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1pPr>
    <a:lvl2pPr marL="2193925" indent="-1736725"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2pPr>
    <a:lvl3pPr marL="4387850" indent="-3473450"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3pPr>
    <a:lvl4pPr marL="6583363" indent="-5211763"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4pPr>
    <a:lvl5pPr marL="8777288" indent="-6948488"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985A"/>
    <a:srgbClr val="501214"/>
    <a:srgbClr val="501215"/>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0E1A0A-6472-43B8-A064-D9B0DC6DFE06}" v="7" dt="2025-02-19T18:59:32.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22" d="100"/>
          <a:sy n="22" d="100"/>
        </p:scale>
        <p:origin x="1770" y="7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garra-Coronado, Gabriela" userId="fb01950d-ee6a-4d75-855b-2e86298f658d" providerId="ADAL" clId="{520E1A0A-6472-43B8-A064-D9B0DC6DFE06}"/>
    <pc:docChg chg="modSld">
      <pc:chgData name="Zegarra-Coronado, Gabriela" userId="fb01950d-ee6a-4d75-855b-2e86298f658d" providerId="ADAL" clId="{520E1A0A-6472-43B8-A064-D9B0DC6DFE06}" dt="2025-02-19T19:01:04.742" v="53" actId="14100"/>
      <pc:docMkLst>
        <pc:docMk/>
      </pc:docMkLst>
      <pc:sldChg chg="addSp delSp modSp mod">
        <pc:chgData name="Zegarra-Coronado, Gabriela" userId="fb01950d-ee6a-4d75-855b-2e86298f658d" providerId="ADAL" clId="{520E1A0A-6472-43B8-A064-D9B0DC6DFE06}" dt="2025-02-19T18:59:44.661" v="32" actId="1076"/>
        <pc:sldMkLst>
          <pc:docMk/>
          <pc:sldMk cId="0" sldId="258"/>
        </pc:sldMkLst>
        <pc:picChg chg="add mod">
          <ac:chgData name="Zegarra-Coronado, Gabriela" userId="fb01950d-ee6a-4d75-855b-2e86298f658d" providerId="ADAL" clId="{520E1A0A-6472-43B8-A064-D9B0DC6DFE06}" dt="2025-02-19T18:59:44.661" v="32" actId="1076"/>
          <ac:picMkLst>
            <pc:docMk/>
            <pc:sldMk cId="0" sldId="258"/>
            <ac:picMk id="2" creationId="{EFE7045A-95BE-D1FE-A521-8B1E9F6F4CD1}"/>
          </ac:picMkLst>
        </pc:picChg>
        <pc:picChg chg="del">
          <ac:chgData name="Zegarra-Coronado, Gabriela" userId="fb01950d-ee6a-4d75-855b-2e86298f658d" providerId="ADAL" clId="{520E1A0A-6472-43B8-A064-D9B0DC6DFE06}" dt="2025-02-19T18:54:22.506" v="0" actId="21"/>
          <ac:picMkLst>
            <pc:docMk/>
            <pc:sldMk cId="0" sldId="258"/>
            <ac:picMk id="13317" creationId="{11C10D44-C768-4D88-BB81-FB056216FC2D}"/>
          </ac:picMkLst>
        </pc:picChg>
        <pc:picChg chg="del">
          <ac:chgData name="Zegarra-Coronado, Gabriela" userId="fb01950d-ee6a-4d75-855b-2e86298f658d" providerId="ADAL" clId="{520E1A0A-6472-43B8-A064-D9B0DC6DFE06}" dt="2025-02-19T18:54:33.175" v="1" actId="21"/>
          <ac:picMkLst>
            <pc:docMk/>
            <pc:sldMk cId="0" sldId="258"/>
            <ac:picMk id="13318" creationId="{82ACE3D4-5295-4904-ACE9-6D205EAD9EA0}"/>
          </ac:picMkLst>
        </pc:picChg>
      </pc:sldChg>
      <pc:sldChg chg="addSp delSp modSp mod">
        <pc:chgData name="Zegarra-Coronado, Gabriela" userId="fb01950d-ee6a-4d75-855b-2e86298f658d" providerId="ADAL" clId="{520E1A0A-6472-43B8-A064-D9B0DC6DFE06}" dt="2025-02-19T19:01:04.742" v="53" actId="14100"/>
        <pc:sldMkLst>
          <pc:docMk/>
          <pc:sldMk cId="0" sldId="259"/>
        </pc:sldMkLst>
        <pc:picChg chg="add mod">
          <ac:chgData name="Zegarra-Coronado, Gabriela" userId="fb01950d-ee6a-4d75-855b-2e86298f658d" providerId="ADAL" clId="{520E1A0A-6472-43B8-A064-D9B0DC6DFE06}" dt="2025-02-19T19:01:04.742" v="53" actId="14100"/>
          <ac:picMkLst>
            <pc:docMk/>
            <pc:sldMk cId="0" sldId="259"/>
            <ac:picMk id="2" creationId="{4FBD9C40-8E2C-1570-8320-25E3E8AED8E1}"/>
          </ac:picMkLst>
        </pc:picChg>
        <pc:picChg chg="del">
          <ac:chgData name="Zegarra-Coronado, Gabriela" userId="fb01950d-ee6a-4d75-855b-2e86298f658d" providerId="ADAL" clId="{520E1A0A-6472-43B8-A064-D9B0DC6DFE06}" dt="2025-02-19T18:59:19.691" v="28" actId="21"/>
          <ac:picMkLst>
            <pc:docMk/>
            <pc:sldMk cId="0" sldId="259"/>
            <ac:picMk id="15369" creationId="{67E285A9-418E-48B6-A430-DDC273CAB15F}"/>
          </ac:picMkLst>
        </pc:picChg>
        <pc:picChg chg="del">
          <ac:chgData name="Zegarra-Coronado, Gabriela" userId="fb01950d-ee6a-4d75-855b-2e86298f658d" providerId="ADAL" clId="{520E1A0A-6472-43B8-A064-D9B0DC6DFE06}" dt="2025-02-19T18:59:24.453" v="29" actId="21"/>
          <ac:picMkLst>
            <pc:docMk/>
            <pc:sldMk cId="0" sldId="259"/>
            <ac:picMk id="15386" creationId="{96B373DA-1E8B-4CA6-B733-3D4675078F3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4C8FC-43D2-43AA-9FC7-93AC3AA112B8}"/>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dirty="0"/>
          </a:p>
        </p:txBody>
      </p:sp>
      <p:sp>
        <p:nvSpPr>
          <p:cNvPr id="3" name="Date Placeholder 2">
            <a:extLst>
              <a:ext uri="{FF2B5EF4-FFF2-40B4-BE49-F238E27FC236}">
                <a16:creationId xmlns:a16="http://schemas.microsoft.com/office/drawing/2014/main" id="{1653D158-04C7-4F51-8F58-A8F8732A121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DC66F12-D11B-4BF0-9670-452786151E72}" type="datetime1">
              <a:rPr lang="en-US" altLang="en-US"/>
              <a:pPr/>
              <a:t>2/19/2025</a:t>
            </a:fld>
            <a:endParaRPr lang="en-US" altLang="en-US" dirty="0"/>
          </a:p>
        </p:txBody>
      </p:sp>
      <p:sp>
        <p:nvSpPr>
          <p:cNvPr id="4" name="Slide Image Placeholder 3">
            <a:extLst>
              <a:ext uri="{FF2B5EF4-FFF2-40B4-BE49-F238E27FC236}">
                <a16:creationId xmlns:a16="http://schemas.microsoft.com/office/drawing/2014/main" id="{1B3ECC2F-C60F-4767-AC61-675C4606C00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BC053EC8-AE79-444C-9E66-ECF0544C2FAE}"/>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0695EE1-2153-454C-B45B-D1A57DC50977}"/>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dirty="0"/>
          </a:p>
        </p:txBody>
      </p:sp>
      <p:sp>
        <p:nvSpPr>
          <p:cNvPr id="7" name="Slide Number Placeholder 6">
            <a:extLst>
              <a:ext uri="{FF2B5EF4-FFF2-40B4-BE49-F238E27FC236}">
                <a16:creationId xmlns:a16="http://schemas.microsoft.com/office/drawing/2014/main" id="{9B89F892-6854-471C-9A8C-4023EB74FD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6C9C308-0827-4B11-AC4F-D86C3DFBCF3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2F41A137-A93A-4ABD-BDE5-A15520AFCC90}"/>
              </a:ext>
            </a:extLst>
          </p:cNvPr>
          <p:cNvSpPr>
            <a:spLocks noGrp="1" noRot="1" noChangeAspec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id="{8FB3FC4D-ED6F-44B9-91F2-FE74678F8C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4339" name="Slide Number Placeholder 3">
            <a:extLst>
              <a:ext uri="{FF2B5EF4-FFF2-40B4-BE49-F238E27FC236}">
                <a16:creationId xmlns:a16="http://schemas.microsoft.com/office/drawing/2014/main" id="{66FB80BD-B532-4FBB-9A98-155EEB8B5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fld id="{1324F038-C72C-43BB-B72C-630EE2C7ED60}" type="slidenum">
              <a:rPr lang="en-US" altLang="en-US" sz="1200">
                <a:latin typeface="Calibri" panose="020F0502020204030204" pitchFamily="34" charset="0"/>
              </a:rPr>
              <a:pPr eaLnBrk="1" hangingPunct="1"/>
              <a:t>1</a:t>
            </a:fld>
            <a:endParaRPr lang="en-US"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B52AD8C2-92F7-44BF-881F-77D6492DA66A}"/>
              </a:ext>
            </a:extLst>
          </p:cNvPr>
          <p:cNvSpPr>
            <a:spLocks noGrp="1" noRot="1" noChangeAspec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B06A1148-55CE-4258-9519-04BE38E18C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D9003125-982E-446E-B95B-B54A8D524E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fld id="{126576A7-C4DE-4C63-8A8E-C76C91A39F4D}" type="slidenum">
              <a:rPr lang="en-US" altLang="en-US" sz="1200">
                <a:latin typeface="Calibri" panose="020F0502020204030204" pitchFamily="34" charset="0"/>
              </a:rPr>
              <a:pPr eaLnBrk="1" hangingPunct="1"/>
              <a:t>2</a:t>
            </a:fld>
            <a:endParaRPr lang="en-US"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a:t>Click to edit Master title style</a:t>
            </a:r>
          </a:p>
        </p:txBody>
      </p:sp>
      <p:sp>
        <p:nvSpPr>
          <p:cNvPr id="6" name="Content Placeholder 5"/>
          <p:cNvSpPr>
            <a:spLocks noGrp="1"/>
          </p:cNvSpPr>
          <p:nvPr>
            <p:ph sz="quarter" idx="10"/>
          </p:nvPr>
        </p:nvSpPr>
        <p:spPr>
          <a:xfrm>
            <a:off x="0" y="0"/>
            <a:ext cx="43891200" cy="32918400"/>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Content Placeholder 35"/>
          <p:cNvSpPr>
            <a:spLocks noGrp="1"/>
          </p:cNvSpPr>
          <p:nvPr>
            <p:ph sz="quarter" idx="11"/>
          </p:nvPr>
        </p:nvSpPr>
        <p:spPr>
          <a:xfrm>
            <a:off x="0" y="1"/>
            <a:ext cx="43891200" cy="33299400"/>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9092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193925" y="7680325"/>
            <a:ext cx="39503350" cy="217249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CE2D3-E5CE-4103-8819-8266BEAC4D60}"/>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7D98DB79-DB1B-464E-8FC8-FB1D980692CC}" type="datetime1">
              <a:rPr lang="en-US" altLang="en-US"/>
              <a:pPr/>
              <a:t>2/19/2025</a:t>
            </a:fld>
            <a:endParaRPr lang="en-US" altLang="en-US" dirty="0"/>
          </a:p>
        </p:txBody>
      </p:sp>
      <p:sp>
        <p:nvSpPr>
          <p:cNvPr id="5" name="Footer Placeholder 4">
            <a:extLst>
              <a:ext uri="{FF2B5EF4-FFF2-40B4-BE49-F238E27FC236}">
                <a16:creationId xmlns:a16="http://schemas.microsoft.com/office/drawing/2014/main" id="{717FD65B-2B25-42B6-B696-CA185951A506}"/>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F0D25B0C-92B8-4CDA-9E0E-950C7D91083C}"/>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F4AC1E25-9FBC-4E23-A8D7-0E732A67497F}" type="slidenum">
              <a:rPr lang="en-US" altLang="en-US"/>
              <a:pPr/>
              <a:t>‹#›</a:t>
            </a:fld>
            <a:endParaRPr lang="en-US" altLang="en-US" dirty="0"/>
          </a:p>
        </p:txBody>
      </p:sp>
    </p:spTree>
    <p:extLst>
      <p:ext uri="{BB962C8B-B14F-4D97-AF65-F5344CB8AC3E}">
        <p14:creationId xmlns:p14="http://schemas.microsoft.com/office/powerpoint/2010/main" val="146034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A5099-3ACB-4B03-B8A4-D28E6857F9CF}"/>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0D2A2D7D-DDEB-4A7F-AC4F-AB0DFEF7BCBE}" type="datetime1">
              <a:rPr lang="en-US" altLang="en-US"/>
              <a:pPr/>
              <a:t>2/19/2025</a:t>
            </a:fld>
            <a:endParaRPr lang="en-US" altLang="en-US" dirty="0"/>
          </a:p>
        </p:txBody>
      </p:sp>
      <p:sp>
        <p:nvSpPr>
          <p:cNvPr id="5" name="Footer Placeholder 4">
            <a:extLst>
              <a:ext uri="{FF2B5EF4-FFF2-40B4-BE49-F238E27FC236}">
                <a16:creationId xmlns:a16="http://schemas.microsoft.com/office/drawing/2014/main" id="{15E46440-5148-4038-8119-53CF60C00B2C}"/>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077FCE33-31CA-481E-BD7F-8132E0D507DE}"/>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432435AC-92DD-4C50-A562-F88AF0CDE718}" type="slidenum">
              <a:rPr lang="en-US" altLang="en-US"/>
              <a:pPr/>
              <a:t>‹#›</a:t>
            </a:fld>
            <a:endParaRPr lang="en-US" altLang="en-US" dirty="0"/>
          </a:p>
        </p:txBody>
      </p:sp>
    </p:spTree>
    <p:extLst>
      <p:ext uri="{BB962C8B-B14F-4D97-AF65-F5344CB8AC3E}">
        <p14:creationId xmlns:p14="http://schemas.microsoft.com/office/powerpoint/2010/main" val="65782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193925" y="7680325"/>
            <a:ext cx="39503350" cy="217249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7DE1B-589D-44D5-9C54-DD3607B7AFE2}"/>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94A7572E-03D9-46EE-98F2-4BDFFCFC50C4}" type="datetime1">
              <a:rPr lang="en-US" altLang="en-US"/>
              <a:pPr/>
              <a:t>2/19/2025</a:t>
            </a:fld>
            <a:endParaRPr lang="en-US" altLang="en-US" dirty="0"/>
          </a:p>
        </p:txBody>
      </p:sp>
      <p:sp>
        <p:nvSpPr>
          <p:cNvPr id="5" name="Footer Placeholder 4">
            <a:extLst>
              <a:ext uri="{FF2B5EF4-FFF2-40B4-BE49-F238E27FC236}">
                <a16:creationId xmlns:a16="http://schemas.microsoft.com/office/drawing/2014/main" id="{1CEDE42A-D5E2-4F3A-9BAB-7516CA11AA45}"/>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FB40C3B2-090F-4673-B784-00D9C9E80369}"/>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3FC3A974-0CA2-4C46-8D24-9009E30A9D0D}" type="slidenum">
              <a:rPr lang="en-US" altLang="en-US"/>
              <a:pPr/>
              <a:t>‹#›</a:t>
            </a:fld>
            <a:endParaRPr lang="en-US" altLang="en-US" dirty="0"/>
          </a:p>
        </p:txBody>
      </p:sp>
    </p:spTree>
    <p:extLst>
      <p:ext uri="{BB962C8B-B14F-4D97-AF65-F5344CB8AC3E}">
        <p14:creationId xmlns:p14="http://schemas.microsoft.com/office/powerpoint/2010/main" val="362041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3"/>
            <a:ext cx="37307520" cy="6537960"/>
          </a:xfrm>
          <a:prstGeom prst="rect">
            <a:avLst/>
          </a:prstGeom>
        </p:spPr>
        <p:txBody>
          <a:bodyPr anchor="t"/>
          <a:lstStyle>
            <a:lvl1pPr algn="l">
              <a:defRPr sz="14399"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a:prstGeom prst="rect">
            <a:avLst/>
          </a:prstGeom>
        </p:spPr>
        <p:txBody>
          <a:bodyPr anchor="b"/>
          <a:lstStyle>
            <a:lvl1pPr marL="0" indent="0">
              <a:buNone/>
              <a:defRPr sz="7200">
                <a:solidFill>
                  <a:schemeClr val="tx1">
                    <a:tint val="75000"/>
                  </a:schemeClr>
                </a:solidFill>
              </a:defRPr>
            </a:lvl1pPr>
            <a:lvl2pPr marL="1645838" indent="0">
              <a:buNone/>
              <a:defRPr sz="6450">
                <a:solidFill>
                  <a:schemeClr val="tx1">
                    <a:tint val="75000"/>
                  </a:schemeClr>
                </a:solidFill>
              </a:defRPr>
            </a:lvl2pPr>
            <a:lvl3pPr marL="3291675" indent="0">
              <a:buNone/>
              <a:defRPr sz="5775">
                <a:solidFill>
                  <a:schemeClr val="tx1">
                    <a:tint val="75000"/>
                  </a:schemeClr>
                </a:solidFill>
              </a:defRPr>
            </a:lvl3pPr>
            <a:lvl4pPr marL="4937513" indent="0">
              <a:buNone/>
              <a:defRPr sz="5025">
                <a:solidFill>
                  <a:schemeClr val="tx1">
                    <a:tint val="75000"/>
                  </a:schemeClr>
                </a:solidFill>
              </a:defRPr>
            </a:lvl4pPr>
            <a:lvl5pPr marL="6583351" indent="0">
              <a:buNone/>
              <a:defRPr sz="5025">
                <a:solidFill>
                  <a:schemeClr val="tx1">
                    <a:tint val="75000"/>
                  </a:schemeClr>
                </a:solidFill>
              </a:defRPr>
            </a:lvl5pPr>
            <a:lvl6pPr marL="8229189" indent="0">
              <a:buNone/>
              <a:defRPr sz="5025">
                <a:solidFill>
                  <a:schemeClr val="tx1">
                    <a:tint val="75000"/>
                  </a:schemeClr>
                </a:solidFill>
              </a:defRPr>
            </a:lvl6pPr>
            <a:lvl7pPr marL="9875026" indent="0">
              <a:buNone/>
              <a:defRPr sz="5025">
                <a:solidFill>
                  <a:schemeClr val="tx1">
                    <a:tint val="75000"/>
                  </a:schemeClr>
                </a:solidFill>
              </a:defRPr>
            </a:lvl7pPr>
            <a:lvl8pPr marL="11520864" indent="0">
              <a:buNone/>
              <a:defRPr sz="5025">
                <a:solidFill>
                  <a:schemeClr val="tx1">
                    <a:tint val="75000"/>
                  </a:schemeClr>
                </a:solidFill>
              </a:defRPr>
            </a:lvl8pPr>
            <a:lvl9pPr marL="13166702" indent="0">
              <a:buNone/>
              <a:defRPr sz="502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3B57C3-11D9-4E40-B218-AC0938E36B76}"/>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B9931E8E-0902-47BC-B2C7-10F8DFAFF5FC}" type="datetime1">
              <a:rPr lang="en-US" altLang="en-US"/>
              <a:pPr/>
              <a:t>2/19/2025</a:t>
            </a:fld>
            <a:endParaRPr lang="en-US" altLang="en-US" dirty="0"/>
          </a:p>
        </p:txBody>
      </p:sp>
      <p:sp>
        <p:nvSpPr>
          <p:cNvPr id="5" name="Footer Placeholder 4">
            <a:extLst>
              <a:ext uri="{FF2B5EF4-FFF2-40B4-BE49-F238E27FC236}">
                <a16:creationId xmlns:a16="http://schemas.microsoft.com/office/drawing/2014/main" id="{E803AB3A-8B3A-4BA2-BB2B-B410EC2380E4}"/>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0DD71A6B-AC93-4F1B-B635-C22AC1B51F75}"/>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5E95B217-6184-4FC9-A02A-11608A7FA6D9}" type="slidenum">
              <a:rPr lang="en-US" altLang="en-US"/>
              <a:pPr/>
              <a:t>‹#›</a:t>
            </a:fld>
            <a:endParaRPr lang="en-US" altLang="en-US" dirty="0"/>
          </a:p>
        </p:txBody>
      </p:sp>
    </p:spTree>
    <p:extLst>
      <p:ext uri="{BB962C8B-B14F-4D97-AF65-F5344CB8AC3E}">
        <p14:creationId xmlns:p14="http://schemas.microsoft.com/office/powerpoint/2010/main" val="100103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34800" y="0"/>
            <a:ext cx="39503350"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a:prstGeom prst="rect">
            <a:avLst/>
          </a:prstGeom>
        </p:spPr>
        <p:txBody>
          <a:bodyPr/>
          <a:lstStyle>
            <a:lvl1pPr>
              <a:defRPr sz="10049"/>
            </a:lvl1pPr>
            <a:lvl2pPr>
              <a:defRPr sz="8625"/>
            </a:lvl2pPr>
            <a:lvl3pPr>
              <a:defRPr sz="7200"/>
            </a:lvl3pPr>
            <a:lvl4pPr>
              <a:defRPr sz="6450"/>
            </a:lvl4pPr>
            <a:lvl5pPr>
              <a:defRPr sz="6450"/>
            </a:lvl5pPr>
            <a:lvl6pPr>
              <a:defRPr sz="6450"/>
            </a:lvl6pPr>
            <a:lvl7pPr>
              <a:defRPr sz="6450"/>
            </a:lvl7pPr>
            <a:lvl8pPr>
              <a:defRPr sz="6450"/>
            </a:lvl8pPr>
            <a:lvl9pPr>
              <a:defRPr sz="64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a:prstGeom prst="rect">
            <a:avLst/>
          </a:prstGeom>
        </p:spPr>
        <p:txBody>
          <a:bodyPr/>
          <a:lstStyle>
            <a:lvl1pPr>
              <a:defRPr sz="10049"/>
            </a:lvl1pPr>
            <a:lvl2pPr>
              <a:defRPr sz="8625"/>
            </a:lvl2pPr>
            <a:lvl3pPr>
              <a:defRPr sz="7200"/>
            </a:lvl3pPr>
            <a:lvl4pPr>
              <a:defRPr sz="6450"/>
            </a:lvl4pPr>
            <a:lvl5pPr>
              <a:defRPr sz="6450"/>
            </a:lvl5pPr>
            <a:lvl6pPr>
              <a:defRPr sz="6450"/>
            </a:lvl6pPr>
            <a:lvl7pPr>
              <a:defRPr sz="6450"/>
            </a:lvl7pPr>
            <a:lvl8pPr>
              <a:defRPr sz="6450"/>
            </a:lvl8pPr>
            <a:lvl9pPr>
              <a:defRPr sz="64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FBA0DA1-42A7-434D-A1BD-B7A4EE22AB8F}"/>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547D0C35-806F-40FA-BD43-750ADD1A6019}" type="datetime1">
              <a:rPr lang="en-US" altLang="en-US"/>
              <a:pPr/>
              <a:t>2/19/2025</a:t>
            </a:fld>
            <a:endParaRPr lang="en-US" altLang="en-US" dirty="0"/>
          </a:p>
        </p:txBody>
      </p:sp>
      <p:sp>
        <p:nvSpPr>
          <p:cNvPr id="6" name="Footer Placeholder 4">
            <a:extLst>
              <a:ext uri="{FF2B5EF4-FFF2-40B4-BE49-F238E27FC236}">
                <a16:creationId xmlns:a16="http://schemas.microsoft.com/office/drawing/2014/main" id="{F6EC8066-CB86-4327-A095-A0B8B216FFDC}"/>
              </a:ext>
            </a:extLst>
          </p:cNvPr>
          <p:cNvSpPr>
            <a:spLocks noGrp="1"/>
          </p:cNvSpPr>
          <p:nvPr>
            <p:ph type="ftr" sz="quarter" idx="11"/>
          </p:nvPr>
        </p:nvSpPr>
        <p:spPr>
          <a:xfrm>
            <a:off x="-45948600" y="39014401"/>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7" name="Slide Number Placeholder 5">
            <a:extLst>
              <a:ext uri="{FF2B5EF4-FFF2-40B4-BE49-F238E27FC236}">
                <a16:creationId xmlns:a16="http://schemas.microsoft.com/office/drawing/2014/main" id="{E7127C03-3E3D-4D4E-8098-50217D5F2D95}"/>
              </a:ext>
            </a:extLst>
          </p:cNvPr>
          <p:cNvSpPr>
            <a:spLocks noGrp="1"/>
          </p:cNvSpPr>
          <p:nvPr>
            <p:ph type="sldNum" sz="quarter" idx="12"/>
          </p:nvPr>
        </p:nvSpPr>
        <p:spPr>
          <a:xfrm>
            <a:off x="-29489400" y="39014401"/>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364D2114-6B91-42CA-A934-97F4E0DCC06B}" type="slidenum">
              <a:rPr lang="en-US" altLang="en-US"/>
              <a:pPr/>
              <a:t>‹#›</a:t>
            </a:fld>
            <a:endParaRPr lang="en-US" altLang="en-US" dirty="0"/>
          </a:p>
        </p:txBody>
      </p:sp>
    </p:spTree>
    <p:extLst>
      <p:ext uri="{BB962C8B-B14F-4D97-AF65-F5344CB8AC3E}">
        <p14:creationId xmlns:p14="http://schemas.microsoft.com/office/powerpoint/2010/main" val="6051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a:prstGeom prst="rect">
            <a:avLst/>
          </a:prstGeom>
        </p:spPr>
        <p:txBody>
          <a:bodyPr anchor="b"/>
          <a:lstStyle>
            <a:lvl1pPr marL="0" indent="0">
              <a:buNone/>
              <a:defRPr sz="8625" b="1"/>
            </a:lvl1pPr>
            <a:lvl2pPr marL="1645838" indent="0">
              <a:buNone/>
              <a:defRPr sz="7200" b="1"/>
            </a:lvl2pPr>
            <a:lvl3pPr marL="3291675" indent="0">
              <a:buNone/>
              <a:defRPr sz="6450" b="1"/>
            </a:lvl3pPr>
            <a:lvl4pPr marL="4937513" indent="0">
              <a:buNone/>
              <a:defRPr sz="5775" b="1"/>
            </a:lvl4pPr>
            <a:lvl5pPr marL="6583351" indent="0">
              <a:buNone/>
              <a:defRPr sz="5775" b="1"/>
            </a:lvl5pPr>
            <a:lvl6pPr marL="8229189" indent="0">
              <a:buNone/>
              <a:defRPr sz="5775" b="1"/>
            </a:lvl6pPr>
            <a:lvl7pPr marL="9875026" indent="0">
              <a:buNone/>
              <a:defRPr sz="5775" b="1"/>
            </a:lvl7pPr>
            <a:lvl8pPr marL="11520864" indent="0">
              <a:buNone/>
              <a:defRPr sz="5775" b="1"/>
            </a:lvl8pPr>
            <a:lvl9pPr marL="13166702" indent="0">
              <a:buNone/>
              <a:defRPr sz="5775"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a:prstGeom prst="rect">
            <a:avLst/>
          </a:prstGeom>
        </p:spPr>
        <p:txBody>
          <a:bodyPr/>
          <a:lstStyle>
            <a:lvl1pPr>
              <a:defRPr sz="8625"/>
            </a:lvl1pPr>
            <a:lvl2pPr>
              <a:defRPr sz="7200"/>
            </a:lvl2pPr>
            <a:lvl3pPr>
              <a:defRPr sz="6450"/>
            </a:lvl3pPr>
            <a:lvl4pPr>
              <a:defRPr sz="5775"/>
            </a:lvl4pPr>
            <a:lvl5pPr>
              <a:defRPr sz="5775"/>
            </a:lvl5pPr>
            <a:lvl6pPr>
              <a:defRPr sz="5775"/>
            </a:lvl6pPr>
            <a:lvl7pPr>
              <a:defRPr sz="5775"/>
            </a:lvl7pPr>
            <a:lvl8pPr>
              <a:defRPr sz="5775"/>
            </a:lvl8pPr>
            <a:lvl9pPr>
              <a:defRPr sz="57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a:prstGeom prst="rect">
            <a:avLst/>
          </a:prstGeom>
        </p:spPr>
        <p:txBody>
          <a:bodyPr anchor="b"/>
          <a:lstStyle>
            <a:lvl1pPr marL="0" indent="0">
              <a:buNone/>
              <a:defRPr sz="8625" b="1"/>
            </a:lvl1pPr>
            <a:lvl2pPr marL="1645838" indent="0">
              <a:buNone/>
              <a:defRPr sz="7200" b="1"/>
            </a:lvl2pPr>
            <a:lvl3pPr marL="3291675" indent="0">
              <a:buNone/>
              <a:defRPr sz="6450" b="1"/>
            </a:lvl3pPr>
            <a:lvl4pPr marL="4937513" indent="0">
              <a:buNone/>
              <a:defRPr sz="5775" b="1"/>
            </a:lvl4pPr>
            <a:lvl5pPr marL="6583351" indent="0">
              <a:buNone/>
              <a:defRPr sz="5775" b="1"/>
            </a:lvl5pPr>
            <a:lvl6pPr marL="8229189" indent="0">
              <a:buNone/>
              <a:defRPr sz="5775" b="1"/>
            </a:lvl6pPr>
            <a:lvl7pPr marL="9875026" indent="0">
              <a:buNone/>
              <a:defRPr sz="5775" b="1"/>
            </a:lvl7pPr>
            <a:lvl8pPr marL="11520864" indent="0">
              <a:buNone/>
              <a:defRPr sz="5775" b="1"/>
            </a:lvl8pPr>
            <a:lvl9pPr marL="13166702" indent="0">
              <a:buNone/>
              <a:defRPr sz="5775"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a:prstGeom prst="rect">
            <a:avLst/>
          </a:prstGeom>
        </p:spPr>
        <p:txBody>
          <a:bodyPr/>
          <a:lstStyle>
            <a:lvl1pPr>
              <a:defRPr sz="8625"/>
            </a:lvl1pPr>
            <a:lvl2pPr>
              <a:defRPr sz="7200"/>
            </a:lvl2pPr>
            <a:lvl3pPr>
              <a:defRPr sz="6450"/>
            </a:lvl3pPr>
            <a:lvl4pPr>
              <a:defRPr sz="5775"/>
            </a:lvl4pPr>
            <a:lvl5pPr>
              <a:defRPr sz="5775"/>
            </a:lvl5pPr>
            <a:lvl6pPr>
              <a:defRPr sz="5775"/>
            </a:lvl6pPr>
            <a:lvl7pPr>
              <a:defRPr sz="5775"/>
            </a:lvl7pPr>
            <a:lvl8pPr>
              <a:defRPr sz="5775"/>
            </a:lvl8pPr>
            <a:lvl9pPr>
              <a:defRPr sz="57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2FF7F37-E657-4E4E-B904-3CACB675B9E4}"/>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C48F0DEC-832E-4151-AA48-C3B96F75B9F0}" type="datetime1">
              <a:rPr lang="en-US" altLang="en-US"/>
              <a:pPr/>
              <a:t>2/19/2025</a:t>
            </a:fld>
            <a:endParaRPr lang="en-US" altLang="en-US" dirty="0"/>
          </a:p>
        </p:txBody>
      </p:sp>
      <p:sp>
        <p:nvSpPr>
          <p:cNvPr id="8" name="Footer Placeholder 4">
            <a:extLst>
              <a:ext uri="{FF2B5EF4-FFF2-40B4-BE49-F238E27FC236}">
                <a16:creationId xmlns:a16="http://schemas.microsoft.com/office/drawing/2014/main" id="{C2561926-CD8E-4675-87E9-AD2BBC366F9F}"/>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9" name="Slide Number Placeholder 5">
            <a:extLst>
              <a:ext uri="{FF2B5EF4-FFF2-40B4-BE49-F238E27FC236}">
                <a16:creationId xmlns:a16="http://schemas.microsoft.com/office/drawing/2014/main" id="{E7439302-2EE4-4BF6-B02A-C1382F81DA2D}"/>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AC1B494A-07B3-45CC-A686-DC655C8779B0}" type="slidenum">
              <a:rPr lang="en-US" altLang="en-US"/>
              <a:pPr/>
              <a:t>‹#›</a:t>
            </a:fld>
            <a:endParaRPr lang="en-US" altLang="en-US" dirty="0"/>
          </a:p>
        </p:txBody>
      </p:sp>
    </p:spTree>
    <p:extLst>
      <p:ext uri="{BB962C8B-B14F-4D97-AF65-F5344CB8AC3E}">
        <p14:creationId xmlns:p14="http://schemas.microsoft.com/office/powerpoint/2010/main" val="376829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4662CB1F-C7E5-449D-9D91-8682FB8C2452}"/>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3E399053-E54D-476E-8743-2CDC10BAE5D7}" type="datetime1">
              <a:rPr lang="en-US" altLang="en-US"/>
              <a:pPr/>
              <a:t>2/19/2025</a:t>
            </a:fld>
            <a:endParaRPr lang="en-US" altLang="en-US" dirty="0"/>
          </a:p>
        </p:txBody>
      </p:sp>
      <p:sp>
        <p:nvSpPr>
          <p:cNvPr id="4" name="Footer Placeholder 4">
            <a:extLst>
              <a:ext uri="{FF2B5EF4-FFF2-40B4-BE49-F238E27FC236}">
                <a16:creationId xmlns:a16="http://schemas.microsoft.com/office/drawing/2014/main" id="{8C40035C-B58B-418A-B0B9-6224920ED96A}"/>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5" name="Slide Number Placeholder 5">
            <a:extLst>
              <a:ext uri="{FF2B5EF4-FFF2-40B4-BE49-F238E27FC236}">
                <a16:creationId xmlns:a16="http://schemas.microsoft.com/office/drawing/2014/main" id="{554E17F7-1AB9-4E26-A42B-B1B5A72DCB01}"/>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6193C5D7-0F05-4CD7-9CF1-4A5233A21FE7}" type="slidenum">
              <a:rPr lang="en-US" altLang="en-US"/>
              <a:pPr/>
              <a:t>‹#›</a:t>
            </a:fld>
            <a:endParaRPr lang="en-US" altLang="en-US" dirty="0"/>
          </a:p>
        </p:txBody>
      </p:sp>
    </p:spTree>
    <p:extLst>
      <p:ext uri="{BB962C8B-B14F-4D97-AF65-F5344CB8AC3E}">
        <p14:creationId xmlns:p14="http://schemas.microsoft.com/office/powerpoint/2010/main" val="2910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565703-8C9A-4B7B-A06F-D7DEE1051942}"/>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A5E08242-E237-4B55-8679-30FB906C8E92}" type="datetime1">
              <a:rPr lang="en-US" altLang="en-US"/>
              <a:pPr/>
              <a:t>2/19/2025</a:t>
            </a:fld>
            <a:endParaRPr lang="en-US" altLang="en-US" dirty="0"/>
          </a:p>
        </p:txBody>
      </p:sp>
      <p:sp>
        <p:nvSpPr>
          <p:cNvPr id="3" name="Footer Placeholder 4">
            <a:extLst>
              <a:ext uri="{FF2B5EF4-FFF2-40B4-BE49-F238E27FC236}">
                <a16:creationId xmlns:a16="http://schemas.microsoft.com/office/drawing/2014/main" id="{78F7C4DB-1B8D-443E-99E2-C122BC68A2BA}"/>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4" name="Slide Number Placeholder 5">
            <a:extLst>
              <a:ext uri="{FF2B5EF4-FFF2-40B4-BE49-F238E27FC236}">
                <a16:creationId xmlns:a16="http://schemas.microsoft.com/office/drawing/2014/main" id="{CB6B379B-323B-423E-A0D6-F16579EADDE8}"/>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D28A6007-D00C-42DD-9A97-DE27E9899814}" type="slidenum">
              <a:rPr lang="en-US" altLang="en-US"/>
              <a:pPr/>
              <a:t>‹#›</a:t>
            </a:fld>
            <a:endParaRPr lang="en-US" altLang="en-US" dirty="0"/>
          </a:p>
        </p:txBody>
      </p:sp>
    </p:spTree>
    <p:extLst>
      <p:ext uri="{BB962C8B-B14F-4D97-AF65-F5344CB8AC3E}">
        <p14:creationId xmlns:p14="http://schemas.microsoft.com/office/powerpoint/2010/main" val="42388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a:prstGeom prst="rect">
            <a:avLst/>
          </a:prstGeom>
        </p:spPr>
        <p:txBody>
          <a:bodyPr anchor="b"/>
          <a:lstStyle>
            <a:lvl1pPr algn="l">
              <a:defRPr sz="72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a:prstGeom prst="rect">
            <a:avLst/>
          </a:prstGeom>
        </p:spPr>
        <p:txBody>
          <a:bodyPr/>
          <a:lstStyle>
            <a:lvl1pPr>
              <a:defRPr sz="11549"/>
            </a:lvl1pPr>
            <a:lvl2pPr>
              <a:defRPr sz="10049"/>
            </a:lvl2pPr>
            <a:lvl3pPr>
              <a:defRPr sz="8625"/>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a:prstGeom prst="rect">
            <a:avLst/>
          </a:prstGeom>
        </p:spPr>
        <p:txBody>
          <a:bodyPr/>
          <a:lstStyle>
            <a:lvl1pPr marL="0" indent="0">
              <a:buNone/>
              <a:defRPr sz="5025"/>
            </a:lvl1pPr>
            <a:lvl2pPr marL="1645838" indent="0">
              <a:buNone/>
              <a:defRPr sz="4350"/>
            </a:lvl2pPr>
            <a:lvl3pPr marL="3291675" indent="0">
              <a:buNone/>
              <a:defRPr sz="3600"/>
            </a:lvl3pPr>
            <a:lvl4pPr marL="4937513" indent="0">
              <a:buNone/>
              <a:defRPr sz="3225"/>
            </a:lvl4pPr>
            <a:lvl5pPr marL="6583351" indent="0">
              <a:buNone/>
              <a:defRPr sz="3225"/>
            </a:lvl5pPr>
            <a:lvl6pPr marL="8229189" indent="0">
              <a:buNone/>
              <a:defRPr sz="3225"/>
            </a:lvl6pPr>
            <a:lvl7pPr marL="9875026" indent="0">
              <a:buNone/>
              <a:defRPr sz="3225"/>
            </a:lvl7pPr>
            <a:lvl8pPr marL="11520864" indent="0">
              <a:buNone/>
              <a:defRPr sz="3225"/>
            </a:lvl8pPr>
            <a:lvl9pPr marL="13166702" indent="0">
              <a:buNone/>
              <a:defRPr sz="3225"/>
            </a:lvl9pPr>
          </a:lstStyle>
          <a:p>
            <a:pPr lvl="0"/>
            <a:r>
              <a:rPr lang="en-US"/>
              <a:t>Click to edit Master text styles</a:t>
            </a:r>
          </a:p>
        </p:txBody>
      </p:sp>
      <p:sp>
        <p:nvSpPr>
          <p:cNvPr id="5" name="Date Placeholder 3">
            <a:extLst>
              <a:ext uri="{FF2B5EF4-FFF2-40B4-BE49-F238E27FC236}">
                <a16:creationId xmlns:a16="http://schemas.microsoft.com/office/drawing/2014/main" id="{82A07714-D357-4BFE-9741-81B920660489}"/>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CD6384DC-1099-49CE-9202-91DEEED38AD3}" type="datetime1">
              <a:rPr lang="en-US" altLang="en-US"/>
              <a:pPr/>
              <a:t>2/19/2025</a:t>
            </a:fld>
            <a:endParaRPr lang="en-US" altLang="en-US" dirty="0"/>
          </a:p>
        </p:txBody>
      </p:sp>
      <p:sp>
        <p:nvSpPr>
          <p:cNvPr id="6" name="Footer Placeholder 4">
            <a:extLst>
              <a:ext uri="{FF2B5EF4-FFF2-40B4-BE49-F238E27FC236}">
                <a16:creationId xmlns:a16="http://schemas.microsoft.com/office/drawing/2014/main" id="{31DBAC8B-28BD-4F6B-A91B-B5F38D0FB6FE}"/>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7" name="Slide Number Placeholder 5">
            <a:extLst>
              <a:ext uri="{FF2B5EF4-FFF2-40B4-BE49-F238E27FC236}">
                <a16:creationId xmlns:a16="http://schemas.microsoft.com/office/drawing/2014/main" id="{9EF896BB-8B38-42B4-AD46-452BF503B222}"/>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C31BB335-155C-4AD5-AB18-89FB246CE4F0}" type="slidenum">
              <a:rPr lang="en-US" altLang="en-US"/>
              <a:pPr/>
              <a:t>‹#›</a:t>
            </a:fld>
            <a:endParaRPr lang="en-US" altLang="en-US" dirty="0"/>
          </a:p>
        </p:txBody>
      </p:sp>
    </p:spTree>
    <p:extLst>
      <p:ext uri="{BB962C8B-B14F-4D97-AF65-F5344CB8AC3E}">
        <p14:creationId xmlns:p14="http://schemas.microsoft.com/office/powerpoint/2010/main" val="414355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a:prstGeom prst="rect">
            <a:avLst/>
          </a:prstGeom>
        </p:spPr>
        <p:txBody>
          <a:bodyPr anchor="b"/>
          <a:lstStyle>
            <a:lvl1pPr algn="l">
              <a:defRPr sz="72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a:prstGeom prst="rect">
            <a:avLst/>
          </a:prstGeom>
        </p:spPr>
        <p:txBody>
          <a:bodyPr rtlCol="0">
            <a:normAutofit/>
          </a:bodyPr>
          <a:lstStyle>
            <a:lvl1pPr marL="0" indent="0">
              <a:buNone/>
              <a:defRPr sz="11549"/>
            </a:lvl1pPr>
            <a:lvl2pPr marL="1645838" indent="0">
              <a:buNone/>
              <a:defRPr sz="10049"/>
            </a:lvl2pPr>
            <a:lvl3pPr marL="3291675" indent="0">
              <a:buNone/>
              <a:defRPr sz="8625"/>
            </a:lvl3pPr>
            <a:lvl4pPr marL="4937513" indent="0">
              <a:buNone/>
              <a:defRPr sz="7200"/>
            </a:lvl4pPr>
            <a:lvl5pPr marL="6583351" indent="0">
              <a:buNone/>
              <a:defRPr sz="7200"/>
            </a:lvl5pPr>
            <a:lvl6pPr marL="8229189" indent="0">
              <a:buNone/>
              <a:defRPr sz="7200"/>
            </a:lvl6pPr>
            <a:lvl7pPr marL="9875026" indent="0">
              <a:buNone/>
              <a:defRPr sz="7200"/>
            </a:lvl7pPr>
            <a:lvl8pPr marL="11520864" indent="0">
              <a:buNone/>
              <a:defRPr sz="7200"/>
            </a:lvl8pPr>
            <a:lvl9pPr marL="13166702" indent="0">
              <a:buNone/>
              <a:defRPr sz="72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a:prstGeom prst="rect">
            <a:avLst/>
          </a:prstGeom>
        </p:spPr>
        <p:txBody>
          <a:bodyPr/>
          <a:lstStyle>
            <a:lvl1pPr marL="0" indent="0">
              <a:buNone/>
              <a:defRPr sz="5025"/>
            </a:lvl1pPr>
            <a:lvl2pPr marL="1645838" indent="0">
              <a:buNone/>
              <a:defRPr sz="4350"/>
            </a:lvl2pPr>
            <a:lvl3pPr marL="3291675" indent="0">
              <a:buNone/>
              <a:defRPr sz="3600"/>
            </a:lvl3pPr>
            <a:lvl4pPr marL="4937513" indent="0">
              <a:buNone/>
              <a:defRPr sz="3225"/>
            </a:lvl4pPr>
            <a:lvl5pPr marL="6583351" indent="0">
              <a:buNone/>
              <a:defRPr sz="3225"/>
            </a:lvl5pPr>
            <a:lvl6pPr marL="8229189" indent="0">
              <a:buNone/>
              <a:defRPr sz="3225"/>
            </a:lvl6pPr>
            <a:lvl7pPr marL="9875026" indent="0">
              <a:buNone/>
              <a:defRPr sz="3225"/>
            </a:lvl7pPr>
            <a:lvl8pPr marL="11520864" indent="0">
              <a:buNone/>
              <a:defRPr sz="3225"/>
            </a:lvl8pPr>
            <a:lvl9pPr marL="13166702" indent="0">
              <a:buNone/>
              <a:defRPr sz="3225"/>
            </a:lvl9pPr>
          </a:lstStyle>
          <a:p>
            <a:pPr lvl="0"/>
            <a:r>
              <a:rPr lang="en-US"/>
              <a:t>Click to edit Master text styles</a:t>
            </a:r>
          </a:p>
        </p:txBody>
      </p:sp>
      <p:sp>
        <p:nvSpPr>
          <p:cNvPr id="5" name="Date Placeholder 3">
            <a:extLst>
              <a:ext uri="{FF2B5EF4-FFF2-40B4-BE49-F238E27FC236}">
                <a16:creationId xmlns:a16="http://schemas.microsoft.com/office/drawing/2014/main" id="{DD0D788C-4E7E-48A0-9026-2F21135FEEAA}"/>
              </a:ext>
            </a:extLst>
          </p:cNvPr>
          <p:cNvSpPr>
            <a:spLocks noGrp="1"/>
          </p:cNvSpPr>
          <p:nvPr>
            <p:ph type="dt" sz="half" idx="10"/>
          </p:nvPr>
        </p:nvSpPr>
        <p:spPr>
          <a:xfrm>
            <a:off x="21939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E03EC425-23A8-400B-93EA-799E29BD31E7}" type="datetime1">
              <a:rPr lang="en-US" altLang="en-US"/>
              <a:pPr/>
              <a:t>2/19/2025</a:t>
            </a:fld>
            <a:endParaRPr lang="en-US" altLang="en-US" dirty="0"/>
          </a:p>
        </p:txBody>
      </p:sp>
      <p:sp>
        <p:nvSpPr>
          <p:cNvPr id="6" name="Footer Placeholder 4">
            <a:extLst>
              <a:ext uri="{FF2B5EF4-FFF2-40B4-BE49-F238E27FC236}">
                <a16:creationId xmlns:a16="http://schemas.microsoft.com/office/drawing/2014/main" id="{8B03343D-4F07-4BCB-8202-2FF8E1F7D8AA}"/>
              </a:ext>
            </a:extLst>
          </p:cNvPr>
          <p:cNvSpPr>
            <a:spLocks noGrp="1"/>
          </p:cNvSpPr>
          <p:nvPr>
            <p:ph type="ftr" sz="quarter" idx="11"/>
          </p:nvPr>
        </p:nvSpPr>
        <p:spPr>
          <a:xfrm>
            <a:off x="14995525" y="30510164"/>
            <a:ext cx="13900150" cy="1752600"/>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7" name="Slide Number Placeholder 5">
            <a:extLst>
              <a:ext uri="{FF2B5EF4-FFF2-40B4-BE49-F238E27FC236}">
                <a16:creationId xmlns:a16="http://schemas.microsoft.com/office/drawing/2014/main" id="{F48BD6E2-2B9E-49F0-B5FE-A27BA7A22513}"/>
              </a:ext>
            </a:extLst>
          </p:cNvPr>
          <p:cNvSpPr>
            <a:spLocks noGrp="1"/>
          </p:cNvSpPr>
          <p:nvPr>
            <p:ph type="sldNum" sz="quarter" idx="12"/>
          </p:nvPr>
        </p:nvSpPr>
        <p:spPr>
          <a:xfrm>
            <a:off x="31454725" y="30510164"/>
            <a:ext cx="10242550" cy="1752600"/>
          </a:xfrm>
          <a:prstGeom prst="rect">
            <a:avLst/>
          </a:prstGeom>
        </p:spPr>
        <p:txBody>
          <a:bodyPr vert="horz" wrap="square" lIns="91440" tIns="45720" rIns="91440" bIns="45720" numCol="1" anchor="t" anchorCtr="0" compatLnSpc="1">
            <a:prstTxWarp prst="textNoShape">
              <a:avLst/>
            </a:prstTxWarp>
          </a:bodyPr>
          <a:lstStyle>
            <a:lvl1pPr>
              <a:defRPr/>
            </a:lvl1pPr>
          </a:lstStyle>
          <a:p>
            <a:fld id="{3D164877-6B8A-467F-A2A0-81B411E9B10A}" type="slidenum">
              <a:rPr lang="en-US" altLang="en-US"/>
              <a:pPr/>
              <a:t>‹#›</a:t>
            </a:fld>
            <a:endParaRPr lang="en-US" altLang="en-US" dirty="0"/>
          </a:p>
        </p:txBody>
      </p:sp>
    </p:spTree>
    <p:extLst>
      <p:ext uri="{BB962C8B-B14F-4D97-AF65-F5344CB8AC3E}">
        <p14:creationId xmlns:p14="http://schemas.microsoft.com/office/powerpoint/2010/main" val="4238025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a:extLst>
              <a:ext uri="{FF2B5EF4-FFF2-40B4-BE49-F238E27FC236}">
                <a16:creationId xmlns:a16="http://schemas.microsoft.com/office/drawing/2014/main" id="{2DEE9DA3-746E-483F-8A6C-75CC2784EC5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12852" r="23148" b="35704"/>
          <a:stretch>
            <a:fillRect/>
          </a:stretch>
        </p:blipFill>
        <p:spPr bwMode="auto">
          <a:xfrm>
            <a:off x="0" y="0"/>
            <a:ext cx="44043600" cy="3307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defTabSz="1645361" rtl="0" eaLnBrk="0" fontAlgn="base" hangingPunct="0">
        <a:spcBef>
          <a:spcPct val="0"/>
        </a:spcBef>
        <a:spcAft>
          <a:spcPct val="0"/>
        </a:spcAft>
        <a:defRPr sz="15825" kern="1200">
          <a:solidFill>
            <a:schemeClr val="tx1"/>
          </a:solidFill>
          <a:latin typeface="+mj-lt"/>
          <a:ea typeface="MS PGothic" panose="020B0600070205080204" pitchFamily="34" charset="-128"/>
          <a:cs typeface="ＭＳ Ｐゴシック" pitchFamily="-108" charset="-128"/>
        </a:defRPr>
      </a:lvl1pPr>
      <a:lvl2pPr algn="ctr" defTabSz="1645361" rtl="0" eaLnBrk="0" fontAlgn="base" hangingPunct="0">
        <a:spcBef>
          <a:spcPct val="0"/>
        </a:spcBef>
        <a:spcAft>
          <a:spcPct val="0"/>
        </a:spcAft>
        <a:defRPr sz="15825">
          <a:solidFill>
            <a:schemeClr val="tx1"/>
          </a:solidFill>
          <a:latin typeface="Arial" pitchFamily="-108" charset="0"/>
          <a:ea typeface="MS PGothic" panose="020B0600070205080204" pitchFamily="34" charset="-128"/>
          <a:cs typeface="ＭＳ Ｐゴシック" pitchFamily="-108" charset="-128"/>
        </a:defRPr>
      </a:lvl2pPr>
      <a:lvl3pPr algn="ctr" defTabSz="1645361" rtl="0" eaLnBrk="0" fontAlgn="base" hangingPunct="0">
        <a:spcBef>
          <a:spcPct val="0"/>
        </a:spcBef>
        <a:spcAft>
          <a:spcPct val="0"/>
        </a:spcAft>
        <a:defRPr sz="15825">
          <a:solidFill>
            <a:schemeClr val="tx1"/>
          </a:solidFill>
          <a:latin typeface="Arial" pitchFamily="-108" charset="0"/>
          <a:ea typeface="MS PGothic" panose="020B0600070205080204" pitchFamily="34" charset="-128"/>
          <a:cs typeface="ＭＳ Ｐゴシック" pitchFamily="-108" charset="-128"/>
        </a:defRPr>
      </a:lvl3pPr>
      <a:lvl4pPr algn="ctr" defTabSz="1645361" rtl="0" eaLnBrk="0" fontAlgn="base" hangingPunct="0">
        <a:spcBef>
          <a:spcPct val="0"/>
        </a:spcBef>
        <a:spcAft>
          <a:spcPct val="0"/>
        </a:spcAft>
        <a:defRPr sz="15825">
          <a:solidFill>
            <a:schemeClr val="tx1"/>
          </a:solidFill>
          <a:latin typeface="Arial" pitchFamily="-108" charset="0"/>
          <a:ea typeface="MS PGothic" panose="020B0600070205080204" pitchFamily="34" charset="-128"/>
          <a:cs typeface="ＭＳ Ｐゴシック" pitchFamily="-108" charset="-128"/>
        </a:defRPr>
      </a:lvl4pPr>
      <a:lvl5pPr algn="ctr" defTabSz="1645361" rtl="0" eaLnBrk="0" fontAlgn="base" hangingPunct="0">
        <a:spcBef>
          <a:spcPct val="0"/>
        </a:spcBef>
        <a:spcAft>
          <a:spcPct val="0"/>
        </a:spcAft>
        <a:defRPr sz="15825">
          <a:solidFill>
            <a:schemeClr val="tx1"/>
          </a:solidFill>
          <a:latin typeface="Arial" pitchFamily="-108" charset="0"/>
          <a:ea typeface="MS PGothic" panose="020B0600070205080204" pitchFamily="34" charset="-128"/>
          <a:cs typeface="ＭＳ Ｐゴシック" pitchFamily="-108" charset="-128"/>
        </a:defRPr>
      </a:lvl5pPr>
      <a:lvl6pPr marL="342883" algn="ctr" defTabSz="1645361" rtl="0" fontAlgn="base">
        <a:spcBef>
          <a:spcPct val="0"/>
        </a:spcBef>
        <a:spcAft>
          <a:spcPct val="0"/>
        </a:spcAft>
        <a:defRPr sz="15825">
          <a:solidFill>
            <a:schemeClr val="tx1"/>
          </a:solidFill>
          <a:latin typeface="Arial" pitchFamily="-108" charset="0"/>
          <a:ea typeface="ＭＳ Ｐゴシック" pitchFamily="-108" charset="-128"/>
          <a:cs typeface="ＭＳ Ｐゴシック" pitchFamily="-108" charset="-128"/>
        </a:defRPr>
      </a:lvl6pPr>
      <a:lvl7pPr marL="685766" algn="ctr" defTabSz="1645361" rtl="0" fontAlgn="base">
        <a:spcBef>
          <a:spcPct val="0"/>
        </a:spcBef>
        <a:spcAft>
          <a:spcPct val="0"/>
        </a:spcAft>
        <a:defRPr sz="15825">
          <a:solidFill>
            <a:schemeClr val="tx1"/>
          </a:solidFill>
          <a:latin typeface="Arial" pitchFamily="-108" charset="0"/>
          <a:ea typeface="ＭＳ Ｐゴシック" pitchFamily="-108" charset="-128"/>
          <a:cs typeface="ＭＳ Ｐゴシック" pitchFamily="-108" charset="-128"/>
        </a:defRPr>
      </a:lvl7pPr>
      <a:lvl8pPr marL="1028649" algn="ctr" defTabSz="1645361" rtl="0" fontAlgn="base">
        <a:spcBef>
          <a:spcPct val="0"/>
        </a:spcBef>
        <a:spcAft>
          <a:spcPct val="0"/>
        </a:spcAft>
        <a:defRPr sz="15825">
          <a:solidFill>
            <a:schemeClr val="tx1"/>
          </a:solidFill>
          <a:latin typeface="Arial" pitchFamily="-108" charset="0"/>
          <a:ea typeface="ＭＳ Ｐゴシック" pitchFamily="-108" charset="-128"/>
          <a:cs typeface="ＭＳ Ｐゴシック" pitchFamily="-108" charset="-128"/>
        </a:defRPr>
      </a:lvl8pPr>
      <a:lvl9pPr marL="1371531" algn="ctr" defTabSz="1645361" rtl="0" fontAlgn="base">
        <a:spcBef>
          <a:spcPct val="0"/>
        </a:spcBef>
        <a:spcAft>
          <a:spcPct val="0"/>
        </a:spcAft>
        <a:defRPr sz="15825">
          <a:solidFill>
            <a:schemeClr val="tx1"/>
          </a:solidFill>
          <a:latin typeface="Arial" pitchFamily="-108" charset="0"/>
          <a:ea typeface="ＭＳ Ｐゴシック" pitchFamily="-108" charset="-128"/>
          <a:cs typeface="ＭＳ Ｐゴシック" pitchFamily="-108" charset="-128"/>
        </a:defRPr>
      </a:lvl9pPr>
    </p:titleStyle>
    <p:bodyStyle>
      <a:lvl1pPr marL="1233426" indent="-1233426" algn="l" defTabSz="1645361" rtl="0" eaLnBrk="0" fontAlgn="base" hangingPunct="0">
        <a:spcBef>
          <a:spcPct val="20000"/>
        </a:spcBef>
        <a:spcAft>
          <a:spcPct val="0"/>
        </a:spcAft>
        <a:buFont typeface="Arial" panose="020B0604020202020204" pitchFamily="34" charset="0"/>
        <a:buChar char="•"/>
        <a:defRPr sz="11549" kern="1200">
          <a:solidFill>
            <a:schemeClr val="tx1"/>
          </a:solidFill>
          <a:latin typeface="+mn-lt"/>
          <a:ea typeface="MS PGothic" panose="020B0600070205080204" pitchFamily="34" charset="-128"/>
          <a:cs typeface="ＭＳ Ｐゴシック" pitchFamily="-108" charset="-128"/>
        </a:defRPr>
      </a:lvl1pPr>
      <a:lvl2pPr marL="2674010" indent="-1028649" algn="l" defTabSz="1645361" rtl="0" eaLnBrk="0" fontAlgn="base" hangingPunct="0">
        <a:spcBef>
          <a:spcPct val="20000"/>
        </a:spcBef>
        <a:spcAft>
          <a:spcPct val="0"/>
        </a:spcAft>
        <a:buFont typeface="Arial" panose="020B0604020202020204" pitchFamily="34" charset="0"/>
        <a:buChar char="–"/>
        <a:defRPr sz="10049" kern="1200">
          <a:solidFill>
            <a:schemeClr val="tx1"/>
          </a:solidFill>
          <a:latin typeface="+mn-lt"/>
          <a:ea typeface="MS PGothic" panose="020B0600070205080204" pitchFamily="34" charset="-128"/>
          <a:cs typeface="+mn-cs"/>
        </a:defRPr>
      </a:lvl2pPr>
      <a:lvl3pPr marL="4114594" indent="-822681" algn="l" defTabSz="1645361" rtl="0" eaLnBrk="0" fontAlgn="base" hangingPunct="0">
        <a:spcBef>
          <a:spcPct val="20000"/>
        </a:spcBef>
        <a:spcAft>
          <a:spcPct val="0"/>
        </a:spcAft>
        <a:buFont typeface="Arial" panose="020B0604020202020204" pitchFamily="34" charset="0"/>
        <a:buChar char="•"/>
        <a:defRPr sz="8625" kern="1200">
          <a:solidFill>
            <a:schemeClr val="tx1"/>
          </a:solidFill>
          <a:latin typeface="+mn-lt"/>
          <a:ea typeface="MS PGothic" panose="020B0600070205080204" pitchFamily="34" charset="-128"/>
          <a:cs typeface="+mn-cs"/>
        </a:defRPr>
      </a:lvl3pPr>
      <a:lvl4pPr marL="5759955" indent="-822681" algn="l" defTabSz="1645361" rtl="0" eaLnBrk="0" fontAlgn="base" hangingPunct="0">
        <a:spcBef>
          <a:spcPct val="20000"/>
        </a:spcBef>
        <a:spcAft>
          <a:spcPct val="0"/>
        </a:spcAft>
        <a:buFont typeface="Arial" panose="020B0604020202020204" pitchFamily="34" charset="0"/>
        <a:buChar char="–"/>
        <a:defRPr sz="7200" kern="1200">
          <a:solidFill>
            <a:schemeClr val="tx1"/>
          </a:solidFill>
          <a:latin typeface="+mn-lt"/>
          <a:ea typeface="MS PGothic" panose="020B0600070205080204" pitchFamily="34" charset="-128"/>
          <a:cs typeface="+mn-cs"/>
        </a:defRPr>
      </a:lvl4pPr>
      <a:lvl5pPr marL="7405317" indent="-822681" algn="l" defTabSz="1645361" rtl="0" eaLnBrk="0" fontAlgn="base" hangingPunct="0">
        <a:spcBef>
          <a:spcPct val="20000"/>
        </a:spcBef>
        <a:spcAft>
          <a:spcPct val="0"/>
        </a:spcAft>
        <a:buFont typeface="Arial" panose="020B0604020202020204" pitchFamily="34" charset="0"/>
        <a:buChar char="»"/>
        <a:defRPr sz="7200" kern="1200">
          <a:solidFill>
            <a:schemeClr val="tx1"/>
          </a:solidFill>
          <a:latin typeface="+mn-lt"/>
          <a:ea typeface="MS PGothic" panose="020B0600070205080204" pitchFamily="34" charset="-128"/>
          <a:cs typeface="+mn-cs"/>
        </a:defRPr>
      </a:lvl5pPr>
      <a:lvl6pPr marL="9052107" indent="-822919" algn="l" defTabSz="1645838" rtl="0" eaLnBrk="1" latinLnBrk="0" hangingPunct="1">
        <a:spcBef>
          <a:spcPct val="20000"/>
        </a:spcBef>
        <a:buFont typeface="Arial"/>
        <a:buChar char="•"/>
        <a:defRPr sz="7200" kern="1200">
          <a:solidFill>
            <a:schemeClr val="tx1"/>
          </a:solidFill>
          <a:latin typeface="+mn-lt"/>
          <a:ea typeface="+mn-ea"/>
          <a:cs typeface="+mn-cs"/>
        </a:defRPr>
      </a:lvl6pPr>
      <a:lvl7pPr marL="10697945" indent="-822919" algn="l" defTabSz="1645838" rtl="0" eaLnBrk="1" latinLnBrk="0" hangingPunct="1">
        <a:spcBef>
          <a:spcPct val="20000"/>
        </a:spcBef>
        <a:buFont typeface="Arial"/>
        <a:buChar char="•"/>
        <a:defRPr sz="7200" kern="1200">
          <a:solidFill>
            <a:schemeClr val="tx1"/>
          </a:solidFill>
          <a:latin typeface="+mn-lt"/>
          <a:ea typeface="+mn-ea"/>
          <a:cs typeface="+mn-cs"/>
        </a:defRPr>
      </a:lvl7pPr>
      <a:lvl8pPr marL="12343783" indent="-822919" algn="l" defTabSz="1645838" rtl="0" eaLnBrk="1" latinLnBrk="0" hangingPunct="1">
        <a:spcBef>
          <a:spcPct val="20000"/>
        </a:spcBef>
        <a:buFont typeface="Arial"/>
        <a:buChar char="•"/>
        <a:defRPr sz="7200" kern="1200">
          <a:solidFill>
            <a:schemeClr val="tx1"/>
          </a:solidFill>
          <a:latin typeface="+mn-lt"/>
          <a:ea typeface="+mn-ea"/>
          <a:cs typeface="+mn-cs"/>
        </a:defRPr>
      </a:lvl8pPr>
      <a:lvl9pPr marL="13989620" indent="-822919" algn="l" defTabSz="1645838" rtl="0" eaLnBrk="1" latinLnBrk="0" hangingPunct="1">
        <a:spcBef>
          <a:spcPct val="20000"/>
        </a:spcBef>
        <a:buFont typeface="Arial"/>
        <a:buChar char="•"/>
        <a:defRPr sz="7200" kern="1200">
          <a:solidFill>
            <a:schemeClr val="tx1"/>
          </a:solidFill>
          <a:latin typeface="+mn-lt"/>
          <a:ea typeface="+mn-ea"/>
          <a:cs typeface="+mn-cs"/>
        </a:defRPr>
      </a:lvl9pPr>
    </p:bodyStyle>
    <p:otherStyle>
      <a:defPPr>
        <a:defRPr lang="en-US"/>
      </a:defPPr>
      <a:lvl1pPr marL="0" algn="l" defTabSz="1645838" rtl="0" eaLnBrk="1" latinLnBrk="0" hangingPunct="1">
        <a:defRPr sz="6450" kern="1200">
          <a:solidFill>
            <a:schemeClr val="tx1"/>
          </a:solidFill>
          <a:latin typeface="+mn-lt"/>
          <a:ea typeface="+mn-ea"/>
          <a:cs typeface="+mn-cs"/>
        </a:defRPr>
      </a:lvl1pPr>
      <a:lvl2pPr marL="1645838" algn="l" defTabSz="1645838" rtl="0" eaLnBrk="1" latinLnBrk="0" hangingPunct="1">
        <a:defRPr sz="6450" kern="1200">
          <a:solidFill>
            <a:schemeClr val="tx1"/>
          </a:solidFill>
          <a:latin typeface="+mn-lt"/>
          <a:ea typeface="+mn-ea"/>
          <a:cs typeface="+mn-cs"/>
        </a:defRPr>
      </a:lvl2pPr>
      <a:lvl3pPr marL="3291675" algn="l" defTabSz="1645838" rtl="0" eaLnBrk="1" latinLnBrk="0" hangingPunct="1">
        <a:defRPr sz="6450" kern="1200">
          <a:solidFill>
            <a:schemeClr val="tx1"/>
          </a:solidFill>
          <a:latin typeface="+mn-lt"/>
          <a:ea typeface="+mn-ea"/>
          <a:cs typeface="+mn-cs"/>
        </a:defRPr>
      </a:lvl3pPr>
      <a:lvl4pPr marL="4937513" algn="l" defTabSz="1645838" rtl="0" eaLnBrk="1" latinLnBrk="0" hangingPunct="1">
        <a:defRPr sz="6450" kern="1200">
          <a:solidFill>
            <a:schemeClr val="tx1"/>
          </a:solidFill>
          <a:latin typeface="+mn-lt"/>
          <a:ea typeface="+mn-ea"/>
          <a:cs typeface="+mn-cs"/>
        </a:defRPr>
      </a:lvl4pPr>
      <a:lvl5pPr marL="6583351" algn="l" defTabSz="1645838" rtl="0" eaLnBrk="1" latinLnBrk="0" hangingPunct="1">
        <a:defRPr sz="6450" kern="1200">
          <a:solidFill>
            <a:schemeClr val="tx1"/>
          </a:solidFill>
          <a:latin typeface="+mn-lt"/>
          <a:ea typeface="+mn-ea"/>
          <a:cs typeface="+mn-cs"/>
        </a:defRPr>
      </a:lvl5pPr>
      <a:lvl6pPr marL="8229189" algn="l" defTabSz="1645838" rtl="0" eaLnBrk="1" latinLnBrk="0" hangingPunct="1">
        <a:defRPr sz="6450" kern="1200">
          <a:solidFill>
            <a:schemeClr val="tx1"/>
          </a:solidFill>
          <a:latin typeface="+mn-lt"/>
          <a:ea typeface="+mn-ea"/>
          <a:cs typeface="+mn-cs"/>
        </a:defRPr>
      </a:lvl6pPr>
      <a:lvl7pPr marL="9875026" algn="l" defTabSz="1645838" rtl="0" eaLnBrk="1" latinLnBrk="0" hangingPunct="1">
        <a:defRPr sz="6450" kern="1200">
          <a:solidFill>
            <a:schemeClr val="tx1"/>
          </a:solidFill>
          <a:latin typeface="+mn-lt"/>
          <a:ea typeface="+mn-ea"/>
          <a:cs typeface="+mn-cs"/>
        </a:defRPr>
      </a:lvl7pPr>
      <a:lvl8pPr marL="11520864" algn="l" defTabSz="1645838" rtl="0" eaLnBrk="1" latinLnBrk="0" hangingPunct="1">
        <a:defRPr sz="6450" kern="1200">
          <a:solidFill>
            <a:schemeClr val="tx1"/>
          </a:solidFill>
          <a:latin typeface="+mn-lt"/>
          <a:ea typeface="+mn-ea"/>
          <a:cs typeface="+mn-cs"/>
        </a:defRPr>
      </a:lvl8pPr>
      <a:lvl9pPr marL="13166702" algn="l" defTabSz="1645838" rtl="0" eaLnBrk="1" latinLnBrk="0" hangingPunct="1">
        <a:defRPr sz="64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64999">
              <a:srgbClr val="DE6225"/>
            </a:gs>
            <a:gs pos="100000">
              <a:srgbClr val="DE6225"/>
            </a:gs>
          </a:gsLst>
          <a:lin ang="4500000"/>
        </a:gradFill>
        <a:effectLst/>
      </p:bgPr>
    </p:bg>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1662DFB2-509E-49A5-A33A-3E3DF504E830}"/>
              </a:ext>
            </a:extLst>
          </p:cNvPr>
          <p:cNvSpPr>
            <a:spLocks noChangeArrowheads="1"/>
          </p:cNvSpPr>
          <p:nvPr/>
        </p:nvSpPr>
        <p:spPr bwMode="auto">
          <a:xfrm>
            <a:off x="2612571" y="5945981"/>
            <a:ext cx="31203900" cy="9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33" tIns="34210" rIns="68433" bIns="3421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750" dirty="0">
                <a:solidFill>
                  <a:srgbClr val="FFFFFF"/>
                </a:solidFill>
                <a:latin typeface="Univers LT Std 45 Light" pitchFamily="-84" charset="0"/>
              </a:rPr>
              <a:t>Presenter name, Associates and Collaborators</a:t>
            </a:r>
            <a:br>
              <a:rPr lang="en-US" altLang="en-US" sz="3600" dirty="0">
                <a:solidFill>
                  <a:srgbClr val="FFFFFF"/>
                </a:solidFill>
                <a:latin typeface="Univers LT Std 45 Light" pitchFamily="-84" charset="0"/>
              </a:rPr>
            </a:br>
            <a:r>
              <a:rPr lang="en-US" altLang="en-US" sz="2100" dirty="0">
                <a:solidFill>
                  <a:srgbClr val="FFFFFF"/>
                </a:solidFill>
                <a:latin typeface="Univers LT Std 45 Light" pitchFamily="-84" charset="0"/>
              </a:rPr>
              <a:t>Department of {Insert Name Here}, College {Insert Name Here}, University {Insert Name Here}</a:t>
            </a:r>
          </a:p>
        </p:txBody>
      </p:sp>
      <p:cxnSp>
        <p:nvCxnSpPr>
          <p:cNvPr id="29" name="Straight Connector 28">
            <a:extLst>
              <a:ext uri="{FF2B5EF4-FFF2-40B4-BE49-F238E27FC236}">
                <a16:creationId xmlns:a16="http://schemas.microsoft.com/office/drawing/2014/main" id="{7CDBAF71-9280-4FE7-896B-81E5F131B960}"/>
              </a:ext>
            </a:extLst>
          </p:cNvPr>
          <p:cNvCxnSpPr>
            <a:cxnSpLocks noChangeShapeType="1"/>
          </p:cNvCxnSpPr>
          <p:nvPr/>
        </p:nvCxnSpPr>
        <p:spPr bwMode="auto">
          <a:xfrm>
            <a:off x="2543175" y="7092123"/>
            <a:ext cx="39323283" cy="0"/>
          </a:xfrm>
          <a:prstGeom prst="line">
            <a:avLst/>
          </a:prstGeom>
          <a:noFill/>
          <a:ln w="76200">
            <a:solidFill>
              <a:schemeClr val="bg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sp>
        <p:nvSpPr>
          <p:cNvPr id="13316" name="TextBox 91">
            <a:extLst>
              <a:ext uri="{FF2B5EF4-FFF2-40B4-BE49-F238E27FC236}">
                <a16:creationId xmlns:a16="http://schemas.microsoft.com/office/drawing/2014/main" id="{997F07E8-70CE-418C-AB76-DCC01202B775}"/>
              </a:ext>
            </a:extLst>
          </p:cNvPr>
          <p:cNvSpPr txBox="1">
            <a:spLocks noChangeArrowheads="1"/>
          </p:cNvSpPr>
          <p:nvPr/>
        </p:nvSpPr>
        <p:spPr bwMode="auto">
          <a:xfrm>
            <a:off x="2612571" y="4861323"/>
            <a:ext cx="312039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US" altLang="en-US" sz="6600" dirty="0">
                <a:solidFill>
                  <a:srgbClr val="B4985A"/>
                </a:solidFill>
                <a:latin typeface="Univers LT Std 75 Black" pitchFamily="-84" charset="0"/>
              </a:rPr>
              <a:t>Guidelines for a 48</a:t>
            </a:r>
            <a:r>
              <a:rPr lang="ja-JP" altLang="en-US" sz="6600" dirty="0">
                <a:solidFill>
                  <a:srgbClr val="B4985A"/>
                </a:solidFill>
                <a:latin typeface="Univers LT Std 75 Black" pitchFamily="-84" charset="0"/>
              </a:rPr>
              <a:t>”</a:t>
            </a:r>
            <a:r>
              <a:rPr lang="en-US" altLang="ja-JP" sz="6600" dirty="0">
                <a:solidFill>
                  <a:srgbClr val="B4985A"/>
                </a:solidFill>
                <a:latin typeface="Univers LT Std 75 Black" pitchFamily="-84" charset="0"/>
              </a:rPr>
              <a:t>x 36</a:t>
            </a:r>
            <a:r>
              <a:rPr lang="ja-JP" altLang="en-US" sz="6600" dirty="0">
                <a:solidFill>
                  <a:srgbClr val="B4985A"/>
                </a:solidFill>
                <a:latin typeface="Univers LT Std 75 Black" pitchFamily="-84" charset="0"/>
              </a:rPr>
              <a:t>”</a:t>
            </a:r>
            <a:r>
              <a:rPr lang="en-US" altLang="ja-JP" sz="6600" dirty="0">
                <a:solidFill>
                  <a:srgbClr val="B4985A"/>
                </a:solidFill>
                <a:latin typeface="Univers LT Std 75 Black" pitchFamily="-84" charset="0"/>
              </a:rPr>
              <a:t> poster</a:t>
            </a:r>
            <a:endParaRPr lang="en-US" altLang="en-US" sz="6600" dirty="0">
              <a:solidFill>
                <a:srgbClr val="B4985A"/>
              </a:solidFill>
              <a:latin typeface="Univers LT Std 75 Black" pitchFamily="-84" charset="0"/>
            </a:endParaRPr>
          </a:p>
        </p:txBody>
      </p:sp>
      <p:sp>
        <p:nvSpPr>
          <p:cNvPr id="13319" name="Rectangle 49">
            <a:extLst>
              <a:ext uri="{FF2B5EF4-FFF2-40B4-BE49-F238E27FC236}">
                <a16:creationId xmlns:a16="http://schemas.microsoft.com/office/drawing/2014/main" id="{3141B0B2-5EA3-4F0B-AB6B-864A7DF3C749}"/>
              </a:ext>
            </a:extLst>
          </p:cNvPr>
          <p:cNvSpPr>
            <a:spLocks noChangeArrowheads="1"/>
          </p:cNvSpPr>
          <p:nvPr/>
        </p:nvSpPr>
        <p:spPr bwMode="auto">
          <a:xfrm>
            <a:off x="2543175" y="7772400"/>
            <a:ext cx="9049941" cy="10858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r>
              <a:rPr lang="en-US" altLang="en-US" sz="2100" dirty="0">
                <a:latin typeface="Univers LT Std 55" pitchFamily="-84" charset="0"/>
              </a:rPr>
              <a:t> </a:t>
            </a:r>
          </a:p>
          <a:p>
            <a:pPr eaLnBrk="1" hangingPunct="1"/>
            <a:r>
              <a:rPr lang="en-US" altLang="en-US" sz="2100" dirty="0">
                <a:latin typeface="Univers LT Std 55" pitchFamily="-84" charset="0"/>
              </a:rPr>
              <a:t>Content goes here: 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100" dirty="0">
                <a:latin typeface="Univers LT Std 55" pitchFamily="-84" charset="0"/>
              </a:rPr>
              <a:t> </a:t>
            </a: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Ossus volupicabore et iminciae nitati diaeculpa cumquo omnihil et, occulpa venient ab ilibusam volectes vellic tori sitius  inciis net voluptatiis auditius dem venimus, ium eatius dolupta</a:t>
            </a:r>
          </a:p>
          <a:p>
            <a:pPr eaLnBrk="1" hangingPunct="1"/>
            <a:endParaRPr lang="en-US" altLang="en-US" sz="2100" dirty="0">
              <a:latin typeface="Univers LT Std 75 Black" pitchFamily="-84" charset="0"/>
            </a:endParaRP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empere. </a:t>
            </a:r>
          </a:p>
        </p:txBody>
      </p:sp>
      <p:sp>
        <p:nvSpPr>
          <p:cNvPr id="13320" name="Rectangle 50">
            <a:extLst>
              <a:ext uri="{FF2B5EF4-FFF2-40B4-BE49-F238E27FC236}">
                <a16:creationId xmlns:a16="http://schemas.microsoft.com/office/drawing/2014/main" id="{A4092B1A-D254-42CE-927A-E5BFC9B5F452}"/>
              </a:ext>
            </a:extLst>
          </p:cNvPr>
          <p:cNvSpPr>
            <a:spLocks noChangeArrowheads="1"/>
          </p:cNvSpPr>
          <p:nvPr/>
        </p:nvSpPr>
        <p:spPr bwMode="auto">
          <a:xfrm>
            <a:off x="12401550" y="7715250"/>
            <a:ext cx="9201150" cy="20288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marL="381000" indent="-381000"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	</a:t>
            </a:r>
          </a:p>
          <a:p>
            <a:pPr eaLnBrk="1" hangingPunct="1"/>
            <a:endParaRPr lang="en-US" altLang="en-US" sz="2100" b="1" dirty="0"/>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Ment etur? Fera vit faccae porporis dusa pratur,</a:t>
            </a:r>
          </a:p>
          <a:p>
            <a:pPr eaLnBrk="1" hangingPunct="1"/>
            <a:r>
              <a:rPr lang="en-US" altLang="en-US" sz="2100" dirty="0">
                <a:latin typeface="Univers LT Std 55" pitchFamily="-84" charset="0"/>
              </a:rPr>
              <a:t>sapelit qui deliquis diasperunt et quame rerest</a:t>
            </a:r>
          </a:p>
          <a:p>
            <a:pPr eaLnBrk="1" hangingPunct="1"/>
            <a:r>
              <a:rPr lang="en-US" altLang="en-US" sz="2100" dirty="0">
                <a:latin typeface="Univers LT Std 55" pitchFamily="-84" charset="0"/>
              </a:rPr>
              <a:t>venisimagnis quid eost adi blabo. Nemo voloria cor</a:t>
            </a:r>
          </a:p>
          <a:p>
            <a:pPr eaLnBrk="1" hangingPunct="1"/>
            <a:r>
              <a:rPr lang="en-US" altLang="en-US" sz="2100" dirty="0">
                <a:latin typeface="Univers LT Std 55" pitchFamily="-84" charset="0"/>
              </a:rPr>
              <a:t>sendaes et esequis soluptati comni seque etus</a:t>
            </a:r>
          </a:p>
          <a:p>
            <a:pPr eaLnBrk="1" hangingPunct="1"/>
            <a:r>
              <a:rPr lang="en-US" altLang="en-US" sz="2100" dirty="0">
                <a:latin typeface="Univers LT Std 55" pitchFamily="-84" charset="0"/>
              </a:rPr>
              <a:t>volorpo remquas aceseri aectiae volorro to quiatis</a:t>
            </a:r>
          </a:p>
          <a:p>
            <a:pPr eaLnBrk="1" hangingPunct="1"/>
            <a:r>
              <a:rPr lang="en-US" altLang="en-US" sz="2100" dirty="0">
                <a:latin typeface="Univers LT Std 55" pitchFamily="-84" charset="0"/>
              </a:rPr>
              <a:t>molupti rerovit, cuptae. Nem. Magnat.</a:t>
            </a:r>
          </a:p>
          <a:p>
            <a:pPr eaLnBrk="1" hangingPunct="1"/>
            <a:r>
              <a:rPr lang="en-US" altLang="en-US" sz="2100" dirty="0">
                <a:latin typeface="Univers LT Std 55" pitchFamily="-84" charset="0"/>
              </a:rPr>
              <a:t> </a:t>
            </a:r>
          </a:p>
          <a:p>
            <a:pPr eaLnBrk="1" hangingPunct="1"/>
            <a:r>
              <a:rPr lang="en-US" altLang="en-US" sz="2100" dirty="0">
                <a:latin typeface="Univers LT Std 55" pitchFamily="-84" charset="0"/>
              </a:rPr>
              <a:t>• This is the suggested format for bullets</a:t>
            </a:r>
          </a:p>
          <a:p>
            <a:pPr eaLnBrk="1" hangingPunct="1"/>
            <a:r>
              <a:rPr lang="en-US" altLang="en-US" sz="2100" dirty="0">
                <a:latin typeface="Univers LT Std 55" pitchFamily="-84" charset="0"/>
              </a:rPr>
              <a:t>• Sendaes et esequis soluptati comni seque etus </a:t>
            </a:r>
          </a:p>
          <a:p>
            <a:pPr eaLnBrk="1" hangingPunct="1"/>
            <a:r>
              <a:rPr lang="en-US" altLang="en-US" sz="2100" dirty="0">
                <a:latin typeface="Univers LT Std 55" pitchFamily="-84" charset="0"/>
              </a:rPr>
              <a:t>• Vellic tori sitius  inciis net </a:t>
            </a:r>
          </a:p>
          <a:p>
            <a:pPr eaLnBrk="1" hangingPunct="1"/>
            <a:r>
              <a:rPr lang="en-US" altLang="en-US" sz="2100" dirty="0">
                <a:latin typeface="Univers LT Std 55" pitchFamily="-84" charset="0"/>
              </a:rPr>
              <a:t>• Tori sitiusam inciis net voluptatiis auditius dem venimus</a:t>
            </a:r>
          </a:p>
          <a:p>
            <a:pPr eaLnBrk="1" hangingPunct="1"/>
            <a:r>
              <a:rPr lang="en-US" altLang="en-US" sz="2100" dirty="0">
                <a:latin typeface="Univers LT Std 55" pitchFamily="-84" charset="0"/>
              </a:rPr>
              <a:t>• Tori sitiusam inciis net voluptatiis auditi</a:t>
            </a:r>
          </a:p>
          <a:p>
            <a:pPr eaLnBrk="1" hangingPunct="1"/>
            <a:r>
              <a:rPr lang="en-US" altLang="en-US" sz="2100" dirty="0">
                <a:latin typeface="Univers LT Std 55" pitchFamily="-84" charset="0"/>
              </a:rPr>
              <a:t> </a:t>
            </a:r>
          </a:p>
          <a:p>
            <a:pPr eaLnBrk="1" hangingPunct="1"/>
            <a:r>
              <a:rPr lang="en-US" altLang="en-US" sz="2100" dirty="0"/>
              <a:t>Uciam que nit vit etusand andam, torae consequam</a:t>
            </a:r>
          </a:p>
          <a:p>
            <a:pPr eaLnBrk="1" hangingPunct="1"/>
            <a:r>
              <a:rPr lang="en-US" altLang="en-US" sz="2100" dirty="0"/>
              <a:t>haruntis et hiciisi nonsectius re sumque con eatatempor</a:t>
            </a:r>
          </a:p>
          <a:p>
            <a:pPr eaLnBrk="1" hangingPunct="1"/>
            <a:r>
              <a:rPr lang="en-US" altLang="en-US" sz="2100" dirty="0"/>
              <a:t>restesto dolut diciis enisti optatus modis aliquia audita int</a:t>
            </a:r>
          </a:p>
          <a:p>
            <a:pPr eaLnBrk="1" hangingPunct="1"/>
            <a:r>
              <a:rPr lang="en-US" altLang="en-US" sz="2100" dirty="0"/>
              <a:t>volene nonsequiae verumet videndu sdandelit aliaediae.</a:t>
            </a:r>
          </a:p>
          <a:p>
            <a:pPr eaLnBrk="1" hangingPunct="1"/>
            <a:r>
              <a:rPr lang="en-US" altLang="en-US" sz="2100" dirty="0"/>
              <a:t>Nem sus.</a:t>
            </a:r>
          </a:p>
        </p:txBody>
      </p:sp>
      <p:sp>
        <p:nvSpPr>
          <p:cNvPr id="28" name="Rectangle 27">
            <a:extLst>
              <a:ext uri="{FF2B5EF4-FFF2-40B4-BE49-F238E27FC236}">
                <a16:creationId xmlns:a16="http://schemas.microsoft.com/office/drawing/2014/main" id="{5A687FBA-8C97-43FE-A699-5BF14439E2A2}"/>
              </a:ext>
            </a:extLst>
          </p:cNvPr>
          <p:cNvSpPr>
            <a:spLocks noChangeArrowheads="1"/>
          </p:cNvSpPr>
          <p:nvPr/>
        </p:nvSpPr>
        <p:spPr bwMode="auto">
          <a:xfrm>
            <a:off x="22174201" y="7715250"/>
            <a:ext cx="9588868" cy="202882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endParaRPr lang="en-US" altLang="en-US" sz="2100" dirty="0"/>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100" dirty="0">
                <a:latin typeface="Univers LT Std 55" pitchFamily="-84" charset="0"/>
              </a:rPr>
              <a:t>  </a:t>
            </a:r>
          </a:p>
          <a:p>
            <a:pPr eaLnBrk="1" hangingPunct="1"/>
            <a:r>
              <a:rPr lang="en-US" altLang="en-US" sz="2100" dirty="0">
                <a:latin typeface="Univers LT Std 55" pitchFamily="-84" charset="0"/>
              </a:rPr>
              <a:t>Quia voluptat ut prae. Qui blatibu saecture, ut volor as a audae es elenti quis qui tessum faccuptatet </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Suggested format for numbered list:</a:t>
            </a:r>
          </a:p>
          <a:p>
            <a:pPr eaLnBrk="1" hangingPunct="1">
              <a:buFontTx/>
              <a:buAutoNum type="arabicPlain"/>
            </a:pPr>
            <a:r>
              <a:rPr lang="en-US" altLang="en-US" sz="2100" dirty="0">
                <a:latin typeface="Univers LT Std 55" pitchFamily="-84" charset="0"/>
              </a:rPr>
              <a:t>Auditius</a:t>
            </a:r>
          </a:p>
          <a:p>
            <a:pPr eaLnBrk="1" hangingPunct="1">
              <a:buFontTx/>
              <a:buAutoNum type="arabicPlain"/>
            </a:pPr>
            <a:r>
              <a:rPr lang="en-US" altLang="en-US" sz="2100" dirty="0">
                <a:latin typeface="Univers LT Std 55" pitchFamily="-84" charset="0"/>
              </a:rPr>
              <a:t>dolupta tatumquae </a:t>
            </a:r>
          </a:p>
          <a:p>
            <a:pPr eaLnBrk="1" hangingPunct="1">
              <a:buFontTx/>
              <a:buAutoNum type="arabicPlain"/>
            </a:pPr>
            <a:r>
              <a:rPr lang="en-US" altLang="en-US" sz="2100" dirty="0">
                <a:latin typeface="Univers LT Std 55" pitchFamily="-84" charset="0"/>
              </a:rPr>
              <a:t>Auditius</a:t>
            </a:r>
          </a:p>
          <a:p>
            <a:pPr eaLnBrk="1" hangingPunct="1">
              <a:buFontTx/>
              <a:buAutoNum type="arabicPlain" startAt="3"/>
            </a:pPr>
            <a:r>
              <a:rPr lang="en-US" altLang="en-US" sz="2100" dirty="0">
                <a:latin typeface="Univers LT Std 55" pitchFamily="-84" charset="0"/>
              </a:rPr>
              <a:t>nusdantent </a:t>
            </a:r>
          </a:p>
          <a:p>
            <a:pPr eaLnBrk="1" hangingPunct="1">
              <a:buFontTx/>
              <a:buAutoNum type="arabicPlain" startAt="3"/>
            </a:pPr>
            <a:r>
              <a:rPr lang="en-US" altLang="en-US" sz="2100" dirty="0"/>
              <a:t>nonsectius re sumque </a:t>
            </a:r>
          </a:p>
          <a:p>
            <a:pPr eaLnBrk="1" hangingPunct="1"/>
            <a:r>
              <a:rPr lang="en-US" altLang="en-US" sz="2100" dirty="0">
                <a:latin typeface="Univers LT Std 55" pitchFamily="-84" charset="0"/>
              </a:rPr>
              <a:t> </a:t>
            </a:r>
          </a:p>
          <a:p>
            <a:pPr eaLnBrk="1" hangingPunct="1"/>
            <a:r>
              <a:rPr lang="en-US" altLang="en-US" sz="2100" dirty="0"/>
              <a:t>Uciam que nit vit etusand andam, torae consequam haruntis et hiciisi nonsectius re sumque.</a:t>
            </a:r>
            <a:endParaRPr lang="en-US" altLang="en-US" sz="3000" b="1" dirty="0">
              <a:solidFill>
                <a:srgbClr val="CC3300"/>
              </a:solidFill>
            </a:endParaRPr>
          </a:p>
        </p:txBody>
      </p:sp>
      <p:sp>
        <p:nvSpPr>
          <p:cNvPr id="13322" name="Rectangle 13">
            <a:extLst>
              <a:ext uri="{FF2B5EF4-FFF2-40B4-BE49-F238E27FC236}">
                <a16:creationId xmlns:a16="http://schemas.microsoft.com/office/drawing/2014/main" id="{46999B3F-802B-4685-9D08-95013F0F113B}"/>
              </a:ext>
            </a:extLst>
          </p:cNvPr>
          <p:cNvSpPr>
            <a:spLocks noChangeArrowheads="1"/>
          </p:cNvSpPr>
          <p:nvPr/>
        </p:nvSpPr>
        <p:spPr bwMode="auto">
          <a:xfrm>
            <a:off x="22574250" y="23881557"/>
            <a:ext cx="6686550"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13323" name="Rectangle 15">
            <a:extLst>
              <a:ext uri="{FF2B5EF4-FFF2-40B4-BE49-F238E27FC236}">
                <a16:creationId xmlns:a16="http://schemas.microsoft.com/office/drawing/2014/main" id="{03CB3379-FE5F-407E-8E32-996955F5766E}"/>
              </a:ext>
            </a:extLst>
          </p:cNvPr>
          <p:cNvSpPr>
            <a:spLocks noChangeArrowheads="1"/>
          </p:cNvSpPr>
          <p:nvPr/>
        </p:nvSpPr>
        <p:spPr bwMode="auto">
          <a:xfrm>
            <a:off x="22574250" y="20671633"/>
            <a:ext cx="4049316"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13324" name="Rectangle 18">
            <a:extLst>
              <a:ext uri="{FF2B5EF4-FFF2-40B4-BE49-F238E27FC236}">
                <a16:creationId xmlns:a16="http://schemas.microsoft.com/office/drawing/2014/main" id="{9099D5B2-8503-436D-AEC0-54AA9B58FB42}"/>
              </a:ext>
            </a:extLst>
          </p:cNvPr>
          <p:cNvSpPr>
            <a:spLocks noChangeArrowheads="1"/>
          </p:cNvSpPr>
          <p:nvPr/>
        </p:nvSpPr>
        <p:spPr bwMode="auto">
          <a:xfrm>
            <a:off x="16128718" y="20669251"/>
            <a:ext cx="5131083"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13325" name="Rectangle 19">
            <a:extLst>
              <a:ext uri="{FF2B5EF4-FFF2-40B4-BE49-F238E27FC236}">
                <a16:creationId xmlns:a16="http://schemas.microsoft.com/office/drawing/2014/main" id="{4028D3E1-DD40-44EF-9732-1D773D752835}"/>
              </a:ext>
            </a:extLst>
          </p:cNvPr>
          <p:cNvSpPr>
            <a:spLocks noChangeArrowheads="1"/>
          </p:cNvSpPr>
          <p:nvPr/>
        </p:nvSpPr>
        <p:spPr bwMode="auto">
          <a:xfrm>
            <a:off x="13099768" y="23879176"/>
            <a:ext cx="8160033"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13326" name="Text Box 20">
            <a:extLst>
              <a:ext uri="{FF2B5EF4-FFF2-40B4-BE49-F238E27FC236}">
                <a16:creationId xmlns:a16="http://schemas.microsoft.com/office/drawing/2014/main" id="{2C6AC54D-DCE7-4121-9A2D-DE6E2632C90B}"/>
              </a:ext>
            </a:extLst>
          </p:cNvPr>
          <p:cNvSpPr txBox="1">
            <a:spLocks noChangeArrowheads="1"/>
          </p:cNvSpPr>
          <p:nvPr/>
        </p:nvSpPr>
        <p:spPr bwMode="auto">
          <a:xfrm>
            <a:off x="14573250" y="26667619"/>
            <a:ext cx="66865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consequatDuis autem vel eum iriure dolor .</a:t>
            </a:r>
            <a:endParaRPr lang="en-AU" altLang="en-US" sz="1500" dirty="0">
              <a:latin typeface="Univers LT Std 55 Obl" pitchFamily="-84" charset="0"/>
            </a:endParaRPr>
          </a:p>
        </p:txBody>
      </p:sp>
      <p:sp>
        <p:nvSpPr>
          <p:cNvPr id="13327" name="Rectangle 21">
            <a:extLst>
              <a:ext uri="{FF2B5EF4-FFF2-40B4-BE49-F238E27FC236}">
                <a16:creationId xmlns:a16="http://schemas.microsoft.com/office/drawing/2014/main" id="{E3A04957-175B-4255-9FBF-04A699740E0B}"/>
              </a:ext>
            </a:extLst>
          </p:cNvPr>
          <p:cNvSpPr>
            <a:spLocks noChangeArrowheads="1"/>
          </p:cNvSpPr>
          <p:nvPr/>
        </p:nvSpPr>
        <p:spPr bwMode="auto">
          <a:xfrm>
            <a:off x="13062858" y="15610114"/>
            <a:ext cx="5559709" cy="4554310"/>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13328" name="Text Box 22">
            <a:extLst>
              <a:ext uri="{FF2B5EF4-FFF2-40B4-BE49-F238E27FC236}">
                <a16:creationId xmlns:a16="http://schemas.microsoft.com/office/drawing/2014/main" id="{FD758561-72D8-4482-B34D-C38557D6CE6D}"/>
              </a:ext>
            </a:extLst>
          </p:cNvPr>
          <p:cNvSpPr txBox="1">
            <a:spLocks noChangeArrowheads="1"/>
          </p:cNvSpPr>
          <p:nvPr/>
        </p:nvSpPr>
        <p:spPr bwMode="auto">
          <a:xfrm>
            <a:off x="18630900" y="17310497"/>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sp>
        <p:nvSpPr>
          <p:cNvPr id="13329" name="Rectangle 21">
            <a:extLst>
              <a:ext uri="{FF2B5EF4-FFF2-40B4-BE49-F238E27FC236}">
                <a16:creationId xmlns:a16="http://schemas.microsoft.com/office/drawing/2014/main" id="{7AE1C318-91E3-4F41-B78A-A4DE1780BA64}"/>
              </a:ext>
            </a:extLst>
          </p:cNvPr>
          <p:cNvSpPr>
            <a:spLocks noChangeArrowheads="1"/>
          </p:cNvSpPr>
          <p:nvPr/>
        </p:nvSpPr>
        <p:spPr bwMode="auto">
          <a:xfrm>
            <a:off x="22582585" y="17467660"/>
            <a:ext cx="4049315" cy="2699146"/>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13330" name="Rectangle 35">
            <a:extLst>
              <a:ext uri="{FF2B5EF4-FFF2-40B4-BE49-F238E27FC236}">
                <a16:creationId xmlns:a16="http://schemas.microsoft.com/office/drawing/2014/main" id="{650A8E42-5064-4A97-81DD-E1E614FBC2CD}"/>
              </a:ext>
            </a:extLst>
          </p:cNvPr>
          <p:cNvSpPr>
            <a:spLocks noChangeArrowheads="1"/>
          </p:cNvSpPr>
          <p:nvPr/>
        </p:nvSpPr>
        <p:spPr bwMode="auto">
          <a:xfrm>
            <a:off x="32624486" y="22375524"/>
            <a:ext cx="9201150" cy="2686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a:t>
            </a:r>
          </a:p>
        </p:txBody>
      </p:sp>
      <p:sp>
        <p:nvSpPr>
          <p:cNvPr id="13331" name="Rectangle 34">
            <a:extLst>
              <a:ext uri="{FF2B5EF4-FFF2-40B4-BE49-F238E27FC236}">
                <a16:creationId xmlns:a16="http://schemas.microsoft.com/office/drawing/2014/main" id="{BFB0C77A-E777-4591-A0A2-F552321A8EE5}"/>
              </a:ext>
            </a:extLst>
          </p:cNvPr>
          <p:cNvSpPr>
            <a:spLocks noChangeArrowheads="1"/>
          </p:cNvSpPr>
          <p:nvPr/>
        </p:nvSpPr>
        <p:spPr bwMode="auto">
          <a:xfrm>
            <a:off x="32624486" y="18138197"/>
            <a:ext cx="9201150" cy="3638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endParaRPr lang="en-US" altLang="en-US" sz="2100" dirty="0"/>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p:txBody>
      </p:sp>
      <p:sp>
        <p:nvSpPr>
          <p:cNvPr id="13332" name="Rectangle 52">
            <a:extLst>
              <a:ext uri="{FF2B5EF4-FFF2-40B4-BE49-F238E27FC236}">
                <a16:creationId xmlns:a16="http://schemas.microsoft.com/office/drawing/2014/main" id="{FD3DC64C-E4CE-4795-ACAD-25B9B24B3EB9}"/>
              </a:ext>
            </a:extLst>
          </p:cNvPr>
          <p:cNvSpPr>
            <a:spLocks noChangeArrowheads="1"/>
          </p:cNvSpPr>
          <p:nvPr/>
        </p:nvSpPr>
        <p:spPr bwMode="auto">
          <a:xfrm>
            <a:off x="32624486" y="7715251"/>
            <a:ext cx="9201150" cy="97500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dirty="0">
                <a:latin typeface="Univers LT Std 75 Black" pitchFamily="-84" charset="0"/>
              </a:rPr>
              <a:t>Header</a:t>
            </a:r>
          </a:p>
          <a:p>
            <a:pPr eaLnBrk="1" hangingPunct="1">
              <a:spcBef>
                <a:spcPct val="50000"/>
              </a:spcBef>
            </a:pPr>
            <a:r>
              <a:rPr lang="en-US" altLang="en-US" sz="2100" dirty="0">
                <a:latin typeface="Univers LT Std 75 Black" pitchFamily="-84" charset="0"/>
              </a:rPr>
              <a:t>Subheader</a:t>
            </a:r>
            <a:endParaRPr lang="en-AU" altLang="en-US" sz="2100" dirty="0">
              <a:latin typeface="Univers LT Std 75 Black" pitchFamily="-84" charset="0"/>
            </a:endParaRPr>
          </a:p>
          <a:p>
            <a:pPr eaLnBrk="1" hangingPunct="1"/>
            <a:r>
              <a:rPr lang="en-US" altLang="en-US" sz="210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 Ossus volupicabore et iminciae nitati diaeculpa cumquo omnihil et, occulpa venient ab ilibusam volectes vellic tori sitiusam inciis net voluptatiis auditius dem venimus, ium eatius dolupta</a:t>
            </a:r>
          </a:p>
          <a:p>
            <a:pPr eaLnBrk="1" hangingPunct="1"/>
            <a:endParaRPr lang="en-US" altLang="en-US" sz="2100" dirty="0">
              <a:latin typeface="Univers LT Std 55" pitchFamily="-84" charset="0"/>
            </a:endParaRPr>
          </a:p>
          <a:p>
            <a:pPr eaLnBrk="1" hangingPunct="1"/>
            <a:endParaRPr lang="en-US" altLang="en-US" sz="2100" dirty="0">
              <a:latin typeface="Univers LT Std 75 Black" pitchFamily="-84" charset="0"/>
            </a:endParaRP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100" dirty="0"/>
          </a:p>
        </p:txBody>
      </p:sp>
      <p:sp>
        <p:nvSpPr>
          <p:cNvPr id="13333" name="Text Box 20">
            <a:extLst>
              <a:ext uri="{FF2B5EF4-FFF2-40B4-BE49-F238E27FC236}">
                <a16:creationId xmlns:a16="http://schemas.microsoft.com/office/drawing/2014/main" id="{6FD4090E-1F70-4166-BE1F-5236BC0BDE46}"/>
              </a:ext>
            </a:extLst>
          </p:cNvPr>
          <p:cNvSpPr txBox="1">
            <a:spLocks noChangeArrowheads="1"/>
          </p:cNvSpPr>
          <p:nvPr/>
        </p:nvSpPr>
        <p:spPr bwMode="auto">
          <a:xfrm>
            <a:off x="22582585" y="26670000"/>
            <a:ext cx="66865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consequatDuis autem vel eum iriure dolor .</a:t>
            </a:r>
            <a:endParaRPr lang="en-AU" altLang="en-US" sz="1500" dirty="0">
              <a:latin typeface="Univers LT Std 55 Obl" pitchFamily="-84" charset="0"/>
            </a:endParaRPr>
          </a:p>
        </p:txBody>
      </p:sp>
      <p:sp>
        <p:nvSpPr>
          <p:cNvPr id="13334" name="Rectangle 33">
            <a:extLst>
              <a:ext uri="{FF2B5EF4-FFF2-40B4-BE49-F238E27FC236}">
                <a16:creationId xmlns:a16="http://schemas.microsoft.com/office/drawing/2014/main" id="{46B70F7A-751B-4360-9AE3-A112421B6405}"/>
              </a:ext>
            </a:extLst>
          </p:cNvPr>
          <p:cNvSpPr>
            <a:spLocks noChangeArrowheads="1"/>
          </p:cNvSpPr>
          <p:nvPr/>
        </p:nvSpPr>
        <p:spPr bwMode="auto">
          <a:xfrm>
            <a:off x="2543175" y="19373850"/>
            <a:ext cx="9115425" cy="8858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r>
              <a:rPr lang="en-US" altLang="en-US" sz="2100" dirty="0"/>
              <a:t> </a:t>
            </a: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venimus, ium eatius dolupta</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100" dirty="0">
              <a:latin typeface="Univers LT Std 55" pitchFamily="-84" charset="0"/>
            </a:endParaRPr>
          </a:p>
          <a:p>
            <a:pPr eaLnBrk="1" hangingPunct="1"/>
            <a:endParaRPr lang="en-AU" altLang="en-US" sz="2100" dirty="0"/>
          </a:p>
        </p:txBody>
      </p:sp>
      <p:sp>
        <p:nvSpPr>
          <p:cNvPr id="13335" name="Text Box 22">
            <a:extLst>
              <a:ext uri="{FF2B5EF4-FFF2-40B4-BE49-F238E27FC236}">
                <a16:creationId xmlns:a16="http://schemas.microsoft.com/office/drawing/2014/main" id="{94924C59-1EF7-491A-8E7B-921FBCCDD0F5}"/>
              </a:ext>
            </a:extLst>
          </p:cNvPr>
          <p:cNvSpPr txBox="1">
            <a:spLocks noChangeArrowheads="1"/>
          </p:cNvSpPr>
          <p:nvPr/>
        </p:nvSpPr>
        <p:spPr bwMode="auto">
          <a:xfrm>
            <a:off x="13099767" y="20519230"/>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algn="r" eaLnBrk="1" hangingPunct="1"/>
            <a:r>
              <a:rPr lang="en-AU" altLang="en-US" sz="1500" dirty="0">
                <a:latin typeface="Univers LT Std 55 Obl" pitchFamily="-84" charset="0"/>
              </a:rPr>
              <a:t>This is the suggested format for captions.</a:t>
            </a:r>
          </a:p>
          <a:p>
            <a:pPr algn="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sp>
        <p:nvSpPr>
          <p:cNvPr id="13336" name="Text Box 22">
            <a:extLst>
              <a:ext uri="{FF2B5EF4-FFF2-40B4-BE49-F238E27FC236}">
                <a16:creationId xmlns:a16="http://schemas.microsoft.com/office/drawing/2014/main" id="{48EDF51A-487B-4018-8278-4F1487FA7475}"/>
              </a:ext>
            </a:extLst>
          </p:cNvPr>
          <p:cNvSpPr txBox="1">
            <a:spLocks noChangeArrowheads="1"/>
          </p:cNvSpPr>
          <p:nvPr/>
        </p:nvSpPr>
        <p:spPr bwMode="auto">
          <a:xfrm>
            <a:off x="26646188" y="17316450"/>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sp>
        <p:nvSpPr>
          <p:cNvPr id="13337" name="Text Box 22">
            <a:extLst>
              <a:ext uri="{FF2B5EF4-FFF2-40B4-BE49-F238E27FC236}">
                <a16:creationId xmlns:a16="http://schemas.microsoft.com/office/drawing/2014/main" id="{A357AF19-4604-458F-ABC5-B44CDEC19275}"/>
              </a:ext>
            </a:extLst>
          </p:cNvPr>
          <p:cNvSpPr txBox="1">
            <a:spLocks noChangeArrowheads="1"/>
          </p:cNvSpPr>
          <p:nvPr/>
        </p:nvSpPr>
        <p:spPr bwMode="auto">
          <a:xfrm>
            <a:off x="26646188" y="20519231"/>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pic>
        <p:nvPicPr>
          <p:cNvPr id="4" name="Picture 3" descr="A black and gold sign with a star&#10;&#10;AI-generated content may be incorrect.">
            <a:extLst>
              <a:ext uri="{FF2B5EF4-FFF2-40B4-BE49-F238E27FC236}">
                <a16:creationId xmlns:a16="http://schemas.microsoft.com/office/drawing/2014/main" id="{45DD4BCF-E755-7D3A-E8A6-4233C6D74B09}"/>
              </a:ext>
            </a:extLst>
          </p:cNvPr>
          <p:cNvPicPr>
            <a:picLocks noChangeAspect="1"/>
          </p:cNvPicPr>
          <p:nvPr/>
        </p:nvPicPr>
        <p:blipFill>
          <a:blip r:embed="rId3"/>
          <a:stretch>
            <a:fillRect/>
          </a:stretch>
        </p:blipFill>
        <p:spPr>
          <a:xfrm>
            <a:off x="33118129" y="28232100"/>
            <a:ext cx="8213864" cy="37241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FC05C6BD-3F0B-4B31-8CE3-E909FFED9175}"/>
              </a:ext>
            </a:extLst>
          </p:cNvPr>
          <p:cNvSpPr>
            <a:spLocks noChangeArrowheads="1"/>
          </p:cNvSpPr>
          <p:nvPr/>
        </p:nvSpPr>
        <p:spPr bwMode="auto">
          <a:xfrm>
            <a:off x="2547257" y="5945981"/>
            <a:ext cx="31203900" cy="9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33" tIns="34210" rIns="68433" bIns="3421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750" dirty="0">
                <a:latin typeface="Univers LT Std 45 Light" pitchFamily="-84" charset="0"/>
              </a:rPr>
              <a:t>Presenter name, Associates and Collaborators</a:t>
            </a:r>
            <a:br>
              <a:rPr lang="en-US" altLang="en-US" sz="3600" dirty="0">
                <a:latin typeface="Univers LT Std 45 Light" pitchFamily="-84" charset="0"/>
              </a:rPr>
            </a:br>
            <a:r>
              <a:rPr lang="en-US" altLang="en-US" sz="2100" dirty="0">
                <a:latin typeface="Univers LT Std 45 Light" pitchFamily="-84" charset="0"/>
              </a:rPr>
              <a:t>Department of XXXXXXXXXXXXXXXX, College of XXXXXXXXXXXXXXXXXX, University of Illinois at Urbana-Champaign</a:t>
            </a:r>
          </a:p>
        </p:txBody>
      </p:sp>
      <p:cxnSp>
        <p:nvCxnSpPr>
          <p:cNvPr id="80" name="Straight Connector 79">
            <a:extLst>
              <a:ext uri="{FF2B5EF4-FFF2-40B4-BE49-F238E27FC236}">
                <a16:creationId xmlns:a16="http://schemas.microsoft.com/office/drawing/2014/main" id="{2404468B-E9C9-48C1-9680-81527959E58E}"/>
              </a:ext>
            </a:extLst>
          </p:cNvPr>
          <p:cNvCxnSpPr>
            <a:cxnSpLocks noChangeShapeType="1"/>
          </p:cNvCxnSpPr>
          <p:nvPr/>
        </p:nvCxnSpPr>
        <p:spPr bwMode="auto">
          <a:xfrm>
            <a:off x="5486400" y="7200900"/>
            <a:ext cx="32918400" cy="1191"/>
          </a:xfrm>
          <a:prstGeom prst="line">
            <a:avLst/>
          </a:prstGeom>
          <a:noFill/>
          <a:ln w="76200">
            <a:solidFill>
              <a:schemeClr val="bg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sp>
        <p:nvSpPr>
          <p:cNvPr id="15364" name="TextBox 91">
            <a:extLst>
              <a:ext uri="{FF2B5EF4-FFF2-40B4-BE49-F238E27FC236}">
                <a16:creationId xmlns:a16="http://schemas.microsoft.com/office/drawing/2014/main" id="{6A7A820D-8BA3-4A94-908D-4BBA3C4B2BDA}"/>
              </a:ext>
            </a:extLst>
          </p:cNvPr>
          <p:cNvSpPr txBox="1">
            <a:spLocks noChangeArrowheads="1"/>
          </p:cNvSpPr>
          <p:nvPr/>
        </p:nvSpPr>
        <p:spPr bwMode="auto">
          <a:xfrm>
            <a:off x="2547257" y="4861323"/>
            <a:ext cx="312039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US" altLang="en-US" sz="6600" dirty="0">
                <a:solidFill>
                  <a:srgbClr val="501214"/>
                </a:solidFill>
                <a:latin typeface="Univers LT Std 75 Black" pitchFamily="-84" charset="0"/>
              </a:rPr>
              <a:t>Template</a:t>
            </a:r>
            <a:r>
              <a:rPr lang="en-US" altLang="en-US" sz="6600" dirty="0">
                <a:solidFill>
                  <a:srgbClr val="501215"/>
                </a:solidFill>
                <a:latin typeface="Univers LT Std 75 Black" pitchFamily="-84" charset="0"/>
              </a:rPr>
              <a:t> for a 48</a:t>
            </a:r>
            <a:r>
              <a:rPr lang="ja-JP" altLang="en-US" sz="6600">
                <a:solidFill>
                  <a:srgbClr val="501215"/>
                </a:solidFill>
                <a:latin typeface="Univers LT Std 75 Black" pitchFamily="-84" charset="0"/>
              </a:rPr>
              <a:t>”</a:t>
            </a:r>
            <a:r>
              <a:rPr lang="en-US" altLang="ja-JP" sz="6600" dirty="0">
                <a:solidFill>
                  <a:srgbClr val="501215"/>
                </a:solidFill>
                <a:latin typeface="Univers LT Std 75 Black" pitchFamily="-84" charset="0"/>
              </a:rPr>
              <a:t>x36</a:t>
            </a:r>
            <a:r>
              <a:rPr lang="ja-JP" altLang="en-US" sz="6600">
                <a:solidFill>
                  <a:srgbClr val="501215"/>
                </a:solidFill>
                <a:latin typeface="Univers LT Std 75 Black" pitchFamily="-84" charset="0"/>
              </a:rPr>
              <a:t>”</a:t>
            </a:r>
            <a:r>
              <a:rPr lang="en-US" altLang="ja-JP" sz="6600" dirty="0">
                <a:solidFill>
                  <a:srgbClr val="501215"/>
                </a:solidFill>
                <a:latin typeface="Univers LT Std 75 Black" pitchFamily="-84" charset="0"/>
              </a:rPr>
              <a:t> poster</a:t>
            </a:r>
            <a:endParaRPr lang="en-US" altLang="en-US" sz="6600" dirty="0">
              <a:solidFill>
                <a:srgbClr val="501215"/>
              </a:solidFill>
              <a:latin typeface="Univers LT Std 75 Black" pitchFamily="-84" charset="0"/>
            </a:endParaRPr>
          </a:p>
        </p:txBody>
      </p:sp>
      <p:pic>
        <p:nvPicPr>
          <p:cNvPr id="15365" name="Picture 16">
            <a:extLst>
              <a:ext uri="{FF2B5EF4-FFF2-40B4-BE49-F238E27FC236}">
                <a16:creationId xmlns:a16="http://schemas.microsoft.com/office/drawing/2014/main" id="{E9AC2DA1-F684-4A52-99A1-4CE5F06EF3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71944" b="8669"/>
          <a:stretch>
            <a:fillRect/>
          </a:stretch>
        </p:blipFill>
        <p:spPr bwMode="auto">
          <a:xfrm>
            <a:off x="0" y="4114800"/>
            <a:ext cx="44087143" cy="2480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5">
            <a:extLst>
              <a:ext uri="{FF2B5EF4-FFF2-40B4-BE49-F238E27FC236}">
                <a16:creationId xmlns:a16="http://schemas.microsoft.com/office/drawing/2014/main" id="{F89C247C-7193-40E4-8F71-42CB70BF97C7}"/>
              </a:ext>
            </a:extLst>
          </p:cNvPr>
          <p:cNvSpPr>
            <a:spLocks noChangeArrowheads="1"/>
          </p:cNvSpPr>
          <p:nvPr/>
        </p:nvSpPr>
        <p:spPr bwMode="auto">
          <a:xfrm>
            <a:off x="2604407" y="6003131"/>
            <a:ext cx="31203900" cy="9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33" tIns="34210" rIns="68433" bIns="3421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750" dirty="0">
                <a:latin typeface="Univers LT Std 45 Light" pitchFamily="-84" charset="0"/>
              </a:rPr>
              <a:t>Presenter name, Associates and Collaborators</a:t>
            </a:r>
            <a:br>
              <a:rPr lang="en-US" altLang="en-US" sz="3600" dirty="0">
                <a:latin typeface="Univers LT Std 45 Light" pitchFamily="-84" charset="0"/>
              </a:rPr>
            </a:br>
            <a:r>
              <a:rPr lang="en-US" altLang="en-US" sz="2100" dirty="0">
                <a:latin typeface="Univers LT Std 45 Light" pitchFamily="-84" charset="0"/>
              </a:rPr>
              <a:t>Department of {Insert Name Here}, College {Insert Name Here}, University {Insert Name Here}</a:t>
            </a:r>
          </a:p>
        </p:txBody>
      </p:sp>
      <p:sp>
        <p:nvSpPr>
          <p:cNvPr id="15368" name="TextBox 91">
            <a:extLst>
              <a:ext uri="{FF2B5EF4-FFF2-40B4-BE49-F238E27FC236}">
                <a16:creationId xmlns:a16="http://schemas.microsoft.com/office/drawing/2014/main" id="{4D901D9E-CEC5-43C8-91D2-71DEBD4181E0}"/>
              </a:ext>
            </a:extLst>
          </p:cNvPr>
          <p:cNvSpPr txBox="1">
            <a:spLocks noChangeArrowheads="1"/>
          </p:cNvSpPr>
          <p:nvPr/>
        </p:nvSpPr>
        <p:spPr bwMode="auto">
          <a:xfrm>
            <a:off x="2604407" y="4837510"/>
            <a:ext cx="312039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US" altLang="en-US" sz="6600" dirty="0">
                <a:solidFill>
                  <a:srgbClr val="501214"/>
                </a:solidFill>
                <a:latin typeface="Univers LT Std 75 Black" pitchFamily="-84" charset="0"/>
              </a:rPr>
              <a:t>Guidelines</a:t>
            </a:r>
            <a:r>
              <a:rPr lang="en-US" altLang="en-US" sz="6600" dirty="0">
                <a:solidFill>
                  <a:srgbClr val="501215"/>
                </a:solidFill>
                <a:latin typeface="Univers LT Std 75 Black" pitchFamily="-84" charset="0"/>
              </a:rPr>
              <a:t> for a 48</a:t>
            </a:r>
            <a:r>
              <a:rPr lang="ja-JP" altLang="en-US" sz="6600">
                <a:solidFill>
                  <a:srgbClr val="501215"/>
                </a:solidFill>
                <a:latin typeface="Univers LT Std 75 Black" pitchFamily="-84" charset="0"/>
              </a:rPr>
              <a:t>”</a:t>
            </a:r>
            <a:r>
              <a:rPr lang="en-US" altLang="ja-JP" sz="6600" dirty="0">
                <a:solidFill>
                  <a:srgbClr val="501215"/>
                </a:solidFill>
                <a:latin typeface="Univers LT Std 75 Black" pitchFamily="-84" charset="0"/>
              </a:rPr>
              <a:t>x 36</a:t>
            </a:r>
            <a:r>
              <a:rPr lang="ja-JP" altLang="en-US" sz="6600">
                <a:solidFill>
                  <a:srgbClr val="501215"/>
                </a:solidFill>
                <a:latin typeface="Univers LT Std 75 Black" pitchFamily="-84" charset="0"/>
              </a:rPr>
              <a:t>”</a:t>
            </a:r>
            <a:r>
              <a:rPr lang="en-US" altLang="ja-JP" sz="6600" dirty="0">
                <a:solidFill>
                  <a:srgbClr val="501215"/>
                </a:solidFill>
                <a:latin typeface="Univers LT Std 75 Black" pitchFamily="-84" charset="0"/>
              </a:rPr>
              <a:t> poster</a:t>
            </a:r>
            <a:endParaRPr lang="en-US" altLang="en-US" sz="6600" dirty="0">
              <a:solidFill>
                <a:srgbClr val="501215"/>
              </a:solidFill>
              <a:latin typeface="Univers LT Std 75 Black" pitchFamily="-84" charset="0"/>
            </a:endParaRPr>
          </a:p>
        </p:txBody>
      </p:sp>
      <p:sp>
        <p:nvSpPr>
          <p:cNvPr id="30" name="Rectangle 49">
            <a:extLst>
              <a:ext uri="{FF2B5EF4-FFF2-40B4-BE49-F238E27FC236}">
                <a16:creationId xmlns:a16="http://schemas.microsoft.com/office/drawing/2014/main" id="{8876FCD9-A4E2-4286-AD52-958862DDC8E3}"/>
              </a:ext>
            </a:extLst>
          </p:cNvPr>
          <p:cNvSpPr>
            <a:spLocks noChangeArrowheads="1"/>
          </p:cNvSpPr>
          <p:nvPr/>
        </p:nvSpPr>
        <p:spPr bwMode="auto">
          <a:xfrm>
            <a:off x="2543175" y="7772400"/>
            <a:ext cx="9049941" cy="10858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r>
              <a:rPr lang="en-US" altLang="en-US" sz="2100" dirty="0">
                <a:latin typeface="Univers LT Std 55" pitchFamily="-84" charset="0"/>
              </a:rPr>
              <a:t> </a:t>
            </a:r>
          </a:p>
          <a:p>
            <a:pPr eaLnBrk="1" hangingPunct="1"/>
            <a:r>
              <a:rPr lang="en-US" altLang="en-US" sz="2100" dirty="0">
                <a:latin typeface="Univers LT Std 55" pitchFamily="-84" charset="0"/>
              </a:rPr>
              <a:t>Content goes here: 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100" dirty="0">
                <a:latin typeface="Univers LT Std 55" pitchFamily="-84" charset="0"/>
              </a:rPr>
              <a:t> </a:t>
            </a: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Ossus volupicabore et iminciae nitati diaeculpa cumquo omnihil et, occulpa venient ab ilibusam volectes vellic tori sitius  inciis net voluptatiis auditius dem venimus, ium eatius dolupta</a:t>
            </a:r>
          </a:p>
          <a:p>
            <a:pPr eaLnBrk="1" hangingPunct="1"/>
            <a:endParaRPr lang="en-US" altLang="en-US" sz="2100" dirty="0">
              <a:latin typeface="Univers LT Std 75 Black" pitchFamily="-84" charset="0"/>
            </a:endParaRP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empere. </a:t>
            </a:r>
          </a:p>
        </p:txBody>
      </p:sp>
      <p:sp>
        <p:nvSpPr>
          <p:cNvPr id="31" name="Rectangle 50">
            <a:extLst>
              <a:ext uri="{FF2B5EF4-FFF2-40B4-BE49-F238E27FC236}">
                <a16:creationId xmlns:a16="http://schemas.microsoft.com/office/drawing/2014/main" id="{752AA7F9-7E4B-4B61-B7FE-B61B7F963CB7}"/>
              </a:ext>
            </a:extLst>
          </p:cNvPr>
          <p:cNvSpPr>
            <a:spLocks noChangeArrowheads="1"/>
          </p:cNvSpPr>
          <p:nvPr/>
        </p:nvSpPr>
        <p:spPr bwMode="auto">
          <a:xfrm>
            <a:off x="12401550" y="7715250"/>
            <a:ext cx="9201150" cy="20288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marL="381000" indent="-381000"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	</a:t>
            </a:r>
          </a:p>
          <a:p>
            <a:pPr eaLnBrk="1" hangingPunct="1"/>
            <a:endParaRPr lang="en-US" altLang="en-US" sz="2100" b="1" dirty="0"/>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Ment etur? Fera vit faccae porporis dusa pratur,</a:t>
            </a:r>
          </a:p>
          <a:p>
            <a:pPr eaLnBrk="1" hangingPunct="1"/>
            <a:r>
              <a:rPr lang="en-US" altLang="en-US" sz="2100" dirty="0">
                <a:latin typeface="Univers LT Std 55" pitchFamily="-84" charset="0"/>
              </a:rPr>
              <a:t>sapelit qui deliquis diasperunt et quame rerest</a:t>
            </a:r>
          </a:p>
          <a:p>
            <a:pPr eaLnBrk="1" hangingPunct="1"/>
            <a:r>
              <a:rPr lang="en-US" altLang="en-US" sz="2100" dirty="0">
                <a:latin typeface="Univers LT Std 55" pitchFamily="-84" charset="0"/>
              </a:rPr>
              <a:t>venisimagnis quid eost adi blabo. Nemo voloria cor</a:t>
            </a:r>
          </a:p>
          <a:p>
            <a:pPr eaLnBrk="1" hangingPunct="1"/>
            <a:r>
              <a:rPr lang="en-US" altLang="en-US" sz="2100" dirty="0">
                <a:latin typeface="Univers LT Std 55" pitchFamily="-84" charset="0"/>
              </a:rPr>
              <a:t>sendaes et esequis soluptati comni seque etus</a:t>
            </a:r>
          </a:p>
          <a:p>
            <a:pPr eaLnBrk="1" hangingPunct="1"/>
            <a:r>
              <a:rPr lang="en-US" altLang="en-US" sz="2100" dirty="0">
                <a:latin typeface="Univers LT Std 55" pitchFamily="-84" charset="0"/>
              </a:rPr>
              <a:t>volorpo remquas aceseri aectiae volorro to quiatis</a:t>
            </a:r>
          </a:p>
          <a:p>
            <a:pPr eaLnBrk="1" hangingPunct="1"/>
            <a:r>
              <a:rPr lang="en-US" altLang="en-US" sz="2100" dirty="0">
                <a:latin typeface="Univers LT Std 55" pitchFamily="-84" charset="0"/>
              </a:rPr>
              <a:t>molupti rerovit, cuptae. Nem. Magnat.</a:t>
            </a:r>
          </a:p>
          <a:p>
            <a:pPr eaLnBrk="1" hangingPunct="1"/>
            <a:r>
              <a:rPr lang="en-US" altLang="en-US" sz="2100" dirty="0">
                <a:latin typeface="Univers LT Std 55" pitchFamily="-84" charset="0"/>
              </a:rPr>
              <a:t> </a:t>
            </a:r>
          </a:p>
          <a:p>
            <a:pPr eaLnBrk="1" hangingPunct="1"/>
            <a:r>
              <a:rPr lang="en-US" altLang="en-US" sz="2100" dirty="0">
                <a:latin typeface="Univers LT Std 55" pitchFamily="-84" charset="0"/>
              </a:rPr>
              <a:t>• This is the suggested format for bullets</a:t>
            </a:r>
          </a:p>
          <a:p>
            <a:pPr eaLnBrk="1" hangingPunct="1"/>
            <a:r>
              <a:rPr lang="en-US" altLang="en-US" sz="2100" dirty="0">
                <a:latin typeface="Univers LT Std 55" pitchFamily="-84" charset="0"/>
              </a:rPr>
              <a:t>• Sendaes et esequis soluptati comni seque etus </a:t>
            </a:r>
          </a:p>
          <a:p>
            <a:pPr eaLnBrk="1" hangingPunct="1"/>
            <a:r>
              <a:rPr lang="en-US" altLang="en-US" sz="2100" dirty="0">
                <a:latin typeface="Univers LT Std 55" pitchFamily="-84" charset="0"/>
              </a:rPr>
              <a:t>• Vellic tori sitius  inciis net </a:t>
            </a:r>
          </a:p>
          <a:p>
            <a:pPr eaLnBrk="1" hangingPunct="1"/>
            <a:r>
              <a:rPr lang="en-US" altLang="en-US" sz="2100" dirty="0">
                <a:latin typeface="Univers LT Std 55" pitchFamily="-84" charset="0"/>
              </a:rPr>
              <a:t>• Tori sitiusam inciis net voluptatiis auditius dem venimus</a:t>
            </a:r>
          </a:p>
          <a:p>
            <a:pPr eaLnBrk="1" hangingPunct="1"/>
            <a:r>
              <a:rPr lang="en-US" altLang="en-US" sz="2100" dirty="0">
                <a:latin typeface="Univers LT Std 55" pitchFamily="-84" charset="0"/>
              </a:rPr>
              <a:t>• Tori sitiusam inciis net voluptatiis auditi</a:t>
            </a:r>
          </a:p>
          <a:p>
            <a:pPr eaLnBrk="1" hangingPunct="1"/>
            <a:r>
              <a:rPr lang="en-US" altLang="en-US" sz="2100" dirty="0">
                <a:latin typeface="Univers LT Std 55" pitchFamily="-84" charset="0"/>
              </a:rPr>
              <a:t> </a:t>
            </a:r>
          </a:p>
          <a:p>
            <a:pPr eaLnBrk="1" hangingPunct="1"/>
            <a:r>
              <a:rPr lang="en-US" altLang="en-US" sz="2100" dirty="0"/>
              <a:t>Uciam que nit vit etusand andam, torae consequam</a:t>
            </a:r>
          </a:p>
          <a:p>
            <a:pPr eaLnBrk="1" hangingPunct="1"/>
            <a:r>
              <a:rPr lang="en-US" altLang="en-US" sz="2100" dirty="0"/>
              <a:t>haruntis et hiciisi nonsectius re sumque con eatatempor</a:t>
            </a:r>
          </a:p>
          <a:p>
            <a:pPr eaLnBrk="1" hangingPunct="1"/>
            <a:r>
              <a:rPr lang="en-US" altLang="en-US" sz="2100" dirty="0"/>
              <a:t>restesto dolut diciis enisti optatus modis aliquia audita int</a:t>
            </a:r>
          </a:p>
          <a:p>
            <a:pPr eaLnBrk="1" hangingPunct="1"/>
            <a:r>
              <a:rPr lang="en-US" altLang="en-US" sz="2100" dirty="0"/>
              <a:t>volene nonsequiae verumet videndu sdandelit aliaediae.</a:t>
            </a:r>
          </a:p>
          <a:p>
            <a:pPr eaLnBrk="1" hangingPunct="1"/>
            <a:r>
              <a:rPr lang="en-US" altLang="en-US" sz="2100" dirty="0"/>
              <a:t>Nem sus.</a:t>
            </a:r>
          </a:p>
        </p:txBody>
      </p:sp>
      <p:sp>
        <p:nvSpPr>
          <p:cNvPr id="32" name="Rectangle 31">
            <a:extLst>
              <a:ext uri="{FF2B5EF4-FFF2-40B4-BE49-F238E27FC236}">
                <a16:creationId xmlns:a16="http://schemas.microsoft.com/office/drawing/2014/main" id="{72E5D8CF-F934-48C2-B3EF-12A20BE53E84}"/>
              </a:ext>
            </a:extLst>
          </p:cNvPr>
          <p:cNvSpPr>
            <a:spLocks noChangeArrowheads="1"/>
          </p:cNvSpPr>
          <p:nvPr/>
        </p:nvSpPr>
        <p:spPr bwMode="auto">
          <a:xfrm>
            <a:off x="22174201" y="7715250"/>
            <a:ext cx="9588868" cy="202882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endParaRPr lang="en-US" altLang="en-US" sz="2100" dirty="0"/>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100" dirty="0">
                <a:latin typeface="Univers LT Std 55" pitchFamily="-84" charset="0"/>
              </a:rPr>
              <a:t>  </a:t>
            </a:r>
          </a:p>
          <a:p>
            <a:pPr eaLnBrk="1" hangingPunct="1"/>
            <a:r>
              <a:rPr lang="en-US" altLang="en-US" sz="2100" dirty="0">
                <a:latin typeface="Univers LT Std 55" pitchFamily="-84" charset="0"/>
              </a:rPr>
              <a:t>Quia voluptat ut prae. Qui blatibu saecture, ut volor as a audae es elenti quis qui tessum faccuptatet </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Suggested format for numbered list:</a:t>
            </a:r>
          </a:p>
          <a:p>
            <a:pPr eaLnBrk="1" hangingPunct="1">
              <a:buFontTx/>
              <a:buAutoNum type="arabicPlain"/>
            </a:pPr>
            <a:r>
              <a:rPr lang="en-US" altLang="en-US" sz="2100" dirty="0">
                <a:latin typeface="Univers LT Std 55" pitchFamily="-84" charset="0"/>
              </a:rPr>
              <a:t>Auditius</a:t>
            </a:r>
          </a:p>
          <a:p>
            <a:pPr eaLnBrk="1" hangingPunct="1">
              <a:buFontTx/>
              <a:buAutoNum type="arabicPlain"/>
            </a:pPr>
            <a:r>
              <a:rPr lang="en-US" altLang="en-US" sz="2100" dirty="0">
                <a:latin typeface="Univers LT Std 55" pitchFamily="-84" charset="0"/>
              </a:rPr>
              <a:t>dolupta tatumquae </a:t>
            </a:r>
          </a:p>
          <a:p>
            <a:pPr eaLnBrk="1" hangingPunct="1">
              <a:buFontTx/>
              <a:buAutoNum type="arabicPlain"/>
            </a:pPr>
            <a:r>
              <a:rPr lang="en-US" altLang="en-US" sz="2100" dirty="0">
                <a:latin typeface="Univers LT Std 55" pitchFamily="-84" charset="0"/>
              </a:rPr>
              <a:t>Auditius</a:t>
            </a:r>
          </a:p>
          <a:p>
            <a:pPr eaLnBrk="1" hangingPunct="1">
              <a:buFontTx/>
              <a:buAutoNum type="arabicPlain" startAt="3"/>
            </a:pPr>
            <a:r>
              <a:rPr lang="en-US" altLang="en-US" sz="2100" dirty="0">
                <a:latin typeface="Univers LT Std 55" pitchFamily="-84" charset="0"/>
              </a:rPr>
              <a:t>nusdantent </a:t>
            </a:r>
          </a:p>
          <a:p>
            <a:pPr eaLnBrk="1" hangingPunct="1">
              <a:buFontTx/>
              <a:buAutoNum type="arabicPlain" startAt="3"/>
            </a:pPr>
            <a:r>
              <a:rPr lang="en-US" altLang="en-US" sz="2100" dirty="0"/>
              <a:t>nonsectius re sumque </a:t>
            </a:r>
          </a:p>
          <a:p>
            <a:pPr eaLnBrk="1" hangingPunct="1"/>
            <a:r>
              <a:rPr lang="en-US" altLang="en-US" sz="2100" dirty="0">
                <a:latin typeface="Univers LT Std 55" pitchFamily="-84" charset="0"/>
              </a:rPr>
              <a:t> </a:t>
            </a:r>
          </a:p>
          <a:p>
            <a:pPr eaLnBrk="1" hangingPunct="1"/>
            <a:r>
              <a:rPr lang="en-US" altLang="en-US" sz="2100" dirty="0"/>
              <a:t>Uciam que nit vit etusand andam, torae consequam haruntis et hiciisi nonsectius re sumque.</a:t>
            </a:r>
            <a:endParaRPr lang="en-US" altLang="en-US" sz="3000" b="1" dirty="0">
              <a:solidFill>
                <a:srgbClr val="CC3300"/>
              </a:solidFill>
            </a:endParaRPr>
          </a:p>
        </p:txBody>
      </p:sp>
      <p:sp>
        <p:nvSpPr>
          <p:cNvPr id="33" name="Rectangle 13">
            <a:extLst>
              <a:ext uri="{FF2B5EF4-FFF2-40B4-BE49-F238E27FC236}">
                <a16:creationId xmlns:a16="http://schemas.microsoft.com/office/drawing/2014/main" id="{BECE5FF8-2635-4C67-80AB-A21C32F104CA}"/>
              </a:ext>
            </a:extLst>
          </p:cNvPr>
          <p:cNvSpPr>
            <a:spLocks noChangeArrowheads="1"/>
          </p:cNvSpPr>
          <p:nvPr/>
        </p:nvSpPr>
        <p:spPr bwMode="auto">
          <a:xfrm>
            <a:off x="22574250" y="23881557"/>
            <a:ext cx="6686550"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34" name="Rectangle 15">
            <a:extLst>
              <a:ext uri="{FF2B5EF4-FFF2-40B4-BE49-F238E27FC236}">
                <a16:creationId xmlns:a16="http://schemas.microsoft.com/office/drawing/2014/main" id="{B29D1CAA-B7A0-4F93-952E-216FE6CB0C14}"/>
              </a:ext>
            </a:extLst>
          </p:cNvPr>
          <p:cNvSpPr>
            <a:spLocks noChangeArrowheads="1"/>
          </p:cNvSpPr>
          <p:nvPr/>
        </p:nvSpPr>
        <p:spPr bwMode="auto">
          <a:xfrm>
            <a:off x="22574250" y="20671633"/>
            <a:ext cx="4049316"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35" name="Rectangle 18">
            <a:extLst>
              <a:ext uri="{FF2B5EF4-FFF2-40B4-BE49-F238E27FC236}">
                <a16:creationId xmlns:a16="http://schemas.microsoft.com/office/drawing/2014/main" id="{3543E5F6-C084-46C3-9FA3-243CD91BA755}"/>
              </a:ext>
            </a:extLst>
          </p:cNvPr>
          <p:cNvSpPr>
            <a:spLocks noChangeArrowheads="1"/>
          </p:cNvSpPr>
          <p:nvPr/>
        </p:nvSpPr>
        <p:spPr bwMode="auto">
          <a:xfrm>
            <a:off x="16128718" y="20669251"/>
            <a:ext cx="5131083"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36" name="Rectangle 19">
            <a:extLst>
              <a:ext uri="{FF2B5EF4-FFF2-40B4-BE49-F238E27FC236}">
                <a16:creationId xmlns:a16="http://schemas.microsoft.com/office/drawing/2014/main" id="{81D29737-ED7F-4453-901E-3CBB6CD398AE}"/>
              </a:ext>
            </a:extLst>
          </p:cNvPr>
          <p:cNvSpPr>
            <a:spLocks noChangeArrowheads="1"/>
          </p:cNvSpPr>
          <p:nvPr/>
        </p:nvSpPr>
        <p:spPr bwMode="auto">
          <a:xfrm>
            <a:off x="13099768" y="23879176"/>
            <a:ext cx="8160033" cy="2699147"/>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37" name="Text Box 20">
            <a:extLst>
              <a:ext uri="{FF2B5EF4-FFF2-40B4-BE49-F238E27FC236}">
                <a16:creationId xmlns:a16="http://schemas.microsoft.com/office/drawing/2014/main" id="{19B10DD7-D0D6-412A-9334-21B3B5C84044}"/>
              </a:ext>
            </a:extLst>
          </p:cNvPr>
          <p:cNvSpPr txBox="1">
            <a:spLocks noChangeArrowheads="1"/>
          </p:cNvSpPr>
          <p:nvPr/>
        </p:nvSpPr>
        <p:spPr bwMode="auto">
          <a:xfrm>
            <a:off x="14573250" y="26667619"/>
            <a:ext cx="66865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consequatDuis autem vel eum iriure dolor .</a:t>
            </a:r>
            <a:endParaRPr lang="en-AU" altLang="en-US" sz="1500" dirty="0">
              <a:latin typeface="Univers LT Std 55 Obl" pitchFamily="-84" charset="0"/>
            </a:endParaRPr>
          </a:p>
        </p:txBody>
      </p:sp>
      <p:sp>
        <p:nvSpPr>
          <p:cNvPr id="38" name="Rectangle 21">
            <a:extLst>
              <a:ext uri="{FF2B5EF4-FFF2-40B4-BE49-F238E27FC236}">
                <a16:creationId xmlns:a16="http://schemas.microsoft.com/office/drawing/2014/main" id="{1F663566-C5E8-4586-A34B-33FB58DA8810}"/>
              </a:ext>
            </a:extLst>
          </p:cNvPr>
          <p:cNvSpPr>
            <a:spLocks noChangeArrowheads="1"/>
          </p:cNvSpPr>
          <p:nvPr/>
        </p:nvSpPr>
        <p:spPr bwMode="auto">
          <a:xfrm>
            <a:off x="13062858" y="15610114"/>
            <a:ext cx="5559709" cy="4554310"/>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39" name="Text Box 22">
            <a:extLst>
              <a:ext uri="{FF2B5EF4-FFF2-40B4-BE49-F238E27FC236}">
                <a16:creationId xmlns:a16="http://schemas.microsoft.com/office/drawing/2014/main" id="{E6AEB9B1-4A7B-4060-93A3-B4356E507CB1}"/>
              </a:ext>
            </a:extLst>
          </p:cNvPr>
          <p:cNvSpPr txBox="1">
            <a:spLocks noChangeArrowheads="1"/>
          </p:cNvSpPr>
          <p:nvPr/>
        </p:nvSpPr>
        <p:spPr bwMode="auto">
          <a:xfrm>
            <a:off x="18630900" y="17310497"/>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sp>
        <p:nvSpPr>
          <p:cNvPr id="40" name="Rectangle 21">
            <a:extLst>
              <a:ext uri="{FF2B5EF4-FFF2-40B4-BE49-F238E27FC236}">
                <a16:creationId xmlns:a16="http://schemas.microsoft.com/office/drawing/2014/main" id="{E7944714-CAA0-40A0-89DF-7AFD7525AA8F}"/>
              </a:ext>
            </a:extLst>
          </p:cNvPr>
          <p:cNvSpPr>
            <a:spLocks noChangeArrowheads="1"/>
          </p:cNvSpPr>
          <p:nvPr/>
        </p:nvSpPr>
        <p:spPr bwMode="auto">
          <a:xfrm>
            <a:off x="22582585" y="17467660"/>
            <a:ext cx="4049315" cy="2699146"/>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6450" dirty="0"/>
          </a:p>
        </p:txBody>
      </p:sp>
      <p:sp>
        <p:nvSpPr>
          <p:cNvPr id="41" name="Rectangle 35">
            <a:extLst>
              <a:ext uri="{FF2B5EF4-FFF2-40B4-BE49-F238E27FC236}">
                <a16:creationId xmlns:a16="http://schemas.microsoft.com/office/drawing/2014/main" id="{B99352FD-5B92-47E2-8A7E-D1DEAE753841}"/>
              </a:ext>
            </a:extLst>
          </p:cNvPr>
          <p:cNvSpPr>
            <a:spLocks noChangeArrowheads="1"/>
          </p:cNvSpPr>
          <p:nvPr/>
        </p:nvSpPr>
        <p:spPr bwMode="auto">
          <a:xfrm>
            <a:off x="32624486" y="22375524"/>
            <a:ext cx="9201150" cy="2686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a:t>
            </a:r>
          </a:p>
        </p:txBody>
      </p:sp>
      <p:sp>
        <p:nvSpPr>
          <p:cNvPr id="42" name="Rectangle 34">
            <a:extLst>
              <a:ext uri="{FF2B5EF4-FFF2-40B4-BE49-F238E27FC236}">
                <a16:creationId xmlns:a16="http://schemas.microsoft.com/office/drawing/2014/main" id="{A772D3D1-D1B6-48D6-A015-E0BF2F3D9524}"/>
              </a:ext>
            </a:extLst>
          </p:cNvPr>
          <p:cNvSpPr>
            <a:spLocks noChangeArrowheads="1"/>
          </p:cNvSpPr>
          <p:nvPr/>
        </p:nvSpPr>
        <p:spPr bwMode="auto">
          <a:xfrm>
            <a:off x="32624486" y="18138197"/>
            <a:ext cx="9201150" cy="3638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endParaRPr lang="en-US" altLang="en-US" sz="2100" dirty="0"/>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p:txBody>
      </p:sp>
      <p:sp>
        <p:nvSpPr>
          <p:cNvPr id="43" name="Rectangle 52">
            <a:extLst>
              <a:ext uri="{FF2B5EF4-FFF2-40B4-BE49-F238E27FC236}">
                <a16:creationId xmlns:a16="http://schemas.microsoft.com/office/drawing/2014/main" id="{9B21ACF2-2364-42B9-BA94-70A1F20C7F0C}"/>
              </a:ext>
            </a:extLst>
          </p:cNvPr>
          <p:cNvSpPr>
            <a:spLocks noChangeArrowheads="1"/>
          </p:cNvSpPr>
          <p:nvPr/>
        </p:nvSpPr>
        <p:spPr bwMode="auto">
          <a:xfrm>
            <a:off x="32624486" y="7715251"/>
            <a:ext cx="9201150" cy="97500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dirty="0">
                <a:latin typeface="Univers LT Std 75 Black" pitchFamily="-84" charset="0"/>
              </a:rPr>
              <a:t>Header</a:t>
            </a:r>
          </a:p>
          <a:p>
            <a:pPr eaLnBrk="1" hangingPunct="1">
              <a:spcBef>
                <a:spcPct val="50000"/>
              </a:spcBef>
            </a:pPr>
            <a:r>
              <a:rPr lang="en-US" altLang="en-US" sz="2100" dirty="0">
                <a:latin typeface="Univers LT Std 75 Black" pitchFamily="-84" charset="0"/>
              </a:rPr>
              <a:t>Subheader</a:t>
            </a:r>
            <a:endParaRPr lang="en-AU" altLang="en-US" sz="2100" dirty="0">
              <a:latin typeface="Univers LT Std 75 Black" pitchFamily="-84" charset="0"/>
            </a:endParaRPr>
          </a:p>
          <a:p>
            <a:pPr eaLnBrk="1" hangingPunct="1"/>
            <a:r>
              <a:rPr lang="en-US" altLang="en-US" sz="210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 Ossus volupicabore et iminciae nitati diaeculpa cumquo omnihil et, occulpa venient ab ilibusam volectes vellic tori sitiusam inciis net voluptatiis auditius dem venimus, ium eatius dolupta</a:t>
            </a:r>
          </a:p>
          <a:p>
            <a:pPr eaLnBrk="1" hangingPunct="1"/>
            <a:endParaRPr lang="en-US" altLang="en-US" sz="2100" dirty="0">
              <a:latin typeface="Univers LT Std 55" pitchFamily="-84" charset="0"/>
            </a:endParaRPr>
          </a:p>
          <a:p>
            <a:pPr eaLnBrk="1" hangingPunct="1"/>
            <a:endParaRPr lang="en-US" altLang="en-US" sz="2100" dirty="0">
              <a:latin typeface="Univers LT Std 75 Black" pitchFamily="-84" charset="0"/>
            </a:endParaRP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100" dirty="0"/>
          </a:p>
        </p:txBody>
      </p:sp>
      <p:sp>
        <p:nvSpPr>
          <p:cNvPr id="44" name="Text Box 20">
            <a:extLst>
              <a:ext uri="{FF2B5EF4-FFF2-40B4-BE49-F238E27FC236}">
                <a16:creationId xmlns:a16="http://schemas.microsoft.com/office/drawing/2014/main" id="{EC19C93B-F248-400C-93F2-51CB0C297D2A}"/>
              </a:ext>
            </a:extLst>
          </p:cNvPr>
          <p:cNvSpPr txBox="1">
            <a:spLocks noChangeArrowheads="1"/>
          </p:cNvSpPr>
          <p:nvPr/>
        </p:nvSpPr>
        <p:spPr bwMode="auto">
          <a:xfrm>
            <a:off x="22582585" y="26670000"/>
            <a:ext cx="66865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consequatDuis autem vel eum iriure dolor .</a:t>
            </a:r>
            <a:endParaRPr lang="en-AU" altLang="en-US" sz="1500" dirty="0">
              <a:latin typeface="Univers LT Std 55 Obl" pitchFamily="-84" charset="0"/>
            </a:endParaRPr>
          </a:p>
        </p:txBody>
      </p:sp>
      <p:sp>
        <p:nvSpPr>
          <p:cNvPr id="45" name="Rectangle 33">
            <a:extLst>
              <a:ext uri="{FF2B5EF4-FFF2-40B4-BE49-F238E27FC236}">
                <a16:creationId xmlns:a16="http://schemas.microsoft.com/office/drawing/2014/main" id="{B16A1DD8-2BCF-4407-B562-A21E317CF6F1}"/>
              </a:ext>
            </a:extLst>
          </p:cNvPr>
          <p:cNvSpPr>
            <a:spLocks noChangeArrowheads="1"/>
          </p:cNvSpPr>
          <p:nvPr/>
        </p:nvSpPr>
        <p:spPr bwMode="auto">
          <a:xfrm>
            <a:off x="2543175" y="19373850"/>
            <a:ext cx="9115425" cy="8858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70000" tIns="270000" rIns="270000" bIns="270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000" dirty="0">
                <a:solidFill>
                  <a:srgbClr val="501214"/>
                </a:solidFill>
                <a:latin typeface="Univers LT Std 75 Black" pitchFamily="-84" charset="0"/>
              </a:rPr>
              <a:t>Header</a:t>
            </a:r>
          </a:p>
          <a:p>
            <a:pPr eaLnBrk="1" hangingPunct="1"/>
            <a:r>
              <a:rPr lang="en-US" altLang="en-US" sz="2100" dirty="0"/>
              <a:t> </a:t>
            </a:r>
          </a:p>
          <a:p>
            <a:pPr eaLnBrk="1" hangingPunct="1"/>
            <a:r>
              <a:rPr lang="en-US" altLang="en-US" sz="2100" dirty="0">
                <a:latin typeface="Univers LT Std 75 Black" pitchFamily="-84" charset="0"/>
              </a:rPr>
              <a:t>Subheader</a:t>
            </a:r>
          </a:p>
          <a:p>
            <a:pPr eaLnBrk="1" hangingPunct="1"/>
            <a:r>
              <a:rPr lang="en-US" altLang="en-US" sz="210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venimus, ium eatius dolupta</a:t>
            </a:r>
          </a:p>
          <a:p>
            <a:pPr eaLnBrk="1" hangingPunct="1"/>
            <a:endParaRPr lang="en-US" altLang="en-US" sz="2100" dirty="0">
              <a:latin typeface="Univers LT Std 55" pitchFamily="-84" charset="0"/>
            </a:endParaRPr>
          </a:p>
          <a:p>
            <a:pPr eaLnBrk="1" hangingPunct="1"/>
            <a:r>
              <a:rPr lang="en-US" altLang="en-US" sz="210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100" dirty="0">
              <a:latin typeface="Univers LT Std 55" pitchFamily="-84" charset="0"/>
            </a:endParaRPr>
          </a:p>
          <a:p>
            <a:pPr eaLnBrk="1" hangingPunct="1"/>
            <a:endParaRPr lang="en-AU" altLang="en-US" sz="2100" dirty="0"/>
          </a:p>
        </p:txBody>
      </p:sp>
      <p:sp>
        <p:nvSpPr>
          <p:cNvPr id="46" name="Text Box 22">
            <a:extLst>
              <a:ext uri="{FF2B5EF4-FFF2-40B4-BE49-F238E27FC236}">
                <a16:creationId xmlns:a16="http://schemas.microsoft.com/office/drawing/2014/main" id="{C94065B6-FE18-4383-916D-A253C1797499}"/>
              </a:ext>
            </a:extLst>
          </p:cNvPr>
          <p:cNvSpPr txBox="1">
            <a:spLocks noChangeArrowheads="1"/>
          </p:cNvSpPr>
          <p:nvPr/>
        </p:nvSpPr>
        <p:spPr bwMode="auto">
          <a:xfrm>
            <a:off x="13099767" y="20519230"/>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algn="r" eaLnBrk="1" hangingPunct="1"/>
            <a:r>
              <a:rPr lang="en-AU" altLang="en-US" sz="1500" dirty="0">
                <a:latin typeface="Univers LT Std 55 Obl" pitchFamily="-84" charset="0"/>
              </a:rPr>
              <a:t>This is the suggested format for captions.</a:t>
            </a:r>
          </a:p>
          <a:p>
            <a:pPr algn="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sp>
        <p:nvSpPr>
          <p:cNvPr id="47" name="Text Box 22">
            <a:extLst>
              <a:ext uri="{FF2B5EF4-FFF2-40B4-BE49-F238E27FC236}">
                <a16:creationId xmlns:a16="http://schemas.microsoft.com/office/drawing/2014/main" id="{4C1294A5-03DD-4C8A-96E7-898A6ED3ACC3}"/>
              </a:ext>
            </a:extLst>
          </p:cNvPr>
          <p:cNvSpPr txBox="1">
            <a:spLocks noChangeArrowheads="1"/>
          </p:cNvSpPr>
          <p:nvPr/>
        </p:nvSpPr>
        <p:spPr bwMode="auto">
          <a:xfrm>
            <a:off x="26646188" y="17316450"/>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sp>
        <p:nvSpPr>
          <p:cNvPr id="48" name="Text Box 22">
            <a:extLst>
              <a:ext uri="{FF2B5EF4-FFF2-40B4-BE49-F238E27FC236}">
                <a16:creationId xmlns:a16="http://schemas.microsoft.com/office/drawing/2014/main" id="{10885987-9642-4222-B8E2-D01F7C36E133}"/>
              </a:ext>
            </a:extLst>
          </p:cNvPr>
          <p:cNvSpPr txBox="1">
            <a:spLocks noChangeArrowheads="1"/>
          </p:cNvSpPr>
          <p:nvPr/>
        </p:nvSpPr>
        <p:spPr bwMode="auto">
          <a:xfrm>
            <a:off x="26646188" y="20519231"/>
            <a:ext cx="2628900" cy="14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000" tIns="135000" rIns="135000" bIns="1350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500" dirty="0">
                <a:latin typeface="Univers LT Std 55 Obl" pitchFamily="-84" charset="0"/>
              </a:rPr>
              <a:t>This is the suggested format for captions.</a:t>
            </a:r>
          </a:p>
          <a:p>
            <a:pPr eaLnBrk="1" hangingPunct="1"/>
            <a:r>
              <a:rPr lang="en-US" altLang="en-US" sz="1500" dirty="0">
                <a:latin typeface="Univers LT Std 55 Obl" pitchFamily="-84" charset="0"/>
              </a:rPr>
              <a:t>Duis autem vel eum iriure dolor in hendrerit in vulputate velit esse molestie consequat.</a:t>
            </a:r>
            <a:endParaRPr lang="en-AU" altLang="en-US" sz="1500" dirty="0">
              <a:latin typeface="Univers LT Std 55 Obl" pitchFamily="-84" charset="0"/>
            </a:endParaRPr>
          </a:p>
        </p:txBody>
      </p:sp>
      <p:cxnSp>
        <p:nvCxnSpPr>
          <p:cNvPr id="53" name="Straight Connector 52">
            <a:extLst>
              <a:ext uri="{FF2B5EF4-FFF2-40B4-BE49-F238E27FC236}">
                <a16:creationId xmlns:a16="http://schemas.microsoft.com/office/drawing/2014/main" id="{F2F9358C-329D-462A-9BEE-1DD3249761BD}"/>
              </a:ext>
            </a:extLst>
          </p:cNvPr>
          <p:cNvCxnSpPr>
            <a:cxnSpLocks noChangeShapeType="1"/>
          </p:cNvCxnSpPr>
          <p:nvPr/>
        </p:nvCxnSpPr>
        <p:spPr bwMode="auto">
          <a:xfrm>
            <a:off x="2543175" y="7092123"/>
            <a:ext cx="39323283" cy="0"/>
          </a:xfrm>
          <a:prstGeom prst="line">
            <a:avLst/>
          </a:prstGeom>
          <a:noFill/>
          <a:ln w="76200">
            <a:solidFill>
              <a:schemeClr val="bg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pic>
        <p:nvPicPr>
          <p:cNvPr id="5" name="Picture 4" descr="A black and gold sign with a star&#10;&#10;AI-generated content may be incorrect.">
            <a:extLst>
              <a:ext uri="{FF2B5EF4-FFF2-40B4-BE49-F238E27FC236}">
                <a16:creationId xmlns:a16="http://schemas.microsoft.com/office/drawing/2014/main" id="{7E07DD1B-B560-7544-795D-E5A2A81971E5}"/>
              </a:ext>
            </a:extLst>
          </p:cNvPr>
          <p:cNvPicPr>
            <a:picLocks noChangeAspect="1"/>
          </p:cNvPicPr>
          <p:nvPr/>
        </p:nvPicPr>
        <p:blipFill>
          <a:blip r:embed="rId4"/>
          <a:stretch>
            <a:fillRect/>
          </a:stretch>
        </p:blipFill>
        <p:spPr>
          <a:xfrm>
            <a:off x="33118129" y="29210560"/>
            <a:ext cx="8213864" cy="372416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2423</TotalTime>
  <Words>1924</Words>
  <Application>Microsoft Office PowerPoint</Application>
  <PresentationFormat>Custom</PresentationFormat>
  <Paragraphs>168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Univers LT Std 45 Light</vt:lpstr>
      <vt:lpstr>Univers LT Std 55</vt:lpstr>
      <vt:lpstr>Univers LT Std 55 Obl</vt:lpstr>
      <vt:lpstr>Univers LT Std 75 Black</vt:lpstr>
      <vt:lpstr>Office Theme</vt:lpstr>
      <vt:lpstr>PowerPoint Presentation</vt:lpstr>
      <vt:lpstr>PowerPoint Presentation</vt:lpstr>
    </vt:vector>
  </TitlesOfParts>
  <Manager/>
  <Company>University of Illinois at Urbana-Champaign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v1</dc:title>
  <dc:subject/>
  <dc:creator>Creative Services at Public Affairs</dc:creator>
  <cp:keywords/>
  <dc:description/>
  <cp:lastModifiedBy>Romaguera, Jillian G</cp:lastModifiedBy>
  <cp:revision>156</cp:revision>
  <cp:lastPrinted>2014-09-12T17:11:51Z</cp:lastPrinted>
  <dcterms:created xsi:type="dcterms:W3CDTF">2009-06-18T18:05:32Z</dcterms:created>
  <dcterms:modified xsi:type="dcterms:W3CDTF">2025-02-19T21:06:04Z</dcterms:modified>
  <cp:category/>
</cp:coreProperties>
</file>