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8" r:id="rId2"/>
    <p:sldId id="259" r:id="rId3"/>
  </p:sldIdLst>
  <p:sldSz cx="43891200" cy="32918400"/>
  <p:notesSz cx="6858000" cy="9144000"/>
  <p:defaultTextStyle>
    <a:defPPr>
      <a:defRPr lang="en-US"/>
    </a:defPPr>
    <a:lvl1pPr algn="l" defTabSz="2193925" rtl="0" fontAlgn="base">
      <a:spcBef>
        <a:spcPct val="0"/>
      </a:spcBef>
      <a:spcAft>
        <a:spcPct val="0"/>
      </a:spcAft>
      <a:defRPr sz="8600" kern="1200">
        <a:solidFill>
          <a:schemeClr val="tx1"/>
        </a:solidFill>
        <a:latin typeface="Arial" panose="020B0604020202020204" pitchFamily="34" charset="0"/>
        <a:ea typeface="MS PGothic" panose="020B0600070205080204" pitchFamily="34" charset="-128"/>
        <a:cs typeface="+mn-cs"/>
      </a:defRPr>
    </a:lvl1pPr>
    <a:lvl2pPr marL="2193925" indent="-1736725" algn="l" defTabSz="2193925" rtl="0" fontAlgn="base">
      <a:spcBef>
        <a:spcPct val="0"/>
      </a:spcBef>
      <a:spcAft>
        <a:spcPct val="0"/>
      </a:spcAft>
      <a:defRPr sz="8600" kern="1200">
        <a:solidFill>
          <a:schemeClr val="tx1"/>
        </a:solidFill>
        <a:latin typeface="Arial" panose="020B0604020202020204" pitchFamily="34" charset="0"/>
        <a:ea typeface="MS PGothic" panose="020B0600070205080204" pitchFamily="34" charset="-128"/>
        <a:cs typeface="+mn-cs"/>
      </a:defRPr>
    </a:lvl2pPr>
    <a:lvl3pPr marL="4387850" indent="-3473450" algn="l" defTabSz="2193925" rtl="0" fontAlgn="base">
      <a:spcBef>
        <a:spcPct val="0"/>
      </a:spcBef>
      <a:spcAft>
        <a:spcPct val="0"/>
      </a:spcAft>
      <a:defRPr sz="8600" kern="1200">
        <a:solidFill>
          <a:schemeClr val="tx1"/>
        </a:solidFill>
        <a:latin typeface="Arial" panose="020B0604020202020204" pitchFamily="34" charset="0"/>
        <a:ea typeface="MS PGothic" panose="020B0600070205080204" pitchFamily="34" charset="-128"/>
        <a:cs typeface="+mn-cs"/>
      </a:defRPr>
    </a:lvl3pPr>
    <a:lvl4pPr marL="6583363" indent="-5211763" algn="l" defTabSz="2193925" rtl="0" fontAlgn="base">
      <a:spcBef>
        <a:spcPct val="0"/>
      </a:spcBef>
      <a:spcAft>
        <a:spcPct val="0"/>
      </a:spcAft>
      <a:defRPr sz="8600" kern="1200">
        <a:solidFill>
          <a:schemeClr val="tx1"/>
        </a:solidFill>
        <a:latin typeface="Arial" panose="020B0604020202020204" pitchFamily="34" charset="0"/>
        <a:ea typeface="MS PGothic" panose="020B0600070205080204" pitchFamily="34" charset="-128"/>
        <a:cs typeface="+mn-cs"/>
      </a:defRPr>
    </a:lvl4pPr>
    <a:lvl5pPr marL="8777288" indent="-6948488" algn="l" defTabSz="2193925" rtl="0" fontAlgn="base">
      <a:spcBef>
        <a:spcPct val="0"/>
      </a:spcBef>
      <a:spcAft>
        <a:spcPct val="0"/>
      </a:spcAft>
      <a:defRPr sz="86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86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86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86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86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985A"/>
    <a:srgbClr val="501214"/>
    <a:srgbClr val="501215"/>
    <a:srgbClr val="5771A1"/>
    <a:srgbClr val="DE6225"/>
    <a:srgbClr val="0527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0E1A0A-6472-43B8-A064-D9B0DC6DFE06}" v="7" dt="2025-02-19T18:59:32.8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22" d="100"/>
          <a:sy n="22" d="100"/>
        </p:scale>
        <p:origin x="1770" y="78"/>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egarra-Coronado, Gabriela" userId="fb01950d-ee6a-4d75-855b-2e86298f658d" providerId="ADAL" clId="{520E1A0A-6472-43B8-A064-D9B0DC6DFE06}"/>
    <pc:docChg chg="modSld">
      <pc:chgData name="Zegarra-Coronado, Gabriela" userId="fb01950d-ee6a-4d75-855b-2e86298f658d" providerId="ADAL" clId="{520E1A0A-6472-43B8-A064-D9B0DC6DFE06}" dt="2025-02-19T19:01:04.742" v="53" actId="14100"/>
      <pc:docMkLst>
        <pc:docMk/>
      </pc:docMkLst>
      <pc:sldChg chg="addSp delSp modSp mod">
        <pc:chgData name="Zegarra-Coronado, Gabriela" userId="fb01950d-ee6a-4d75-855b-2e86298f658d" providerId="ADAL" clId="{520E1A0A-6472-43B8-A064-D9B0DC6DFE06}" dt="2025-02-19T18:59:44.661" v="32" actId="1076"/>
        <pc:sldMkLst>
          <pc:docMk/>
          <pc:sldMk cId="0" sldId="258"/>
        </pc:sldMkLst>
        <pc:picChg chg="add mod">
          <ac:chgData name="Zegarra-Coronado, Gabriela" userId="fb01950d-ee6a-4d75-855b-2e86298f658d" providerId="ADAL" clId="{520E1A0A-6472-43B8-A064-D9B0DC6DFE06}" dt="2025-02-19T18:59:44.661" v="32" actId="1076"/>
          <ac:picMkLst>
            <pc:docMk/>
            <pc:sldMk cId="0" sldId="258"/>
            <ac:picMk id="2" creationId="{EFE7045A-95BE-D1FE-A521-8B1E9F6F4CD1}"/>
          </ac:picMkLst>
        </pc:picChg>
        <pc:picChg chg="del">
          <ac:chgData name="Zegarra-Coronado, Gabriela" userId="fb01950d-ee6a-4d75-855b-2e86298f658d" providerId="ADAL" clId="{520E1A0A-6472-43B8-A064-D9B0DC6DFE06}" dt="2025-02-19T18:54:22.506" v="0" actId="21"/>
          <ac:picMkLst>
            <pc:docMk/>
            <pc:sldMk cId="0" sldId="258"/>
            <ac:picMk id="13317" creationId="{11C10D44-C768-4D88-BB81-FB056216FC2D}"/>
          </ac:picMkLst>
        </pc:picChg>
        <pc:picChg chg="del">
          <ac:chgData name="Zegarra-Coronado, Gabriela" userId="fb01950d-ee6a-4d75-855b-2e86298f658d" providerId="ADAL" clId="{520E1A0A-6472-43B8-A064-D9B0DC6DFE06}" dt="2025-02-19T18:54:33.175" v="1" actId="21"/>
          <ac:picMkLst>
            <pc:docMk/>
            <pc:sldMk cId="0" sldId="258"/>
            <ac:picMk id="13318" creationId="{82ACE3D4-5295-4904-ACE9-6D205EAD9EA0}"/>
          </ac:picMkLst>
        </pc:picChg>
      </pc:sldChg>
      <pc:sldChg chg="addSp delSp modSp mod">
        <pc:chgData name="Zegarra-Coronado, Gabriela" userId="fb01950d-ee6a-4d75-855b-2e86298f658d" providerId="ADAL" clId="{520E1A0A-6472-43B8-A064-D9B0DC6DFE06}" dt="2025-02-19T19:01:04.742" v="53" actId="14100"/>
        <pc:sldMkLst>
          <pc:docMk/>
          <pc:sldMk cId="0" sldId="259"/>
        </pc:sldMkLst>
        <pc:picChg chg="add mod">
          <ac:chgData name="Zegarra-Coronado, Gabriela" userId="fb01950d-ee6a-4d75-855b-2e86298f658d" providerId="ADAL" clId="{520E1A0A-6472-43B8-A064-D9B0DC6DFE06}" dt="2025-02-19T19:01:04.742" v="53" actId="14100"/>
          <ac:picMkLst>
            <pc:docMk/>
            <pc:sldMk cId="0" sldId="259"/>
            <ac:picMk id="2" creationId="{4FBD9C40-8E2C-1570-8320-25E3E8AED8E1}"/>
          </ac:picMkLst>
        </pc:picChg>
        <pc:picChg chg="del">
          <ac:chgData name="Zegarra-Coronado, Gabriela" userId="fb01950d-ee6a-4d75-855b-2e86298f658d" providerId="ADAL" clId="{520E1A0A-6472-43B8-A064-D9B0DC6DFE06}" dt="2025-02-19T18:59:19.691" v="28" actId="21"/>
          <ac:picMkLst>
            <pc:docMk/>
            <pc:sldMk cId="0" sldId="259"/>
            <ac:picMk id="15369" creationId="{67E285A9-418E-48B6-A430-DDC273CAB15F}"/>
          </ac:picMkLst>
        </pc:picChg>
        <pc:picChg chg="del">
          <ac:chgData name="Zegarra-Coronado, Gabriela" userId="fb01950d-ee6a-4d75-855b-2e86298f658d" providerId="ADAL" clId="{520E1A0A-6472-43B8-A064-D9B0DC6DFE06}" dt="2025-02-19T18:59:24.453" v="29" actId="21"/>
          <ac:picMkLst>
            <pc:docMk/>
            <pc:sldMk cId="0" sldId="259"/>
            <ac:picMk id="15386" creationId="{96B373DA-1E8B-4CA6-B733-3D4675078F3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3D4C8FC-43D2-43AA-9FC7-93AC3AA112B8}"/>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0"/>
                <a:cs typeface="ＭＳ Ｐゴシック" charset="0"/>
              </a:defRPr>
            </a:lvl1pPr>
          </a:lstStyle>
          <a:p>
            <a:pPr>
              <a:defRPr/>
            </a:pPr>
            <a:endParaRPr lang="en-US" dirty="0"/>
          </a:p>
        </p:txBody>
      </p:sp>
      <p:sp>
        <p:nvSpPr>
          <p:cNvPr id="3" name="Date Placeholder 2">
            <a:extLst>
              <a:ext uri="{FF2B5EF4-FFF2-40B4-BE49-F238E27FC236}">
                <a16:creationId xmlns:a16="http://schemas.microsoft.com/office/drawing/2014/main" id="{1653D158-04C7-4F51-8F58-A8F8732A1212}"/>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9DC66F12-D11B-4BF0-9670-452786151E72}" type="datetime1">
              <a:rPr lang="en-US" altLang="en-US"/>
              <a:pPr/>
              <a:t>2/19/2025</a:t>
            </a:fld>
            <a:endParaRPr lang="en-US" altLang="en-US" dirty="0"/>
          </a:p>
        </p:txBody>
      </p:sp>
      <p:sp>
        <p:nvSpPr>
          <p:cNvPr id="4" name="Slide Image Placeholder 3">
            <a:extLst>
              <a:ext uri="{FF2B5EF4-FFF2-40B4-BE49-F238E27FC236}">
                <a16:creationId xmlns:a16="http://schemas.microsoft.com/office/drawing/2014/main" id="{1B3ECC2F-C60F-4767-AC61-675C4606C00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dirty="0"/>
          </a:p>
        </p:txBody>
      </p:sp>
      <p:sp>
        <p:nvSpPr>
          <p:cNvPr id="5" name="Notes Placeholder 4">
            <a:extLst>
              <a:ext uri="{FF2B5EF4-FFF2-40B4-BE49-F238E27FC236}">
                <a16:creationId xmlns:a16="http://schemas.microsoft.com/office/drawing/2014/main" id="{BC053EC8-AE79-444C-9E66-ECF0544C2FAE}"/>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0695EE1-2153-454C-B45B-D1A57DC50977}"/>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0"/>
                <a:cs typeface="ＭＳ Ｐゴシック" charset="0"/>
              </a:defRPr>
            </a:lvl1pPr>
          </a:lstStyle>
          <a:p>
            <a:pPr>
              <a:defRPr/>
            </a:pPr>
            <a:endParaRPr lang="en-US" dirty="0"/>
          </a:p>
        </p:txBody>
      </p:sp>
      <p:sp>
        <p:nvSpPr>
          <p:cNvPr id="7" name="Slide Number Placeholder 6">
            <a:extLst>
              <a:ext uri="{FF2B5EF4-FFF2-40B4-BE49-F238E27FC236}">
                <a16:creationId xmlns:a16="http://schemas.microsoft.com/office/drawing/2014/main" id="{9B89F892-6854-471C-9A8C-4023EB74FD3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56C9C308-0827-4B11-AC4F-D86C3DFBCF32}"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pitchFamily="-108" charset="-128"/>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a:extLst>
              <a:ext uri="{FF2B5EF4-FFF2-40B4-BE49-F238E27FC236}">
                <a16:creationId xmlns:a16="http://schemas.microsoft.com/office/drawing/2014/main" id="{2F41A137-A93A-4ABD-BDE5-A15520AFCC90}"/>
              </a:ext>
            </a:extLst>
          </p:cNvPr>
          <p:cNvSpPr>
            <a:spLocks noGrp="1" noRot="1" noChangeAspec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8" name="Notes Placeholder 2">
            <a:extLst>
              <a:ext uri="{FF2B5EF4-FFF2-40B4-BE49-F238E27FC236}">
                <a16:creationId xmlns:a16="http://schemas.microsoft.com/office/drawing/2014/main" id="{8FB3FC4D-ED6F-44B9-91F2-FE74678F8C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p>
        </p:txBody>
      </p:sp>
      <p:sp>
        <p:nvSpPr>
          <p:cNvPr id="14339" name="Slide Number Placeholder 3">
            <a:extLst>
              <a:ext uri="{FF2B5EF4-FFF2-40B4-BE49-F238E27FC236}">
                <a16:creationId xmlns:a16="http://schemas.microsoft.com/office/drawing/2014/main" id="{66FB80BD-B532-4FBB-9A98-155EEB8B5A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fld id="{1324F038-C72C-43BB-B72C-630EE2C7ED60}" type="slidenum">
              <a:rPr lang="en-US" altLang="en-US" sz="1200">
                <a:latin typeface="Calibri" panose="020F0502020204030204" pitchFamily="34" charset="0"/>
              </a:rPr>
              <a:pPr eaLnBrk="1" hangingPunct="1"/>
              <a:t>1</a:t>
            </a:fld>
            <a:endParaRPr lang="en-US" altLang="en-US" sz="1200" dirty="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B52AD8C2-92F7-44BF-881F-77D6492DA66A}"/>
              </a:ext>
            </a:extLst>
          </p:cNvPr>
          <p:cNvSpPr>
            <a:spLocks noGrp="1" noRot="1" noChangeAspec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a:extLst>
              <a:ext uri="{FF2B5EF4-FFF2-40B4-BE49-F238E27FC236}">
                <a16:creationId xmlns:a16="http://schemas.microsoft.com/office/drawing/2014/main" id="{B06A1148-55CE-4258-9519-04BE38E18C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p>
        </p:txBody>
      </p:sp>
      <p:sp>
        <p:nvSpPr>
          <p:cNvPr id="16387" name="Slide Number Placeholder 3">
            <a:extLst>
              <a:ext uri="{FF2B5EF4-FFF2-40B4-BE49-F238E27FC236}">
                <a16:creationId xmlns:a16="http://schemas.microsoft.com/office/drawing/2014/main" id="{D9003125-982E-446E-B95B-B54A8D524E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fld id="{126576A7-C4DE-4C63-8A8E-C76C91A39F4D}" type="slidenum">
              <a:rPr lang="en-US" altLang="en-US" sz="1200">
                <a:latin typeface="Calibri" panose="020F0502020204030204" pitchFamily="34" charset="0"/>
              </a:rPr>
              <a:pPr eaLnBrk="1" hangingPunct="1"/>
              <a:t>2</a:t>
            </a:fld>
            <a:endParaRPr lang="en-US" altLang="en-US" sz="1200" dirty="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a:t>Click to edit Master title style</a:t>
            </a:r>
          </a:p>
        </p:txBody>
      </p:sp>
      <p:sp>
        <p:nvSpPr>
          <p:cNvPr id="6" name="Content Placeholder 5"/>
          <p:cNvSpPr>
            <a:spLocks noGrp="1"/>
          </p:cNvSpPr>
          <p:nvPr>
            <p:ph sz="quarter" idx="10"/>
          </p:nvPr>
        </p:nvSpPr>
        <p:spPr>
          <a:xfrm>
            <a:off x="0" y="0"/>
            <a:ext cx="43891200" cy="32918400"/>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6" name="Content Placeholder 35"/>
          <p:cNvSpPr>
            <a:spLocks noGrp="1"/>
          </p:cNvSpPr>
          <p:nvPr>
            <p:ph sz="quarter" idx="11"/>
          </p:nvPr>
        </p:nvSpPr>
        <p:spPr>
          <a:xfrm>
            <a:off x="0" y="1"/>
            <a:ext cx="43891200" cy="33299400"/>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49092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2193925" y="7680325"/>
            <a:ext cx="39503350" cy="217249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9CE2D3-E5CE-4103-8819-8266BEAC4D60}"/>
              </a:ext>
            </a:extLst>
          </p:cNvPr>
          <p:cNvSpPr>
            <a:spLocks noGrp="1"/>
          </p:cNvSpPr>
          <p:nvPr>
            <p:ph type="dt" sz="half" idx="10"/>
          </p:nvPr>
        </p:nvSpPr>
        <p:spPr>
          <a:xfrm>
            <a:off x="21939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7D98DB79-DB1B-464E-8FC8-FB1D980692CC}" type="datetime1">
              <a:rPr lang="en-US" altLang="en-US"/>
              <a:pPr/>
              <a:t>2/19/2025</a:t>
            </a:fld>
            <a:endParaRPr lang="en-US" altLang="en-US" dirty="0"/>
          </a:p>
        </p:txBody>
      </p:sp>
      <p:sp>
        <p:nvSpPr>
          <p:cNvPr id="5" name="Footer Placeholder 4">
            <a:extLst>
              <a:ext uri="{FF2B5EF4-FFF2-40B4-BE49-F238E27FC236}">
                <a16:creationId xmlns:a16="http://schemas.microsoft.com/office/drawing/2014/main" id="{717FD65B-2B25-42B6-B696-CA185951A506}"/>
              </a:ext>
            </a:extLst>
          </p:cNvPr>
          <p:cNvSpPr>
            <a:spLocks noGrp="1"/>
          </p:cNvSpPr>
          <p:nvPr>
            <p:ph type="ftr" sz="quarter" idx="11"/>
          </p:nvPr>
        </p:nvSpPr>
        <p:spPr>
          <a:xfrm>
            <a:off x="14995525" y="30510164"/>
            <a:ext cx="13900150" cy="1752600"/>
          </a:xfrm>
          <a:prstGeom prst="rect">
            <a:avLst/>
          </a:prstGeom>
        </p:spPr>
        <p:txBody>
          <a:bodyPr/>
          <a:lstStyle>
            <a:lvl1pPr>
              <a:defRPr>
                <a:latin typeface="Arial" charset="0"/>
                <a:ea typeface="ＭＳ Ｐゴシック" charset="0"/>
                <a:cs typeface="ＭＳ Ｐゴシック" charset="0"/>
              </a:defRPr>
            </a:lvl1pPr>
          </a:lstStyle>
          <a:p>
            <a:pPr>
              <a:defRPr/>
            </a:pPr>
            <a:endParaRPr lang="en-US" dirty="0"/>
          </a:p>
        </p:txBody>
      </p:sp>
      <p:sp>
        <p:nvSpPr>
          <p:cNvPr id="6" name="Slide Number Placeholder 5">
            <a:extLst>
              <a:ext uri="{FF2B5EF4-FFF2-40B4-BE49-F238E27FC236}">
                <a16:creationId xmlns:a16="http://schemas.microsoft.com/office/drawing/2014/main" id="{F0D25B0C-92B8-4CDA-9E0E-950C7D91083C}"/>
              </a:ext>
            </a:extLst>
          </p:cNvPr>
          <p:cNvSpPr>
            <a:spLocks noGrp="1"/>
          </p:cNvSpPr>
          <p:nvPr>
            <p:ph type="sldNum" sz="quarter" idx="12"/>
          </p:nvPr>
        </p:nvSpPr>
        <p:spPr>
          <a:xfrm>
            <a:off x="314547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F4AC1E25-9FBC-4E23-A8D7-0E732A67497F}" type="slidenum">
              <a:rPr lang="en-US" altLang="en-US"/>
              <a:pPr/>
              <a:t>‹#›</a:t>
            </a:fld>
            <a:endParaRPr lang="en-US" altLang="en-US" dirty="0"/>
          </a:p>
        </p:txBody>
      </p:sp>
    </p:spTree>
    <p:extLst>
      <p:ext uri="{BB962C8B-B14F-4D97-AF65-F5344CB8AC3E}">
        <p14:creationId xmlns:p14="http://schemas.microsoft.com/office/powerpoint/2010/main" val="1460347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0530843" y="6324600"/>
            <a:ext cx="141480542" cy="1348206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8A5099-3ACB-4B03-B8A4-D28E6857F9CF}"/>
              </a:ext>
            </a:extLst>
          </p:cNvPr>
          <p:cNvSpPr>
            <a:spLocks noGrp="1"/>
          </p:cNvSpPr>
          <p:nvPr>
            <p:ph type="dt" sz="half" idx="10"/>
          </p:nvPr>
        </p:nvSpPr>
        <p:spPr>
          <a:xfrm>
            <a:off x="21939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0D2A2D7D-DDEB-4A7F-AC4F-AB0DFEF7BCBE}" type="datetime1">
              <a:rPr lang="en-US" altLang="en-US"/>
              <a:pPr/>
              <a:t>2/19/2025</a:t>
            </a:fld>
            <a:endParaRPr lang="en-US" altLang="en-US" dirty="0"/>
          </a:p>
        </p:txBody>
      </p:sp>
      <p:sp>
        <p:nvSpPr>
          <p:cNvPr id="5" name="Footer Placeholder 4">
            <a:extLst>
              <a:ext uri="{FF2B5EF4-FFF2-40B4-BE49-F238E27FC236}">
                <a16:creationId xmlns:a16="http://schemas.microsoft.com/office/drawing/2014/main" id="{15E46440-5148-4038-8119-53CF60C00B2C}"/>
              </a:ext>
            </a:extLst>
          </p:cNvPr>
          <p:cNvSpPr>
            <a:spLocks noGrp="1"/>
          </p:cNvSpPr>
          <p:nvPr>
            <p:ph type="ftr" sz="quarter" idx="11"/>
          </p:nvPr>
        </p:nvSpPr>
        <p:spPr>
          <a:xfrm>
            <a:off x="14995525" y="30510164"/>
            <a:ext cx="13900150" cy="1752600"/>
          </a:xfrm>
          <a:prstGeom prst="rect">
            <a:avLst/>
          </a:prstGeom>
        </p:spPr>
        <p:txBody>
          <a:bodyPr/>
          <a:lstStyle>
            <a:lvl1pPr>
              <a:defRPr>
                <a:latin typeface="Arial" charset="0"/>
                <a:ea typeface="ＭＳ Ｐゴシック" charset="0"/>
                <a:cs typeface="ＭＳ Ｐゴシック" charset="0"/>
              </a:defRPr>
            </a:lvl1pPr>
          </a:lstStyle>
          <a:p>
            <a:pPr>
              <a:defRPr/>
            </a:pPr>
            <a:endParaRPr lang="en-US" dirty="0"/>
          </a:p>
        </p:txBody>
      </p:sp>
      <p:sp>
        <p:nvSpPr>
          <p:cNvPr id="6" name="Slide Number Placeholder 5">
            <a:extLst>
              <a:ext uri="{FF2B5EF4-FFF2-40B4-BE49-F238E27FC236}">
                <a16:creationId xmlns:a16="http://schemas.microsoft.com/office/drawing/2014/main" id="{077FCE33-31CA-481E-BD7F-8132E0D507DE}"/>
              </a:ext>
            </a:extLst>
          </p:cNvPr>
          <p:cNvSpPr>
            <a:spLocks noGrp="1"/>
          </p:cNvSpPr>
          <p:nvPr>
            <p:ph type="sldNum" sz="quarter" idx="12"/>
          </p:nvPr>
        </p:nvSpPr>
        <p:spPr>
          <a:xfrm>
            <a:off x="314547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432435AC-92DD-4C50-A562-F88AF0CDE718}" type="slidenum">
              <a:rPr lang="en-US" altLang="en-US"/>
              <a:pPr/>
              <a:t>‹#›</a:t>
            </a:fld>
            <a:endParaRPr lang="en-US" altLang="en-US" dirty="0"/>
          </a:p>
        </p:txBody>
      </p:sp>
    </p:spTree>
    <p:extLst>
      <p:ext uri="{BB962C8B-B14F-4D97-AF65-F5344CB8AC3E}">
        <p14:creationId xmlns:p14="http://schemas.microsoft.com/office/powerpoint/2010/main" val="657824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2193925" y="7680325"/>
            <a:ext cx="39503350" cy="217249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27DE1B-589D-44D5-9C54-DD3607B7AFE2}"/>
              </a:ext>
            </a:extLst>
          </p:cNvPr>
          <p:cNvSpPr>
            <a:spLocks noGrp="1"/>
          </p:cNvSpPr>
          <p:nvPr>
            <p:ph type="dt" sz="half" idx="10"/>
          </p:nvPr>
        </p:nvSpPr>
        <p:spPr>
          <a:xfrm>
            <a:off x="21939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94A7572E-03D9-46EE-98F2-4BDFFCFC50C4}" type="datetime1">
              <a:rPr lang="en-US" altLang="en-US"/>
              <a:pPr/>
              <a:t>2/19/2025</a:t>
            </a:fld>
            <a:endParaRPr lang="en-US" altLang="en-US" dirty="0"/>
          </a:p>
        </p:txBody>
      </p:sp>
      <p:sp>
        <p:nvSpPr>
          <p:cNvPr id="5" name="Footer Placeholder 4">
            <a:extLst>
              <a:ext uri="{FF2B5EF4-FFF2-40B4-BE49-F238E27FC236}">
                <a16:creationId xmlns:a16="http://schemas.microsoft.com/office/drawing/2014/main" id="{1CEDE42A-D5E2-4F3A-9BAB-7516CA11AA45}"/>
              </a:ext>
            </a:extLst>
          </p:cNvPr>
          <p:cNvSpPr>
            <a:spLocks noGrp="1"/>
          </p:cNvSpPr>
          <p:nvPr>
            <p:ph type="ftr" sz="quarter" idx="11"/>
          </p:nvPr>
        </p:nvSpPr>
        <p:spPr>
          <a:xfrm>
            <a:off x="14995525" y="30510164"/>
            <a:ext cx="13900150" cy="1752600"/>
          </a:xfrm>
          <a:prstGeom prst="rect">
            <a:avLst/>
          </a:prstGeom>
        </p:spPr>
        <p:txBody>
          <a:bodyPr/>
          <a:lstStyle>
            <a:lvl1pPr>
              <a:defRPr>
                <a:latin typeface="Arial" charset="0"/>
                <a:ea typeface="ＭＳ Ｐゴシック" charset="0"/>
                <a:cs typeface="ＭＳ Ｐゴシック" charset="0"/>
              </a:defRPr>
            </a:lvl1pPr>
          </a:lstStyle>
          <a:p>
            <a:pPr>
              <a:defRPr/>
            </a:pPr>
            <a:endParaRPr lang="en-US" dirty="0"/>
          </a:p>
        </p:txBody>
      </p:sp>
      <p:sp>
        <p:nvSpPr>
          <p:cNvPr id="6" name="Slide Number Placeholder 5">
            <a:extLst>
              <a:ext uri="{FF2B5EF4-FFF2-40B4-BE49-F238E27FC236}">
                <a16:creationId xmlns:a16="http://schemas.microsoft.com/office/drawing/2014/main" id="{FB40C3B2-090F-4673-B784-00D9C9E80369}"/>
              </a:ext>
            </a:extLst>
          </p:cNvPr>
          <p:cNvSpPr>
            <a:spLocks noGrp="1"/>
          </p:cNvSpPr>
          <p:nvPr>
            <p:ph type="sldNum" sz="quarter" idx="12"/>
          </p:nvPr>
        </p:nvSpPr>
        <p:spPr>
          <a:xfrm>
            <a:off x="314547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3FC3A974-0CA2-4C46-8D24-9009E30A9D0D}" type="slidenum">
              <a:rPr lang="en-US" altLang="en-US"/>
              <a:pPr/>
              <a:t>‹#›</a:t>
            </a:fld>
            <a:endParaRPr lang="en-US" altLang="en-US" dirty="0"/>
          </a:p>
        </p:txBody>
      </p:sp>
    </p:spTree>
    <p:extLst>
      <p:ext uri="{BB962C8B-B14F-4D97-AF65-F5344CB8AC3E}">
        <p14:creationId xmlns:p14="http://schemas.microsoft.com/office/powerpoint/2010/main" val="3620419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3"/>
            <a:ext cx="37307520" cy="6537960"/>
          </a:xfrm>
          <a:prstGeom prst="rect">
            <a:avLst/>
          </a:prstGeom>
        </p:spPr>
        <p:txBody>
          <a:bodyPr anchor="t"/>
          <a:lstStyle>
            <a:lvl1pPr algn="l">
              <a:defRPr sz="14399"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a:prstGeom prst="rect">
            <a:avLst/>
          </a:prstGeom>
        </p:spPr>
        <p:txBody>
          <a:bodyPr anchor="b"/>
          <a:lstStyle>
            <a:lvl1pPr marL="0" indent="0">
              <a:buNone/>
              <a:defRPr sz="7200">
                <a:solidFill>
                  <a:schemeClr val="tx1">
                    <a:tint val="75000"/>
                  </a:schemeClr>
                </a:solidFill>
              </a:defRPr>
            </a:lvl1pPr>
            <a:lvl2pPr marL="1645838" indent="0">
              <a:buNone/>
              <a:defRPr sz="6450">
                <a:solidFill>
                  <a:schemeClr val="tx1">
                    <a:tint val="75000"/>
                  </a:schemeClr>
                </a:solidFill>
              </a:defRPr>
            </a:lvl2pPr>
            <a:lvl3pPr marL="3291675" indent="0">
              <a:buNone/>
              <a:defRPr sz="5775">
                <a:solidFill>
                  <a:schemeClr val="tx1">
                    <a:tint val="75000"/>
                  </a:schemeClr>
                </a:solidFill>
              </a:defRPr>
            </a:lvl3pPr>
            <a:lvl4pPr marL="4937513" indent="0">
              <a:buNone/>
              <a:defRPr sz="5025">
                <a:solidFill>
                  <a:schemeClr val="tx1">
                    <a:tint val="75000"/>
                  </a:schemeClr>
                </a:solidFill>
              </a:defRPr>
            </a:lvl4pPr>
            <a:lvl5pPr marL="6583351" indent="0">
              <a:buNone/>
              <a:defRPr sz="5025">
                <a:solidFill>
                  <a:schemeClr val="tx1">
                    <a:tint val="75000"/>
                  </a:schemeClr>
                </a:solidFill>
              </a:defRPr>
            </a:lvl5pPr>
            <a:lvl6pPr marL="8229189" indent="0">
              <a:buNone/>
              <a:defRPr sz="5025">
                <a:solidFill>
                  <a:schemeClr val="tx1">
                    <a:tint val="75000"/>
                  </a:schemeClr>
                </a:solidFill>
              </a:defRPr>
            </a:lvl6pPr>
            <a:lvl7pPr marL="9875026" indent="0">
              <a:buNone/>
              <a:defRPr sz="5025">
                <a:solidFill>
                  <a:schemeClr val="tx1">
                    <a:tint val="75000"/>
                  </a:schemeClr>
                </a:solidFill>
              </a:defRPr>
            </a:lvl7pPr>
            <a:lvl8pPr marL="11520864" indent="0">
              <a:buNone/>
              <a:defRPr sz="5025">
                <a:solidFill>
                  <a:schemeClr val="tx1">
                    <a:tint val="75000"/>
                  </a:schemeClr>
                </a:solidFill>
              </a:defRPr>
            </a:lvl8pPr>
            <a:lvl9pPr marL="13166702" indent="0">
              <a:buNone/>
              <a:defRPr sz="502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3B57C3-11D9-4E40-B218-AC0938E36B76}"/>
              </a:ext>
            </a:extLst>
          </p:cNvPr>
          <p:cNvSpPr>
            <a:spLocks noGrp="1"/>
          </p:cNvSpPr>
          <p:nvPr>
            <p:ph type="dt" sz="half" idx="10"/>
          </p:nvPr>
        </p:nvSpPr>
        <p:spPr>
          <a:xfrm>
            <a:off x="21939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B9931E8E-0902-47BC-B2C7-10F8DFAFF5FC}" type="datetime1">
              <a:rPr lang="en-US" altLang="en-US"/>
              <a:pPr/>
              <a:t>2/19/2025</a:t>
            </a:fld>
            <a:endParaRPr lang="en-US" altLang="en-US" dirty="0"/>
          </a:p>
        </p:txBody>
      </p:sp>
      <p:sp>
        <p:nvSpPr>
          <p:cNvPr id="5" name="Footer Placeholder 4">
            <a:extLst>
              <a:ext uri="{FF2B5EF4-FFF2-40B4-BE49-F238E27FC236}">
                <a16:creationId xmlns:a16="http://schemas.microsoft.com/office/drawing/2014/main" id="{E803AB3A-8B3A-4BA2-BB2B-B410EC2380E4}"/>
              </a:ext>
            </a:extLst>
          </p:cNvPr>
          <p:cNvSpPr>
            <a:spLocks noGrp="1"/>
          </p:cNvSpPr>
          <p:nvPr>
            <p:ph type="ftr" sz="quarter" idx="11"/>
          </p:nvPr>
        </p:nvSpPr>
        <p:spPr>
          <a:xfrm>
            <a:off x="14995525" y="30510164"/>
            <a:ext cx="13900150" cy="1752600"/>
          </a:xfrm>
          <a:prstGeom prst="rect">
            <a:avLst/>
          </a:prstGeom>
        </p:spPr>
        <p:txBody>
          <a:bodyPr/>
          <a:lstStyle>
            <a:lvl1pPr>
              <a:defRPr>
                <a:latin typeface="Arial" charset="0"/>
                <a:ea typeface="ＭＳ Ｐゴシック" charset="0"/>
                <a:cs typeface="ＭＳ Ｐゴシック" charset="0"/>
              </a:defRPr>
            </a:lvl1pPr>
          </a:lstStyle>
          <a:p>
            <a:pPr>
              <a:defRPr/>
            </a:pPr>
            <a:endParaRPr lang="en-US" dirty="0"/>
          </a:p>
        </p:txBody>
      </p:sp>
      <p:sp>
        <p:nvSpPr>
          <p:cNvPr id="6" name="Slide Number Placeholder 5">
            <a:extLst>
              <a:ext uri="{FF2B5EF4-FFF2-40B4-BE49-F238E27FC236}">
                <a16:creationId xmlns:a16="http://schemas.microsoft.com/office/drawing/2014/main" id="{0DD71A6B-AC93-4F1B-B635-C22AC1B51F75}"/>
              </a:ext>
            </a:extLst>
          </p:cNvPr>
          <p:cNvSpPr>
            <a:spLocks noGrp="1"/>
          </p:cNvSpPr>
          <p:nvPr>
            <p:ph type="sldNum" sz="quarter" idx="12"/>
          </p:nvPr>
        </p:nvSpPr>
        <p:spPr>
          <a:xfrm>
            <a:off x="314547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5E95B217-6184-4FC9-A02A-11608A7FA6D9}" type="slidenum">
              <a:rPr lang="en-US" altLang="en-US"/>
              <a:pPr/>
              <a:t>‹#›</a:t>
            </a:fld>
            <a:endParaRPr lang="en-US" altLang="en-US" dirty="0"/>
          </a:p>
        </p:txBody>
      </p:sp>
    </p:spTree>
    <p:extLst>
      <p:ext uri="{BB962C8B-B14F-4D97-AF65-F5344CB8AC3E}">
        <p14:creationId xmlns:p14="http://schemas.microsoft.com/office/powerpoint/2010/main" val="1001037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834800" y="0"/>
            <a:ext cx="39503350" cy="54864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0530842" y="36865560"/>
            <a:ext cx="94442280" cy="104279702"/>
          </a:xfrm>
          <a:prstGeom prst="rect">
            <a:avLst/>
          </a:prstGeom>
        </p:spPr>
        <p:txBody>
          <a:bodyPr/>
          <a:lstStyle>
            <a:lvl1pPr>
              <a:defRPr sz="10049"/>
            </a:lvl1pPr>
            <a:lvl2pPr>
              <a:defRPr sz="8625"/>
            </a:lvl2pPr>
            <a:lvl3pPr>
              <a:defRPr sz="7200"/>
            </a:lvl3pPr>
            <a:lvl4pPr>
              <a:defRPr sz="6450"/>
            </a:lvl4pPr>
            <a:lvl5pPr>
              <a:defRPr sz="6450"/>
            </a:lvl5pPr>
            <a:lvl6pPr>
              <a:defRPr sz="6450"/>
            </a:lvl6pPr>
            <a:lvl7pPr>
              <a:defRPr sz="6450"/>
            </a:lvl7pPr>
            <a:lvl8pPr>
              <a:defRPr sz="6450"/>
            </a:lvl8pPr>
            <a:lvl9pPr>
              <a:defRPr sz="64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2" y="36865560"/>
            <a:ext cx="94442280" cy="104279702"/>
          </a:xfrm>
          <a:prstGeom prst="rect">
            <a:avLst/>
          </a:prstGeom>
        </p:spPr>
        <p:txBody>
          <a:bodyPr/>
          <a:lstStyle>
            <a:lvl1pPr>
              <a:defRPr sz="10049"/>
            </a:lvl1pPr>
            <a:lvl2pPr>
              <a:defRPr sz="8625"/>
            </a:lvl2pPr>
            <a:lvl3pPr>
              <a:defRPr sz="7200"/>
            </a:lvl3pPr>
            <a:lvl4pPr>
              <a:defRPr sz="6450"/>
            </a:lvl4pPr>
            <a:lvl5pPr>
              <a:defRPr sz="6450"/>
            </a:lvl5pPr>
            <a:lvl6pPr>
              <a:defRPr sz="6450"/>
            </a:lvl6pPr>
            <a:lvl7pPr>
              <a:defRPr sz="6450"/>
            </a:lvl7pPr>
            <a:lvl8pPr>
              <a:defRPr sz="6450"/>
            </a:lvl8pPr>
            <a:lvl9pPr>
              <a:defRPr sz="64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FBA0DA1-42A7-434D-A1BD-B7A4EE22AB8F}"/>
              </a:ext>
            </a:extLst>
          </p:cNvPr>
          <p:cNvSpPr>
            <a:spLocks noGrp="1"/>
          </p:cNvSpPr>
          <p:nvPr>
            <p:ph type="dt" sz="half" idx="10"/>
          </p:nvPr>
        </p:nvSpPr>
        <p:spPr>
          <a:xfrm>
            <a:off x="21939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547D0C35-806F-40FA-BD43-750ADD1A6019}" type="datetime1">
              <a:rPr lang="en-US" altLang="en-US"/>
              <a:pPr/>
              <a:t>2/19/2025</a:t>
            </a:fld>
            <a:endParaRPr lang="en-US" altLang="en-US" dirty="0"/>
          </a:p>
        </p:txBody>
      </p:sp>
      <p:sp>
        <p:nvSpPr>
          <p:cNvPr id="6" name="Footer Placeholder 4">
            <a:extLst>
              <a:ext uri="{FF2B5EF4-FFF2-40B4-BE49-F238E27FC236}">
                <a16:creationId xmlns:a16="http://schemas.microsoft.com/office/drawing/2014/main" id="{F6EC8066-CB86-4327-A095-A0B8B216FFDC}"/>
              </a:ext>
            </a:extLst>
          </p:cNvPr>
          <p:cNvSpPr>
            <a:spLocks noGrp="1"/>
          </p:cNvSpPr>
          <p:nvPr>
            <p:ph type="ftr" sz="quarter" idx="11"/>
          </p:nvPr>
        </p:nvSpPr>
        <p:spPr>
          <a:xfrm>
            <a:off x="-45948600" y="39014401"/>
            <a:ext cx="13900150" cy="1752600"/>
          </a:xfrm>
          <a:prstGeom prst="rect">
            <a:avLst/>
          </a:prstGeom>
        </p:spPr>
        <p:txBody>
          <a:bodyPr/>
          <a:lstStyle>
            <a:lvl1pPr>
              <a:defRPr>
                <a:latin typeface="Arial" charset="0"/>
                <a:ea typeface="ＭＳ Ｐゴシック" charset="0"/>
                <a:cs typeface="ＭＳ Ｐゴシック" charset="0"/>
              </a:defRPr>
            </a:lvl1pPr>
          </a:lstStyle>
          <a:p>
            <a:pPr>
              <a:defRPr/>
            </a:pPr>
            <a:endParaRPr lang="en-US" dirty="0"/>
          </a:p>
        </p:txBody>
      </p:sp>
      <p:sp>
        <p:nvSpPr>
          <p:cNvPr id="7" name="Slide Number Placeholder 5">
            <a:extLst>
              <a:ext uri="{FF2B5EF4-FFF2-40B4-BE49-F238E27FC236}">
                <a16:creationId xmlns:a16="http://schemas.microsoft.com/office/drawing/2014/main" id="{E7127C03-3E3D-4D4E-8098-50217D5F2D95}"/>
              </a:ext>
            </a:extLst>
          </p:cNvPr>
          <p:cNvSpPr>
            <a:spLocks noGrp="1"/>
          </p:cNvSpPr>
          <p:nvPr>
            <p:ph type="sldNum" sz="quarter" idx="12"/>
          </p:nvPr>
        </p:nvSpPr>
        <p:spPr>
          <a:xfrm>
            <a:off x="-29489400" y="39014401"/>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364D2114-6B91-42CA-A934-97F4E0DCC06B}" type="slidenum">
              <a:rPr lang="en-US" altLang="en-US"/>
              <a:pPr/>
              <a:t>‹#›</a:t>
            </a:fld>
            <a:endParaRPr lang="en-US" altLang="en-US" dirty="0"/>
          </a:p>
        </p:txBody>
      </p:sp>
    </p:spTree>
    <p:extLst>
      <p:ext uri="{BB962C8B-B14F-4D97-AF65-F5344CB8AC3E}">
        <p14:creationId xmlns:p14="http://schemas.microsoft.com/office/powerpoint/2010/main" val="6051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a:prstGeom prst="rect">
            <a:avLst/>
          </a:prstGeom>
        </p:spPr>
        <p:txBody>
          <a:bodyPr anchor="b"/>
          <a:lstStyle>
            <a:lvl1pPr marL="0" indent="0">
              <a:buNone/>
              <a:defRPr sz="8625" b="1"/>
            </a:lvl1pPr>
            <a:lvl2pPr marL="1645838" indent="0">
              <a:buNone/>
              <a:defRPr sz="7200" b="1"/>
            </a:lvl2pPr>
            <a:lvl3pPr marL="3291675" indent="0">
              <a:buNone/>
              <a:defRPr sz="6450" b="1"/>
            </a:lvl3pPr>
            <a:lvl4pPr marL="4937513" indent="0">
              <a:buNone/>
              <a:defRPr sz="5775" b="1"/>
            </a:lvl4pPr>
            <a:lvl5pPr marL="6583351" indent="0">
              <a:buNone/>
              <a:defRPr sz="5775" b="1"/>
            </a:lvl5pPr>
            <a:lvl6pPr marL="8229189" indent="0">
              <a:buNone/>
              <a:defRPr sz="5775" b="1"/>
            </a:lvl6pPr>
            <a:lvl7pPr marL="9875026" indent="0">
              <a:buNone/>
              <a:defRPr sz="5775" b="1"/>
            </a:lvl7pPr>
            <a:lvl8pPr marL="11520864" indent="0">
              <a:buNone/>
              <a:defRPr sz="5775" b="1"/>
            </a:lvl8pPr>
            <a:lvl9pPr marL="13166702" indent="0">
              <a:buNone/>
              <a:defRPr sz="5775"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a:prstGeom prst="rect">
            <a:avLst/>
          </a:prstGeom>
        </p:spPr>
        <p:txBody>
          <a:bodyPr/>
          <a:lstStyle>
            <a:lvl1pPr>
              <a:defRPr sz="8625"/>
            </a:lvl1pPr>
            <a:lvl2pPr>
              <a:defRPr sz="7200"/>
            </a:lvl2pPr>
            <a:lvl3pPr>
              <a:defRPr sz="6450"/>
            </a:lvl3pPr>
            <a:lvl4pPr>
              <a:defRPr sz="5775"/>
            </a:lvl4pPr>
            <a:lvl5pPr>
              <a:defRPr sz="5775"/>
            </a:lvl5pPr>
            <a:lvl6pPr>
              <a:defRPr sz="5775"/>
            </a:lvl6pPr>
            <a:lvl7pPr>
              <a:defRPr sz="5775"/>
            </a:lvl7pPr>
            <a:lvl8pPr>
              <a:defRPr sz="5775"/>
            </a:lvl8pPr>
            <a:lvl9pPr>
              <a:defRPr sz="57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a:prstGeom prst="rect">
            <a:avLst/>
          </a:prstGeom>
        </p:spPr>
        <p:txBody>
          <a:bodyPr anchor="b"/>
          <a:lstStyle>
            <a:lvl1pPr marL="0" indent="0">
              <a:buNone/>
              <a:defRPr sz="8625" b="1"/>
            </a:lvl1pPr>
            <a:lvl2pPr marL="1645838" indent="0">
              <a:buNone/>
              <a:defRPr sz="7200" b="1"/>
            </a:lvl2pPr>
            <a:lvl3pPr marL="3291675" indent="0">
              <a:buNone/>
              <a:defRPr sz="6450" b="1"/>
            </a:lvl3pPr>
            <a:lvl4pPr marL="4937513" indent="0">
              <a:buNone/>
              <a:defRPr sz="5775" b="1"/>
            </a:lvl4pPr>
            <a:lvl5pPr marL="6583351" indent="0">
              <a:buNone/>
              <a:defRPr sz="5775" b="1"/>
            </a:lvl5pPr>
            <a:lvl6pPr marL="8229189" indent="0">
              <a:buNone/>
              <a:defRPr sz="5775" b="1"/>
            </a:lvl6pPr>
            <a:lvl7pPr marL="9875026" indent="0">
              <a:buNone/>
              <a:defRPr sz="5775" b="1"/>
            </a:lvl7pPr>
            <a:lvl8pPr marL="11520864" indent="0">
              <a:buNone/>
              <a:defRPr sz="5775" b="1"/>
            </a:lvl8pPr>
            <a:lvl9pPr marL="13166702" indent="0">
              <a:buNone/>
              <a:defRPr sz="5775"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a:prstGeom prst="rect">
            <a:avLst/>
          </a:prstGeom>
        </p:spPr>
        <p:txBody>
          <a:bodyPr/>
          <a:lstStyle>
            <a:lvl1pPr>
              <a:defRPr sz="8625"/>
            </a:lvl1pPr>
            <a:lvl2pPr>
              <a:defRPr sz="7200"/>
            </a:lvl2pPr>
            <a:lvl3pPr>
              <a:defRPr sz="6450"/>
            </a:lvl3pPr>
            <a:lvl4pPr>
              <a:defRPr sz="5775"/>
            </a:lvl4pPr>
            <a:lvl5pPr>
              <a:defRPr sz="5775"/>
            </a:lvl5pPr>
            <a:lvl6pPr>
              <a:defRPr sz="5775"/>
            </a:lvl6pPr>
            <a:lvl7pPr>
              <a:defRPr sz="5775"/>
            </a:lvl7pPr>
            <a:lvl8pPr>
              <a:defRPr sz="5775"/>
            </a:lvl8pPr>
            <a:lvl9pPr>
              <a:defRPr sz="57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2FF7F37-E657-4E4E-B904-3CACB675B9E4}"/>
              </a:ext>
            </a:extLst>
          </p:cNvPr>
          <p:cNvSpPr>
            <a:spLocks noGrp="1"/>
          </p:cNvSpPr>
          <p:nvPr>
            <p:ph type="dt" sz="half" idx="10"/>
          </p:nvPr>
        </p:nvSpPr>
        <p:spPr>
          <a:xfrm>
            <a:off x="21939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C48F0DEC-832E-4151-AA48-C3B96F75B9F0}" type="datetime1">
              <a:rPr lang="en-US" altLang="en-US"/>
              <a:pPr/>
              <a:t>2/19/2025</a:t>
            </a:fld>
            <a:endParaRPr lang="en-US" altLang="en-US" dirty="0"/>
          </a:p>
        </p:txBody>
      </p:sp>
      <p:sp>
        <p:nvSpPr>
          <p:cNvPr id="8" name="Footer Placeholder 4">
            <a:extLst>
              <a:ext uri="{FF2B5EF4-FFF2-40B4-BE49-F238E27FC236}">
                <a16:creationId xmlns:a16="http://schemas.microsoft.com/office/drawing/2014/main" id="{C2561926-CD8E-4675-87E9-AD2BBC366F9F}"/>
              </a:ext>
            </a:extLst>
          </p:cNvPr>
          <p:cNvSpPr>
            <a:spLocks noGrp="1"/>
          </p:cNvSpPr>
          <p:nvPr>
            <p:ph type="ftr" sz="quarter" idx="11"/>
          </p:nvPr>
        </p:nvSpPr>
        <p:spPr>
          <a:xfrm>
            <a:off x="14995525" y="30510164"/>
            <a:ext cx="13900150" cy="1752600"/>
          </a:xfrm>
          <a:prstGeom prst="rect">
            <a:avLst/>
          </a:prstGeom>
        </p:spPr>
        <p:txBody>
          <a:bodyPr/>
          <a:lstStyle>
            <a:lvl1pPr>
              <a:defRPr>
                <a:latin typeface="Arial" charset="0"/>
                <a:ea typeface="ＭＳ Ｐゴシック" charset="0"/>
                <a:cs typeface="ＭＳ Ｐゴシック" charset="0"/>
              </a:defRPr>
            </a:lvl1pPr>
          </a:lstStyle>
          <a:p>
            <a:pPr>
              <a:defRPr/>
            </a:pPr>
            <a:endParaRPr lang="en-US" dirty="0"/>
          </a:p>
        </p:txBody>
      </p:sp>
      <p:sp>
        <p:nvSpPr>
          <p:cNvPr id="9" name="Slide Number Placeholder 5">
            <a:extLst>
              <a:ext uri="{FF2B5EF4-FFF2-40B4-BE49-F238E27FC236}">
                <a16:creationId xmlns:a16="http://schemas.microsoft.com/office/drawing/2014/main" id="{E7439302-2EE4-4BF6-B02A-C1382F81DA2D}"/>
              </a:ext>
            </a:extLst>
          </p:cNvPr>
          <p:cNvSpPr>
            <a:spLocks noGrp="1"/>
          </p:cNvSpPr>
          <p:nvPr>
            <p:ph type="sldNum" sz="quarter" idx="12"/>
          </p:nvPr>
        </p:nvSpPr>
        <p:spPr>
          <a:xfrm>
            <a:off x="314547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AC1B494A-07B3-45CC-A686-DC655C8779B0}" type="slidenum">
              <a:rPr lang="en-US" altLang="en-US"/>
              <a:pPr/>
              <a:t>‹#›</a:t>
            </a:fld>
            <a:endParaRPr lang="en-US" altLang="en-US" dirty="0"/>
          </a:p>
        </p:txBody>
      </p:sp>
    </p:spTree>
    <p:extLst>
      <p:ext uri="{BB962C8B-B14F-4D97-AF65-F5344CB8AC3E}">
        <p14:creationId xmlns:p14="http://schemas.microsoft.com/office/powerpoint/2010/main" val="3768299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a:lstStyle/>
          <a:p>
            <a:r>
              <a:rPr lang="en-US"/>
              <a:t>Click to edit Master title style</a:t>
            </a:r>
          </a:p>
        </p:txBody>
      </p:sp>
      <p:sp>
        <p:nvSpPr>
          <p:cNvPr id="3" name="Date Placeholder 3">
            <a:extLst>
              <a:ext uri="{FF2B5EF4-FFF2-40B4-BE49-F238E27FC236}">
                <a16:creationId xmlns:a16="http://schemas.microsoft.com/office/drawing/2014/main" id="{4662CB1F-C7E5-449D-9D91-8682FB8C2452}"/>
              </a:ext>
            </a:extLst>
          </p:cNvPr>
          <p:cNvSpPr>
            <a:spLocks noGrp="1"/>
          </p:cNvSpPr>
          <p:nvPr>
            <p:ph type="dt" sz="half" idx="10"/>
          </p:nvPr>
        </p:nvSpPr>
        <p:spPr>
          <a:xfrm>
            <a:off x="21939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3E399053-E54D-476E-8743-2CDC10BAE5D7}" type="datetime1">
              <a:rPr lang="en-US" altLang="en-US"/>
              <a:pPr/>
              <a:t>2/19/2025</a:t>
            </a:fld>
            <a:endParaRPr lang="en-US" altLang="en-US" dirty="0"/>
          </a:p>
        </p:txBody>
      </p:sp>
      <p:sp>
        <p:nvSpPr>
          <p:cNvPr id="4" name="Footer Placeholder 4">
            <a:extLst>
              <a:ext uri="{FF2B5EF4-FFF2-40B4-BE49-F238E27FC236}">
                <a16:creationId xmlns:a16="http://schemas.microsoft.com/office/drawing/2014/main" id="{8C40035C-B58B-418A-B0B9-6224920ED96A}"/>
              </a:ext>
            </a:extLst>
          </p:cNvPr>
          <p:cNvSpPr>
            <a:spLocks noGrp="1"/>
          </p:cNvSpPr>
          <p:nvPr>
            <p:ph type="ftr" sz="quarter" idx="11"/>
          </p:nvPr>
        </p:nvSpPr>
        <p:spPr>
          <a:xfrm>
            <a:off x="14995525" y="30510164"/>
            <a:ext cx="13900150" cy="1752600"/>
          </a:xfrm>
          <a:prstGeom prst="rect">
            <a:avLst/>
          </a:prstGeom>
        </p:spPr>
        <p:txBody>
          <a:bodyPr/>
          <a:lstStyle>
            <a:lvl1pPr>
              <a:defRPr>
                <a:latin typeface="Arial" charset="0"/>
                <a:ea typeface="ＭＳ Ｐゴシック" charset="0"/>
                <a:cs typeface="ＭＳ Ｐゴシック" charset="0"/>
              </a:defRPr>
            </a:lvl1pPr>
          </a:lstStyle>
          <a:p>
            <a:pPr>
              <a:defRPr/>
            </a:pPr>
            <a:endParaRPr lang="en-US" dirty="0"/>
          </a:p>
        </p:txBody>
      </p:sp>
      <p:sp>
        <p:nvSpPr>
          <p:cNvPr id="5" name="Slide Number Placeholder 5">
            <a:extLst>
              <a:ext uri="{FF2B5EF4-FFF2-40B4-BE49-F238E27FC236}">
                <a16:creationId xmlns:a16="http://schemas.microsoft.com/office/drawing/2014/main" id="{554E17F7-1AB9-4E26-A42B-B1B5A72DCB01}"/>
              </a:ext>
            </a:extLst>
          </p:cNvPr>
          <p:cNvSpPr>
            <a:spLocks noGrp="1"/>
          </p:cNvSpPr>
          <p:nvPr>
            <p:ph type="sldNum" sz="quarter" idx="12"/>
          </p:nvPr>
        </p:nvSpPr>
        <p:spPr>
          <a:xfrm>
            <a:off x="314547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6193C5D7-0F05-4CD7-9CF1-4A5233A21FE7}" type="slidenum">
              <a:rPr lang="en-US" altLang="en-US"/>
              <a:pPr/>
              <a:t>‹#›</a:t>
            </a:fld>
            <a:endParaRPr lang="en-US" altLang="en-US" dirty="0"/>
          </a:p>
        </p:txBody>
      </p:sp>
    </p:spTree>
    <p:extLst>
      <p:ext uri="{BB962C8B-B14F-4D97-AF65-F5344CB8AC3E}">
        <p14:creationId xmlns:p14="http://schemas.microsoft.com/office/powerpoint/2010/main" val="29102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A565703-8C9A-4B7B-A06F-D7DEE1051942}"/>
              </a:ext>
            </a:extLst>
          </p:cNvPr>
          <p:cNvSpPr>
            <a:spLocks noGrp="1"/>
          </p:cNvSpPr>
          <p:nvPr>
            <p:ph type="dt" sz="half" idx="10"/>
          </p:nvPr>
        </p:nvSpPr>
        <p:spPr>
          <a:xfrm>
            <a:off x="21939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A5E08242-E237-4B55-8679-30FB906C8E92}" type="datetime1">
              <a:rPr lang="en-US" altLang="en-US"/>
              <a:pPr/>
              <a:t>2/19/2025</a:t>
            </a:fld>
            <a:endParaRPr lang="en-US" altLang="en-US" dirty="0"/>
          </a:p>
        </p:txBody>
      </p:sp>
      <p:sp>
        <p:nvSpPr>
          <p:cNvPr id="3" name="Footer Placeholder 4">
            <a:extLst>
              <a:ext uri="{FF2B5EF4-FFF2-40B4-BE49-F238E27FC236}">
                <a16:creationId xmlns:a16="http://schemas.microsoft.com/office/drawing/2014/main" id="{78F7C4DB-1B8D-443E-99E2-C122BC68A2BA}"/>
              </a:ext>
            </a:extLst>
          </p:cNvPr>
          <p:cNvSpPr>
            <a:spLocks noGrp="1"/>
          </p:cNvSpPr>
          <p:nvPr>
            <p:ph type="ftr" sz="quarter" idx="11"/>
          </p:nvPr>
        </p:nvSpPr>
        <p:spPr>
          <a:xfrm>
            <a:off x="14995525" y="30510164"/>
            <a:ext cx="13900150" cy="1752600"/>
          </a:xfrm>
          <a:prstGeom prst="rect">
            <a:avLst/>
          </a:prstGeom>
        </p:spPr>
        <p:txBody>
          <a:bodyPr/>
          <a:lstStyle>
            <a:lvl1pPr>
              <a:defRPr>
                <a:latin typeface="Arial" charset="0"/>
                <a:ea typeface="ＭＳ Ｐゴシック" charset="0"/>
                <a:cs typeface="ＭＳ Ｐゴシック" charset="0"/>
              </a:defRPr>
            </a:lvl1pPr>
          </a:lstStyle>
          <a:p>
            <a:pPr>
              <a:defRPr/>
            </a:pPr>
            <a:endParaRPr lang="en-US" dirty="0"/>
          </a:p>
        </p:txBody>
      </p:sp>
      <p:sp>
        <p:nvSpPr>
          <p:cNvPr id="4" name="Slide Number Placeholder 5">
            <a:extLst>
              <a:ext uri="{FF2B5EF4-FFF2-40B4-BE49-F238E27FC236}">
                <a16:creationId xmlns:a16="http://schemas.microsoft.com/office/drawing/2014/main" id="{CB6B379B-323B-423E-A0D6-F16579EADDE8}"/>
              </a:ext>
            </a:extLst>
          </p:cNvPr>
          <p:cNvSpPr>
            <a:spLocks noGrp="1"/>
          </p:cNvSpPr>
          <p:nvPr>
            <p:ph type="sldNum" sz="quarter" idx="12"/>
          </p:nvPr>
        </p:nvSpPr>
        <p:spPr>
          <a:xfrm>
            <a:off x="314547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D28A6007-D00C-42DD-9A97-DE27E9899814}" type="slidenum">
              <a:rPr lang="en-US" altLang="en-US"/>
              <a:pPr/>
              <a:t>‹#›</a:t>
            </a:fld>
            <a:endParaRPr lang="en-US" altLang="en-US" dirty="0"/>
          </a:p>
        </p:txBody>
      </p:sp>
    </p:spTree>
    <p:extLst>
      <p:ext uri="{BB962C8B-B14F-4D97-AF65-F5344CB8AC3E}">
        <p14:creationId xmlns:p14="http://schemas.microsoft.com/office/powerpoint/2010/main" val="423880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a:prstGeom prst="rect">
            <a:avLst/>
          </a:prstGeom>
        </p:spPr>
        <p:txBody>
          <a:bodyPr anchor="b"/>
          <a:lstStyle>
            <a:lvl1pPr algn="l">
              <a:defRPr sz="72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a:prstGeom prst="rect">
            <a:avLst/>
          </a:prstGeom>
        </p:spPr>
        <p:txBody>
          <a:bodyPr/>
          <a:lstStyle>
            <a:lvl1pPr>
              <a:defRPr sz="11549"/>
            </a:lvl1pPr>
            <a:lvl2pPr>
              <a:defRPr sz="10049"/>
            </a:lvl2pPr>
            <a:lvl3pPr>
              <a:defRPr sz="8625"/>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a:prstGeom prst="rect">
            <a:avLst/>
          </a:prstGeom>
        </p:spPr>
        <p:txBody>
          <a:bodyPr/>
          <a:lstStyle>
            <a:lvl1pPr marL="0" indent="0">
              <a:buNone/>
              <a:defRPr sz="5025"/>
            </a:lvl1pPr>
            <a:lvl2pPr marL="1645838" indent="0">
              <a:buNone/>
              <a:defRPr sz="4350"/>
            </a:lvl2pPr>
            <a:lvl3pPr marL="3291675" indent="0">
              <a:buNone/>
              <a:defRPr sz="3600"/>
            </a:lvl3pPr>
            <a:lvl4pPr marL="4937513" indent="0">
              <a:buNone/>
              <a:defRPr sz="3225"/>
            </a:lvl4pPr>
            <a:lvl5pPr marL="6583351" indent="0">
              <a:buNone/>
              <a:defRPr sz="3225"/>
            </a:lvl5pPr>
            <a:lvl6pPr marL="8229189" indent="0">
              <a:buNone/>
              <a:defRPr sz="3225"/>
            </a:lvl6pPr>
            <a:lvl7pPr marL="9875026" indent="0">
              <a:buNone/>
              <a:defRPr sz="3225"/>
            </a:lvl7pPr>
            <a:lvl8pPr marL="11520864" indent="0">
              <a:buNone/>
              <a:defRPr sz="3225"/>
            </a:lvl8pPr>
            <a:lvl9pPr marL="13166702" indent="0">
              <a:buNone/>
              <a:defRPr sz="3225"/>
            </a:lvl9pPr>
          </a:lstStyle>
          <a:p>
            <a:pPr lvl="0"/>
            <a:r>
              <a:rPr lang="en-US"/>
              <a:t>Click to edit Master text styles</a:t>
            </a:r>
          </a:p>
        </p:txBody>
      </p:sp>
      <p:sp>
        <p:nvSpPr>
          <p:cNvPr id="5" name="Date Placeholder 3">
            <a:extLst>
              <a:ext uri="{FF2B5EF4-FFF2-40B4-BE49-F238E27FC236}">
                <a16:creationId xmlns:a16="http://schemas.microsoft.com/office/drawing/2014/main" id="{82A07714-D357-4BFE-9741-81B920660489}"/>
              </a:ext>
            </a:extLst>
          </p:cNvPr>
          <p:cNvSpPr>
            <a:spLocks noGrp="1"/>
          </p:cNvSpPr>
          <p:nvPr>
            <p:ph type="dt" sz="half" idx="10"/>
          </p:nvPr>
        </p:nvSpPr>
        <p:spPr>
          <a:xfrm>
            <a:off x="21939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CD6384DC-1099-49CE-9202-91DEEED38AD3}" type="datetime1">
              <a:rPr lang="en-US" altLang="en-US"/>
              <a:pPr/>
              <a:t>2/19/2025</a:t>
            </a:fld>
            <a:endParaRPr lang="en-US" altLang="en-US" dirty="0"/>
          </a:p>
        </p:txBody>
      </p:sp>
      <p:sp>
        <p:nvSpPr>
          <p:cNvPr id="6" name="Footer Placeholder 4">
            <a:extLst>
              <a:ext uri="{FF2B5EF4-FFF2-40B4-BE49-F238E27FC236}">
                <a16:creationId xmlns:a16="http://schemas.microsoft.com/office/drawing/2014/main" id="{31DBAC8B-28BD-4F6B-A91B-B5F38D0FB6FE}"/>
              </a:ext>
            </a:extLst>
          </p:cNvPr>
          <p:cNvSpPr>
            <a:spLocks noGrp="1"/>
          </p:cNvSpPr>
          <p:nvPr>
            <p:ph type="ftr" sz="quarter" idx="11"/>
          </p:nvPr>
        </p:nvSpPr>
        <p:spPr>
          <a:xfrm>
            <a:off x="14995525" y="30510164"/>
            <a:ext cx="13900150" cy="1752600"/>
          </a:xfrm>
          <a:prstGeom prst="rect">
            <a:avLst/>
          </a:prstGeom>
        </p:spPr>
        <p:txBody>
          <a:bodyPr/>
          <a:lstStyle>
            <a:lvl1pPr>
              <a:defRPr>
                <a:latin typeface="Arial" charset="0"/>
                <a:ea typeface="ＭＳ Ｐゴシック" charset="0"/>
                <a:cs typeface="ＭＳ Ｐゴシック" charset="0"/>
              </a:defRPr>
            </a:lvl1pPr>
          </a:lstStyle>
          <a:p>
            <a:pPr>
              <a:defRPr/>
            </a:pPr>
            <a:endParaRPr lang="en-US" dirty="0"/>
          </a:p>
        </p:txBody>
      </p:sp>
      <p:sp>
        <p:nvSpPr>
          <p:cNvPr id="7" name="Slide Number Placeholder 5">
            <a:extLst>
              <a:ext uri="{FF2B5EF4-FFF2-40B4-BE49-F238E27FC236}">
                <a16:creationId xmlns:a16="http://schemas.microsoft.com/office/drawing/2014/main" id="{9EF896BB-8B38-42B4-AD46-452BF503B222}"/>
              </a:ext>
            </a:extLst>
          </p:cNvPr>
          <p:cNvSpPr>
            <a:spLocks noGrp="1"/>
          </p:cNvSpPr>
          <p:nvPr>
            <p:ph type="sldNum" sz="quarter" idx="12"/>
          </p:nvPr>
        </p:nvSpPr>
        <p:spPr>
          <a:xfrm>
            <a:off x="314547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C31BB335-155C-4AD5-AB18-89FB246CE4F0}" type="slidenum">
              <a:rPr lang="en-US" altLang="en-US"/>
              <a:pPr/>
              <a:t>‹#›</a:t>
            </a:fld>
            <a:endParaRPr lang="en-US" altLang="en-US" dirty="0"/>
          </a:p>
        </p:txBody>
      </p:sp>
    </p:spTree>
    <p:extLst>
      <p:ext uri="{BB962C8B-B14F-4D97-AF65-F5344CB8AC3E}">
        <p14:creationId xmlns:p14="http://schemas.microsoft.com/office/powerpoint/2010/main" val="4143556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a:prstGeom prst="rect">
            <a:avLst/>
          </a:prstGeom>
        </p:spPr>
        <p:txBody>
          <a:bodyPr anchor="b"/>
          <a:lstStyle>
            <a:lvl1pPr algn="l">
              <a:defRPr sz="72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a:prstGeom prst="rect">
            <a:avLst/>
          </a:prstGeom>
        </p:spPr>
        <p:txBody>
          <a:bodyPr rtlCol="0">
            <a:normAutofit/>
          </a:bodyPr>
          <a:lstStyle>
            <a:lvl1pPr marL="0" indent="0">
              <a:buNone/>
              <a:defRPr sz="11549"/>
            </a:lvl1pPr>
            <a:lvl2pPr marL="1645838" indent="0">
              <a:buNone/>
              <a:defRPr sz="10049"/>
            </a:lvl2pPr>
            <a:lvl3pPr marL="3291675" indent="0">
              <a:buNone/>
              <a:defRPr sz="8625"/>
            </a:lvl3pPr>
            <a:lvl4pPr marL="4937513" indent="0">
              <a:buNone/>
              <a:defRPr sz="7200"/>
            </a:lvl4pPr>
            <a:lvl5pPr marL="6583351" indent="0">
              <a:buNone/>
              <a:defRPr sz="7200"/>
            </a:lvl5pPr>
            <a:lvl6pPr marL="8229189" indent="0">
              <a:buNone/>
              <a:defRPr sz="7200"/>
            </a:lvl6pPr>
            <a:lvl7pPr marL="9875026" indent="0">
              <a:buNone/>
              <a:defRPr sz="7200"/>
            </a:lvl7pPr>
            <a:lvl8pPr marL="11520864" indent="0">
              <a:buNone/>
              <a:defRPr sz="7200"/>
            </a:lvl8pPr>
            <a:lvl9pPr marL="13166702" indent="0">
              <a:buNone/>
              <a:defRPr sz="7200"/>
            </a:lvl9pPr>
          </a:lstStyle>
          <a:p>
            <a:pPr lvl="0"/>
            <a:endParaRPr lang="en-US" noProof="0" dirty="0"/>
          </a:p>
        </p:txBody>
      </p:sp>
      <p:sp>
        <p:nvSpPr>
          <p:cNvPr id="4" name="Text Placeholder 3"/>
          <p:cNvSpPr>
            <a:spLocks noGrp="1"/>
          </p:cNvSpPr>
          <p:nvPr>
            <p:ph type="body" sz="half" idx="2"/>
          </p:nvPr>
        </p:nvSpPr>
        <p:spPr>
          <a:xfrm>
            <a:off x="8602982" y="25763222"/>
            <a:ext cx="26334720" cy="3863338"/>
          </a:xfrm>
          <a:prstGeom prst="rect">
            <a:avLst/>
          </a:prstGeom>
        </p:spPr>
        <p:txBody>
          <a:bodyPr/>
          <a:lstStyle>
            <a:lvl1pPr marL="0" indent="0">
              <a:buNone/>
              <a:defRPr sz="5025"/>
            </a:lvl1pPr>
            <a:lvl2pPr marL="1645838" indent="0">
              <a:buNone/>
              <a:defRPr sz="4350"/>
            </a:lvl2pPr>
            <a:lvl3pPr marL="3291675" indent="0">
              <a:buNone/>
              <a:defRPr sz="3600"/>
            </a:lvl3pPr>
            <a:lvl4pPr marL="4937513" indent="0">
              <a:buNone/>
              <a:defRPr sz="3225"/>
            </a:lvl4pPr>
            <a:lvl5pPr marL="6583351" indent="0">
              <a:buNone/>
              <a:defRPr sz="3225"/>
            </a:lvl5pPr>
            <a:lvl6pPr marL="8229189" indent="0">
              <a:buNone/>
              <a:defRPr sz="3225"/>
            </a:lvl6pPr>
            <a:lvl7pPr marL="9875026" indent="0">
              <a:buNone/>
              <a:defRPr sz="3225"/>
            </a:lvl7pPr>
            <a:lvl8pPr marL="11520864" indent="0">
              <a:buNone/>
              <a:defRPr sz="3225"/>
            </a:lvl8pPr>
            <a:lvl9pPr marL="13166702" indent="0">
              <a:buNone/>
              <a:defRPr sz="3225"/>
            </a:lvl9pPr>
          </a:lstStyle>
          <a:p>
            <a:pPr lvl="0"/>
            <a:r>
              <a:rPr lang="en-US"/>
              <a:t>Click to edit Master text styles</a:t>
            </a:r>
          </a:p>
        </p:txBody>
      </p:sp>
      <p:sp>
        <p:nvSpPr>
          <p:cNvPr id="5" name="Date Placeholder 3">
            <a:extLst>
              <a:ext uri="{FF2B5EF4-FFF2-40B4-BE49-F238E27FC236}">
                <a16:creationId xmlns:a16="http://schemas.microsoft.com/office/drawing/2014/main" id="{DD0D788C-4E7E-48A0-9026-2F21135FEEAA}"/>
              </a:ext>
            </a:extLst>
          </p:cNvPr>
          <p:cNvSpPr>
            <a:spLocks noGrp="1"/>
          </p:cNvSpPr>
          <p:nvPr>
            <p:ph type="dt" sz="half" idx="10"/>
          </p:nvPr>
        </p:nvSpPr>
        <p:spPr>
          <a:xfrm>
            <a:off x="21939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E03EC425-23A8-400B-93EA-799E29BD31E7}" type="datetime1">
              <a:rPr lang="en-US" altLang="en-US"/>
              <a:pPr/>
              <a:t>2/19/2025</a:t>
            </a:fld>
            <a:endParaRPr lang="en-US" altLang="en-US" dirty="0"/>
          </a:p>
        </p:txBody>
      </p:sp>
      <p:sp>
        <p:nvSpPr>
          <p:cNvPr id="6" name="Footer Placeholder 4">
            <a:extLst>
              <a:ext uri="{FF2B5EF4-FFF2-40B4-BE49-F238E27FC236}">
                <a16:creationId xmlns:a16="http://schemas.microsoft.com/office/drawing/2014/main" id="{8B03343D-4F07-4BCB-8202-2FF8E1F7D8AA}"/>
              </a:ext>
            </a:extLst>
          </p:cNvPr>
          <p:cNvSpPr>
            <a:spLocks noGrp="1"/>
          </p:cNvSpPr>
          <p:nvPr>
            <p:ph type="ftr" sz="quarter" idx="11"/>
          </p:nvPr>
        </p:nvSpPr>
        <p:spPr>
          <a:xfrm>
            <a:off x="14995525" y="30510164"/>
            <a:ext cx="13900150" cy="1752600"/>
          </a:xfrm>
          <a:prstGeom prst="rect">
            <a:avLst/>
          </a:prstGeom>
        </p:spPr>
        <p:txBody>
          <a:bodyPr/>
          <a:lstStyle>
            <a:lvl1pPr>
              <a:defRPr>
                <a:latin typeface="Arial" charset="0"/>
                <a:ea typeface="ＭＳ Ｐゴシック" charset="0"/>
                <a:cs typeface="ＭＳ Ｐゴシック" charset="0"/>
              </a:defRPr>
            </a:lvl1pPr>
          </a:lstStyle>
          <a:p>
            <a:pPr>
              <a:defRPr/>
            </a:pPr>
            <a:endParaRPr lang="en-US" dirty="0"/>
          </a:p>
        </p:txBody>
      </p:sp>
      <p:sp>
        <p:nvSpPr>
          <p:cNvPr id="7" name="Slide Number Placeholder 5">
            <a:extLst>
              <a:ext uri="{FF2B5EF4-FFF2-40B4-BE49-F238E27FC236}">
                <a16:creationId xmlns:a16="http://schemas.microsoft.com/office/drawing/2014/main" id="{F48BD6E2-2B9E-49F0-B5FE-A27BA7A22513}"/>
              </a:ext>
            </a:extLst>
          </p:cNvPr>
          <p:cNvSpPr>
            <a:spLocks noGrp="1"/>
          </p:cNvSpPr>
          <p:nvPr>
            <p:ph type="sldNum" sz="quarter" idx="12"/>
          </p:nvPr>
        </p:nvSpPr>
        <p:spPr>
          <a:xfrm>
            <a:off x="31454725" y="30510164"/>
            <a:ext cx="10242550" cy="1752600"/>
          </a:xfrm>
          <a:prstGeom prst="rect">
            <a:avLst/>
          </a:prstGeom>
        </p:spPr>
        <p:txBody>
          <a:bodyPr vert="horz" wrap="square" lIns="91440" tIns="45720" rIns="91440" bIns="45720" numCol="1" anchor="t" anchorCtr="0" compatLnSpc="1">
            <a:prstTxWarp prst="textNoShape">
              <a:avLst/>
            </a:prstTxWarp>
          </a:bodyPr>
          <a:lstStyle>
            <a:lvl1pPr>
              <a:defRPr/>
            </a:lvl1pPr>
          </a:lstStyle>
          <a:p>
            <a:fld id="{3D164877-6B8A-467F-A2A0-81B411E9B10A}" type="slidenum">
              <a:rPr lang="en-US" altLang="en-US"/>
              <a:pPr/>
              <a:t>‹#›</a:t>
            </a:fld>
            <a:endParaRPr lang="en-US" altLang="en-US" dirty="0"/>
          </a:p>
        </p:txBody>
      </p:sp>
    </p:spTree>
    <p:extLst>
      <p:ext uri="{BB962C8B-B14F-4D97-AF65-F5344CB8AC3E}">
        <p14:creationId xmlns:p14="http://schemas.microsoft.com/office/powerpoint/2010/main" val="4238025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6">
            <a:extLst>
              <a:ext uri="{FF2B5EF4-FFF2-40B4-BE49-F238E27FC236}">
                <a16:creationId xmlns:a16="http://schemas.microsoft.com/office/drawing/2014/main" id="{2DEE9DA3-746E-483F-8A6C-75CC2784EC5F}"/>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l="12852" r="23148" b="35704"/>
          <a:stretch>
            <a:fillRect/>
          </a:stretch>
        </p:blipFill>
        <p:spPr bwMode="auto">
          <a:xfrm>
            <a:off x="0" y="0"/>
            <a:ext cx="44043600" cy="3307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txStyles>
    <p:titleStyle>
      <a:lvl1pPr algn="ctr" defTabSz="1645361" rtl="0" eaLnBrk="0" fontAlgn="base" hangingPunct="0">
        <a:spcBef>
          <a:spcPct val="0"/>
        </a:spcBef>
        <a:spcAft>
          <a:spcPct val="0"/>
        </a:spcAft>
        <a:defRPr sz="15825" kern="1200">
          <a:solidFill>
            <a:schemeClr val="tx1"/>
          </a:solidFill>
          <a:latin typeface="+mj-lt"/>
          <a:ea typeface="MS PGothic" panose="020B0600070205080204" pitchFamily="34" charset="-128"/>
          <a:cs typeface="ＭＳ Ｐゴシック" pitchFamily="-108" charset="-128"/>
        </a:defRPr>
      </a:lvl1pPr>
      <a:lvl2pPr algn="ctr" defTabSz="1645361" rtl="0" eaLnBrk="0" fontAlgn="base" hangingPunct="0">
        <a:spcBef>
          <a:spcPct val="0"/>
        </a:spcBef>
        <a:spcAft>
          <a:spcPct val="0"/>
        </a:spcAft>
        <a:defRPr sz="15825">
          <a:solidFill>
            <a:schemeClr val="tx1"/>
          </a:solidFill>
          <a:latin typeface="Arial" pitchFamily="-108" charset="0"/>
          <a:ea typeface="MS PGothic" panose="020B0600070205080204" pitchFamily="34" charset="-128"/>
          <a:cs typeface="ＭＳ Ｐゴシック" pitchFamily="-108" charset="-128"/>
        </a:defRPr>
      </a:lvl2pPr>
      <a:lvl3pPr algn="ctr" defTabSz="1645361" rtl="0" eaLnBrk="0" fontAlgn="base" hangingPunct="0">
        <a:spcBef>
          <a:spcPct val="0"/>
        </a:spcBef>
        <a:spcAft>
          <a:spcPct val="0"/>
        </a:spcAft>
        <a:defRPr sz="15825">
          <a:solidFill>
            <a:schemeClr val="tx1"/>
          </a:solidFill>
          <a:latin typeface="Arial" pitchFamily="-108" charset="0"/>
          <a:ea typeface="MS PGothic" panose="020B0600070205080204" pitchFamily="34" charset="-128"/>
          <a:cs typeface="ＭＳ Ｐゴシック" pitchFamily="-108" charset="-128"/>
        </a:defRPr>
      </a:lvl3pPr>
      <a:lvl4pPr algn="ctr" defTabSz="1645361" rtl="0" eaLnBrk="0" fontAlgn="base" hangingPunct="0">
        <a:spcBef>
          <a:spcPct val="0"/>
        </a:spcBef>
        <a:spcAft>
          <a:spcPct val="0"/>
        </a:spcAft>
        <a:defRPr sz="15825">
          <a:solidFill>
            <a:schemeClr val="tx1"/>
          </a:solidFill>
          <a:latin typeface="Arial" pitchFamily="-108" charset="0"/>
          <a:ea typeface="MS PGothic" panose="020B0600070205080204" pitchFamily="34" charset="-128"/>
          <a:cs typeface="ＭＳ Ｐゴシック" pitchFamily="-108" charset="-128"/>
        </a:defRPr>
      </a:lvl4pPr>
      <a:lvl5pPr algn="ctr" defTabSz="1645361" rtl="0" eaLnBrk="0" fontAlgn="base" hangingPunct="0">
        <a:spcBef>
          <a:spcPct val="0"/>
        </a:spcBef>
        <a:spcAft>
          <a:spcPct val="0"/>
        </a:spcAft>
        <a:defRPr sz="15825">
          <a:solidFill>
            <a:schemeClr val="tx1"/>
          </a:solidFill>
          <a:latin typeface="Arial" pitchFamily="-108" charset="0"/>
          <a:ea typeface="MS PGothic" panose="020B0600070205080204" pitchFamily="34" charset="-128"/>
          <a:cs typeface="ＭＳ Ｐゴシック" pitchFamily="-108" charset="-128"/>
        </a:defRPr>
      </a:lvl5pPr>
      <a:lvl6pPr marL="342883" algn="ctr" defTabSz="1645361" rtl="0" fontAlgn="base">
        <a:spcBef>
          <a:spcPct val="0"/>
        </a:spcBef>
        <a:spcAft>
          <a:spcPct val="0"/>
        </a:spcAft>
        <a:defRPr sz="15825">
          <a:solidFill>
            <a:schemeClr val="tx1"/>
          </a:solidFill>
          <a:latin typeface="Arial" pitchFamily="-108" charset="0"/>
          <a:ea typeface="ＭＳ Ｐゴシック" pitchFamily="-108" charset="-128"/>
          <a:cs typeface="ＭＳ Ｐゴシック" pitchFamily="-108" charset="-128"/>
        </a:defRPr>
      </a:lvl6pPr>
      <a:lvl7pPr marL="685766" algn="ctr" defTabSz="1645361" rtl="0" fontAlgn="base">
        <a:spcBef>
          <a:spcPct val="0"/>
        </a:spcBef>
        <a:spcAft>
          <a:spcPct val="0"/>
        </a:spcAft>
        <a:defRPr sz="15825">
          <a:solidFill>
            <a:schemeClr val="tx1"/>
          </a:solidFill>
          <a:latin typeface="Arial" pitchFamily="-108" charset="0"/>
          <a:ea typeface="ＭＳ Ｐゴシック" pitchFamily="-108" charset="-128"/>
          <a:cs typeface="ＭＳ Ｐゴシック" pitchFamily="-108" charset="-128"/>
        </a:defRPr>
      </a:lvl7pPr>
      <a:lvl8pPr marL="1028649" algn="ctr" defTabSz="1645361" rtl="0" fontAlgn="base">
        <a:spcBef>
          <a:spcPct val="0"/>
        </a:spcBef>
        <a:spcAft>
          <a:spcPct val="0"/>
        </a:spcAft>
        <a:defRPr sz="15825">
          <a:solidFill>
            <a:schemeClr val="tx1"/>
          </a:solidFill>
          <a:latin typeface="Arial" pitchFamily="-108" charset="0"/>
          <a:ea typeface="ＭＳ Ｐゴシック" pitchFamily="-108" charset="-128"/>
          <a:cs typeface="ＭＳ Ｐゴシック" pitchFamily="-108" charset="-128"/>
        </a:defRPr>
      </a:lvl8pPr>
      <a:lvl9pPr marL="1371531" algn="ctr" defTabSz="1645361" rtl="0" fontAlgn="base">
        <a:spcBef>
          <a:spcPct val="0"/>
        </a:spcBef>
        <a:spcAft>
          <a:spcPct val="0"/>
        </a:spcAft>
        <a:defRPr sz="15825">
          <a:solidFill>
            <a:schemeClr val="tx1"/>
          </a:solidFill>
          <a:latin typeface="Arial" pitchFamily="-108" charset="0"/>
          <a:ea typeface="ＭＳ Ｐゴシック" pitchFamily="-108" charset="-128"/>
          <a:cs typeface="ＭＳ Ｐゴシック" pitchFamily="-108" charset="-128"/>
        </a:defRPr>
      </a:lvl9pPr>
    </p:titleStyle>
    <p:bodyStyle>
      <a:lvl1pPr marL="1233426" indent="-1233426" algn="l" defTabSz="1645361" rtl="0" eaLnBrk="0" fontAlgn="base" hangingPunct="0">
        <a:spcBef>
          <a:spcPct val="20000"/>
        </a:spcBef>
        <a:spcAft>
          <a:spcPct val="0"/>
        </a:spcAft>
        <a:buFont typeface="Arial" panose="020B0604020202020204" pitchFamily="34" charset="0"/>
        <a:buChar char="•"/>
        <a:defRPr sz="11549" kern="1200">
          <a:solidFill>
            <a:schemeClr val="tx1"/>
          </a:solidFill>
          <a:latin typeface="+mn-lt"/>
          <a:ea typeface="MS PGothic" panose="020B0600070205080204" pitchFamily="34" charset="-128"/>
          <a:cs typeface="ＭＳ Ｐゴシック" pitchFamily="-108" charset="-128"/>
        </a:defRPr>
      </a:lvl1pPr>
      <a:lvl2pPr marL="2674010" indent="-1028649" algn="l" defTabSz="1645361" rtl="0" eaLnBrk="0" fontAlgn="base" hangingPunct="0">
        <a:spcBef>
          <a:spcPct val="20000"/>
        </a:spcBef>
        <a:spcAft>
          <a:spcPct val="0"/>
        </a:spcAft>
        <a:buFont typeface="Arial" panose="020B0604020202020204" pitchFamily="34" charset="0"/>
        <a:buChar char="–"/>
        <a:defRPr sz="10049" kern="1200">
          <a:solidFill>
            <a:schemeClr val="tx1"/>
          </a:solidFill>
          <a:latin typeface="+mn-lt"/>
          <a:ea typeface="MS PGothic" panose="020B0600070205080204" pitchFamily="34" charset="-128"/>
          <a:cs typeface="+mn-cs"/>
        </a:defRPr>
      </a:lvl2pPr>
      <a:lvl3pPr marL="4114594" indent="-822681" algn="l" defTabSz="1645361" rtl="0" eaLnBrk="0" fontAlgn="base" hangingPunct="0">
        <a:spcBef>
          <a:spcPct val="20000"/>
        </a:spcBef>
        <a:spcAft>
          <a:spcPct val="0"/>
        </a:spcAft>
        <a:buFont typeface="Arial" panose="020B0604020202020204" pitchFamily="34" charset="0"/>
        <a:buChar char="•"/>
        <a:defRPr sz="8625" kern="1200">
          <a:solidFill>
            <a:schemeClr val="tx1"/>
          </a:solidFill>
          <a:latin typeface="+mn-lt"/>
          <a:ea typeface="MS PGothic" panose="020B0600070205080204" pitchFamily="34" charset="-128"/>
          <a:cs typeface="+mn-cs"/>
        </a:defRPr>
      </a:lvl3pPr>
      <a:lvl4pPr marL="5759955" indent="-822681" algn="l" defTabSz="1645361" rtl="0" eaLnBrk="0" fontAlgn="base" hangingPunct="0">
        <a:spcBef>
          <a:spcPct val="20000"/>
        </a:spcBef>
        <a:spcAft>
          <a:spcPct val="0"/>
        </a:spcAft>
        <a:buFont typeface="Arial" panose="020B0604020202020204" pitchFamily="34" charset="0"/>
        <a:buChar char="–"/>
        <a:defRPr sz="7200" kern="1200">
          <a:solidFill>
            <a:schemeClr val="tx1"/>
          </a:solidFill>
          <a:latin typeface="+mn-lt"/>
          <a:ea typeface="MS PGothic" panose="020B0600070205080204" pitchFamily="34" charset="-128"/>
          <a:cs typeface="+mn-cs"/>
        </a:defRPr>
      </a:lvl4pPr>
      <a:lvl5pPr marL="7405317" indent="-822681" algn="l" defTabSz="1645361" rtl="0" eaLnBrk="0" fontAlgn="base" hangingPunct="0">
        <a:spcBef>
          <a:spcPct val="20000"/>
        </a:spcBef>
        <a:spcAft>
          <a:spcPct val="0"/>
        </a:spcAft>
        <a:buFont typeface="Arial" panose="020B0604020202020204" pitchFamily="34" charset="0"/>
        <a:buChar char="»"/>
        <a:defRPr sz="7200" kern="1200">
          <a:solidFill>
            <a:schemeClr val="tx1"/>
          </a:solidFill>
          <a:latin typeface="+mn-lt"/>
          <a:ea typeface="MS PGothic" panose="020B0600070205080204" pitchFamily="34" charset="-128"/>
          <a:cs typeface="+mn-cs"/>
        </a:defRPr>
      </a:lvl5pPr>
      <a:lvl6pPr marL="9052107" indent="-822919" algn="l" defTabSz="1645838" rtl="0" eaLnBrk="1" latinLnBrk="0" hangingPunct="1">
        <a:spcBef>
          <a:spcPct val="20000"/>
        </a:spcBef>
        <a:buFont typeface="Arial"/>
        <a:buChar char="•"/>
        <a:defRPr sz="7200" kern="1200">
          <a:solidFill>
            <a:schemeClr val="tx1"/>
          </a:solidFill>
          <a:latin typeface="+mn-lt"/>
          <a:ea typeface="+mn-ea"/>
          <a:cs typeface="+mn-cs"/>
        </a:defRPr>
      </a:lvl6pPr>
      <a:lvl7pPr marL="10697945" indent="-822919" algn="l" defTabSz="1645838" rtl="0" eaLnBrk="1" latinLnBrk="0" hangingPunct="1">
        <a:spcBef>
          <a:spcPct val="20000"/>
        </a:spcBef>
        <a:buFont typeface="Arial"/>
        <a:buChar char="•"/>
        <a:defRPr sz="7200" kern="1200">
          <a:solidFill>
            <a:schemeClr val="tx1"/>
          </a:solidFill>
          <a:latin typeface="+mn-lt"/>
          <a:ea typeface="+mn-ea"/>
          <a:cs typeface="+mn-cs"/>
        </a:defRPr>
      </a:lvl7pPr>
      <a:lvl8pPr marL="12343783" indent="-822919" algn="l" defTabSz="1645838" rtl="0" eaLnBrk="1" latinLnBrk="0" hangingPunct="1">
        <a:spcBef>
          <a:spcPct val="20000"/>
        </a:spcBef>
        <a:buFont typeface="Arial"/>
        <a:buChar char="•"/>
        <a:defRPr sz="7200" kern="1200">
          <a:solidFill>
            <a:schemeClr val="tx1"/>
          </a:solidFill>
          <a:latin typeface="+mn-lt"/>
          <a:ea typeface="+mn-ea"/>
          <a:cs typeface="+mn-cs"/>
        </a:defRPr>
      </a:lvl8pPr>
      <a:lvl9pPr marL="13989620" indent="-822919" algn="l" defTabSz="1645838" rtl="0" eaLnBrk="1" latinLnBrk="0" hangingPunct="1">
        <a:spcBef>
          <a:spcPct val="20000"/>
        </a:spcBef>
        <a:buFont typeface="Arial"/>
        <a:buChar char="•"/>
        <a:defRPr sz="7200" kern="1200">
          <a:solidFill>
            <a:schemeClr val="tx1"/>
          </a:solidFill>
          <a:latin typeface="+mn-lt"/>
          <a:ea typeface="+mn-ea"/>
          <a:cs typeface="+mn-cs"/>
        </a:defRPr>
      </a:lvl9pPr>
    </p:bodyStyle>
    <p:otherStyle>
      <a:defPPr>
        <a:defRPr lang="en-US"/>
      </a:defPPr>
      <a:lvl1pPr marL="0" algn="l" defTabSz="1645838" rtl="0" eaLnBrk="1" latinLnBrk="0" hangingPunct="1">
        <a:defRPr sz="6450" kern="1200">
          <a:solidFill>
            <a:schemeClr val="tx1"/>
          </a:solidFill>
          <a:latin typeface="+mn-lt"/>
          <a:ea typeface="+mn-ea"/>
          <a:cs typeface="+mn-cs"/>
        </a:defRPr>
      </a:lvl1pPr>
      <a:lvl2pPr marL="1645838" algn="l" defTabSz="1645838" rtl="0" eaLnBrk="1" latinLnBrk="0" hangingPunct="1">
        <a:defRPr sz="6450" kern="1200">
          <a:solidFill>
            <a:schemeClr val="tx1"/>
          </a:solidFill>
          <a:latin typeface="+mn-lt"/>
          <a:ea typeface="+mn-ea"/>
          <a:cs typeface="+mn-cs"/>
        </a:defRPr>
      </a:lvl2pPr>
      <a:lvl3pPr marL="3291675" algn="l" defTabSz="1645838" rtl="0" eaLnBrk="1" latinLnBrk="0" hangingPunct="1">
        <a:defRPr sz="6450" kern="1200">
          <a:solidFill>
            <a:schemeClr val="tx1"/>
          </a:solidFill>
          <a:latin typeface="+mn-lt"/>
          <a:ea typeface="+mn-ea"/>
          <a:cs typeface="+mn-cs"/>
        </a:defRPr>
      </a:lvl3pPr>
      <a:lvl4pPr marL="4937513" algn="l" defTabSz="1645838" rtl="0" eaLnBrk="1" latinLnBrk="0" hangingPunct="1">
        <a:defRPr sz="6450" kern="1200">
          <a:solidFill>
            <a:schemeClr val="tx1"/>
          </a:solidFill>
          <a:latin typeface="+mn-lt"/>
          <a:ea typeface="+mn-ea"/>
          <a:cs typeface="+mn-cs"/>
        </a:defRPr>
      </a:lvl4pPr>
      <a:lvl5pPr marL="6583351" algn="l" defTabSz="1645838" rtl="0" eaLnBrk="1" latinLnBrk="0" hangingPunct="1">
        <a:defRPr sz="6450" kern="1200">
          <a:solidFill>
            <a:schemeClr val="tx1"/>
          </a:solidFill>
          <a:latin typeface="+mn-lt"/>
          <a:ea typeface="+mn-ea"/>
          <a:cs typeface="+mn-cs"/>
        </a:defRPr>
      </a:lvl5pPr>
      <a:lvl6pPr marL="8229189" algn="l" defTabSz="1645838" rtl="0" eaLnBrk="1" latinLnBrk="0" hangingPunct="1">
        <a:defRPr sz="6450" kern="1200">
          <a:solidFill>
            <a:schemeClr val="tx1"/>
          </a:solidFill>
          <a:latin typeface="+mn-lt"/>
          <a:ea typeface="+mn-ea"/>
          <a:cs typeface="+mn-cs"/>
        </a:defRPr>
      </a:lvl6pPr>
      <a:lvl7pPr marL="9875026" algn="l" defTabSz="1645838" rtl="0" eaLnBrk="1" latinLnBrk="0" hangingPunct="1">
        <a:defRPr sz="6450" kern="1200">
          <a:solidFill>
            <a:schemeClr val="tx1"/>
          </a:solidFill>
          <a:latin typeface="+mn-lt"/>
          <a:ea typeface="+mn-ea"/>
          <a:cs typeface="+mn-cs"/>
        </a:defRPr>
      </a:lvl7pPr>
      <a:lvl8pPr marL="11520864" algn="l" defTabSz="1645838" rtl="0" eaLnBrk="1" latinLnBrk="0" hangingPunct="1">
        <a:defRPr sz="6450" kern="1200">
          <a:solidFill>
            <a:schemeClr val="tx1"/>
          </a:solidFill>
          <a:latin typeface="+mn-lt"/>
          <a:ea typeface="+mn-ea"/>
          <a:cs typeface="+mn-cs"/>
        </a:defRPr>
      </a:lvl8pPr>
      <a:lvl9pPr marL="13166702" algn="l" defTabSz="1645838" rtl="0" eaLnBrk="1" latinLnBrk="0" hangingPunct="1">
        <a:defRPr sz="64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gs>
            <a:gs pos="64999">
              <a:srgbClr val="DE6225"/>
            </a:gs>
            <a:gs pos="100000">
              <a:srgbClr val="DE6225"/>
            </a:gs>
          </a:gsLst>
          <a:lin ang="4500000"/>
        </a:gradFill>
        <a:effectLst/>
      </p:bgPr>
    </p:bg>
    <p:spTree>
      <p:nvGrpSpPr>
        <p:cNvPr id="1" name=""/>
        <p:cNvGrpSpPr/>
        <p:nvPr/>
      </p:nvGrpSpPr>
      <p:grpSpPr>
        <a:xfrm>
          <a:off x="0" y="0"/>
          <a:ext cx="0" cy="0"/>
          <a:chOff x="0" y="0"/>
          <a:chExt cx="0" cy="0"/>
        </a:xfrm>
      </p:grpSpPr>
      <p:sp>
        <p:nvSpPr>
          <p:cNvPr id="13314" name="Rectangle 5">
            <a:extLst>
              <a:ext uri="{FF2B5EF4-FFF2-40B4-BE49-F238E27FC236}">
                <a16:creationId xmlns:a16="http://schemas.microsoft.com/office/drawing/2014/main" id="{1662DFB2-509E-49A5-A33A-3E3DF504E830}"/>
              </a:ext>
            </a:extLst>
          </p:cNvPr>
          <p:cNvSpPr>
            <a:spLocks noChangeArrowheads="1"/>
          </p:cNvSpPr>
          <p:nvPr/>
        </p:nvSpPr>
        <p:spPr bwMode="auto">
          <a:xfrm>
            <a:off x="2612571" y="5945981"/>
            <a:ext cx="31203900" cy="96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433" tIns="34210" rIns="68433" bIns="3421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3750" dirty="0">
                <a:solidFill>
                  <a:srgbClr val="FFFFFF"/>
                </a:solidFill>
                <a:latin typeface="Univers LT Std 45 Light" pitchFamily="-84" charset="0"/>
              </a:rPr>
              <a:t>Presenter name, Associates and Collaborators</a:t>
            </a:r>
            <a:br>
              <a:rPr lang="en-US" altLang="en-US" sz="3600" dirty="0">
                <a:solidFill>
                  <a:srgbClr val="FFFFFF"/>
                </a:solidFill>
                <a:latin typeface="Univers LT Std 45 Light" pitchFamily="-84" charset="0"/>
              </a:rPr>
            </a:br>
            <a:r>
              <a:rPr lang="en-US" altLang="en-US" sz="2100" dirty="0">
                <a:solidFill>
                  <a:srgbClr val="FFFFFF"/>
                </a:solidFill>
                <a:latin typeface="Univers LT Std 45 Light" pitchFamily="-84" charset="0"/>
              </a:rPr>
              <a:t>Department of {Insert Name Here}, College {Insert Name Here}, University {Insert Name Here}</a:t>
            </a:r>
          </a:p>
        </p:txBody>
      </p:sp>
      <p:cxnSp>
        <p:nvCxnSpPr>
          <p:cNvPr id="29" name="Straight Connector 28">
            <a:extLst>
              <a:ext uri="{FF2B5EF4-FFF2-40B4-BE49-F238E27FC236}">
                <a16:creationId xmlns:a16="http://schemas.microsoft.com/office/drawing/2014/main" id="{7CDBAF71-9280-4FE7-896B-81E5F131B960}"/>
              </a:ext>
            </a:extLst>
          </p:cNvPr>
          <p:cNvCxnSpPr>
            <a:cxnSpLocks noChangeShapeType="1"/>
          </p:cNvCxnSpPr>
          <p:nvPr/>
        </p:nvCxnSpPr>
        <p:spPr bwMode="auto">
          <a:xfrm>
            <a:off x="2543175" y="7092123"/>
            <a:ext cx="39323283" cy="0"/>
          </a:xfrm>
          <a:prstGeom prst="line">
            <a:avLst/>
          </a:prstGeom>
          <a:noFill/>
          <a:ln w="76200">
            <a:solidFill>
              <a:schemeClr val="bg1"/>
            </a:solidFill>
            <a:round/>
            <a:headEnd/>
            <a:tailEnd/>
          </a:ln>
          <a:effectLst>
            <a:outerShdw blurRad="40000" dist="23000" dir="5400000" rotWithShape="0">
              <a:srgbClr val="808080">
                <a:alpha val="34999"/>
              </a:srgbClr>
            </a:outerShdw>
          </a:effectLst>
          <a:extLst>
            <a:ext uri="{909E8E84-426E-40DD-AFC4-6F175D3DCCD1}">
              <a14:hiddenFill xmlns:a14="http://schemas.microsoft.com/office/drawing/2010/main">
                <a:noFill/>
              </a14:hiddenFill>
            </a:ext>
          </a:extLst>
        </p:spPr>
      </p:cxnSp>
      <p:sp>
        <p:nvSpPr>
          <p:cNvPr id="13316" name="TextBox 91">
            <a:extLst>
              <a:ext uri="{FF2B5EF4-FFF2-40B4-BE49-F238E27FC236}">
                <a16:creationId xmlns:a16="http://schemas.microsoft.com/office/drawing/2014/main" id="{997F07E8-70CE-418C-AB76-DCC01202B775}"/>
              </a:ext>
            </a:extLst>
          </p:cNvPr>
          <p:cNvSpPr txBox="1">
            <a:spLocks noChangeArrowheads="1"/>
          </p:cNvSpPr>
          <p:nvPr/>
        </p:nvSpPr>
        <p:spPr bwMode="auto">
          <a:xfrm>
            <a:off x="2612571" y="4861323"/>
            <a:ext cx="312039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r>
              <a:rPr lang="en-US" altLang="en-US" sz="6600" dirty="0">
                <a:solidFill>
                  <a:srgbClr val="B4985A"/>
                </a:solidFill>
                <a:latin typeface="Univers LT Std 75 Black" pitchFamily="-84" charset="0"/>
              </a:rPr>
              <a:t>Guidelines for a 48</a:t>
            </a:r>
            <a:r>
              <a:rPr lang="ja-JP" altLang="en-US" sz="6600" dirty="0">
                <a:solidFill>
                  <a:srgbClr val="B4985A"/>
                </a:solidFill>
                <a:latin typeface="Univers LT Std 75 Black" pitchFamily="-84" charset="0"/>
              </a:rPr>
              <a:t>”</a:t>
            </a:r>
            <a:r>
              <a:rPr lang="en-US" altLang="ja-JP" sz="6600" dirty="0">
                <a:solidFill>
                  <a:srgbClr val="B4985A"/>
                </a:solidFill>
                <a:latin typeface="Univers LT Std 75 Black" pitchFamily="-84" charset="0"/>
              </a:rPr>
              <a:t>x 36</a:t>
            </a:r>
            <a:r>
              <a:rPr lang="ja-JP" altLang="en-US" sz="6600" dirty="0">
                <a:solidFill>
                  <a:srgbClr val="B4985A"/>
                </a:solidFill>
                <a:latin typeface="Univers LT Std 75 Black" pitchFamily="-84" charset="0"/>
              </a:rPr>
              <a:t>”</a:t>
            </a:r>
            <a:r>
              <a:rPr lang="en-US" altLang="ja-JP" sz="6600" dirty="0">
                <a:solidFill>
                  <a:srgbClr val="B4985A"/>
                </a:solidFill>
                <a:latin typeface="Univers LT Std 75 Black" pitchFamily="-84" charset="0"/>
              </a:rPr>
              <a:t> poster</a:t>
            </a:r>
            <a:endParaRPr lang="en-US" altLang="en-US" sz="6600" dirty="0">
              <a:solidFill>
                <a:srgbClr val="B4985A"/>
              </a:solidFill>
              <a:latin typeface="Univers LT Std 75 Black" pitchFamily="-84" charset="0"/>
            </a:endParaRPr>
          </a:p>
        </p:txBody>
      </p:sp>
      <p:sp>
        <p:nvSpPr>
          <p:cNvPr id="13319" name="Rectangle 49">
            <a:extLst>
              <a:ext uri="{FF2B5EF4-FFF2-40B4-BE49-F238E27FC236}">
                <a16:creationId xmlns:a16="http://schemas.microsoft.com/office/drawing/2014/main" id="{3141B0B2-5EA3-4F0B-AB6B-864A7DF3C749}"/>
              </a:ext>
            </a:extLst>
          </p:cNvPr>
          <p:cNvSpPr>
            <a:spLocks noChangeArrowheads="1"/>
          </p:cNvSpPr>
          <p:nvPr/>
        </p:nvSpPr>
        <p:spPr bwMode="auto">
          <a:xfrm>
            <a:off x="2543175" y="7772400"/>
            <a:ext cx="9049941" cy="10858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70000" tIns="270000" rIns="270000" bIns="270000"/>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3000" dirty="0">
                <a:solidFill>
                  <a:srgbClr val="501214"/>
                </a:solidFill>
                <a:latin typeface="Univers LT Std 75 Black" pitchFamily="-84" charset="0"/>
              </a:rPr>
              <a:t>Header</a:t>
            </a:r>
          </a:p>
          <a:p>
            <a:pPr eaLnBrk="1" hangingPunct="1"/>
            <a:r>
              <a:rPr lang="en-US" altLang="en-US" sz="2100" dirty="0">
                <a:latin typeface="Univers LT Std 55" pitchFamily="-84" charset="0"/>
              </a:rPr>
              <a:t> </a:t>
            </a:r>
          </a:p>
          <a:p>
            <a:pPr eaLnBrk="1" hangingPunct="1"/>
            <a:r>
              <a:rPr lang="en-US" altLang="en-US" sz="2100" dirty="0">
                <a:latin typeface="Univers LT Std 55" pitchFamily="-84" charset="0"/>
              </a:rPr>
              <a:t>Content goes here: Totat ullaborernam harci cus, cuscidendit lat et as eum explit apicaboria am que vendent inullup tatur? Quia voluptat ut prae. Qui blatibu saecture, ut volor as a audae es elenti quis qui tessum faccuptatet odignisim eatur, sincia nusdantent estem haruntiatint idit rem ulpa et exped que provitatatur seque pro idi nos quid quo vent.</a:t>
            </a:r>
          </a:p>
          <a:p>
            <a:pPr eaLnBrk="1" hangingPunct="1"/>
            <a:r>
              <a:rPr lang="en-US" altLang="en-US" sz="2100" dirty="0">
                <a:latin typeface="Univers LT Std 55" pitchFamily="-84" charset="0"/>
              </a:rPr>
              <a:t> </a:t>
            </a:r>
          </a:p>
          <a:p>
            <a:pPr eaLnBrk="1" hangingPunct="1"/>
            <a:r>
              <a:rPr lang="en-US" altLang="en-US" sz="2100" dirty="0">
                <a:latin typeface="Univers LT Std 75 Black" pitchFamily="-84" charset="0"/>
              </a:rPr>
              <a:t>Subheader</a:t>
            </a:r>
          </a:p>
          <a:p>
            <a:pPr eaLnBrk="1" hangingPunct="1"/>
            <a:r>
              <a:rPr lang="en-US" altLang="en-US" sz="2100" dirty="0">
                <a:latin typeface="Univers LT Std 55" pitchFamily="-84" charset="0"/>
              </a:rPr>
              <a:t>Ossus volupicabore et iminciae nitati diaeculpa cumquo omnihil et, occulpa venient ab ilibusam volectes vellic tori sitius  inciis net voluptatiis auditius dem venimus, ium eatius dolupta</a:t>
            </a:r>
          </a:p>
          <a:p>
            <a:pPr eaLnBrk="1" hangingPunct="1"/>
            <a:endParaRPr lang="en-US" altLang="en-US" sz="2100" dirty="0">
              <a:latin typeface="Univers LT Std 75 Black" pitchFamily="-84" charset="0"/>
            </a:endParaRPr>
          </a:p>
          <a:p>
            <a:pPr eaLnBrk="1" hangingPunct="1"/>
            <a:r>
              <a:rPr lang="en-US" altLang="en-US" sz="2100" dirty="0">
                <a:latin typeface="Univers LT Std 75 Black" pitchFamily="-84" charset="0"/>
              </a:rPr>
              <a:t>Subheader</a:t>
            </a:r>
          </a:p>
          <a:p>
            <a:pPr eaLnBrk="1" hangingPunct="1"/>
            <a:r>
              <a:rPr lang="en-US" altLang="en-US" sz="2100" dirty="0">
                <a:latin typeface="Univers LT Std 55" pitchFamily="-84" charset="0"/>
              </a:rPr>
              <a:t>Ossus volupicabore et iminciae nitati diaeculpa cumquo omnihil et, occulpa venient ab ilibusam volectes vellic tori sitiusam inciis net voluptatiis auditius dem venimus, ium eatius dolupta tatumquae num eos im fugitis ipienimet estisit, que con nonsequi culluptia as dis consequatem qui aliqui doluptatum est, od quo blab ilias eum exeres delitem qui ipiti omnisquam harchic empere. </a:t>
            </a:r>
          </a:p>
        </p:txBody>
      </p:sp>
      <p:sp>
        <p:nvSpPr>
          <p:cNvPr id="13320" name="Rectangle 50">
            <a:extLst>
              <a:ext uri="{FF2B5EF4-FFF2-40B4-BE49-F238E27FC236}">
                <a16:creationId xmlns:a16="http://schemas.microsoft.com/office/drawing/2014/main" id="{A4092B1A-D254-42CE-927A-E5BFC9B5F452}"/>
              </a:ext>
            </a:extLst>
          </p:cNvPr>
          <p:cNvSpPr>
            <a:spLocks noChangeArrowheads="1"/>
          </p:cNvSpPr>
          <p:nvPr/>
        </p:nvSpPr>
        <p:spPr bwMode="auto">
          <a:xfrm>
            <a:off x="12401550" y="7715250"/>
            <a:ext cx="9201150" cy="20288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70000" tIns="270000" rIns="270000" bIns="270000"/>
          <a:lstStyle>
            <a:lvl1pPr marL="381000" indent="-381000"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3000" dirty="0">
                <a:solidFill>
                  <a:srgbClr val="501214"/>
                </a:solidFill>
                <a:latin typeface="Univers LT Std 75 Black" pitchFamily="-84" charset="0"/>
              </a:rPr>
              <a:t>Header	</a:t>
            </a:r>
          </a:p>
          <a:p>
            <a:pPr eaLnBrk="1" hangingPunct="1"/>
            <a:endParaRPr lang="en-US" altLang="en-US" sz="2100" b="1" dirty="0"/>
          </a:p>
          <a:p>
            <a:pPr eaLnBrk="1" hangingPunct="1"/>
            <a:r>
              <a:rPr lang="en-US" altLang="en-US" sz="2100" dirty="0">
                <a:latin typeface="Univers LT Std 75 Black" pitchFamily="-84" charset="0"/>
              </a:rPr>
              <a:t>Subheader</a:t>
            </a:r>
          </a:p>
          <a:p>
            <a:pPr eaLnBrk="1" hangingPunct="1"/>
            <a:r>
              <a:rPr lang="en-US" altLang="en-US" sz="2100" dirty="0">
                <a:latin typeface="Univers LT Std 55" pitchFamily="-84" charset="0"/>
              </a:rPr>
              <a:t>Ment etur? Fera vit faccae porporis dusa pratur,</a:t>
            </a:r>
          </a:p>
          <a:p>
            <a:pPr eaLnBrk="1" hangingPunct="1"/>
            <a:r>
              <a:rPr lang="en-US" altLang="en-US" sz="2100" dirty="0">
                <a:latin typeface="Univers LT Std 55" pitchFamily="-84" charset="0"/>
              </a:rPr>
              <a:t>sapelit qui deliquis diasperunt et quame rerest</a:t>
            </a:r>
          </a:p>
          <a:p>
            <a:pPr eaLnBrk="1" hangingPunct="1"/>
            <a:r>
              <a:rPr lang="en-US" altLang="en-US" sz="2100" dirty="0">
                <a:latin typeface="Univers LT Std 55" pitchFamily="-84" charset="0"/>
              </a:rPr>
              <a:t>venisimagnis quid eost adi blabo. Nemo voloria cor</a:t>
            </a:r>
          </a:p>
          <a:p>
            <a:pPr eaLnBrk="1" hangingPunct="1"/>
            <a:r>
              <a:rPr lang="en-US" altLang="en-US" sz="2100" dirty="0">
                <a:latin typeface="Univers LT Std 55" pitchFamily="-84" charset="0"/>
              </a:rPr>
              <a:t>sendaes et esequis soluptati comni seque etus</a:t>
            </a:r>
          </a:p>
          <a:p>
            <a:pPr eaLnBrk="1" hangingPunct="1"/>
            <a:r>
              <a:rPr lang="en-US" altLang="en-US" sz="2100" dirty="0">
                <a:latin typeface="Univers LT Std 55" pitchFamily="-84" charset="0"/>
              </a:rPr>
              <a:t>volorpo remquas aceseri aectiae volorro to quiatis</a:t>
            </a:r>
          </a:p>
          <a:p>
            <a:pPr eaLnBrk="1" hangingPunct="1"/>
            <a:r>
              <a:rPr lang="en-US" altLang="en-US" sz="2100" dirty="0">
                <a:latin typeface="Univers LT Std 55" pitchFamily="-84" charset="0"/>
              </a:rPr>
              <a:t>molupti rerovit, cuptae. Nem. Magnat.</a:t>
            </a:r>
          </a:p>
          <a:p>
            <a:pPr eaLnBrk="1" hangingPunct="1"/>
            <a:r>
              <a:rPr lang="en-US" altLang="en-US" sz="2100" dirty="0">
                <a:latin typeface="Univers LT Std 55" pitchFamily="-84" charset="0"/>
              </a:rPr>
              <a:t> </a:t>
            </a:r>
          </a:p>
          <a:p>
            <a:pPr eaLnBrk="1" hangingPunct="1"/>
            <a:r>
              <a:rPr lang="en-US" altLang="en-US" sz="2100" dirty="0">
                <a:latin typeface="Univers LT Std 55" pitchFamily="-84" charset="0"/>
              </a:rPr>
              <a:t>• This is the suggested format for bullets</a:t>
            </a:r>
          </a:p>
          <a:p>
            <a:pPr eaLnBrk="1" hangingPunct="1"/>
            <a:r>
              <a:rPr lang="en-US" altLang="en-US" sz="2100" dirty="0">
                <a:latin typeface="Univers LT Std 55" pitchFamily="-84" charset="0"/>
              </a:rPr>
              <a:t>• Sendaes et esequis soluptati comni seque etus </a:t>
            </a:r>
          </a:p>
          <a:p>
            <a:pPr eaLnBrk="1" hangingPunct="1"/>
            <a:r>
              <a:rPr lang="en-US" altLang="en-US" sz="2100" dirty="0">
                <a:latin typeface="Univers LT Std 55" pitchFamily="-84" charset="0"/>
              </a:rPr>
              <a:t>• Vellic tori sitius  inciis net </a:t>
            </a:r>
          </a:p>
          <a:p>
            <a:pPr eaLnBrk="1" hangingPunct="1"/>
            <a:r>
              <a:rPr lang="en-US" altLang="en-US" sz="2100" dirty="0">
                <a:latin typeface="Univers LT Std 55" pitchFamily="-84" charset="0"/>
              </a:rPr>
              <a:t>• Tori sitiusam inciis net voluptatiis auditius dem venimus</a:t>
            </a:r>
          </a:p>
          <a:p>
            <a:pPr eaLnBrk="1" hangingPunct="1"/>
            <a:r>
              <a:rPr lang="en-US" altLang="en-US" sz="2100" dirty="0">
                <a:latin typeface="Univers LT Std 55" pitchFamily="-84" charset="0"/>
              </a:rPr>
              <a:t>• Tori sitiusam inciis net voluptatiis auditi</a:t>
            </a:r>
          </a:p>
          <a:p>
            <a:pPr eaLnBrk="1" hangingPunct="1"/>
            <a:r>
              <a:rPr lang="en-US" altLang="en-US" sz="2100" dirty="0">
                <a:latin typeface="Univers LT Std 55" pitchFamily="-84" charset="0"/>
              </a:rPr>
              <a:t> </a:t>
            </a:r>
          </a:p>
          <a:p>
            <a:pPr eaLnBrk="1" hangingPunct="1"/>
            <a:r>
              <a:rPr lang="en-US" altLang="en-US" sz="2100" dirty="0"/>
              <a:t>Uciam que nit vit etusand andam, torae consequam</a:t>
            </a:r>
          </a:p>
          <a:p>
            <a:pPr eaLnBrk="1" hangingPunct="1"/>
            <a:r>
              <a:rPr lang="en-US" altLang="en-US" sz="2100" dirty="0"/>
              <a:t>haruntis et hiciisi nonsectius re sumque con eatatempor</a:t>
            </a:r>
          </a:p>
          <a:p>
            <a:pPr eaLnBrk="1" hangingPunct="1"/>
            <a:r>
              <a:rPr lang="en-US" altLang="en-US" sz="2100" dirty="0"/>
              <a:t>restesto dolut diciis enisti optatus modis aliquia audita int</a:t>
            </a:r>
          </a:p>
          <a:p>
            <a:pPr eaLnBrk="1" hangingPunct="1"/>
            <a:r>
              <a:rPr lang="en-US" altLang="en-US" sz="2100" dirty="0"/>
              <a:t>volene nonsequiae verumet videndu sdandelit aliaediae.</a:t>
            </a:r>
          </a:p>
          <a:p>
            <a:pPr eaLnBrk="1" hangingPunct="1"/>
            <a:r>
              <a:rPr lang="en-US" altLang="en-US" sz="2100" dirty="0"/>
              <a:t>Nem sus.</a:t>
            </a:r>
          </a:p>
        </p:txBody>
      </p:sp>
      <p:sp>
        <p:nvSpPr>
          <p:cNvPr id="28" name="Rectangle 27">
            <a:extLst>
              <a:ext uri="{FF2B5EF4-FFF2-40B4-BE49-F238E27FC236}">
                <a16:creationId xmlns:a16="http://schemas.microsoft.com/office/drawing/2014/main" id="{5A687FBA-8C97-43FE-A699-5BF14439E2A2}"/>
              </a:ext>
            </a:extLst>
          </p:cNvPr>
          <p:cNvSpPr>
            <a:spLocks noChangeArrowheads="1"/>
          </p:cNvSpPr>
          <p:nvPr/>
        </p:nvSpPr>
        <p:spPr bwMode="auto">
          <a:xfrm>
            <a:off x="22174201" y="7715250"/>
            <a:ext cx="9588868" cy="2028825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270000" tIns="270000" rIns="270000" bIns="270000"/>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3000" dirty="0">
                <a:solidFill>
                  <a:srgbClr val="501214"/>
                </a:solidFill>
                <a:latin typeface="Univers LT Std 75 Black" pitchFamily="-84" charset="0"/>
              </a:rPr>
              <a:t>Header</a:t>
            </a:r>
          </a:p>
          <a:p>
            <a:pPr eaLnBrk="1" hangingPunct="1"/>
            <a:endParaRPr lang="en-US" altLang="en-US" sz="2100" dirty="0"/>
          </a:p>
          <a:p>
            <a:pPr eaLnBrk="1" hangingPunct="1"/>
            <a:r>
              <a:rPr lang="en-US" altLang="en-US" sz="2100" dirty="0">
                <a:latin typeface="Univers LT Std 75 Black" pitchFamily="-84" charset="0"/>
              </a:rPr>
              <a:t>Subheader</a:t>
            </a:r>
          </a:p>
          <a:p>
            <a:pPr eaLnBrk="1" hangingPunct="1"/>
            <a:r>
              <a:rPr lang="en-US" altLang="en-US" sz="2100" dirty="0">
                <a:latin typeface="Univers LT Std 55" pitchFamily="-84" charset="0"/>
              </a:rPr>
              <a:t>Totat ullaborernam harci cus, cuscidendit lat et as eum explit apicaboria am que vendent inullup tatur? Quia voluptat ut prae. Qui blatibu saecture, ut volor as a audae es elenti quis qui tessum faccuptatet odignisim eatur, sincia nusdantent estem haruntiatint idit rem ulpa et exped que provitatatur seque pro idi nos quid quo vent.</a:t>
            </a:r>
          </a:p>
          <a:p>
            <a:pPr eaLnBrk="1" hangingPunct="1"/>
            <a:r>
              <a:rPr lang="en-US" altLang="en-US" sz="2100" dirty="0">
                <a:latin typeface="Univers LT Std 55" pitchFamily="-84" charset="0"/>
              </a:rPr>
              <a:t>  </a:t>
            </a:r>
          </a:p>
          <a:p>
            <a:pPr eaLnBrk="1" hangingPunct="1"/>
            <a:r>
              <a:rPr lang="en-US" altLang="en-US" sz="2100" dirty="0">
                <a:latin typeface="Univers LT Std 55" pitchFamily="-84" charset="0"/>
              </a:rPr>
              <a:t>Quia voluptat ut prae. Qui blatibu saecture, ut volor as a audae es elenti quis qui tessum faccuptatet </a:t>
            </a:r>
          </a:p>
          <a:p>
            <a:pPr eaLnBrk="1" hangingPunct="1"/>
            <a:endParaRPr lang="en-US" altLang="en-US" sz="2100" dirty="0">
              <a:latin typeface="Univers LT Std 55" pitchFamily="-84" charset="0"/>
            </a:endParaRPr>
          </a:p>
          <a:p>
            <a:pPr eaLnBrk="1" hangingPunct="1"/>
            <a:r>
              <a:rPr lang="en-US" altLang="en-US" sz="2100" dirty="0">
                <a:latin typeface="Univers LT Std 55" pitchFamily="-84" charset="0"/>
              </a:rPr>
              <a:t>Suggested format for numbered list:</a:t>
            </a:r>
          </a:p>
          <a:p>
            <a:pPr eaLnBrk="1" hangingPunct="1">
              <a:buFontTx/>
              <a:buAutoNum type="arabicPlain"/>
            </a:pPr>
            <a:r>
              <a:rPr lang="en-US" altLang="en-US" sz="2100" dirty="0">
                <a:latin typeface="Univers LT Std 55" pitchFamily="-84" charset="0"/>
              </a:rPr>
              <a:t>Auditius</a:t>
            </a:r>
          </a:p>
          <a:p>
            <a:pPr eaLnBrk="1" hangingPunct="1">
              <a:buFontTx/>
              <a:buAutoNum type="arabicPlain"/>
            </a:pPr>
            <a:r>
              <a:rPr lang="en-US" altLang="en-US" sz="2100" dirty="0">
                <a:latin typeface="Univers LT Std 55" pitchFamily="-84" charset="0"/>
              </a:rPr>
              <a:t>dolupta tatumquae </a:t>
            </a:r>
          </a:p>
          <a:p>
            <a:pPr eaLnBrk="1" hangingPunct="1">
              <a:buFontTx/>
              <a:buAutoNum type="arabicPlain"/>
            </a:pPr>
            <a:r>
              <a:rPr lang="en-US" altLang="en-US" sz="2100" dirty="0">
                <a:latin typeface="Univers LT Std 55" pitchFamily="-84" charset="0"/>
              </a:rPr>
              <a:t>Auditius</a:t>
            </a:r>
          </a:p>
          <a:p>
            <a:pPr eaLnBrk="1" hangingPunct="1">
              <a:buFontTx/>
              <a:buAutoNum type="arabicPlain" startAt="3"/>
            </a:pPr>
            <a:r>
              <a:rPr lang="en-US" altLang="en-US" sz="2100" dirty="0">
                <a:latin typeface="Univers LT Std 55" pitchFamily="-84" charset="0"/>
              </a:rPr>
              <a:t>nusdantent </a:t>
            </a:r>
          </a:p>
          <a:p>
            <a:pPr eaLnBrk="1" hangingPunct="1">
              <a:buFontTx/>
              <a:buAutoNum type="arabicPlain" startAt="3"/>
            </a:pPr>
            <a:r>
              <a:rPr lang="en-US" altLang="en-US" sz="2100" dirty="0"/>
              <a:t>nonsectius re sumque </a:t>
            </a:r>
          </a:p>
          <a:p>
            <a:pPr eaLnBrk="1" hangingPunct="1"/>
            <a:r>
              <a:rPr lang="en-US" altLang="en-US" sz="2100" dirty="0">
                <a:latin typeface="Univers LT Std 55" pitchFamily="-84" charset="0"/>
              </a:rPr>
              <a:t> </a:t>
            </a:r>
          </a:p>
          <a:p>
            <a:pPr eaLnBrk="1" hangingPunct="1"/>
            <a:r>
              <a:rPr lang="en-US" altLang="en-US" sz="2100" dirty="0"/>
              <a:t>Uciam que nit vit etusand andam, torae consequam haruntis et hiciisi nonsectius re sumque.</a:t>
            </a:r>
            <a:endParaRPr lang="en-US" altLang="en-US" sz="3000" b="1" dirty="0">
              <a:solidFill>
                <a:srgbClr val="CC3300"/>
              </a:solidFill>
            </a:endParaRPr>
          </a:p>
        </p:txBody>
      </p:sp>
      <p:sp>
        <p:nvSpPr>
          <p:cNvPr id="13322" name="Rectangle 13">
            <a:extLst>
              <a:ext uri="{FF2B5EF4-FFF2-40B4-BE49-F238E27FC236}">
                <a16:creationId xmlns:a16="http://schemas.microsoft.com/office/drawing/2014/main" id="{46999B3F-802B-4685-9D08-95013F0F113B}"/>
              </a:ext>
            </a:extLst>
          </p:cNvPr>
          <p:cNvSpPr>
            <a:spLocks noChangeArrowheads="1"/>
          </p:cNvSpPr>
          <p:nvPr/>
        </p:nvSpPr>
        <p:spPr bwMode="auto">
          <a:xfrm>
            <a:off x="22574250" y="23881557"/>
            <a:ext cx="6686550" cy="2699147"/>
          </a:xfrm>
          <a:prstGeom prst="rect">
            <a:avLst/>
          </a:prstGeom>
          <a:solidFill>
            <a:srgbClr val="EEEEEE"/>
          </a:solidFill>
          <a:ln w="9525">
            <a:solidFill>
              <a:schemeClr val="tx1"/>
            </a:solidFill>
            <a:miter lim="800000"/>
            <a:headEnd/>
            <a:tailEnd/>
          </a:ln>
        </p:spPr>
        <p:txBody>
          <a:bodyPr wrap="none" anchor="ct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sz="6450" dirty="0"/>
          </a:p>
        </p:txBody>
      </p:sp>
      <p:sp>
        <p:nvSpPr>
          <p:cNvPr id="13323" name="Rectangle 15">
            <a:extLst>
              <a:ext uri="{FF2B5EF4-FFF2-40B4-BE49-F238E27FC236}">
                <a16:creationId xmlns:a16="http://schemas.microsoft.com/office/drawing/2014/main" id="{03CB3379-FE5F-407E-8E32-996955F5766E}"/>
              </a:ext>
            </a:extLst>
          </p:cNvPr>
          <p:cNvSpPr>
            <a:spLocks noChangeArrowheads="1"/>
          </p:cNvSpPr>
          <p:nvPr/>
        </p:nvSpPr>
        <p:spPr bwMode="auto">
          <a:xfrm>
            <a:off x="22574250" y="20671633"/>
            <a:ext cx="4049316" cy="2699147"/>
          </a:xfrm>
          <a:prstGeom prst="rect">
            <a:avLst/>
          </a:prstGeom>
          <a:solidFill>
            <a:srgbClr val="EEEEEE"/>
          </a:solidFill>
          <a:ln w="9525">
            <a:solidFill>
              <a:schemeClr val="tx1"/>
            </a:solidFill>
            <a:miter lim="800000"/>
            <a:headEnd/>
            <a:tailEnd/>
          </a:ln>
        </p:spPr>
        <p:txBody>
          <a:bodyPr wrap="none" anchor="ct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sz="6450" dirty="0"/>
          </a:p>
        </p:txBody>
      </p:sp>
      <p:sp>
        <p:nvSpPr>
          <p:cNvPr id="13324" name="Rectangle 18">
            <a:extLst>
              <a:ext uri="{FF2B5EF4-FFF2-40B4-BE49-F238E27FC236}">
                <a16:creationId xmlns:a16="http://schemas.microsoft.com/office/drawing/2014/main" id="{9099D5B2-8503-436D-AEC0-54AA9B58FB42}"/>
              </a:ext>
            </a:extLst>
          </p:cNvPr>
          <p:cNvSpPr>
            <a:spLocks noChangeArrowheads="1"/>
          </p:cNvSpPr>
          <p:nvPr/>
        </p:nvSpPr>
        <p:spPr bwMode="auto">
          <a:xfrm>
            <a:off x="16128718" y="20669251"/>
            <a:ext cx="5131083" cy="2699147"/>
          </a:xfrm>
          <a:prstGeom prst="rect">
            <a:avLst/>
          </a:prstGeom>
          <a:solidFill>
            <a:srgbClr val="EEEEEE"/>
          </a:solidFill>
          <a:ln w="9525">
            <a:solidFill>
              <a:schemeClr val="tx1"/>
            </a:solidFill>
            <a:miter lim="800000"/>
            <a:headEnd/>
            <a:tailEnd/>
          </a:ln>
        </p:spPr>
        <p:txBody>
          <a:bodyPr wrap="none" anchor="ct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sz="6450" dirty="0"/>
          </a:p>
        </p:txBody>
      </p:sp>
      <p:sp>
        <p:nvSpPr>
          <p:cNvPr id="13325" name="Rectangle 19">
            <a:extLst>
              <a:ext uri="{FF2B5EF4-FFF2-40B4-BE49-F238E27FC236}">
                <a16:creationId xmlns:a16="http://schemas.microsoft.com/office/drawing/2014/main" id="{4028D3E1-DD40-44EF-9732-1D773D752835}"/>
              </a:ext>
            </a:extLst>
          </p:cNvPr>
          <p:cNvSpPr>
            <a:spLocks noChangeArrowheads="1"/>
          </p:cNvSpPr>
          <p:nvPr/>
        </p:nvSpPr>
        <p:spPr bwMode="auto">
          <a:xfrm>
            <a:off x="13099768" y="23879176"/>
            <a:ext cx="8160033" cy="2699147"/>
          </a:xfrm>
          <a:prstGeom prst="rect">
            <a:avLst/>
          </a:prstGeom>
          <a:solidFill>
            <a:srgbClr val="EEEEEE"/>
          </a:solidFill>
          <a:ln w="9525">
            <a:solidFill>
              <a:schemeClr val="tx1"/>
            </a:solidFill>
            <a:miter lim="800000"/>
            <a:headEnd/>
            <a:tailEnd/>
          </a:ln>
        </p:spPr>
        <p:txBody>
          <a:bodyPr wrap="none" anchor="ct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sz="6450" dirty="0"/>
          </a:p>
        </p:txBody>
      </p:sp>
      <p:sp>
        <p:nvSpPr>
          <p:cNvPr id="13326" name="Text Box 20">
            <a:extLst>
              <a:ext uri="{FF2B5EF4-FFF2-40B4-BE49-F238E27FC236}">
                <a16:creationId xmlns:a16="http://schemas.microsoft.com/office/drawing/2014/main" id="{2C6AC54D-DCE7-4121-9A2D-DE6E2632C90B}"/>
              </a:ext>
            </a:extLst>
          </p:cNvPr>
          <p:cNvSpPr txBox="1">
            <a:spLocks noChangeArrowheads="1"/>
          </p:cNvSpPr>
          <p:nvPr/>
        </p:nvSpPr>
        <p:spPr bwMode="auto">
          <a:xfrm>
            <a:off x="14573250" y="26667619"/>
            <a:ext cx="66865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r>
              <a:rPr lang="en-AU" altLang="en-US" sz="1500" dirty="0">
                <a:latin typeface="Univers LT Std 55 Obl" pitchFamily="-84" charset="0"/>
              </a:rPr>
              <a:t>This is the suggested format for captions.</a:t>
            </a:r>
          </a:p>
          <a:p>
            <a:pPr eaLnBrk="1" hangingPunct="1"/>
            <a:r>
              <a:rPr lang="en-US" altLang="en-US" sz="1500" dirty="0">
                <a:latin typeface="Univers LT Std 55 Obl" pitchFamily="-84" charset="0"/>
              </a:rPr>
              <a:t>Duis autem vel eum iriure dolor in hendrerit in vulputate velit esse molestie consequatDuis autem vel eum iriure dolor .</a:t>
            </a:r>
            <a:endParaRPr lang="en-AU" altLang="en-US" sz="1500" dirty="0">
              <a:latin typeface="Univers LT Std 55 Obl" pitchFamily="-84" charset="0"/>
            </a:endParaRPr>
          </a:p>
        </p:txBody>
      </p:sp>
      <p:sp>
        <p:nvSpPr>
          <p:cNvPr id="13327" name="Rectangle 21">
            <a:extLst>
              <a:ext uri="{FF2B5EF4-FFF2-40B4-BE49-F238E27FC236}">
                <a16:creationId xmlns:a16="http://schemas.microsoft.com/office/drawing/2014/main" id="{E3A04957-175B-4255-9FBF-04A699740E0B}"/>
              </a:ext>
            </a:extLst>
          </p:cNvPr>
          <p:cNvSpPr>
            <a:spLocks noChangeArrowheads="1"/>
          </p:cNvSpPr>
          <p:nvPr/>
        </p:nvSpPr>
        <p:spPr bwMode="auto">
          <a:xfrm>
            <a:off x="13062858" y="15610114"/>
            <a:ext cx="5559709" cy="4554310"/>
          </a:xfrm>
          <a:prstGeom prst="rect">
            <a:avLst/>
          </a:prstGeom>
          <a:solidFill>
            <a:srgbClr val="EEEEEE"/>
          </a:solidFill>
          <a:ln w="9525">
            <a:solidFill>
              <a:schemeClr val="tx1"/>
            </a:solidFill>
            <a:miter lim="800000"/>
            <a:headEnd/>
            <a:tailEnd/>
          </a:ln>
        </p:spPr>
        <p:txBody>
          <a:bodyPr wrap="none" anchor="ct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sz="6450" dirty="0"/>
          </a:p>
        </p:txBody>
      </p:sp>
      <p:sp>
        <p:nvSpPr>
          <p:cNvPr id="13328" name="Text Box 22">
            <a:extLst>
              <a:ext uri="{FF2B5EF4-FFF2-40B4-BE49-F238E27FC236}">
                <a16:creationId xmlns:a16="http://schemas.microsoft.com/office/drawing/2014/main" id="{FD758561-72D8-4482-B34D-C38557D6CE6D}"/>
              </a:ext>
            </a:extLst>
          </p:cNvPr>
          <p:cNvSpPr txBox="1">
            <a:spLocks noChangeArrowheads="1"/>
          </p:cNvSpPr>
          <p:nvPr/>
        </p:nvSpPr>
        <p:spPr bwMode="auto">
          <a:xfrm>
            <a:off x="18630900" y="17310497"/>
            <a:ext cx="2628900" cy="142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000" tIns="135000" rIns="135000" bIns="13500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r>
              <a:rPr lang="en-AU" altLang="en-US" sz="1500" dirty="0">
                <a:latin typeface="Univers LT Std 55 Obl" pitchFamily="-84" charset="0"/>
              </a:rPr>
              <a:t>This is the suggested format for captions.</a:t>
            </a:r>
          </a:p>
          <a:p>
            <a:pPr eaLnBrk="1" hangingPunct="1"/>
            <a:r>
              <a:rPr lang="en-US" altLang="en-US" sz="1500" dirty="0">
                <a:latin typeface="Univers LT Std 55 Obl" pitchFamily="-84" charset="0"/>
              </a:rPr>
              <a:t>Duis autem vel eum iriure dolor in hendrerit in vulputate velit esse molestie consequat.</a:t>
            </a:r>
            <a:endParaRPr lang="en-AU" altLang="en-US" sz="1500" dirty="0">
              <a:latin typeface="Univers LT Std 55 Obl" pitchFamily="-84" charset="0"/>
            </a:endParaRPr>
          </a:p>
        </p:txBody>
      </p:sp>
      <p:sp>
        <p:nvSpPr>
          <p:cNvPr id="13329" name="Rectangle 21">
            <a:extLst>
              <a:ext uri="{FF2B5EF4-FFF2-40B4-BE49-F238E27FC236}">
                <a16:creationId xmlns:a16="http://schemas.microsoft.com/office/drawing/2014/main" id="{7AE1C318-91E3-4F41-B78A-A4DE1780BA64}"/>
              </a:ext>
            </a:extLst>
          </p:cNvPr>
          <p:cNvSpPr>
            <a:spLocks noChangeArrowheads="1"/>
          </p:cNvSpPr>
          <p:nvPr/>
        </p:nvSpPr>
        <p:spPr bwMode="auto">
          <a:xfrm>
            <a:off x="22582585" y="17467660"/>
            <a:ext cx="4049315" cy="2699146"/>
          </a:xfrm>
          <a:prstGeom prst="rect">
            <a:avLst/>
          </a:prstGeom>
          <a:solidFill>
            <a:srgbClr val="EEEEEE"/>
          </a:solidFill>
          <a:ln w="9525">
            <a:solidFill>
              <a:schemeClr val="tx1"/>
            </a:solidFill>
            <a:miter lim="800000"/>
            <a:headEnd/>
            <a:tailEnd/>
          </a:ln>
        </p:spPr>
        <p:txBody>
          <a:bodyPr wrap="none" anchor="ct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sz="6450" dirty="0"/>
          </a:p>
        </p:txBody>
      </p:sp>
      <p:sp>
        <p:nvSpPr>
          <p:cNvPr id="13330" name="Rectangle 35">
            <a:extLst>
              <a:ext uri="{FF2B5EF4-FFF2-40B4-BE49-F238E27FC236}">
                <a16:creationId xmlns:a16="http://schemas.microsoft.com/office/drawing/2014/main" id="{650A8E42-5064-4A97-81DD-E1E614FBC2CD}"/>
              </a:ext>
            </a:extLst>
          </p:cNvPr>
          <p:cNvSpPr>
            <a:spLocks noChangeArrowheads="1"/>
          </p:cNvSpPr>
          <p:nvPr/>
        </p:nvSpPr>
        <p:spPr bwMode="auto">
          <a:xfrm>
            <a:off x="32624486" y="22375524"/>
            <a:ext cx="9201150" cy="2686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70000" tIns="270000" rIns="270000" bIns="270000"/>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3000" dirty="0">
                <a:solidFill>
                  <a:srgbClr val="501214"/>
                </a:solidFill>
                <a:latin typeface="Univers LT Std 75 Black" pitchFamily="-84" charset="0"/>
              </a:rPr>
              <a:t>Header</a:t>
            </a:r>
          </a:p>
          <a:p>
            <a:pPr eaLnBrk="1" hangingPunct="1"/>
            <a:endParaRPr lang="en-US" altLang="en-US" sz="2100" dirty="0">
              <a:latin typeface="Univers LT Std 55" pitchFamily="-84" charset="0"/>
            </a:endParaRPr>
          </a:p>
          <a:p>
            <a:pPr eaLnBrk="1" hangingPunct="1"/>
            <a:r>
              <a:rPr lang="en-US" altLang="en-US" sz="2100" dirty="0">
                <a:latin typeface="Univers LT Std 55" pitchFamily="-84" charset="0"/>
              </a:rPr>
              <a:t>Ossus volupicabore et iminciae nitati diaeculpa cumquo omnihil et, occulpa venient ab ilibusam volectes vellic tori sitiusam inciis net voluptatiis.</a:t>
            </a:r>
          </a:p>
        </p:txBody>
      </p:sp>
      <p:sp>
        <p:nvSpPr>
          <p:cNvPr id="13331" name="Rectangle 34">
            <a:extLst>
              <a:ext uri="{FF2B5EF4-FFF2-40B4-BE49-F238E27FC236}">
                <a16:creationId xmlns:a16="http://schemas.microsoft.com/office/drawing/2014/main" id="{BFB0C77A-E777-4591-A0A2-F552321A8EE5}"/>
              </a:ext>
            </a:extLst>
          </p:cNvPr>
          <p:cNvSpPr>
            <a:spLocks noChangeArrowheads="1"/>
          </p:cNvSpPr>
          <p:nvPr/>
        </p:nvSpPr>
        <p:spPr bwMode="auto">
          <a:xfrm>
            <a:off x="32624486" y="18138197"/>
            <a:ext cx="9201150" cy="36385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70000" tIns="270000" rIns="270000" bIns="270000"/>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3000" dirty="0">
                <a:solidFill>
                  <a:srgbClr val="501214"/>
                </a:solidFill>
                <a:latin typeface="Univers LT Std 75 Black" pitchFamily="-84" charset="0"/>
              </a:rPr>
              <a:t>Header</a:t>
            </a:r>
          </a:p>
          <a:p>
            <a:pPr eaLnBrk="1" hangingPunct="1"/>
            <a:endParaRPr lang="en-US" altLang="en-US" sz="2100" dirty="0"/>
          </a:p>
          <a:p>
            <a:pPr eaLnBrk="1" hangingPunct="1"/>
            <a:r>
              <a:rPr lang="en-US" altLang="en-US" sz="2100" dirty="0">
                <a:latin typeface="Univers LT Std 55" pitchFamily="-84" charset="0"/>
              </a:rPr>
              <a:t>Ossus volupicabore et iminciae nitati diaeculpa cumquo omnihil et, occulpa venient ab ilibusam volectes vellic tori sitiusam inciis net voluptatiis auditius dem venimu, ium eatius doluptaium eatius dolupta tatumquae num eos im fugitis ipienimet estisit, que con nonsequi culluptia as dis consequatem qui aliqui doluptatum.</a:t>
            </a:r>
          </a:p>
        </p:txBody>
      </p:sp>
      <p:sp>
        <p:nvSpPr>
          <p:cNvPr id="13332" name="Rectangle 52">
            <a:extLst>
              <a:ext uri="{FF2B5EF4-FFF2-40B4-BE49-F238E27FC236}">
                <a16:creationId xmlns:a16="http://schemas.microsoft.com/office/drawing/2014/main" id="{FD3DC64C-E4CE-4795-ACAD-25B9B24B3EB9}"/>
              </a:ext>
            </a:extLst>
          </p:cNvPr>
          <p:cNvSpPr>
            <a:spLocks noChangeArrowheads="1"/>
          </p:cNvSpPr>
          <p:nvPr/>
        </p:nvSpPr>
        <p:spPr bwMode="auto">
          <a:xfrm>
            <a:off x="32624486" y="7715251"/>
            <a:ext cx="9201150" cy="97500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70000" tIns="270000" rIns="270000" bIns="270000"/>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3000" dirty="0">
                <a:latin typeface="Univers LT Std 75 Black" pitchFamily="-84" charset="0"/>
              </a:rPr>
              <a:t>Header</a:t>
            </a:r>
          </a:p>
          <a:p>
            <a:pPr eaLnBrk="1" hangingPunct="1">
              <a:spcBef>
                <a:spcPct val="50000"/>
              </a:spcBef>
            </a:pPr>
            <a:r>
              <a:rPr lang="en-US" altLang="en-US" sz="2100" dirty="0">
                <a:latin typeface="Univers LT Std 75 Black" pitchFamily="-84" charset="0"/>
              </a:rPr>
              <a:t>Subheader</a:t>
            </a:r>
            <a:endParaRPr lang="en-AU" altLang="en-US" sz="2100" dirty="0">
              <a:latin typeface="Univers LT Std 75 Black" pitchFamily="-84" charset="0"/>
            </a:endParaRPr>
          </a:p>
          <a:p>
            <a:pPr eaLnBrk="1" hangingPunct="1"/>
            <a:r>
              <a:rPr lang="en-US" altLang="en-US" sz="2100" dirty="0">
                <a:latin typeface="Univers LT Std 55" pitchFamily="-84" charset="0"/>
              </a:rPr>
              <a:t>Content goes here: Ossus volupicabore et iminciae nitati diaeculpa cumquo omnihil et, occulpa venient ab ilibusam volectes vellic tori sitiusam inciis net voluptatiis auditius dem venimus, ium eatius dolupta tatumquae num eos im fugitis ipienimet estisit, que con nonsequi culluptia as dis consequatem qui aliqui doluptatum est, od quo blab ilias eum exeres delitem qui ipiti omnisquam harchic temper.</a:t>
            </a:r>
          </a:p>
          <a:p>
            <a:pPr eaLnBrk="1" hangingPunct="1"/>
            <a:endParaRPr lang="en-US" altLang="en-US" sz="2100" dirty="0">
              <a:latin typeface="Univers LT Std 55" pitchFamily="-84" charset="0"/>
            </a:endParaRPr>
          </a:p>
          <a:p>
            <a:pPr eaLnBrk="1" hangingPunct="1"/>
            <a:r>
              <a:rPr lang="en-US" altLang="en-US" sz="2100" dirty="0">
                <a:latin typeface="Univers LT Std 55" pitchFamily="-84" charset="0"/>
              </a:rPr>
              <a:t> Ossus volupicabore et iminciae nitati diaeculpa cumquo omnihil et, occulpa venient ab ilibusam volectes vellic tori sitiusam inciis net voluptatiis auditius dem venimus, ium eatius dolupta</a:t>
            </a:r>
          </a:p>
          <a:p>
            <a:pPr eaLnBrk="1" hangingPunct="1"/>
            <a:endParaRPr lang="en-US" altLang="en-US" sz="2100" dirty="0">
              <a:latin typeface="Univers LT Std 55" pitchFamily="-84" charset="0"/>
            </a:endParaRPr>
          </a:p>
          <a:p>
            <a:pPr eaLnBrk="1" hangingPunct="1"/>
            <a:endParaRPr lang="en-US" altLang="en-US" sz="2100" dirty="0">
              <a:latin typeface="Univers LT Std 75 Black" pitchFamily="-84" charset="0"/>
            </a:endParaRPr>
          </a:p>
          <a:p>
            <a:pPr eaLnBrk="1" hangingPunct="1"/>
            <a:r>
              <a:rPr lang="en-US" altLang="en-US" sz="2100" dirty="0">
                <a:latin typeface="Univers LT Std 75 Black" pitchFamily="-84" charset="0"/>
              </a:rPr>
              <a:t>Subheader</a:t>
            </a:r>
          </a:p>
          <a:p>
            <a:pPr eaLnBrk="1" hangingPunct="1"/>
            <a:r>
              <a:rPr lang="en-US" altLang="en-US" sz="2100" dirty="0">
                <a:latin typeface="Univers LT Std 55" pitchFamily="-84" charset="0"/>
              </a:rPr>
              <a:t>Ossus volupicabore et iminciae nitati diaeculpa cumquo omnihil et, occulpa venient ab ilibusam volectes vellic tori sitiusam inciis net voluptatiis auditius dem venimu, ium eatius doluptaium eatius dolupta tatumquae num eos im fugitis ipienimet estisit, que con nonsequi culluptia as dis consequatem qui aliqui doluptatum.</a:t>
            </a:r>
          </a:p>
          <a:p>
            <a:pPr eaLnBrk="1" hangingPunct="1"/>
            <a:endParaRPr lang="en-US" altLang="en-US" sz="2100" dirty="0"/>
          </a:p>
        </p:txBody>
      </p:sp>
      <p:sp>
        <p:nvSpPr>
          <p:cNvPr id="13333" name="Text Box 20">
            <a:extLst>
              <a:ext uri="{FF2B5EF4-FFF2-40B4-BE49-F238E27FC236}">
                <a16:creationId xmlns:a16="http://schemas.microsoft.com/office/drawing/2014/main" id="{6FD4090E-1F70-4166-BE1F-5236BC0BDE46}"/>
              </a:ext>
            </a:extLst>
          </p:cNvPr>
          <p:cNvSpPr txBox="1">
            <a:spLocks noChangeArrowheads="1"/>
          </p:cNvSpPr>
          <p:nvPr/>
        </p:nvSpPr>
        <p:spPr bwMode="auto">
          <a:xfrm>
            <a:off x="22582585" y="26670000"/>
            <a:ext cx="66865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r>
              <a:rPr lang="en-AU" altLang="en-US" sz="1500" dirty="0">
                <a:latin typeface="Univers LT Std 55 Obl" pitchFamily="-84" charset="0"/>
              </a:rPr>
              <a:t>This is the suggested format for captions.</a:t>
            </a:r>
          </a:p>
          <a:p>
            <a:pPr eaLnBrk="1" hangingPunct="1"/>
            <a:r>
              <a:rPr lang="en-US" altLang="en-US" sz="1500" dirty="0">
                <a:latin typeface="Univers LT Std 55 Obl" pitchFamily="-84" charset="0"/>
              </a:rPr>
              <a:t>Duis autem vel eum iriure dolor in hendrerit in vulputate velit esse molestie consequatDuis autem vel eum iriure dolor .</a:t>
            </a:r>
            <a:endParaRPr lang="en-AU" altLang="en-US" sz="1500" dirty="0">
              <a:latin typeface="Univers LT Std 55 Obl" pitchFamily="-84" charset="0"/>
            </a:endParaRPr>
          </a:p>
        </p:txBody>
      </p:sp>
      <p:sp>
        <p:nvSpPr>
          <p:cNvPr id="13334" name="Rectangle 33">
            <a:extLst>
              <a:ext uri="{FF2B5EF4-FFF2-40B4-BE49-F238E27FC236}">
                <a16:creationId xmlns:a16="http://schemas.microsoft.com/office/drawing/2014/main" id="{46B70F7A-751B-4360-9AE3-A112421B6405}"/>
              </a:ext>
            </a:extLst>
          </p:cNvPr>
          <p:cNvSpPr>
            <a:spLocks noChangeArrowheads="1"/>
          </p:cNvSpPr>
          <p:nvPr/>
        </p:nvSpPr>
        <p:spPr bwMode="auto">
          <a:xfrm>
            <a:off x="2543175" y="19373850"/>
            <a:ext cx="9115425" cy="8858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70000" tIns="270000" rIns="270000" bIns="270000"/>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3000" dirty="0">
                <a:solidFill>
                  <a:srgbClr val="501214"/>
                </a:solidFill>
                <a:latin typeface="Univers LT Std 75 Black" pitchFamily="-84" charset="0"/>
              </a:rPr>
              <a:t>Header</a:t>
            </a:r>
          </a:p>
          <a:p>
            <a:pPr eaLnBrk="1" hangingPunct="1"/>
            <a:r>
              <a:rPr lang="en-US" altLang="en-US" sz="2100" dirty="0"/>
              <a:t> </a:t>
            </a:r>
          </a:p>
          <a:p>
            <a:pPr eaLnBrk="1" hangingPunct="1"/>
            <a:r>
              <a:rPr lang="en-US" altLang="en-US" sz="2100" dirty="0">
                <a:latin typeface="Univers LT Std 75 Black" pitchFamily="-84" charset="0"/>
              </a:rPr>
              <a:t>Subheader</a:t>
            </a:r>
          </a:p>
          <a:p>
            <a:pPr eaLnBrk="1" hangingPunct="1"/>
            <a:r>
              <a:rPr lang="en-US" altLang="en-US" sz="2100" dirty="0">
                <a:latin typeface="Univers LT Std 55" pitchFamily="-84" charset="0"/>
              </a:rPr>
              <a:t>Content goes here: Ossus volupicabore et iminciae nitati diaeculpa cumquo omnihil et, occulpa venient ab ilibusam volectes vellic tori sitiusam inciis net voluptatiis auditius dem venimus, ium eatius dolupta tatumquae num eos im fugitis ipienimet estisit, que con nonsequi culluptia as dis consequatem qui aliqui doluptatum est, od quo blab ilias eum exeres delitem qui ipiti omnisquam harchic temper.</a:t>
            </a:r>
          </a:p>
          <a:p>
            <a:pPr eaLnBrk="1" hangingPunct="1"/>
            <a:endParaRPr lang="en-US" altLang="en-US" sz="2100" dirty="0">
              <a:latin typeface="Univers LT Std 55" pitchFamily="-84" charset="0"/>
            </a:endParaRPr>
          </a:p>
          <a:p>
            <a:pPr eaLnBrk="1" hangingPunct="1"/>
            <a:r>
              <a:rPr lang="en-US" altLang="en-US" sz="2100" dirty="0">
                <a:latin typeface="Univers LT Std 55" pitchFamily="-84" charset="0"/>
              </a:rPr>
              <a:t>Ossus volupicabore et iminciae nitati diaeculpa cumquo omnihil et, occulpa venient ab ilibusam volectes vellic tori sitiusam inciis net voluptatiis auditius dem venimus, ium eatius dolupta</a:t>
            </a:r>
          </a:p>
          <a:p>
            <a:pPr eaLnBrk="1" hangingPunct="1"/>
            <a:endParaRPr lang="en-US" altLang="en-US" sz="2100" dirty="0">
              <a:latin typeface="Univers LT Std 55" pitchFamily="-84" charset="0"/>
            </a:endParaRPr>
          </a:p>
          <a:p>
            <a:pPr eaLnBrk="1" hangingPunct="1"/>
            <a:r>
              <a:rPr lang="en-US" altLang="en-US" sz="2100" dirty="0">
                <a:latin typeface="Univers LT Std 55" pitchFamily="-84" charset="0"/>
              </a:rPr>
              <a:t>Ossus volupicabore et iminciae nitati diaeculpa cumquo omnihil et, occulpa venient ab ilibusam volectes vellic tori sitiusam inciis net voluptatiis auditius dem venimu, ium eatius doluptaium eatius dolupta tatumquae num eos im fugitis ipienimet estisit, que con nonsequi culluptia as dis consequatem qui aliqui doluptatum.</a:t>
            </a:r>
          </a:p>
          <a:p>
            <a:pPr eaLnBrk="1" hangingPunct="1"/>
            <a:endParaRPr lang="en-US" altLang="en-US" sz="2100" dirty="0">
              <a:latin typeface="Univers LT Std 55" pitchFamily="-84" charset="0"/>
            </a:endParaRPr>
          </a:p>
          <a:p>
            <a:pPr eaLnBrk="1" hangingPunct="1"/>
            <a:endParaRPr lang="en-AU" altLang="en-US" sz="2100" dirty="0"/>
          </a:p>
        </p:txBody>
      </p:sp>
      <p:sp>
        <p:nvSpPr>
          <p:cNvPr id="13335" name="Text Box 22">
            <a:extLst>
              <a:ext uri="{FF2B5EF4-FFF2-40B4-BE49-F238E27FC236}">
                <a16:creationId xmlns:a16="http://schemas.microsoft.com/office/drawing/2014/main" id="{94924C59-1EF7-491A-8E7B-921FBCCDD0F5}"/>
              </a:ext>
            </a:extLst>
          </p:cNvPr>
          <p:cNvSpPr txBox="1">
            <a:spLocks noChangeArrowheads="1"/>
          </p:cNvSpPr>
          <p:nvPr/>
        </p:nvSpPr>
        <p:spPr bwMode="auto">
          <a:xfrm>
            <a:off x="13099767" y="20519230"/>
            <a:ext cx="2628900" cy="142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000" tIns="135000" rIns="135000" bIns="13500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algn="r" eaLnBrk="1" hangingPunct="1"/>
            <a:r>
              <a:rPr lang="en-AU" altLang="en-US" sz="1500" dirty="0">
                <a:latin typeface="Univers LT Std 55 Obl" pitchFamily="-84" charset="0"/>
              </a:rPr>
              <a:t>This is the suggested format for captions.</a:t>
            </a:r>
          </a:p>
          <a:p>
            <a:pPr algn="r" eaLnBrk="1" hangingPunct="1"/>
            <a:r>
              <a:rPr lang="en-US" altLang="en-US" sz="1500" dirty="0">
                <a:latin typeface="Univers LT Std 55 Obl" pitchFamily="-84" charset="0"/>
              </a:rPr>
              <a:t>Duis autem vel eum iriure dolor in hendrerit in vulputate velit esse molestie consequat.</a:t>
            </a:r>
            <a:endParaRPr lang="en-AU" altLang="en-US" sz="1500" dirty="0">
              <a:latin typeface="Univers LT Std 55 Obl" pitchFamily="-84" charset="0"/>
            </a:endParaRPr>
          </a:p>
        </p:txBody>
      </p:sp>
      <p:sp>
        <p:nvSpPr>
          <p:cNvPr id="13336" name="Text Box 22">
            <a:extLst>
              <a:ext uri="{FF2B5EF4-FFF2-40B4-BE49-F238E27FC236}">
                <a16:creationId xmlns:a16="http://schemas.microsoft.com/office/drawing/2014/main" id="{48EDF51A-487B-4018-8278-4F1487FA7475}"/>
              </a:ext>
            </a:extLst>
          </p:cNvPr>
          <p:cNvSpPr txBox="1">
            <a:spLocks noChangeArrowheads="1"/>
          </p:cNvSpPr>
          <p:nvPr/>
        </p:nvSpPr>
        <p:spPr bwMode="auto">
          <a:xfrm>
            <a:off x="26646188" y="17316450"/>
            <a:ext cx="2628900" cy="142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000" tIns="135000" rIns="135000" bIns="13500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r>
              <a:rPr lang="en-AU" altLang="en-US" sz="1500" dirty="0">
                <a:latin typeface="Univers LT Std 55 Obl" pitchFamily="-84" charset="0"/>
              </a:rPr>
              <a:t>This is the suggested format for captions.</a:t>
            </a:r>
          </a:p>
          <a:p>
            <a:pPr eaLnBrk="1" hangingPunct="1"/>
            <a:r>
              <a:rPr lang="en-US" altLang="en-US" sz="1500" dirty="0">
                <a:latin typeface="Univers LT Std 55 Obl" pitchFamily="-84" charset="0"/>
              </a:rPr>
              <a:t>Duis autem vel eum iriure dolor in hendrerit in vulputate velit esse molestie consequat.</a:t>
            </a:r>
            <a:endParaRPr lang="en-AU" altLang="en-US" sz="1500" dirty="0">
              <a:latin typeface="Univers LT Std 55 Obl" pitchFamily="-84" charset="0"/>
            </a:endParaRPr>
          </a:p>
        </p:txBody>
      </p:sp>
      <p:sp>
        <p:nvSpPr>
          <p:cNvPr id="13337" name="Text Box 22">
            <a:extLst>
              <a:ext uri="{FF2B5EF4-FFF2-40B4-BE49-F238E27FC236}">
                <a16:creationId xmlns:a16="http://schemas.microsoft.com/office/drawing/2014/main" id="{A357AF19-4604-458F-ABC5-B44CDEC19275}"/>
              </a:ext>
            </a:extLst>
          </p:cNvPr>
          <p:cNvSpPr txBox="1">
            <a:spLocks noChangeArrowheads="1"/>
          </p:cNvSpPr>
          <p:nvPr/>
        </p:nvSpPr>
        <p:spPr bwMode="auto">
          <a:xfrm>
            <a:off x="26646188" y="20519231"/>
            <a:ext cx="2628900" cy="142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000" tIns="135000" rIns="135000" bIns="13500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r>
              <a:rPr lang="en-AU" altLang="en-US" sz="1500" dirty="0">
                <a:latin typeface="Univers LT Std 55 Obl" pitchFamily="-84" charset="0"/>
              </a:rPr>
              <a:t>This is the suggested format for captions.</a:t>
            </a:r>
          </a:p>
          <a:p>
            <a:pPr eaLnBrk="1" hangingPunct="1"/>
            <a:r>
              <a:rPr lang="en-US" altLang="en-US" sz="1500" dirty="0">
                <a:latin typeface="Univers LT Std 55 Obl" pitchFamily="-84" charset="0"/>
              </a:rPr>
              <a:t>Duis autem vel eum iriure dolor in hendrerit in vulputate velit esse molestie consequat.</a:t>
            </a:r>
            <a:endParaRPr lang="en-AU" altLang="en-US" sz="1500" dirty="0">
              <a:latin typeface="Univers LT Std 55 Obl" pitchFamily="-84" charset="0"/>
            </a:endParaRPr>
          </a:p>
        </p:txBody>
      </p:sp>
      <p:pic>
        <p:nvPicPr>
          <p:cNvPr id="4" name="Picture 3" descr="A black and gold sign with a star&#10;&#10;AI-generated content may be incorrect.">
            <a:extLst>
              <a:ext uri="{FF2B5EF4-FFF2-40B4-BE49-F238E27FC236}">
                <a16:creationId xmlns:a16="http://schemas.microsoft.com/office/drawing/2014/main" id="{45DD4BCF-E755-7D3A-E8A6-4233C6D74B09}"/>
              </a:ext>
            </a:extLst>
          </p:cNvPr>
          <p:cNvPicPr>
            <a:picLocks noChangeAspect="1"/>
          </p:cNvPicPr>
          <p:nvPr/>
        </p:nvPicPr>
        <p:blipFill>
          <a:blip r:embed="rId3"/>
          <a:stretch>
            <a:fillRect/>
          </a:stretch>
        </p:blipFill>
        <p:spPr>
          <a:xfrm>
            <a:off x="33118129" y="28232100"/>
            <a:ext cx="8213864" cy="372416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3999">
              <a:srgbClr val="FFFFFF"/>
            </a:gs>
            <a:gs pos="100000">
              <a:srgbClr val="5771A1"/>
            </a:gs>
          </a:gsLst>
          <a:lin ang="5400000"/>
        </a:gradFill>
        <a:effectLst/>
      </p:bgPr>
    </p:bg>
    <p:spTree>
      <p:nvGrpSpPr>
        <p:cNvPr id="1" name=""/>
        <p:cNvGrpSpPr/>
        <p:nvPr/>
      </p:nvGrpSpPr>
      <p:grpSpPr>
        <a:xfrm>
          <a:off x="0" y="0"/>
          <a:ext cx="0" cy="0"/>
          <a:chOff x="0" y="0"/>
          <a:chExt cx="0" cy="0"/>
        </a:xfrm>
      </p:grpSpPr>
      <p:sp>
        <p:nvSpPr>
          <p:cNvPr id="15362" name="Rectangle 5">
            <a:extLst>
              <a:ext uri="{FF2B5EF4-FFF2-40B4-BE49-F238E27FC236}">
                <a16:creationId xmlns:a16="http://schemas.microsoft.com/office/drawing/2014/main" id="{FC05C6BD-3F0B-4B31-8CE3-E909FFED9175}"/>
              </a:ext>
            </a:extLst>
          </p:cNvPr>
          <p:cNvSpPr>
            <a:spLocks noChangeArrowheads="1"/>
          </p:cNvSpPr>
          <p:nvPr/>
        </p:nvSpPr>
        <p:spPr bwMode="auto">
          <a:xfrm>
            <a:off x="2547257" y="5945981"/>
            <a:ext cx="31203900" cy="96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433" tIns="34210" rIns="68433" bIns="3421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3750" dirty="0">
                <a:latin typeface="Univers LT Std 45 Light" pitchFamily="-84" charset="0"/>
              </a:rPr>
              <a:t>Presenter name, Associates and Collaborators</a:t>
            </a:r>
            <a:br>
              <a:rPr lang="en-US" altLang="en-US" sz="3600" dirty="0">
                <a:latin typeface="Univers LT Std 45 Light" pitchFamily="-84" charset="0"/>
              </a:rPr>
            </a:br>
            <a:r>
              <a:rPr lang="en-US" altLang="en-US" sz="2100" dirty="0">
                <a:latin typeface="Univers LT Std 45 Light" pitchFamily="-84" charset="0"/>
              </a:rPr>
              <a:t>Department of XXXXXXXXXXXXXXXX, College of XXXXXXXXXXXXXXXXXX, University of Illinois at Urbana-Champaign</a:t>
            </a:r>
          </a:p>
        </p:txBody>
      </p:sp>
      <p:cxnSp>
        <p:nvCxnSpPr>
          <p:cNvPr id="80" name="Straight Connector 79">
            <a:extLst>
              <a:ext uri="{FF2B5EF4-FFF2-40B4-BE49-F238E27FC236}">
                <a16:creationId xmlns:a16="http://schemas.microsoft.com/office/drawing/2014/main" id="{2404468B-E9C9-48C1-9680-81527959E58E}"/>
              </a:ext>
            </a:extLst>
          </p:cNvPr>
          <p:cNvCxnSpPr>
            <a:cxnSpLocks noChangeShapeType="1"/>
          </p:cNvCxnSpPr>
          <p:nvPr/>
        </p:nvCxnSpPr>
        <p:spPr bwMode="auto">
          <a:xfrm>
            <a:off x="5486400" y="7200900"/>
            <a:ext cx="32918400" cy="1191"/>
          </a:xfrm>
          <a:prstGeom prst="line">
            <a:avLst/>
          </a:prstGeom>
          <a:noFill/>
          <a:ln w="76200">
            <a:solidFill>
              <a:schemeClr val="bg1"/>
            </a:solidFill>
            <a:round/>
            <a:headEnd/>
            <a:tailEnd/>
          </a:ln>
          <a:effectLst>
            <a:outerShdw blurRad="40000" dist="23000" dir="5400000" rotWithShape="0">
              <a:srgbClr val="808080">
                <a:alpha val="34999"/>
              </a:srgbClr>
            </a:outerShdw>
          </a:effectLst>
          <a:extLst>
            <a:ext uri="{909E8E84-426E-40DD-AFC4-6F175D3DCCD1}">
              <a14:hiddenFill xmlns:a14="http://schemas.microsoft.com/office/drawing/2010/main">
                <a:noFill/>
              </a14:hiddenFill>
            </a:ext>
          </a:extLst>
        </p:spPr>
      </p:cxnSp>
      <p:sp>
        <p:nvSpPr>
          <p:cNvPr id="15364" name="TextBox 91">
            <a:extLst>
              <a:ext uri="{FF2B5EF4-FFF2-40B4-BE49-F238E27FC236}">
                <a16:creationId xmlns:a16="http://schemas.microsoft.com/office/drawing/2014/main" id="{6A7A820D-8BA3-4A94-908D-4BBA3C4B2BDA}"/>
              </a:ext>
            </a:extLst>
          </p:cNvPr>
          <p:cNvSpPr txBox="1">
            <a:spLocks noChangeArrowheads="1"/>
          </p:cNvSpPr>
          <p:nvPr/>
        </p:nvSpPr>
        <p:spPr bwMode="auto">
          <a:xfrm>
            <a:off x="2547257" y="4861323"/>
            <a:ext cx="312039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r>
              <a:rPr lang="en-US" altLang="en-US" sz="6600" dirty="0">
                <a:solidFill>
                  <a:srgbClr val="501214"/>
                </a:solidFill>
                <a:latin typeface="Univers LT Std 75 Black" pitchFamily="-84" charset="0"/>
              </a:rPr>
              <a:t>Template</a:t>
            </a:r>
            <a:r>
              <a:rPr lang="en-US" altLang="en-US" sz="6600" dirty="0">
                <a:solidFill>
                  <a:srgbClr val="501215"/>
                </a:solidFill>
                <a:latin typeface="Univers LT Std 75 Black" pitchFamily="-84" charset="0"/>
              </a:rPr>
              <a:t> for a 48</a:t>
            </a:r>
            <a:r>
              <a:rPr lang="ja-JP" altLang="en-US" sz="6600">
                <a:solidFill>
                  <a:srgbClr val="501215"/>
                </a:solidFill>
                <a:latin typeface="Univers LT Std 75 Black" pitchFamily="-84" charset="0"/>
              </a:rPr>
              <a:t>”</a:t>
            </a:r>
            <a:r>
              <a:rPr lang="en-US" altLang="ja-JP" sz="6600" dirty="0">
                <a:solidFill>
                  <a:srgbClr val="501215"/>
                </a:solidFill>
                <a:latin typeface="Univers LT Std 75 Black" pitchFamily="-84" charset="0"/>
              </a:rPr>
              <a:t>x36</a:t>
            </a:r>
            <a:r>
              <a:rPr lang="ja-JP" altLang="en-US" sz="6600">
                <a:solidFill>
                  <a:srgbClr val="501215"/>
                </a:solidFill>
                <a:latin typeface="Univers LT Std 75 Black" pitchFamily="-84" charset="0"/>
              </a:rPr>
              <a:t>”</a:t>
            </a:r>
            <a:r>
              <a:rPr lang="en-US" altLang="ja-JP" sz="6600" dirty="0">
                <a:solidFill>
                  <a:srgbClr val="501215"/>
                </a:solidFill>
                <a:latin typeface="Univers LT Std 75 Black" pitchFamily="-84" charset="0"/>
              </a:rPr>
              <a:t> poster</a:t>
            </a:r>
            <a:endParaRPr lang="en-US" altLang="en-US" sz="6600" dirty="0">
              <a:solidFill>
                <a:srgbClr val="501215"/>
              </a:solidFill>
              <a:latin typeface="Univers LT Std 75 Black" pitchFamily="-84" charset="0"/>
            </a:endParaRPr>
          </a:p>
        </p:txBody>
      </p:sp>
      <p:pic>
        <p:nvPicPr>
          <p:cNvPr id="15365" name="Picture 16">
            <a:extLst>
              <a:ext uri="{FF2B5EF4-FFF2-40B4-BE49-F238E27FC236}">
                <a16:creationId xmlns:a16="http://schemas.microsoft.com/office/drawing/2014/main" id="{E9AC2DA1-F684-4A52-99A1-4CE5F06EF3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71944" b="8669"/>
          <a:stretch>
            <a:fillRect/>
          </a:stretch>
        </p:blipFill>
        <p:spPr bwMode="auto">
          <a:xfrm>
            <a:off x="0" y="4114800"/>
            <a:ext cx="44087143" cy="2480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6" name="Rectangle 5">
            <a:extLst>
              <a:ext uri="{FF2B5EF4-FFF2-40B4-BE49-F238E27FC236}">
                <a16:creationId xmlns:a16="http://schemas.microsoft.com/office/drawing/2014/main" id="{F89C247C-7193-40E4-8F71-42CB70BF97C7}"/>
              </a:ext>
            </a:extLst>
          </p:cNvPr>
          <p:cNvSpPr>
            <a:spLocks noChangeArrowheads="1"/>
          </p:cNvSpPr>
          <p:nvPr/>
        </p:nvSpPr>
        <p:spPr bwMode="auto">
          <a:xfrm>
            <a:off x="2604407" y="6003131"/>
            <a:ext cx="31203900" cy="96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433" tIns="34210" rIns="68433" bIns="3421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3750" dirty="0">
                <a:latin typeface="Univers LT Std 45 Light" pitchFamily="-84" charset="0"/>
              </a:rPr>
              <a:t>Presenter name, Associates and Collaborators</a:t>
            </a:r>
            <a:br>
              <a:rPr lang="en-US" altLang="en-US" sz="3600" dirty="0">
                <a:latin typeface="Univers LT Std 45 Light" pitchFamily="-84" charset="0"/>
              </a:rPr>
            </a:br>
            <a:r>
              <a:rPr lang="en-US" altLang="en-US" sz="2100" dirty="0">
                <a:latin typeface="Univers LT Std 45 Light" pitchFamily="-84" charset="0"/>
              </a:rPr>
              <a:t>Department of {Insert Name Here}, College {Insert Name Here}, University {Insert Name Here}</a:t>
            </a:r>
          </a:p>
        </p:txBody>
      </p:sp>
      <p:sp>
        <p:nvSpPr>
          <p:cNvPr id="15368" name="TextBox 91">
            <a:extLst>
              <a:ext uri="{FF2B5EF4-FFF2-40B4-BE49-F238E27FC236}">
                <a16:creationId xmlns:a16="http://schemas.microsoft.com/office/drawing/2014/main" id="{4D901D9E-CEC5-43C8-91D2-71DEBD4181E0}"/>
              </a:ext>
            </a:extLst>
          </p:cNvPr>
          <p:cNvSpPr txBox="1">
            <a:spLocks noChangeArrowheads="1"/>
          </p:cNvSpPr>
          <p:nvPr/>
        </p:nvSpPr>
        <p:spPr bwMode="auto">
          <a:xfrm>
            <a:off x="2604407" y="4837510"/>
            <a:ext cx="312039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r>
              <a:rPr lang="en-US" altLang="en-US" sz="6600" dirty="0">
                <a:solidFill>
                  <a:srgbClr val="501214"/>
                </a:solidFill>
                <a:latin typeface="Univers LT Std 75 Black" pitchFamily="-84" charset="0"/>
              </a:rPr>
              <a:t>Guidelines</a:t>
            </a:r>
            <a:r>
              <a:rPr lang="en-US" altLang="en-US" sz="6600" dirty="0">
                <a:solidFill>
                  <a:srgbClr val="501215"/>
                </a:solidFill>
                <a:latin typeface="Univers LT Std 75 Black" pitchFamily="-84" charset="0"/>
              </a:rPr>
              <a:t> for a 48</a:t>
            </a:r>
            <a:r>
              <a:rPr lang="ja-JP" altLang="en-US" sz="6600">
                <a:solidFill>
                  <a:srgbClr val="501215"/>
                </a:solidFill>
                <a:latin typeface="Univers LT Std 75 Black" pitchFamily="-84" charset="0"/>
              </a:rPr>
              <a:t>”</a:t>
            </a:r>
            <a:r>
              <a:rPr lang="en-US" altLang="ja-JP" sz="6600" dirty="0">
                <a:solidFill>
                  <a:srgbClr val="501215"/>
                </a:solidFill>
                <a:latin typeface="Univers LT Std 75 Black" pitchFamily="-84" charset="0"/>
              </a:rPr>
              <a:t>x 36</a:t>
            </a:r>
            <a:r>
              <a:rPr lang="ja-JP" altLang="en-US" sz="6600">
                <a:solidFill>
                  <a:srgbClr val="501215"/>
                </a:solidFill>
                <a:latin typeface="Univers LT Std 75 Black" pitchFamily="-84" charset="0"/>
              </a:rPr>
              <a:t>”</a:t>
            </a:r>
            <a:r>
              <a:rPr lang="en-US" altLang="ja-JP" sz="6600" dirty="0">
                <a:solidFill>
                  <a:srgbClr val="501215"/>
                </a:solidFill>
                <a:latin typeface="Univers LT Std 75 Black" pitchFamily="-84" charset="0"/>
              </a:rPr>
              <a:t> poster</a:t>
            </a:r>
            <a:endParaRPr lang="en-US" altLang="en-US" sz="6600" dirty="0">
              <a:solidFill>
                <a:srgbClr val="501215"/>
              </a:solidFill>
              <a:latin typeface="Univers LT Std 75 Black" pitchFamily="-84" charset="0"/>
            </a:endParaRPr>
          </a:p>
        </p:txBody>
      </p:sp>
      <p:sp>
        <p:nvSpPr>
          <p:cNvPr id="30" name="Rectangle 49">
            <a:extLst>
              <a:ext uri="{FF2B5EF4-FFF2-40B4-BE49-F238E27FC236}">
                <a16:creationId xmlns:a16="http://schemas.microsoft.com/office/drawing/2014/main" id="{8876FCD9-A4E2-4286-AD52-958862DDC8E3}"/>
              </a:ext>
            </a:extLst>
          </p:cNvPr>
          <p:cNvSpPr>
            <a:spLocks noChangeArrowheads="1"/>
          </p:cNvSpPr>
          <p:nvPr/>
        </p:nvSpPr>
        <p:spPr bwMode="auto">
          <a:xfrm>
            <a:off x="2543175" y="7772400"/>
            <a:ext cx="9049941" cy="10858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70000" tIns="270000" rIns="270000" bIns="270000"/>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3000" dirty="0">
                <a:solidFill>
                  <a:srgbClr val="501214"/>
                </a:solidFill>
                <a:latin typeface="Univers LT Std 75 Black" pitchFamily="-84" charset="0"/>
              </a:rPr>
              <a:t>Header</a:t>
            </a:r>
          </a:p>
          <a:p>
            <a:pPr eaLnBrk="1" hangingPunct="1"/>
            <a:r>
              <a:rPr lang="en-US" altLang="en-US" sz="2100" dirty="0">
                <a:latin typeface="Univers LT Std 55" pitchFamily="-84" charset="0"/>
              </a:rPr>
              <a:t> </a:t>
            </a:r>
          </a:p>
          <a:p>
            <a:pPr eaLnBrk="1" hangingPunct="1"/>
            <a:r>
              <a:rPr lang="en-US" altLang="en-US" sz="2100" dirty="0">
                <a:latin typeface="Univers LT Std 55" pitchFamily="-84" charset="0"/>
              </a:rPr>
              <a:t>Content goes here: Totat ullaborernam harci cus, cuscidendit lat et as eum explit apicaboria am que vendent inullup tatur? Quia voluptat ut prae. Qui blatibu saecture, ut volor as a audae es elenti quis qui tessum faccuptatet odignisim eatur, sincia nusdantent estem haruntiatint idit rem ulpa et exped que provitatatur seque pro idi nos quid quo vent.</a:t>
            </a:r>
          </a:p>
          <a:p>
            <a:pPr eaLnBrk="1" hangingPunct="1"/>
            <a:r>
              <a:rPr lang="en-US" altLang="en-US" sz="2100" dirty="0">
                <a:latin typeface="Univers LT Std 55" pitchFamily="-84" charset="0"/>
              </a:rPr>
              <a:t> </a:t>
            </a:r>
          </a:p>
          <a:p>
            <a:pPr eaLnBrk="1" hangingPunct="1"/>
            <a:r>
              <a:rPr lang="en-US" altLang="en-US" sz="2100" dirty="0">
                <a:latin typeface="Univers LT Std 75 Black" pitchFamily="-84" charset="0"/>
              </a:rPr>
              <a:t>Subheader</a:t>
            </a:r>
          </a:p>
          <a:p>
            <a:pPr eaLnBrk="1" hangingPunct="1"/>
            <a:r>
              <a:rPr lang="en-US" altLang="en-US" sz="2100" dirty="0">
                <a:latin typeface="Univers LT Std 55" pitchFamily="-84" charset="0"/>
              </a:rPr>
              <a:t>Ossus volupicabore et iminciae nitati diaeculpa cumquo omnihil et, occulpa venient ab ilibusam volectes vellic tori sitius  inciis net voluptatiis auditius dem venimus, ium eatius dolupta</a:t>
            </a:r>
          </a:p>
          <a:p>
            <a:pPr eaLnBrk="1" hangingPunct="1"/>
            <a:endParaRPr lang="en-US" altLang="en-US" sz="2100" dirty="0">
              <a:latin typeface="Univers LT Std 75 Black" pitchFamily="-84" charset="0"/>
            </a:endParaRPr>
          </a:p>
          <a:p>
            <a:pPr eaLnBrk="1" hangingPunct="1"/>
            <a:r>
              <a:rPr lang="en-US" altLang="en-US" sz="2100" dirty="0">
                <a:latin typeface="Univers LT Std 75 Black" pitchFamily="-84" charset="0"/>
              </a:rPr>
              <a:t>Subheader</a:t>
            </a:r>
          </a:p>
          <a:p>
            <a:pPr eaLnBrk="1" hangingPunct="1"/>
            <a:r>
              <a:rPr lang="en-US" altLang="en-US" sz="2100" dirty="0">
                <a:latin typeface="Univers LT Std 55" pitchFamily="-84" charset="0"/>
              </a:rPr>
              <a:t>Ossus volupicabore et iminciae nitati diaeculpa cumquo omnihil et, occulpa venient ab ilibusam volectes vellic tori sitiusam inciis net voluptatiis auditius dem venimus, ium eatius dolupta tatumquae num eos im fugitis ipienimet estisit, que con nonsequi culluptia as dis consequatem qui aliqui doluptatum est, od quo blab ilias eum exeres delitem qui ipiti omnisquam harchic empere. </a:t>
            </a:r>
          </a:p>
        </p:txBody>
      </p:sp>
      <p:sp>
        <p:nvSpPr>
          <p:cNvPr id="31" name="Rectangle 50">
            <a:extLst>
              <a:ext uri="{FF2B5EF4-FFF2-40B4-BE49-F238E27FC236}">
                <a16:creationId xmlns:a16="http://schemas.microsoft.com/office/drawing/2014/main" id="{752AA7F9-7E4B-4B61-B7FE-B61B7F963CB7}"/>
              </a:ext>
            </a:extLst>
          </p:cNvPr>
          <p:cNvSpPr>
            <a:spLocks noChangeArrowheads="1"/>
          </p:cNvSpPr>
          <p:nvPr/>
        </p:nvSpPr>
        <p:spPr bwMode="auto">
          <a:xfrm>
            <a:off x="12401550" y="7715250"/>
            <a:ext cx="9201150" cy="20288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70000" tIns="270000" rIns="270000" bIns="270000"/>
          <a:lstStyle>
            <a:lvl1pPr marL="381000" indent="-381000"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3000" dirty="0">
                <a:solidFill>
                  <a:srgbClr val="501214"/>
                </a:solidFill>
                <a:latin typeface="Univers LT Std 75 Black" pitchFamily="-84" charset="0"/>
              </a:rPr>
              <a:t>Header	</a:t>
            </a:r>
          </a:p>
          <a:p>
            <a:pPr eaLnBrk="1" hangingPunct="1"/>
            <a:endParaRPr lang="en-US" altLang="en-US" sz="2100" b="1" dirty="0"/>
          </a:p>
          <a:p>
            <a:pPr eaLnBrk="1" hangingPunct="1"/>
            <a:r>
              <a:rPr lang="en-US" altLang="en-US" sz="2100" dirty="0">
                <a:latin typeface="Univers LT Std 75 Black" pitchFamily="-84" charset="0"/>
              </a:rPr>
              <a:t>Subheader</a:t>
            </a:r>
          </a:p>
          <a:p>
            <a:pPr eaLnBrk="1" hangingPunct="1"/>
            <a:r>
              <a:rPr lang="en-US" altLang="en-US" sz="2100" dirty="0">
                <a:latin typeface="Univers LT Std 55" pitchFamily="-84" charset="0"/>
              </a:rPr>
              <a:t>Ment etur? Fera vit faccae porporis dusa pratur,</a:t>
            </a:r>
          </a:p>
          <a:p>
            <a:pPr eaLnBrk="1" hangingPunct="1"/>
            <a:r>
              <a:rPr lang="en-US" altLang="en-US" sz="2100" dirty="0">
                <a:latin typeface="Univers LT Std 55" pitchFamily="-84" charset="0"/>
              </a:rPr>
              <a:t>sapelit qui deliquis diasperunt et quame rerest</a:t>
            </a:r>
          </a:p>
          <a:p>
            <a:pPr eaLnBrk="1" hangingPunct="1"/>
            <a:r>
              <a:rPr lang="en-US" altLang="en-US" sz="2100" dirty="0">
                <a:latin typeface="Univers LT Std 55" pitchFamily="-84" charset="0"/>
              </a:rPr>
              <a:t>venisimagnis quid eost adi blabo. Nemo voloria cor</a:t>
            </a:r>
          </a:p>
          <a:p>
            <a:pPr eaLnBrk="1" hangingPunct="1"/>
            <a:r>
              <a:rPr lang="en-US" altLang="en-US" sz="2100" dirty="0">
                <a:latin typeface="Univers LT Std 55" pitchFamily="-84" charset="0"/>
              </a:rPr>
              <a:t>sendaes et esequis soluptati comni seque etus</a:t>
            </a:r>
          </a:p>
          <a:p>
            <a:pPr eaLnBrk="1" hangingPunct="1"/>
            <a:r>
              <a:rPr lang="en-US" altLang="en-US" sz="2100" dirty="0">
                <a:latin typeface="Univers LT Std 55" pitchFamily="-84" charset="0"/>
              </a:rPr>
              <a:t>volorpo remquas aceseri aectiae volorro to quiatis</a:t>
            </a:r>
          </a:p>
          <a:p>
            <a:pPr eaLnBrk="1" hangingPunct="1"/>
            <a:r>
              <a:rPr lang="en-US" altLang="en-US" sz="2100" dirty="0">
                <a:latin typeface="Univers LT Std 55" pitchFamily="-84" charset="0"/>
              </a:rPr>
              <a:t>molupti rerovit, cuptae. Nem. Magnat.</a:t>
            </a:r>
          </a:p>
          <a:p>
            <a:pPr eaLnBrk="1" hangingPunct="1"/>
            <a:r>
              <a:rPr lang="en-US" altLang="en-US" sz="2100" dirty="0">
                <a:latin typeface="Univers LT Std 55" pitchFamily="-84" charset="0"/>
              </a:rPr>
              <a:t> </a:t>
            </a:r>
          </a:p>
          <a:p>
            <a:pPr eaLnBrk="1" hangingPunct="1"/>
            <a:r>
              <a:rPr lang="en-US" altLang="en-US" sz="2100" dirty="0">
                <a:latin typeface="Univers LT Std 55" pitchFamily="-84" charset="0"/>
              </a:rPr>
              <a:t>• This is the suggested format for bullets</a:t>
            </a:r>
          </a:p>
          <a:p>
            <a:pPr eaLnBrk="1" hangingPunct="1"/>
            <a:r>
              <a:rPr lang="en-US" altLang="en-US" sz="2100" dirty="0">
                <a:latin typeface="Univers LT Std 55" pitchFamily="-84" charset="0"/>
              </a:rPr>
              <a:t>• Sendaes et esequis soluptati comni seque etus </a:t>
            </a:r>
          </a:p>
          <a:p>
            <a:pPr eaLnBrk="1" hangingPunct="1"/>
            <a:r>
              <a:rPr lang="en-US" altLang="en-US" sz="2100" dirty="0">
                <a:latin typeface="Univers LT Std 55" pitchFamily="-84" charset="0"/>
              </a:rPr>
              <a:t>• Vellic tori sitius  inciis net </a:t>
            </a:r>
          </a:p>
          <a:p>
            <a:pPr eaLnBrk="1" hangingPunct="1"/>
            <a:r>
              <a:rPr lang="en-US" altLang="en-US" sz="2100" dirty="0">
                <a:latin typeface="Univers LT Std 55" pitchFamily="-84" charset="0"/>
              </a:rPr>
              <a:t>• Tori sitiusam inciis net voluptatiis auditius dem venimus</a:t>
            </a:r>
          </a:p>
          <a:p>
            <a:pPr eaLnBrk="1" hangingPunct="1"/>
            <a:r>
              <a:rPr lang="en-US" altLang="en-US" sz="2100" dirty="0">
                <a:latin typeface="Univers LT Std 55" pitchFamily="-84" charset="0"/>
              </a:rPr>
              <a:t>• Tori sitiusam inciis net voluptatiis auditi</a:t>
            </a:r>
          </a:p>
          <a:p>
            <a:pPr eaLnBrk="1" hangingPunct="1"/>
            <a:r>
              <a:rPr lang="en-US" altLang="en-US" sz="2100" dirty="0">
                <a:latin typeface="Univers LT Std 55" pitchFamily="-84" charset="0"/>
              </a:rPr>
              <a:t> </a:t>
            </a:r>
          </a:p>
          <a:p>
            <a:pPr eaLnBrk="1" hangingPunct="1"/>
            <a:r>
              <a:rPr lang="en-US" altLang="en-US" sz="2100" dirty="0"/>
              <a:t>Uciam que nit vit etusand andam, torae consequam</a:t>
            </a:r>
          </a:p>
          <a:p>
            <a:pPr eaLnBrk="1" hangingPunct="1"/>
            <a:r>
              <a:rPr lang="en-US" altLang="en-US" sz="2100" dirty="0"/>
              <a:t>haruntis et hiciisi nonsectius re sumque con eatatempor</a:t>
            </a:r>
          </a:p>
          <a:p>
            <a:pPr eaLnBrk="1" hangingPunct="1"/>
            <a:r>
              <a:rPr lang="en-US" altLang="en-US" sz="2100" dirty="0"/>
              <a:t>restesto dolut diciis enisti optatus modis aliquia audita int</a:t>
            </a:r>
          </a:p>
          <a:p>
            <a:pPr eaLnBrk="1" hangingPunct="1"/>
            <a:r>
              <a:rPr lang="en-US" altLang="en-US" sz="2100" dirty="0"/>
              <a:t>volene nonsequiae verumet videndu sdandelit aliaediae.</a:t>
            </a:r>
          </a:p>
          <a:p>
            <a:pPr eaLnBrk="1" hangingPunct="1"/>
            <a:r>
              <a:rPr lang="en-US" altLang="en-US" sz="2100" dirty="0"/>
              <a:t>Nem sus.</a:t>
            </a:r>
          </a:p>
        </p:txBody>
      </p:sp>
      <p:sp>
        <p:nvSpPr>
          <p:cNvPr id="32" name="Rectangle 31">
            <a:extLst>
              <a:ext uri="{FF2B5EF4-FFF2-40B4-BE49-F238E27FC236}">
                <a16:creationId xmlns:a16="http://schemas.microsoft.com/office/drawing/2014/main" id="{72E5D8CF-F934-48C2-B3EF-12A20BE53E84}"/>
              </a:ext>
            </a:extLst>
          </p:cNvPr>
          <p:cNvSpPr>
            <a:spLocks noChangeArrowheads="1"/>
          </p:cNvSpPr>
          <p:nvPr/>
        </p:nvSpPr>
        <p:spPr bwMode="auto">
          <a:xfrm>
            <a:off x="22174201" y="7715250"/>
            <a:ext cx="9588868" cy="2028825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270000" tIns="270000" rIns="270000" bIns="270000"/>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3000" dirty="0">
                <a:solidFill>
                  <a:srgbClr val="501214"/>
                </a:solidFill>
                <a:latin typeface="Univers LT Std 75 Black" pitchFamily="-84" charset="0"/>
              </a:rPr>
              <a:t>Header</a:t>
            </a:r>
          </a:p>
          <a:p>
            <a:pPr eaLnBrk="1" hangingPunct="1"/>
            <a:endParaRPr lang="en-US" altLang="en-US" sz="2100" dirty="0"/>
          </a:p>
          <a:p>
            <a:pPr eaLnBrk="1" hangingPunct="1"/>
            <a:r>
              <a:rPr lang="en-US" altLang="en-US" sz="2100" dirty="0">
                <a:latin typeface="Univers LT Std 75 Black" pitchFamily="-84" charset="0"/>
              </a:rPr>
              <a:t>Subheader</a:t>
            </a:r>
          </a:p>
          <a:p>
            <a:pPr eaLnBrk="1" hangingPunct="1"/>
            <a:r>
              <a:rPr lang="en-US" altLang="en-US" sz="2100" dirty="0">
                <a:latin typeface="Univers LT Std 55" pitchFamily="-84" charset="0"/>
              </a:rPr>
              <a:t>Totat ullaborernam harci cus, cuscidendit lat et as eum explit apicaboria am que vendent inullup tatur? Quia voluptat ut prae. Qui blatibu saecture, ut volor as a audae es elenti quis qui tessum faccuptatet odignisim eatur, sincia nusdantent estem haruntiatint idit rem ulpa et exped que provitatatur seque pro idi nos quid quo vent.</a:t>
            </a:r>
          </a:p>
          <a:p>
            <a:pPr eaLnBrk="1" hangingPunct="1"/>
            <a:r>
              <a:rPr lang="en-US" altLang="en-US" sz="2100" dirty="0">
                <a:latin typeface="Univers LT Std 55" pitchFamily="-84" charset="0"/>
              </a:rPr>
              <a:t>  </a:t>
            </a:r>
          </a:p>
          <a:p>
            <a:pPr eaLnBrk="1" hangingPunct="1"/>
            <a:r>
              <a:rPr lang="en-US" altLang="en-US" sz="2100" dirty="0">
                <a:latin typeface="Univers LT Std 55" pitchFamily="-84" charset="0"/>
              </a:rPr>
              <a:t>Quia voluptat ut prae. Qui blatibu saecture, ut volor as a audae es elenti quis qui tessum faccuptatet </a:t>
            </a:r>
          </a:p>
          <a:p>
            <a:pPr eaLnBrk="1" hangingPunct="1"/>
            <a:endParaRPr lang="en-US" altLang="en-US" sz="2100" dirty="0">
              <a:latin typeface="Univers LT Std 55" pitchFamily="-84" charset="0"/>
            </a:endParaRPr>
          </a:p>
          <a:p>
            <a:pPr eaLnBrk="1" hangingPunct="1"/>
            <a:r>
              <a:rPr lang="en-US" altLang="en-US" sz="2100" dirty="0">
                <a:latin typeface="Univers LT Std 55" pitchFamily="-84" charset="0"/>
              </a:rPr>
              <a:t>Suggested format for numbered list:</a:t>
            </a:r>
          </a:p>
          <a:p>
            <a:pPr eaLnBrk="1" hangingPunct="1">
              <a:buFontTx/>
              <a:buAutoNum type="arabicPlain"/>
            </a:pPr>
            <a:r>
              <a:rPr lang="en-US" altLang="en-US" sz="2100" dirty="0">
                <a:latin typeface="Univers LT Std 55" pitchFamily="-84" charset="0"/>
              </a:rPr>
              <a:t>Auditius</a:t>
            </a:r>
          </a:p>
          <a:p>
            <a:pPr eaLnBrk="1" hangingPunct="1">
              <a:buFontTx/>
              <a:buAutoNum type="arabicPlain"/>
            </a:pPr>
            <a:r>
              <a:rPr lang="en-US" altLang="en-US" sz="2100" dirty="0">
                <a:latin typeface="Univers LT Std 55" pitchFamily="-84" charset="0"/>
              </a:rPr>
              <a:t>dolupta tatumquae </a:t>
            </a:r>
          </a:p>
          <a:p>
            <a:pPr eaLnBrk="1" hangingPunct="1">
              <a:buFontTx/>
              <a:buAutoNum type="arabicPlain"/>
            </a:pPr>
            <a:r>
              <a:rPr lang="en-US" altLang="en-US" sz="2100" dirty="0">
                <a:latin typeface="Univers LT Std 55" pitchFamily="-84" charset="0"/>
              </a:rPr>
              <a:t>Auditius</a:t>
            </a:r>
          </a:p>
          <a:p>
            <a:pPr eaLnBrk="1" hangingPunct="1">
              <a:buFontTx/>
              <a:buAutoNum type="arabicPlain" startAt="3"/>
            </a:pPr>
            <a:r>
              <a:rPr lang="en-US" altLang="en-US" sz="2100" dirty="0">
                <a:latin typeface="Univers LT Std 55" pitchFamily="-84" charset="0"/>
              </a:rPr>
              <a:t>nusdantent </a:t>
            </a:r>
          </a:p>
          <a:p>
            <a:pPr eaLnBrk="1" hangingPunct="1">
              <a:buFontTx/>
              <a:buAutoNum type="arabicPlain" startAt="3"/>
            </a:pPr>
            <a:r>
              <a:rPr lang="en-US" altLang="en-US" sz="2100" dirty="0"/>
              <a:t>nonsectius re sumque </a:t>
            </a:r>
          </a:p>
          <a:p>
            <a:pPr eaLnBrk="1" hangingPunct="1"/>
            <a:r>
              <a:rPr lang="en-US" altLang="en-US" sz="2100" dirty="0">
                <a:latin typeface="Univers LT Std 55" pitchFamily="-84" charset="0"/>
              </a:rPr>
              <a:t> </a:t>
            </a:r>
          </a:p>
          <a:p>
            <a:pPr eaLnBrk="1" hangingPunct="1"/>
            <a:r>
              <a:rPr lang="en-US" altLang="en-US" sz="2100" dirty="0"/>
              <a:t>Uciam que nit vit etusand andam, torae consequam haruntis et hiciisi nonsectius re sumque.</a:t>
            </a:r>
            <a:endParaRPr lang="en-US" altLang="en-US" sz="3000" b="1" dirty="0">
              <a:solidFill>
                <a:srgbClr val="CC3300"/>
              </a:solidFill>
            </a:endParaRPr>
          </a:p>
        </p:txBody>
      </p:sp>
      <p:sp>
        <p:nvSpPr>
          <p:cNvPr id="33" name="Rectangle 13">
            <a:extLst>
              <a:ext uri="{FF2B5EF4-FFF2-40B4-BE49-F238E27FC236}">
                <a16:creationId xmlns:a16="http://schemas.microsoft.com/office/drawing/2014/main" id="{BECE5FF8-2635-4C67-80AB-A21C32F104CA}"/>
              </a:ext>
            </a:extLst>
          </p:cNvPr>
          <p:cNvSpPr>
            <a:spLocks noChangeArrowheads="1"/>
          </p:cNvSpPr>
          <p:nvPr/>
        </p:nvSpPr>
        <p:spPr bwMode="auto">
          <a:xfrm>
            <a:off x="22574250" y="23881557"/>
            <a:ext cx="6686550" cy="2699147"/>
          </a:xfrm>
          <a:prstGeom prst="rect">
            <a:avLst/>
          </a:prstGeom>
          <a:solidFill>
            <a:srgbClr val="EEEEEE"/>
          </a:solidFill>
          <a:ln w="9525">
            <a:solidFill>
              <a:schemeClr val="tx1"/>
            </a:solidFill>
            <a:miter lim="800000"/>
            <a:headEnd/>
            <a:tailEnd/>
          </a:ln>
        </p:spPr>
        <p:txBody>
          <a:bodyPr wrap="none" anchor="ct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sz="6450" dirty="0"/>
          </a:p>
        </p:txBody>
      </p:sp>
      <p:sp>
        <p:nvSpPr>
          <p:cNvPr id="34" name="Rectangle 15">
            <a:extLst>
              <a:ext uri="{FF2B5EF4-FFF2-40B4-BE49-F238E27FC236}">
                <a16:creationId xmlns:a16="http://schemas.microsoft.com/office/drawing/2014/main" id="{B29D1CAA-B7A0-4F93-952E-216FE6CB0C14}"/>
              </a:ext>
            </a:extLst>
          </p:cNvPr>
          <p:cNvSpPr>
            <a:spLocks noChangeArrowheads="1"/>
          </p:cNvSpPr>
          <p:nvPr/>
        </p:nvSpPr>
        <p:spPr bwMode="auto">
          <a:xfrm>
            <a:off x="22574250" y="20671633"/>
            <a:ext cx="4049316" cy="2699147"/>
          </a:xfrm>
          <a:prstGeom prst="rect">
            <a:avLst/>
          </a:prstGeom>
          <a:solidFill>
            <a:srgbClr val="EEEEEE"/>
          </a:solidFill>
          <a:ln w="9525">
            <a:solidFill>
              <a:schemeClr val="tx1"/>
            </a:solidFill>
            <a:miter lim="800000"/>
            <a:headEnd/>
            <a:tailEnd/>
          </a:ln>
        </p:spPr>
        <p:txBody>
          <a:bodyPr wrap="none" anchor="ct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sz="6450" dirty="0"/>
          </a:p>
        </p:txBody>
      </p:sp>
      <p:sp>
        <p:nvSpPr>
          <p:cNvPr id="35" name="Rectangle 18">
            <a:extLst>
              <a:ext uri="{FF2B5EF4-FFF2-40B4-BE49-F238E27FC236}">
                <a16:creationId xmlns:a16="http://schemas.microsoft.com/office/drawing/2014/main" id="{3543E5F6-C084-46C3-9FA3-243CD91BA755}"/>
              </a:ext>
            </a:extLst>
          </p:cNvPr>
          <p:cNvSpPr>
            <a:spLocks noChangeArrowheads="1"/>
          </p:cNvSpPr>
          <p:nvPr/>
        </p:nvSpPr>
        <p:spPr bwMode="auto">
          <a:xfrm>
            <a:off x="16128718" y="20669251"/>
            <a:ext cx="5131083" cy="2699147"/>
          </a:xfrm>
          <a:prstGeom prst="rect">
            <a:avLst/>
          </a:prstGeom>
          <a:solidFill>
            <a:srgbClr val="EEEEEE"/>
          </a:solidFill>
          <a:ln w="9525">
            <a:solidFill>
              <a:schemeClr val="tx1"/>
            </a:solidFill>
            <a:miter lim="800000"/>
            <a:headEnd/>
            <a:tailEnd/>
          </a:ln>
        </p:spPr>
        <p:txBody>
          <a:bodyPr wrap="none" anchor="ct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sz="6450" dirty="0"/>
          </a:p>
        </p:txBody>
      </p:sp>
      <p:sp>
        <p:nvSpPr>
          <p:cNvPr id="36" name="Rectangle 19">
            <a:extLst>
              <a:ext uri="{FF2B5EF4-FFF2-40B4-BE49-F238E27FC236}">
                <a16:creationId xmlns:a16="http://schemas.microsoft.com/office/drawing/2014/main" id="{81D29737-ED7F-4453-901E-3CBB6CD398AE}"/>
              </a:ext>
            </a:extLst>
          </p:cNvPr>
          <p:cNvSpPr>
            <a:spLocks noChangeArrowheads="1"/>
          </p:cNvSpPr>
          <p:nvPr/>
        </p:nvSpPr>
        <p:spPr bwMode="auto">
          <a:xfrm>
            <a:off x="13099768" y="23879176"/>
            <a:ext cx="8160033" cy="2699147"/>
          </a:xfrm>
          <a:prstGeom prst="rect">
            <a:avLst/>
          </a:prstGeom>
          <a:solidFill>
            <a:srgbClr val="EEEEEE"/>
          </a:solidFill>
          <a:ln w="9525">
            <a:solidFill>
              <a:schemeClr val="tx1"/>
            </a:solidFill>
            <a:miter lim="800000"/>
            <a:headEnd/>
            <a:tailEnd/>
          </a:ln>
        </p:spPr>
        <p:txBody>
          <a:bodyPr wrap="none" anchor="ct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sz="6450" dirty="0"/>
          </a:p>
        </p:txBody>
      </p:sp>
      <p:sp>
        <p:nvSpPr>
          <p:cNvPr id="37" name="Text Box 20">
            <a:extLst>
              <a:ext uri="{FF2B5EF4-FFF2-40B4-BE49-F238E27FC236}">
                <a16:creationId xmlns:a16="http://schemas.microsoft.com/office/drawing/2014/main" id="{19B10DD7-D0D6-412A-9334-21B3B5C84044}"/>
              </a:ext>
            </a:extLst>
          </p:cNvPr>
          <p:cNvSpPr txBox="1">
            <a:spLocks noChangeArrowheads="1"/>
          </p:cNvSpPr>
          <p:nvPr/>
        </p:nvSpPr>
        <p:spPr bwMode="auto">
          <a:xfrm>
            <a:off x="14573250" y="26667619"/>
            <a:ext cx="66865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r>
              <a:rPr lang="en-AU" altLang="en-US" sz="1500" dirty="0">
                <a:latin typeface="Univers LT Std 55 Obl" pitchFamily="-84" charset="0"/>
              </a:rPr>
              <a:t>This is the suggested format for captions.</a:t>
            </a:r>
          </a:p>
          <a:p>
            <a:pPr eaLnBrk="1" hangingPunct="1"/>
            <a:r>
              <a:rPr lang="en-US" altLang="en-US" sz="1500" dirty="0">
                <a:latin typeface="Univers LT Std 55 Obl" pitchFamily="-84" charset="0"/>
              </a:rPr>
              <a:t>Duis autem vel eum iriure dolor in hendrerit in vulputate velit esse molestie consequatDuis autem vel eum iriure dolor .</a:t>
            </a:r>
            <a:endParaRPr lang="en-AU" altLang="en-US" sz="1500" dirty="0">
              <a:latin typeface="Univers LT Std 55 Obl" pitchFamily="-84" charset="0"/>
            </a:endParaRPr>
          </a:p>
        </p:txBody>
      </p:sp>
      <p:sp>
        <p:nvSpPr>
          <p:cNvPr id="38" name="Rectangle 21">
            <a:extLst>
              <a:ext uri="{FF2B5EF4-FFF2-40B4-BE49-F238E27FC236}">
                <a16:creationId xmlns:a16="http://schemas.microsoft.com/office/drawing/2014/main" id="{1F663566-C5E8-4586-A34B-33FB58DA8810}"/>
              </a:ext>
            </a:extLst>
          </p:cNvPr>
          <p:cNvSpPr>
            <a:spLocks noChangeArrowheads="1"/>
          </p:cNvSpPr>
          <p:nvPr/>
        </p:nvSpPr>
        <p:spPr bwMode="auto">
          <a:xfrm>
            <a:off x="13062858" y="15610114"/>
            <a:ext cx="5559709" cy="4554310"/>
          </a:xfrm>
          <a:prstGeom prst="rect">
            <a:avLst/>
          </a:prstGeom>
          <a:solidFill>
            <a:srgbClr val="EEEEEE"/>
          </a:solidFill>
          <a:ln w="9525">
            <a:solidFill>
              <a:schemeClr val="tx1"/>
            </a:solidFill>
            <a:miter lim="800000"/>
            <a:headEnd/>
            <a:tailEnd/>
          </a:ln>
        </p:spPr>
        <p:txBody>
          <a:bodyPr wrap="none" anchor="ct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sz="6450" dirty="0"/>
          </a:p>
        </p:txBody>
      </p:sp>
      <p:sp>
        <p:nvSpPr>
          <p:cNvPr id="39" name="Text Box 22">
            <a:extLst>
              <a:ext uri="{FF2B5EF4-FFF2-40B4-BE49-F238E27FC236}">
                <a16:creationId xmlns:a16="http://schemas.microsoft.com/office/drawing/2014/main" id="{E6AEB9B1-4A7B-4060-93A3-B4356E507CB1}"/>
              </a:ext>
            </a:extLst>
          </p:cNvPr>
          <p:cNvSpPr txBox="1">
            <a:spLocks noChangeArrowheads="1"/>
          </p:cNvSpPr>
          <p:nvPr/>
        </p:nvSpPr>
        <p:spPr bwMode="auto">
          <a:xfrm>
            <a:off x="18630900" y="17310497"/>
            <a:ext cx="2628900" cy="142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000" tIns="135000" rIns="135000" bIns="13500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r>
              <a:rPr lang="en-AU" altLang="en-US" sz="1500" dirty="0">
                <a:latin typeface="Univers LT Std 55 Obl" pitchFamily="-84" charset="0"/>
              </a:rPr>
              <a:t>This is the suggested format for captions.</a:t>
            </a:r>
          </a:p>
          <a:p>
            <a:pPr eaLnBrk="1" hangingPunct="1"/>
            <a:r>
              <a:rPr lang="en-US" altLang="en-US" sz="1500" dirty="0">
                <a:latin typeface="Univers LT Std 55 Obl" pitchFamily="-84" charset="0"/>
              </a:rPr>
              <a:t>Duis autem vel eum iriure dolor in hendrerit in vulputate velit esse molestie consequat.</a:t>
            </a:r>
            <a:endParaRPr lang="en-AU" altLang="en-US" sz="1500" dirty="0">
              <a:latin typeface="Univers LT Std 55 Obl" pitchFamily="-84" charset="0"/>
            </a:endParaRPr>
          </a:p>
        </p:txBody>
      </p:sp>
      <p:sp>
        <p:nvSpPr>
          <p:cNvPr id="40" name="Rectangle 21">
            <a:extLst>
              <a:ext uri="{FF2B5EF4-FFF2-40B4-BE49-F238E27FC236}">
                <a16:creationId xmlns:a16="http://schemas.microsoft.com/office/drawing/2014/main" id="{E7944714-CAA0-40A0-89DF-7AFD7525AA8F}"/>
              </a:ext>
            </a:extLst>
          </p:cNvPr>
          <p:cNvSpPr>
            <a:spLocks noChangeArrowheads="1"/>
          </p:cNvSpPr>
          <p:nvPr/>
        </p:nvSpPr>
        <p:spPr bwMode="auto">
          <a:xfrm>
            <a:off x="22582585" y="17467660"/>
            <a:ext cx="4049315" cy="2699146"/>
          </a:xfrm>
          <a:prstGeom prst="rect">
            <a:avLst/>
          </a:prstGeom>
          <a:solidFill>
            <a:srgbClr val="EEEEEE"/>
          </a:solidFill>
          <a:ln w="9525">
            <a:solidFill>
              <a:schemeClr val="tx1"/>
            </a:solidFill>
            <a:miter lim="800000"/>
            <a:headEnd/>
            <a:tailEnd/>
          </a:ln>
        </p:spPr>
        <p:txBody>
          <a:bodyPr wrap="none" anchor="ct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endParaRPr lang="en-US" altLang="en-US" sz="6450" dirty="0"/>
          </a:p>
        </p:txBody>
      </p:sp>
      <p:sp>
        <p:nvSpPr>
          <p:cNvPr id="41" name="Rectangle 35">
            <a:extLst>
              <a:ext uri="{FF2B5EF4-FFF2-40B4-BE49-F238E27FC236}">
                <a16:creationId xmlns:a16="http://schemas.microsoft.com/office/drawing/2014/main" id="{B99352FD-5B92-47E2-8A7E-D1DEAE753841}"/>
              </a:ext>
            </a:extLst>
          </p:cNvPr>
          <p:cNvSpPr>
            <a:spLocks noChangeArrowheads="1"/>
          </p:cNvSpPr>
          <p:nvPr/>
        </p:nvSpPr>
        <p:spPr bwMode="auto">
          <a:xfrm>
            <a:off x="32624486" y="22375524"/>
            <a:ext cx="9201150" cy="2686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70000" tIns="270000" rIns="270000" bIns="270000"/>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3000" dirty="0">
                <a:solidFill>
                  <a:srgbClr val="501214"/>
                </a:solidFill>
                <a:latin typeface="Univers LT Std 75 Black" pitchFamily="-84" charset="0"/>
              </a:rPr>
              <a:t>Header</a:t>
            </a:r>
          </a:p>
          <a:p>
            <a:pPr eaLnBrk="1" hangingPunct="1"/>
            <a:endParaRPr lang="en-US" altLang="en-US" sz="2100" dirty="0">
              <a:latin typeface="Univers LT Std 55" pitchFamily="-84" charset="0"/>
            </a:endParaRPr>
          </a:p>
          <a:p>
            <a:pPr eaLnBrk="1" hangingPunct="1"/>
            <a:r>
              <a:rPr lang="en-US" altLang="en-US" sz="2100" dirty="0">
                <a:latin typeface="Univers LT Std 55" pitchFamily="-84" charset="0"/>
              </a:rPr>
              <a:t>Ossus volupicabore et iminciae nitati diaeculpa cumquo omnihil et, occulpa venient ab ilibusam volectes vellic tori sitiusam inciis net voluptatiis.</a:t>
            </a:r>
          </a:p>
        </p:txBody>
      </p:sp>
      <p:sp>
        <p:nvSpPr>
          <p:cNvPr id="42" name="Rectangle 34">
            <a:extLst>
              <a:ext uri="{FF2B5EF4-FFF2-40B4-BE49-F238E27FC236}">
                <a16:creationId xmlns:a16="http://schemas.microsoft.com/office/drawing/2014/main" id="{A772D3D1-D1B6-48D6-A015-E0BF2F3D9524}"/>
              </a:ext>
            </a:extLst>
          </p:cNvPr>
          <p:cNvSpPr>
            <a:spLocks noChangeArrowheads="1"/>
          </p:cNvSpPr>
          <p:nvPr/>
        </p:nvSpPr>
        <p:spPr bwMode="auto">
          <a:xfrm>
            <a:off x="32624486" y="18138197"/>
            <a:ext cx="9201150" cy="36385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70000" tIns="270000" rIns="270000" bIns="270000"/>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3000" dirty="0">
                <a:solidFill>
                  <a:srgbClr val="501214"/>
                </a:solidFill>
                <a:latin typeface="Univers LT Std 75 Black" pitchFamily="-84" charset="0"/>
              </a:rPr>
              <a:t>Header</a:t>
            </a:r>
          </a:p>
          <a:p>
            <a:pPr eaLnBrk="1" hangingPunct="1"/>
            <a:endParaRPr lang="en-US" altLang="en-US" sz="2100" dirty="0"/>
          </a:p>
          <a:p>
            <a:pPr eaLnBrk="1" hangingPunct="1"/>
            <a:r>
              <a:rPr lang="en-US" altLang="en-US" sz="2100" dirty="0">
                <a:latin typeface="Univers LT Std 55" pitchFamily="-84" charset="0"/>
              </a:rPr>
              <a:t>Ossus volupicabore et iminciae nitati diaeculpa cumquo omnihil et, occulpa venient ab ilibusam volectes vellic tori sitiusam inciis net voluptatiis auditius dem venimu, ium eatius doluptaium eatius dolupta tatumquae num eos im fugitis ipienimet estisit, que con nonsequi culluptia as dis consequatem qui aliqui doluptatum.</a:t>
            </a:r>
          </a:p>
        </p:txBody>
      </p:sp>
      <p:sp>
        <p:nvSpPr>
          <p:cNvPr id="43" name="Rectangle 52">
            <a:extLst>
              <a:ext uri="{FF2B5EF4-FFF2-40B4-BE49-F238E27FC236}">
                <a16:creationId xmlns:a16="http://schemas.microsoft.com/office/drawing/2014/main" id="{9B21ACF2-2364-42B9-BA94-70A1F20C7F0C}"/>
              </a:ext>
            </a:extLst>
          </p:cNvPr>
          <p:cNvSpPr>
            <a:spLocks noChangeArrowheads="1"/>
          </p:cNvSpPr>
          <p:nvPr/>
        </p:nvSpPr>
        <p:spPr bwMode="auto">
          <a:xfrm>
            <a:off x="32624486" y="7715251"/>
            <a:ext cx="9201150" cy="97500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70000" tIns="270000" rIns="270000" bIns="270000"/>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3000" dirty="0">
                <a:latin typeface="Univers LT Std 75 Black" pitchFamily="-84" charset="0"/>
              </a:rPr>
              <a:t>Header</a:t>
            </a:r>
          </a:p>
          <a:p>
            <a:pPr eaLnBrk="1" hangingPunct="1">
              <a:spcBef>
                <a:spcPct val="50000"/>
              </a:spcBef>
            </a:pPr>
            <a:r>
              <a:rPr lang="en-US" altLang="en-US" sz="2100" dirty="0">
                <a:latin typeface="Univers LT Std 75 Black" pitchFamily="-84" charset="0"/>
              </a:rPr>
              <a:t>Subheader</a:t>
            </a:r>
            <a:endParaRPr lang="en-AU" altLang="en-US" sz="2100" dirty="0">
              <a:latin typeface="Univers LT Std 75 Black" pitchFamily="-84" charset="0"/>
            </a:endParaRPr>
          </a:p>
          <a:p>
            <a:pPr eaLnBrk="1" hangingPunct="1"/>
            <a:r>
              <a:rPr lang="en-US" altLang="en-US" sz="2100" dirty="0">
                <a:latin typeface="Univers LT Std 55" pitchFamily="-84" charset="0"/>
              </a:rPr>
              <a:t>Content goes here: Ossus volupicabore et iminciae nitati diaeculpa cumquo omnihil et, occulpa venient ab ilibusam volectes vellic tori sitiusam inciis net voluptatiis auditius dem venimus, ium eatius dolupta tatumquae num eos im fugitis ipienimet estisit, que con nonsequi culluptia as dis consequatem qui aliqui doluptatum est, od quo blab ilias eum exeres delitem qui ipiti omnisquam harchic temper.</a:t>
            </a:r>
          </a:p>
          <a:p>
            <a:pPr eaLnBrk="1" hangingPunct="1"/>
            <a:endParaRPr lang="en-US" altLang="en-US" sz="2100" dirty="0">
              <a:latin typeface="Univers LT Std 55" pitchFamily="-84" charset="0"/>
            </a:endParaRPr>
          </a:p>
          <a:p>
            <a:pPr eaLnBrk="1" hangingPunct="1"/>
            <a:r>
              <a:rPr lang="en-US" altLang="en-US" sz="2100" dirty="0">
                <a:latin typeface="Univers LT Std 55" pitchFamily="-84" charset="0"/>
              </a:rPr>
              <a:t> Ossus volupicabore et iminciae nitati diaeculpa cumquo omnihil et, occulpa venient ab ilibusam volectes vellic tori sitiusam inciis net voluptatiis auditius dem venimus, ium eatius dolupta</a:t>
            </a:r>
          </a:p>
          <a:p>
            <a:pPr eaLnBrk="1" hangingPunct="1"/>
            <a:endParaRPr lang="en-US" altLang="en-US" sz="2100" dirty="0">
              <a:latin typeface="Univers LT Std 55" pitchFamily="-84" charset="0"/>
            </a:endParaRPr>
          </a:p>
          <a:p>
            <a:pPr eaLnBrk="1" hangingPunct="1"/>
            <a:endParaRPr lang="en-US" altLang="en-US" sz="2100" dirty="0">
              <a:latin typeface="Univers LT Std 75 Black" pitchFamily="-84" charset="0"/>
            </a:endParaRPr>
          </a:p>
          <a:p>
            <a:pPr eaLnBrk="1" hangingPunct="1"/>
            <a:r>
              <a:rPr lang="en-US" altLang="en-US" sz="2100" dirty="0">
                <a:latin typeface="Univers LT Std 75 Black" pitchFamily="-84" charset="0"/>
              </a:rPr>
              <a:t>Subheader</a:t>
            </a:r>
          </a:p>
          <a:p>
            <a:pPr eaLnBrk="1" hangingPunct="1"/>
            <a:r>
              <a:rPr lang="en-US" altLang="en-US" sz="2100" dirty="0">
                <a:latin typeface="Univers LT Std 55" pitchFamily="-84" charset="0"/>
              </a:rPr>
              <a:t>Ossus volupicabore et iminciae nitati diaeculpa cumquo omnihil et, occulpa venient ab ilibusam volectes vellic tori sitiusam inciis net voluptatiis auditius dem venimu, ium eatius doluptaium eatius dolupta tatumquae num eos im fugitis ipienimet estisit, que con nonsequi culluptia as dis consequatem qui aliqui doluptatum.</a:t>
            </a:r>
          </a:p>
          <a:p>
            <a:pPr eaLnBrk="1" hangingPunct="1"/>
            <a:endParaRPr lang="en-US" altLang="en-US" sz="2100" dirty="0"/>
          </a:p>
        </p:txBody>
      </p:sp>
      <p:sp>
        <p:nvSpPr>
          <p:cNvPr id="44" name="Text Box 20">
            <a:extLst>
              <a:ext uri="{FF2B5EF4-FFF2-40B4-BE49-F238E27FC236}">
                <a16:creationId xmlns:a16="http://schemas.microsoft.com/office/drawing/2014/main" id="{EC19C93B-F248-400C-93F2-51CB0C297D2A}"/>
              </a:ext>
            </a:extLst>
          </p:cNvPr>
          <p:cNvSpPr txBox="1">
            <a:spLocks noChangeArrowheads="1"/>
          </p:cNvSpPr>
          <p:nvPr/>
        </p:nvSpPr>
        <p:spPr bwMode="auto">
          <a:xfrm>
            <a:off x="22582585" y="26670000"/>
            <a:ext cx="66865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r>
              <a:rPr lang="en-AU" altLang="en-US" sz="1500" dirty="0">
                <a:latin typeface="Univers LT Std 55 Obl" pitchFamily="-84" charset="0"/>
              </a:rPr>
              <a:t>This is the suggested format for captions.</a:t>
            </a:r>
          </a:p>
          <a:p>
            <a:pPr eaLnBrk="1" hangingPunct="1"/>
            <a:r>
              <a:rPr lang="en-US" altLang="en-US" sz="1500" dirty="0">
                <a:latin typeface="Univers LT Std 55 Obl" pitchFamily="-84" charset="0"/>
              </a:rPr>
              <a:t>Duis autem vel eum iriure dolor in hendrerit in vulputate velit esse molestie consequatDuis autem vel eum iriure dolor .</a:t>
            </a:r>
            <a:endParaRPr lang="en-AU" altLang="en-US" sz="1500" dirty="0">
              <a:latin typeface="Univers LT Std 55 Obl" pitchFamily="-84" charset="0"/>
            </a:endParaRPr>
          </a:p>
        </p:txBody>
      </p:sp>
      <p:sp>
        <p:nvSpPr>
          <p:cNvPr id="45" name="Rectangle 33">
            <a:extLst>
              <a:ext uri="{FF2B5EF4-FFF2-40B4-BE49-F238E27FC236}">
                <a16:creationId xmlns:a16="http://schemas.microsoft.com/office/drawing/2014/main" id="{B16A1DD8-2BCF-4407-B562-A21E317CF6F1}"/>
              </a:ext>
            </a:extLst>
          </p:cNvPr>
          <p:cNvSpPr>
            <a:spLocks noChangeArrowheads="1"/>
          </p:cNvSpPr>
          <p:nvPr/>
        </p:nvSpPr>
        <p:spPr bwMode="auto">
          <a:xfrm>
            <a:off x="2543175" y="19373850"/>
            <a:ext cx="9115425" cy="8858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70000" tIns="270000" rIns="270000" bIns="270000"/>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3000" dirty="0">
                <a:solidFill>
                  <a:srgbClr val="501214"/>
                </a:solidFill>
                <a:latin typeface="Univers LT Std 75 Black" pitchFamily="-84" charset="0"/>
              </a:rPr>
              <a:t>Header</a:t>
            </a:r>
          </a:p>
          <a:p>
            <a:pPr eaLnBrk="1" hangingPunct="1"/>
            <a:r>
              <a:rPr lang="en-US" altLang="en-US" sz="2100" dirty="0"/>
              <a:t> </a:t>
            </a:r>
          </a:p>
          <a:p>
            <a:pPr eaLnBrk="1" hangingPunct="1"/>
            <a:r>
              <a:rPr lang="en-US" altLang="en-US" sz="2100" dirty="0">
                <a:latin typeface="Univers LT Std 75 Black" pitchFamily="-84" charset="0"/>
              </a:rPr>
              <a:t>Subheader</a:t>
            </a:r>
          </a:p>
          <a:p>
            <a:pPr eaLnBrk="1" hangingPunct="1"/>
            <a:r>
              <a:rPr lang="en-US" altLang="en-US" sz="2100" dirty="0">
                <a:latin typeface="Univers LT Std 55" pitchFamily="-84" charset="0"/>
              </a:rPr>
              <a:t>Content goes here: Ossus volupicabore et iminciae nitati diaeculpa cumquo omnihil et, occulpa venient ab ilibusam volectes vellic tori sitiusam inciis net voluptatiis auditius dem venimus, ium eatius dolupta tatumquae num eos im fugitis ipienimet estisit, que con nonsequi culluptia as dis consequatem qui aliqui doluptatum est, od quo blab ilias eum exeres delitem qui ipiti omnisquam harchic temper.</a:t>
            </a:r>
          </a:p>
          <a:p>
            <a:pPr eaLnBrk="1" hangingPunct="1"/>
            <a:endParaRPr lang="en-US" altLang="en-US" sz="2100" dirty="0">
              <a:latin typeface="Univers LT Std 55" pitchFamily="-84" charset="0"/>
            </a:endParaRPr>
          </a:p>
          <a:p>
            <a:pPr eaLnBrk="1" hangingPunct="1"/>
            <a:r>
              <a:rPr lang="en-US" altLang="en-US" sz="2100" dirty="0">
                <a:latin typeface="Univers LT Std 55" pitchFamily="-84" charset="0"/>
              </a:rPr>
              <a:t>Ossus volupicabore et iminciae nitati diaeculpa cumquo omnihil et, occulpa venient ab ilibusam volectes vellic tori sitiusam inciis net voluptatiis auditius dem venimus, ium eatius dolupta</a:t>
            </a:r>
          </a:p>
          <a:p>
            <a:pPr eaLnBrk="1" hangingPunct="1"/>
            <a:endParaRPr lang="en-US" altLang="en-US" sz="2100" dirty="0">
              <a:latin typeface="Univers LT Std 55" pitchFamily="-84" charset="0"/>
            </a:endParaRPr>
          </a:p>
          <a:p>
            <a:pPr eaLnBrk="1" hangingPunct="1"/>
            <a:r>
              <a:rPr lang="en-US" altLang="en-US" sz="2100" dirty="0">
                <a:latin typeface="Univers LT Std 55" pitchFamily="-84" charset="0"/>
              </a:rPr>
              <a:t>Ossus volupicabore et iminciae nitati diaeculpa cumquo omnihil et, occulpa venient ab ilibusam volectes vellic tori sitiusam inciis net voluptatiis auditius dem venimu, ium eatius doluptaium eatius dolupta tatumquae num eos im fugitis ipienimet estisit, que con nonsequi culluptia as dis consequatem qui aliqui doluptatum.</a:t>
            </a:r>
          </a:p>
          <a:p>
            <a:pPr eaLnBrk="1" hangingPunct="1"/>
            <a:endParaRPr lang="en-US" altLang="en-US" sz="2100" dirty="0">
              <a:latin typeface="Univers LT Std 55" pitchFamily="-84" charset="0"/>
            </a:endParaRPr>
          </a:p>
          <a:p>
            <a:pPr eaLnBrk="1" hangingPunct="1"/>
            <a:endParaRPr lang="en-AU" altLang="en-US" sz="2100" dirty="0"/>
          </a:p>
        </p:txBody>
      </p:sp>
      <p:sp>
        <p:nvSpPr>
          <p:cNvPr id="46" name="Text Box 22">
            <a:extLst>
              <a:ext uri="{FF2B5EF4-FFF2-40B4-BE49-F238E27FC236}">
                <a16:creationId xmlns:a16="http://schemas.microsoft.com/office/drawing/2014/main" id="{C94065B6-FE18-4383-916D-A253C1797499}"/>
              </a:ext>
            </a:extLst>
          </p:cNvPr>
          <p:cNvSpPr txBox="1">
            <a:spLocks noChangeArrowheads="1"/>
          </p:cNvSpPr>
          <p:nvPr/>
        </p:nvSpPr>
        <p:spPr bwMode="auto">
          <a:xfrm>
            <a:off x="13099767" y="20519230"/>
            <a:ext cx="2628900" cy="142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000" tIns="135000" rIns="135000" bIns="13500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algn="r" eaLnBrk="1" hangingPunct="1"/>
            <a:r>
              <a:rPr lang="en-AU" altLang="en-US" sz="1500" dirty="0">
                <a:latin typeface="Univers LT Std 55 Obl" pitchFamily="-84" charset="0"/>
              </a:rPr>
              <a:t>This is the suggested format for captions.</a:t>
            </a:r>
          </a:p>
          <a:p>
            <a:pPr algn="r" eaLnBrk="1" hangingPunct="1"/>
            <a:r>
              <a:rPr lang="en-US" altLang="en-US" sz="1500" dirty="0">
                <a:latin typeface="Univers LT Std 55 Obl" pitchFamily="-84" charset="0"/>
              </a:rPr>
              <a:t>Duis autem vel eum iriure dolor in hendrerit in vulputate velit esse molestie consequat.</a:t>
            </a:r>
            <a:endParaRPr lang="en-AU" altLang="en-US" sz="1500" dirty="0">
              <a:latin typeface="Univers LT Std 55 Obl" pitchFamily="-84" charset="0"/>
            </a:endParaRPr>
          </a:p>
        </p:txBody>
      </p:sp>
      <p:sp>
        <p:nvSpPr>
          <p:cNvPr id="47" name="Text Box 22">
            <a:extLst>
              <a:ext uri="{FF2B5EF4-FFF2-40B4-BE49-F238E27FC236}">
                <a16:creationId xmlns:a16="http://schemas.microsoft.com/office/drawing/2014/main" id="{4C1294A5-03DD-4C8A-96E7-898A6ED3ACC3}"/>
              </a:ext>
            </a:extLst>
          </p:cNvPr>
          <p:cNvSpPr txBox="1">
            <a:spLocks noChangeArrowheads="1"/>
          </p:cNvSpPr>
          <p:nvPr/>
        </p:nvSpPr>
        <p:spPr bwMode="auto">
          <a:xfrm>
            <a:off x="26646188" y="17316450"/>
            <a:ext cx="2628900" cy="142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000" tIns="135000" rIns="135000" bIns="13500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r>
              <a:rPr lang="en-AU" altLang="en-US" sz="1500" dirty="0">
                <a:latin typeface="Univers LT Std 55 Obl" pitchFamily="-84" charset="0"/>
              </a:rPr>
              <a:t>This is the suggested format for captions.</a:t>
            </a:r>
          </a:p>
          <a:p>
            <a:pPr eaLnBrk="1" hangingPunct="1"/>
            <a:r>
              <a:rPr lang="en-US" altLang="en-US" sz="1500" dirty="0">
                <a:latin typeface="Univers LT Std 55 Obl" pitchFamily="-84" charset="0"/>
              </a:rPr>
              <a:t>Duis autem vel eum iriure dolor in hendrerit in vulputate velit esse molestie consequat.</a:t>
            </a:r>
            <a:endParaRPr lang="en-AU" altLang="en-US" sz="1500" dirty="0">
              <a:latin typeface="Univers LT Std 55 Obl" pitchFamily="-84" charset="0"/>
            </a:endParaRPr>
          </a:p>
        </p:txBody>
      </p:sp>
      <p:sp>
        <p:nvSpPr>
          <p:cNvPr id="48" name="Text Box 22">
            <a:extLst>
              <a:ext uri="{FF2B5EF4-FFF2-40B4-BE49-F238E27FC236}">
                <a16:creationId xmlns:a16="http://schemas.microsoft.com/office/drawing/2014/main" id="{10885987-9642-4222-B8E2-D01F7C36E133}"/>
              </a:ext>
            </a:extLst>
          </p:cNvPr>
          <p:cNvSpPr txBox="1">
            <a:spLocks noChangeArrowheads="1"/>
          </p:cNvSpPr>
          <p:nvPr/>
        </p:nvSpPr>
        <p:spPr bwMode="auto">
          <a:xfrm>
            <a:off x="26646188" y="20519231"/>
            <a:ext cx="2628900" cy="142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000" tIns="135000" rIns="135000" bIns="135000">
            <a:spAutoFit/>
          </a:bodyPr>
          <a:lstStyle>
            <a:lvl1pPr eaLnBrk="0" hangingPunct="0">
              <a:defRPr sz="8600">
                <a:solidFill>
                  <a:schemeClr val="tx1"/>
                </a:solidFill>
                <a:latin typeface="Arial" panose="020B0604020202020204" pitchFamily="34" charset="0"/>
                <a:ea typeface="MS PGothic" panose="020B0600070205080204" pitchFamily="34" charset="-128"/>
              </a:defRPr>
            </a:lvl1pPr>
            <a:lvl2pPr marL="742950" indent="-285750" eaLnBrk="0" hangingPunct="0">
              <a:defRPr sz="8600">
                <a:solidFill>
                  <a:schemeClr val="tx1"/>
                </a:solidFill>
                <a:latin typeface="Arial" panose="020B0604020202020204" pitchFamily="34" charset="0"/>
                <a:ea typeface="MS PGothic" panose="020B0600070205080204" pitchFamily="34" charset="-128"/>
              </a:defRPr>
            </a:lvl2pPr>
            <a:lvl3pPr marL="1143000" indent="-228600" eaLnBrk="0" hangingPunct="0">
              <a:defRPr sz="8600">
                <a:solidFill>
                  <a:schemeClr val="tx1"/>
                </a:solidFill>
                <a:latin typeface="Arial" panose="020B0604020202020204" pitchFamily="34" charset="0"/>
                <a:ea typeface="MS PGothic" panose="020B0600070205080204" pitchFamily="34" charset="-128"/>
              </a:defRPr>
            </a:lvl3pPr>
            <a:lvl4pPr marL="1600200" indent="-228600" eaLnBrk="0" hangingPunct="0">
              <a:defRPr sz="8600">
                <a:solidFill>
                  <a:schemeClr val="tx1"/>
                </a:solidFill>
                <a:latin typeface="Arial" panose="020B0604020202020204" pitchFamily="34" charset="0"/>
                <a:ea typeface="MS PGothic" panose="020B0600070205080204" pitchFamily="34" charset="-128"/>
              </a:defRPr>
            </a:lvl4pPr>
            <a:lvl5pPr marL="2057400" indent="-228600" eaLnBrk="0" hangingPunct="0">
              <a:defRPr sz="8600">
                <a:solidFill>
                  <a:schemeClr val="tx1"/>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8600">
                <a:solidFill>
                  <a:schemeClr val="tx1"/>
                </a:solidFill>
                <a:latin typeface="Arial" panose="020B0604020202020204" pitchFamily="34" charset="0"/>
                <a:ea typeface="MS PGothic" panose="020B0600070205080204" pitchFamily="34" charset="-128"/>
              </a:defRPr>
            </a:lvl9pPr>
          </a:lstStyle>
          <a:p>
            <a:pPr eaLnBrk="1" hangingPunct="1"/>
            <a:r>
              <a:rPr lang="en-AU" altLang="en-US" sz="1500" dirty="0">
                <a:latin typeface="Univers LT Std 55 Obl" pitchFamily="-84" charset="0"/>
              </a:rPr>
              <a:t>This is the suggested format for captions.</a:t>
            </a:r>
          </a:p>
          <a:p>
            <a:pPr eaLnBrk="1" hangingPunct="1"/>
            <a:r>
              <a:rPr lang="en-US" altLang="en-US" sz="1500" dirty="0">
                <a:latin typeface="Univers LT Std 55 Obl" pitchFamily="-84" charset="0"/>
              </a:rPr>
              <a:t>Duis autem vel eum iriure dolor in hendrerit in vulputate velit esse molestie consequat.</a:t>
            </a:r>
            <a:endParaRPr lang="en-AU" altLang="en-US" sz="1500" dirty="0">
              <a:latin typeface="Univers LT Std 55 Obl" pitchFamily="-84" charset="0"/>
            </a:endParaRPr>
          </a:p>
        </p:txBody>
      </p:sp>
      <p:cxnSp>
        <p:nvCxnSpPr>
          <p:cNvPr id="53" name="Straight Connector 52">
            <a:extLst>
              <a:ext uri="{FF2B5EF4-FFF2-40B4-BE49-F238E27FC236}">
                <a16:creationId xmlns:a16="http://schemas.microsoft.com/office/drawing/2014/main" id="{F2F9358C-329D-462A-9BEE-1DD3249761BD}"/>
              </a:ext>
            </a:extLst>
          </p:cNvPr>
          <p:cNvCxnSpPr>
            <a:cxnSpLocks noChangeShapeType="1"/>
          </p:cNvCxnSpPr>
          <p:nvPr/>
        </p:nvCxnSpPr>
        <p:spPr bwMode="auto">
          <a:xfrm>
            <a:off x="2543175" y="7092123"/>
            <a:ext cx="39323283" cy="0"/>
          </a:xfrm>
          <a:prstGeom prst="line">
            <a:avLst/>
          </a:prstGeom>
          <a:noFill/>
          <a:ln w="76200">
            <a:solidFill>
              <a:schemeClr val="bg1"/>
            </a:solidFill>
            <a:round/>
            <a:headEnd/>
            <a:tailEnd/>
          </a:ln>
          <a:effectLst>
            <a:outerShdw blurRad="40000" dist="23000" dir="5400000" rotWithShape="0">
              <a:srgbClr val="808080">
                <a:alpha val="34999"/>
              </a:srgbClr>
            </a:outerShdw>
          </a:effectLst>
          <a:extLst>
            <a:ext uri="{909E8E84-426E-40DD-AFC4-6F175D3DCCD1}">
              <a14:hiddenFill xmlns:a14="http://schemas.microsoft.com/office/drawing/2010/main">
                <a:noFill/>
              </a14:hiddenFill>
            </a:ext>
          </a:extLst>
        </p:spPr>
      </p:cxnSp>
      <p:pic>
        <p:nvPicPr>
          <p:cNvPr id="5" name="Picture 4" descr="A black and gold sign with a star&#10;&#10;AI-generated content may be incorrect.">
            <a:extLst>
              <a:ext uri="{FF2B5EF4-FFF2-40B4-BE49-F238E27FC236}">
                <a16:creationId xmlns:a16="http://schemas.microsoft.com/office/drawing/2014/main" id="{7E07DD1B-B560-7544-795D-E5A2A81971E5}"/>
              </a:ext>
            </a:extLst>
          </p:cNvPr>
          <p:cNvPicPr>
            <a:picLocks noChangeAspect="1"/>
          </p:cNvPicPr>
          <p:nvPr/>
        </p:nvPicPr>
        <p:blipFill>
          <a:blip r:embed="rId4"/>
          <a:stretch>
            <a:fillRect/>
          </a:stretch>
        </p:blipFill>
        <p:spPr>
          <a:xfrm>
            <a:off x="33118129" y="29210560"/>
            <a:ext cx="8213864" cy="372416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2423</TotalTime>
  <Words>1924</Words>
  <Application>Microsoft Office PowerPoint</Application>
  <PresentationFormat>Custom</PresentationFormat>
  <Paragraphs>168</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Univers LT Std 45 Light</vt:lpstr>
      <vt:lpstr>Univers LT Std 55</vt:lpstr>
      <vt:lpstr>Univers LT Std 55 Obl</vt:lpstr>
      <vt:lpstr>Univers LT Std 75 Black</vt:lpstr>
      <vt:lpstr>Office Theme</vt:lpstr>
      <vt:lpstr>PowerPoint Presentation</vt:lpstr>
      <vt:lpstr>PowerPoint Presentation</vt:lpstr>
    </vt:vector>
  </TitlesOfParts>
  <Manager/>
  <Company>University of Illinois at Urbana-Champaign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 v1</dc:title>
  <dc:subject/>
  <dc:creator>Creative Services at Public Affairs</dc:creator>
  <cp:keywords/>
  <dc:description/>
  <cp:lastModifiedBy>Romaguera, Jillian G</cp:lastModifiedBy>
  <cp:revision>156</cp:revision>
  <cp:lastPrinted>2014-09-12T17:11:51Z</cp:lastPrinted>
  <dcterms:created xsi:type="dcterms:W3CDTF">2009-06-18T18:05:32Z</dcterms:created>
  <dcterms:modified xsi:type="dcterms:W3CDTF">2025-02-19T21:06:04Z</dcterms:modified>
  <cp:category/>
</cp:coreProperties>
</file>