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8000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453540-5937-4114-AA77-A90ECB37744F}" v="3" dt="2022-10-19T19:20:16.7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108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0001"/>
            <a:ext cx="5657850" cy="3458633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314450" cy="7802033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315200"/>
            <a:ext cx="5744765" cy="1557867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137151"/>
            <a:ext cx="4601765" cy="21780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327392"/>
            <a:ext cx="5829300" cy="79248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128000"/>
            <a:ext cx="5829301" cy="812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08000"/>
            <a:ext cx="5829300" cy="65904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327037"/>
            <a:ext cx="5829300" cy="79283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31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128000"/>
            <a:ext cx="5829300" cy="81686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7150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3650" y="7315200"/>
            <a:ext cx="51435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8841" y="7531947"/>
            <a:ext cx="411480" cy="52832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999726" y="5505027"/>
            <a:ext cx="31563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952314" y="2301240"/>
            <a:ext cx="325119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8200"/>
            <a:ext cx="6076951" cy="717549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660033"/>
                </a:solidFill>
              </a:rPr>
              <a:t>Paul &amp; Lois Blaney Memorial Endowed Scholarship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4816" y="2057400"/>
            <a:ext cx="5451184" cy="4648200"/>
          </a:xfrm>
        </p:spPr>
        <p:txBody>
          <a:bodyPr>
            <a:normAutofit fontScale="47500" lnSpcReduction="20000"/>
          </a:bodyPr>
          <a:lstStyle/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scholarship award:</a:t>
            </a:r>
            <a:endParaRPr lang="en-US" sz="2900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b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 and Lois Blaney were longtime supporters of Texas State University.  Paul served as a professor in the Criminal Justice Department for many years before his death and Lois worked in the health professions field as a Registered Nurse.</a:t>
            </a:r>
          </a:p>
          <a:p>
            <a:endParaRPr lang="en-US" sz="2900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eligible to apply?</a:t>
            </a:r>
          </a:p>
          <a:p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Scholarships are available to undergraduate students who are: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enrolled in at least 12 hours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admitted as a major and pursuing upper division course work in a school, department, or program within the College of Health Professions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3.0 major GPA</a:t>
            </a:r>
          </a:p>
          <a:p>
            <a:endParaRPr lang="en-US" sz="25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apply:</a:t>
            </a:r>
          </a:p>
          <a:p>
            <a:endParaRPr lang="en-US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for scholarships can be completed through </a:t>
            </a:r>
            <a:b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Bobcat Online Scholarship System (BOSS) at http://www.finaid.txstate.edu/scholarships/boss.html.  </a:t>
            </a:r>
          </a:p>
          <a:p>
            <a:endParaRPr lang="en-US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deadline:</a:t>
            </a:r>
          </a:p>
          <a:p>
            <a:r>
              <a:rPr lang="en-US" sz="2500" b="1" dirty="0">
                <a:latin typeface="Arial"/>
                <a:cs typeface="Arial"/>
              </a:rPr>
              <a:t> </a:t>
            </a:r>
            <a:b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April 1, 2025</a:t>
            </a: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870" y="8582026"/>
            <a:ext cx="2266950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303145" y="8675370"/>
            <a:ext cx="2438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Texas State University is a tobacco-free campus.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52451" y="9773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52451" y="9773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1" name="Picture 17" descr="https://encrypted-tbn3.gstatic.com/images?q=tbn:ANd9GcSLJ4--rxFM1LhPRB9vcsMWTy-xkpTyx5BsVW0Q5KuTOV0UYoB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635" y="6324600"/>
            <a:ext cx="128803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086B4358-0D89-9E7B-652E-9C16CAD88B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93720" y="7845833"/>
            <a:ext cx="8572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521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156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Adjacency</vt:lpstr>
      <vt:lpstr>Paul &amp; Lois Blaney Memorial Endowed Scholarship</vt:lpstr>
    </vt:vector>
  </TitlesOfParts>
  <Company>Texas State University - San Marcos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Hernandez, Jessica M</dc:creator>
  <cp:lastModifiedBy>Johnson, Janet L</cp:lastModifiedBy>
  <cp:revision>39</cp:revision>
  <cp:lastPrinted>2020-11-02T20:53:36Z</cp:lastPrinted>
  <dcterms:created xsi:type="dcterms:W3CDTF">2013-12-12T20:00:27Z</dcterms:created>
  <dcterms:modified xsi:type="dcterms:W3CDTF">2025-03-25T13:57:29Z</dcterms:modified>
</cp:coreProperties>
</file>