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65" r:id="rId5"/>
    <p:sldId id="257" r:id="rId6"/>
    <p:sldId id="396" r:id="rId7"/>
    <p:sldId id="399" r:id="rId8"/>
    <p:sldId id="398" r:id="rId9"/>
    <p:sldId id="401" r:id="rId10"/>
    <p:sldId id="400" r:id="rId11"/>
    <p:sldId id="402" r:id="rId12"/>
    <p:sldId id="40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53"/>
    <a:srgbClr val="BAA596"/>
    <a:srgbClr val="F56423"/>
    <a:srgbClr val="DDCDAE"/>
    <a:srgbClr val="A3D237"/>
    <a:srgbClr val="BBDDF6"/>
    <a:srgbClr val="465D7B"/>
    <a:srgbClr val="D5FC79"/>
    <a:srgbClr val="73F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520FD-E515-C141-9B89-CA94652EA66F}" v="503" dt="2025-03-24T19:26:25.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90"/>
  </p:normalViewPr>
  <p:slideViewPr>
    <p:cSldViewPr snapToGrid="0">
      <p:cViewPr varScale="1">
        <p:scale>
          <a:sx n="105" d="100"/>
          <a:sy n="105" d="100"/>
        </p:scale>
        <p:origin x="840" y="1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B0336-75BB-4A4A-8273-F9003B5F0D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CBC1FD-2DA7-45F2-9AD1-5605366884FE}">
      <dgm:prSet phldrT="[Text]"/>
      <dgm:spPr/>
      <dgm:t>
        <a:bodyPr/>
        <a:lstStyle/>
        <a:p>
          <a:r>
            <a:rPr lang="en-US"/>
            <a:t>Agenda</a:t>
          </a:r>
        </a:p>
      </dgm:t>
    </dgm:pt>
    <dgm:pt modelId="{38018F9E-EF87-4D8D-911E-750AB5AB478E}" type="parTrans" cxnId="{A3F57878-628D-4DBA-ABCD-71D86CBFB512}">
      <dgm:prSet/>
      <dgm:spPr/>
      <dgm:t>
        <a:bodyPr/>
        <a:lstStyle/>
        <a:p>
          <a:endParaRPr lang="en-US"/>
        </a:p>
      </dgm:t>
    </dgm:pt>
    <dgm:pt modelId="{6C01ECC9-E69F-4FD8-B373-48FD68390A39}" type="sibTrans" cxnId="{A3F57878-628D-4DBA-ABCD-71D86CBFB512}">
      <dgm:prSet/>
      <dgm:spPr/>
      <dgm:t>
        <a:bodyPr/>
        <a:lstStyle/>
        <a:p>
          <a:endParaRPr lang="en-US"/>
        </a:p>
      </dgm:t>
    </dgm:pt>
    <dgm:pt modelId="{5DC362B3-9EBE-42D2-BE7E-4AA64C3D9AAE}">
      <dgm:prSet phldrT="[Text]" phldr="1" custT="1"/>
      <dgm:spPr/>
      <dgm:t>
        <a:bodyPr/>
        <a:lstStyle/>
        <a:p>
          <a:endParaRPr lang="en-US" sz="4000"/>
        </a:p>
      </dgm:t>
    </dgm:pt>
    <dgm:pt modelId="{6FBB1D28-1060-40E3-AF14-430938B5B706}" type="parTrans" cxnId="{D9EE1D2D-0967-4FAB-8E33-599F8F838F10}">
      <dgm:prSet/>
      <dgm:spPr/>
      <dgm:t>
        <a:bodyPr/>
        <a:lstStyle/>
        <a:p>
          <a:endParaRPr lang="en-US"/>
        </a:p>
      </dgm:t>
    </dgm:pt>
    <dgm:pt modelId="{71C0271D-458C-4087-A3E4-28695CD6DF45}" type="sibTrans" cxnId="{D9EE1D2D-0967-4FAB-8E33-599F8F838F10}">
      <dgm:prSet/>
      <dgm:spPr/>
      <dgm:t>
        <a:bodyPr/>
        <a:lstStyle/>
        <a:p>
          <a:endParaRPr lang="en-US"/>
        </a:p>
      </dgm:t>
    </dgm:pt>
    <dgm:pt modelId="{D76D7D2A-925F-415A-9AD7-2134AF2543CE}">
      <dgm:prSet phldrT="[Text]" phldr="1" custT="1"/>
      <dgm:spPr/>
      <dgm:t>
        <a:bodyPr/>
        <a:lstStyle/>
        <a:p>
          <a:endParaRPr lang="en-US" sz="4000"/>
        </a:p>
      </dgm:t>
    </dgm:pt>
    <dgm:pt modelId="{15099A30-0550-493B-A234-CB426906B94C}" type="parTrans" cxnId="{1E3D7108-8019-4728-94B2-3DFBA9BE9726}">
      <dgm:prSet/>
      <dgm:spPr/>
      <dgm:t>
        <a:bodyPr/>
        <a:lstStyle/>
        <a:p>
          <a:endParaRPr lang="en-US"/>
        </a:p>
      </dgm:t>
    </dgm:pt>
    <dgm:pt modelId="{C26DB893-B71C-4874-B732-49B7F5F79553}" type="sibTrans" cxnId="{1E3D7108-8019-4728-94B2-3DFBA9BE9726}">
      <dgm:prSet/>
      <dgm:spPr/>
      <dgm:t>
        <a:bodyPr/>
        <a:lstStyle/>
        <a:p>
          <a:endParaRPr lang="en-US"/>
        </a:p>
      </dgm:t>
    </dgm:pt>
    <dgm:pt modelId="{96D3F0CD-6267-4FD8-8D9B-1A5D0AE2FE07}">
      <dgm:prSet phldrT="[Text]" phldr="1" custT="1"/>
      <dgm:spPr/>
      <dgm:t>
        <a:bodyPr/>
        <a:lstStyle/>
        <a:p>
          <a:endParaRPr lang="en-US" sz="4000"/>
        </a:p>
      </dgm:t>
    </dgm:pt>
    <dgm:pt modelId="{509A6B95-69CC-4AD7-AB18-C4D071C0D92A}" type="parTrans" cxnId="{87AB29CD-AA50-4E5A-B2BF-7A0F3ABD837C}">
      <dgm:prSet/>
      <dgm:spPr/>
      <dgm:t>
        <a:bodyPr/>
        <a:lstStyle/>
        <a:p>
          <a:endParaRPr lang="en-US"/>
        </a:p>
      </dgm:t>
    </dgm:pt>
    <dgm:pt modelId="{94355268-8850-4534-A7A0-DFF5E942F039}" type="sibTrans" cxnId="{87AB29CD-AA50-4E5A-B2BF-7A0F3ABD837C}">
      <dgm:prSet/>
      <dgm:spPr/>
      <dgm:t>
        <a:bodyPr/>
        <a:lstStyle/>
        <a:p>
          <a:endParaRPr lang="en-US"/>
        </a:p>
      </dgm:t>
    </dgm:pt>
    <dgm:pt modelId="{A49F1E4D-5708-4179-BD3C-39BAABA2983F}" type="pres">
      <dgm:prSet presAssocID="{857B0336-75BB-4A4A-8273-F9003B5F0D82}" presName="vert0" presStyleCnt="0">
        <dgm:presLayoutVars>
          <dgm:dir/>
          <dgm:animOne val="branch"/>
          <dgm:animLvl val="lvl"/>
        </dgm:presLayoutVars>
      </dgm:prSet>
      <dgm:spPr/>
    </dgm:pt>
    <dgm:pt modelId="{73AA7EE1-4CF2-4EC3-8669-4F5EFC1BFFBC}" type="pres">
      <dgm:prSet presAssocID="{1ACBC1FD-2DA7-45F2-9AD1-5605366884FE}" presName="thickLine" presStyleLbl="alignNode1" presStyleIdx="0" presStyleCnt="1"/>
      <dgm:spPr/>
    </dgm:pt>
    <dgm:pt modelId="{F312ACE6-8B00-4448-B35A-CBC47370E7A2}" type="pres">
      <dgm:prSet presAssocID="{1ACBC1FD-2DA7-45F2-9AD1-5605366884FE}" presName="horz1" presStyleCnt="0"/>
      <dgm:spPr/>
    </dgm:pt>
    <dgm:pt modelId="{7427A247-B653-4B1F-A6EF-055C8B4C1950}" type="pres">
      <dgm:prSet presAssocID="{1ACBC1FD-2DA7-45F2-9AD1-5605366884FE}" presName="tx1" presStyleLbl="revTx" presStyleIdx="0" presStyleCnt="4"/>
      <dgm:spPr/>
    </dgm:pt>
    <dgm:pt modelId="{96F7FA14-23D4-49CE-B2EE-5963DC9ACB15}" type="pres">
      <dgm:prSet presAssocID="{1ACBC1FD-2DA7-45F2-9AD1-5605366884FE}" presName="vert1" presStyleCnt="0"/>
      <dgm:spPr/>
    </dgm:pt>
    <dgm:pt modelId="{148B299A-6F7C-4C17-B982-054377C6E7D7}" type="pres">
      <dgm:prSet presAssocID="{5DC362B3-9EBE-42D2-BE7E-4AA64C3D9AAE}" presName="vertSpace2a" presStyleCnt="0"/>
      <dgm:spPr/>
    </dgm:pt>
    <dgm:pt modelId="{204ECBE5-3B1D-4857-9E23-F1D8CD4DEF0B}" type="pres">
      <dgm:prSet presAssocID="{5DC362B3-9EBE-42D2-BE7E-4AA64C3D9AAE}" presName="horz2" presStyleCnt="0"/>
      <dgm:spPr/>
    </dgm:pt>
    <dgm:pt modelId="{E69D8007-E778-4B34-91FC-8585ACCE7F15}" type="pres">
      <dgm:prSet presAssocID="{5DC362B3-9EBE-42D2-BE7E-4AA64C3D9AAE}" presName="horzSpace2" presStyleCnt="0"/>
      <dgm:spPr/>
    </dgm:pt>
    <dgm:pt modelId="{CB07BC27-0FEE-4CB3-8B22-E4278C6A9E62}" type="pres">
      <dgm:prSet presAssocID="{5DC362B3-9EBE-42D2-BE7E-4AA64C3D9AAE}" presName="tx2" presStyleLbl="revTx" presStyleIdx="1" presStyleCnt="4"/>
      <dgm:spPr/>
    </dgm:pt>
    <dgm:pt modelId="{1EA69748-0803-49E0-BD32-A094314BA8EE}" type="pres">
      <dgm:prSet presAssocID="{5DC362B3-9EBE-42D2-BE7E-4AA64C3D9AAE}" presName="vert2" presStyleCnt="0"/>
      <dgm:spPr/>
    </dgm:pt>
    <dgm:pt modelId="{A9970150-7A3C-4D5C-8D3C-5CEA1964E1F2}" type="pres">
      <dgm:prSet presAssocID="{5DC362B3-9EBE-42D2-BE7E-4AA64C3D9AAE}" presName="thinLine2b" presStyleLbl="callout" presStyleIdx="0" presStyleCnt="3"/>
      <dgm:spPr/>
    </dgm:pt>
    <dgm:pt modelId="{1AC1D7AF-F502-4483-9742-C03CB59A23AD}" type="pres">
      <dgm:prSet presAssocID="{5DC362B3-9EBE-42D2-BE7E-4AA64C3D9AAE}" presName="vertSpace2b" presStyleCnt="0"/>
      <dgm:spPr/>
    </dgm:pt>
    <dgm:pt modelId="{CD780559-F78C-4460-879D-DA47AF3BD6C9}" type="pres">
      <dgm:prSet presAssocID="{D76D7D2A-925F-415A-9AD7-2134AF2543CE}" presName="horz2" presStyleCnt="0"/>
      <dgm:spPr/>
    </dgm:pt>
    <dgm:pt modelId="{125C2079-EED0-403E-AECE-F682BE98D50D}" type="pres">
      <dgm:prSet presAssocID="{D76D7D2A-925F-415A-9AD7-2134AF2543CE}" presName="horzSpace2" presStyleCnt="0"/>
      <dgm:spPr/>
    </dgm:pt>
    <dgm:pt modelId="{4B2A5158-8C82-4E89-8591-5CF5251F21A7}" type="pres">
      <dgm:prSet presAssocID="{D76D7D2A-925F-415A-9AD7-2134AF2543CE}" presName="tx2" presStyleLbl="revTx" presStyleIdx="2" presStyleCnt="4"/>
      <dgm:spPr/>
    </dgm:pt>
    <dgm:pt modelId="{44FE6732-55FF-4BEC-AA3D-444A19DFA409}" type="pres">
      <dgm:prSet presAssocID="{D76D7D2A-925F-415A-9AD7-2134AF2543CE}" presName="vert2" presStyleCnt="0"/>
      <dgm:spPr/>
    </dgm:pt>
    <dgm:pt modelId="{44FC48EE-8B3B-4B11-B470-51CBBB759DC8}" type="pres">
      <dgm:prSet presAssocID="{D76D7D2A-925F-415A-9AD7-2134AF2543CE}" presName="thinLine2b" presStyleLbl="callout" presStyleIdx="1" presStyleCnt="3"/>
      <dgm:spPr/>
    </dgm:pt>
    <dgm:pt modelId="{5CF02A7A-B652-4745-ABCC-EC5D32CF8BB5}" type="pres">
      <dgm:prSet presAssocID="{D76D7D2A-925F-415A-9AD7-2134AF2543CE}" presName="vertSpace2b" presStyleCnt="0"/>
      <dgm:spPr/>
    </dgm:pt>
    <dgm:pt modelId="{D90AFF89-40F7-4783-96DB-848C28C35579}" type="pres">
      <dgm:prSet presAssocID="{96D3F0CD-6267-4FD8-8D9B-1A5D0AE2FE07}" presName="horz2" presStyleCnt="0"/>
      <dgm:spPr/>
    </dgm:pt>
    <dgm:pt modelId="{2632B15E-683F-455D-889D-2C1E09938D61}" type="pres">
      <dgm:prSet presAssocID="{96D3F0CD-6267-4FD8-8D9B-1A5D0AE2FE07}" presName="horzSpace2" presStyleCnt="0"/>
      <dgm:spPr/>
    </dgm:pt>
    <dgm:pt modelId="{6AB58075-757C-421C-A17E-62E6795496BD}" type="pres">
      <dgm:prSet presAssocID="{96D3F0CD-6267-4FD8-8D9B-1A5D0AE2FE07}" presName="tx2" presStyleLbl="revTx" presStyleIdx="3" presStyleCnt="4"/>
      <dgm:spPr/>
    </dgm:pt>
    <dgm:pt modelId="{0548A76D-121D-44C0-816E-F4FE2D83F2E9}" type="pres">
      <dgm:prSet presAssocID="{96D3F0CD-6267-4FD8-8D9B-1A5D0AE2FE07}" presName="vert2" presStyleCnt="0"/>
      <dgm:spPr/>
    </dgm:pt>
    <dgm:pt modelId="{D704C248-C508-4A00-9CF5-9A440D9D0947}" type="pres">
      <dgm:prSet presAssocID="{96D3F0CD-6267-4FD8-8D9B-1A5D0AE2FE07}" presName="thinLine2b" presStyleLbl="callout" presStyleIdx="2" presStyleCnt="3"/>
      <dgm:spPr/>
    </dgm:pt>
    <dgm:pt modelId="{57907D25-52D6-4C08-A476-8D837DB42FFF}" type="pres">
      <dgm:prSet presAssocID="{96D3F0CD-6267-4FD8-8D9B-1A5D0AE2FE07}" presName="vertSpace2b" presStyleCnt="0"/>
      <dgm:spPr/>
    </dgm:pt>
  </dgm:ptLst>
  <dgm:cxnLst>
    <dgm:cxn modelId="{1E3D7108-8019-4728-94B2-3DFBA9BE9726}" srcId="{1ACBC1FD-2DA7-45F2-9AD1-5605366884FE}" destId="{D76D7D2A-925F-415A-9AD7-2134AF2543CE}" srcOrd="1" destOrd="0" parTransId="{15099A30-0550-493B-A234-CB426906B94C}" sibTransId="{C26DB893-B71C-4874-B732-49B7F5F79553}"/>
    <dgm:cxn modelId="{D9EE1D2D-0967-4FAB-8E33-599F8F838F10}" srcId="{1ACBC1FD-2DA7-45F2-9AD1-5605366884FE}" destId="{5DC362B3-9EBE-42D2-BE7E-4AA64C3D9AAE}" srcOrd="0" destOrd="0" parTransId="{6FBB1D28-1060-40E3-AF14-430938B5B706}" sibTransId="{71C0271D-458C-4087-A3E4-28695CD6DF45}"/>
    <dgm:cxn modelId="{533D654E-68E8-4785-9D2A-5CA2798F509C}" type="presOf" srcId="{D76D7D2A-925F-415A-9AD7-2134AF2543CE}" destId="{4B2A5158-8C82-4E89-8591-5CF5251F21A7}" srcOrd="0" destOrd="0" presId="urn:microsoft.com/office/officeart/2008/layout/LinedList"/>
    <dgm:cxn modelId="{B46A385A-CFC7-4D8E-8440-B4C1D2993B8F}" type="presOf" srcId="{1ACBC1FD-2DA7-45F2-9AD1-5605366884FE}" destId="{7427A247-B653-4B1F-A6EF-055C8B4C1950}" srcOrd="0" destOrd="0" presId="urn:microsoft.com/office/officeart/2008/layout/LinedList"/>
    <dgm:cxn modelId="{56C5B670-8493-40D8-889B-37B7BE3B71D7}" type="presOf" srcId="{5DC362B3-9EBE-42D2-BE7E-4AA64C3D9AAE}" destId="{CB07BC27-0FEE-4CB3-8B22-E4278C6A9E62}" srcOrd="0" destOrd="0" presId="urn:microsoft.com/office/officeart/2008/layout/LinedList"/>
    <dgm:cxn modelId="{A3F57878-628D-4DBA-ABCD-71D86CBFB512}" srcId="{857B0336-75BB-4A4A-8273-F9003B5F0D82}" destId="{1ACBC1FD-2DA7-45F2-9AD1-5605366884FE}" srcOrd="0" destOrd="0" parTransId="{38018F9E-EF87-4D8D-911E-750AB5AB478E}" sibTransId="{6C01ECC9-E69F-4FD8-B373-48FD68390A39}"/>
    <dgm:cxn modelId="{B24A988B-2FAC-46EC-B116-46479D82DA4F}" type="presOf" srcId="{857B0336-75BB-4A4A-8273-F9003B5F0D82}" destId="{A49F1E4D-5708-4179-BD3C-39BAABA2983F}" srcOrd="0" destOrd="0" presId="urn:microsoft.com/office/officeart/2008/layout/LinedList"/>
    <dgm:cxn modelId="{87AB29CD-AA50-4E5A-B2BF-7A0F3ABD837C}" srcId="{1ACBC1FD-2DA7-45F2-9AD1-5605366884FE}" destId="{96D3F0CD-6267-4FD8-8D9B-1A5D0AE2FE07}" srcOrd="2" destOrd="0" parTransId="{509A6B95-69CC-4AD7-AB18-C4D071C0D92A}" sibTransId="{94355268-8850-4534-A7A0-DFF5E942F039}"/>
    <dgm:cxn modelId="{898A84FF-F4EE-4AB9-AC11-81E67DA42CB4}" type="presOf" srcId="{96D3F0CD-6267-4FD8-8D9B-1A5D0AE2FE07}" destId="{6AB58075-757C-421C-A17E-62E6795496BD}" srcOrd="0" destOrd="0" presId="urn:microsoft.com/office/officeart/2008/layout/LinedList"/>
    <dgm:cxn modelId="{CF35653C-5096-4C7B-B6CC-CD145C18DC7A}" type="presParOf" srcId="{A49F1E4D-5708-4179-BD3C-39BAABA2983F}" destId="{73AA7EE1-4CF2-4EC3-8669-4F5EFC1BFFBC}" srcOrd="0" destOrd="0" presId="urn:microsoft.com/office/officeart/2008/layout/LinedList"/>
    <dgm:cxn modelId="{288483B7-4479-46FA-9E40-8E9A47B4DB5D}" type="presParOf" srcId="{A49F1E4D-5708-4179-BD3C-39BAABA2983F}" destId="{F312ACE6-8B00-4448-B35A-CBC47370E7A2}" srcOrd="1" destOrd="0" presId="urn:microsoft.com/office/officeart/2008/layout/LinedList"/>
    <dgm:cxn modelId="{C8B5C45B-A3A4-4AC3-86F2-8068F008ED78}" type="presParOf" srcId="{F312ACE6-8B00-4448-B35A-CBC47370E7A2}" destId="{7427A247-B653-4B1F-A6EF-055C8B4C1950}" srcOrd="0" destOrd="0" presId="urn:microsoft.com/office/officeart/2008/layout/LinedList"/>
    <dgm:cxn modelId="{FE645293-4512-4A28-A091-71DDC4E7C4B5}" type="presParOf" srcId="{F312ACE6-8B00-4448-B35A-CBC47370E7A2}" destId="{96F7FA14-23D4-49CE-B2EE-5963DC9ACB15}" srcOrd="1" destOrd="0" presId="urn:microsoft.com/office/officeart/2008/layout/LinedList"/>
    <dgm:cxn modelId="{DFE7FDF7-F712-4F59-9267-CDD92271A134}" type="presParOf" srcId="{96F7FA14-23D4-49CE-B2EE-5963DC9ACB15}" destId="{148B299A-6F7C-4C17-B982-054377C6E7D7}" srcOrd="0" destOrd="0" presId="urn:microsoft.com/office/officeart/2008/layout/LinedList"/>
    <dgm:cxn modelId="{54C4F503-C129-4D7C-A6B6-A99DC58F2142}" type="presParOf" srcId="{96F7FA14-23D4-49CE-B2EE-5963DC9ACB15}" destId="{204ECBE5-3B1D-4857-9E23-F1D8CD4DEF0B}" srcOrd="1" destOrd="0" presId="urn:microsoft.com/office/officeart/2008/layout/LinedList"/>
    <dgm:cxn modelId="{E1129D17-ABE7-4E29-A98C-1EFCDE76EB92}" type="presParOf" srcId="{204ECBE5-3B1D-4857-9E23-F1D8CD4DEF0B}" destId="{E69D8007-E778-4B34-91FC-8585ACCE7F15}" srcOrd="0" destOrd="0" presId="urn:microsoft.com/office/officeart/2008/layout/LinedList"/>
    <dgm:cxn modelId="{71FB3D72-6B3D-4499-BB97-35471B4B8F19}" type="presParOf" srcId="{204ECBE5-3B1D-4857-9E23-F1D8CD4DEF0B}" destId="{CB07BC27-0FEE-4CB3-8B22-E4278C6A9E62}" srcOrd="1" destOrd="0" presId="urn:microsoft.com/office/officeart/2008/layout/LinedList"/>
    <dgm:cxn modelId="{542E5C5F-0964-4C36-A46E-DCEA2208FB59}" type="presParOf" srcId="{204ECBE5-3B1D-4857-9E23-F1D8CD4DEF0B}" destId="{1EA69748-0803-49E0-BD32-A094314BA8EE}" srcOrd="2" destOrd="0" presId="urn:microsoft.com/office/officeart/2008/layout/LinedList"/>
    <dgm:cxn modelId="{08A3AF90-30DA-4F55-96C7-AA6EDABAB50D}" type="presParOf" srcId="{96F7FA14-23D4-49CE-B2EE-5963DC9ACB15}" destId="{A9970150-7A3C-4D5C-8D3C-5CEA1964E1F2}" srcOrd="2" destOrd="0" presId="urn:microsoft.com/office/officeart/2008/layout/LinedList"/>
    <dgm:cxn modelId="{60DBEA92-81A3-4406-A509-7E97F1F83D52}" type="presParOf" srcId="{96F7FA14-23D4-49CE-B2EE-5963DC9ACB15}" destId="{1AC1D7AF-F502-4483-9742-C03CB59A23AD}" srcOrd="3" destOrd="0" presId="urn:microsoft.com/office/officeart/2008/layout/LinedList"/>
    <dgm:cxn modelId="{3CBFCFEC-E558-4406-AB42-F1253D33E75E}" type="presParOf" srcId="{96F7FA14-23D4-49CE-B2EE-5963DC9ACB15}" destId="{CD780559-F78C-4460-879D-DA47AF3BD6C9}" srcOrd="4" destOrd="0" presId="urn:microsoft.com/office/officeart/2008/layout/LinedList"/>
    <dgm:cxn modelId="{E26BAA50-D607-4EFE-96DA-DB5DC620704D}" type="presParOf" srcId="{CD780559-F78C-4460-879D-DA47AF3BD6C9}" destId="{125C2079-EED0-403E-AECE-F682BE98D50D}" srcOrd="0" destOrd="0" presId="urn:microsoft.com/office/officeart/2008/layout/LinedList"/>
    <dgm:cxn modelId="{247ED23C-1DC5-4B33-878D-DB48D43112B6}" type="presParOf" srcId="{CD780559-F78C-4460-879D-DA47AF3BD6C9}" destId="{4B2A5158-8C82-4E89-8591-5CF5251F21A7}" srcOrd="1" destOrd="0" presId="urn:microsoft.com/office/officeart/2008/layout/LinedList"/>
    <dgm:cxn modelId="{94CFF806-C232-4F74-B5A7-750765E3409B}" type="presParOf" srcId="{CD780559-F78C-4460-879D-DA47AF3BD6C9}" destId="{44FE6732-55FF-4BEC-AA3D-444A19DFA409}" srcOrd="2" destOrd="0" presId="urn:microsoft.com/office/officeart/2008/layout/LinedList"/>
    <dgm:cxn modelId="{F1D5F94E-D1F1-4796-980F-544AC7808333}" type="presParOf" srcId="{96F7FA14-23D4-49CE-B2EE-5963DC9ACB15}" destId="{44FC48EE-8B3B-4B11-B470-51CBBB759DC8}" srcOrd="5" destOrd="0" presId="urn:microsoft.com/office/officeart/2008/layout/LinedList"/>
    <dgm:cxn modelId="{B2CF6E24-1B1F-40AD-AF18-36252745C482}" type="presParOf" srcId="{96F7FA14-23D4-49CE-B2EE-5963DC9ACB15}" destId="{5CF02A7A-B652-4745-ABCC-EC5D32CF8BB5}" srcOrd="6" destOrd="0" presId="urn:microsoft.com/office/officeart/2008/layout/LinedList"/>
    <dgm:cxn modelId="{B2E8BEDC-72D1-498D-9A39-679044F99A3E}" type="presParOf" srcId="{96F7FA14-23D4-49CE-B2EE-5963DC9ACB15}" destId="{D90AFF89-40F7-4783-96DB-848C28C35579}" srcOrd="7" destOrd="0" presId="urn:microsoft.com/office/officeart/2008/layout/LinedList"/>
    <dgm:cxn modelId="{548E50A6-989E-43A8-86F8-7ECDC0CBD11C}" type="presParOf" srcId="{D90AFF89-40F7-4783-96DB-848C28C35579}" destId="{2632B15E-683F-455D-889D-2C1E09938D61}" srcOrd="0" destOrd="0" presId="urn:microsoft.com/office/officeart/2008/layout/LinedList"/>
    <dgm:cxn modelId="{E5A64DA2-6E57-4B9B-B5F4-7E0411E1DFB6}" type="presParOf" srcId="{D90AFF89-40F7-4783-96DB-848C28C35579}" destId="{6AB58075-757C-421C-A17E-62E6795496BD}" srcOrd="1" destOrd="0" presId="urn:microsoft.com/office/officeart/2008/layout/LinedList"/>
    <dgm:cxn modelId="{BDF29FFE-763A-4069-A66F-ABA0E49AB767}" type="presParOf" srcId="{D90AFF89-40F7-4783-96DB-848C28C35579}" destId="{0548A76D-121D-44C0-816E-F4FE2D83F2E9}" srcOrd="2" destOrd="0" presId="urn:microsoft.com/office/officeart/2008/layout/LinedList"/>
    <dgm:cxn modelId="{5E2A441C-169B-4410-898F-60AF10A9EC4D}" type="presParOf" srcId="{96F7FA14-23D4-49CE-B2EE-5963DC9ACB15}" destId="{D704C248-C508-4A00-9CF5-9A440D9D0947}" srcOrd="8" destOrd="0" presId="urn:microsoft.com/office/officeart/2008/layout/LinedList"/>
    <dgm:cxn modelId="{8F37FF3B-15D5-40E7-B2AD-E45958E8E72C}" type="presParOf" srcId="{96F7FA14-23D4-49CE-B2EE-5963DC9ACB15}" destId="{57907D25-52D6-4C08-A476-8D837DB42FFF}"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B0336-75BB-4A4A-8273-F9003B5F0D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ACBC1FD-2DA7-45F2-9AD1-5605366884FE}">
      <dgm:prSet phldrT="[Text]"/>
      <dgm:spPr/>
      <dgm:t>
        <a:bodyPr/>
        <a:lstStyle/>
        <a:p>
          <a:endParaRPr lang="en-US"/>
        </a:p>
      </dgm:t>
    </dgm:pt>
    <dgm:pt modelId="{38018F9E-EF87-4D8D-911E-750AB5AB478E}" type="parTrans" cxnId="{A3F57878-628D-4DBA-ABCD-71D86CBFB512}">
      <dgm:prSet/>
      <dgm:spPr/>
      <dgm:t>
        <a:bodyPr/>
        <a:lstStyle/>
        <a:p>
          <a:endParaRPr lang="en-US"/>
        </a:p>
      </dgm:t>
    </dgm:pt>
    <dgm:pt modelId="{6C01ECC9-E69F-4FD8-B373-48FD68390A39}" type="sibTrans" cxnId="{A3F57878-628D-4DBA-ABCD-71D86CBFB512}">
      <dgm:prSet/>
      <dgm:spPr/>
      <dgm:t>
        <a:bodyPr/>
        <a:lstStyle/>
        <a:p>
          <a:endParaRPr lang="en-US"/>
        </a:p>
      </dgm:t>
    </dgm:pt>
    <dgm:pt modelId="{5DC362B3-9EBE-42D2-BE7E-4AA64C3D9AAE}">
      <dgm:prSet phldrT="[Text]" phldr="1" custT="1"/>
      <dgm:spPr/>
      <dgm:t>
        <a:bodyPr/>
        <a:lstStyle/>
        <a:p>
          <a:endParaRPr lang="en-US" sz="4000"/>
        </a:p>
      </dgm:t>
    </dgm:pt>
    <dgm:pt modelId="{6FBB1D28-1060-40E3-AF14-430938B5B706}" type="parTrans" cxnId="{D9EE1D2D-0967-4FAB-8E33-599F8F838F10}">
      <dgm:prSet/>
      <dgm:spPr/>
      <dgm:t>
        <a:bodyPr/>
        <a:lstStyle/>
        <a:p>
          <a:endParaRPr lang="en-US"/>
        </a:p>
      </dgm:t>
    </dgm:pt>
    <dgm:pt modelId="{71C0271D-458C-4087-A3E4-28695CD6DF45}" type="sibTrans" cxnId="{D9EE1D2D-0967-4FAB-8E33-599F8F838F10}">
      <dgm:prSet/>
      <dgm:spPr/>
      <dgm:t>
        <a:bodyPr/>
        <a:lstStyle/>
        <a:p>
          <a:endParaRPr lang="en-US"/>
        </a:p>
      </dgm:t>
    </dgm:pt>
    <dgm:pt modelId="{D76D7D2A-925F-415A-9AD7-2134AF2543CE}">
      <dgm:prSet phldrT="[Text]" phldr="1" custT="1"/>
      <dgm:spPr/>
      <dgm:t>
        <a:bodyPr/>
        <a:lstStyle/>
        <a:p>
          <a:endParaRPr lang="en-US" sz="4000"/>
        </a:p>
      </dgm:t>
    </dgm:pt>
    <dgm:pt modelId="{15099A30-0550-493B-A234-CB426906B94C}" type="parTrans" cxnId="{1E3D7108-8019-4728-94B2-3DFBA9BE9726}">
      <dgm:prSet/>
      <dgm:spPr/>
      <dgm:t>
        <a:bodyPr/>
        <a:lstStyle/>
        <a:p>
          <a:endParaRPr lang="en-US"/>
        </a:p>
      </dgm:t>
    </dgm:pt>
    <dgm:pt modelId="{C26DB893-B71C-4874-B732-49B7F5F79553}" type="sibTrans" cxnId="{1E3D7108-8019-4728-94B2-3DFBA9BE9726}">
      <dgm:prSet/>
      <dgm:spPr/>
      <dgm:t>
        <a:bodyPr/>
        <a:lstStyle/>
        <a:p>
          <a:endParaRPr lang="en-US"/>
        </a:p>
      </dgm:t>
    </dgm:pt>
    <dgm:pt modelId="{96D3F0CD-6267-4FD8-8D9B-1A5D0AE2FE07}">
      <dgm:prSet phldrT="[Text]" phldr="1" custT="1"/>
      <dgm:spPr/>
      <dgm:t>
        <a:bodyPr/>
        <a:lstStyle/>
        <a:p>
          <a:endParaRPr lang="en-US" sz="4000"/>
        </a:p>
      </dgm:t>
    </dgm:pt>
    <dgm:pt modelId="{509A6B95-69CC-4AD7-AB18-C4D071C0D92A}" type="parTrans" cxnId="{87AB29CD-AA50-4E5A-B2BF-7A0F3ABD837C}">
      <dgm:prSet/>
      <dgm:spPr/>
      <dgm:t>
        <a:bodyPr/>
        <a:lstStyle/>
        <a:p>
          <a:endParaRPr lang="en-US"/>
        </a:p>
      </dgm:t>
    </dgm:pt>
    <dgm:pt modelId="{94355268-8850-4534-A7A0-DFF5E942F039}" type="sibTrans" cxnId="{87AB29CD-AA50-4E5A-B2BF-7A0F3ABD837C}">
      <dgm:prSet/>
      <dgm:spPr/>
      <dgm:t>
        <a:bodyPr/>
        <a:lstStyle/>
        <a:p>
          <a:endParaRPr lang="en-US"/>
        </a:p>
      </dgm:t>
    </dgm:pt>
    <dgm:pt modelId="{A49F1E4D-5708-4179-BD3C-39BAABA2983F}" type="pres">
      <dgm:prSet presAssocID="{857B0336-75BB-4A4A-8273-F9003B5F0D82}" presName="vert0" presStyleCnt="0">
        <dgm:presLayoutVars>
          <dgm:dir/>
          <dgm:animOne val="branch"/>
          <dgm:animLvl val="lvl"/>
        </dgm:presLayoutVars>
      </dgm:prSet>
      <dgm:spPr/>
    </dgm:pt>
    <dgm:pt modelId="{73AA7EE1-4CF2-4EC3-8669-4F5EFC1BFFBC}" type="pres">
      <dgm:prSet presAssocID="{1ACBC1FD-2DA7-45F2-9AD1-5605366884FE}" presName="thickLine" presStyleLbl="alignNode1" presStyleIdx="0" presStyleCnt="1"/>
      <dgm:spPr/>
    </dgm:pt>
    <dgm:pt modelId="{F312ACE6-8B00-4448-B35A-CBC47370E7A2}" type="pres">
      <dgm:prSet presAssocID="{1ACBC1FD-2DA7-45F2-9AD1-5605366884FE}" presName="horz1" presStyleCnt="0"/>
      <dgm:spPr/>
    </dgm:pt>
    <dgm:pt modelId="{7427A247-B653-4B1F-A6EF-055C8B4C1950}" type="pres">
      <dgm:prSet presAssocID="{1ACBC1FD-2DA7-45F2-9AD1-5605366884FE}" presName="tx1" presStyleLbl="revTx" presStyleIdx="0" presStyleCnt="4"/>
      <dgm:spPr/>
    </dgm:pt>
    <dgm:pt modelId="{96F7FA14-23D4-49CE-B2EE-5963DC9ACB15}" type="pres">
      <dgm:prSet presAssocID="{1ACBC1FD-2DA7-45F2-9AD1-5605366884FE}" presName="vert1" presStyleCnt="0"/>
      <dgm:spPr/>
    </dgm:pt>
    <dgm:pt modelId="{148B299A-6F7C-4C17-B982-054377C6E7D7}" type="pres">
      <dgm:prSet presAssocID="{5DC362B3-9EBE-42D2-BE7E-4AA64C3D9AAE}" presName="vertSpace2a" presStyleCnt="0"/>
      <dgm:spPr/>
    </dgm:pt>
    <dgm:pt modelId="{204ECBE5-3B1D-4857-9E23-F1D8CD4DEF0B}" type="pres">
      <dgm:prSet presAssocID="{5DC362B3-9EBE-42D2-BE7E-4AA64C3D9AAE}" presName="horz2" presStyleCnt="0"/>
      <dgm:spPr/>
    </dgm:pt>
    <dgm:pt modelId="{E69D8007-E778-4B34-91FC-8585ACCE7F15}" type="pres">
      <dgm:prSet presAssocID="{5DC362B3-9EBE-42D2-BE7E-4AA64C3D9AAE}" presName="horzSpace2" presStyleCnt="0"/>
      <dgm:spPr/>
    </dgm:pt>
    <dgm:pt modelId="{CB07BC27-0FEE-4CB3-8B22-E4278C6A9E62}" type="pres">
      <dgm:prSet presAssocID="{5DC362B3-9EBE-42D2-BE7E-4AA64C3D9AAE}" presName="tx2" presStyleLbl="revTx" presStyleIdx="1" presStyleCnt="4"/>
      <dgm:spPr/>
    </dgm:pt>
    <dgm:pt modelId="{1EA69748-0803-49E0-BD32-A094314BA8EE}" type="pres">
      <dgm:prSet presAssocID="{5DC362B3-9EBE-42D2-BE7E-4AA64C3D9AAE}" presName="vert2" presStyleCnt="0"/>
      <dgm:spPr/>
    </dgm:pt>
    <dgm:pt modelId="{A9970150-7A3C-4D5C-8D3C-5CEA1964E1F2}" type="pres">
      <dgm:prSet presAssocID="{5DC362B3-9EBE-42D2-BE7E-4AA64C3D9AAE}" presName="thinLine2b" presStyleLbl="callout" presStyleIdx="0" presStyleCnt="3"/>
      <dgm:spPr/>
    </dgm:pt>
    <dgm:pt modelId="{1AC1D7AF-F502-4483-9742-C03CB59A23AD}" type="pres">
      <dgm:prSet presAssocID="{5DC362B3-9EBE-42D2-BE7E-4AA64C3D9AAE}" presName="vertSpace2b" presStyleCnt="0"/>
      <dgm:spPr/>
    </dgm:pt>
    <dgm:pt modelId="{CD780559-F78C-4460-879D-DA47AF3BD6C9}" type="pres">
      <dgm:prSet presAssocID="{D76D7D2A-925F-415A-9AD7-2134AF2543CE}" presName="horz2" presStyleCnt="0"/>
      <dgm:spPr/>
    </dgm:pt>
    <dgm:pt modelId="{125C2079-EED0-403E-AECE-F682BE98D50D}" type="pres">
      <dgm:prSet presAssocID="{D76D7D2A-925F-415A-9AD7-2134AF2543CE}" presName="horzSpace2" presStyleCnt="0"/>
      <dgm:spPr/>
    </dgm:pt>
    <dgm:pt modelId="{4B2A5158-8C82-4E89-8591-5CF5251F21A7}" type="pres">
      <dgm:prSet presAssocID="{D76D7D2A-925F-415A-9AD7-2134AF2543CE}" presName="tx2" presStyleLbl="revTx" presStyleIdx="2" presStyleCnt="4"/>
      <dgm:spPr/>
    </dgm:pt>
    <dgm:pt modelId="{44FE6732-55FF-4BEC-AA3D-444A19DFA409}" type="pres">
      <dgm:prSet presAssocID="{D76D7D2A-925F-415A-9AD7-2134AF2543CE}" presName="vert2" presStyleCnt="0"/>
      <dgm:spPr/>
    </dgm:pt>
    <dgm:pt modelId="{44FC48EE-8B3B-4B11-B470-51CBBB759DC8}" type="pres">
      <dgm:prSet presAssocID="{D76D7D2A-925F-415A-9AD7-2134AF2543CE}" presName="thinLine2b" presStyleLbl="callout" presStyleIdx="1" presStyleCnt="3"/>
      <dgm:spPr/>
    </dgm:pt>
    <dgm:pt modelId="{5CF02A7A-B652-4745-ABCC-EC5D32CF8BB5}" type="pres">
      <dgm:prSet presAssocID="{D76D7D2A-925F-415A-9AD7-2134AF2543CE}" presName="vertSpace2b" presStyleCnt="0"/>
      <dgm:spPr/>
    </dgm:pt>
    <dgm:pt modelId="{D90AFF89-40F7-4783-96DB-848C28C35579}" type="pres">
      <dgm:prSet presAssocID="{96D3F0CD-6267-4FD8-8D9B-1A5D0AE2FE07}" presName="horz2" presStyleCnt="0"/>
      <dgm:spPr/>
    </dgm:pt>
    <dgm:pt modelId="{2632B15E-683F-455D-889D-2C1E09938D61}" type="pres">
      <dgm:prSet presAssocID="{96D3F0CD-6267-4FD8-8D9B-1A5D0AE2FE07}" presName="horzSpace2" presStyleCnt="0"/>
      <dgm:spPr/>
    </dgm:pt>
    <dgm:pt modelId="{6AB58075-757C-421C-A17E-62E6795496BD}" type="pres">
      <dgm:prSet presAssocID="{96D3F0CD-6267-4FD8-8D9B-1A5D0AE2FE07}" presName="tx2" presStyleLbl="revTx" presStyleIdx="3" presStyleCnt="4"/>
      <dgm:spPr/>
    </dgm:pt>
    <dgm:pt modelId="{0548A76D-121D-44C0-816E-F4FE2D83F2E9}" type="pres">
      <dgm:prSet presAssocID="{96D3F0CD-6267-4FD8-8D9B-1A5D0AE2FE07}" presName="vert2" presStyleCnt="0"/>
      <dgm:spPr/>
    </dgm:pt>
    <dgm:pt modelId="{D704C248-C508-4A00-9CF5-9A440D9D0947}" type="pres">
      <dgm:prSet presAssocID="{96D3F0CD-6267-4FD8-8D9B-1A5D0AE2FE07}" presName="thinLine2b" presStyleLbl="callout" presStyleIdx="2" presStyleCnt="3"/>
      <dgm:spPr/>
    </dgm:pt>
    <dgm:pt modelId="{57907D25-52D6-4C08-A476-8D837DB42FFF}" type="pres">
      <dgm:prSet presAssocID="{96D3F0CD-6267-4FD8-8D9B-1A5D0AE2FE07}" presName="vertSpace2b" presStyleCnt="0"/>
      <dgm:spPr/>
    </dgm:pt>
  </dgm:ptLst>
  <dgm:cxnLst>
    <dgm:cxn modelId="{1E3D7108-8019-4728-94B2-3DFBA9BE9726}" srcId="{1ACBC1FD-2DA7-45F2-9AD1-5605366884FE}" destId="{D76D7D2A-925F-415A-9AD7-2134AF2543CE}" srcOrd="1" destOrd="0" parTransId="{15099A30-0550-493B-A234-CB426906B94C}" sibTransId="{C26DB893-B71C-4874-B732-49B7F5F79553}"/>
    <dgm:cxn modelId="{D9EE1D2D-0967-4FAB-8E33-599F8F838F10}" srcId="{1ACBC1FD-2DA7-45F2-9AD1-5605366884FE}" destId="{5DC362B3-9EBE-42D2-BE7E-4AA64C3D9AAE}" srcOrd="0" destOrd="0" parTransId="{6FBB1D28-1060-40E3-AF14-430938B5B706}" sibTransId="{71C0271D-458C-4087-A3E4-28695CD6DF45}"/>
    <dgm:cxn modelId="{533D654E-68E8-4785-9D2A-5CA2798F509C}" type="presOf" srcId="{D76D7D2A-925F-415A-9AD7-2134AF2543CE}" destId="{4B2A5158-8C82-4E89-8591-5CF5251F21A7}" srcOrd="0" destOrd="0" presId="urn:microsoft.com/office/officeart/2008/layout/LinedList"/>
    <dgm:cxn modelId="{B46A385A-CFC7-4D8E-8440-B4C1D2993B8F}" type="presOf" srcId="{1ACBC1FD-2DA7-45F2-9AD1-5605366884FE}" destId="{7427A247-B653-4B1F-A6EF-055C8B4C1950}" srcOrd="0" destOrd="0" presId="urn:microsoft.com/office/officeart/2008/layout/LinedList"/>
    <dgm:cxn modelId="{56C5B670-8493-40D8-889B-37B7BE3B71D7}" type="presOf" srcId="{5DC362B3-9EBE-42D2-BE7E-4AA64C3D9AAE}" destId="{CB07BC27-0FEE-4CB3-8B22-E4278C6A9E62}" srcOrd="0" destOrd="0" presId="urn:microsoft.com/office/officeart/2008/layout/LinedList"/>
    <dgm:cxn modelId="{A3F57878-628D-4DBA-ABCD-71D86CBFB512}" srcId="{857B0336-75BB-4A4A-8273-F9003B5F0D82}" destId="{1ACBC1FD-2DA7-45F2-9AD1-5605366884FE}" srcOrd="0" destOrd="0" parTransId="{38018F9E-EF87-4D8D-911E-750AB5AB478E}" sibTransId="{6C01ECC9-E69F-4FD8-B373-48FD68390A39}"/>
    <dgm:cxn modelId="{B24A988B-2FAC-46EC-B116-46479D82DA4F}" type="presOf" srcId="{857B0336-75BB-4A4A-8273-F9003B5F0D82}" destId="{A49F1E4D-5708-4179-BD3C-39BAABA2983F}" srcOrd="0" destOrd="0" presId="urn:microsoft.com/office/officeart/2008/layout/LinedList"/>
    <dgm:cxn modelId="{87AB29CD-AA50-4E5A-B2BF-7A0F3ABD837C}" srcId="{1ACBC1FD-2DA7-45F2-9AD1-5605366884FE}" destId="{96D3F0CD-6267-4FD8-8D9B-1A5D0AE2FE07}" srcOrd="2" destOrd="0" parTransId="{509A6B95-69CC-4AD7-AB18-C4D071C0D92A}" sibTransId="{94355268-8850-4534-A7A0-DFF5E942F039}"/>
    <dgm:cxn modelId="{898A84FF-F4EE-4AB9-AC11-81E67DA42CB4}" type="presOf" srcId="{96D3F0CD-6267-4FD8-8D9B-1A5D0AE2FE07}" destId="{6AB58075-757C-421C-A17E-62E6795496BD}" srcOrd="0" destOrd="0" presId="urn:microsoft.com/office/officeart/2008/layout/LinedList"/>
    <dgm:cxn modelId="{CF35653C-5096-4C7B-B6CC-CD145C18DC7A}" type="presParOf" srcId="{A49F1E4D-5708-4179-BD3C-39BAABA2983F}" destId="{73AA7EE1-4CF2-4EC3-8669-4F5EFC1BFFBC}" srcOrd="0" destOrd="0" presId="urn:microsoft.com/office/officeart/2008/layout/LinedList"/>
    <dgm:cxn modelId="{288483B7-4479-46FA-9E40-8E9A47B4DB5D}" type="presParOf" srcId="{A49F1E4D-5708-4179-BD3C-39BAABA2983F}" destId="{F312ACE6-8B00-4448-B35A-CBC47370E7A2}" srcOrd="1" destOrd="0" presId="urn:microsoft.com/office/officeart/2008/layout/LinedList"/>
    <dgm:cxn modelId="{C8B5C45B-A3A4-4AC3-86F2-8068F008ED78}" type="presParOf" srcId="{F312ACE6-8B00-4448-B35A-CBC47370E7A2}" destId="{7427A247-B653-4B1F-A6EF-055C8B4C1950}" srcOrd="0" destOrd="0" presId="urn:microsoft.com/office/officeart/2008/layout/LinedList"/>
    <dgm:cxn modelId="{FE645293-4512-4A28-A091-71DDC4E7C4B5}" type="presParOf" srcId="{F312ACE6-8B00-4448-B35A-CBC47370E7A2}" destId="{96F7FA14-23D4-49CE-B2EE-5963DC9ACB15}" srcOrd="1" destOrd="0" presId="urn:microsoft.com/office/officeart/2008/layout/LinedList"/>
    <dgm:cxn modelId="{DFE7FDF7-F712-4F59-9267-CDD92271A134}" type="presParOf" srcId="{96F7FA14-23D4-49CE-B2EE-5963DC9ACB15}" destId="{148B299A-6F7C-4C17-B982-054377C6E7D7}" srcOrd="0" destOrd="0" presId="urn:microsoft.com/office/officeart/2008/layout/LinedList"/>
    <dgm:cxn modelId="{54C4F503-C129-4D7C-A6B6-A99DC58F2142}" type="presParOf" srcId="{96F7FA14-23D4-49CE-B2EE-5963DC9ACB15}" destId="{204ECBE5-3B1D-4857-9E23-F1D8CD4DEF0B}" srcOrd="1" destOrd="0" presId="urn:microsoft.com/office/officeart/2008/layout/LinedList"/>
    <dgm:cxn modelId="{E1129D17-ABE7-4E29-A98C-1EFCDE76EB92}" type="presParOf" srcId="{204ECBE5-3B1D-4857-9E23-F1D8CD4DEF0B}" destId="{E69D8007-E778-4B34-91FC-8585ACCE7F15}" srcOrd="0" destOrd="0" presId="urn:microsoft.com/office/officeart/2008/layout/LinedList"/>
    <dgm:cxn modelId="{71FB3D72-6B3D-4499-BB97-35471B4B8F19}" type="presParOf" srcId="{204ECBE5-3B1D-4857-9E23-F1D8CD4DEF0B}" destId="{CB07BC27-0FEE-4CB3-8B22-E4278C6A9E62}" srcOrd="1" destOrd="0" presId="urn:microsoft.com/office/officeart/2008/layout/LinedList"/>
    <dgm:cxn modelId="{542E5C5F-0964-4C36-A46E-DCEA2208FB59}" type="presParOf" srcId="{204ECBE5-3B1D-4857-9E23-F1D8CD4DEF0B}" destId="{1EA69748-0803-49E0-BD32-A094314BA8EE}" srcOrd="2" destOrd="0" presId="urn:microsoft.com/office/officeart/2008/layout/LinedList"/>
    <dgm:cxn modelId="{08A3AF90-30DA-4F55-96C7-AA6EDABAB50D}" type="presParOf" srcId="{96F7FA14-23D4-49CE-B2EE-5963DC9ACB15}" destId="{A9970150-7A3C-4D5C-8D3C-5CEA1964E1F2}" srcOrd="2" destOrd="0" presId="urn:microsoft.com/office/officeart/2008/layout/LinedList"/>
    <dgm:cxn modelId="{60DBEA92-81A3-4406-A509-7E97F1F83D52}" type="presParOf" srcId="{96F7FA14-23D4-49CE-B2EE-5963DC9ACB15}" destId="{1AC1D7AF-F502-4483-9742-C03CB59A23AD}" srcOrd="3" destOrd="0" presId="urn:microsoft.com/office/officeart/2008/layout/LinedList"/>
    <dgm:cxn modelId="{3CBFCFEC-E558-4406-AB42-F1253D33E75E}" type="presParOf" srcId="{96F7FA14-23D4-49CE-B2EE-5963DC9ACB15}" destId="{CD780559-F78C-4460-879D-DA47AF3BD6C9}" srcOrd="4" destOrd="0" presId="urn:microsoft.com/office/officeart/2008/layout/LinedList"/>
    <dgm:cxn modelId="{E26BAA50-D607-4EFE-96DA-DB5DC620704D}" type="presParOf" srcId="{CD780559-F78C-4460-879D-DA47AF3BD6C9}" destId="{125C2079-EED0-403E-AECE-F682BE98D50D}" srcOrd="0" destOrd="0" presId="urn:microsoft.com/office/officeart/2008/layout/LinedList"/>
    <dgm:cxn modelId="{247ED23C-1DC5-4B33-878D-DB48D43112B6}" type="presParOf" srcId="{CD780559-F78C-4460-879D-DA47AF3BD6C9}" destId="{4B2A5158-8C82-4E89-8591-5CF5251F21A7}" srcOrd="1" destOrd="0" presId="urn:microsoft.com/office/officeart/2008/layout/LinedList"/>
    <dgm:cxn modelId="{94CFF806-C232-4F74-B5A7-750765E3409B}" type="presParOf" srcId="{CD780559-F78C-4460-879D-DA47AF3BD6C9}" destId="{44FE6732-55FF-4BEC-AA3D-444A19DFA409}" srcOrd="2" destOrd="0" presId="urn:microsoft.com/office/officeart/2008/layout/LinedList"/>
    <dgm:cxn modelId="{F1D5F94E-D1F1-4796-980F-544AC7808333}" type="presParOf" srcId="{96F7FA14-23D4-49CE-B2EE-5963DC9ACB15}" destId="{44FC48EE-8B3B-4B11-B470-51CBBB759DC8}" srcOrd="5" destOrd="0" presId="urn:microsoft.com/office/officeart/2008/layout/LinedList"/>
    <dgm:cxn modelId="{B2CF6E24-1B1F-40AD-AF18-36252745C482}" type="presParOf" srcId="{96F7FA14-23D4-49CE-B2EE-5963DC9ACB15}" destId="{5CF02A7A-B652-4745-ABCC-EC5D32CF8BB5}" srcOrd="6" destOrd="0" presId="urn:microsoft.com/office/officeart/2008/layout/LinedList"/>
    <dgm:cxn modelId="{B2E8BEDC-72D1-498D-9A39-679044F99A3E}" type="presParOf" srcId="{96F7FA14-23D4-49CE-B2EE-5963DC9ACB15}" destId="{D90AFF89-40F7-4783-96DB-848C28C35579}" srcOrd="7" destOrd="0" presId="urn:microsoft.com/office/officeart/2008/layout/LinedList"/>
    <dgm:cxn modelId="{548E50A6-989E-43A8-86F8-7ECDC0CBD11C}" type="presParOf" srcId="{D90AFF89-40F7-4783-96DB-848C28C35579}" destId="{2632B15E-683F-455D-889D-2C1E09938D61}" srcOrd="0" destOrd="0" presId="urn:microsoft.com/office/officeart/2008/layout/LinedList"/>
    <dgm:cxn modelId="{E5A64DA2-6E57-4B9B-B5F4-7E0411E1DFB6}" type="presParOf" srcId="{D90AFF89-40F7-4783-96DB-848C28C35579}" destId="{6AB58075-757C-421C-A17E-62E6795496BD}" srcOrd="1" destOrd="0" presId="urn:microsoft.com/office/officeart/2008/layout/LinedList"/>
    <dgm:cxn modelId="{BDF29FFE-763A-4069-A66F-ABA0E49AB767}" type="presParOf" srcId="{D90AFF89-40F7-4783-96DB-848C28C35579}" destId="{0548A76D-121D-44C0-816E-F4FE2D83F2E9}" srcOrd="2" destOrd="0" presId="urn:microsoft.com/office/officeart/2008/layout/LinedList"/>
    <dgm:cxn modelId="{5E2A441C-169B-4410-898F-60AF10A9EC4D}" type="presParOf" srcId="{96F7FA14-23D4-49CE-B2EE-5963DC9ACB15}" destId="{D704C248-C508-4A00-9CF5-9A440D9D0947}" srcOrd="8" destOrd="0" presId="urn:microsoft.com/office/officeart/2008/layout/LinedList"/>
    <dgm:cxn modelId="{8F37FF3B-15D5-40E7-B2AD-E45958E8E72C}" type="presParOf" srcId="{96F7FA14-23D4-49CE-B2EE-5963DC9ACB15}" destId="{57907D25-52D6-4C08-A476-8D837DB42FFF}"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4A327B-F386-4A78-933E-0159C28492E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07D419D-7CFB-45EA-A01F-D571AEF95FBB}">
      <dgm:prSet/>
      <dgm:spPr/>
      <dgm:t>
        <a:bodyPr/>
        <a:lstStyle/>
        <a:p>
          <a:r>
            <a:rPr lang="en-US" dirty="0"/>
            <a:t>Getting our heads in the game</a:t>
          </a:r>
        </a:p>
      </dgm:t>
    </dgm:pt>
    <dgm:pt modelId="{81C43111-A5FF-460A-99C3-2B7DB2FA3034}" type="parTrans" cxnId="{62CEC6C3-E1F5-4C64-A757-244CBFBBF9A4}">
      <dgm:prSet/>
      <dgm:spPr/>
      <dgm:t>
        <a:bodyPr/>
        <a:lstStyle/>
        <a:p>
          <a:endParaRPr lang="en-US"/>
        </a:p>
      </dgm:t>
    </dgm:pt>
    <dgm:pt modelId="{986ADBC5-07B0-40B3-9FAE-BECA5F21D2E8}" type="sibTrans" cxnId="{62CEC6C3-E1F5-4C64-A757-244CBFBBF9A4}">
      <dgm:prSet/>
      <dgm:spPr/>
      <dgm:t>
        <a:bodyPr/>
        <a:lstStyle/>
        <a:p>
          <a:endParaRPr lang="en-US"/>
        </a:p>
      </dgm:t>
    </dgm:pt>
    <dgm:pt modelId="{FFB1872B-9765-41A1-9747-283B7E063BF0}">
      <dgm:prSet/>
      <dgm:spPr/>
      <dgm:t>
        <a:bodyPr/>
        <a:lstStyle/>
        <a:p>
          <a:r>
            <a:rPr lang="en-US" dirty="0"/>
            <a:t>Making things explicit</a:t>
          </a:r>
        </a:p>
      </dgm:t>
    </dgm:pt>
    <dgm:pt modelId="{D495BF19-A75E-4851-A1D0-17F16232422D}" type="parTrans" cxnId="{0194737D-321E-49F3-9349-19B4C2DAB3B5}">
      <dgm:prSet/>
      <dgm:spPr/>
      <dgm:t>
        <a:bodyPr/>
        <a:lstStyle/>
        <a:p>
          <a:endParaRPr lang="en-US"/>
        </a:p>
      </dgm:t>
    </dgm:pt>
    <dgm:pt modelId="{C39E385F-4553-42EB-A06A-337EE56D5A16}" type="sibTrans" cxnId="{0194737D-321E-49F3-9349-19B4C2DAB3B5}">
      <dgm:prSet/>
      <dgm:spPr/>
      <dgm:t>
        <a:bodyPr/>
        <a:lstStyle/>
        <a:p>
          <a:endParaRPr lang="en-US"/>
        </a:p>
      </dgm:t>
    </dgm:pt>
    <dgm:pt modelId="{F3137B26-CE7A-4E8E-91CF-AE0B7C2965C4}">
      <dgm:prSet/>
      <dgm:spPr/>
      <dgm:t>
        <a:bodyPr/>
        <a:lstStyle/>
        <a:p>
          <a:r>
            <a:rPr lang="en-US" dirty="0"/>
            <a:t>Four questions</a:t>
          </a:r>
        </a:p>
      </dgm:t>
    </dgm:pt>
    <dgm:pt modelId="{C0FB3278-FC1F-4786-8D93-9B1D476EECB5}" type="parTrans" cxnId="{46CF9A9C-D8DC-4AB2-9EBB-DBCC4EDB92CE}">
      <dgm:prSet/>
      <dgm:spPr/>
      <dgm:t>
        <a:bodyPr/>
        <a:lstStyle/>
        <a:p>
          <a:endParaRPr lang="en-US"/>
        </a:p>
      </dgm:t>
    </dgm:pt>
    <dgm:pt modelId="{432911F8-D8FE-4082-8491-782FDAC111DF}" type="sibTrans" cxnId="{46CF9A9C-D8DC-4AB2-9EBB-DBCC4EDB92CE}">
      <dgm:prSet/>
      <dgm:spPr/>
      <dgm:t>
        <a:bodyPr/>
        <a:lstStyle/>
        <a:p>
          <a:endParaRPr lang="en-US"/>
        </a:p>
      </dgm:t>
    </dgm:pt>
    <dgm:pt modelId="{B3F19AAC-8CBB-453D-B233-A3D2A68560CB}">
      <dgm:prSet/>
      <dgm:spPr/>
      <dgm:t>
        <a:bodyPr/>
        <a:lstStyle/>
        <a:p>
          <a:r>
            <a:rPr lang="en-US" dirty="0"/>
            <a:t>Case studies</a:t>
          </a:r>
        </a:p>
      </dgm:t>
    </dgm:pt>
    <dgm:pt modelId="{875059A0-F1C7-42B7-B1BF-D206713ACD28}" type="parTrans" cxnId="{79B12E3C-665A-4A76-85B7-2668D5294604}">
      <dgm:prSet/>
      <dgm:spPr/>
      <dgm:t>
        <a:bodyPr/>
        <a:lstStyle/>
        <a:p>
          <a:endParaRPr lang="en-US"/>
        </a:p>
      </dgm:t>
    </dgm:pt>
    <dgm:pt modelId="{1D94F6A8-C931-45FC-BDC4-0406C5C43DF1}" type="sibTrans" cxnId="{79B12E3C-665A-4A76-85B7-2668D5294604}">
      <dgm:prSet/>
      <dgm:spPr/>
      <dgm:t>
        <a:bodyPr/>
        <a:lstStyle/>
        <a:p>
          <a:endParaRPr lang="en-US"/>
        </a:p>
      </dgm:t>
    </dgm:pt>
    <dgm:pt modelId="{080ADA1D-94C2-4590-8B8C-E7A8AA09D63E}">
      <dgm:prSet/>
      <dgm:spPr/>
      <dgm:t>
        <a:bodyPr/>
        <a:lstStyle/>
        <a:p>
          <a:r>
            <a:rPr lang="en-US" dirty="0"/>
            <a:t>Share out</a:t>
          </a:r>
        </a:p>
      </dgm:t>
    </dgm:pt>
    <dgm:pt modelId="{5C9CE689-9A88-415E-A346-2113D8B78368}" type="parTrans" cxnId="{C5747D8F-1F98-4F59-A8D1-352E01091473}">
      <dgm:prSet/>
      <dgm:spPr/>
      <dgm:t>
        <a:bodyPr/>
        <a:lstStyle/>
        <a:p>
          <a:endParaRPr lang="en-US"/>
        </a:p>
      </dgm:t>
    </dgm:pt>
    <dgm:pt modelId="{38B8E66B-CFF6-4E73-A6C1-606BF535613E}" type="sibTrans" cxnId="{C5747D8F-1F98-4F59-A8D1-352E01091473}">
      <dgm:prSet/>
      <dgm:spPr/>
      <dgm:t>
        <a:bodyPr/>
        <a:lstStyle/>
        <a:p>
          <a:endParaRPr lang="en-US"/>
        </a:p>
      </dgm:t>
    </dgm:pt>
    <dgm:pt modelId="{D3EEF51E-4734-314F-8133-1BC691F139D9}">
      <dgm:prSet/>
      <dgm:spPr/>
      <dgm:t>
        <a:bodyPr/>
        <a:lstStyle/>
        <a:p>
          <a:r>
            <a:rPr lang="en-US" dirty="0"/>
            <a:t>Wrap-up</a:t>
          </a:r>
        </a:p>
      </dgm:t>
    </dgm:pt>
    <dgm:pt modelId="{6EBC5018-A916-3243-93C7-ED49782C20C0}" type="parTrans" cxnId="{6F6747BE-902A-7C4C-85C0-3930C4AD02CF}">
      <dgm:prSet/>
      <dgm:spPr/>
      <dgm:t>
        <a:bodyPr/>
        <a:lstStyle/>
        <a:p>
          <a:endParaRPr lang="en-US"/>
        </a:p>
      </dgm:t>
    </dgm:pt>
    <dgm:pt modelId="{6BC914CB-250F-3F4C-9178-F889E799BB29}" type="sibTrans" cxnId="{6F6747BE-902A-7C4C-85C0-3930C4AD02CF}">
      <dgm:prSet/>
      <dgm:spPr/>
      <dgm:t>
        <a:bodyPr/>
        <a:lstStyle/>
        <a:p>
          <a:endParaRPr lang="en-US"/>
        </a:p>
      </dgm:t>
    </dgm:pt>
    <dgm:pt modelId="{58C97277-3FB9-524F-98CE-9F08EB0761C9}">
      <dgm:prSet/>
      <dgm:spPr/>
      <dgm:t>
        <a:bodyPr/>
        <a:lstStyle/>
        <a:p>
          <a:r>
            <a:rPr lang="en-US" dirty="0"/>
            <a:t>Reasons for and against</a:t>
          </a:r>
        </a:p>
      </dgm:t>
    </dgm:pt>
    <dgm:pt modelId="{BD1BADD7-1D92-2E47-BB0E-8F728183D90A}" type="parTrans" cxnId="{546DD6E2-B3EB-DD41-878B-9EB4926DD3F0}">
      <dgm:prSet/>
      <dgm:spPr/>
      <dgm:t>
        <a:bodyPr/>
        <a:lstStyle/>
        <a:p>
          <a:endParaRPr lang="en-US"/>
        </a:p>
      </dgm:t>
    </dgm:pt>
    <dgm:pt modelId="{FB023EAB-ADA9-354E-BD9A-EF5173B15B0F}" type="sibTrans" cxnId="{546DD6E2-B3EB-DD41-878B-9EB4926DD3F0}">
      <dgm:prSet/>
      <dgm:spPr/>
      <dgm:t>
        <a:bodyPr/>
        <a:lstStyle/>
        <a:p>
          <a:endParaRPr lang="en-US"/>
        </a:p>
      </dgm:t>
    </dgm:pt>
    <dgm:pt modelId="{16B7825A-C887-469F-9C43-444715C57861}" type="pres">
      <dgm:prSet presAssocID="{034A327B-F386-4A78-933E-0159C28492E5}" presName="vert0" presStyleCnt="0">
        <dgm:presLayoutVars>
          <dgm:dir/>
          <dgm:animOne val="branch"/>
          <dgm:animLvl val="lvl"/>
        </dgm:presLayoutVars>
      </dgm:prSet>
      <dgm:spPr/>
    </dgm:pt>
    <dgm:pt modelId="{BC85BD21-FBA1-470F-9C92-76E235F7B991}" type="pres">
      <dgm:prSet presAssocID="{B07D419D-7CFB-45EA-A01F-D571AEF95FBB}" presName="thickLine" presStyleLbl="alignNode1" presStyleIdx="0" presStyleCnt="7"/>
      <dgm:spPr/>
    </dgm:pt>
    <dgm:pt modelId="{21052521-76A2-49D9-831A-3AE39C0AF328}" type="pres">
      <dgm:prSet presAssocID="{B07D419D-7CFB-45EA-A01F-D571AEF95FBB}" presName="horz1" presStyleCnt="0"/>
      <dgm:spPr/>
    </dgm:pt>
    <dgm:pt modelId="{52B8B7C9-8441-456E-9060-0C7DF1FA278A}" type="pres">
      <dgm:prSet presAssocID="{B07D419D-7CFB-45EA-A01F-D571AEF95FBB}" presName="tx1" presStyleLbl="revTx" presStyleIdx="0" presStyleCnt="7"/>
      <dgm:spPr/>
    </dgm:pt>
    <dgm:pt modelId="{6ECC26EF-C300-4E74-AA4B-B1DBC91FF558}" type="pres">
      <dgm:prSet presAssocID="{B07D419D-7CFB-45EA-A01F-D571AEF95FBB}" presName="vert1" presStyleCnt="0"/>
      <dgm:spPr/>
    </dgm:pt>
    <dgm:pt modelId="{940E9607-B1EF-4601-8B1E-3EB979D6089E}" type="pres">
      <dgm:prSet presAssocID="{FFB1872B-9765-41A1-9747-283B7E063BF0}" presName="thickLine" presStyleLbl="alignNode1" presStyleIdx="1" presStyleCnt="7"/>
      <dgm:spPr/>
    </dgm:pt>
    <dgm:pt modelId="{78CC31B2-BA43-4FAB-8789-1694E8E9D25A}" type="pres">
      <dgm:prSet presAssocID="{FFB1872B-9765-41A1-9747-283B7E063BF0}" presName="horz1" presStyleCnt="0"/>
      <dgm:spPr/>
    </dgm:pt>
    <dgm:pt modelId="{FF166999-CE32-4700-9207-6C5F9CFA74EC}" type="pres">
      <dgm:prSet presAssocID="{FFB1872B-9765-41A1-9747-283B7E063BF0}" presName="tx1" presStyleLbl="revTx" presStyleIdx="1" presStyleCnt="7"/>
      <dgm:spPr/>
    </dgm:pt>
    <dgm:pt modelId="{3B34DF51-7178-4ED8-89B1-995B2EBD027F}" type="pres">
      <dgm:prSet presAssocID="{FFB1872B-9765-41A1-9747-283B7E063BF0}" presName="vert1" presStyleCnt="0"/>
      <dgm:spPr/>
    </dgm:pt>
    <dgm:pt modelId="{AE7542A8-7C32-D342-84AE-76876A137474}" type="pres">
      <dgm:prSet presAssocID="{58C97277-3FB9-524F-98CE-9F08EB0761C9}" presName="thickLine" presStyleLbl="alignNode1" presStyleIdx="2" presStyleCnt="7"/>
      <dgm:spPr/>
    </dgm:pt>
    <dgm:pt modelId="{C6FCD080-FC0C-254B-9695-3863B1149784}" type="pres">
      <dgm:prSet presAssocID="{58C97277-3FB9-524F-98CE-9F08EB0761C9}" presName="horz1" presStyleCnt="0"/>
      <dgm:spPr/>
    </dgm:pt>
    <dgm:pt modelId="{E8CA1B6D-A21B-C24D-8027-107BC94A2602}" type="pres">
      <dgm:prSet presAssocID="{58C97277-3FB9-524F-98CE-9F08EB0761C9}" presName="tx1" presStyleLbl="revTx" presStyleIdx="2" presStyleCnt="7"/>
      <dgm:spPr/>
    </dgm:pt>
    <dgm:pt modelId="{99CCD655-DA4E-C441-8074-E93182CC04CF}" type="pres">
      <dgm:prSet presAssocID="{58C97277-3FB9-524F-98CE-9F08EB0761C9}" presName="vert1" presStyleCnt="0"/>
      <dgm:spPr/>
    </dgm:pt>
    <dgm:pt modelId="{233AA144-EE27-4806-8ADB-216E775221E2}" type="pres">
      <dgm:prSet presAssocID="{F3137B26-CE7A-4E8E-91CF-AE0B7C2965C4}" presName="thickLine" presStyleLbl="alignNode1" presStyleIdx="3" presStyleCnt="7"/>
      <dgm:spPr/>
    </dgm:pt>
    <dgm:pt modelId="{F547EDCA-E142-4D92-89B7-BE69C3022368}" type="pres">
      <dgm:prSet presAssocID="{F3137B26-CE7A-4E8E-91CF-AE0B7C2965C4}" presName="horz1" presStyleCnt="0"/>
      <dgm:spPr/>
    </dgm:pt>
    <dgm:pt modelId="{AD5D3731-81DE-4972-AFC5-1ECB367552D0}" type="pres">
      <dgm:prSet presAssocID="{F3137B26-CE7A-4E8E-91CF-AE0B7C2965C4}" presName="tx1" presStyleLbl="revTx" presStyleIdx="3" presStyleCnt="7"/>
      <dgm:spPr/>
    </dgm:pt>
    <dgm:pt modelId="{8C5706E6-562B-4913-958B-7A824B13DA8E}" type="pres">
      <dgm:prSet presAssocID="{F3137B26-CE7A-4E8E-91CF-AE0B7C2965C4}" presName="vert1" presStyleCnt="0"/>
      <dgm:spPr/>
    </dgm:pt>
    <dgm:pt modelId="{75172E17-FD7E-4B27-89D1-D9A073ADDCF2}" type="pres">
      <dgm:prSet presAssocID="{B3F19AAC-8CBB-453D-B233-A3D2A68560CB}" presName="thickLine" presStyleLbl="alignNode1" presStyleIdx="4" presStyleCnt="7"/>
      <dgm:spPr/>
    </dgm:pt>
    <dgm:pt modelId="{169923F7-835C-41B7-B8AE-B5743765ED22}" type="pres">
      <dgm:prSet presAssocID="{B3F19AAC-8CBB-453D-B233-A3D2A68560CB}" presName="horz1" presStyleCnt="0"/>
      <dgm:spPr/>
    </dgm:pt>
    <dgm:pt modelId="{A1132F48-8E82-4A80-ADCC-7E3ED45C8F4B}" type="pres">
      <dgm:prSet presAssocID="{B3F19AAC-8CBB-453D-B233-A3D2A68560CB}" presName="tx1" presStyleLbl="revTx" presStyleIdx="4" presStyleCnt="7"/>
      <dgm:spPr/>
    </dgm:pt>
    <dgm:pt modelId="{59107C60-09FD-4A29-BB88-5C72748AA605}" type="pres">
      <dgm:prSet presAssocID="{B3F19AAC-8CBB-453D-B233-A3D2A68560CB}" presName="vert1" presStyleCnt="0"/>
      <dgm:spPr/>
    </dgm:pt>
    <dgm:pt modelId="{863AF8CB-7C0A-4B91-95D0-76A887971BC5}" type="pres">
      <dgm:prSet presAssocID="{080ADA1D-94C2-4590-8B8C-E7A8AA09D63E}" presName="thickLine" presStyleLbl="alignNode1" presStyleIdx="5" presStyleCnt="7"/>
      <dgm:spPr/>
    </dgm:pt>
    <dgm:pt modelId="{65796271-BE3D-453A-80D5-522008C59D0B}" type="pres">
      <dgm:prSet presAssocID="{080ADA1D-94C2-4590-8B8C-E7A8AA09D63E}" presName="horz1" presStyleCnt="0"/>
      <dgm:spPr/>
    </dgm:pt>
    <dgm:pt modelId="{D9723A62-DA2E-4C2B-803D-B64D4464FD9A}" type="pres">
      <dgm:prSet presAssocID="{080ADA1D-94C2-4590-8B8C-E7A8AA09D63E}" presName="tx1" presStyleLbl="revTx" presStyleIdx="5" presStyleCnt="7"/>
      <dgm:spPr/>
    </dgm:pt>
    <dgm:pt modelId="{B8043239-7FEF-4C81-962A-8E94D563C71C}" type="pres">
      <dgm:prSet presAssocID="{080ADA1D-94C2-4590-8B8C-E7A8AA09D63E}" presName="vert1" presStyleCnt="0"/>
      <dgm:spPr/>
    </dgm:pt>
    <dgm:pt modelId="{C63931C8-21F2-C944-AE3E-F513AF827F59}" type="pres">
      <dgm:prSet presAssocID="{D3EEF51E-4734-314F-8133-1BC691F139D9}" presName="thickLine" presStyleLbl="alignNode1" presStyleIdx="6" presStyleCnt="7"/>
      <dgm:spPr/>
    </dgm:pt>
    <dgm:pt modelId="{88BB61F7-A81F-5A47-9F9A-466EB37CC3B0}" type="pres">
      <dgm:prSet presAssocID="{D3EEF51E-4734-314F-8133-1BC691F139D9}" presName="horz1" presStyleCnt="0"/>
      <dgm:spPr/>
    </dgm:pt>
    <dgm:pt modelId="{11CC3CDF-4881-AD4A-A34A-91CF93A42A11}" type="pres">
      <dgm:prSet presAssocID="{D3EEF51E-4734-314F-8133-1BC691F139D9}" presName="tx1" presStyleLbl="revTx" presStyleIdx="6" presStyleCnt="7"/>
      <dgm:spPr/>
    </dgm:pt>
    <dgm:pt modelId="{91748767-28C1-104C-80ED-5E03A633512F}" type="pres">
      <dgm:prSet presAssocID="{D3EEF51E-4734-314F-8133-1BC691F139D9}" presName="vert1" presStyleCnt="0"/>
      <dgm:spPr/>
    </dgm:pt>
  </dgm:ptLst>
  <dgm:cxnLst>
    <dgm:cxn modelId="{3173D40D-43AB-BF40-A8F8-8E69F9A5A50B}" type="presOf" srcId="{D3EEF51E-4734-314F-8133-1BC691F139D9}" destId="{11CC3CDF-4881-AD4A-A34A-91CF93A42A11}" srcOrd="0" destOrd="0" presId="urn:microsoft.com/office/officeart/2008/layout/LinedList"/>
    <dgm:cxn modelId="{79B12E3C-665A-4A76-85B7-2668D5294604}" srcId="{034A327B-F386-4A78-933E-0159C28492E5}" destId="{B3F19AAC-8CBB-453D-B233-A3D2A68560CB}" srcOrd="4" destOrd="0" parTransId="{875059A0-F1C7-42B7-B1BF-D206713ACD28}" sibTransId="{1D94F6A8-C931-45FC-BDC4-0406C5C43DF1}"/>
    <dgm:cxn modelId="{61914253-DBF5-47E6-81BD-7A5504250CB0}" type="presOf" srcId="{F3137B26-CE7A-4E8E-91CF-AE0B7C2965C4}" destId="{AD5D3731-81DE-4972-AFC5-1ECB367552D0}" srcOrd="0" destOrd="0" presId="urn:microsoft.com/office/officeart/2008/layout/LinedList"/>
    <dgm:cxn modelId="{CED21955-E952-444F-8F7E-C5BCF4AF1323}" type="presOf" srcId="{58C97277-3FB9-524F-98CE-9F08EB0761C9}" destId="{E8CA1B6D-A21B-C24D-8027-107BC94A2602}" srcOrd="0" destOrd="0" presId="urn:microsoft.com/office/officeart/2008/layout/LinedList"/>
    <dgm:cxn modelId="{7A19395C-E8CD-40BC-AEDE-6BF27DE35018}" type="presOf" srcId="{034A327B-F386-4A78-933E-0159C28492E5}" destId="{16B7825A-C887-469F-9C43-444715C57861}" srcOrd="0" destOrd="0" presId="urn:microsoft.com/office/officeart/2008/layout/LinedList"/>
    <dgm:cxn modelId="{0194737D-321E-49F3-9349-19B4C2DAB3B5}" srcId="{034A327B-F386-4A78-933E-0159C28492E5}" destId="{FFB1872B-9765-41A1-9747-283B7E063BF0}" srcOrd="1" destOrd="0" parTransId="{D495BF19-A75E-4851-A1D0-17F16232422D}" sibTransId="{C39E385F-4553-42EB-A06A-337EE56D5A16}"/>
    <dgm:cxn modelId="{3A6C238D-D171-474D-BA4A-853FDF04F16B}" type="presOf" srcId="{FFB1872B-9765-41A1-9747-283B7E063BF0}" destId="{FF166999-CE32-4700-9207-6C5F9CFA74EC}" srcOrd="0" destOrd="0" presId="urn:microsoft.com/office/officeart/2008/layout/LinedList"/>
    <dgm:cxn modelId="{C5747D8F-1F98-4F59-A8D1-352E01091473}" srcId="{034A327B-F386-4A78-933E-0159C28492E5}" destId="{080ADA1D-94C2-4590-8B8C-E7A8AA09D63E}" srcOrd="5" destOrd="0" parTransId="{5C9CE689-9A88-415E-A346-2113D8B78368}" sibTransId="{38B8E66B-CFF6-4E73-A6C1-606BF535613E}"/>
    <dgm:cxn modelId="{46CF9A9C-D8DC-4AB2-9EBB-DBCC4EDB92CE}" srcId="{034A327B-F386-4A78-933E-0159C28492E5}" destId="{F3137B26-CE7A-4E8E-91CF-AE0B7C2965C4}" srcOrd="3" destOrd="0" parTransId="{C0FB3278-FC1F-4786-8D93-9B1D476EECB5}" sibTransId="{432911F8-D8FE-4082-8491-782FDAC111DF}"/>
    <dgm:cxn modelId="{6F6747BE-902A-7C4C-85C0-3930C4AD02CF}" srcId="{034A327B-F386-4A78-933E-0159C28492E5}" destId="{D3EEF51E-4734-314F-8133-1BC691F139D9}" srcOrd="6" destOrd="0" parTransId="{6EBC5018-A916-3243-93C7-ED49782C20C0}" sibTransId="{6BC914CB-250F-3F4C-9178-F889E799BB29}"/>
    <dgm:cxn modelId="{62CEC6C3-E1F5-4C64-A757-244CBFBBF9A4}" srcId="{034A327B-F386-4A78-933E-0159C28492E5}" destId="{B07D419D-7CFB-45EA-A01F-D571AEF95FBB}" srcOrd="0" destOrd="0" parTransId="{81C43111-A5FF-460A-99C3-2B7DB2FA3034}" sibTransId="{986ADBC5-07B0-40B3-9FAE-BECA5F21D2E8}"/>
    <dgm:cxn modelId="{4F11A5CE-CF0D-4C3D-A328-068B87C81008}" type="presOf" srcId="{B3F19AAC-8CBB-453D-B233-A3D2A68560CB}" destId="{A1132F48-8E82-4A80-ADCC-7E3ED45C8F4B}" srcOrd="0" destOrd="0" presId="urn:microsoft.com/office/officeart/2008/layout/LinedList"/>
    <dgm:cxn modelId="{1C3668DB-0BE9-45CC-AF25-1DE6205DD400}" type="presOf" srcId="{B07D419D-7CFB-45EA-A01F-D571AEF95FBB}" destId="{52B8B7C9-8441-456E-9060-0C7DF1FA278A}" srcOrd="0" destOrd="0" presId="urn:microsoft.com/office/officeart/2008/layout/LinedList"/>
    <dgm:cxn modelId="{546DD6E2-B3EB-DD41-878B-9EB4926DD3F0}" srcId="{034A327B-F386-4A78-933E-0159C28492E5}" destId="{58C97277-3FB9-524F-98CE-9F08EB0761C9}" srcOrd="2" destOrd="0" parTransId="{BD1BADD7-1D92-2E47-BB0E-8F728183D90A}" sibTransId="{FB023EAB-ADA9-354E-BD9A-EF5173B15B0F}"/>
    <dgm:cxn modelId="{566C5FFC-8414-4E2C-A939-ACA1E49F4D01}" type="presOf" srcId="{080ADA1D-94C2-4590-8B8C-E7A8AA09D63E}" destId="{D9723A62-DA2E-4C2B-803D-B64D4464FD9A}" srcOrd="0" destOrd="0" presId="urn:microsoft.com/office/officeart/2008/layout/LinedList"/>
    <dgm:cxn modelId="{74538DF2-E5A5-4C7A-8F1D-F0104F966389}" type="presParOf" srcId="{16B7825A-C887-469F-9C43-444715C57861}" destId="{BC85BD21-FBA1-470F-9C92-76E235F7B991}" srcOrd="0" destOrd="0" presId="urn:microsoft.com/office/officeart/2008/layout/LinedList"/>
    <dgm:cxn modelId="{3BC7A46B-3BC7-42C3-B47F-1F15F5BFD676}" type="presParOf" srcId="{16B7825A-C887-469F-9C43-444715C57861}" destId="{21052521-76A2-49D9-831A-3AE39C0AF328}" srcOrd="1" destOrd="0" presId="urn:microsoft.com/office/officeart/2008/layout/LinedList"/>
    <dgm:cxn modelId="{9FE7D796-D5B3-4F37-B2F4-F677CA3B6542}" type="presParOf" srcId="{21052521-76A2-49D9-831A-3AE39C0AF328}" destId="{52B8B7C9-8441-456E-9060-0C7DF1FA278A}" srcOrd="0" destOrd="0" presId="urn:microsoft.com/office/officeart/2008/layout/LinedList"/>
    <dgm:cxn modelId="{02015542-A460-48E7-92DB-B149C4273A34}" type="presParOf" srcId="{21052521-76A2-49D9-831A-3AE39C0AF328}" destId="{6ECC26EF-C300-4E74-AA4B-B1DBC91FF558}" srcOrd="1" destOrd="0" presId="urn:microsoft.com/office/officeart/2008/layout/LinedList"/>
    <dgm:cxn modelId="{D09C5B94-E709-48D6-9E48-EEA09CFC9803}" type="presParOf" srcId="{16B7825A-C887-469F-9C43-444715C57861}" destId="{940E9607-B1EF-4601-8B1E-3EB979D6089E}" srcOrd="2" destOrd="0" presId="urn:microsoft.com/office/officeart/2008/layout/LinedList"/>
    <dgm:cxn modelId="{658B6F3D-4458-4FFA-82DD-B5F1C461CACF}" type="presParOf" srcId="{16B7825A-C887-469F-9C43-444715C57861}" destId="{78CC31B2-BA43-4FAB-8789-1694E8E9D25A}" srcOrd="3" destOrd="0" presId="urn:microsoft.com/office/officeart/2008/layout/LinedList"/>
    <dgm:cxn modelId="{E5A4ED63-27EB-4FDB-ABB4-E9E9BF9D7619}" type="presParOf" srcId="{78CC31B2-BA43-4FAB-8789-1694E8E9D25A}" destId="{FF166999-CE32-4700-9207-6C5F9CFA74EC}" srcOrd="0" destOrd="0" presId="urn:microsoft.com/office/officeart/2008/layout/LinedList"/>
    <dgm:cxn modelId="{98F6CED6-CE81-4CE9-9048-5E8BA48C3748}" type="presParOf" srcId="{78CC31B2-BA43-4FAB-8789-1694E8E9D25A}" destId="{3B34DF51-7178-4ED8-89B1-995B2EBD027F}" srcOrd="1" destOrd="0" presId="urn:microsoft.com/office/officeart/2008/layout/LinedList"/>
    <dgm:cxn modelId="{FE7CF26B-22CB-884F-88AD-8905F565C109}" type="presParOf" srcId="{16B7825A-C887-469F-9C43-444715C57861}" destId="{AE7542A8-7C32-D342-84AE-76876A137474}" srcOrd="4" destOrd="0" presId="urn:microsoft.com/office/officeart/2008/layout/LinedList"/>
    <dgm:cxn modelId="{DB669814-1F68-8F43-B106-C625BBB64EDD}" type="presParOf" srcId="{16B7825A-C887-469F-9C43-444715C57861}" destId="{C6FCD080-FC0C-254B-9695-3863B1149784}" srcOrd="5" destOrd="0" presId="urn:microsoft.com/office/officeart/2008/layout/LinedList"/>
    <dgm:cxn modelId="{47279AB5-B2E0-1D4C-8011-84260104C828}" type="presParOf" srcId="{C6FCD080-FC0C-254B-9695-3863B1149784}" destId="{E8CA1B6D-A21B-C24D-8027-107BC94A2602}" srcOrd="0" destOrd="0" presId="urn:microsoft.com/office/officeart/2008/layout/LinedList"/>
    <dgm:cxn modelId="{9C44CB39-9E12-D24E-B80C-CECEC7493814}" type="presParOf" srcId="{C6FCD080-FC0C-254B-9695-3863B1149784}" destId="{99CCD655-DA4E-C441-8074-E93182CC04CF}" srcOrd="1" destOrd="0" presId="urn:microsoft.com/office/officeart/2008/layout/LinedList"/>
    <dgm:cxn modelId="{530BB565-D4B2-4A28-88FE-9CB0EA7DFC03}" type="presParOf" srcId="{16B7825A-C887-469F-9C43-444715C57861}" destId="{233AA144-EE27-4806-8ADB-216E775221E2}" srcOrd="6" destOrd="0" presId="urn:microsoft.com/office/officeart/2008/layout/LinedList"/>
    <dgm:cxn modelId="{7137DCC2-77CA-4296-AFF2-867A7DE46DCF}" type="presParOf" srcId="{16B7825A-C887-469F-9C43-444715C57861}" destId="{F547EDCA-E142-4D92-89B7-BE69C3022368}" srcOrd="7" destOrd="0" presId="urn:microsoft.com/office/officeart/2008/layout/LinedList"/>
    <dgm:cxn modelId="{693D193D-32EC-4656-A689-590E537BB598}" type="presParOf" srcId="{F547EDCA-E142-4D92-89B7-BE69C3022368}" destId="{AD5D3731-81DE-4972-AFC5-1ECB367552D0}" srcOrd="0" destOrd="0" presId="urn:microsoft.com/office/officeart/2008/layout/LinedList"/>
    <dgm:cxn modelId="{6C2E5C57-48B0-49FA-8D4C-0844EF90880C}" type="presParOf" srcId="{F547EDCA-E142-4D92-89B7-BE69C3022368}" destId="{8C5706E6-562B-4913-958B-7A824B13DA8E}" srcOrd="1" destOrd="0" presId="urn:microsoft.com/office/officeart/2008/layout/LinedList"/>
    <dgm:cxn modelId="{C4A498B8-2795-4D83-9468-4213359077C5}" type="presParOf" srcId="{16B7825A-C887-469F-9C43-444715C57861}" destId="{75172E17-FD7E-4B27-89D1-D9A073ADDCF2}" srcOrd="8" destOrd="0" presId="urn:microsoft.com/office/officeart/2008/layout/LinedList"/>
    <dgm:cxn modelId="{4156B358-33FA-4322-AD7C-3F69DDF5237E}" type="presParOf" srcId="{16B7825A-C887-469F-9C43-444715C57861}" destId="{169923F7-835C-41B7-B8AE-B5743765ED22}" srcOrd="9" destOrd="0" presId="urn:microsoft.com/office/officeart/2008/layout/LinedList"/>
    <dgm:cxn modelId="{19626843-BDDB-41E4-9AEB-CE0D33D2FC92}" type="presParOf" srcId="{169923F7-835C-41B7-B8AE-B5743765ED22}" destId="{A1132F48-8E82-4A80-ADCC-7E3ED45C8F4B}" srcOrd="0" destOrd="0" presId="urn:microsoft.com/office/officeart/2008/layout/LinedList"/>
    <dgm:cxn modelId="{D3BC1E48-99D2-4FC6-95A6-3ADCABC87B46}" type="presParOf" srcId="{169923F7-835C-41B7-B8AE-B5743765ED22}" destId="{59107C60-09FD-4A29-BB88-5C72748AA605}" srcOrd="1" destOrd="0" presId="urn:microsoft.com/office/officeart/2008/layout/LinedList"/>
    <dgm:cxn modelId="{CE3EFCE2-D644-4191-851B-FBA5A6E01BC9}" type="presParOf" srcId="{16B7825A-C887-469F-9C43-444715C57861}" destId="{863AF8CB-7C0A-4B91-95D0-76A887971BC5}" srcOrd="10" destOrd="0" presId="urn:microsoft.com/office/officeart/2008/layout/LinedList"/>
    <dgm:cxn modelId="{64AF47AE-9D73-4A5A-AF34-B3B4F32FABC8}" type="presParOf" srcId="{16B7825A-C887-469F-9C43-444715C57861}" destId="{65796271-BE3D-453A-80D5-522008C59D0B}" srcOrd="11" destOrd="0" presId="urn:microsoft.com/office/officeart/2008/layout/LinedList"/>
    <dgm:cxn modelId="{A0215EFF-18F3-42FD-ABF0-9E059C151572}" type="presParOf" srcId="{65796271-BE3D-453A-80D5-522008C59D0B}" destId="{D9723A62-DA2E-4C2B-803D-B64D4464FD9A}" srcOrd="0" destOrd="0" presId="urn:microsoft.com/office/officeart/2008/layout/LinedList"/>
    <dgm:cxn modelId="{C7F0AEA8-503E-4F87-9C15-FE24C144C630}" type="presParOf" srcId="{65796271-BE3D-453A-80D5-522008C59D0B}" destId="{B8043239-7FEF-4C81-962A-8E94D563C71C}" srcOrd="1" destOrd="0" presId="urn:microsoft.com/office/officeart/2008/layout/LinedList"/>
    <dgm:cxn modelId="{55155F0A-9B8B-FE41-B816-17CCD35BCE9B}" type="presParOf" srcId="{16B7825A-C887-469F-9C43-444715C57861}" destId="{C63931C8-21F2-C944-AE3E-F513AF827F59}" srcOrd="12" destOrd="0" presId="urn:microsoft.com/office/officeart/2008/layout/LinedList"/>
    <dgm:cxn modelId="{0ABE0187-44B6-4247-AC86-69A838874456}" type="presParOf" srcId="{16B7825A-C887-469F-9C43-444715C57861}" destId="{88BB61F7-A81F-5A47-9F9A-466EB37CC3B0}" srcOrd="13" destOrd="0" presId="urn:microsoft.com/office/officeart/2008/layout/LinedList"/>
    <dgm:cxn modelId="{637AFE1A-6B70-F444-87F6-6BB7FBFB7EEE}" type="presParOf" srcId="{88BB61F7-A81F-5A47-9F9A-466EB37CC3B0}" destId="{11CC3CDF-4881-AD4A-A34A-91CF93A42A11}" srcOrd="0" destOrd="0" presId="urn:microsoft.com/office/officeart/2008/layout/LinedList"/>
    <dgm:cxn modelId="{24990458-AF91-5049-ACE6-67FF6A329A2E}" type="presParOf" srcId="{88BB61F7-A81F-5A47-9F9A-466EB37CC3B0}" destId="{91748767-28C1-104C-80ED-5E03A63351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C39B4-52F0-4CD4-B743-C8A1F8D33BF7}"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256A58EF-CE68-4305-B25B-13A3F61F901C}">
      <dgm:prSet/>
      <dgm:spPr/>
      <dgm:t>
        <a:bodyPr/>
        <a:lstStyle/>
        <a:p>
          <a:r>
            <a:rPr lang="en-US" b="0" i="0" dirty="0"/>
            <a:t>What are some contexts in which someone may want to use an AI tool to complete an everyday task?</a:t>
          </a:r>
          <a:endParaRPr lang="en-US" dirty="0"/>
        </a:p>
      </dgm:t>
    </dgm:pt>
    <dgm:pt modelId="{15FD651F-F2B7-41EB-BE18-5B6F0D25E14C}" type="parTrans" cxnId="{C79E6CD0-1328-430A-A929-6BF0A7082AD2}">
      <dgm:prSet/>
      <dgm:spPr/>
      <dgm:t>
        <a:bodyPr/>
        <a:lstStyle/>
        <a:p>
          <a:endParaRPr lang="en-US"/>
        </a:p>
      </dgm:t>
    </dgm:pt>
    <dgm:pt modelId="{F6C8827B-D947-4276-83FA-A53EAAEBF8FC}" type="sibTrans" cxnId="{C79E6CD0-1328-430A-A929-6BF0A7082AD2}">
      <dgm:prSet/>
      <dgm:spPr/>
      <dgm:t>
        <a:bodyPr/>
        <a:lstStyle/>
        <a:p>
          <a:endParaRPr lang="en-US"/>
        </a:p>
      </dgm:t>
    </dgm:pt>
    <dgm:pt modelId="{DA7843DB-8024-4CA3-8305-0F7DB7222309}">
      <dgm:prSet/>
      <dgm:spPr/>
      <dgm:t>
        <a:bodyPr/>
        <a:lstStyle/>
        <a:p>
          <a:endParaRPr lang="en-US" dirty="0"/>
        </a:p>
      </dgm:t>
    </dgm:pt>
    <dgm:pt modelId="{1999A663-057F-45FC-BC0C-05A9249C9FF2}" type="parTrans" cxnId="{7A06F414-6288-4964-9E13-E2F43715AB84}">
      <dgm:prSet/>
      <dgm:spPr/>
      <dgm:t>
        <a:bodyPr/>
        <a:lstStyle/>
        <a:p>
          <a:endParaRPr lang="en-US"/>
        </a:p>
      </dgm:t>
    </dgm:pt>
    <dgm:pt modelId="{133D04A8-97E0-4048-BFAA-453FD6633C43}" type="sibTrans" cxnId="{7A06F414-6288-4964-9E13-E2F43715AB84}">
      <dgm:prSet/>
      <dgm:spPr/>
      <dgm:t>
        <a:bodyPr/>
        <a:lstStyle/>
        <a:p>
          <a:endParaRPr lang="en-US"/>
        </a:p>
      </dgm:t>
    </dgm:pt>
    <dgm:pt modelId="{4C018886-D342-0D4F-A9F3-67DB3101C0BA}" type="pres">
      <dgm:prSet presAssocID="{CAEC39B4-52F0-4CD4-B743-C8A1F8D33BF7}" presName="linear" presStyleCnt="0">
        <dgm:presLayoutVars>
          <dgm:animLvl val="lvl"/>
          <dgm:resizeHandles val="exact"/>
        </dgm:presLayoutVars>
      </dgm:prSet>
      <dgm:spPr/>
    </dgm:pt>
    <dgm:pt modelId="{9D866595-D565-B145-904B-C2C65C0CBC26}" type="pres">
      <dgm:prSet presAssocID="{256A58EF-CE68-4305-B25B-13A3F61F901C}" presName="parentText" presStyleLbl="node1" presStyleIdx="0" presStyleCnt="1" custScaleY="21715" custLinFactNeighborX="-51" custLinFactNeighborY="-78966">
        <dgm:presLayoutVars>
          <dgm:chMax val="0"/>
          <dgm:bulletEnabled val="1"/>
        </dgm:presLayoutVars>
      </dgm:prSet>
      <dgm:spPr/>
    </dgm:pt>
    <dgm:pt modelId="{AC5AD209-27C2-7E44-9C7A-A5E7C24C5968}" type="pres">
      <dgm:prSet presAssocID="{256A58EF-CE68-4305-B25B-13A3F61F901C}" presName="childText" presStyleLbl="revTx" presStyleIdx="0" presStyleCnt="1">
        <dgm:presLayoutVars>
          <dgm:bulletEnabled val="1"/>
        </dgm:presLayoutVars>
      </dgm:prSet>
      <dgm:spPr/>
    </dgm:pt>
  </dgm:ptLst>
  <dgm:cxnLst>
    <dgm:cxn modelId="{5BCA8B08-3F3F-3341-8850-F8CA33C1ABE9}" type="presOf" srcId="{DA7843DB-8024-4CA3-8305-0F7DB7222309}" destId="{AC5AD209-27C2-7E44-9C7A-A5E7C24C5968}" srcOrd="0" destOrd="0" presId="urn:microsoft.com/office/officeart/2005/8/layout/vList2"/>
    <dgm:cxn modelId="{7A06F414-6288-4964-9E13-E2F43715AB84}" srcId="{256A58EF-CE68-4305-B25B-13A3F61F901C}" destId="{DA7843DB-8024-4CA3-8305-0F7DB7222309}" srcOrd="0" destOrd="0" parTransId="{1999A663-057F-45FC-BC0C-05A9249C9FF2}" sibTransId="{133D04A8-97E0-4048-BFAA-453FD6633C43}"/>
    <dgm:cxn modelId="{C79E6CD0-1328-430A-A929-6BF0A7082AD2}" srcId="{CAEC39B4-52F0-4CD4-B743-C8A1F8D33BF7}" destId="{256A58EF-CE68-4305-B25B-13A3F61F901C}" srcOrd="0" destOrd="0" parTransId="{15FD651F-F2B7-41EB-BE18-5B6F0D25E14C}" sibTransId="{F6C8827B-D947-4276-83FA-A53EAAEBF8FC}"/>
    <dgm:cxn modelId="{DAFE9AFE-25C5-7E46-A46A-CD07F4E6960A}" type="presOf" srcId="{256A58EF-CE68-4305-B25B-13A3F61F901C}" destId="{9D866595-D565-B145-904B-C2C65C0CBC26}" srcOrd="0" destOrd="0" presId="urn:microsoft.com/office/officeart/2005/8/layout/vList2"/>
    <dgm:cxn modelId="{22F7D5FE-2E33-AD4D-A168-2EF43F582CD3}" type="presOf" srcId="{CAEC39B4-52F0-4CD4-B743-C8A1F8D33BF7}" destId="{4C018886-D342-0D4F-A9F3-67DB3101C0BA}" srcOrd="0" destOrd="0" presId="urn:microsoft.com/office/officeart/2005/8/layout/vList2"/>
    <dgm:cxn modelId="{8A357691-C4F8-4A4D-AED4-F7A9D74650D9}" type="presParOf" srcId="{4C018886-D342-0D4F-A9F3-67DB3101C0BA}" destId="{9D866595-D565-B145-904B-C2C65C0CBC26}" srcOrd="0" destOrd="0" presId="urn:microsoft.com/office/officeart/2005/8/layout/vList2"/>
    <dgm:cxn modelId="{244D1CA6-521F-A746-AF14-C8F785F2B3CE}" type="presParOf" srcId="{4C018886-D342-0D4F-A9F3-67DB3101C0BA}" destId="{AC5AD209-27C2-7E44-9C7A-A5E7C24C596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F82D7A-2E10-448E-9002-0A4A2DBB24A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D1FF1C5-AEB1-49D6-8E97-85ED8D431268}">
      <dgm:prSet/>
      <dgm:spPr/>
      <dgm:t>
        <a:bodyPr/>
        <a:lstStyle/>
        <a:p>
          <a:r>
            <a:rPr lang="en-US"/>
            <a:t>Can you think of some names of generative AI tools?</a:t>
          </a:r>
        </a:p>
      </dgm:t>
    </dgm:pt>
    <dgm:pt modelId="{CAD3A058-A4B8-4EB7-BA22-C7FCAF6FA222}" type="parTrans" cxnId="{823A1F60-90B4-4451-8D1B-96F53A0FCF02}">
      <dgm:prSet/>
      <dgm:spPr/>
      <dgm:t>
        <a:bodyPr/>
        <a:lstStyle/>
        <a:p>
          <a:endParaRPr lang="en-US"/>
        </a:p>
      </dgm:t>
    </dgm:pt>
    <dgm:pt modelId="{C35FAD20-03A3-4735-9D83-B745002B84C4}" type="sibTrans" cxnId="{823A1F60-90B4-4451-8D1B-96F53A0FCF02}">
      <dgm:prSet/>
      <dgm:spPr/>
      <dgm:t>
        <a:bodyPr/>
        <a:lstStyle/>
        <a:p>
          <a:endParaRPr lang="en-US"/>
        </a:p>
      </dgm:t>
    </dgm:pt>
    <dgm:pt modelId="{2B584F38-989A-40A6-BFEE-531812A65457}">
      <dgm:prSet/>
      <dgm:spPr/>
      <dgm:t>
        <a:bodyPr/>
        <a:lstStyle/>
        <a:p>
          <a:r>
            <a:rPr lang="en-US"/>
            <a:t>What other types of AI are there, and how are they different?</a:t>
          </a:r>
        </a:p>
      </dgm:t>
    </dgm:pt>
    <dgm:pt modelId="{2598AC5C-BA70-4A2D-828F-6450EA2454A1}" type="parTrans" cxnId="{9651479A-34C3-40F2-9352-9BED07699D13}">
      <dgm:prSet/>
      <dgm:spPr/>
      <dgm:t>
        <a:bodyPr/>
        <a:lstStyle/>
        <a:p>
          <a:endParaRPr lang="en-US"/>
        </a:p>
      </dgm:t>
    </dgm:pt>
    <dgm:pt modelId="{A989DC41-384A-4417-BD8D-C4FAD5933E1C}" type="sibTrans" cxnId="{9651479A-34C3-40F2-9352-9BED07699D13}">
      <dgm:prSet/>
      <dgm:spPr/>
      <dgm:t>
        <a:bodyPr/>
        <a:lstStyle/>
        <a:p>
          <a:endParaRPr lang="en-US"/>
        </a:p>
      </dgm:t>
    </dgm:pt>
    <dgm:pt modelId="{166D4672-00C4-457A-9010-3AAD1EF9568D}" type="pres">
      <dgm:prSet presAssocID="{2FF82D7A-2E10-448E-9002-0A4A2DBB24A4}" presName="root" presStyleCnt="0">
        <dgm:presLayoutVars>
          <dgm:dir/>
          <dgm:resizeHandles val="exact"/>
        </dgm:presLayoutVars>
      </dgm:prSet>
      <dgm:spPr/>
    </dgm:pt>
    <dgm:pt modelId="{D58FAABC-199E-4F4F-9834-7783AD5A3927}" type="pres">
      <dgm:prSet presAssocID="{DD1FF1C5-AEB1-49D6-8E97-85ED8D431268}" presName="compNode" presStyleCnt="0"/>
      <dgm:spPr/>
    </dgm:pt>
    <dgm:pt modelId="{1E9A5721-74B1-4CAA-87CA-C06BEFCD584F}" type="pres">
      <dgm:prSet presAssocID="{DD1FF1C5-AEB1-49D6-8E97-85ED8D431268}" presName="bgRect" presStyleLbl="bgShp" presStyleIdx="0" presStyleCnt="2"/>
      <dgm:spPr/>
    </dgm:pt>
    <dgm:pt modelId="{8A8F6F66-DED9-4140-9DDF-89F58E2CB5E2}" type="pres">
      <dgm:prSet presAssocID="{DD1FF1C5-AEB1-49D6-8E97-85ED8D4312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C3BDFB4-BD7C-4A70-9131-2C89A8569FC0}" type="pres">
      <dgm:prSet presAssocID="{DD1FF1C5-AEB1-49D6-8E97-85ED8D431268}" presName="spaceRect" presStyleCnt="0"/>
      <dgm:spPr/>
    </dgm:pt>
    <dgm:pt modelId="{3C516D7E-14D8-4E14-97B3-DE9EED39B642}" type="pres">
      <dgm:prSet presAssocID="{DD1FF1C5-AEB1-49D6-8E97-85ED8D431268}" presName="parTx" presStyleLbl="revTx" presStyleIdx="0" presStyleCnt="2">
        <dgm:presLayoutVars>
          <dgm:chMax val="0"/>
          <dgm:chPref val="0"/>
        </dgm:presLayoutVars>
      </dgm:prSet>
      <dgm:spPr/>
    </dgm:pt>
    <dgm:pt modelId="{AF61CBE5-8361-404E-B23C-AF53BD28B880}" type="pres">
      <dgm:prSet presAssocID="{C35FAD20-03A3-4735-9D83-B745002B84C4}" presName="sibTrans" presStyleCnt="0"/>
      <dgm:spPr/>
    </dgm:pt>
    <dgm:pt modelId="{00B4BE6B-79B1-4D0A-971A-D3B1F703EF21}" type="pres">
      <dgm:prSet presAssocID="{2B584F38-989A-40A6-BFEE-531812A65457}" presName="compNode" presStyleCnt="0"/>
      <dgm:spPr/>
    </dgm:pt>
    <dgm:pt modelId="{87ABCA71-CEF9-40F2-BCDD-071F20DFC6A0}" type="pres">
      <dgm:prSet presAssocID="{2B584F38-989A-40A6-BFEE-531812A65457}" presName="bgRect" presStyleLbl="bgShp" presStyleIdx="1" presStyleCnt="2"/>
      <dgm:spPr/>
    </dgm:pt>
    <dgm:pt modelId="{B8D429D8-D8D1-45A5-A824-C4EB35156750}" type="pres">
      <dgm:prSet presAssocID="{2B584F38-989A-40A6-BFEE-531812A6545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24D0F283-D1B2-4FC4-83CD-396096319570}" type="pres">
      <dgm:prSet presAssocID="{2B584F38-989A-40A6-BFEE-531812A65457}" presName="spaceRect" presStyleCnt="0"/>
      <dgm:spPr/>
    </dgm:pt>
    <dgm:pt modelId="{2161FF26-AF67-4DCE-9EBF-C453C510DF71}" type="pres">
      <dgm:prSet presAssocID="{2B584F38-989A-40A6-BFEE-531812A65457}" presName="parTx" presStyleLbl="revTx" presStyleIdx="1" presStyleCnt="2">
        <dgm:presLayoutVars>
          <dgm:chMax val="0"/>
          <dgm:chPref val="0"/>
        </dgm:presLayoutVars>
      </dgm:prSet>
      <dgm:spPr/>
    </dgm:pt>
  </dgm:ptLst>
  <dgm:cxnLst>
    <dgm:cxn modelId="{823A1F60-90B4-4451-8D1B-96F53A0FCF02}" srcId="{2FF82D7A-2E10-448E-9002-0A4A2DBB24A4}" destId="{DD1FF1C5-AEB1-49D6-8E97-85ED8D431268}" srcOrd="0" destOrd="0" parTransId="{CAD3A058-A4B8-4EB7-BA22-C7FCAF6FA222}" sibTransId="{C35FAD20-03A3-4735-9D83-B745002B84C4}"/>
    <dgm:cxn modelId="{A19F2470-D12F-49DD-8817-7C784DC93814}" type="presOf" srcId="{2B584F38-989A-40A6-BFEE-531812A65457}" destId="{2161FF26-AF67-4DCE-9EBF-C453C510DF71}" srcOrd="0" destOrd="0" presId="urn:microsoft.com/office/officeart/2018/2/layout/IconVerticalSolidList"/>
    <dgm:cxn modelId="{9651479A-34C3-40F2-9352-9BED07699D13}" srcId="{2FF82D7A-2E10-448E-9002-0A4A2DBB24A4}" destId="{2B584F38-989A-40A6-BFEE-531812A65457}" srcOrd="1" destOrd="0" parTransId="{2598AC5C-BA70-4A2D-828F-6450EA2454A1}" sibTransId="{A989DC41-384A-4417-BD8D-C4FAD5933E1C}"/>
    <dgm:cxn modelId="{399285DA-D335-4D4C-B50B-1718C39EB8E9}" type="presOf" srcId="{2FF82D7A-2E10-448E-9002-0A4A2DBB24A4}" destId="{166D4672-00C4-457A-9010-3AAD1EF9568D}" srcOrd="0" destOrd="0" presId="urn:microsoft.com/office/officeart/2018/2/layout/IconVerticalSolidList"/>
    <dgm:cxn modelId="{0F1B22DB-B4BC-4831-9D0B-EBD412E5F487}" type="presOf" srcId="{DD1FF1C5-AEB1-49D6-8E97-85ED8D431268}" destId="{3C516D7E-14D8-4E14-97B3-DE9EED39B642}" srcOrd="0" destOrd="0" presId="urn:microsoft.com/office/officeart/2018/2/layout/IconVerticalSolidList"/>
    <dgm:cxn modelId="{CFF814F4-2152-4D64-86DD-92D1BECC6E22}" type="presParOf" srcId="{166D4672-00C4-457A-9010-3AAD1EF9568D}" destId="{D58FAABC-199E-4F4F-9834-7783AD5A3927}" srcOrd="0" destOrd="0" presId="urn:microsoft.com/office/officeart/2018/2/layout/IconVerticalSolidList"/>
    <dgm:cxn modelId="{8A5A7DA9-0E03-4742-8A6F-8F64FD644A7F}" type="presParOf" srcId="{D58FAABC-199E-4F4F-9834-7783AD5A3927}" destId="{1E9A5721-74B1-4CAA-87CA-C06BEFCD584F}" srcOrd="0" destOrd="0" presId="urn:microsoft.com/office/officeart/2018/2/layout/IconVerticalSolidList"/>
    <dgm:cxn modelId="{E3A696D3-ACE0-4C32-934F-38FA336444C3}" type="presParOf" srcId="{D58FAABC-199E-4F4F-9834-7783AD5A3927}" destId="{8A8F6F66-DED9-4140-9DDF-89F58E2CB5E2}" srcOrd="1" destOrd="0" presId="urn:microsoft.com/office/officeart/2018/2/layout/IconVerticalSolidList"/>
    <dgm:cxn modelId="{406CE0DC-170A-4A3A-A60F-7C7ED4086020}" type="presParOf" srcId="{D58FAABC-199E-4F4F-9834-7783AD5A3927}" destId="{3C3BDFB4-BD7C-4A70-9131-2C89A8569FC0}" srcOrd="2" destOrd="0" presId="urn:microsoft.com/office/officeart/2018/2/layout/IconVerticalSolidList"/>
    <dgm:cxn modelId="{2CE0AD36-8035-42DC-8C57-28C4E682741A}" type="presParOf" srcId="{D58FAABC-199E-4F4F-9834-7783AD5A3927}" destId="{3C516D7E-14D8-4E14-97B3-DE9EED39B642}" srcOrd="3" destOrd="0" presId="urn:microsoft.com/office/officeart/2018/2/layout/IconVerticalSolidList"/>
    <dgm:cxn modelId="{CEB67416-621E-4DCD-B4B4-E265290BBAFD}" type="presParOf" srcId="{166D4672-00C4-457A-9010-3AAD1EF9568D}" destId="{AF61CBE5-8361-404E-B23C-AF53BD28B880}" srcOrd="1" destOrd="0" presId="urn:microsoft.com/office/officeart/2018/2/layout/IconVerticalSolidList"/>
    <dgm:cxn modelId="{37E3AD2E-1C3A-4042-A22F-C22369593B3D}" type="presParOf" srcId="{166D4672-00C4-457A-9010-3AAD1EF9568D}" destId="{00B4BE6B-79B1-4D0A-971A-D3B1F703EF21}" srcOrd="2" destOrd="0" presId="urn:microsoft.com/office/officeart/2018/2/layout/IconVerticalSolidList"/>
    <dgm:cxn modelId="{D79629AC-56D4-4F79-AC34-A433C4E4CBB0}" type="presParOf" srcId="{00B4BE6B-79B1-4D0A-971A-D3B1F703EF21}" destId="{87ABCA71-CEF9-40F2-BCDD-071F20DFC6A0}" srcOrd="0" destOrd="0" presId="urn:microsoft.com/office/officeart/2018/2/layout/IconVerticalSolidList"/>
    <dgm:cxn modelId="{0D8E46E3-8F5C-4542-ACAB-DD5C850CB86C}" type="presParOf" srcId="{00B4BE6B-79B1-4D0A-971A-D3B1F703EF21}" destId="{B8D429D8-D8D1-45A5-A824-C4EB35156750}" srcOrd="1" destOrd="0" presId="urn:microsoft.com/office/officeart/2018/2/layout/IconVerticalSolidList"/>
    <dgm:cxn modelId="{FBF8ED9E-B7B6-4249-8E41-53A162D54720}" type="presParOf" srcId="{00B4BE6B-79B1-4D0A-971A-D3B1F703EF21}" destId="{24D0F283-D1B2-4FC4-83CD-396096319570}" srcOrd="2" destOrd="0" presId="urn:microsoft.com/office/officeart/2018/2/layout/IconVerticalSolidList"/>
    <dgm:cxn modelId="{933848AB-BBF9-47BB-9416-C59EF61DFD67}" type="presParOf" srcId="{00B4BE6B-79B1-4D0A-971A-D3B1F703EF21}" destId="{2161FF26-AF67-4DCE-9EBF-C453C510DF7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A51CB3-FFC6-3B42-B0E1-F4668AD570A4}" type="doc">
      <dgm:prSet loTypeId="urn:microsoft.com/office/officeart/2005/8/layout/vList3" loCatId="list" qsTypeId="urn:microsoft.com/office/officeart/2005/8/quickstyle/simple1" qsCatId="simple" csTypeId="urn:microsoft.com/office/officeart/2005/8/colors/accent2_3" csCatId="accent2" phldr="1"/>
      <dgm:spPr/>
    </dgm:pt>
    <dgm:pt modelId="{D73A2707-E680-E745-B574-04550F114DCB}">
      <dgm:prSet phldrT="[Text]"/>
      <dgm:spPr/>
      <dgm:t>
        <a:bodyPr/>
        <a:lstStyle/>
        <a:p>
          <a:r>
            <a:rPr lang="en-US" dirty="0"/>
            <a:t>Questions?</a:t>
          </a:r>
        </a:p>
      </dgm:t>
    </dgm:pt>
    <dgm:pt modelId="{CC0A4A49-435B-404D-8F78-740539FEF3E4}" type="parTrans" cxnId="{1AB92EB3-4D6F-8644-A330-CE6EF4367F10}">
      <dgm:prSet/>
      <dgm:spPr/>
      <dgm:t>
        <a:bodyPr/>
        <a:lstStyle/>
        <a:p>
          <a:endParaRPr lang="en-US"/>
        </a:p>
      </dgm:t>
    </dgm:pt>
    <dgm:pt modelId="{76BD5F43-35A0-0740-A601-C5F726DBA789}" type="sibTrans" cxnId="{1AB92EB3-4D6F-8644-A330-CE6EF4367F10}">
      <dgm:prSet/>
      <dgm:spPr/>
      <dgm:t>
        <a:bodyPr/>
        <a:lstStyle/>
        <a:p>
          <a:endParaRPr lang="en-US"/>
        </a:p>
      </dgm:t>
    </dgm:pt>
    <dgm:pt modelId="{A27B5BF3-10F1-4F45-89E5-57C3464E5FF9}">
      <dgm:prSet phldrT="[Text]"/>
      <dgm:spPr/>
      <dgm:t>
        <a:bodyPr/>
        <a:lstStyle/>
        <a:p>
          <a:r>
            <a:rPr lang="en-US" dirty="0"/>
            <a:t>Concerns?</a:t>
          </a:r>
        </a:p>
      </dgm:t>
    </dgm:pt>
    <dgm:pt modelId="{7ABD913F-3D01-0948-B934-E08298DB8085}" type="parTrans" cxnId="{9B7E72B0-6192-914B-8FE1-36EBA520E348}">
      <dgm:prSet/>
      <dgm:spPr/>
      <dgm:t>
        <a:bodyPr/>
        <a:lstStyle/>
        <a:p>
          <a:endParaRPr lang="en-US"/>
        </a:p>
      </dgm:t>
    </dgm:pt>
    <dgm:pt modelId="{ECFB1411-32E1-F845-A5F7-D766356836BD}" type="sibTrans" cxnId="{9B7E72B0-6192-914B-8FE1-36EBA520E348}">
      <dgm:prSet/>
      <dgm:spPr/>
      <dgm:t>
        <a:bodyPr/>
        <a:lstStyle/>
        <a:p>
          <a:endParaRPr lang="en-US"/>
        </a:p>
      </dgm:t>
    </dgm:pt>
    <dgm:pt modelId="{8C34B546-CDA2-FC4E-9A03-22C894A471C6}">
      <dgm:prSet phldrT="[Text]"/>
      <dgm:spPr/>
      <dgm:t>
        <a:bodyPr/>
        <a:lstStyle/>
        <a:p>
          <a:r>
            <a:rPr lang="en-US" dirty="0"/>
            <a:t>Something to add?</a:t>
          </a:r>
        </a:p>
      </dgm:t>
    </dgm:pt>
    <dgm:pt modelId="{444025DA-5B40-E543-BA54-3A7D7D9D3F8E}" type="parTrans" cxnId="{2D4A795E-0EDB-814C-A038-F6CE5392645B}">
      <dgm:prSet/>
      <dgm:spPr/>
      <dgm:t>
        <a:bodyPr/>
        <a:lstStyle/>
        <a:p>
          <a:endParaRPr lang="en-US"/>
        </a:p>
      </dgm:t>
    </dgm:pt>
    <dgm:pt modelId="{BA672F26-D383-7748-A1DD-A531B4D59C6D}" type="sibTrans" cxnId="{2D4A795E-0EDB-814C-A038-F6CE5392645B}">
      <dgm:prSet/>
      <dgm:spPr/>
      <dgm:t>
        <a:bodyPr/>
        <a:lstStyle/>
        <a:p>
          <a:endParaRPr lang="en-US"/>
        </a:p>
      </dgm:t>
    </dgm:pt>
    <dgm:pt modelId="{B337B403-94E2-694B-B53E-9F86926EE39B}" type="pres">
      <dgm:prSet presAssocID="{EDA51CB3-FFC6-3B42-B0E1-F4668AD570A4}" presName="linearFlow" presStyleCnt="0">
        <dgm:presLayoutVars>
          <dgm:dir/>
          <dgm:resizeHandles val="exact"/>
        </dgm:presLayoutVars>
      </dgm:prSet>
      <dgm:spPr/>
    </dgm:pt>
    <dgm:pt modelId="{4F902AFF-77D6-0E45-A390-AB6CFB441288}" type="pres">
      <dgm:prSet presAssocID="{D73A2707-E680-E745-B574-04550F114DCB}" presName="composite" presStyleCnt="0"/>
      <dgm:spPr/>
    </dgm:pt>
    <dgm:pt modelId="{F7C84804-C716-C847-85A1-3CD5DDDD499D}" type="pres">
      <dgm:prSet presAssocID="{D73A2707-E680-E745-B574-04550F114DCB}" presName="imgShp" presStyleLbl="fgImgPlace1" presStyleIdx="0" presStyleCnt="3"/>
      <dgm:spPr/>
    </dgm:pt>
    <dgm:pt modelId="{DF932A28-B54D-194D-A0B6-D11BB942215E}" type="pres">
      <dgm:prSet presAssocID="{D73A2707-E680-E745-B574-04550F114DCB}" presName="txShp" presStyleLbl="node1" presStyleIdx="0" presStyleCnt="3" custScaleY="103925">
        <dgm:presLayoutVars>
          <dgm:bulletEnabled val="1"/>
        </dgm:presLayoutVars>
      </dgm:prSet>
      <dgm:spPr/>
    </dgm:pt>
    <dgm:pt modelId="{5BAF3654-693C-514F-A07C-7646EB6EB4D8}" type="pres">
      <dgm:prSet presAssocID="{76BD5F43-35A0-0740-A601-C5F726DBA789}" presName="spacing" presStyleCnt="0"/>
      <dgm:spPr/>
    </dgm:pt>
    <dgm:pt modelId="{76E05CB3-C82F-E845-8C65-046F2B0C9475}" type="pres">
      <dgm:prSet presAssocID="{A27B5BF3-10F1-4F45-89E5-57C3464E5FF9}" presName="composite" presStyleCnt="0"/>
      <dgm:spPr/>
    </dgm:pt>
    <dgm:pt modelId="{A3F1BDA0-D779-AE41-A558-81D34AB18A35}" type="pres">
      <dgm:prSet presAssocID="{A27B5BF3-10F1-4F45-89E5-57C3464E5FF9}" presName="imgShp" presStyleLbl="fgImgPlace1" presStyleIdx="1" presStyleCnt="3"/>
      <dgm:spPr/>
    </dgm:pt>
    <dgm:pt modelId="{E5B02597-F24A-FE40-879C-DAFA870AF82C}" type="pres">
      <dgm:prSet presAssocID="{A27B5BF3-10F1-4F45-89E5-57C3464E5FF9}" presName="txShp" presStyleLbl="node1" presStyleIdx="1" presStyleCnt="3">
        <dgm:presLayoutVars>
          <dgm:bulletEnabled val="1"/>
        </dgm:presLayoutVars>
      </dgm:prSet>
      <dgm:spPr/>
    </dgm:pt>
    <dgm:pt modelId="{C0028198-3DEF-9D40-9E87-DB1E145C27AC}" type="pres">
      <dgm:prSet presAssocID="{ECFB1411-32E1-F845-A5F7-D766356836BD}" presName="spacing" presStyleCnt="0"/>
      <dgm:spPr/>
    </dgm:pt>
    <dgm:pt modelId="{0B5BDFCA-3445-4C4D-8AAF-A44DC6D4D120}" type="pres">
      <dgm:prSet presAssocID="{8C34B546-CDA2-FC4E-9A03-22C894A471C6}" presName="composite" presStyleCnt="0"/>
      <dgm:spPr/>
    </dgm:pt>
    <dgm:pt modelId="{7B18BB50-EC10-7C46-AFBE-7D603024856C}" type="pres">
      <dgm:prSet presAssocID="{8C34B546-CDA2-FC4E-9A03-22C894A471C6}" presName="imgShp" presStyleLbl="fgImgPlace1" presStyleIdx="2" presStyleCnt="3"/>
      <dgm:spPr/>
    </dgm:pt>
    <dgm:pt modelId="{AAD1ECB0-02CF-0A44-96B4-792FC59E1F77}" type="pres">
      <dgm:prSet presAssocID="{8C34B546-CDA2-FC4E-9A03-22C894A471C6}" presName="txShp" presStyleLbl="node1" presStyleIdx="2" presStyleCnt="3">
        <dgm:presLayoutVars>
          <dgm:bulletEnabled val="1"/>
        </dgm:presLayoutVars>
      </dgm:prSet>
      <dgm:spPr/>
    </dgm:pt>
  </dgm:ptLst>
  <dgm:cxnLst>
    <dgm:cxn modelId="{8F989335-7837-AE4E-A94E-BF8D7BBF8C3A}" type="presOf" srcId="{D73A2707-E680-E745-B574-04550F114DCB}" destId="{DF932A28-B54D-194D-A0B6-D11BB942215E}" srcOrd="0" destOrd="0" presId="urn:microsoft.com/office/officeart/2005/8/layout/vList3"/>
    <dgm:cxn modelId="{9971C73B-793C-8343-9E4A-6A3BE3BC83BB}" type="presOf" srcId="{8C34B546-CDA2-FC4E-9A03-22C894A471C6}" destId="{AAD1ECB0-02CF-0A44-96B4-792FC59E1F77}" srcOrd="0" destOrd="0" presId="urn:microsoft.com/office/officeart/2005/8/layout/vList3"/>
    <dgm:cxn modelId="{2D4A795E-0EDB-814C-A038-F6CE5392645B}" srcId="{EDA51CB3-FFC6-3B42-B0E1-F4668AD570A4}" destId="{8C34B546-CDA2-FC4E-9A03-22C894A471C6}" srcOrd="2" destOrd="0" parTransId="{444025DA-5B40-E543-BA54-3A7D7D9D3F8E}" sibTransId="{BA672F26-D383-7748-A1DD-A531B4D59C6D}"/>
    <dgm:cxn modelId="{491A808D-5887-A849-A205-52FE62C8452C}" type="presOf" srcId="{A27B5BF3-10F1-4F45-89E5-57C3464E5FF9}" destId="{E5B02597-F24A-FE40-879C-DAFA870AF82C}" srcOrd="0" destOrd="0" presId="urn:microsoft.com/office/officeart/2005/8/layout/vList3"/>
    <dgm:cxn modelId="{9B7E72B0-6192-914B-8FE1-36EBA520E348}" srcId="{EDA51CB3-FFC6-3B42-B0E1-F4668AD570A4}" destId="{A27B5BF3-10F1-4F45-89E5-57C3464E5FF9}" srcOrd="1" destOrd="0" parTransId="{7ABD913F-3D01-0948-B934-E08298DB8085}" sibTransId="{ECFB1411-32E1-F845-A5F7-D766356836BD}"/>
    <dgm:cxn modelId="{1AB92EB3-4D6F-8644-A330-CE6EF4367F10}" srcId="{EDA51CB3-FFC6-3B42-B0E1-F4668AD570A4}" destId="{D73A2707-E680-E745-B574-04550F114DCB}" srcOrd="0" destOrd="0" parTransId="{CC0A4A49-435B-404D-8F78-740539FEF3E4}" sibTransId="{76BD5F43-35A0-0740-A601-C5F726DBA789}"/>
    <dgm:cxn modelId="{E462ACBE-55A9-0540-BDAA-5EAAA004D346}" type="presOf" srcId="{EDA51CB3-FFC6-3B42-B0E1-F4668AD570A4}" destId="{B337B403-94E2-694B-B53E-9F86926EE39B}" srcOrd="0" destOrd="0" presId="urn:microsoft.com/office/officeart/2005/8/layout/vList3"/>
    <dgm:cxn modelId="{CE0B4F0C-53B5-5A4F-BB30-AFC3CDCC0634}" type="presParOf" srcId="{B337B403-94E2-694B-B53E-9F86926EE39B}" destId="{4F902AFF-77D6-0E45-A390-AB6CFB441288}" srcOrd="0" destOrd="0" presId="urn:microsoft.com/office/officeart/2005/8/layout/vList3"/>
    <dgm:cxn modelId="{4007DDF7-B0D7-D345-BB06-D8631B24AA7F}" type="presParOf" srcId="{4F902AFF-77D6-0E45-A390-AB6CFB441288}" destId="{F7C84804-C716-C847-85A1-3CD5DDDD499D}" srcOrd="0" destOrd="0" presId="urn:microsoft.com/office/officeart/2005/8/layout/vList3"/>
    <dgm:cxn modelId="{3774CF8A-E995-FB4C-96FF-8BF11E52D16D}" type="presParOf" srcId="{4F902AFF-77D6-0E45-A390-AB6CFB441288}" destId="{DF932A28-B54D-194D-A0B6-D11BB942215E}" srcOrd="1" destOrd="0" presId="urn:microsoft.com/office/officeart/2005/8/layout/vList3"/>
    <dgm:cxn modelId="{07073715-C33B-B447-BBC3-0F45ADA27034}" type="presParOf" srcId="{B337B403-94E2-694B-B53E-9F86926EE39B}" destId="{5BAF3654-693C-514F-A07C-7646EB6EB4D8}" srcOrd="1" destOrd="0" presId="urn:microsoft.com/office/officeart/2005/8/layout/vList3"/>
    <dgm:cxn modelId="{023A5B63-9632-C748-B9F1-5AFFDA77FBA4}" type="presParOf" srcId="{B337B403-94E2-694B-B53E-9F86926EE39B}" destId="{76E05CB3-C82F-E845-8C65-046F2B0C9475}" srcOrd="2" destOrd="0" presId="urn:microsoft.com/office/officeart/2005/8/layout/vList3"/>
    <dgm:cxn modelId="{6368F72C-CBD1-A34A-AA38-F8FBC9AC7DA9}" type="presParOf" srcId="{76E05CB3-C82F-E845-8C65-046F2B0C9475}" destId="{A3F1BDA0-D779-AE41-A558-81D34AB18A35}" srcOrd="0" destOrd="0" presId="urn:microsoft.com/office/officeart/2005/8/layout/vList3"/>
    <dgm:cxn modelId="{830D1187-1C53-AD40-BFC7-F317B6305FD1}" type="presParOf" srcId="{76E05CB3-C82F-E845-8C65-046F2B0C9475}" destId="{E5B02597-F24A-FE40-879C-DAFA870AF82C}" srcOrd="1" destOrd="0" presId="urn:microsoft.com/office/officeart/2005/8/layout/vList3"/>
    <dgm:cxn modelId="{0C0D4A31-CE76-7141-BCDC-2B2498A0A357}" type="presParOf" srcId="{B337B403-94E2-694B-B53E-9F86926EE39B}" destId="{C0028198-3DEF-9D40-9E87-DB1E145C27AC}" srcOrd="3" destOrd="0" presId="urn:microsoft.com/office/officeart/2005/8/layout/vList3"/>
    <dgm:cxn modelId="{17C7D323-CEC6-D947-A622-9B84F3ED2527}" type="presParOf" srcId="{B337B403-94E2-694B-B53E-9F86926EE39B}" destId="{0B5BDFCA-3445-4C4D-8AAF-A44DC6D4D120}" srcOrd="4" destOrd="0" presId="urn:microsoft.com/office/officeart/2005/8/layout/vList3"/>
    <dgm:cxn modelId="{3973430D-702E-C741-B25C-8CDE9868F311}" type="presParOf" srcId="{0B5BDFCA-3445-4C4D-8AAF-A44DC6D4D120}" destId="{7B18BB50-EC10-7C46-AFBE-7D603024856C}" srcOrd="0" destOrd="0" presId="urn:microsoft.com/office/officeart/2005/8/layout/vList3"/>
    <dgm:cxn modelId="{FA2329EF-7F14-7941-86C5-F8E390393A79}" type="presParOf" srcId="{0B5BDFCA-3445-4C4D-8AAF-A44DC6D4D120}" destId="{AAD1ECB0-02CF-0A44-96B4-792FC59E1F7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7EE1-4CF2-4EC3-8669-4F5EFC1BFFBC}">
      <dsp:nvSpPr>
        <dsp:cNvPr id="0" name=""/>
        <dsp:cNvSpPr/>
      </dsp:nvSpPr>
      <dsp:spPr>
        <a:xfrm>
          <a:off x="0" y="0"/>
          <a:ext cx="5308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7A247-B653-4B1F-A6EF-055C8B4C1950}">
      <dsp:nvSpPr>
        <dsp:cNvPr id="0" name=""/>
        <dsp:cNvSpPr/>
      </dsp:nvSpPr>
      <dsp:spPr>
        <a:xfrm>
          <a:off x="0" y="0"/>
          <a:ext cx="1061720" cy="600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Agenda</a:t>
          </a:r>
        </a:p>
      </dsp:txBody>
      <dsp:txXfrm>
        <a:off x="0" y="0"/>
        <a:ext cx="1061720" cy="6001809"/>
      </dsp:txXfrm>
    </dsp:sp>
    <dsp:sp modelId="{CB07BC27-0FEE-4CB3-8B22-E4278C6A9E62}">
      <dsp:nvSpPr>
        <dsp:cNvPr id="0" name=""/>
        <dsp:cNvSpPr/>
      </dsp:nvSpPr>
      <dsp:spPr>
        <a:xfrm>
          <a:off x="1141349" y="93778"/>
          <a:ext cx="4167251" cy="187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a:p>
      </dsp:txBody>
      <dsp:txXfrm>
        <a:off x="1141349" y="93778"/>
        <a:ext cx="4167251" cy="1875565"/>
      </dsp:txXfrm>
    </dsp:sp>
    <dsp:sp modelId="{A9970150-7A3C-4D5C-8D3C-5CEA1964E1F2}">
      <dsp:nvSpPr>
        <dsp:cNvPr id="0" name=""/>
        <dsp:cNvSpPr/>
      </dsp:nvSpPr>
      <dsp:spPr>
        <a:xfrm>
          <a:off x="1061720" y="1969343"/>
          <a:ext cx="4246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A5158-8C82-4E89-8591-5CF5251F21A7}">
      <dsp:nvSpPr>
        <dsp:cNvPr id="0" name=""/>
        <dsp:cNvSpPr/>
      </dsp:nvSpPr>
      <dsp:spPr>
        <a:xfrm>
          <a:off x="1141349" y="2063121"/>
          <a:ext cx="4167251" cy="187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a:p>
      </dsp:txBody>
      <dsp:txXfrm>
        <a:off x="1141349" y="2063121"/>
        <a:ext cx="4167251" cy="1875565"/>
      </dsp:txXfrm>
    </dsp:sp>
    <dsp:sp modelId="{44FC48EE-8B3B-4B11-B470-51CBBB759DC8}">
      <dsp:nvSpPr>
        <dsp:cNvPr id="0" name=""/>
        <dsp:cNvSpPr/>
      </dsp:nvSpPr>
      <dsp:spPr>
        <a:xfrm>
          <a:off x="1061720" y="3938687"/>
          <a:ext cx="4246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58075-757C-421C-A17E-62E6795496BD}">
      <dsp:nvSpPr>
        <dsp:cNvPr id="0" name=""/>
        <dsp:cNvSpPr/>
      </dsp:nvSpPr>
      <dsp:spPr>
        <a:xfrm>
          <a:off x="1141349" y="4032465"/>
          <a:ext cx="4167251" cy="187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a:p>
      </dsp:txBody>
      <dsp:txXfrm>
        <a:off x="1141349" y="4032465"/>
        <a:ext cx="4167251" cy="1875565"/>
      </dsp:txXfrm>
    </dsp:sp>
    <dsp:sp modelId="{D704C248-C508-4A00-9CF5-9A440D9D0947}">
      <dsp:nvSpPr>
        <dsp:cNvPr id="0" name=""/>
        <dsp:cNvSpPr/>
      </dsp:nvSpPr>
      <dsp:spPr>
        <a:xfrm>
          <a:off x="1061720" y="5908030"/>
          <a:ext cx="4246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7EE1-4CF2-4EC3-8669-4F5EFC1BFFBC}">
      <dsp:nvSpPr>
        <dsp:cNvPr id="0" name=""/>
        <dsp:cNvSpPr/>
      </dsp:nvSpPr>
      <dsp:spPr>
        <a:xfrm>
          <a:off x="0" y="0"/>
          <a:ext cx="5308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7A247-B653-4B1F-A6EF-055C8B4C1950}">
      <dsp:nvSpPr>
        <dsp:cNvPr id="0" name=""/>
        <dsp:cNvSpPr/>
      </dsp:nvSpPr>
      <dsp:spPr>
        <a:xfrm>
          <a:off x="0" y="0"/>
          <a:ext cx="1061720" cy="600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0"/>
        <a:ext cx="1061720" cy="6001809"/>
      </dsp:txXfrm>
    </dsp:sp>
    <dsp:sp modelId="{CB07BC27-0FEE-4CB3-8B22-E4278C6A9E62}">
      <dsp:nvSpPr>
        <dsp:cNvPr id="0" name=""/>
        <dsp:cNvSpPr/>
      </dsp:nvSpPr>
      <dsp:spPr>
        <a:xfrm>
          <a:off x="1141349" y="93778"/>
          <a:ext cx="4167251" cy="187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a:p>
      </dsp:txBody>
      <dsp:txXfrm>
        <a:off x="1141349" y="93778"/>
        <a:ext cx="4167251" cy="1875565"/>
      </dsp:txXfrm>
    </dsp:sp>
    <dsp:sp modelId="{A9970150-7A3C-4D5C-8D3C-5CEA1964E1F2}">
      <dsp:nvSpPr>
        <dsp:cNvPr id="0" name=""/>
        <dsp:cNvSpPr/>
      </dsp:nvSpPr>
      <dsp:spPr>
        <a:xfrm>
          <a:off x="1061720" y="1969343"/>
          <a:ext cx="4246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A5158-8C82-4E89-8591-5CF5251F21A7}">
      <dsp:nvSpPr>
        <dsp:cNvPr id="0" name=""/>
        <dsp:cNvSpPr/>
      </dsp:nvSpPr>
      <dsp:spPr>
        <a:xfrm>
          <a:off x="1141349" y="2063121"/>
          <a:ext cx="4167251" cy="187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a:p>
      </dsp:txBody>
      <dsp:txXfrm>
        <a:off x="1141349" y="2063121"/>
        <a:ext cx="4167251" cy="1875565"/>
      </dsp:txXfrm>
    </dsp:sp>
    <dsp:sp modelId="{44FC48EE-8B3B-4B11-B470-51CBBB759DC8}">
      <dsp:nvSpPr>
        <dsp:cNvPr id="0" name=""/>
        <dsp:cNvSpPr/>
      </dsp:nvSpPr>
      <dsp:spPr>
        <a:xfrm>
          <a:off x="1061720" y="3938687"/>
          <a:ext cx="4246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58075-757C-421C-A17E-62E6795496BD}">
      <dsp:nvSpPr>
        <dsp:cNvPr id="0" name=""/>
        <dsp:cNvSpPr/>
      </dsp:nvSpPr>
      <dsp:spPr>
        <a:xfrm>
          <a:off x="1141349" y="4032465"/>
          <a:ext cx="4167251" cy="187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a:p>
      </dsp:txBody>
      <dsp:txXfrm>
        <a:off x="1141349" y="4032465"/>
        <a:ext cx="4167251" cy="1875565"/>
      </dsp:txXfrm>
    </dsp:sp>
    <dsp:sp modelId="{D704C248-C508-4A00-9CF5-9A440D9D0947}">
      <dsp:nvSpPr>
        <dsp:cNvPr id="0" name=""/>
        <dsp:cNvSpPr/>
      </dsp:nvSpPr>
      <dsp:spPr>
        <a:xfrm>
          <a:off x="1061720" y="5908030"/>
          <a:ext cx="4246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5BD21-FBA1-470F-9C92-76E235F7B991}">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8B7C9-8441-456E-9060-0C7DF1FA278A}">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Getting our heads in the game</a:t>
          </a:r>
        </a:p>
      </dsp:txBody>
      <dsp:txXfrm>
        <a:off x="0" y="531"/>
        <a:ext cx="10515600" cy="621467"/>
      </dsp:txXfrm>
    </dsp:sp>
    <dsp:sp modelId="{940E9607-B1EF-4601-8B1E-3EB979D6089E}">
      <dsp:nvSpPr>
        <dsp:cNvPr id="0" name=""/>
        <dsp:cNvSpPr/>
      </dsp:nvSpPr>
      <dsp:spPr>
        <a:xfrm>
          <a:off x="0" y="621999"/>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66999-CE32-4700-9207-6C5F9CFA74EC}">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Making things explicit</a:t>
          </a:r>
        </a:p>
      </dsp:txBody>
      <dsp:txXfrm>
        <a:off x="0" y="621999"/>
        <a:ext cx="10515600" cy="621467"/>
      </dsp:txXfrm>
    </dsp:sp>
    <dsp:sp modelId="{AE7542A8-7C32-D342-84AE-76876A137474}">
      <dsp:nvSpPr>
        <dsp:cNvPr id="0" name=""/>
        <dsp:cNvSpPr/>
      </dsp:nvSpPr>
      <dsp:spPr>
        <a:xfrm>
          <a:off x="0" y="1243467"/>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A1B6D-A21B-C24D-8027-107BC94A2602}">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Reasons for and against</a:t>
          </a:r>
        </a:p>
      </dsp:txBody>
      <dsp:txXfrm>
        <a:off x="0" y="1243467"/>
        <a:ext cx="10515600" cy="621467"/>
      </dsp:txXfrm>
    </dsp:sp>
    <dsp:sp modelId="{233AA144-EE27-4806-8ADB-216E775221E2}">
      <dsp:nvSpPr>
        <dsp:cNvPr id="0" name=""/>
        <dsp:cNvSpPr/>
      </dsp:nvSpPr>
      <dsp:spPr>
        <a:xfrm>
          <a:off x="0" y="186493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5D3731-81DE-4972-AFC5-1ECB367552D0}">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Four questions</a:t>
          </a:r>
        </a:p>
      </dsp:txBody>
      <dsp:txXfrm>
        <a:off x="0" y="1864935"/>
        <a:ext cx="10515600" cy="621467"/>
      </dsp:txXfrm>
    </dsp:sp>
    <dsp:sp modelId="{75172E17-FD7E-4B27-89D1-D9A073ADDCF2}">
      <dsp:nvSpPr>
        <dsp:cNvPr id="0" name=""/>
        <dsp:cNvSpPr/>
      </dsp:nvSpPr>
      <dsp:spPr>
        <a:xfrm>
          <a:off x="0" y="248640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132F48-8E82-4A80-ADCC-7E3ED45C8F4B}">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Case studies</a:t>
          </a:r>
        </a:p>
      </dsp:txBody>
      <dsp:txXfrm>
        <a:off x="0" y="2486402"/>
        <a:ext cx="10515600" cy="621467"/>
      </dsp:txXfrm>
    </dsp:sp>
    <dsp:sp modelId="{863AF8CB-7C0A-4B91-95D0-76A887971BC5}">
      <dsp:nvSpPr>
        <dsp:cNvPr id="0" name=""/>
        <dsp:cNvSpPr/>
      </dsp:nvSpPr>
      <dsp:spPr>
        <a:xfrm>
          <a:off x="0" y="310787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23A62-DA2E-4C2B-803D-B64D4464FD9A}">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Share out</a:t>
          </a:r>
        </a:p>
      </dsp:txBody>
      <dsp:txXfrm>
        <a:off x="0" y="3107870"/>
        <a:ext cx="10515600" cy="621467"/>
      </dsp:txXfrm>
    </dsp:sp>
    <dsp:sp modelId="{C63931C8-21F2-C944-AE3E-F513AF827F59}">
      <dsp:nvSpPr>
        <dsp:cNvPr id="0" name=""/>
        <dsp:cNvSpPr/>
      </dsp:nvSpPr>
      <dsp:spPr>
        <a:xfrm>
          <a:off x="0" y="372933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C3CDF-4881-AD4A-A34A-91CF93A42A11}">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Wrap-up</a:t>
          </a:r>
        </a:p>
      </dsp:txBody>
      <dsp:txXfrm>
        <a:off x="0" y="3729338"/>
        <a:ext cx="10515600"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66595-D565-B145-904B-C2C65C0CBC26}">
      <dsp:nvSpPr>
        <dsp:cNvPr id="0" name=""/>
        <dsp:cNvSpPr/>
      </dsp:nvSpPr>
      <dsp:spPr>
        <a:xfrm>
          <a:off x="0" y="175668"/>
          <a:ext cx="6172199" cy="178862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What are some contexts in which someone may want to use an AI tool to complete an everyday task?</a:t>
          </a:r>
          <a:endParaRPr lang="en-US" sz="3100" kern="1200" dirty="0"/>
        </a:p>
      </dsp:txBody>
      <dsp:txXfrm>
        <a:off x="87313" y="262981"/>
        <a:ext cx="5997573" cy="1613995"/>
      </dsp:txXfrm>
    </dsp:sp>
    <dsp:sp modelId="{AC5AD209-27C2-7E44-9C7A-A5E7C24C5968}">
      <dsp:nvSpPr>
        <dsp:cNvPr id="0" name=""/>
        <dsp:cNvSpPr/>
      </dsp:nvSpPr>
      <dsp:spPr>
        <a:xfrm>
          <a:off x="0" y="2801203"/>
          <a:ext cx="6172199"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39370" rIns="220472" bIns="3937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p>
      </dsp:txBody>
      <dsp:txXfrm>
        <a:off x="0" y="2801203"/>
        <a:ext cx="6172199" cy="105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5721-74B1-4CAA-87CA-C06BEFCD584F}">
      <dsp:nvSpPr>
        <dsp:cNvPr id="0" name=""/>
        <dsp:cNvSpPr/>
      </dsp:nvSpPr>
      <dsp:spPr>
        <a:xfrm>
          <a:off x="0" y="791964"/>
          <a:ext cx="6172199" cy="14620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F6F66-DED9-4140-9DDF-89F58E2CB5E2}">
      <dsp:nvSpPr>
        <dsp:cNvPr id="0" name=""/>
        <dsp:cNvSpPr/>
      </dsp:nvSpPr>
      <dsp:spPr>
        <a:xfrm>
          <a:off x="442281" y="1120933"/>
          <a:ext cx="804148" cy="8041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16D7E-14D8-4E14-97B3-DE9EED39B642}">
      <dsp:nvSpPr>
        <dsp:cNvPr id="0" name=""/>
        <dsp:cNvSpPr/>
      </dsp:nvSpPr>
      <dsp:spPr>
        <a:xfrm>
          <a:off x="1688711" y="791964"/>
          <a:ext cx="4483488" cy="1462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38" tIns="154738" rIns="154738" bIns="154738" numCol="1" spcCol="1270" anchor="ctr" anchorCtr="0">
          <a:noAutofit/>
        </a:bodyPr>
        <a:lstStyle/>
        <a:p>
          <a:pPr marL="0" lvl="0" indent="0" algn="l" defTabSz="1111250">
            <a:lnSpc>
              <a:spcPct val="90000"/>
            </a:lnSpc>
            <a:spcBef>
              <a:spcPct val="0"/>
            </a:spcBef>
            <a:spcAft>
              <a:spcPct val="35000"/>
            </a:spcAft>
            <a:buNone/>
          </a:pPr>
          <a:r>
            <a:rPr lang="en-US" sz="2500" kern="1200"/>
            <a:t>Can you think of some names of generative AI tools?</a:t>
          </a:r>
        </a:p>
      </dsp:txBody>
      <dsp:txXfrm>
        <a:off x="1688711" y="791964"/>
        <a:ext cx="4483488" cy="1462087"/>
      </dsp:txXfrm>
    </dsp:sp>
    <dsp:sp modelId="{87ABCA71-CEF9-40F2-BCDD-071F20DFC6A0}">
      <dsp:nvSpPr>
        <dsp:cNvPr id="0" name=""/>
        <dsp:cNvSpPr/>
      </dsp:nvSpPr>
      <dsp:spPr>
        <a:xfrm>
          <a:off x="0" y="2619573"/>
          <a:ext cx="6172199" cy="14620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429D8-D8D1-45A5-A824-C4EB35156750}">
      <dsp:nvSpPr>
        <dsp:cNvPr id="0" name=""/>
        <dsp:cNvSpPr/>
      </dsp:nvSpPr>
      <dsp:spPr>
        <a:xfrm>
          <a:off x="442281" y="2948543"/>
          <a:ext cx="804148" cy="8041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61FF26-AF67-4DCE-9EBF-C453C510DF71}">
      <dsp:nvSpPr>
        <dsp:cNvPr id="0" name=""/>
        <dsp:cNvSpPr/>
      </dsp:nvSpPr>
      <dsp:spPr>
        <a:xfrm>
          <a:off x="1688711" y="2619573"/>
          <a:ext cx="4483488" cy="1462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738" tIns="154738" rIns="154738" bIns="154738" numCol="1" spcCol="1270" anchor="ctr" anchorCtr="0">
          <a:noAutofit/>
        </a:bodyPr>
        <a:lstStyle/>
        <a:p>
          <a:pPr marL="0" lvl="0" indent="0" algn="l" defTabSz="1111250">
            <a:lnSpc>
              <a:spcPct val="90000"/>
            </a:lnSpc>
            <a:spcBef>
              <a:spcPct val="0"/>
            </a:spcBef>
            <a:spcAft>
              <a:spcPct val="35000"/>
            </a:spcAft>
            <a:buNone/>
          </a:pPr>
          <a:r>
            <a:rPr lang="en-US" sz="2500" kern="1200"/>
            <a:t>What other types of AI are there, and how are they different?</a:t>
          </a:r>
        </a:p>
      </dsp:txBody>
      <dsp:txXfrm>
        <a:off x="1688711" y="2619573"/>
        <a:ext cx="4483488" cy="1462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32A28-B54D-194D-A0B6-D11BB942215E}">
      <dsp:nvSpPr>
        <dsp:cNvPr id="0" name=""/>
        <dsp:cNvSpPr/>
      </dsp:nvSpPr>
      <dsp:spPr>
        <a:xfrm rot="10800000">
          <a:off x="1956945" y="541"/>
          <a:ext cx="6719450" cy="1099327"/>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464" tIns="186690" rIns="348488"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Questions?</a:t>
          </a:r>
        </a:p>
      </dsp:txBody>
      <dsp:txXfrm rot="10800000">
        <a:off x="2231777" y="541"/>
        <a:ext cx="6444618" cy="1099327"/>
      </dsp:txXfrm>
    </dsp:sp>
    <dsp:sp modelId="{F7C84804-C716-C847-85A1-3CD5DDDD499D}">
      <dsp:nvSpPr>
        <dsp:cNvPr id="0" name=""/>
        <dsp:cNvSpPr/>
      </dsp:nvSpPr>
      <dsp:spPr>
        <a:xfrm>
          <a:off x="1428041" y="21301"/>
          <a:ext cx="1057808" cy="1057808"/>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02597-F24A-FE40-879C-DAFA870AF82C}">
      <dsp:nvSpPr>
        <dsp:cNvPr id="0" name=""/>
        <dsp:cNvSpPr/>
      </dsp:nvSpPr>
      <dsp:spPr>
        <a:xfrm rot="10800000">
          <a:off x="1956945" y="1397649"/>
          <a:ext cx="6719450" cy="1057808"/>
        </a:xfrm>
        <a:prstGeom prst="homePlate">
          <a:avLst/>
        </a:prstGeom>
        <a:solidFill>
          <a:schemeClr val="accent2">
            <a:shade val="80000"/>
            <a:hueOff val="-181989"/>
            <a:satOff val="7449"/>
            <a:lumOff val="1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464" tIns="186690" rIns="348488"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Concerns?</a:t>
          </a:r>
        </a:p>
      </dsp:txBody>
      <dsp:txXfrm rot="10800000">
        <a:off x="2221397" y="1397649"/>
        <a:ext cx="6454998" cy="1057808"/>
      </dsp:txXfrm>
    </dsp:sp>
    <dsp:sp modelId="{A3F1BDA0-D779-AE41-A558-81D34AB18A35}">
      <dsp:nvSpPr>
        <dsp:cNvPr id="0" name=""/>
        <dsp:cNvSpPr/>
      </dsp:nvSpPr>
      <dsp:spPr>
        <a:xfrm>
          <a:off x="1428041" y="1397649"/>
          <a:ext cx="1057808" cy="1057808"/>
        </a:xfrm>
        <a:prstGeom prst="ellipse">
          <a:avLst/>
        </a:prstGeom>
        <a:solidFill>
          <a:schemeClr val="accent2">
            <a:tint val="50000"/>
            <a:hueOff val="-49701"/>
            <a:satOff val="-846"/>
            <a:lumOff val="42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D1ECB0-02CF-0A44-96B4-792FC59E1F77}">
      <dsp:nvSpPr>
        <dsp:cNvPr id="0" name=""/>
        <dsp:cNvSpPr/>
      </dsp:nvSpPr>
      <dsp:spPr>
        <a:xfrm rot="10800000">
          <a:off x="1956945" y="2753237"/>
          <a:ext cx="6719450" cy="1057808"/>
        </a:xfrm>
        <a:prstGeom prst="homePlate">
          <a:avLst/>
        </a:prstGeom>
        <a:solidFill>
          <a:schemeClr val="accent2">
            <a:shade val="80000"/>
            <a:hueOff val="-363978"/>
            <a:satOff val="14898"/>
            <a:lumOff val="23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6464" tIns="186690" rIns="348488"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Something to add?</a:t>
          </a:r>
        </a:p>
      </dsp:txBody>
      <dsp:txXfrm rot="10800000">
        <a:off x="2221397" y="2753237"/>
        <a:ext cx="6454998" cy="1057808"/>
      </dsp:txXfrm>
    </dsp:sp>
    <dsp:sp modelId="{7B18BB50-EC10-7C46-AFBE-7D603024856C}">
      <dsp:nvSpPr>
        <dsp:cNvPr id="0" name=""/>
        <dsp:cNvSpPr/>
      </dsp:nvSpPr>
      <dsp:spPr>
        <a:xfrm>
          <a:off x="1428041" y="2753237"/>
          <a:ext cx="1057808" cy="1057808"/>
        </a:xfrm>
        <a:prstGeom prst="ellipse">
          <a:avLst/>
        </a:prstGeom>
        <a:solidFill>
          <a:schemeClr val="accent2">
            <a:tint val="50000"/>
            <a:hueOff val="-99402"/>
            <a:satOff val="-1692"/>
            <a:lumOff val="85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C379A-89F4-2843-119F-D7DE6AFB1F2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5F4C268-96BF-DBB5-5E45-542D5D5BCAF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F4EFF8D-5F87-43E6-BE3D-0A5F72BDD7EF}" type="datetimeFigureOut">
              <a:rPr lang="en-US" smtClean="0"/>
              <a:t>4/4/25</a:t>
            </a:fld>
            <a:endParaRPr lang="en-US"/>
          </a:p>
        </p:txBody>
      </p:sp>
      <p:sp>
        <p:nvSpPr>
          <p:cNvPr id="4" name="Footer Placeholder 3">
            <a:extLst>
              <a:ext uri="{FF2B5EF4-FFF2-40B4-BE49-F238E27FC236}">
                <a16:creationId xmlns:a16="http://schemas.microsoft.com/office/drawing/2014/main" id="{A0B4DCE8-2DC7-E65E-6015-02088C22EA0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0753DD-994F-423F-0615-F58DEBDA43D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C9EE51-84BB-499E-8001-2AA0AEAE93F7}" type="slidenum">
              <a:rPr lang="en-US" smtClean="0"/>
              <a:t>‹#›</a:t>
            </a:fld>
            <a:endParaRPr lang="en-US"/>
          </a:p>
        </p:txBody>
      </p:sp>
      <p:pic>
        <p:nvPicPr>
          <p:cNvPr id="7" name="Picture 6">
            <a:extLst>
              <a:ext uri="{FF2B5EF4-FFF2-40B4-BE49-F238E27FC236}">
                <a16:creationId xmlns:a16="http://schemas.microsoft.com/office/drawing/2014/main" id="{A3B04E0A-7604-5214-653B-74F484D22BEC}"/>
              </a:ext>
            </a:extLst>
          </p:cNvPr>
          <p:cNvPicPr>
            <a:picLocks noGrp="1" noRot="1" noChangeAspect="1" noMove="1" noResize="1" noEditPoints="1" noAdjustHandles="1" noChangeArrowheads="1" noChangeShapeType="1" noCrop="1"/>
          </p:cNvPicPr>
          <p:nvPr/>
        </p:nvPicPr>
        <p:blipFill>
          <a:blip r:embed="rId2"/>
          <a:stretch>
            <a:fillRect/>
          </a:stretch>
        </p:blipFill>
        <p:spPr>
          <a:xfrm>
            <a:off x="2818436" y="-216598"/>
            <a:ext cx="1373529" cy="1366065"/>
          </a:xfrm>
          <a:prstGeom prst="rect">
            <a:avLst/>
          </a:prstGeom>
        </p:spPr>
      </p:pic>
    </p:spTree>
    <p:extLst>
      <p:ext uri="{BB962C8B-B14F-4D97-AF65-F5344CB8AC3E}">
        <p14:creationId xmlns:p14="http://schemas.microsoft.com/office/powerpoint/2010/main" val="32674740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0CBA71-3992-441B-B60C-E50E59E958E5}" type="datetimeFigureOut">
              <a:rPr lang="en-US" smtClean="0"/>
              <a:t>4/4/25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1DEE84-B5AA-407C-925C-D57A76180450}" type="slidenum">
              <a:rPr lang="en-US" smtClean="0"/>
              <a:t>‹#›</a:t>
            </a:fld>
            <a:endParaRPr lang="en-US"/>
          </a:p>
        </p:txBody>
      </p:sp>
    </p:spTree>
    <p:extLst>
      <p:ext uri="{BB962C8B-B14F-4D97-AF65-F5344CB8AC3E}">
        <p14:creationId xmlns:p14="http://schemas.microsoft.com/office/powerpoint/2010/main" val="189954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a:t>
            </a:r>
          </a:p>
          <a:p>
            <a:endParaRPr lang="en-US"/>
          </a:p>
          <a:p>
            <a:r>
              <a:rPr lang="en-US"/>
              <a:t>Thank</a:t>
            </a:r>
            <a:r>
              <a:rPr lang="en-US" baseline="0"/>
              <a:t> you for your interest in sharpening your skills in revenue cycle project implementation.  This series of presentations will engage a number of operational leaders who are experts in their areas of expertise, and can provide insight into the specific challenges, potential gaps, and critical areas of focus necessary to make an implementation successful.  The order of presentations, for the most part, will follow the same journey as an account through the revenue cycle with few exceptions.</a:t>
            </a:r>
          </a:p>
          <a:p>
            <a:endParaRPr lang="en-US" baseline="0"/>
          </a:p>
          <a:p>
            <a:r>
              <a:rPr lang="en-US" baseline="0"/>
              <a:t>Each section is marked so you can go right to the section you need if you just need a reference, or take the entire course to perfect your operational knowledge.  It is intended to help with onboarding, as well as to refresh anyone in need who maybe hasn’t worked specifically with another team in Conifer.  </a:t>
            </a:r>
            <a:endParaRPr lang="en-US"/>
          </a:p>
        </p:txBody>
      </p:sp>
      <p:sp>
        <p:nvSpPr>
          <p:cNvPr id="4" name="Slide Number Placeholder 3"/>
          <p:cNvSpPr>
            <a:spLocks noGrp="1"/>
          </p:cNvSpPr>
          <p:nvPr>
            <p:ph type="sldNum" sz="quarter" idx="10"/>
          </p:nvPr>
        </p:nvSpPr>
        <p:spPr/>
        <p:txBody>
          <a:bodyPr/>
          <a:lstStyle/>
          <a:p>
            <a:fld id="{9AC91E1B-3214-4439-993C-6BB2968F5F89}" type="slidenum">
              <a:rPr lang="en-US" smtClean="0"/>
              <a:t>1</a:t>
            </a:fld>
            <a:endParaRPr lang="en-US"/>
          </a:p>
        </p:txBody>
      </p:sp>
    </p:spTree>
    <p:extLst>
      <p:ext uri="{BB962C8B-B14F-4D97-AF65-F5344CB8AC3E}">
        <p14:creationId xmlns:p14="http://schemas.microsoft.com/office/powerpoint/2010/main" val="2687655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A logo for a university&#10;&#10;Description automatically generated">
            <a:extLst>
              <a:ext uri="{FF2B5EF4-FFF2-40B4-BE49-F238E27FC236}">
                <a16:creationId xmlns:a16="http://schemas.microsoft.com/office/drawing/2014/main" id="{264E0EA3-FAFE-A1E7-014B-A576E1D2E088}"/>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5400" y="381000"/>
            <a:ext cx="4050705" cy="4050705"/>
          </a:xfrm>
          <a:prstGeom prst="rect">
            <a:avLst/>
          </a:prstGeom>
        </p:spPr>
      </p:pic>
      <p:sp>
        <p:nvSpPr>
          <p:cNvPr id="3" name="Subtitle 2">
            <a:extLst>
              <a:ext uri="{FF2B5EF4-FFF2-40B4-BE49-F238E27FC236}">
                <a16:creationId xmlns:a16="http://schemas.microsoft.com/office/drawing/2014/main" id="{7A28B888-5DEB-1A30-3F2D-C7C90B974306}"/>
              </a:ext>
            </a:extLst>
          </p:cNvPr>
          <p:cNvSpPr>
            <a:spLocks noGrp="1"/>
          </p:cNvSpPr>
          <p:nvPr>
            <p:ph type="subTitle" idx="1" hasCustomPrompt="1"/>
          </p:nvPr>
        </p:nvSpPr>
        <p:spPr>
          <a:xfrm>
            <a:off x="0" y="5181600"/>
            <a:ext cx="9144000" cy="9906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January 17, 2025</a:t>
            </a:r>
          </a:p>
        </p:txBody>
      </p:sp>
      <p:sp>
        <p:nvSpPr>
          <p:cNvPr id="2" name="Title 1">
            <a:extLst>
              <a:ext uri="{FF2B5EF4-FFF2-40B4-BE49-F238E27FC236}">
                <a16:creationId xmlns:a16="http://schemas.microsoft.com/office/drawing/2014/main" id="{D44CAE7D-B533-3E5B-31DB-30027A6E3633}"/>
              </a:ext>
            </a:extLst>
          </p:cNvPr>
          <p:cNvSpPr>
            <a:spLocks noGrp="1" noRot="1" noMove="1" noResize="1" noEditPoints="1" noAdjustHandles="1" noChangeArrowheads="1" noChangeShapeType="1"/>
          </p:cNvSpPr>
          <p:nvPr>
            <p:ph type="ctrTitle" hasCustomPrompt="1"/>
          </p:nvPr>
        </p:nvSpPr>
        <p:spPr>
          <a:xfrm>
            <a:off x="0" y="2128838"/>
            <a:ext cx="9144000" cy="3052762"/>
          </a:xfrm>
        </p:spPr>
        <p:txBody>
          <a:bodyPr anchor="b">
            <a:normAutofit/>
          </a:bodyPr>
          <a:lstStyle>
            <a:lvl1pPr algn="l">
              <a:defRPr sz="4400"/>
            </a:lvl1pPr>
          </a:lstStyle>
          <a:p>
            <a:r>
              <a:rPr lang="en-US"/>
              <a:t>Advisory Committee TIG Review</a:t>
            </a:r>
          </a:p>
        </p:txBody>
      </p:sp>
      <p:sp>
        <p:nvSpPr>
          <p:cNvPr id="13" name="Parallelogram 12">
            <a:extLst>
              <a:ext uri="{FF2B5EF4-FFF2-40B4-BE49-F238E27FC236}">
                <a16:creationId xmlns:a16="http://schemas.microsoft.com/office/drawing/2014/main" id="{98659D07-2311-CBC9-2581-99A64E41099D}"/>
              </a:ext>
            </a:extLst>
          </p:cNvPr>
          <p:cNvSpPr/>
          <p:nvPr userDrawn="1"/>
        </p:nvSpPr>
        <p:spPr>
          <a:xfrm>
            <a:off x="8470900" y="0"/>
            <a:ext cx="3740150" cy="6870700"/>
          </a:xfrm>
          <a:custGeom>
            <a:avLst/>
            <a:gdLst>
              <a:gd name="connsiteX0" fmla="*/ 0 w 4648200"/>
              <a:gd name="connsiteY0" fmla="*/ 6858000 h 6858000"/>
              <a:gd name="connsiteX1" fmla="*/ 1162050 w 4648200"/>
              <a:gd name="connsiteY1" fmla="*/ 0 h 6858000"/>
              <a:gd name="connsiteX2" fmla="*/ 4648200 w 4648200"/>
              <a:gd name="connsiteY2" fmla="*/ 0 h 6858000"/>
              <a:gd name="connsiteX3" fmla="*/ 3486150 w 4648200"/>
              <a:gd name="connsiteY3" fmla="*/ 6858000 h 6858000"/>
              <a:gd name="connsiteX4" fmla="*/ 0 w 4648200"/>
              <a:gd name="connsiteY4" fmla="*/ 6858000 h 6858000"/>
              <a:gd name="connsiteX0" fmla="*/ 0 w 4667250"/>
              <a:gd name="connsiteY0" fmla="*/ 6858000 h 6870700"/>
              <a:gd name="connsiteX1" fmla="*/ 1162050 w 4667250"/>
              <a:gd name="connsiteY1" fmla="*/ 0 h 6870700"/>
              <a:gd name="connsiteX2" fmla="*/ 4648200 w 4667250"/>
              <a:gd name="connsiteY2" fmla="*/ 0 h 6870700"/>
              <a:gd name="connsiteX3" fmla="*/ 4667250 w 4667250"/>
              <a:gd name="connsiteY3" fmla="*/ 6870700 h 6870700"/>
              <a:gd name="connsiteX4" fmla="*/ 0 w 4667250"/>
              <a:gd name="connsiteY4" fmla="*/ 6858000 h 6870700"/>
              <a:gd name="connsiteX0" fmla="*/ 0 w 4667250"/>
              <a:gd name="connsiteY0" fmla="*/ 6858000 h 6870700"/>
              <a:gd name="connsiteX1" fmla="*/ 2495550 w 4667250"/>
              <a:gd name="connsiteY1" fmla="*/ 0 h 6870700"/>
              <a:gd name="connsiteX2" fmla="*/ 4648200 w 4667250"/>
              <a:gd name="connsiteY2" fmla="*/ 0 h 6870700"/>
              <a:gd name="connsiteX3" fmla="*/ 4667250 w 4667250"/>
              <a:gd name="connsiteY3" fmla="*/ 6870700 h 6870700"/>
              <a:gd name="connsiteX4" fmla="*/ 0 w 4667250"/>
              <a:gd name="connsiteY4" fmla="*/ 6858000 h 6870700"/>
              <a:gd name="connsiteX0" fmla="*/ 0 w 3740150"/>
              <a:gd name="connsiteY0" fmla="*/ 6845300 h 6870700"/>
              <a:gd name="connsiteX1" fmla="*/ 1568450 w 3740150"/>
              <a:gd name="connsiteY1" fmla="*/ 0 h 6870700"/>
              <a:gd name="connsiteX2" fmla="*/ 3721100 w 3740150"/>
              <a:gd name="connsiteY2" fmla="*/ 0 h 6870700"/>
              <a:gd name="connsiteX3" fmla="*/ 3740150 w 3740150"/>
              <a:gd name="connsiteY3" fmla="*/ 6870700 h 6870700"/>
              <a:gd name="connsiteX4" fmla="*/ 0 w 3740150"/>
              <a:gd name="connsiteY4" fmla="*/ 68453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150" h="6870700">
                <a:moveTo>
                  <a:pt x="0" y="6845300"/>
                </a:moveTo>
                <a:lnTo>
                  <a:pt x="1568450" y="0"/>
                </a:lnTo>
                <a:lnTo>
                  <a:pt x="3721100" y="0"/>
                </a:lnTo>
                <a:lnTo>
                  <a:pt x="3740150" y="6870700"/>
                </a:lnTo>
                <a:lnTo>
                  <a:pt x="0" y="6845300"/>
                </a:lnTo>
                <a:close/>
              </a:path>
            </a:pathLst>
          </a:custGeom>
          <a:solidFill>
            <a:srgbClr val="0048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99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796C-6D57-62CD-EE82-739C56C31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6E7477-97B5-F053-21FA-58CA3D1A95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779883-9779-1E0A-2C2C-177D2ED81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317AC-F06C-1253-11C8-216C768CF4F5}"/>
              </a:ext>
            </a:extLst>
          </p:cNvPr>
          <p:cNvSpPr>
            <a:spLocks noGrp="1"/>
          </p:cNvSpPr>
          <p:nvPr>
            <p:ph type="dt" sz="half" idx="10"/>
          </p:nvPr>
        </p:nvSpPr>
        <p:spPr/>
        <p:txBody>
          <a:bodyPr/>
          <a:lstStyle/>
          <a:p>
            <a:fld id="{A4F30150-4C18-4337-B336-DC158E5D59EC}" type="datetime1">
              <a:rPr lang="en-US" smtClean="0"/>
              <a:t>4/4/25</a:t>
            </a:fld>
            <a:endParaRPr lang="en-US"/>
          </a:p>
        </p:txBody>
      </p:sp>
      <p:sp>
        <p:nvSpPr>
          <p:cNvPr id="6" name="Footer Placeholder 5">
            <a:extLst>
              <a:ext uri="{FF2B5EF4-FFF2-40B4-BE49-F238E27FC236}">
                <a16:creationId xmlns:a16="http://schemas.microsoft.com/office/drawing/2014/main" id="{C11BFBC3-0162-6503-8140-BD2DC84B7CCF}"/>
              </a:ext>
            </a:extLst>
          </p:cNvPr>
          <p:cNvSpPr>
            <a:spLocks noGrp="1"/>
          </p:cNvSpPr>
          <p:nvPr>
            <p:ph type="ftr" sz="quarter" idx="11"/>
          </p:nvPr>
        </p:nvSpPr>
        <p:spPr/>
        <p:txBody>
          <a:bodyPr/>
          <a:lstStyle/>
          <a:p>
            <a:r>
              <a:rPr lang="en-US"/>
              <a:t>Advisory Committee TIG Review</a:t>
            </a:r>
          </a:p>
        </p:txBody>
      </p:sp>
      <p:sp>
        <p:nvSpPr>
          <p:cNvPr id="7" name="Slide Number Placeholder 6">
            <a:extLst>
              <a:ext uri="{FF2B5EF4-FFF2-40B4-BE49-F238E27FC236}">
                <a16:creationId xmlns:a16="http://schemas.microsoft.com/office/drawing/2014/main" id="{0C64554C-B96C-D5E2-1BA9-9151C7B5D016}"/>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301483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8A2B-F8A8-375C-DA11-B16D0EE328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BE3305-9B32-46E3-0CB5-2F382EB99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2401E-4E05-6F7C-4750-743125E6AA74}"/>
              </a:ext>
            </a:extLst>
          </p:cNvPr>
          <p:cNvSpPr>
            <a:spLocks noGrp="1"/>
          </p:cNvSpPr>
          <p:nvPr>
            <p:ph type="dt" sz="half" idx="10"/>
          </p:nvPr>
        </p:nvSpPr>
        <p:spPr/>
        <p:txBody>
          <a:bodyPr/>
          <a:lstStyle/>
          <a:p>
            <a:fld id="{F53EBCAC-AF1B-4B4A-8FB1-4F50CC65F282}" type="datetime1">
              <a:rPr lang="en-US" smtClean="0"/>
              <a:t>4/4/25</a:t>
            </a:fld>
            <a:endParaRPr lang="en-US"/>
          </a:p>
        </p:txBody>
      </p:sp>
      <p:sp>
        <p:nvSpPr>
          <p:cNvPr id="5" name="Footer Placeholder 4">
            <a:extLst>
              <a:ext uri="{FF2B5EF4-FFF2-40B4-BE49-F238E27FC236}">
                <a16:creationId xmlns:a16="http://schemas.microsoft.com/office/drawing/2014/main" id="{E0DA97CF-D3CB-5094-D350-18797DFD3EFB}"/>
              </a:ext>
            </a:extLst>
          </p:cNvPr>
          <p:cNvSpPr>
            <a:spLocks noGrp="1"/>
          </p:cNvSpPr>
          <p:nvPr>
            <p:ph type="ftr" sz="quarter" idx="11"/>
          </p:nvPr>
        </p:nvSpPr>
        <p:spPr/>
        <p:txBody>
          <a:bodyPr/>
          <a:lstStyle/>
          <a:p>
            <a:r>
              <a:rPr lang="en-US"/>
              <a:t>Advisory Committee TIG Review</a:t>
            </a:r>
          </a:p>
        </p:txBody>
      </p:sp>
      <p:sp>
        <p:nvSpPr>
          <p:cNvPr id="6" name="Slide Number Placeholder 5">
            <a:extLst>
              <a:ext uri="{FF2B5EF4-FFF2-40B4-BE49-F238E27FC236}">
                <a16:creationId xmlns:a16="http://schemas.microsoft.com/office/drawing/2014/main" id="{8B951FCD-B7FF-A8F8-6EC7-D78D6A29761D}"/>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384006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A80D7-AAC3-D489-4CE3-BF8B8C7702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5D4C93-7318-5566-C916-540C7FBD99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D30B6-E4F5-A269-727E-833B27D44CD7}"/>
              </a:ext>
            </a:extLst>
          </p:cNvPr>
          <p:cNvSpPr>
            <a:spLocks noGrp="1"/>
          </p:cNvSpPr>
          <p:nvPr>
            <p:ph type="dt" sz="half" idx="10"/>
          </p:nvPr>
        </p:nvSpPr>
        <p:spPr/>
        <p:txBody>
          <a:bodyPr/>
          <a:lstStyle/>
          <a:p>
            <a:fld id="{5AD0DC07-4119-4916-BDF3-55285CBA2848}" type="datetime1">
              <a:rPr lang="en-US" smtClean="0"/>
              <a:t>4/4/25</a:t>
            </a:fld>
            <a:endParaRPr lang="en-US"/>
          </a:p>
        </p:txBody>
      </p:sp>
      <p:sp>
        <p:nvSpPr>
          <p:cNvPr id="5" name="Footer Placeholder 4">
            <a:extLst>
              <a:ext uri="{FF2B5EF4-FFF2-40B4-BE49-F238E27FC236}">
                <a16:creationId xmlns:a16="http://schemas.microsoft.com/office/drawing/2014/main" id="{2548B95D-4A2F-C8F2-DD4F-01AB43DB6E9C}"/>
              </a:ext>
            </a:extLst>
          </p:cNvPr>
          <p:cNvSpPr>
            <a:spLocks noGrp="1"/>
          </p:cNvSpPr>
          <p:nvPr>
            <p:ph type="ftr" sz="quarter" idx="11"/>
          </p:nvPr>
        </p:nvSpPr>
        <p:spPr/>
        <p:txBody>
          <a:bodyPr/>
          <a:lstStyle/>
          <a:p>
            <a:r>
              <a:rPr lang="en-US"/>
              <a:t>Advisory Committee TIG Review</a:t>
            </a:r>
          </a:p>
        </p:txBody>
      </p:sp>
      <p:sp>
        <p:nvSpPr>
          <p:cNvPr id="6" name="Slide Number Placeholder 5">
            <a:extLst>
              <a:ext uri="{FF2B5EF4-FFF2-40B4-BE49-F238E27FC236}">
                <a16:creationId xmlns:a16="http://schemas.microsoft.com/office/drawing/2014/main" id="{35233C3C-008F-BEFE-F5BF-DC5E0AB6C876}"/>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260296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0" name="Parallelogram 12">
            <a:extLst>
              <a:ext uri="{FF2B5EF4-FFF2-40B4-BE49-F238E27FC236}">
                <a16:creationId xmlns:a16="http://schemas.microsoft.com/office/drawing/2014/main" id="{3672EB96-54C1-77E7-AC32-6F5C314C20F4}"/>
              </a:ext>
            </a:extLst>
          </p:cNvPr>
          <p:cNvSpPr/>
          <p:nvPr userDrawn="1"/>
        </p:nvSpPr>
        <p:spPr>
          <a:xfrm>
            <a:off x="8470900" y="0"/>
            <a:ext cx="3740150" cy="6870700"/>
          </a:xfrm>
          <a:custGeom>
            <a:avLst/>
            <a:gdLst>
              <a:gd name="connsiteX0" fmla="*/ 0 w 4648200"/>
              <a:gd name="connsiteY0" fmla="*/ 6858000 h 6858000"/>
              <a:gd name="connsiteX1" fmla="*/ 1162050 w 4648200"/>
              <a:gd name="connsiteY1" fmla="*/ 0 h 6858000"/>
              <a:gd name="connsiteX2" fmla="*/ 4648200 w 4648200"/>
              <a:gd name="connsiteY2" fmla="*/ 0 h 6858000"/>
              <a:gd name="connsiteX3" fmla="*/ 3486150 w 4648200"/>
              <a:gd name="connsiteY3" fmla="*/ 6858000 h 6858000"/>
              <a:gd name="connsiteX4" fmla="*/ 0 w 4648200"/>
              <a:gd name="connsiteY4" fmla="*/ 6858000 h 6858000"/>
              <a:gd name="connsiteX0" fmla="*/ 0 w 4667250"/>
              <a:gd name="connsiteY0" fmla="*/ 6858000 h 6870700"/>
              <a:gd name="connsiteX1" fmla="*/ 1162050 w 4667250"/>
              <a:gd name="connsiteY1" fmla="*/ 0 h 6870700"/>
              <a:gd name="connsiteX2" fmla="*/ 4648200 w 4667250"/>
              <a:gd name="connsiteY2" fmla="*/ 0 h 6870700"/>
              <a:gd name="connsiteX3" fmla="*/ 4667250 w 4667250"/>
              <a:gd name="connsiteY3" fmla="*/ 6870700 h 6870700"/>
              <a:gd name="connsiteX4" fmla="*/ 0 w 4667250"/>
              <a:gd name="connsiteY4" fmla="*/ 6858000 h 6870700"/>
              <a:gd name="connsiteX0" fmla="*/ 0 w 4667250"/>
              <a:gd name="connsiteY0" fmla="*/ 6858000 h 6870700"/>
              <a:gd name="connsiteX1" fmla="*/ 2495550 w 4667250"/>
              <a:gd name="connsiteY1" fmla="*/ 0 h 6870700"/>
              <a:gd name="connsiteX2" fmla="*/ 4648200 w 4667250"/>
              <a:gd name="connsiteY2" fmla="*/ 0 h 6870700"/>
              <a:gd name="connsiteX3" fmla="*/ 4667250 w 4667250"/>
              <a:gd name="connsiteY3" fmla="*/ 6870700 h 6870700"/>
              <a:gd name="connsiteX4" fmla="*/ 0 w 4667250"/>
              <a:gd name="connsiteY4" fmla="*/ 6858000 h 6870700"/>
              <a:gd name="connsiteX0" fmla="*/ 0 w 3740150"/>
              <a:gd name="connsiteY0" fmla="*/ 6845300 h 6870700"/>
              <a:gd name="connsiteX1" fmla="*/ 1568450 w 3740150"/>
              <a:gd name="connsiteY1" fmla="*/ 0 h 6870700"/>
              <a:gd name="connsiteX2" fmla="*/ 3721100 w 3740150"/>
              <a:gd name="connsiteY2" fmla="*/ 0 h 6870700"/>
              <a:gd name="connsiteX3" fmla="*/ 3740150 w 3740150"/>
              <a:gd name="connsiteY3" fmla="*/ 6870700 h 6870700"/>
              <a:gd name="connsiteX4" fmla="*/ 0 w 3740150"/>
              <a:gd name="connsiteY4" fmla="*/ 68453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150" h="6870700">
                <a:moveTo>
                  <a:pt x="0" y="6845300"/>
                </a:moveTo>
                <a:lnTo>
                  <a:pt x="1568450" y="0"/>
                </a:lnTo>
                <a:lnTo>
                  <a:pt x="3721100" y="0"/>
                </a:lnTo>
                <a:lnTo>
                  <a:pt x="3740150" y="6870700"/>
                </a:lnTo>
                <a:lnTo>
                  <a:pt x="0" y="6845300"/>
                </a:lnTo>
                <a:close/>
              </a:path>
            </a:pathLst>
          </a:custGeom>
          <a:solidFill>
            <a:srgbClr val="00485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5F671-2884-AED1-4CF7-FCC5879C5F30}"/>
              </a:ext>
            </a:extLst>
          </p:cNvPr>
          <p:cNvSpPr>
            <a:spLocks noGrp="1"/>
          </p:cNvSpPr>
          <p:nvPr>
            <p:ph type="title" hasCustomPrompt="1"/>
          </p:nvPr>
        </p:nvSpPr>
        <p:spPr>
          <a:xfrm>
            <a:off x="9208586" y="4572000"/>
            <a:ext cx="2857500" cy="1325563"/>
          </a:xfrm>
        </p:spPr>
        <p:txBody>
          <a:bodyPr/>
          <a:lstStyle>
            <a:lvl1pPr>
              <a:defRPr b="1">
                <a:solidFill>
                  <a:schemeClr val="bg1"/>
                </a:solidFill>
              </a:defRPr>
            </a:lvl1pPr>
          </a:lstStyle>
          <a:p>
            <a:r>
              <a:rPr lang="en-US"/>
              <a:t>Thank you!</a:t>
            </a:r>
          </a:p>
        </p:txBody>
      </p:sp>
      <p:pic>
        <p:nvPicPr>
          <p:cNvPr id="9" name="Picture 8" descr="A group of people sitting at tables with laptops&#10;&#10;Description automatically generated">
            <a:extLst>
              <a:ext uri="{FF2B5EF4-FFF2-40B4-BE49-F238E27FC236}">
                <a16:creationId xmlns:a16="http://schemas.microsoft.com/office/drawing/2014/main" id="{3154701E-6CCA-E0AE-7B93-A08E13810096}"/>
              </a:ext>
            </a:extLst>
          </p:cNvPr>
          <p:cNvPicPr>
            <a:picLocks noChangeAspect="1"/>
          </p:cNvPicPr>
          <p:nvPr userDrawn="1"/>
        </p:nvPicPr>
        <p:blipFill>
          <a:blip r:embed="rId2"/>
          <a:stretch>
            <a:fillRect/>
          </a:stretch>
        </p:blipFill>
        <p:spPr>
          <a:xfrm>
            <a:off x="1143000" y="491127"/>
            <a:ext cx="6553200" cy="3471273"/>
          </a:xfrm>
          <a:prstGeom prst="rect">
            <a:avLst/>
          </a:prstGeom>
        </p:spPr>
      </p:pic>
    </p:spTree>
    <p:extLst>
      <p:ext uri="{BB962C8B-B14F-4D97-AF65-F5344CB8AC3E}">
        <p14:creationId xmlns:p14="http://schemas.microsoft.com/office/powerpoint/2010/main" val="109807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7C71A7-1725-9C68-9330-99DD376AAE54}"/>
              </a:ext>
            </a:extLst>
          </p:cNvPr>
          <p:cNvSpPr>
            <a:spLocks noGrp="1"/>
          </p:cNvSpPr>
          <p:nvPr>
            <p:ph type="dt" sz="half" idx="10"/>
          </p:nvPr>
        </p:nvSpPr>
        <p:spPr/>
        <p:txBody>
          <a:bodyPr/>
          <a:lstStyle>
            <a:lvl1pPr>
              <a:defRPr/>
            </a:lvl1pPr>
          </a:lstStyle>
          <a:p>
            <a:fld id="{C2A570DD-60E5-47CE-9643-69F1AB256CCE}" type="datetime1">
              <a:rPr lang="en-US" smtClean="0"/>
              <a:t>4/4/25</a:t>
            </a:fld>
            <a:endParaRPr lang="en-US"/>
          </a:p>
        </p:txBody>
      </p:sp>
      <p:sp>
        <p:nvSpPr>
          <p:cNvPr id="4" name="Footer Placeholder 3">
            <a:extLst>
              <a:ext uri="{FF2B5EF4-FFF2-40B4-BE49-F238E27FC236}">
                <a16:creationId xmlns:a16="http://schemas.microsoft.com/office/drawing/2014/main" id="{524B932E-4A55-F43B-8EA1-B2462ED8F4C7}"/>
              </a:ext>
            </a:extLst>
          </p:cNvPr>
          <p:cNvSpPr>
            <a:spLocks noGrp="1"/>
          </p:cNvSpPr>
          <p:nvPr>
            <p:ph type="ftr" sz="quarter" idx="11"/>
          </p:nvPr>
        </p:nvSpPr>
        <p:spPr/>
        <p:txBody>
          <a:bodyPr/>
          <a:lstStyle/>
          <a:p>
            <a:r>
              <a:rPr lang="en-US"/>
              <a:t>Advisory Committee TIG Review</a:t>
            </a:r>
          </a:p>
        </p:txBody>
      </p:sp>
      <p:sp>
        <p:nvSpPr>
          <p:cNvPr id="5" name="Slide Number Placeholder 4">
            <a:extLst>
              <a:ext uri="{FF2B5EF4-FFF2-40B4-BE49-F238E27FC236}">
                <a16:creationId xmlns:a16="http://schemas.microsoft.com/office/drawing/2014/main" id="{506EAFB9-898E-F594-637C-C759AD77DED7}"/>
              </a:ext>
            </a:extLst>
          </p:cNvPr>
          <p:cNvSpPr>
            <a:spLocks noGrp="1"/>
          </p:cNvSpPr>
          <p:nvPr>
            <p:ph type="sldNum" sz="quarter" idx="12"/>
          </p:nvPr>
        </p:nvSpPr>
        <p:spPr/>
        <p:txBody>
          <a:bodyPr/>
          <a:lstStyle/>
          <a:p>
            <a:fld id="{977CEE11-DC4A-E34B-816D-D5FA143E638C}" type="slidenum">
              <a:rPr lang="en-US" smtClean="0"/>
              <a:t>‹#›</a:t>
            </a:fld>
            <a:endParaRPr lang="en-US"/>
          </a:p>
        </p:txBody>
      </p:sp>
      <p:sp>
        <p:nvSpPr>
          <p:cNvPr id="7" name="SmartArt Placeholder 6">
            <a:extLst>
              <a:ext uri="{FF2B5EF4-FFF2-40B4-BE49-F238E27FC236}">
                <a16:creationId xmlns:a16="http://schemas.microsoft.com/office/drawing/2014/main" id="{333D41AD-BED6-44DA-8808-6D4B10463899}"/>
              </a:ext>
            </a:extLst>
          </p:cNvPr>
          <p:cNvSpPr>
            <a:spLocks noGrp="1"/>
          </p:cNvSpPr>
          <p:nvPr>
            <p:ph type="dgm" sz="quarter" idx="13"/>
          </p:nvPr>
        </p:nvSpPr>
        <p:spPr>
          <a:xfrm>
            <a:off x="838200" y="1828800"/>
            <a:ext cx="10515600" cy="3632200"/>
          </a:xfrm>
        </p:spPr>
        <p:txBody>
          <a:bodyPr/>
          <a:lstStyle/>
          <a:p>
            <a:r>
              <a:rPr lang="en-US"/>
              <a:t>Click icon to add SmartArt graphic</a:t>
            </a:r>
          </a:p>
        </p:txBody>
      </p:sp>
      <p:graphicFrame>
        <p:nvGraphicFramePr>
          <p:cNvPr id="8" name="Diagram 7">
            <a:extLst>
              <a:ext uri="{FF2B5EF4-FFF2-40B4-BE49-F238E27FC236}">
                <a16:creationId xmlns:a16="http://schemas.microsoft.com/office/drawing/2014/main" id="{D8DA373E-D775-6796-63E6-D190363C264E}"/>
              </a:ext>
            </a:extLst>
          </p:cNvPr>
          <p:cNvGraphicFramePr/>
          <p:nvPr userDrawn="1">
            <p:extLst>
              <p:ext uri="{D42A27DB-BD31-4B8C-83A1-F6EECF244321}">
                <p14:modId xmlns:p14="http://schemas.microsoft.com/office/powerpoint/2010/main" val="2084242401"/>
              </p:ext>
            </p:extLst>
          </p:nvPr>
        </p:nvGraphicFramePr>
        <p:xfrm>
          <a:off x="787400" y="136525"/>
          <a:ext cx="5308600" cy="600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A013A644-4869-8D8E-7EAE-07974FBEEA1B}"/>
              </a:ext>
            </a:extLst>
          </p:cNvPr>
          <p:cNvGraphicFramePr/>
          <p:nvPr userDrawn="1">
            <p:extLst>
              <p:ext uri="{D42A27DB-BD31-4B8C-83A1-F6EECF244321}">
                <p14:modId xmlns:p14="http://schemas.microsoft.com/office/powerpoint/2010/main" val="3207216268"/>
              </p:ext>
            </p:extLst>
          </p:nvPr>
        </p:nvGraphicFramePr>
        <p:xfrm>
          <a:off x="6070600" y="120650"/>
          <a:ext cx="5308600" cy="60018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640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609E-7D95-4F27-C1AD-F3F0E56718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D1E4FE-D8DC-5014-C934-4FF299DA1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F87DFE-7610-63A8-1515-28F826667EC7}"/>
              </a:ext>
            </a:extLst>
          </p:cNvPr>
          <p:cNvSpPr>
            <a:spLocks noGrp="1"/>
          </p:cNvSpPr>
          <p:nvPr>
            <p:ph type="dt" sz="half" idx="10"/>
          </p:nvPr>
        </p:nvSpPr>
        <p:spPr/>
        <p:txBody>
          <a:bodyPr/>
          <a:lstStyle/>
          <a:p>
            <a:fld id="{5210DD9E-E35F-404A-94A5-ED7A6ABCFEC7}" type="datetime1">
              <a:rPr lang="en-US" smtClean="0"/>
              <a:t>4/4/25</a:t>
            </a:fld>
            <a:endParaRPr lang="en-US"/>
          </a:p>
        </p:txBody>
      </p:sp>
      <p:sp>
        <p:nvSpPr>
          <p:cNvPr id="5" name="Footer Placeholder 4">
            <a:extLst>
              <a:ext uri="{FF2B5EF4-FFF2-40B4-BE49-F238E27FC236}">
                <a16:creationId xmlns:a16="http://schemas.microsoft.com/office/drawing/2014/main" id="{4B31EC24-E3DD-5855-FFC0-54C37752F971}"/>
              </a:ext>
            </a:extLst>
          </p:cNvPr>
          <p:cNvSpPr>
            <a:spLocks noGrp="1"/>
          </p:cNvSpPr>
          <p:nvPr>
            <p:ph type="ftr" sz="quarter" idx="11"/>
          </p:nvPr>
        </p:nvSpPr>
        <p:spPr/>
        <p:txBody>
          <a:bodyPr/>
          <a:lstStyle/>
          <a:p>
            <a:r>
              <a:rPr lang="en-US"/>
              <a:t>Advisory Committee TIG Review</a:t>
            </a:r>
          </a:p>
        </p:txBody>
      </p:sp>
      <p:sp>
        <p:nvSpPr>
          <p:cNvPr id="6" name="Slide Number Placeholder 5">
            <a:extLst>
              <a:ext uri="{FF2B5EF4-FFF2-40B4-BE49-F238E27FC236}">
                <a16:creationId xmlns:a16="http://schemas.microsoft.com/office/drawing/2014/main" id="{A93E83D9-3AE2-954C-B542-6DADBC7D62F1}"/>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387712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3481-953B-F265-0170-B601A3D8C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C8CB2-EB0A-8143-756A-D29E6E66A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1E97B-CBA5-A990-8401-0EDAE2BC7084}"/>
              </a:ext>
            </a:extLst>
          </p:cNvPr>
          <p:cNvSpPr>
            <a:spLocks noGrp="1"/>
          </p:cNvSpPr>
          <p:nvPr>
            <p:ph type="dt" sz="half" idx="10"/>
          </p:nvPr>
        </p:nvSpPr>
        <p:spPr>
          <a:xfrm>
            <a:off x="5880100" y="6356350"/>
            <a:ext cx="2743200" cy="365125"/>
          </a:xfrm>
        </p:spPr>
        <p:txBody>
          <a:bodyPr/>
          <a:lstStyle>
            <a:lvl1pPr algn="r">
              <a:defRPr>
                <a:solidFill>
                  <a:schemeClr val="bg1"/>
                </a:solidFill>
              </a:defRPr>
            </a:lvl1pPr>
          </a:lstStyle>
          <a:p>
            <a:fld id="{2DF74799-69A0-4874-96AE-1F4E2889D239}" type="datetime1">
              <a:rPr lang="en-US" smtClean="0"/>
              <a:t>4/4/25</a:t>
            </a:fld>
            <a:endParaRPr lang="en-US"/>
          </a:p>
        </p:txBody>
      </p:sp>
      <p:sp>
        <p:nvSpPr>
          <p:cNvPr id="5" name="Footer Placeholder 4">
            <a:extLst>
              <a:ext uri="{FF2B5EF4-FFF2-40B4-BE49-F238E27FC236}">
                <a16:creationId xmlns:a16="http://schemas.microsoft.com/office/drawing/2014/main" id="{FC5C38CD-0455-4610-7715-C9EF40ADA78B}"/>
              </a:ext>
            </a:extLst>
          </p:cNvPr>
          <p:cNvSpPr>
            <a:spLocks noGrp="1"/>
          </p:cNvSpPr>
          <p:nvPr>
            <p:ph type="ftr" sz="quarter" idx="11"/>
          </p:nvPr>
        </p:nvSpPr>
        <p:spPr>
          <a:xfrm>
            <a:off x="76200" y="6356350"/>
            <a:ext cx="4572000" cy="365125"/>
          </a:xfrm>
        </p:spPr>
        <p:txBody>
          <a:bodyPr/>
          <a:lstStyle>
            <a:lvl1pPr algn="l">
              <a:defRPr>
                <a:solidFill>
                  <a:schemeClr val="bg1"/>
                </a:solidFill>
              </a:defRPr>
            </a:lvl1pPr>
          </a:lstStyle>
          <a:p>
            <a:r>
              <a:rPr lang="en-US"/>
              <a:t>Advisory Committee TIG Review</a:t>
            </a:r>
          </a:p>
        </p:txBody>
      </p:sp>
      <p:sp>
        <p:nvSpPr>
          <p:cNvPr id="6" name="Slide Number Placeholder 5">
            <a:extLst>
              <a:ext uri="{FF2B5EF4-FFF2-40B4-BE49-F238E27FC236}">
                <a16:creationId xmlns:a16="http://schemas.microsoft.com/office/drawing/2014/main" id="{F450D44E-35DB-C468-8617-A9BEE158E7CB}"/>
              </a:ext>
            </a:extLst>
          </p:cNvPr>
          <p:cNvSpPr>
            <a:spLocks noGrp="1"/>
          </p:cNvSpPr>
          <p:nvPr>
            <p:ph type="sldNum" sz="quarter" idx="12"/>
          </p:nvPr>
        </p:nvSpPr>
        <p:spPr>
          <a:xfrm>
            <a:off x="8610600" y="6356350"/>
            <a:ext cx="609600" cy="365125"/>
          </a:xfrm>
        </p:spPr>
        <p:txBody>
          <a:bodyPr/>
          <a:lstStyle>
            <a:lvl1pPr>
              <a:defRPr>
                <a:solidFill>
                  <a:schemeClr val="bg1"/>
                </a:solidFill>
              </a:defRPr>
            </a:lvl1pPr>
          </a:lstStyle>
          <a:p>
            <a:fld id="{977CEE11-DC4A-E34B-816D-D5FA143E638C}" type="slidenum">
              <a:rPr lang="en-US" smtClean="0"/>
              <a:pPr/>
              <a:t>‹#›</a:t>
            </a:fld>
            <a:endParaRPr lang="en-US"/>
          </a:p>
        </p:txBody>
      </p:sp>
    </p:spTree>
    <p:extLst>
      <p:ext uri="{BB962C8B-B14F-4D97-AF65-F5344CB8AC3E}">
        <p14:creationId xmlns:p14="http://schemas.microsoft.com/office/powerpoint/2010/main" val="204016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BB3B-7CB1-ED23-23C0-C17890EE0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A3639C-E391-BF0F-F91B-1C5B9144F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0D2376-A0F2-511E-7295-EFBBCDBD99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D4A01-C6A9-9EA4-ECA7-B53EAFFE59B6}"/>
              </a:ext>
            </a:extLst>
          </p:cNvPr>
          <p:cNvSpPr>
            <a:spLocks noGrp="1"/>
          </p:cNvSpPr>
          <p:nvPr>
            <p:ph type="dt" sz="half" idx="10"/>
          </p:nvPr>
        </p:nvSpPr>
        <p:spPr/>
        <p:txBody>
          <a:bodyPr/>
          <a:lstStyle/>
          <a:p>
            <a:fld id="{D666913F-3801-44F7-94C9-9D6E1430E548}" type="datetime1">
              <a:rPr lang="en-US" smtClean="0"/>
              <a:t>4/4/25</a:t>
            </a:fld>
            <a:endParaRPr lang="en-US"/>
          </a:p>
        </p:txBody>
      </p:sp>
      <p:sp>
        <p:nvSpPr>
          <p:cNvPr id="6" name="Footer Placeholder 5">
            <a:extLst>
              <a:ext uri="{FF2B5EF4-FFF2-40B4-BE49-F238E27FC236}">
                <a16:creationId xmlns:a16="http://schemas.microsoft.com/office/drawing/2014/main" id="{C8A99453-C119-5CA9-01C2-8792247AEC8D}"/>
              </a:ext>
            </a:extLst>
          </p:cNvPr>
          <p:cNvSpPr>
            <a:spLocks noGrp="1"/>
          </p:cNvSpPr>
          <p:nvPr>
            <p:ph type="ftr" sz="quarter" idx="11"/>
          </p:nvPr>
        </p:nvSpPr>
        <p:spPr/>
        <p:txBody>
          <a:bodyPr/>
          <a:lstStyle/>
          <a:p>
            <a:r>
              <a:rPr lang="en-US"/>
              <a:t>Advisory Committee TIG Review</a:t>
            </a:r>
          </a:p>
        </p:txBody>
      </p:sp>
      <p:sp>
        <p:nvSpPr>
          <p:cNvPr id="7" name="Slide Number Placeholder 6">
            <a:extLst>
              <a:ext uri="{FF2B5EF4-FFF2-40B4-BE49-F238E27FC236}">
                <a16:creationId xmlns:a16="http://schemas.microsoft.com/office/drawing/2014/main" id="{51087710-CBE6-5314-4D95-DFA77C6C0A8D}"/>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358339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7D4D-144C-C60F-6917-A65331A06F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D639EF-7272-71C9-9D32-0A12EA2FB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03C585-59F4-B8A7-C236-4D64F1FD63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7CB85-6851-DC32-A39C-315B4D0E2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FE5B0-3B10-6682-7315-1925F75075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0E5CC2-65ED-00C5-8747-0F5292740561}"/>
              </a:ext>
            </a:extLst>
          </p:cNvPr>
          <p:cNvSpPr>
            <a:spLocks noGrp="1"/>
          </p:cNvSpPr>
          <p:nvPr>
            <p:ph type="dt" sz="half" idx="10"/>
          </p:nvPr>
        </p:nvSpPr>
        <p:spPr/>
        <p:txBody>
          <a:bodyPr/>
          <a:lstStyle/>
          <a:p>
            <a:fld id="{87D89F5A-7545-4FD2-81A9-C107B5F0C8C7}" type="datetime1">
              <a:rPr lang="en-US" smtClean="0"/>
              <a:t>4/4/25</a:t>
            </a:fld>
            <a:endParaRPr lang="en-US"/>
          </a:p>
        </p:txBody>
      </p:sp>
      <p:sp>
        <p:nvSpPr>
          <p:cNvPr id="8" name="Footer Placeholder 7">
            <a:extLst>
              <a:ext uri="{FF2B5EF4-FFF2-40B4-BE49-F238E27FC236}">
                <a16:creationId xmlns:a16="http://schemas.microsoft.com/office/drawing/2014/main" id="{9300BAE6-4754-4C87-9601-D4B1CC4D5F87}"/>
              </a:ext>
            </a:extLst>
          </p:cNvPr>
          <p:cNvSpPr>
            <a:spLocks noGrp="1"/>
          </p:cNvSpPr>
          <p:nvPr>
            <p:ph type="ftr" sz="quarter" idx="11"/>
          </p:nvPr>
        </p:nvSpPr>
        <p:spPr/>
        <p:txBody>
          <a:bodyPr/>
          <a:lstStyle/>
          <a:p>
            <a:r>
              <a:rPr lang="en-US"/>
              <a:t>Advisory Committee TIG Review</a:t>
            </a:r>
          </a:p>
        </p:txBody>
      </p:sp>
      <p:sp>
        <p:nvSpPr>
          <p:cNvPr id="9" name="Slide Number Placeholder 8">
            <a:extLst>
              <a:ext uri="{FF2B5EF4-FFF2-40B4-BE49-F238E27FC236}">
                <a16:creationId xmlns:a16="http://schemas.microsoft.com/office/drawing/2014/main" id="{31D6F449-E3C7-E631-F6F1-3129444287C2}"/>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394243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42D2-B1C0-89F7-8A43-391804C1C1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3CDEC-830B-FC7E-CD36-9F792E8C3DA4}"/>
              </a:ext>
            </a:extLst>
          </p:cNvPr>
          <p:cNvSpPr>
            <a:spLocks noGrp="1"/>
          </p:cNvSpPr>
          <p:nvPr>
            <p:ph type="dt" sz="half" idx="10"/>
          </p:nvPr>
        </p:nvSpPr>
        <p:spPr/>
        <p:txBody>
          <a:bodyPr/>
          <a:lstStyle/>
          <a:p>
            <a:fld id="{C83F4133-95B8-4446-B2F2-2D8BC8BAD192}" type="datetime1">
              <a:rPr lang="en-US" smtClean="0"/>
              <a:t>4/4/25</a:t>
            </a:fld>
            <a:endParaRPr lang="en-US"/>
          </a:p>
        </p:txBody>
      </p:sp>
      <p:sp>
        <p:nvSpPr>
          <p:cNvPr id="4" name="Footer Placeholder 3">
            <a:extLst>
              <a:ext uri="{FF2B5EF4-FFF2-40B4-BE49-F238E27FC236}">
                <a16:creationId xmlns:a16="http://schemas.microsoft.com/office/drawing/2014/main" id="{5FDE10F2-EEE9-5BA6-A464-83B7B01331F5}"/>
              </a:ext>
            </a:extLst>
          </p:cNvPr>
          <p:cNvSpPr>
            <a:spLocks noGrp="1"/>
          </p:cNvSpPr>
          <p:nvPr>
            <p:ph type="ftr" sz="quarter" idx="11"/>
          </p:nvPr>
        </p:nvSpPr>
        <p:spPr/>
        <p:txBody>
          <a:bodyPr/>
          <a:lstStyle/>
          <a:p>
            <a:r>
              <a:rPr lang="en-US"/>
              <a:t>Advisory Committee TIG Review</a:t>
            </a:r>
          </a:p>
        </p:txBody>
      </p:sp>
      <p:sp>
        <p:nvSpPr>
          <p:cNvPr id="5" name="Slide Number Placeholder 4">
            <a:extLst>
              <a:ext uri="{FF2B5EF4-FFF2-40B4-BE49-F238E27FC236}">
                <a16:creationId xmlns:a16="http://schemas.microsoft.com/office/drawing/2014/main" id="{4FF3F8C3-616E-2860-AD22-B0481526CB9B}"/>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185494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4DC67-8EB6-B196-54A0-C4F123BDE844}"/>
              </a:ext>
            </a:extLst>
          </p:cNvPr>
          <p:cNvSpPr>
            <a:spLocks noGrp="1"/>
          </p:cNvSpPr>
          <p:nvPr>
            <p:ph type="dt" sz="half" idx="10"/>
          </p:nvPr>
        </p:nvSpPr>
        <p:spPr/>
        <p:txBody>
          <a:bodyPr/>
          <a:lstStyle/>
          <a:p>
            <a:fld id="{E25A7AC0-F013-428E-8998-59934739D6E5}" type="datetime1">
              <a:rPr lang="en-US" smtClean="0"/>
              <a:t>4/4/25</a:t>
            </a:fld>
            <a:endParaRPr lang="en-US"/>
          </a:p>
        </p:txBody>
      </p:sp>
      <p:sp>
        <p:nvSpPr>
          <p:cNvPr id="3" name="Footer Placeholder 2">
            <a:extLst>
              <a:ext uri="{FF2B5EF4-FFF2-40B4-BE49-F238E27FC236}">
                <a16:creationId xmlns:a16="http://schemas.microsoft.com/office/drawing/2014/main" id="{52CC2247-596F-2808-9B0A-C915CDE189D1}"/>
              </a:ext>
            </a:extLst>
          </p:cNvPr>
          <p:cNvSpPr>
            <a:spLocks noGrp="1"/>
          </p:cNvSpPr>
          <p:nvPr>
            <p:ph type="ftr" sz="quarter" idx="11"/>
          </p:nvPr>
        </p:nvSpPr>
        <p:spPr/>
        <p:txBody>
          <a:bodyPr/>
          <a:lstStyle/>
          <a:p>
            <a:r>
              <a:rPr lang="en-US"/>
              <a:t>Advisory Committee TIG Review</a:t>
            </a:r>
          </a:p>
        </p:txBody>
      </p:sp>
      <p:sp>
        <p:nvSpPr>
          <p:cNvPr id="4" name="Slide Number Placeholder 3">
            <a:extLst>
              <a:ext uri="{FF2B5EF4-FFF2-40B4-BE49-F238E27FC236}">
                <a16:creationId xmlns:a16="http://schemas.microsoft.com/office/drawing/2014/main" id="{DEF9D3DF-2AB4-10B3-98FA-5DD849142C11}"/>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2266168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EA07-640A-8721-6B12-7AA1D3899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DE15F3-031F-1FE8-DC6D-27F958A9EB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29E11-B891-FE96-7BA8-2D4BCBC54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E4039-BE5A-ECFE-3CAF-EB828948BA34}"/>
              </a:ext>
            </a:extLst>
          </p:cNvPr>
          <p:cNvSpPr>
            <a:spLocks noGrp="1"/>
          </p:cNvSpPr>
          <p:nvPr>
            <p:ph type="dt" sz="half" idx="10"/>
          </p:nvPr>
        </p:nvSpPr>
        <p:spPr/>
        <p:txBody>
          <a:bodyPr/>
          <a:lstStyle/>
          <a:p>
            <a:fld id="{173B58CD-4CB9-4BE2-BC49-DFE71DCD955B}" type="datetime1">
              <a:rPr lang="en-US" smtClean="0"/>
              <a:t>4/4/25</a:t>
            </a:fld>
            <a:endParaRPr lang="en-US"/>
          </a:p>
        </p:txBody>
      </p:sp>
      <p:sp>
        <p:nvSpPr>
          <p:cNvPr id="6" name="Footer Placeholder 5">
            <a:extLst>
              <a:ext uri="{FF2B5EF4-FFF2-40B4-BE49-F238E27FC236}">
                <a16:creationId xmlns:a16="http://schemas.microsoft.com/office/drawing/2014/main" id="{F99723CA-12F2-59B7-F281-EDDB1252188E}"/>
              </a:ext>
            </a:extLst>
          </p:cNvPr>
          <p:cNvSpPr>
            <a:spLocks noGrp="1"/>
          </p:cNvSpPr>
          <p:nvPr>
            <p:ph type="ftr" sz="quarter" idx="11"/>
          </p:nvPr>
        </p:nvSpPr>
        <p:spPr/>
        <p:txBody>
          <a:bodyPr/>
          <a:lstStyle/>
          <a:p>
            <a:r>
              <a:rPr lang="en-US"/>
              <a:t>Advisory Committee TIG Review</a:t>
            </a:r>
          </a:p>
        </p:txBody>
      </p:sp>
      <p:sp>
        <p:nvSpPr>
          <p:cNvPr id="7" name="Slide Number Placeholder 6">
            <a:extLst>
              <a:ext uri="{FF2B5EF4-FFF2-40B4-BE49-F238E27FC236}">
                <a16:creationId xmlns:a16="http://schemas.microsoft.com/office/drawing/2014/main" id="{A43106F9-FB63-88E0-758B-520D12D073C1}"/>
              </a:ext>
            </a:extLst>
          </p:cNvPr>
          <p:cNvSpPr>
            <a:spLocks noGrp="1"/>
          </p:cNvSpPr>
          <p:nvPr>
            <p:ph type="sldNum" sz="quarter" idx="12"/>
          </p:nvPr>
        </p:nvSpPr>
        <p:spPr/>
        <p:txBody>
          <a:bodyPr/>
          <a:lstStyle/>
          <a:p>
            <a:fld id="{977CEE11-DC4A-E34B-816D-D5FA143E638C}" type="slidenum">
              <a:rPr lang="en-US" smtClean="0"/>
              <a:t>‹#›</a:t>
            </a:fld>
            <a:endParaRPr lang="en-US"/>
          </a:p>
        </p:txBody>
      </p:sp>
    </p:spTree>
    <p:extLst>
      <p:ext uri="{BB962C8B-B14F-4D97-AF65-F5344CB8AC3E}">
        <p14:creationId xmlns:p14="http://schemas.microsoft.com/office/powerpoint/2010/main" val="344653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00292D-5299-F9AF-8E6E-19F585ED45F9}"/>
              </a:ext>
            </a:extLst>
          </p:cNvPr>
          <p:cNvSpPr/>
          <p:nvPr userDrawn="1"/>
        </p:nvSpPr>
        <p:spPr>
          <a:xfrm>
            <a:off x="0" y="6190096"/>
            <a:ext cx="9709484" cy="660543"/>
          </a:xfrm>
          <a:prstGeom prst="rect">
            <a:avLst/>
          </a:prstGeom>
          <a:solidFill>
            <a:srgbClr val="BAA596"/>
          </a:solidFill>
          <a:ln>
            <a:solidFill>
              <a:srgbClr val="BAA5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36FAF40-7C63-A8DD-0E26-B29AA9C35BC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7A7C77F-47A2-4DF8-D050-E4DFF980D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3BEA9-5076-FD45-7FB0-C8964B234A50}"/>
              </a:ext>
            </a:extLst>
          </p:cNvPr>
          <p:cNvSpPr>
            <a:spLocks noGrp="1"/>
          </p:cNvSpPr>
          <p:nvPr>
            <p:ph type="dt" sz="half" idx="2"/>
          </p:nvPr>
        </p:nvSpPr>
        <p:spPr>
          <a:xfrm>
            <a:off x="6214871" y="6328568"/>
            <a:ext cx="2743200" cy="365125"/>
          </a:xfrm>
          <a:prstGeom prst="rect">
            <a:avLst/>
          </a:prstGeom>
        </p:spPr>
        <p:txBody>
          <a:bodyPr vert="horz" lIns="91440" tIns="45720" rIns="91440" bIns="45720" rtlCol="0" anchor="ctr"/>
          <a:lstStyle>
            <a:lvl1pPr algn="l">
              <a:defRPr sz="1200">
                <a:solidFill>
                  <a:schemeClr val="bg1"/>
                </a:solidFill>
              </a:defRPr>
            </a:lvl1pPr>
          </a:lstStyle>
          <a:p>
            <a:pPr algn="r"/>
            <a:fld id="{73D14C95-C4BA-445B-8371-31F3548F044B}" type="datetime1">
              <a:rPr lang="en-US" smtClean="0"/>
              <a:t>4/4/25</a:t>
            </a:fld>
            <a:endParaRPr lang="en-US"/>
          </a:p>
        </p:txBody>
      </p:sp>
      <p:sp>
        <p:nvSpPr>
          <p:cNvPr id="5" name="Footer Placeholder 4">
            <a:extLst>
              <a:ext uri="{FF2B5EF4-FFF2-40B4-BE49-F238E27FC236}">
                <a16:creationId xmlns:a16="http://schemas.microsoft.com/office/drawing/2014/main" id="{E57F1C03-45B9-3FA1-3881-91F2BE5895B2}"/>
              </a:ext>
            </a:extLst>
          </p:cNvPr>
          <p:cNvSpPr>
            <a:spLocks noGrp="1"/>
          </p:cNvSpPr>
          <p:nvPr>
            <p:ph type="ftr" sz="quarter" idx="3"/>
          </p:nvPr>
        </p:nvSpPr>
        <p:spPr>
          <a:xfrm>
            <a:off x="0" y="6312693"/>
            <a:ext cx="4114800" cy="365125"/>
          </a:xfrm>
          <a:prstGeom prst="rect">
            <a:avLst/>
          </a:prstGeom>
        </p:spPr>
        <p:txBody>
          <a:bodyPr vert="horz" lIns="91440" tIns="45720" rIns="91440" bIns="45720" rtlCol="0" anchor="ctr"/>
          <a:lstStyle>
            <a:lvl1pPr algn="l">
              <a:defRPr sz="1200">
                <a:solidFill>
                  <a:schemeClr val="bg1"/>
                </a:solidFill>
              </a:defRPr>
            </a:lvl1pPr>
          </a:lstStyle>
          <a:p>
            <a:r>
              <a:rPr lang="en-US"/>
              <a:t>Advisory Committee TIG Review</a:t>
            </a:r>
          </a:p>
        </p:txBody>
      </p:sp>
      <p:sp>
        <p:nvSpPr>
          <p:cNvPr id="6" name="Slide Number Placeholder 5">
            <a:extLst>
              <a:ext uri="{FF2B5EF4-FFF2-40B4-BE49-F238E27FC236}">
                <a16:creationId xmlns:a16="http://schemas.microsoft.com/office/drawing/2014/main" id="{00C7F461-753F-06F4-9E00-1BBA70290997}"/>
              </a:ext>
            </a:extLst>
          </p:cNvPr>
          <p:cNvSpPr>
            <a:spLocks noGrp="1"/>
          </p:cNvSpPr>
          <p:nvPr>
            <p:ph type="sldNum" sz="quarter" idx="4"/>
          </p:nvPr>
        </p:nvSpPr>
        <p:spPr>
          <a:xfrm>
            <a:off x="8991599" y="6340475"/>
            <a:ext cx="433975" cy="365125"/>
          </a:xfrm>
          <a:prstGeom prst="rect">
            <a:avLst/>
          </a:prstGeom>
        </p:spPr>
        <p:txBody>
          <a:bodyPr vert="horz" lIns="91440" tIns="45720" rIns="91440" bIns="45720" rtlCol="0" anchor="ctr"/>
          <a:lstStyle>
            <a:lvl1pPr algn="r">
              <a:defRPr sz="1200">
                <a:solidFill>
                  <a:schemeClr val="bg1"/>
                </a:solidFill>
              </a:defRPr>
            </a:lvl1pPr>
          </a:lstStyle>
          <a:p>
            <a:fld id="{977CEE11-DC4A-E34B-816D-D5FA143E638C}" type="slidenum">
              <a:rPr lang="en-US" smtClean="0"/>
              <a:pPr/>
              <a:t>‹#›</a:t>
            </a:fld>
            <a:endParaRPr lang="en-US"/>
          </a:p>
        </p:txBody>
      </p:sp>
      <p:sp>
        <p:nvSpPr>
          <p:cNvPr id="8" name="Rectangle 7">
            <a:extLst>
              <a:ext uri="{FF2B5EF4-FFF2-40B4-BE49-F238E27FC236}">
                <a16:creationId xmlns:a16="http://schemas.microsoft.com/office/drawing/2014/main" id="{E0AFD6EA-FAF0-1B20-570E-75BE3B6E89F4}"/>
              </a:ext>
            </a:extLst>
          </p:cNvPr>
          <p:cNvSpPr/>
          <p:nvPr userDrawn="1"/>
        </p:nvSpPr>
        <p:spPr>
          <a:xfrm>
            <a:off x="9948672" y="6190096"/>
            <a:ext cx="2243328" cy="660543"/>
          </a:xfrm>
          <a:prstGeom prst="rect">
            <a:avLst/>
          </a:prstGeom>
          <a:solidFill>
            <a:srgbClr val="DDCDAE"/>
          </a:solidFill>
          <a:ln>
            <a:solidFill>
              <a:srgbClr val="BAA5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69A9FC-5D3B-44AE-72C6-44838112C378}"/>
              </a:ext>
            </a:extLst>
          </p:cNvPr>
          <p:cNvSpPr/>
          <p:nvPr userDrawn="1"/>
        </p:nvSpPr>
        <p:spPr>
          <a:xfrm>
            <a:off x="9709484" y="6176962"/>
            <a:ext cx="239188" cy="681038"/>
          </a:xfrm>
          <a:prstGeom prst="rect">
            <a:avLst/>
          </a:prstGeom>
          <a:solidFill>
            <a:srgbClr val="004853"/>
          </a:solidFill>
          <a:ln>
            <a:solidFill>
              <a:srgbClr val="BAA5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white text&#10;&#10;Description automatically generated">
            <a:extLst>
              <a:ext uri="{FF2B5EF4-FFF2-40B4-BE49-F238E27FC236}">
                <a16:creationId xmlns:a16="http://schemas.microsoft.com/office/drawing/2014/main" id="{CC717A76-3300-EEBD-7A1F-AE4D9D38C9EA}"/>
              </a:ext>
            </a:extLst>
          </p:cNvPr>
          <p:cNvPicPr>
            <a:picLocks noChangeAspect="1"/>
          </p:cNvPicPr>
          <p:nvPr userDrawn="1"/>
        </p:nvPicPr>
        <p:blipFill>
          <a:blip r:embed="rId15"/>
          <a:stretch>
            <a:fillRect/>
          </a:stretch>
        </p:blipFill>
        <p:spPr>
          <a:xfrm>
            <a:off x="9993394" y="6227472"/>
            <a:ext cx="2308939" cy="599960"/>
          </a:xfrm>
          <a:prstGeom prst="rect">
            <a:avLst/>
          </a:prstGeom>
        </p:spPr>
      </p:pic>
    </p:spTree>
    <p:extLst>
      <p:ext uri="{BB962C8B-B14F-4D97-AF65-F5344CB8AC3E}">
        <p14:creationId xmlns:p14="http://schemas.microsoft.com/office/powerpoint/2010/main" val="21554896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96" userDrawn="1">
          <p15:clr>
            <a:srgbClr val="F26B43"/>
          </p15:clr>
        </p15:guide>
        <p15:guide id="2" pos="3840" userDrawn="1">
          <p15:clr>
            <a:srgbClr val="F26B43"/>
          </p15:clr>
        </p15:guide>
        <p15:guide id="3" orient="horz" pos="3888" userDrawn="1">
          <p15:clr>
            <a:srgbClr val="F26B43"/>
          </p15:clr>
        </p15:guide>
        <p15:guide id="4" orient="horz" pos="1152" userDrawn="1">
          <p15:clr>
            <a:srgbClr val="F26B43"/>
          </p15:clr>
        </p15:guide>
        <p15:guide id="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7242" y="2664619"/>
            <a:ext cx="6569243" cy="3052762"/>
          </a:xfrm>
        </p:spPr>
        <p:txBody>
          <a:bodyPr>
            <a:normAutofit/>
          </a:bodyPr>
          <a:lstStyle/>
          <a:p>
            <a:r>
              <a:rPr lang="en-US" sz="5400" b="1" dirty="0"/>
              <a:t>Four Big Questions to Ask Before Using AI</a:t>
            </a:r>
          </a:p>
        </p:txBody>
      </p:sp>
      <p:sp>
        <p:nvSpPr>
          <p:cNvPr id="3" name="Subtitle 2"/>
          <p:cNvSpPr>
            <a:spLocks noGrp="1"/>
          </p:cNvSpPr>
          <p:nvPr>
            <p:ph type="subTitle" idx="1"/>
          </p:nvPr>
        </p:nvSpPr>
        <p:spPr>
          <a:xfrm>
            <a:off x="9115726" y="5498432"/>
            <a:ext cx="2663190" cy="990600"/>
          </a:xfrm>
        </p:spPr>
        <p:txBody>
          <a:bodyPr>
            <a:normAutofit fontScale="47500" lnSpcReduction="20000"/>
          </a:bodyPr>
          <a:lstStyle/>
          <a:p>
            <a:r>
              <a:rPr lang="en-US" dirty="0">
                <a:solidFill>
                  <a:schemeClr val="bg1"/>
                </a:solidFill>
              </a:rPr>
              <a:t>March 27, 2025</a:t>
            </a:r>
          </a:p>
          <a:p>
            <a:r>
              <a:rPr lang="en-US" dirty="0">
                <a:solidFill>
                  <a:schemeClr val="bg1"/>
                </a:solidFill>
              </a:rPr>
              <a:t>TXST AI in Teaching &amp; Learning Symposium</a:t>
            </a:r>
          </a:p>
          <a:p>
            <a:r>
              <a:rPr lang="en-US" dirty="0">
                <a:solidFill>
                  <a:schemeClr val="bg1"/>
                </a:solidFill>
              </a:rPr>
              <a:t>Ben Mitchell-Yellin</a:t>
            </a:r>
          </a:p>
          <a:p>
            <a:r>
              <a:rPr lang="en-US" dirty="0" err="1">
                <a:solidFill>
                  <a:schemeClr val="bg1"/>
                </a:solidFill>
              </a:rPr>
              <a:t>bmy@shsu.edu</a:t>
            </a:r>
            <a:endParaRPr lang="en-US" dirty="0">
              <a:solidFill>
                <a:schemeClr val="bg1"/>
              </a:solidFill>
            </a:endParaRPr>
          </a:p>
        </p:txBody>
      </p:sp>
    </p:spTree>
    <p:extLst>
      <p:ext uri="{BB962C8B-B14F-4D97-AF65-F5344CB8AC3E}">
        <p14:creationId xmlns:p14="http://schemas.microsoft.com/office/powerpoint/2010/main" val="419575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CCE0-7E42-4784-0F04-DE9F7A895AF9}"/>
              </a:ext>
            </a:extLst>
          </p:cNvPr>
          <p:cNvSpPr>
            <a:spLocks noGrp="1"/>
          </p:cNvSpPr>
          <p:nvPr>
            <p:ph type="title"/>
          </p:nvPr>
        </p:nvSpPr>
        <p:spPr>
          <a:xfrm>
            <a:off x="838200" y="365125"/>
            <a:ext cx="10515600" cy="1325563"/>
          </a:xfrm>
        </p:spPr>
        <p:txBody>
          <a:bodyPr anchor="b">
            <a:normAutofit/>
          </a:bodyPr>
          <a:lstStyle/>
          <a:p>
            <a:r>
              <a:rPr lang="en-US" b="1" dirty="0"/>
              <a:t>The Plan</a:t>
            </a:r>
          </a:p>
        </p:txBody>
      </p:sp>
      <p:sp>
        <p:nvSpPr>
          <p:cNvPr id="6" name="Slide Number Placeholder 5">
            <a:extLst>
              <a:ext uri="{FF2B5EF4-FFF2-40B4-BE49-F238E27FC236}">
                <a16:creationId xmlns:a16="http://schemas.microsoft.com/office/drawing/2014/main" id="{B22D5701-BC37-EE4C-24C3-4C27DC0F3FB4}"/>
              </a:ext>
            </a:extLst>
          </p:cNvPr>
          <p:cNvSpPr>
            <a:spLocks noGrp="1"/>
          </p:cNvSpPr>
          <p:nvPr>
            <p:ph type="sldNum" sz="quarter" idx="12"/>
          </p:nvPr>
        </p:nvSpPr>
        <p:spPr>
          <a:xfrm>
            <a:off x="8610600" y="6356350"/>
            <a:ext cx="609600" cy="365125"/>
          </a:xfrm>
        </p:spPr>
        <p:txBody>
          <a:bodyPr anchor="ctr">
            <a:normAutofit/>
          </a:bodyPr>
          <a:lstStyle/>
          <a:p>
            <a:pPr>
              <a:spcAft>
                <a:spcPts val="600"/>
              </a:spcAft>
            </a:pPr>
            <a:fld id="{977CEE11-DC4A-E34B-816D-D5FA143E638C}" type="slidenum">
              <a:rPr lang="en-US" smtClean="0"/>
              <a:pPr>
                <a:spcAft>
                  <a:spcPts val="600"/>
                </a:spcAft>
              </a:pPr>
              <a:t>2</a:t>
            </a:fld>
            <a:endParaRPr lang="en-US"/>
          </a:p>
        </p:txBody>
      </p:sp>
      <p:graphicFrame>
        <p:nvGraphicFramePr>
          <p:cNvPr id="8" name="Content Placeholder 2">
            <a:extLst>
              <a:ext uri="{FF2B5EF4-FFF2-40B4-BE49-F238E27FC236}">
                <a16:creationId xmlns:a16="http://schemas.microsoft.com/office/drawing/2014/main" id="{7911D156-85D8-63CE-F61C-9C4ABFDC91B9}"/>
              </a:ext>
            </a:extLst>
          </p:cNvPr>
          <p:cNvGraphicFramePr>
            <a:graphicFrameLocks noGrp="1"/>
          </p:cNvGraphicFramePr>
          <p:nvPr>
            <p:ph idx="1"/>
            <p:extLst>
              <p:ext uri="{D42A27DB-BD31-4B8C-83A1-F6EECF244321}">
                <p14:modId xmlns:p14="http://schemas.microsoft.com/office/powerpoint/2010/main" val="12890570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753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1C285-334E-3D99-6DFF-71F07B4308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57E04-E3B1-D004-ED0F-108101AC18B5}"/>
              </a:ext>
            </a:extLst>
          </p:cNvPr>
          <p:cNvSpPr>
            <a:spLocks noGrp="1"/>
          </p:cNvSpPr>
          <p:nvPr>
            <p:ph type="title"/>
          </p:nvPr>
        </p:nvSpPr>
        <p:spPr>
          <a:xfrm>
            <a:off x="657226" y="457200"/>
            <a:ext cx="4114799" cy="1600200"/>
          </a:xfrm>
        </p:spPr>
        <p:txBody>
          <a:bodyPr anchor="b">
            <a:normAutofit fontScale="90000"/>
          </a:bodyPr>
          <a:lstStyle/>
          <a:p>
            <a:r>
              <a:rPr lang="en-US" sz="4400" dirty="0"/>
              <a:t>Getting our heads in the game</a:t>
            </a:r>
          </a:p>
        </p:txBody>
      </p:sp>
      <p:sp>
        <p:nvSpPr>
          <p:cNvPr id="19" name="Text Placeholder 3">
            <a:extLst>
              <a:ext uri="{FF2B5EF4-FFF2-40B4-BE49-F238E27FC236}">
                <a16:creationId xmlns:a16="http://schemas.microsoft.com/office/drawing/2014/main" id="{58DAC82B-3D7C-B1BF-2091-F26486696AF8}"/>
              </a:ext>
            </a:extLst>
          </p:cNvPr>
          <p:cNvSpPr>
            <a:spLocks noGrp="1"/>
          </p:cNvSpPr>
          <p:nvPr>
            <p:ph type="body" sz="half" idx="2"/>
          </p:nvPr>
        </p:nvSpPr>
        <p:spPr>
          <a:xfrm>
            <a:off x="839788" y="2057400"/>
            <a:ext cx="3932237" cy="3811588"/>
          </a:xfrm>
        </p:spPr>
        <p:txBody>
          <a:bodyPr/>
          <a:lstStyle/>
          <a:p>
            <a:endParaRPr lang="en-US" dirty="0"/>
          </a:p>
          <a:p>
            <a:endParaRPr lang="en-US" dirty="0"/>
          </a:p>
        </p:txBody>
      </p:sp>
      <p:sp>
        <p:nvSpPr>
          <p:cNvPr id="6" name="Slide Number Placeholder 5">
            <a:extLst>
              <a:ext uri="{FF2B5EF4-FFF2-40B4-BE49-F238E27FC236}">
                <a16:creationId xmlns:a16="http://schemas.microsoft.com/office/drawing/2014/main" id="{9D6C573B-D7FD-4D3A-02DB-60B4AC2DB43C}"/>
              </a:ext>
            </a:extLst>
          </p:cNvPr>
          <p:cNvSpPr>
            <a:spLocks noGrp="1"/>
          </p:cNvSpPr>
          <p:nvPr>
            <p:ph type="sldNum" sz="quarter" idx="12"/>
          </p:nvPr>
        </p:nvSpPr>
        <p:spPr>
          <a:xfrm>
            <a:off x="8991599" y="6340475"/>
            <a:ext cx="433975" cy="365125"/>
          </a:xfrm>
        </p:spPr>
        <p:txBody>
          <a:bodyPr anchor="ctr">
            <a:normAutofit/>
          </a:bodyPr>
          <a:lstStyle/>
          <a:p>
            <a:pPr>
              <a:spcAft>
                <a:spcPts val="600"/>
              </a:spcAft>
            </a:pPr>
            <a:fld id="{977CEE11-DC4A-E34B-816D-D5FA143E638C}" type="slidenum">
              <a:rPr lang="en-US" smtClean="0"/>
              <a:pPr>
                <a:spcAft>
                  <a:spcPts val="600"/>
                </a:spcAft>
              </a:pPr>
              <a:t>3</a:t>
            </a:fld>
            <a:endParaRPr lang="en-US"/>
          </a:p>
        </p:txBody>
      </p:sp>
      <p:graphicFrame>
        <p:nvGraphicFramePr>
          <p:cNvPr id="8" name="Content Placeholder 2">
            <a:extLst>
              <a:ext uri="{FF2B5EF4-FFF2-40B4-BE49-F238E27FC236}">
                <a16:creationId xmlns:a16="http://schemas.microsoft.com/office/drawing/2014/main" id="{D5F3C6F9-E64A-2ECF-E0AA-755AAA45B592}"/>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318F61CF-409C-CDE3-4E70-1AD84D2D63D9}"/>
              </a:ext>
            </a:extLst>
          </p:cNvPr>
          <p:cNvGrpSpPr/>
          <p:nvPr/>
        </p:nvGrpSpPr>
        <p:grpSpPr>
          <a:xfrm>
            <a:off x="1060784" y="3521279"/>
            <a:ext cx="6172199" cy="1788621"/>
            <a:chOff x="0" y="175668"/>
            <a:chExt cx="6172199" cy="1788621"/>
          </a:xfrm>
          <a:solidFill>
            <a:schemeClr val="accent1"/>
          </a:solidFill>
        </p:grpSpPr>
        <p:sp>
          <p:nvSpPr>
            <p:cNvPr id="5" name="Rounded Rectangle 4">
              <a:extLst>
                <a:ext uri="{FF2B5EF4-FFF2-40B4-BE49-F238E27FC236}">
                  <a16:creationId xmlns:a16="http://schemas.microsoft.com/office/drawing/2014/main" id="{647260F3-6D2B-C3EE-C6FD-BF91BF9571B0}"/>
                </a:ext>
              </a:extLst>
            </p:cNvPr>
            <p:cNvSpPr/>
            <p:nvPr/>
          </p:nvSpPr>
          <p:spPr>
            <a:xfrm>
              <a:off x="0" y="175668"/>
              <a:ext cx="6172199" cy="1788621"/>
            </a:xfrm>
            <a:prstGeom prst="roundRect">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7" name="Rounded Rectangle 4">
              <a:extLst>
                <a:ext uri="{FF2B5EF4-FFF2-40B4-BE49-F238E27FC236}">
                  <a16:creationId xmlns:a16="http://schemas.microsoft.com/office/drawing/2014/main" id="{05AA4CE3-54AA-52F7-7930-003362464B08}"/>
                </a:ext>
              </a:extLst>
            </p:cNvPr>
            <p:cNvSpPr txBox="1"/>
            <p:nvPr/>
          </p:nvSpPr>
          <p:spPr>
            <a:xfrm>
              <a:off x="87313" y="262981"/>
              <a:ext cx="5997573" cy="16139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What are some tools they may wish to use?</a:t>
              </a:r>
              <a:endParaRPr lang="en-US" sz="3100" kern="1200" dirty="0"/>
            </a:p>
          </p:txBody>
        </p:sp>
      </p:grpSp>
    </p:spTree>
    <p:extLst>
      <p:ext uri="{BB962C8B-B14F-4D97-AF65-F5344CB8AC3E}">
        <p14:creationId xmlns:p14="http://schemas.microsoft.com/office/powerpoint/2010/main" val="16224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3713E-2020-62F0-2AC5-44FA395DF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DB2C1-4D12-0AFF-BACF-1C556CA2EFEB}"/>
              </a:ext>
            </a:extLst>
          </p:cNvPr>
          <p:cNvSpPr>
            <a:spLocks noGrp="1"/>
          </p:cNvSpPr>
          <p:nvPr>
            <p:ph type="title"/>
          </p:nvPr>
        </p:nvSpPr>
        <p:spPr>
          <a:xfrm>
            <a:off x="375526" y="187325"/>
            <a:ext cx="4860759" cy="1600200"/>
          </a:xfrm>
        </p:spPr>
        <p:txBody>
          <a:bodyPr anchor="b">
            <a:normAutofit/>
          </a:bodyPr>
          <a:lstStyle/>
          <a:p>
            <a:r>
              <a:rPr lang="en-US" sz="4000" b="1" dirty="0"/>
              <a:t>Making things explicit</a:t>
            </a:r>
          </a:p>
        </p:txBody>
      </p:sp>
      <p:sp>
        <p:nvSpPr>
          <p:cNvPr id="3" name="Content Placeholder 2">
            <a:extLst>
              <a:ext uri="{FF2B5EF4-FFF2-40B4-BE49-F238E27FC236}">
                <a16:creationId xmlns:a16="http://schemas.microsoft.com/office/drawing/2014/main" id="{D51233FD-241B-58DF-942D-C876BC6B77FC}"/>
              </a:ext>
            </a:extLst>
          </p:cNvPr>
          <p:cNvSpPr>
            <a:spLocks noGrp="1"/>
          </p:cNvSpPr>
          <p:nvPr>
            <p:ph type="body" sz="half" idx="2"/>
          </p:nvPr>
        </p:nvSpPr>
        <p:spPr>
          <a:xfrm>
            <a:off x="839788" y="2057400"/>
            <a:ext cx="3932237" cy="3811588"/>
          </a:xfrm>
        </p:spPr>
        <p:txBody>
          <a:bodyPr>
            <a:normAutofit/>
          </a:bodyPr>
          <a:lstStyle/>
          <a:p>
            <a:pPr marL="0" indent="0">
              <a:buNone/>
            </a:pPr>
            <a:endParaRPr lang="en-US" sz="2400" dirty="0"/>
          </a:p>
          <a:p>
            <a:pPr marL="0" indent="0">
              <a:buNone/>
            </a:pPr>
            <a:r>
              <a:rPr lang="en-US" sz="2400" dirty="0"/>
              <a:t>We’re going to narrow our focus just to generative AI tools.</a:t>
            </a:r>
          </a:p>
        </p:txBody>
      </p:sp>
      <p:sp>
        <p:nvSpPr>
          <p:cNvPr id="7" name="Slide Number Placeholder 6">
            <a:extLst>
              <a:ext uri="{FF2B5EF4-FFF2-40B4-BE49-F238E27FC236}">
                <a16:creationId xmlns:a16="http://schemas.microsoft.com/office/drawing/2014/main" id="{FE7D4A7F-B5FC-D3A2-BF70-F866AF501B6F}"/>
              </a:ext>
            </a:extLst>
          </p:cNvPr>
          <p:cNvSpPr>
            <a:spLocks noGrp="1"/>
          </p:cNvSpPr>
          <p:nvPr>
            <p:ph type="sldNum" sz="quarter" idx="12"/>
          </p:nvPr>
        </p:nvSpPr>
        <p:spPr>
          <a:xfrm>
            <a:off x="8991599" y="6340475"/>
            <a:ext cx="433975" cy="365125"/>
          </a:xfrm>
        </p:spPr>
        <p:txBody>
          <a:bodyPr anchor="ctr">
            <a:normAutofit/>
          </a:bodyPr>
          <a:lstStyle/>
          <a:p>
            <a:pPr>
              <a:spcAft>
                <a:spcPts val="600"/>
              </a:spcAft>
            </a:pPr>
            <a:fld id="{977CEE11-DC4A-E34B-816D-D5FA143E638C}" type="slidenum">
              <a:rPr lang="en-US" smtClean="0"/>
              <a:pPr>
                <a:spcAft>
                  <a:spcPts val="600"/>
                </a:spcAft>
              </a:pPr>
              <a:t>4</a:t>
            </a:fld>
            <a:endParaRPr lang="en-US"/>
          </a:p>
        </p:txBody>
      </p:sp>
      <p:graphicFrame>
        <p:nvGraphicFramePr>
          <p:cNvPr id="9" name="Text Placeholder 3">
            <a:extLst>
              <a:ext uri="{FF2B5EF4-FFF2-40B4-BE49-F238E27FC236}">
                <a16:creationId xmlns:a16="http://schemas.microsoft.com/office/drawing/2014/main" id="{3C918B30-0A90-79D4-4A1C-801AECDE64AD}"/>
              </a:ext>
            </a:extLst>
          </p:cNvPr>
          <p:cNvGraphicFramePr/>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84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D048-683D-5AF8-1928-B5630FB95892}"/>
              </a:ext>
            </a:extLst>
          </p:cNvPr>
          <p:cNvSpPr>
            <a:spLocks noGrp="1"/>
          </p:cNvSpPr>
          <p:nvPr>
            <p:ph type="title"/>
          </p:nvPr>
        </p:nvSpPr>
        <p:spPr/>
        <p:txBody>
          <a:bodyPr>
            <a:normAutofit/>
          </a:bodyPr>
          <a:lstStyle/>
          <a:p>
            <a:r>
              <a:rPr lang="en-US" sz="4000" b="1" dirty="0"/>
              <a:t>Reasons for and against</a:t>
            </a:r>
          </a:p>
        </p:txBody>
      </p:sp>
      <p:pic>
        <p:nvPicPr>
          <p:cNvPr id="5" name="Content Placeholder 4">
            <a:extLst>
              <a:ext uri="{FF2B5EF4-FFF2-40B4-BE49-F238E27FC236}">
                <a16:creationId xmlns:a16="http://schemas.microsoft.com/office/drawing/2014/main" id="{A71AB09A-078D-D93A-FCBF-DD1FFB28739A}"/>
              </a:ext>
            </a:extLst>
          </p:cNvPr>
          <p:cNvPicPr>
            <a:picLocks noGrp="1" noChangeAspect="1"/>
          </p:cNvPicPr>
          <p:nvPr>
            <p:ph idx="1"/>
          </p:nvPr>
        </p:nvPicPr>
        <p:blipFill>
          <a:blip r:embed="rId2"/>
          <a:stretch>
            <a:fillRect/>
          </a:stretch>
        </p:blipFill>
        <p:spPr>
          <a:xfrm>
            <a:off x="8991599" y="3157093"/>
            <a:ext cx="2459153" cy="2365248"/>
          </a:xfrm>
          <a:prstGeom prst="rect">
            <a:avLst/>
          </a:prstGeom>
        </p:spPr>
      </p:pic>
      <p:sp>
        <p:nvSpPr>
          <p:cNvPr id="4" name="Text Placeholder 3">
            <a:extLst>
              <a:ext uri="{FF2B5EF4-FFF2-40B4-BE49-F238E27FC236}">
                <a16:creationId xmlns:a16="http://schemas.microsoft.com/office/drawing/2014/main" id="{BFB02A6A-90B9-CC70-AC53-8E97CE788456}"/>
              </a:ext>
            </a:extLst>
          </p:cNvPr>
          <p:cNvSpPr>
            <a:spLocks noGrp="1"/>
          </p:cNvSpPr>
          <p:nvPr>
            <p:ph type="body" sz="half" idx="2"/>
          </p:nvPr>
        </p:nvSpPr>
        <p:spPr>
          <a:xfrm>
            <a:off x="839789" y="2057400"/>
            <a:ext cx="5109908" cy="3811588"/>
          </a:xfrm>
        </p:spPr>
        <p:txBody>
          <a:bodyPr/>
          <a:lstStyle/>
          <a:p>
            <a:endParaRPr lang="en-US" dirty="0"/>
          </a:p>
          <a:p>
            <a:r>
              <a:rPr lang="en-US" sz="2400" dirty="0"/>
              <a:t>Let’s think about some reasons one </a:t>
            </a:r>
            <a:r>
              <a:rPr lang="en-US" sz="2400" i="1" dirty="0"/>
              <a:t>should</a:t>
            </a:r>
            <a:r>
              <a:rPr lang="en-US" sz="2400" dirty="0"/>
              <a:t> use an AI tool, as well as some reasons one </a:t>
            </a:r>
            <a:r>
              <a:rPr lang="en-US" sz="2400" i="1" dirty="0"/>
              <a:t>should not</a:t>
            </a:r>
            <a:r>
              <a:rPr lang="en-US" sz="2400" dirty="0"/>
              <a:t> do so.</a:t>
            </a:r>
          </a:p>
          <a:p>
            <a:endParaRPr lang="en-US" sz="2400" dirty="0"/>
          </a:p>
          <a:p>
            <a:r>
              <a:rPr lang="en-US" sz="2400" dirty="0"/>
              <a:t>We can also think about some contexts where one </a:t>
            </a:r>
            <a:r>
              <a:rPr lang="en-US" sz="2400" i="1" dirty="0"/>
              <a:t>should</a:t>
            </a:r>
            <a:r>
              <a:rPr lang="en-US" sz="2400" dirty="0"/>
              <a:t> or </a:t>
            </a:r>
            <a:r>
              <a:rPr lang="en-US" sz="2400" i="1" dirty="0"/>
              <a:t>should not</a:t>
            </a:r>
            <a:r>
              <a:rPr lang="en-US" sz="2400" dirty="0"/>
              <a:t> use AI.</a:t>
            </a:r>
          </a:p>
        </p:txBody>
      </p:sp>
      <p:sp>
        <p:nvSpPr>
          <p:cNvPr id="7" name="Slide Number Placeholder 6">
            <a:extLst>
              <a:ext uri="{FF2B5EF4-FFF2-40B4-BE49-F238E27FC236}">
                <a16:creationId xmlns:a16="http://schemas.microsoft.com/office/drawing/2014/main" id="{CEC95680-07D3-71C0-7143-19F0DCADAC0E}"/>
              </a:ext>
            </a:extLst>
          </p:cNvPr>
          <p:cNvSpPr>
            <a:spLocks noGrp="1"/>
          </p:cNvSpPr>
          <p:nvPr>
            <p:ph type="sldNum" sz="quarter" idx="12"/>
          </p:nvPr>
        </p:nvSpPr>
        <p:spPr/>
        <p:txBody>
          <a:bodyPr/>
          <a:lstStyle/>
          <a:p>
            <a:fld id="{977CEE11-DC4A-E34B-816D-D5FA143E638C}" type="slidenum">
              <a:rPr lang="en-US" smtClean="0"/>
              <a:t>5</a:t>
            </a:fld>
            <a:endParaRPr lang="en-US"/>
          </a:p>
        </p:txBody>
      </p:sp>
      <p:sp>
        <p:nvSpPr>
          <p:cNvPr id="6" name="TextBox 5">
            <a:extLst>
              <a:ext uri="{FF2B5EF4-FFF2-40B4-BE49-F238E27FC236}">
                <a16:creationId xmlns:a16="http://schemas.microsoft.com/office/drawing/2014/main" id="{66BC2C47-602A-061F-5849-EE8C49EB1F59}"/>
              </a:ext>
            </a:extLst>
          </p:cNvPr>
          <p:cNvSpPr txBox="1"/>
          <p:nvPr/>
        </p:nvSpPr>
        <p:spPr>
          <a:xfrm>
            <a:off x="6425184" y="1371316"/>
            <a:ext cx="5657088" cy="1015663"/>
          </a:xfrm>
          <a:prstGeom prst="rect">
            <a:avLst/>
          </a:prstGeom>
          <a:noFill/>
        </p:spPr>
        <p:txBody>
          <a:bodyPr wrap="square" rtlCol="0">
            <a:spAutoFit/>
          </a:bodyPr>
          <a:lstStyle/>
          <a:p>
            <a:r>
              <a:rPr lang="en-US" sz="2400" b="1" dirty="0"/>
              <a:t>When or why should/shouldn’t you use AI?</a:t>
            </a:r>
          </a:p>
          <a:p>
            <a:endParaRPr lang="en-US" dirty="0"/>
          </a:p>
          <a:p>
            <a:r>
              <a:rPr lang="en-US" dirty="0"/>
              <a:t>https://</a:t>
            </a:r>
            <a:r>
              <a:rPr lang="en-US" dirty="0" err="1"/>
              <a:t>www.menti.com</a:t>
            </a:r>
            <a:r>
              <a:rPr lang="en-US" dirty="0"/>
              <a:t>/als7i1rkoc98</a:t>
            </a:r>
          </a:p>
        </p:txBody>
      </p:sp>
    </p:spTree>
    <p:extLst>
      <p:ext uri="{BB962C8B-B14F-4D97-AF65-F5344CB8AC3E}">
        <p14:creationId xmlns:p14="http://schemas.microsoft.com/office/powerpoint/2010/main" val="6809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92CEA-1381-36B4-D01C-55A2ADC99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A862F-6B0D-4647-B3AD-2DAAE338FFEF}"/>
              </a:ext>
            </a:extLst>
          </p:cNvPr>
          <p:cNvSpPr>
            <a:spLocks noGrp="1"/>
          </p:cNvSpPr>
          <p:nvPr>
            <p:ph type="title"/>
          </p:nvPr>
        </p:nvSpPr>
        <p:spPr/>
        <p:txBody>
          <a:bodyPr>
            <a:normAutofit/>
          </a:bodyPr>
          <a:lstStyle/>
          <a:p>
            <a:r>
              <a:rPr lang="en-US" sz="4000" b="1" dirty="0"/>
              <a:t>Four questions</a:t>
            </a:r>
          </a:p>
        </p:txBody>
      </p:sp>
      <p:sp>
        <p:nvSpPr>
          <p:cNvPr id="3" name="Content Placeholder 2">
            <a:extLst>
              <a:ext uri="{FF2B5EF4-FFF2-40B4-BE49-F238E27FC236}">
                <a16:creationId xmlns:a16="http://schemas.microsoft.com/office/drawing/2014/main" id="{86F57423-67E0-96BF-D611-AB5F3760B54F}"/>
              </a:ext>
            </a:extLst>
          </p:cNvPr>
          <p:cNvSpPr>
            <a:spLocks noGrp="1"/>
          </p:cNvSpPr>
          <p:nvPr>
            <p:ph idx="1"/>
          </p:nvPr>
        </p:nvSpPr>
        <p:spPr/>
        <p:txBody>
          <a:bodyPr>
            <a:normAutofit lnSpcReduction="10000"/>
          </a:bodyPr>
          <a:lstStyle/>
          <a:p>
            <a:pPr marL="342900" indent="-342900">
              <a:buAutoNum type="arabicPeriod"/>
            </a:pPr>
            <a:r>
              <a:rPr lang="en-US" sz="2000" dirty="0">
                <a:effectLst/>
                <a:ea typeface="Aptos" panose="020B0004020202020204" pitchFamily="34" charset="0"/>
              </a:rPr>
              <a:t>Am I using this AI tool for a good purpose?</a:t>
            </a:r>
            <a:r>
              <a:rPr lang="en-US" sz="2000" dirty="0">
                <a:effectLst/>
              </a:rPr>
              <a:t> </a:t>
            </a:r>
          </a:p>
          <a:p>
            <a:pPr marL="0" indent="0">
              <a:buNone/>
            </a:pPr>
            <a:endParaRPr lang="en-US" sz="20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2000" kern="100" dirty="0">
                <a:effectLst/>
                <a:ea typeface="Aptos" panose="020B0004020202020204" pitchFamily="34" charset="0"/>
                <a:cs typeface="Times New Roman" panose="02020603050405020304" pitchFamily="18" charset="0"/>
              </a:rPr>
              <a:t>2. Would I be missing out on something worthwhile by replacing my usual way of achieving this goal with a process that uses AI?</a:t>
            </a:r>
          </a:p>
          <a:p>
            <a:pPr marL="0" marR="0">
              <a:lnSpc>
                <a:spcPct val="115000"/>
              </a:lnSpc>
              <a:spcAft>
                <a:spcPts val="800"/>
              </a:spcAft>
              <a:buNone/>
            </a:pPr>
            <a:endParaRPr lang="en-US" sz="2000" kern="100" dirty="0">
              <a:effectLst/>
              <a:ea typeface="Aptos" panose="020B0004020202020204" pitchFamily="34" charset="0"/>
              <a:cs typeface="Times New Roman" panose="02020603050405020304" pitchFamily="18" charset="0"/>
            </a:endParaRPr>
          </a:p>
          <a:p>
            <a:pPr marL="0" marR="0">
              <a:lnSpc>
                <a:spcPct val="115000"/>
              </a:lnSpc>
              <a:spcAft>
                <a:spcPts val="800"/>
              </a:spcAft>
              <a:buNone/>
            </a:pPr>
            <a:r>
              <a:rPr lang="en-US" sz="2000" kern="100" dirty="0">
                <a:effectLst/>
                <a:ea typeface="Aptos" panose="020B0004020202020204" pitchFamily="34" charset="0"/>
                <a:cs typeface="Times New Roman" panose="02020603050405020304" pitchFamily="18" charset="0"/>
              </a:rPr>
              <a:t>3. Is the time or money I would be saving by using this AI tool being put to good use?</a:t>
            </a:r>
          </a:p>
          <a:p>
            <a:pPr marL="0" marR="0" indent="0">
              <a:lnSpc>
                <a:spcPct val="115000"/>
              </a:lnSpc>
              <a:spcAft>
                <a:spcPts val="800"/>
              </a:spcAft>
              <a:buNone/>
            </a:pPr>
            <a:endParaRPr lang="en-US" sz="2000" kern="100" dirty="0">
              <a:effectLst/>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2000" kern="100" dirty="0">
                <a:effectLst/>
                <a:ea typeface="Aptos" panose="020B0004020202020204" pitchFamily="34" charset="0"/>
                <a:cs typeface="Times New Roman" panose="02020603050405020304" pitchFamily="18" charset="0"/>
              </a:rPr>
              <a:t>4. How does using this AI tool interact with the systems and structures that shape our lives?</a:t>
            </a:r>
          </a:p>
        </p:txBody>
      </p:sp>
      <p:sp>
        <p:nvSpPr>
          <p:cNvPr id="7" name="Slide Number Placeholder 6">
            <a:extLst>
              <a:ext uri="{FF2B5EF4-FFF2-40B4-BE49-F238E27FC236}">
                <a16:creationId xmlns:a16="http://schemas.microsoft.com/office/drawing/2014/main" id="{2CD14E77-0FF6-227A-AA97-436FE562B606}"/>
              </a:ext>
            </a:extLst>
          </p:cNvPr>
          <p:cNvSpPr>
            <a:spLocks noGrp="1"/>
          </p:cNvSpPr>
          <p:nvPr>
            <p:ph type="sldNum" sz="quarter" idx="12"/>
          </p:nvPr>
        </p:nvSpPr>
        <p:spPr/>
        <p:txBody>
          <a:bodyPr/>
          <a:lstStyle/>
          <a:p>
            <a:fld id="{977CEE11-DC4A-E34B-816D-D5FA143E638C}" type="slidenum">
              <a:rPr lang="en-US" smtClean="0"/>
              <a:t>6</a:t>
            </a:fld>
            <a:endParaRPr lang="en-US"/>
          </a:p>
        </p:txBody>
      </p:sp>
      <p:sp>
        <p:nvSpPr>
          <p:cNvPr id="5" name="Oval 4">
            <a:extLst>
              <a:ext uri="{FF2B5EF4-FFF2-40B4-BE49-F238E27FC236}">
                <a16:creationId xmlns:a16="http://schemas.microsoft.com/office/drawing/2014/main" id="{B40BD68F-1E31-8EBD-721C-2C117EE97835}"/>
              </a:ext>
            </a:extLst>
          </p:cNvPr>
          <p:cNvSpPr/>
          <p:nvPr/>
        </p:nvSpPr>
        <p:spPr>
          <a:xfrm>
            <a:off x="271463" y="2057400"/>
            <a:ext cx="4500562" cy="37004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I want to introduce a framework for thinking about when we should use AI tools to complete everyday tasks.</a:t>
            </a:r>
          </a:p>
        </p:txBody>
      </p:sp>
    </p:spTree>
    <p:extLst>
      <p:ext uri="{BB962C8B-B14F-4D97-AF65-F5344CB8AC3E}">
        <p14:creationId xmlns:p14="http://schemas.microsoft.com/office/powerpoint/2010/main" val="277582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A54EE-0258-9D8F-E038-5658F6B64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89E6F8-61FE-CEEA-CFC6-9DF0E37859CA}"/>
              </a:ext>
            </a:extLst>
          </p:cNvPr>
          <p:cNvSpPr>
            <a:spLocks noGrp="1"/>
          </p:cNvSpPr>
          <p:nvPr>
            <p:ph type="title"/>
          </p:nvPr>
        </p:nvSpPr>
        <p:spPr/>
        <p:txBody>
          <a:bodyPr>
            <a:normAutofit/>
          </a:bodyPr>
          <a:lstStyle/>
          <a:p>
            <a:r>
              <a:rPr lang="en-US" sz="4000" b="1" dirty="0"/>
              <a:t>Case studies</a:t>
            </a:r>
          </a:p>
        </p:txBody>
      </p:sp>
      <p:pic>
        <p:nvPicPr>
          <p:cNvPr id="5" name="Content Placeholder 4">
            <a:extLst>
              <a:ext uri="{FF2B5EF4-FFF2-40B4-BE49-F238E27FC236}">
                <a16:creationId xmlns:a16="http://schemas.microsoft.com/office/drawing/2014/main" id="{8C9B697A-292B-1EAC-29E7-DF40C531A7A2}"/>
              </a:ext>
            </a:extLst>
          </p:cNvPr>
          <p:cNvPicPr>
            <a:picLocks noGrp="1" noChangeAspect="1"/>
          </p:cNvPicPr>
          <p:nvPr>
            <p:ph idx="1"/>
          </p:nvPr>
        </p:nvPicPr>
        <p:blipFill>
          <a:blip r:embed="rId2"/>
          <a:stretch>
            <a:fillRect/>
          </a:stretch>
        </p:blipFill>
        <p:spPr>
          <a:xfrm>
            <a:off x="9177337" y="3086098"/>
            <a:ext cx="2494455" cy="2484437"/>
          </a:xfrm>
          <a:prstGeom prst="rect">
            <a:avLst/>
          </a:prstGeom>
        </p:spPr>
      </p:pic>
      <p:sp>
        <p:nvSpPr>
          <p:cNvPr id="4" name="Text Placeholder 3">
            <a:extLst>
              <a:ext uri="{FF2B5EF4-FFF2-40B4-BE49-F238E27FC236}">
                <a16:creationId xmlns:a16="http://schemas.microsoft.com/office/drawing/2014/main" id="{FB9DDDFE-8A39-82B1-F8B6-EE577B5B7CA6}"/>
              </a:ext>
            </a:extLst>
          </p:cNvPr>
          <p:cNvSpPr>
            <a:spLocks noGrp="1"/>
          </p:cNvSpPr>
          <p:nvPr>
            <p:ph type="body" sz="half" idx="2"/>
          </p:nvPr>
        </p:nvSpPr>
        <p:spPr>
          <a:xfrm>
            <a:off x="839787" y="2543174"/>
            <a:ext cx="7775575" cy="3325813"/>
          </a:xfrm>
          <a:solidFill>
            <a:schemeClr val="accent2"/>
          </a:solidFill>
        </p:spPr>
        <p:style>
          <a:lnRef idx="2">
            <a:schemeClr val="accent2"/>
          </a:lnRef>
          <a:fillRef idx="1">
            <a:schemeClr val="lt1"/>
          </a:fillRef>
          <a:effectRef idx="0">
            <a:schemeClr val="accent2"/>
          </a:effectRef>
          <a:fontRef idx="minor">
            <a:schemeClr val="dk1"/>
          </a:fontRef>
        </p:style>
        <p:txBody>
          <a:bodyPr>
            <a:noAutofit/>
          </a:bodyPr>
          <a:lstStyle/>
          <a:p>
            <a:r>
              <a:rPr lang="en-US" sz="2400" dirty="0"/>
              <a:t>Let’s think through these questions in relation to some cases.</a:t>
            </a:r>
          </a:p>
          <a:p>
            <a:endParaRPr lang="en-US" sz="2400" dirty="0"/>
          </a:p>
          <a:p>
            <a:pPr marL="342900" indent="-342900">
              <a:buFont typeface="Arial" panose="020B0604020202020204" pitchFamily="34" charset="0"/>
              <a:buChar char="•"/>
            </a:pPr>
            <a:r>
              <a:rPr lang="en-US" sz="2400" dirty="0"/>
              <a:t>Step 1: Split into groups</a:t>
            </a:r>
          </a:p>
          <a:p>
            <a:endParaRPr lang="en-US" sz="2400" dirty="0"/>
          </a:p>
          <a:p>
            <a:pPr marL="342900" indent="-342900">
              <a:buFont typeface="Arial" panose="020B0604020202020204" pitchFamily="34" charset="0"/>
              <a:buChar char="•"/>
            </a:pPr>
            <a:r>
              <a:rPr lang="en-US" sz="2400" dirty="0"/>
              <a:t>Step 2: Assign a case to each group</a:t>
            </a:r>
          </a:p>
          <a:p>
            <a:endParaRPr lang="en-US" sz="2400" dirty="0"/>
          </a:p>
          <a:p>
            <a:pPr marL="342900" indent="-342900">
              <a:buFont typeface="Arial" panose="020B0604020202020204" pitchFamily="34" charset="0"/>
              <a:buChar char="•"/>
            </a:pPr>
            <a:r>
              <a:rPr lang="en-US" sz="2400" dirty="0"/>
              <a:t>Step 3: Complete the worksheet</a:t>
            </a:r>
          </a:p>
        </p:txBody>
      </p:sp>
      <p:sp>
        <p:nvSpPr>
          <p:cNvPr id="7" name="Slide Number Placeholder 6">
            <a:extLst>
              <a:ext uri="{FF2B5EF4-FFF2-40B4-BE49-F238E27FC236}">
                <a16:creationId xmlns:a16="http://schemas.microsoft.com/office/drawing/2014/main" id="{9A2972FA-FF15-F675-5E30-446732A8478C}"/>
              </a:ext>
            </a:extLst>
          </p:cNvPr>
          <p:cNvSpPr>
            <a:spLocks noGrp="1"/>
          </p:cNvSpPr>
          <p:nvPr>
            <p:ph type="sldNum" sz="quarter" idx="12"/>
          </p:nvPr>
        </p:nvSpPr>
        <p:spPr/>
        <p:txBody>
          <a:bodyPr/>
          <a:lstStyle/>
          <a:p>
            <a:fld id="{977CEE11-DC4A-E34B-816D-D5FA143E638C}" type="slidenum">
              <a:rPr lang="en-US" smtClean="0"/>
              <a:t>7</a:t>
            </a:fld>
            <a:endParaRPr lang="en-US"/>
          </a:p>
        </p:txBody>
      </p:sp>
    </p:spTree>
    <p:extLst>
      <p:ext uri="{BB962C8B-B14F-4D97-AF65-F5344CB8AC3E}">
        <p14:creationId xmlns:p14="http://schemas.microsoft.com/office/powerpoint/2010/main" val="2975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5637-5650-2E3F-B9DF-F3CA412D9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F23E6-AFFB-030A-FFE6-4FB1B387F3A8}"/>
              </a:ext>
            </a:extLst>
          </p:cNvPr>
          <p:cNvSpPr>
            <a:spLocks noGrp="1"/>
          </p:cNvSpPr>
          <p:nvPr>
            <p:ph type="title"/>
          </p:nvPr>
        </p:nvSpPr>
        <p:spPr/>
        <p:txBody>
          <a:bodyPr>
            <a:normAutofit/>
          </a:bodyPr>
          <a:lstStyle/>
          <a:p>
            <a:r>
              <a:rPr lang="en-US" sz="4000" b="1" dirty="0"/>
              <a:t>Share out</a:t>
            </a:r>
          </a:p>
        </p:txBody>
      </p:sp>
      <p:pic>
        <p:nvPicPr>
          <p:cNvPr id="5" name="Content Placeholder 4">
            <a:extLst>
              <a:ext uri="{FF2B5EF4-FFF2-40B4-BE49-F238E27FC236}">
                <a16:creationId xmlns:a16="http://schemas.microsoft.com/office/drawing/2014/main" id="{E95BF904-77BC-BEB7-A66F-AFADD3AEFB6E}"/>
              </a:ext>
            </a:extLst>
          </p:cNvPr>
          <p:cNvPicPr>
            <a:picLocks noGrp="1" noChangeAspect="1"/>
          </p:cNvPicPr>
          <p:nvPr>
            <p:ph idx="1"/>
          </p:nvPr>
        </p:nvPicPr>
        <p:blipFill>
          <a:blip r:embed="rId2"/>
          <a:stretch>
            <a:fillRect/>
          </a:stretch>
        </p:blipFill>
        <p:spPr>
          <a:xfrm>
            <a:off x="9177337" y="3086098"/>
            <a:ext cx="2494455" cy="2484437"/>
          </a:xfrm>
          <a:prstGeom prst="rect">
            <a:avLst/>
          </a:prstGeom>
        </p:spPr>
      </p:pic>
      <p:sp>
        <p:nvSpPr>
          <p:cNvPr id="4" name="Text Placeholder 3">
            <a:extLst>
              <a:ext uri="{FF2B5EF4-FFF2-40B4-BE49-F238E27FC236}">
                <a16:creationId xmlns:a16="http://schemas.microsoft.com/office/drawing/2014/main" id="{06E1A870-C4F5-2917-07B1-59EED2C46EFE}"/>
              </a:ext>
            </a:extLst>
          </p:cNvPr>
          <p:cNvSpPr>
            <a:spLocks noGrp="1"/>
          </p:cNvSpPr>
          <p:nvPr>
            <p:ph type="body" sz="half" idx="2"/>
          </p:nvPr>
        </p:nvSpPr>
        <p:spPr>
          <a:xfrm>
            <a:off x="839787" y="2543174"/>
            <a:ext cx="7775575" cy="3325813"/>
          </a:xfrm>
          <a:solidFill>
            <a:schemeClr val="accent1"/>
          </a:solidFill>
        </p:spPr>
        <p:style>
          <a:lnRef idx="2">
            <a:schemeClr val="accent2"/>
          </a:lnRef>
          <a:fillRef idx="1">
            <a:schemeClr val="lt1"/>
          </a:fillRef>
          <a:effectRef idx="0">
            <a:schemeClr val="accent2"/>
          </a:effectRef>
          <a:fontRef idx="minor">
            <a:schemeClr val="dk1"/>
          </a:fontRef>
        </p:style>
        <p:txBody>
          <a:bodyPr>
            <a:noAutofit/>
          </a:bodyPr>
          <a:lstStyle/>
          <a:p>
            <a:r>
              <a:rPr lang="en-US" sz="2400" dirty="0"/>
              <a:t>Now let’s hear from each of the groups.</a:t>
            </a:r>
          </a:p>
          <a:p>
            <a:endParaRPr lang="en-US" sz="2400" dirty="0"/>
          </a:p>
          <a:p>
            <a:pPr marL="342900" indent="-342900">
              <a:buFont typeface="Arial" panose="020B0604020202020204" pitchFamily="34" charset="0"/>
              <a:buChar char="•"/>
            </a:pPr>
            <a:r>
              <a:rPr lang="en-US" sz="2400" dirty="0"/>
              <a:t>In 5 minutes or less, please walk us through your discussion.</a:t>
            </a:r>
          </a:p>
        </p:txBody>
      </p:sp>
      <p:sp>
        <p:nvSpPr>
          <p:cNvPr id="7" name="Slide Number Placeholder 6">
            <a:extLst>
              <a:ext uri="{FF2B5EF4-FFF2-40B4-BE49-F238E27FC236}">
                <a16:creationId xmlns:a16="http://schemas.microsoft.com/office/drawing/2014/main" id="{A959A6BB-D3BC-750C-9DE9-014A81F210ED}"/>
              </a:ext>
            </a:extLst>
          </p:cNvPr>
          <p:cNvSpPr>
            <a:spLocks noGrp="1"/>
          </p:cNvSpPr>
          <p:nvPr>
            <p:ph type="sldNum" sz="quarter" idx="12"/>
          </p:nvPr>
        </p:nvSpPr>
        <p:spPr/>
        <p:txBody>
          <a:bodyPr/>
          <a:lstStyle/>
          <a:p>
            <a:fld id="{977CEE11-DC4A-E34B-816D-D5FA143E638C}" type="slidenum">
              <a:rPr lang="en-US" smtClean="0"/>
              <a:t>8</a:t>
            </a:fld>
            <a:endParaRPr lang="en-US"/>
          </a:p>
        </p:txBody>
      </p:sp>
    </p:spTree>
    <p:extLst>
      <p:ext uri="{BB962C8B-B14F-4D97-AF65-F5344CB8AC3E}">
        <p14:creationId xmlns:p14="http://schemas.microsoft.com/office/powerpoint/2010/main" val="239225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6396-6185-3301-98C9-1593C307C9AC}"/>
              </a:ext>
            </a:extLst>
          </p:cNvPr>
          <p:cNvSpPr>
            <a:spLocks noGrp="1"/>
          </p:cNvSpPr>
          <p:nvPr>
            <p:ph type="title"/>
          </p:nvPr>
        </p:nvSpPr>
        <p:spPr>
          <a:xfrm>
            <a:off x="839788" y="235348"/>
            <a:ext cx="3932237" cy="1600200"/>
          </a:xfrm>
        </p:spPr>
        <p:txBody>
          <a:bodyPr>
            <a:normAutofit/>
          </a:bodyPr>
          <a:lstStyle/>
          <a:p>
            <a:r>
              <a:rPr lang="en-US" sz="4000" b="1" dirty="0"/>
              <a:t>Wrap-up</a:t>
            </a:r>
          </a:p>
        </p:txBody>
      </p:sp>
      <p:graphicFrame>
        <p:nvGraphicFramePr>
          <p:cNvPr id="8" name="Diagram 7">
            <a:extLst>
              <a:ext uri="{FF2B5EF4-FFF2-40B4-BE49-F238E27FC236}">
                <a16:creationId xmlns:a16="http://schemas.microsoft.com/office/drawing/2014/main" id="{CB6AF97E-CB82-A8AC-35D9-61FAE6076879}"/>
              </a:ext>
            </a:extLst>
          </p:cNvPr>
          <p:cNvGraphicFramePr/>
          <p:nvPr>
            <p:extLst>
              <p:ext uri="{D42A27DB-BD31-4B8C-83A1-F6EECF244321}">
                <p14:modId xmlns:p14="http://schemas.microsoft.com/office/powerpoint/2010/main" val="4157531854"/>
              </p:ext>
            </p:extLst>
          </p:nvPr>
        </p:nvGraphicFramePr>
        <p:xfrm>
          <a:off x="1273763" y="2143125"/>
          <a:ext cx="10104437"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E18C1895-B9FC-F668-43E2-6FE885097AB9}"/>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CCBBFD6E-7358-9572-2991-CB335E034C90}"/>
              </a:ext>
            </a:extLst>
          </p:cNvPr>
          <p:cNvSpPr>
            <a:spLocks noGrp="1"/>
          </p:cNvSpPr>
          <p:nvPr>
            <p:ph type="sldNum" sz="quarter" idx="12"/>
          </p:nvPr>
        </p:nvSpPr>
        <p:spPr/>
        <p:txBody>
          <a:bodyPr/>
          <a:lstStyle/>
          <a:p>
            <a:fld id="{977CEE11-DC4A-E34B-816D-D5FA143E638C}" type="slidenum">
              <a:rPr lang="en-US" smtClean="0"/>
              <a:t>9</a:t>
            </a:fld>
            <a:endParaRPr lang="en-US"/>
          </a:p>
        </p:txBody>
      </p:sp>
      <p:sp>
        <p:nvSpPr>
          <p:cNvPr id="9" name="Rounded Rectangle 8">
            <a:extLst>
              <a:ext uri="{FF2B5EF4-FFF2-40B4-BE49-F238E27FC236}">
                <a16:creationId xmlns:a16="http://schemas.microsoft.com/office/drawing/2014/main" id="{F3EE0057-BD74-9885-19A9-5B05621BB3FC}"/>
              </a:ext>
            </a:extLst>
          </p:cNvPr>
          <p:cNvSpPr/>
          <p:nvPr/>
        </p:nvSpPr>
        <p:spPr>
          <a:xfrm>
            <a:off x="3877976" y="389137"/>
            <a:ext cx="5840206" cy="1600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Thank you!</a:t>
            </a:r>
          </a:p>
        </p:txBody>
      </p:sp>
    </p:spTree>
    <p:extLst>
      <p:ext uri="{BB962C8B-B14F-4D97-AF65-F5344CB8AC3E}">
        <p14:creationId xmlns:p14="http://schemas.microsoft.com/office/powerpoint/2010/main" val="38719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LC Template Draft 2" id="{C0A3AD4E-84AB-41A6-8D26-9789B7FC4938}" vid="{3C603536-C5A1-4024-8564-4F440DAFA2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6DE35BF-4B16-0244-AEBE-F3743A184BD8}">
  <we:reference id="wa104380510" version="1.0.0.3" store="en-US" storeType="OMEX"/>
  <we:alternateReferences>
    <we:reference id="WA104380510" version="1.0.0.3"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dec8c7-2293-4b9d-923a-eeb92ea94417">
      <Terms xmlns="http://schemas.microsoft.com/office/infopath/2007/PartnerControls"/>
    </lcf76f155ced4ddcb4097134ff3c332f>
    <TaxCatchAll xmlns="39847b0b-0d4f-4f69-879a-579af13e8294" xsi:nil="true"/>
    <ProposalNumber xmlns="a5dec8c7-2293-4b9d-923a-eeb92ea944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DDA25778987B49904748989B71BBF1" ma:contentTypeVersion="12" ma:contentTypeDescription="Create a new document." ma:contentTypeScope="" ma:versionID="6b7168fe2e33c77cd706ba4fd9d41304">
  <xsd:schema xmlns:xsd="http://www.w3.org/2001/XMLSchema" xmlns:xs="http://www.w3.org/2001/XMLSchema" xmlns:p="http://schemas.microsoft.com/office/2006/metadata/properties" xmlns:ns2="a5dec8c7-2293-4b9d-923a-eeb92ea94417" xmlns:ns3="39847b0b-0d4f-4f69-879a-579af13e8294" targetNamespace="http://schemas.microsoft.com/office/2006/metadata/properties" ma:root="true" ma:fieldsID="0239a2393a2454cdbdf4dbc49dbd40ef" ns2:_="" ns3:_="">
    <xsd:import namespace="a5dec8c7-2293-4b9d-923a-eeb92ea94417"/>
    <xsd:import namespace="39847b0b-0d4f-4f69-879a-579af13e829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ProposalNumber"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ec8c7-2293-4b9d-923a-eeb92ea94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ProposalNumber" ma:index="12" nillable="true" ma:displayName="Proposal Number" ma:format="Dropdown" ma:internalName="ProposalNumber">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847b0b-0d4f-4f69-879a-579af13e829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2bc27be-8ab7-4c6b-8707-4da18f6caf40}" ma:internalName="TaxCatchAll" ma:showField="CatchAllData" ma:web="39847b0b-0d4f-4f69-879a-579af13e82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0B7359-156A-42FF-94F5-58D4D98AAC53}">
  <ds:schemaRefs>
    <ds:schemaRef ds:uri="http://schemas.microsoft.com/office/infopath/2007/PartnerControls"/>
    <ds:schemaRef ds:uri="dc47638b-fd59-44d8-86e2-44839e1dfa88"/>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c38d8d1d-5696-4be9-aa35-e4e9fdf1d5ef"/>
    <ds:schemaRef ds:uri="http://purl.org/dc/terms/"/>
  </ds:schemaRefs>
</ds:datastoreItem>
</file>

<file path=customXml/itemProps2.xml><?xml version="1.0" encoding="utf-8"?>
<ds:datastoreItem xmlns:ds="http://schemas.openxmlformats.org/officeDocument/2006/customXml" ds:itemID="{0851C893-80AF-4210-BE12-E19F172B4AB8}"/>
</file>

<file path=customXml/itemProps3.xml><?xml version="1.0" encoding="utf-8"?>
<ds:datastoreItem xmlns:ds="http://schemas.openxmlformats.org/officeDocument/2006/customXml" ds:itemID="{FCAD8023-14FD-4DD9-8D09-8DEE4B5F6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TLC Template - approved</Template>
  <TotalTime>2965</TotalTime>
  <Words>511</Words>
  <Application>Microsoft Macintosh PowerPoint</Application>
  <PresentationFormat>Widescreen</PresentationFormat>
  <Paragraphs>69</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Calibri Light</vt:lpstr>
      <vt:lpstr>Wingdings</vt:lpstr>
      <vt:lpstr>Office Theme</vt:lpstr>
      <vt:lpstr>Four Big Questions to Ask Before Using AI</vt:lpstr>
      <vt:lpstr>The Plan</vt:lpstr>
      <vt:lpstr>Getting our heads in the game</vt:lpstr>
      <vt:lpstr>Making things explicit</vt:lpstr>
      <vt:lpstr>Reasons for and against</vt:lpstr>
      <vt:lpstr>Four questions</vt:lpstr>
      <vt:lpstr>Case studies</vt:lpstr>
      <vt:lpstr>Share out</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Cooper, Cynthia</dc:creator>
  <cp:lastModifiedBy>Mitchell-Yellin, Benjamin</cp:lastModifiedBy>
  <cp:revision>3</cp:revision>
  <cp:lastPrinted>2025-02-27T19:49:28Z</cp:lastPrinted>
  <dcterms:created xsi:type="dcterms:W3CDTF">2025-01-14T16:06:48Z</dcterms:created>
  <dcterms:modified xsi:type="dcterms:W3CDTF">2025-04-04T20:45:33Z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0x010100F1DDA25778987B49904748989B71BBF1</vt:lpwstr>
  </property>
</Properties>
</file>