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embeddedFontLst>
    <p:embeddedFont>
      <p:font typeface="Nunito"/>
      <p:regular r:id="rId45"/>
      <p:bold r:id="rId46"/>
      <p:italic r:id="rId47"/>
      <p:boldItalic r:id="rId48"/>
    </p:embeddedFont>
    <p:embeddedFont>
      <p:font typeface="Julius Sans One"/>
      <p:regular r:id="rId49"/>
    </p:embeddedFont>
    <p:embeddedFont>
      <p:font typeface="Bebas Neue"/>
      <p:regular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8F3B8AA-C8E3-4E75-A6EB-3B3F7C70C582}">
  <a:tblStyle styleId="{68F3B8AA-C8E3-4E75-A6EB-3B3F7C70C5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Nunito-bold.fntdata"/><Relationship Id="rId45" Type="http://schemas.openxmlformats.org/officeDocument/2006/relationships/font" Target="fonts/Nunito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Nunito-boldItalic.fntdata"/><Relationship Id="rId47" Type="http://schemas.openxmlformats.org/officeDocument/2006/relationships/font" Target="fonts/Nunito-italic.fntdata"/><Relationship Id="rId49" Type="http://schemas.openxmlformats.org/officeDocument/2006/relationships/font" Target="fonts/JuliusSansOn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BebasNeue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3e3ef2e5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3e3ef2e5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3e759e1eb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3e759e1eb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4f93ac83ae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4f93ac83a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4f93ac83ae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4f93ac83ae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4f5baf337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4f5baf337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home show: day 2 won against tulane, a&amp;m sam houston, lsu, schriner, mcneese and UT, away show: day 2 came in first place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4f93ac83ae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4f93ac83ae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morgan kessler won 1st on floor exercise and beam and 3rd on vault, eddie almanza won 4th all around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4f93ac83ae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4f93ac83ae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traveled to missouri and battled. UFCU stadium match against Ole Miss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4f93ac83ae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4f93ac83ae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finished the season 9-1, qualified for nationals and engaged with community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f93ac83ae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4f93ac83ae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5th and 11th out of 20 teams (UTSA Tournament), a team got 2nd place in gold bracket and b team won 1st place in silver bracket!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4f93ac83ae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4f93ac83ae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5th and 11th out of 20 teams (UTSA Tournament), a team got 2nd place in gold bracket and b team won 1st place in silver bracket!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4f93ac83ae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4f93ac83ae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Armando Estrella broke both the 400 IM men's record and the 200 breaststroke men's school record! 3rd place in 1st swim meet in the fall 2024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3e3ef2e52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3e3ef2e52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4f93ac83ae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4f93ac83ae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joseph stone 1st in age group, 4th overall, lucy hailey 2nd in age group, another teammate placed 3rd in collegiate women's division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4f93ac83ae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4f93ac83ae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qualified for state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4f93ac83ae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4f93ac83ae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won 1st place in spring 2025 Nirsa Regional championship!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4f93ac83ae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4f93ac83ae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1st in the silver bracket (TAMU tournament) &amp; qualified for nationals and elite 8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4f93ac83ae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4f93ac83ae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7 competitors brought, one got 2nd, 3 got 4th places and 2 got 3rd.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4f93ac83ae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4f93ac83ae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Need to list accomplishments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4fe011e31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4fe011e31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Need to list accomplishments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4fe011e31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4fe011e31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Need to list accomplishments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3e759e1eb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3e759e1eb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3e759e1eb9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3e759e1eb9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4f93ac83ae_1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4f93ac83ae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4f93ac83ae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4f93ac83ae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4f93ac83ae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4f93ac83ae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3e759e1eb9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3e759e1eb9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3e759e1eb9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3e759e1eb9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3e759e1eb9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3e759e1eb9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502fac347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502fac347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4f93ac83ae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4f93ac83ae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Changing info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4fe011e31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4fe011e31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Changing info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e759e1eb9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e759e1eb9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3e759e1eb9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3e759e1eb9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1c44ff3241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1c44ff3241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4fe011e31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4fe011e31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c44ff3241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1c44ff3241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3e759e1eb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3e759e1eb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3e759e1eb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3e759e1eb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3e759e1eb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3e759e1eb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/>
          <p:nvPr>
            <p:ph type="ctrTitle"/>
          </p:nvPr>
        </p:nvSpPr>
        <p:spPr>
          <a:xfrm>
            <a:off x="2100300" y="1148825"/>
            <a:ext cx="4943400" cy="246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96875" y="3825700"/>
            <a:ext cx="3950100" cy="3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flipH="1" rot="10800000">
            <a:off x="-1754675" y="-795102"/>
            <a:ext cx="5053449" cy="60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 b="2534" l="0" r="0" t="5629"/>
          <a:stretch/>
        </p:blipFill>
        <p:spPr>
          <a:xfrm>
            <a:off x="6968550" y="-1811950"/>
            <a:ext cx="3408801" cy="71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>
            <a:off x="-985104" y="167225"/>
            <a:ext cx="2961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10800000">
            <a:off x="6994746" y="17525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1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1"/>
          <p:cNvSpPr txBox="1"/>
          <p:nvPr>
            <p:ph hasCustomPrompt="1" type="title"/>
          </p:nvPr>
        </p:nvSpPr>
        <p:spPr>
          <a:xfrm>
            <a:off x="1642950" y="1483488"/>
            <a:ext cx="5858100" cy="158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2125350" y="3275712"/>
            <a:ext cx="48933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>
                <a:solidFill>
                  <a:schemeClr val="accent6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69" name="Google Shape;69;p11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flipH="1">
            <a:off x="6157200" y="-267625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/>
          <p:cNvPicPr preferRelativeResize="0"/>
          <p:nvPr/>
        </p:nvPicPr>
        <p:blipFill rotWithShape="1">
          <a:blip r:embed="rId4">
            <a:alphaModFix/>
          </a:blip>
          <a:srcRect b="2797" l="0" r="0" t="5189"/>
          <a:stretch/>
        </p:blipFill>
        <p:spPr>
          <a:xfrm flipH="1">
            <a:off x="-718750" y="-95301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-10258106">
            <a:off x="-864657" y="1443551"/>
            <a:ext cx="296190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9541895">
            <a:off x="6838419" y="-1560348"/>
            <a:ext cx="29619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6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>
            <p:ph hasCustomPrompt="1" type="title"/>
          </p:nvPr>
        </p:nvSpPr>
        <p:spPr>
          <a:xfrm>
            <a:off x="1745538" y="1397571"/>
            <a:ext cx="5838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/>
          <p:nvPr>
            <p:ph idx="1" type="subTitle"/>
          </p:nvPr>
        </p:nvSpPr>
        <p:spPr>
          <a:xfrm>
            <a:off x="790188" y="2184921"/>
            <a:ext cx="24945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hasCustomPrompt="1" idx="2" type="title"/>
          </p:nvPr>
        </p:nvSpPr>
        <p:spPr>
          <a:xfrm>
            <a:off x="4334249" y="1403253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/>
          <p:nvPr>
            <p:ph idx="3" type="subTitle"/>
          </p:nvPr>
        </p:nvSpPr>
        <p:spPr>
          <a:xfrm>
            <a:off x="3465149" y="2184921"/>
            <a:ext cx="23541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hasCustomPrompt="1" idx="4" type="title"/>
          </p:nvPr>
        </p:nvSpPr>
        <p:spPr>
          <a:xfrm>
            <a:off x="6868803" y="1403241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/>
          <p:nvPr>
            <p:ph idx="5" type="subTitle"/>
          </p:nvPr>
        </p:nvSpPr>
        <p:spPr>
          <a:xfrm>
            <a:off x="5999703" y="2184921"/>
            <a:ext cx="23541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hasCustomPrompt="1" idx="6" type="title"/>
          </p:nvPr>
        </p:nvSpPr>
        <p:spPr>
          <a:xfrm>
            <a:off x="1729488" y="3129079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/>
          <p:nvPr>
            <p:ph idx="7" type="subTitle"/>
          </p:nvPr>
        </p:nvSpPr>
        <p:spPr>
          <a:xfrm>
            <a:off x="800688" y="3928050"/>
            <a:ext cx="24735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hasCustomPrompt="1" idx="8" type="title"/>
          </p:nvPr>
        </p:nvSpPr>
        <p:spPr>
          <a:xfrm>
            <a:off x="4334249" y="3129078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idx="9" type="subTitle"/>
          </p:nvPr>
        </p:nvSpPr>
        <p:spPr>
          <a:xfrm>
            <a:off x="3465149" y="3928050"/>
            <a:ext cx="23541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hasCustomPrompt="1" idx="13" type="title"/>
          </p:nvPr>
        </p:nvSpPr>
        <p:spPr>
          <a:xfrm>
            <a:off x="6868803" y="3129078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/>
          <p:nvPr>
            <p:ph idx="14" type="subTitle"/>
          </p:nvPr>
        </p:nvSpPr>
        <p:spPr>
          <a:xfrm>
            <a:off x="5999703" y="3928050"/>
            <a:ext cx="23541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5"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6" type="subTitle"/>
          </p:nvPr>
        </p:nvSpPr>
        <p:spPr>
          <a:xfrm>
            <a:off x="790188" y="1836513"/>
            <a:ext cx="2494500" cy="3585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0" name="Google Shape;90;p13"/>
          <p:cNvSpPr txBox="1"/>
          <p:nvPr>
            <p:ph idx="17" type="subTitle"/>
          </p:nvPr>
        </p:nvSpPr>
        <p:spPr>
          <a:xfrm>
            <a:off x="3465149" y="1836513"/>
            <a:ext cx="2354100" cy="3585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1" name="Google Shape;91;p13"/>
          <p:cNvSpPr txBox="1"/>
          <p:nvPr>
            <p:ph idx="18" type="subTitle"/>
          </p:nvPr>
        </p:nvSpPr>
        <p:spPr>
          <a:xfrm>
            <a:off x="5999703" y="1836513"/>
            <a:ext cx="2354100" cy="3585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19" type="subTitle"/>
          </p:nvPr>
        </p:nvSpPr>
        <p:spPr>
          <a:xfrm>
            <a:off x="800688" y="3577850"/>
            <a:ext cx="2473500" cy="366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20" type="subTitle"/>
          </p:nvPr>
        </p:nvSpPr>
        <p:spPr>
          <a:xfrm>
            <a:off x="3465149" y="3577850"/>
            <a:ext cx="2354100" cy="366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idx="21" type="subTitle"/>
          </p:nvPr>
        </p:nvSpPr>
        <p:spPr>
          <a:xfrm>
            <a:off x="5999703" y="3577850"/>
            <a:ext cx="2354100" cy="366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rot="10800000">
            <a:off x="-15643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>
            <a:off x="80530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1800000">
            <a:off x="-394203" y="-3740250"/>
            <a:ext cx="29619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>
            <p:ph type="title"/>
          </p:nvPr>
        </p:nvSpPr>
        <p:spPr>
          <a:xfrm>
            <a:off x="3005850" y="3666038"/>
            <a:ext cx="3132300" cy="40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1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1" name="Google Shape;101;p14"/>
          <p:cNvSpPr txBox="1"/>
          <p:nvPr>
            <p:ph idx="1" type="subTitle"/>
          </p:nvPr>
        </p:nvSpPr>
        <p:spPr>
          <a:xfrm>
            <a:off x="2034900" y="1450763"/>
            <a:ext cx="5074200" cy="19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flipH="1" rot="10800000">
            <a:off x="-1756200" y="-572425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flipH="1">
            <a:off x="6350075" y="-191425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10754734">
            <a:off x="-230405" y="1720249"/>
            <a:ext cx="296190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9945266">
            <a:off x="5860070" y="-3151702"/>
            <a:ext cx="296191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>
            <p:ph type="title"/>
          </p:nvPr>
        </p:nvSpPr>
        <p:spPr>
          <a:xfrm>
            <a:off x="2659275" y="2455309"/>
            <a:ext cx="45276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b="1"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9" name="Google Shape;109;p15"/>
          <p:cNvSpPr txBox="1"/>
          <p:nvPr>
            <p:ph hasCustomPrompt="1" idx="2" type="title"/>
          </p:nvPr>
        </p:nvSpPr>
        <p:spPr>
          <a:xfrm>
            <a:off x="6074552" y="1559000"/>
            <a:ext cx="11124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5"/>
          <p:cNvSpPr txBox="1"/>
          <p:nvPr>
            <p:ph idx="1" type="subTitle"/>
          </p:nvPr>
        </p:nvSpPr>
        <p:spPr>
          <a:xfrm>
            <a:off x="3189450" y="3220609"/>
            <a:ext cx="3997500" cy="36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accent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flipH="1" rot="10800000">
            <a:off x="-1146600" y="-572425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4">
            <a:alphaModFix/>
          </a:blip>
          <a:srcRect b="2797" l="0" r="0" t="5189"/>
          <a:stretch/>
        </p:blipFill>
        <p:spPr>
          <a:xfrm flipH="1" rot="10800000">
            <a:off x="7545075" y="-15115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-5400000">
            <a:off x="2789921" y="-2380375"/>
            <a:ext cx="2961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-2700000">
            <a:off x="1580771" y="2647600"/>
            <a:ext cx="29619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>
            <p:ph type="title"/>
          </p:nvPr>
        </p:nvSpPr>
        <p:spPr>
          <a:xfrm>
            <a:off x="2843725" y="1804613"/>
            <a:ext cx="47559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8" name="Google Shape;118;p16"/>
          <p:cNvSpPr txBox="1"/>
          <p:nvPr>
            <p:ph hasCustomPrompt="1" idx="2" type="title"/>
          </p:nvPr>
        </p:nvSpPr>
        <p:spPr>
          <a:xfrm>
            <a:off x="1544374" y="2020500"/>
            <a:ext cx="10713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b="1"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6"/>
          <p:cNvSpPr txBox="1"/>
          <p:nvPr>
            <p:ph idx="1" type="subTitle"/>
          </p:nvPr>
        </p:nvSpPr>
        <p:spPr>
          <a:xfrm>
            <a:off x="2855825" y="2631488"/>
            <a:ext cx="4353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00">
                <a:solidFill>
                  <a:schemeClr val="accent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>
            <a:off x="-2137200" y="-191425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rot="10800000">
            <a:off x="6578675" y="-572425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5400000">
            <a:off x="1510570" y="-2444351"/>
            <a:ext cx="296191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>
            <p:ph type="title"/>
          </p:nvPr>
        </p:nvSpPr>
        <p:spPr>
          <a:xfrm>
            <a:off x="1950000" y="2389950"/>
            <a:ext cx="52440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6" name="Google Shape;126;p17"/>
          <p:cNvSpPr txBox="1"/>
          <p:nvPr>
            <p:ph hasCustomPrompt="1" idx="2" type="title"/>
          </p:nvPr>
        </p:nvSpPr>
        <p:spPr>
          <a:xfrm>
            <a:off x="4046250" y="1443300"/>
            <a:ext cx="10515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b="1"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7"/>
          <p:cNvSpPr txBox="1"/>
          <p:nvPr>
            <p:ph idx="1" type="subTitle"/>
          </p:nvPr>
        </p:nvSpPr>
        <p:spPr>
          <a:xfrm>
            <a:off x="2440200" y="3237750"/>
            <a:ext cx="4263600" cy="2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>
                <a:solidFill>
                  <a:schemeClr val="accent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>
            <a:off x="-1680000" y="-191425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4">
            <a:alphaModFix/>
          </a:blip>
          <a:srcRect b="2797" l="0" r="0" t="5189"/>
          <a:stretch/>
        </p:blipFill>
        <p:spPr>
          <a:xfrm>
            <a:off x="7545075" y="-169709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-5400000">
            <a:off x="-1139779" y="-1662750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_HEADER_2_1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>
            <p:ph type="title"/>
          </p:nvPr>
        </p:nvSpPr>
        <p:spPr>
          <a:xfrm>
            <a:off x="2167400" y="2235775"/>
            <a:ext cx="3232200" cy="103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4" name="Google Shape;134;p18"/>
          <p:cNvSpPr txBox="1"/>
          <p:nvPr>
            <p:ph hasCustomPrompt="1" idx="2" type="title"/>
          </p:nvPr>
        </p:nvSpPr>
        <p:spPr>
          <a:xfrm>
            <a:off x="2167400" y="1045177"/>
            <a:ext cx="1117800" cy="79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b="1"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8"/>
          <p:cNvSpPr txBox="1"/>
          <p:nvPr>
            <p:ph idx="1" type="subTitle"/>
          </p:nvPr>
        </p:nvSpPr>
        <p:spPr>
          <a:xfrm>
            <a:off x="2167400" y="3543025"/>
            <a:ext cx="3232200" cy="55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>
                <a:solidFill>
                  <a:schemeClr val="accent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rot="10800000">
            <a:off x="5090400" y="-591027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4">
            <a:alphaModFix/>
          </a:blip>
          <a:srcRect b="2797" l="0" r="0" t="5189"/>
          <a:stretch/>
        </p:blipFill>
        <p:spPr>
          <a:xfrm rot="10800000">
            <a:off x="-794950" y="-130761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-358106">
            <a:off x="-1179857" y="-2337048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SECTION_HEADER_1_2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9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>
            <p:ph type="title"/>
          </p:nvPr>
        </p:nvSpPr>
        <p:spPr>
          <a:xfrm>
            <a:off x="3914825" y="2278350"/>
            <a:ext cx="2853600" cy="113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b="1"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2" name="Google Shape;142;p19"/>
          <p:cNvSpPr txBox="1"/>
          <p:nvPr>
            <p:ph hasCustomPrompt="1" idx="2" type="title"/>
          </p:nvPr>
        </p:nvSpPr>
        <p:spPr>
          <a:xfrm>
            <a:off x="5709925" y="1195252"/>
            <a:ext cx="10188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b="1"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9"/>
          <p:cNvSpPr txBox="1"/>
          <p:nvPr>
            <p:ph idx="1" type="subTitle"/>
          </p:nvPr>
        </p:nvSpPr>
        <p:spPr>
          <a:xfrm>
            <a:off x="3914825" y="3666225"/>
            <a:ext cx="2853600" cy="5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>
                <a:solidFill>
                  <a:schemeClr val="accent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flipH="1" rot="10800000">
            <a:off x="-1188175" y="-657577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4">
            <a:alphaModFix/>
          </a:blip>
          <a:srcRect b="2534" l="0" r="0" t="5629"/>
          <a:stretch/>
        </p:blipFill>
        <p:spPr>
          <a:xfrm flipH="1" rot="10800000">
            <a:off x="7217692" y="-269274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1935659">
            <a:off x="832481" y="7226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>
            <p:ph hasCustomPrompt="1" type="title"/>
          </p:nvPr>
        </p:nvSpPr>
        <p:spPr>
          <a:xfrm>
            <a:off x="1628929" y="1450275"/>
            <a:ext cx="2153700" cy="6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200"/>
              <a:buNone/>
              <a:defRPr b="1"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" name="Google Shape;150;p20"/>
          <p:cNvSpPr txBox="1"/>
          <p:nvPr>
            <p:ph idx="1" type="subTitle"/>
          </p:nvPr>
        </p:nvSpPr>
        <p:spPr>
          <a:xfrm>
            <a:off x="4083954" y="1714678"/>
            <a:ext cx="34326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0"/>
          <p:cNvSpPr txBox="1"/>
          <p:nvPr>
            <p:ph hasCustomPrompt="1" idx="2" type="title"/>
          </p:nvPr>
        </p:nvSpPr>
        <p:spPr>
          <a:xfrm>
            <a:off x="1628929" y="2570575"/>
            <a:ext cx="2153700" cy="6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200"/>
              <a:buNone/>
              <a:defRPr b="1"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2" name="Google Shape;152;p20"/>
          <p:cNvSpPr txBox="1"/>
          <p:nvPr>
            <p:ph idx="3" type="subTitle"/>
          </p:nvPr>
        </p:nvSpPr>
        <p:spPr>
          <a:xfrm>
            <a:off x="4083954" y="2834978"/>
            <a:ext cx="34326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0"/>
          <p:cNvSpPr txBox="1"/>
          <p:nvPr>
            <p:ph hasCustomPrompt="1" idx="4" type="title"/>
          </p:nvPr>
        </p:nvSpPr>
        <p:spPr>
          <a:xfrm>
            <a:off x="1628929" y="3690875"/>
            <a:ext cx="2153700" cy="6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200"/>
              <a:buNone/>
              <a:defRPr b="1"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" name="Google Shape;154;p20"/>
          <p:cNvSpPr txBox="1"/>
          <p:nvPr>
            <p:ph idx="5" type="subTitle"/>
          </p:nvPr>
        </p:nvSpPr>
        <p:spPr>
          <a:xfrm>
            <a:off x="4083954" y="3955278"/>
            <a:ext cx="34326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0"/>
          <p:cNvSpPr txBox="1"/>
          <p:nvPr>
            <p:ph idx="6" type="title"/>
          </p:nvPr>
        </p:nvSpPr>
        <p:spPr>
          <a:xfrm>
            <a:off x="4083954" y="1440735"/>
            <a:ext cx="32880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6" name="Google Shape;156;p20"/>
          <p:cNvSpPr txBox="1"/>
          <p:nvPr>
            <p:ph idx="7" type="title"/>
          </p:nvPr>
        </p:nvSpPr>
        <p:spPr>
          <a:xfrm>
            <a:off x="4083954" y="2561029"/>
            <a:ext cx="32880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7" name="Google Shape;157;p20"/>
          <p:cNvSpPr txBox="1"/>
          <p:nvPr>
            <p:ph idx="8" type="title"/>
          </p:nvPr>
        </p:nvSpPr>
        <p:spPr>
          <a:xfrm>
            <a:off x="4083954" y="3681324"/>
            <a:ext cx="32880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8" name="Google Shape;158;p20"/>
          <p:cNvSpPr txBox="1"/>
          <p:nvPr>
            <p:ph idx="9"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>
            <a:off x="-10309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 rot="10800000">
            <a:off x="75958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10035657">
            <a:off x="6281832" y="-3009696"/>
            <a:ext cx="2961907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1463725" y="2694750"/>
            <a:ext cx="56691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2" type="title"/>
          </p:nvPr>
        </p:nvSpPr>
        <p:spPr>
          <a:xfrm>
            <a:off x="1396075" y="1687977"/>
            <a:ext cx="1067400" cy="7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b="1" sz="5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Font typeface="Source Serif Pro"/>
              <a:buNone/>
              <a:defRPr sz="60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1463725" y="3460050"/>
            <a:ext cx="4755900" cy="36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>
                <a:solidFill>
                  <a:schemeClr val="accent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flipH="1">
            <a:off x="5431725" y="-267625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4">
            <a:alphaModFix/>
          </a:blip>
          <a:srcRect b="2797" l="0" r="0" t="5189"/>
          <a:stretch/>
        </p:blipFill>
        <p:spPr>
          <a:xfrm flipH="1">
            <a:off x="-1146600" y="-95301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-5400000">
            <a:off x="4058671" y="-1840925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_2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1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 rot="10800000">
            <a:off x="79006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>
            <a:off x="-14119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8906868">
            <a:off x="5871721" y="-3223775"/>
            <a:ext cx="29619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_2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171" name="Google Shape;171;p22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>
            <a:off x="7970738" y="-269274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>
            <a:off x="-1567562" y="-369738"/>
            <a:ext cx="2815500" cy="58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6564103">
            <a:off x="7114171" y="-2908401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_1_1_2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rot="10800000">
            <a:off x="-1491362" y="-193076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>
            <a:off x="7798388" y="-369738"/>
            <a:ext cx="2815500" cy="58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4924133">
            <a:off x="1103146" y="-3046300"/>
            <a:ext cx="296190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0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4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183" name="Google Shape;183;p24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>
            <a:off x="-14119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 rot="10800000">
            <a:off x="79768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3600000">
            <a:off x="6340946" y="-2736525"/>
            <a:ext cx="29619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3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5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 rot="10800000">
            <a:off x="7773675" y="-15115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>
            <a:off x="-1543750" y="-15115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7245266">
            <a:off x="8128745" y="-1545976"/>
            <a:ext cx="29619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4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flipH="1" rot="10800000">
            <a:off x="-2594400" y="-572425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 b="2797" l="0" r="0" t="5189"/>
          <a:stretch/>
        </p:blipFill>
        <p:spPr>
          <a:xfrm flipH="1" rot="10800000">
            <a:off x="7973700" y="-15115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5445266">
            <a:off x="-2028055" y="-1358851"/>
            <a:ext cx="296190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15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7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01" name="Google Shape;201;p27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rot="10800000">
            <a:off x="-15643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>
            <a:off x="80530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5400000">
            <a:off x="8258971" y="-2181800"/>
            <a:ext cx="2961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8100000">
            <a:off x="-1599979" y="-2107000"/>
            <a:ext cx="29619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16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8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08" name="Google Shape;208;p28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rot="10800000">
            <a:off x="-11071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8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 rot="10800000">
            <a:off x="79768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9541895">
            <a:off x="7384394" y="-1997575"/>
            <a:ext cx="296190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CUSTOM_17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9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9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 rot="10800000">
            <a:off x="7935325" y="-269274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>
            <a:off x="-1679175" y="-369738"/>
            <a:ext cx="2815500" cy="58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9358105">
            <a:off x="-388831" y="-1905149"/>
            <a:ext cx="29619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0">
  <p:cSld name="CUSTOM_18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20" name="Google Shape;220;p30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>
            <a:off x="7626942" y="-269274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>
            <a:off x="-1225558" y="-369738"/>
            <a:ext cx="2815500" cy="58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5041896">
            <a:off x="-1757157" y="-1237049"/>
            <a:ext cx="2961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358106">
            <a:off x="6505393" y="-2506948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2141150" y="3858250"/>
            <a:ext cx="4861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>
            <a:off x="-2178775" y="-239373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/>
          </a:blip>
          <a:srcRect b="2534" l="0" r="0" t="5629"/>
          <a:stretch/>
        </p:blipFill>
        <p:spPr>
          <a:xfrm>
            <a:off x="7446292" y="-269274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-7964344">
            <a:off x="-1436294" y="-419496"/>
            <a:ext cx="2961906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1">
  <p:cSld name="CUSTOM_19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 rotWithShape="1">
          <a:blip r:embed="rId2">
            <a:alphaModFix/>
          </a:blip>
          <a:srcRect b="2797" l="0" r="0" t="5189"/>
          <a:stretch/>
        </p:blipFill>
        <p:spPr>
          <a:xfrm rot="10800000">
            <a:off x="-14119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 rotWithShape="1">
          <a:blip r:embed="rId2">
            <a:alphaModFix/>
          </a:blip>
          <a:srcRect b="2797" l="0" r="0" t="5189"/>
          <a:stretch/>
        </p:blipFill>
        <p:spPr>
          <a:xfrm>
            <a:off x="76720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flipH="1" rot="6435658">
            <a:off x="-2048368" y="-2260848"/>
            <a:ext cx="29619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2">
  <p:cSld name="CUSTOM_20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 rotWithShape="1">
          <a:blip r:embed="rId2">
            <a:alphaModFix/>
          </a:blip>
          <a:srcRect b="2534" l="0" r="0" t="5629"/>
          <a:stretch/>
        </p:blipFill>
        <p:spPr>
          <a:xfrm flipH="1" rot="10800000">
            <a:off x="8162134" y="-269274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 rotWithShape="1">
          <a:blip r:embed="rId2">
            <a:alphaModFix/>
          </a:blip>
          <a:srcRect b="2534" l="0" r="0" t="5629"/>
          <a:stretch/>
        </p:blipFill>
        <p:spPr>
          <a:xfrm flipH="1">
            <a:off x="-1604766" y="-369738"/>
            <a:ext cx="2815500" cy="58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flipH="1" rot="4635657">
            <a:off x="7486007" y="-3069872"/>
            <a:ext cx="2961907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5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3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3"/>
          <p:cNvSpPr txBox="1"/>
          <p:nvPr>
            <p:ph idx="1" type="subTitle"/>
          </p:nvPr>
        </p:nvSpPr>
        <p:spPr>
          <a:xfrm>
            <a:off x="1977152" y="2381413"/>
            <a:ext cx="1518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5" name="Google Shape;235;p33"/>
          <p:cNvSpPr txBox="1"/>
          <p:nvPr>
            <p:ph idx="2" type="subTitle"/>
          </p:nvPr>
        </p:nvSpPr>
        <p:spPr>
          <a:xfrm>
            <a:off x="5657027" y="2381413"/>
            <a:ext cx="1518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6" name="Google Shape;236;p33"/>
          <p:cNvSpPr txBox="1"/>
          <p:nvPr>
            <p:ph idx="3" type="subTitle"/>
          </p:nvPr>
        </p:nvSpPr>
        <p:spPr>
          <a:xfrm>
            <a:off x="1602102" y="2610511"/>
            <a:ext cx="2268000" cy="115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3"/>
          <p:cNvSpPr txBox="1"/>
          <p:nvPr>
            <p:ph idx="4" type="subTitle"/>
          </p:nvPr>
        </p:nvSpPr>
        <p:spPr>
          <a:xfrm>
            <a:off x="5282027" y="2610611"/>
            <a:ext cx="2268000" cy="115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3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39" name="Google Shape;239;p33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rot="10800000">
            <a:off x="-11071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>
            <a:off x="77482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5400000">
            <a:off x="-1856829" y="-867075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7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4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/>
          <p:nvPr>
            <p:ph idx="1" type="subTitle"/>
          </p:nvPr>
        </p:nvSpPr>
        <p:spPr>
          <a:xfrm>
            <a:off x="1222213" y="2493675"/>
            <a:ext cx="1288200" cy="2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45" name="Google Shape;245;p34"/>
          <p:cNvSpPr txBox="1"/>
          <p:nvPr>
            <p:ph idx="2" type="subTitle"/>
          </p:nvPr>
        </p:nvSpPr>
        <p:spPr>
          <a:xfrm>
            <a:off x="6633588" y="3916950"/>
            <a:ext cx="1288200" cy="2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46" name="Google Shape;246;p34"/>
          <p:cNvSpPr txBox="1"/>
          <p:nvPr>
            <p:ph idx="3" type="subTitle"/>
          </p:nvPr>
        </p:nvSpPr>
        <p:spPr>
          <a:xfrm>
            <a:off x="2662808" y="1869600"/>
            <a:ext cx="3031500" cy="84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4"/>
          <p:cNvSpPr txBox="1"/>
          <p:nvPr>
            <p:ph idx="4" type="subTitle"/>
          </p:nvPr>
        </p:nvSpPr>
        <p:spPr>
          <a:xfrm>
            <a:off x="3449537" y="3292825"/>
            <a:ext cx="3031500" cy="84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4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flipH="1" rot="10800000">
            <a:off x="-1896446" y="-673750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4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rot="10800000">
            <a:off x="6100679" y="-673750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5400000">
            <a:off x="-1389904" y="2202025"/>
            <a:ext cx="2961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>
            <a:off x="6949821" y="-2167750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12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5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 txBox="1"/>
          <p:nvPr>
            <p:ph idx="1" type="body"/>
          </p:nvPr>
        </p:nvSpPr>
        <p:spPr>
          <a:xfrm>
            <a:off x="720774" y="1418075"/>
            <a:ext cx="3770700" cy="27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256" name="Google Shape;256;p35"/>
          <p:cNvSpPr txBox="1"/>
          <p:nvPr>
            <p:ph idx="2" type="body"/>
          </p:nvPr>
        </p:nvSpPr>
        <p:spPr>
          <a:xfrm>
            <a:off x="4653300" y="2597725"/>
            <a:ext cx="3770700" cy="15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257" name="Google Shape;257;p35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58" name="Google Shape;258;p35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>
            <a:off x="7704934" y="-269276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rot="10800000">
            <a:off x="-1604766" y="-369738"/>
            <a:ext cx="2815500" cy="58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6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/>
          <p:nvPr>
            <p:ph idx="1" type="subTitle"/>
          </p:nvPr>
        </p:nvSpPr>
        <p:spPr>
          <a:xfrm>
            <a:off x="991200" y="3105050"/>
            <a:ext cx="2336400" cy="285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3" name="Google Shape;263;p36"/>
          <p:cNvSpPr txBox="1"/>
          <p:nvPr>
            <p:ph idx="2" type="subTitle"/>
          </p:nvPr>
        </p:nvSpPr>
        <p:spPr>
          <a:xfrm>
            <a:off x="991200" y="3390850"/>
            <a:ext cx="2336400" cy="76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36"/>
          <p:cNvSpPr txBox="1"/>
          <p:nvPr>
            <p:ph idx="3" type="subTitle"/>
          </p:nvPr>
        </p:nvSpPr>
        <p:spPr>
          <a:xfrm>
            <a:off x="3403800" y="2857450"/>
            <a:ext cx="2336400" cy="76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36"/>
          <p:cNvSpPr txBox="1"/>
          <p:nvPr>
            <p:ph idx="4" type="subTitle"/>
          </p:nvPr>
        </p:nvSpPr>
        <p:spPr>
          <a:xfrm>
            <a:off x="5816400" y="3390850"/>
            <a:ext cx="2336400" cy="76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6"/>
          <p:cNvSpPr txBox="1"/>
          <p:nvPr>
            <p:ph idx="5" type="subTitle"/>
          </p:nvPr>
        </p:nvSpPr>
        <p:spPr>
          <a:xfrm>
            <a:off x="3403800" y="2571650"/>
            <a:ext cx="2336400" cy="285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7" name="Google Shape;267;p36"/>
          <p:cNvSpPr txBox="1"/>
          <p:nvPr>
            <p:ph idx="6" type="subTitle"/>
          </p:nvPr>
        </p:nvSpPr>
        <p:spPr>
          <a:xfrm>
            <a:off x="5816400" y="3105050"/>
            <a:ext cx="2336400" cy="285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8" name="Google Shape;268;p36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69" name="Google Shape;269;p36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 rot="10800000">
            <a:off x="-14119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 rot="10800000">
            <a:off x="79768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5400000">
            <a:off x="7911946" y="-2032250"/>
            <a:ext cx="2961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5400000">
            <a:off x="-849679" y="-2411725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9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7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7"/>
          <p:cNvSpPr txBox="1"/>
          <p:nvPr>
            <p:ph idx="1" type="subTitle"/>
          </p:nvPr>
        </p:nvSpPr>
        <p:spPr>
          <a:xfrm>
            <a:off x="1965188" y="1516800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6" name="Google Shape;276;p37"/>
          <p:cNvSpPr txBox="1"/>
          <p:nvPr>
            <p:ph idx="2" type="subTitle"/>
          </p:nvPr>
        </p:nvSpPr>
        <p:spPr>
          <a:xfrm>
            <a:off x="1965188" y="1832183"/>
            <a:ext cx="58662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7"/>
          <p:cNvSpPr txBox="1"/>
          <p:nvPr>
            <p:ph idx="3" type="subTitle"/>
          </p:nvPr>
        </p:nvSpPr>
        <p:spPr>
          <a:xfrm>
            <a:off x="1965188" y="2810933"/>
            <a:ext cx="58662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37"/>
          <p:cNvSpPr txBox="1"/>
          <p:nvPr>
            <p:ph idx="4" type="subTitle"/>
          </p:nvPr>
        </p:nvSpPr>
        <p:spPr>
          <a:xfrm>
            <a:off x="1965188" y="3862283"/>
            <a:ext cx="58662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7"/>
          <p:cNvSpPr txBox="1"/>
          <p:nvPr>
            <p:ph idx="5" type="subTitle"/>
          </p:nvPr>
        </p:nvSpPr>
        <p:spPr>
          <a:xfrm>
            <a:off x="1965188" y="2495550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0" name="Google Shape;280;p37"/>
          <p:cNvSpPr txBox="1"/>
          <p:nvPr>
            <p:ph idx="6" type="subTitle"/>
          </p:nvPr>
        </p:nvSpPr>
        <p:spPr>
          <a:xfrm>
            <a:off x="1965188" y="3546900"/>
            <a:ext cx="23364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1" name="Google Shape;281;p37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82" name="Google Shape;282;p37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rot="10800000">
            <a:off x="-13357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7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 rot="10800000">
            <a:off x="76720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900000">
            <a:off x="-1388404" y="-2746050"/>
            <a:ext cx="29619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1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8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8"/>
          <p:cNvSpPr txBox="1"/>
          <p:nvPr>
            <p:ph idx="1" type="subTitle"/>
          </p:nvPr>
        </p:nvSpPr>
        <p:spPr>
          <a:xfrm>
            <a:off x="5098924" y="1688188"/>
            <a:ext cx="21273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8" name="Google Shape;288;p38"/>
          <p:cNvSpPr txBox="1"/>
          <p:nvPr>
            <p:ph idx="2" type="subTitle"/>
          </p:nvPr>
        </p:nvSpPr>
        <p:spPr>
          <a:xfrm>
            <a:off x="5098924" y="2079042"/>
            <a:ext cx="2127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38"/>
          <p:cNvSpPr txBox="1"/>
          <p:nvPr>
            <p:ph idx="3" type="subTitle"/>
          </p:nvPr>
        </p:nvSpPr>
        <p:spPr>
          <a:xfrm>
            <a:off x="3959074" y="3427717"/>
            <a:ext cx="2127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38"/>
          <p:cNvSpPr txBox="1"/>
          <p:nvPr>
            <p:ph idx="4" type="subTitle"/>
          </p:nvPr>
        </p:nvSpPr>
        <p:spPr>
          <a:xfrm>
            <a:off x="6238774" y="3427717"/>
            <a:ext cx="2127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38"/>
          <p:cNvSpPr txBox="1"/>
          <p:nvPr>
            <p:ph idx="5" type="subTitle"/>
          </p:nvPr>
        </p:nvSpPr>
        <p:spPr>
          <a:xfrm>
            <a:off x="3959074" y="3036863"/>
            <a:ext cx="21273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2" name="Google Shape;292;p38"/>
          <p:cNvSpPr txBox="1"/>
          <p:nvPr>
            <p:ph idx="6" type="subTitle"/>
          </p:nvPr>
        </p:nvSpPr>
        <p:spPr>
          <a:xfrm>
            <a:off x="6238774" y="3036863"/>
            <a:ext cx="21273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3" name="Google Shape;293;p38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294" name="Google Shape;294;p38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>
            <a:off x="-1375200" y="-153946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8"/>
          <p:cNvPicPr preferRelativeResize="0"/>
          <p:nvPr/>
        </p:nvPicPr>
        <p:blipFill rotWithShape="1">
          <a:blip r:embed="rId4">
            <a:alphaModFix/>
          </a:blip>
          <a:srcRect b="2324" l="0" r="0" t="22696"/>
          <a:stretch/>
        </p:blipFill>
        <p:spPr>
          <a:xfrm rot="10800000">
            <a:off x="6422326" y="-476879"/>
            <a:ext cx="4749849" cy="57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8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4141897">
            <a:off x="-1063579" y="-1205549"/>
            <a:ext cx="2961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8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4141897">
            <a:off x="8254321" y="-1461299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8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9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152400" y="152388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9"/>
          <p:cNvSpPr txBox="1"/>
          <p:nvPr>
            <p:ph idx="1" type="subTitle"/>
          </p:nvPr>
        </p:nvSpPr>
        <p:spPr>
          <a:xfrm>
            <a:off x="1089436" y="1885604"/>
            <a:ext cx="2266200" cy="348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1" name="Google Shape;301;p39"/>
          <p:cNvSpPr txBox="1"/>
          <p:nvPr>
            <p:ph idx="2" type="subTitle"/>
          </p:nvPr>
        </p:nvSpPr>
        <p:spPr>
          <a:xfrm>
            <a:off x="1089427" y="2207712"/>
            <a:ext cx="22662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39"/>
          <p:cNvSpPr txBox="1"/>
          <p:nvPr>
            <p:ph idx="3" type="subTitle"/>
          </p:nvPr>
        </p:nvSpPr>
        <p:spPr>
          <a:xfrm>
            <a:off x="5788372" y="2207700"/>
            <a:ext cx="22662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39"/>
          <p:cNvSpPr txBox="1"/>
          <p:nvPr>
            <p:ph idx="4" type="subTitle"/>
          </p:nvPr>
        </p:nvSpPr>
        <p:spPr>
          <a:xfrm>
            <a:off x="1089413" y="3557525"/>
            <a:ext cx="22662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39"/>
          <p:cNvSpPr txBox="1"/>
          <p:nvPr>
            <p:ph idx="5" type="subTitle"/>
          </p:nvPr>
        </p:nvSpPr>
        <p:spPr>
          <a:xfrm>
            <a:off x="5788372" y="3557525"/>
            <a:ext cx="22662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39"/>
          <p:cNvSpPr txBox="1"/>
          <p:nvPr>
            <p:ph idx="6" type="subTitle"/>
          </p:nvPr>
        </p:nvSpPr>
        <p:spPr>
          <a:xfrm>
            <a:off x="1089413" y="3233284"/>
            <a:ext cx="2266200" cy="348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6" name="Google Shape;306;p39"/>
          <p:cNvSpPr txBox="1"/>
          <p:nvPr>
            <p:ph idx="7" type="subTitle"/>
          </p:nvPr>
        </p:nvSpPr>
        <p:spPr>
          <a:xfrm>
            <a:off x="5788363" y="1881607"/>
            <a:ext cx="2266200" cy="348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7" name="Google Shape;307;p39"/>
          <p:cNvSpPr txBox="1"/>
          <p:nvPr>
            <p:ph idx="8" type="subTitle"/>
          </p:nvPr>
        </p:nvSpPr>
        <p:spPr>
          <a:xfrm>
            <a:off x="5788377" y="3233282"/>
            <a:ext cx="2266200" cy="348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8" name="Google Shape;308;p39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309" name="Google Shape;309;p39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>
            <a:off x="76720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9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>
            <a:off x="-1107100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9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8100000">
            <a:off x="899671" y="-2946850"/>
            <a:ext cx="29619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_2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0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0"/>
          <p:cNvSpPr txBox="1"/>
          <p:nvPr>
            <p:ph idx="1" type="subTitle"/>
          </p:nvPr>
        </p:nvSpPr>
        <p:spPr>
          <a:xfrm>
            <a:off x="860650" y="2109992"/>
            <a:ext cx="20550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40"/>
          <p:cNvSpPr txBox="1"/>
          <p:nvPr>
            <p:ph idx="2" type="subTitle"/>
          </p:nvPr>
        </p:nvSpPr>
        <p:spPr>
          <a:xfrm>
            <a:off x="3544500" y="2109992"/>
            <a:ext cx="20550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40"/>
          <p:cNvSpPr txBox="1"/>
          <p:nvPr>
            <p:ph idx="3" type="subTitle"/>
          </p:nvPr>
        </p:nvSpPr>
        <p:spPr>
          <a:xfrm>
            <a:off x="6232901" y="2109992"/>
            <a:ext cx="20508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40"/>
          <p:cNvSpPr txBox="1"/>
          <p:nvPr>
            <p:ph idx="4" type="subTitle"/>
          </p:nvPr>
        </p:nvSpPr>
        <p:spPr>
          <a:xfrm>
            <a:off x="860650" y="3348757"/>
            <a:ext cx="20550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40"/>
          <p:cNvSpPr txBox="1"/>
          <p:nvPr>
            <p:ph idx="5" type="subTitle"/>
          </p:nvPr>
        </p:nvSpPr>
        <p:spPr>
          <a:xfrm>
            <a:off x="3544500" y="3348757"/>
            <a:ext cx="20550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40"/>
          <p:cNvSpPr txBox="1"/>
          <p:nvPr>
            <p:ph idx="6" type="subTitle"/>
          </p:nvPr>
        </p:nvSpPr>
        <p:spPr>
          <a:xfrm>
            <a:off x="6232901" y="3348758"/>
            <a:ext cx="2050800" cy="48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40"/>
          <p:cNvSpPr txBox="1"/>
          <p:nvPr>
            <p:ph idx="7" type="subTitle"/>
          </p:nvPr>
        </p:nvSpPr>
        <p:spPr>
          <a:xfrm>
            <a:off x="860650" y="1778250"/>
            <a:ext cx="2055000" cy="373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1" name="Google Shape;321;p40"/>
          <p:cNvSpPr txBox="1"/>
          <p:nvPr>
            <p:ph idx="8" type="subTitle"/>
          </p:nvPr>
        </p:nvSpPr>
        <p:spPr>
          <a:xfrm>
            <a:off x="3544500" y="1778250"/>
            <a:ext cx="2055000" cy="373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2" name="Google Shape;322;p40"/>
          <p:cNvSpPr txBox="1"/>
          <p:nvPr>
            <p:ph idx="9" type="subTitle"/>
          </p:nvPr>
        </p:nvSpPr>
        <p:spPr>
          <a:xfrm>
            <a:off x="6232901" y="1778250"/>
            <a:ext cx="2050800" cy="373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3" name="Google Shape;323;p40"/>
          <p:cNvSpPr txBox="1"/>
          <p:nvPr>
            <p:ph idx="13" type="subTitle"/>
          </p:nvPr>
        </p:nvSpPr>
        <p:spPr>
          <a:xfrm>
            <a:off x="860650" y="3017025"/>
            <a:ext cx="2055000" cy="373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4" name="Google Shape;324;p40"/>
          <p:cNvSpPr txBox="1"/>
          <p:nvPr>
            <p:ph idx="14" type="subTitle"/>
          </p:nvPr>
        </p:nvSpPr>
        <p:spPr>
          <a:xfrm>
            <a:off x="3544500" y="3017025"/>
            <a:ext cx="2055000" cy="373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5" name="Google Shape;325;p40"/>
          <p:cNvSpPr txBox="1"/>
          <p:nvPr>
            <p:ph idx="15" type="subTitle"/>
          </p:nvPr>
        </p:nvSpPr>
        <p:spPr>
          <a:xfrm>
            <a:off x="6232901" y="3017026"/>
            <a:ext cx="2050800" cy="373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60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6" name="Google Shape;326;p40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327" name="Google Shape;327;p40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 rot="10800000">
            <a:off x="7935325" y="-269274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0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>
            <a:off x="-1679175" y="-369738"/>
            <a:ext cx="2815500" cy="58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0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2160477">
            <a:off x="-911928" y="-3198875"/>
            <a:ext cx="29619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0774" y="1418075"/>
            <a:ext cx="3770700" cy="27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653300" y="1818500"/>
            <a:ext cx="3770700" cy="23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>
            <a:off x="-1604766" y="-269276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 rot="10800000">
            <a:off x="7456383" y="-369738"/>
            <a:ext cx="2815500" cy="58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7064343">
            <a:off x="7564006" y="-2434921"/>
            <a:ext cx="2961906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2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1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1"/>
          <p:cNvSpPr txBox="1"/>
          <p:nvPr>
            <p:ph type="ctrTitle"/>
          </p:nvPr>
        </p:nvSpPr>
        <p:spPr>
          <a:xfrm>
            <a:off x="2694000" y="633875"/>
            <a:ext cx="3756000" cy="11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6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33" name="Google Shape;333;p41"/>
          <p:cNvSpPr txBox="1"/>
          <p:nvPr>
            <p:ph idx="1" type="subTitle"/>
          </p:nvPr>
        </p:nvSpPr>
        <p:spPr>
          <a:xfrm>
            <a:off x="3131000" y="1646625"/>
            <a:ext cx="2882400" cy="121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4" name="Google Shape;334;p41"/>
          <p:cNvSpPr txBox="1"/>
          <p:nvPr/>
        </p:nvSpPr>
        <p:spPr>
          <a:xfrm>
            <a:off x="2764800" y="3406575"/>
            <a:ext cx="36144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b="1" lang="en" sz="1100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b="1" lang="en" sz="1100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b="1" lang="en" sz="1100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5" name="Google Shape;335;p41"/>
          <p:cNvPicPr preferRelativeResize="0"/>
          <p:nvPr/>
        </p:nvPicPr>
        <p:blipFill rotWithShape="1">
          <a:blip r:embed="rId6">
            <a:alphaModFix/>
          </a:blip>
          <a:srcRect b="2324" l="0" r="0" t="22696"/>
          <a:stretch/>
        </p:blipFill>
        <p:spPr>
          <a:xfrm rot="10800000">
            <a:off x="6458000" y="-630023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1"/>
          <p:cNvPicPr preferRelativeResize="0"/>
          <p:nvPr/>
        </p:nvPicPr>
        <p:blipFill rotWithShape="1">
          <a:blip r:embed="rId6">
            <a:alphaModFix/>
          </a:blip>
          <a:srcRect b="2324" l="0" r="0" t="22696"/>
          <a:stretch/>
        </p:blipFill>
        <p:spPr>
          <a:xfrm>
            <a:off x="-1683275" y="-249023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flipH="1" rot="2835656">
            <a:off x="-1055293" y="342504"/>
            <a:ext cx="2961906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1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flipH="1" rot="-8864344">
            <a:off x="6948531" y="-482397"/>
            <a:ext cx="2961907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3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2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3600000">
            <a:off x="5215946" y="-1548600"/>
            <a:ext cx="296190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2"/>
          <p:cNvPicPr preferRelativeResize="0"/>
          <p:nvPr/>
        </p:nvPicPr>
        <p:blipFill rotWithShape="1">
          <a:blip r:embed="rId4">
            <a:alphaModFix/>
          </a:blip>
          <a:srcRect b="2797" l="0" r="0" t="5189"/>
          <a:stretch/>
        </p:blipFill>
        <p:spPr>
          <a:xfrm flipH="1">
            <a:off x="-80587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4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3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rot="10800000">
            <a:off x="5218125" y="-580482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2700000">
            <a:off x="-226654" y="-963050"/>
            <a:ext cx="29619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 rot="10800000">
            <a:off x="7935325" y="-269274"/>
            <a:ext cx="2719350" cy="56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3">
            <a:alphaModFix/>
          </a:blip>
          <a:srcRect b="2534" l="0" r="0" t="5629"/>
          <a:stretch/>
        </p:blipFill>
        <p:spPr>
          <a:xfrm flipH="1">
            <a:off x="-1679175" y="-369738"/>
            <a:ext cx="2815500" cy="58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 flipH="1">
            <a:off x="6369271" y="-3567375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7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/>
          <p:nvPr>
            <p:ph type="title"/>
          </p:nvPr>
        </p:nvSpPr>
        <p:spPr>
          <a:xfrm>
            <a:off x="3677788" y="1088581"/>
            <a:ext cx="3852000" cy="59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2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677800" y="1840326"/>
            <a:ext cx="3852000" cy="26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49" name="Google Shape;49;p7"/>
          <p:cNvPicPr preferRelativeResize="0"/>
          <p:nvPr/>
        </p:nvPicPr>
        <p:blipFill rotWithShape="1">
          <a:blip r:embed="rId3">
            <a:alphaModFix/>
          </a:blip>
          <a:srcRect b="2797" l="0" r="0" t="5189"/>
          <a:stretch/>
        </p:blipFill>
        <p:spPr>
          <a:xfrm flipH="1" rot="10800000">
            <a:off x="7519625" y="-134875"/>
            <a:ext cx="2585750" cy="541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 rotWithShape="1">
          <a:blip r:embed="rId4">
            <a:alphaModFix/>
          </a:blip>
          <a:srcRect b="2324" l="0" r="0" t="22696"/>
          <a:stretch/>
        </p:blipFill>
        <p:spPr>
          <a:xfrm>
            <a:off x="-2213400" y="-98414"/>
            <a:ext cx="4749849" cy="57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-5400000">
            <a:off x="-55579" y="-2659400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8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type="title"/>
          </p:nvPr>
        </p:nvSpPr>
        <p:spPr>
          <a:xfrm>
            <a:off x="2176800" y="1162050"/>
            <a:ext cx="4790400" cy="24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b="0"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>
            <a:off x="-1569175" y="-200377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 rotWithShape="1">
          <a:blip r:embed="rId3">
            <a:alphaModFix/>
          </a:blip>
          <a:srcRect b="2324" l="0" r="0" t="22696"/>
          <a:stretch/>
        </p:blipFill>
        <p:spPr>
          <a:xfrm rot="10800000">
            <a:off x="5990100" y="-591027"/>
            <a:ext cx="4927700" cy="59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10441894">
            <a:off x="-767719" y="-373774"/>
            <a:ext cx="2961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flipH="1" rot="-8458105">
            <a:off x="6949806" y="1"/>
            <a:ext cx="29619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/>
          <p:cNvPicPr preferRelativeResize="0"/>
          <p:nvPr/>
        </p:nvPicPr>
        <p:blipFill rotWithShape="1">
          <a:blip r:embed="rId2">
            <a:alphaModFix amt="11000"/>
          </a:blip>
          <a:srcRect b="12698" l="6437" r="6446" t="12691"/>
          <a:stretch/>
        </p:blipFill>
        <p:spPr>
          <a:xfrm>
            <a:off x="0" y="-12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/>
          <p:nvPr>
            <p:ph type="title"/>
          </p:nvPr>
        </p:nvSpPr>
        <p:spPr>
          <a:xfrm>
            <a:off x="1064150" y="1450200"/>
            <a:ext cx="2232000" cy="9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b="1" sz="2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2" name="Google Shape;62;p9"/>
          <p:cNvSpPr txBox="1"/>
          <p:nvPr>
            <p:ph idx="1" type="subTitle"/>
          </p:nvPr>
        </p:nvSpPr>
        <p:spPr>
          <a:xfrm>
            <a:off x="1064150" y="2356788"/>
            <a:ext cx="3232200" cy="13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713225" y="539500"/>
            <a:ext cx="2606400" cy="177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600">
                <a:latin typeface="Julius Sans One"/>
                <a:ea typeface="Julius Sans One"/>
                <a:cs typeface="Julius Sans One"/>
                <a:sym typeface="Julius Sans One"/>
              </a:defRPr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43" Type="http://schemas.openxmlformats.org/officeDocument/2006/relationships/theme" Target="../theme/theme2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2"/>
            </a:gs>
            <a:gs pos="100000">
              <a:srgbClr val="050402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Julius Sans One"/>
              <a:buNone/>
              <a:defRPr b="1" sz="2300">
                <a:solidFill>
                  <a:schemeClr val="accent6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Julius Sans One"/>
              <a:buNone/>
              <a:defRPr b="1" sz="2300">
                <a:solidFill>
                  <a:schemeClr val="accent6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Julius Sans One"/>
              <a:buNone/>
              <a:defRPr b="1" sz="2300">
                <a:solidFill>
                  <a:schemeClr val="accent6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Julius Sans One"/>
              <a:buNone/>
              <a:defRPr b="1" sz="2300">
                <a:solidFill>
                  <a:schemeClr val="accent6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Julius Sans One"/>
              <a:buNone/>
              <a:defRPr b="1" sz="2300">
                <a:solidFill>
                  <a:schemeClr val="accent6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Julius Sans One"/>
              <a:buNone/>
              <a:defRPr b="1" sz="2300">
                <a:solidFill>
                  <a:schemeClr val="accent6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Julius Sans One"/>
              <a:buNone/>
              <a:defRPr b="1" sz="2300">
                <a:solidFill>
                  <a:schemeClr val="accent6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Julius Sans One"/>
              <a:buNone/>
              <a:defRPr b="1" sz="2300">
                <a:solidFill>
                  <a:schemeClr val="accent6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Julius Sans One"/>
              <a:buNone/>
              <a:defRPr b="1" sz="2300">
                <a:solidFill>
                  <a:schemeClr val="accent6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5311">
          <p15:clr>
            <a:srgbClr val="EA4335"/>
          </p15:clr>
        </p15:guide>
        <p15:guide id="4" pos="449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Relationship Id="rId4" Type="http://schemas.openxmlformats.org/officeDocument/2006/relationships/image" Target="../media/image28.png"/><Relationship Id="rId5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Relationship Id="rId4" Type="http://schemas.openxmlformats.org/officeDocument/2006/relationships/image" Target="../media/image27.png"/><Relationship Id="rId5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_X4o7_-Wl3wtr7Waiz7dsKrFGVZWAubl/view" TargetMode="External"/><Relationship Id="rId4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"/>
          <p:cNvSpPr txBox="1"/>
          <p:nvPr>
            <p:ph type="ctrTitle"/>
          </p:nvPr>
        </p:nvSpPr>
        <p:spPr>
          <a:xfrm>
            <a:off x="1882500" y="1130525"/>
            <a:ext cx="5379000" cy="268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3"/>
                </a:solidFill>
              </a:rPr>
              <a:t>Pass the torch </a:t>
            </a:r>
            <a:r>
              <a:rPr lang="en" sz="6000">
                <a:solidFill>
                  <a:schemeClr val="accent3"/>
                </a:solidFill>
              </a:rPr>
              <a:t>CEREMONY</a:t>
            </a:r>
            <a:r>
              <a:rPr b="0" lang="en" sz="5500"/>
              <a:t> </a:t>
            </a:r>
            <a:r>
              <a:rPr b="0" lang="en" sz="1900">
                <a:solidFill>
                  <a:schemeClr val="accent2"/>
                </a:solidFill>
              </a:rPr>
              <a:t>Campus Recreation Sport Programs</a:t>
            </a:r>
            <a:endParaRPr b="0" sz="1900">
              <a:solidFill>
                <a:schemeClr val="accent2"/>
              </a:solidFill>
            </a:endParaRPr>
          </a:p>
        </p:txBody>
      </p:sp>
      <p:cxnSp>
        <p:nvCxnSpPr>
          <p:cNvPr id="352" name="Google Shape;352;p44"/>
          <p:cNvCxnSpPr/>
          <p:nvPr/>
        </p:nvCxnSpPr>
        <p:spPr>
          <a:xfrm>
            <a:off x="4280088" y="3701375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3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Miles Traveled</a:t>
            </a:r>
            <a:endParaRPr/>
          </a:p>
        </p:txBody>
      </p:sp>
      <p:sp>
        <p:nvSpPr>
          <p:cNvPr id="438" name="Google Shape;438;p53"/>
          <p:cNvSpPr txBox="1"/>
          <p:nvPr>
            <p:ph idx="6" type="subTitle"/>
          </p:nvPr>
        </p:nvSpPr>
        <p:spPr>
          <a:xfrm>
            <a:off x="6406377" y="1196975"/>
            <a:ext cx="2355000" cy="3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Miles Traveled in a single trip:</a:t>
            </a:r>
            <a:endParaRPr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" sz="900"/>
              <a:t>Gymnastics (3,284 miles)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Miles traveled in spring semester: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Gymnastics (4,182)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Quadball (3,791)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Women’s Volleyball (3,467)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Equestrian (3,172)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Triathlon (2,764)</a:t>
            </a:r>
            <a:endParaRPr sz="1000">
              <a:solidFill>
                <a:schemeClr val="accent1"/>
              </a:solidFill>
            </a:endParaRPr>
          </a:p>
        </p:txBody>
      </p:sp>
      <p:pic>
        <p:nvPicPr>
          <p:cNvPr id="439" name="Google Shape;439;p53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50" y="1196980"/>
            <a:ext cx="5873508" cy="3631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4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up for state results</a:t>
            </a:r>
            <a:endParaRPr/>
          </a:p>
        </p:txBody>
      </p:sp>
      <p:pic>
        <p:nvPicPr>
          <p:cNvPr id="445" name="Google Shape;445;p5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8325" y="4733130"/>
            <a:ext cx="6034278" cy="373119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4"/>
          <p:cNvSpPr txBox="1"/>
          <p:nvPr>
            <p:ph idx="3" type="subTitle"/>
          </p:nvPr>
        </p:nvSpPr>
        <p:spPr>
          <a:xfrm>
            <a:off x="6406377" y="1196975"/>
            <a:ext cx="2355000" cy="3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Donation Earners: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Fencing ($1,701.93)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Women’s Soccer ($1,087.00)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Gymnastics ($692.29)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Water Ski ($</a:t>
            </a:r>
            <a:r>
              <a:rPr lang="en" sz="1000">
                <a:solidFill>
                  <a:schemeClr val="accent1"/>
                </a:solidFill>
              </a:rPr>
              <a:t>658.42)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Women’s Rugby ($383.99)</a:t>
            </a:r>
            <a:endParaRPr sz="1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</a:rPr>
              <a:t>Total Donations: $7,404.00</a:t>
            </a:r>
            <a:endParaRPr sz="1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</a:rPr>
              <a:t>Sport Club Participation: 21/31 (66%)</a:t>
            </a:r>
            <a:endParaRPr sz="1000">
              <a:solidFill>
                <a:schemeClr val="accent1"/>
              </a:solidFill>
            </a:endParaRPr>
          </a:p>
        </p:txBody>
      </p:sp>
      <p:pic>
        <p:nvPicPr>
          <p:cNvPr id="447" name="Google Shape;44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600" y="1196980"/>
            <a:ext cx="6046786" cy="3731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5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up for state results</a:t>
            </a:r>
            <a:endParaRPr/>
          </a:p>
        </p:txBody>
      </p:sp>
      <p:sp>
        <p:nvSpPr>
          <p:cNvPr id="453" name="Google Shape;453;p55"/>
          <p:cNvSpPr txBox="1"/>
          <p:nvPr>
            <p:ph idx="3" type="subTitle"/>
          </p:nvPr>
        </p:nvSpPr>
        <p:spPr>
          <a:xfrm>
            <a:off x="6406377" y="1196975"/>
            <a:ext cx="2355000" cy="3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Donor Outreach: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Gymnastics (133)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Fencing (126)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Baseball (24)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Women’s Soccer (19)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Water Ski (18)</a:t>
            </a:r>
            <a:endParaRPr sz="1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</a:rPr>
              <a:t>Total Donors: 409</a:t>
            </a:r>
            <a:endParaRPr sz="1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1"/>
              </a:solidFill>
            </a:endParaRPr>
          </a:p>
        </p:txBody>
      </p:sp>
      <p:pic>
        <p:nvPicPr>
          <p:cNvPr id="454" name="Google Shape;454;p5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6750" y="4563080"/>
            <a:ext cx="6034278" cy="373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079717"/>
            <a:ext cx="6101577" cy="370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6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461" name="Google Shape;461;p56" title="Image - 2024-11-20T144409.4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538" y="1165530"/>
            <a:ext cx="4974928" cy="373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7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467" name="Google Shape;467;p57" title="Image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538" y="1212730"/>
            <a:ext cx="4974927" cy="373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8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473" name="Google Shape;473;p58" title="Image - 2024-11-21T130619.3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925" y="1196980"/>
            <a:ext cx="5598162" cy="373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9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479" name="Google Shape;479;p59" title="!DSC04532-Enhanced-N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263" y="1197005"/>
            <a:ext cx="6627487" cy="373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0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485" name="Google Shape;485;p60" title="IMG_08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600" y="1236305"/>
            <a:ext cx="5596795" cy="373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1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491" name="Google Shape;491;p61" title="Team pic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925" y="1252055"/>
            <a:ext cx="5598162" cy="373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2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497" name="Google Shape;497;p62" title="Image - 2025-04-14T130551.89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538" y="1197005"/>
            <a:ext cx="4974925" cy="3731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5"/>
          <p:cNvSpPr txBox="1"/>
          <p:nvPr>
            <p:ph idx="16" type="subTitle"/>
          </p:nvPr>
        </p:nvSpPr>
        <p:spPr>
          <a:xfrm>
            <a:off x="790188" y="1836513"/>
            <a:ext cx="2494500" cy="3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Mingle</a:t>
            </a:r>
            <a:endParaRPr/>
          </a:p>
        </p:txBody>
      </p:sp>
      <p:sp>
        <p:nvSpPr>
          <p:cNvPr id="358" name="Google Shape;358;p45"/>
          <p:cNvSpPr txBox="1"/>
          <p:nvPr>
            <p:ph type="title"/>
          </p:nvPr>
        </p:nvSpPr>
        <p:spPr>
          <a:xfrm>
            <a:off x="1745538" y="1397571"/>
            <a:ext cx="5838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59" name="Google Shape;359;p45"/>
          <p:cNvSpPr txBox="1"/>
          <p:nvPr>
            <p:ph idx="1" type="subTitle"/>
          </p:nvPr>
        </p:nvSpPr>
        <p:spPr>
          <a:xfrm>
            <a:off x="790188" y="2184921"/>
            <a:ext cx="2494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/>
              <a:t>Get to know other sport clubs &amp; Campus Recreation Staff</a:t>
            </a:r>
            <a:endParaRPr/>
          </a:p>
        </p:txBody>
      </p:sp>
      <p:sp>
        <p:nvSpPr>
          <p:cNvPr id="360" name="Google Shape;360;p45"/>
          <p:cNvSpPr txBox="1"/>
          <p:nvPr>
            <p:ph idx="3" type="subTitle"/>
          </p:nvPr>
        </p:nvSpPr>
        <p:spPr>
          <a:xfrm>
            <a:off x="5999699" y="2275371"/>
            <a:ext cx="2354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/>
              <a:t>Required forms before Summer</a:t>
            </a:r>
            <a:endParaRPr/>
          </a:p>
        </p:txBody>
      </p:sp>
      <p:sp>
        <p:nvSpPr>
          <p:cNvPr id="361" name="Google Shape;361;p45"/>
          <p:cNvSpPr txBox="1"/>
          <p:nvPr>
            <p:ph idx="4" type="title"/>
          </p:nvPr>
        </p:nvSpPr>
        <p:spPr>
          <a:xfrm>
            <a:off x="6868803" y="1403241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62" name="Google Shape;362;p45"/>
          <p:cNvSpPr txBox="1"/>
          <p:nvPr>
            <p:ph idx="5" type="subTitle"/>
          </p:nvPr>
        </p:nvSpPr>
        <p:spPr>
          <a:xfrm>
            <a:off x="3547353" y="2329346"/>
            <a:ext cx="2354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/>
              <a:t>Sport Club of the Year, Officer of the Year and Club Athlete of the Year</a:t>
            </a:r>
            <a:endParaRPr/>
          </a:p>
        </p:txBody>
      </p:sp>
      <p:sp>
        <p:nvSpPr>
          <p:cNvPr id="363" name="Google Shape;363;p45"/>
          <p:cNvSpPr txBox="1"/>
          <p:nvPr>
            <p:ph idx="6" type="title"/>
          </p:nvPr>
        </p:nvSpPr>
        <p:spPr>
          <a:xfrm>
            <a:off x="1729488" y="3129079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64" name="Google Shape;364;p45"/>
          <p:cNvSpPr txBox="1"/>
          <p:nvPr>
            <p:ph idx="7" type="subTitle"/>
          </p:nvPr>
        </p:nvSpPr>
        <p:spPr>
          <a:xfrm>
            <a:off x="800688" y="4004250"/>
            <a:ext cx="2473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/>
              <a:t>Leaving officers share sport club specific </a:t>
            </a:r>
            <a:r>
              <a:rPr lang="en"/>
              <a:t>information</a:t>
            </a:r>
            <a:r>
              <a:rPr lang="en"/>
              <a:t> with new officers</a:t>
            </a:r>
            <a:endParaRPr/>
          </a:p>
        </p:txBody>
      </p:sp>
      <p:sp>
        <p:nvSpPr>
          <p:cNvPr id="365" name="Google Shape;365;p45"/>
          <p:cNvSpPr txBox="1"/>
          <p:nvPr>
            <p:ph idx="8" type="title"/>
          </p:nvPr>
        </p:nvSpPr>
        <p:spPr>
          <a:xfrm>
            <a:off x="4334249" y="3129078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66" name="Google Shape;366;p45"/>
          <p:cNvSpPr txBox="1"/>
          <p:nvPr>
            <p:ph idx="9" type="subTitle"/>
          </p:nvPr>
        </p:nvSpPr>
        <p:spPr>
          <a:xfrm>
            <a:off x="3465149" y="3928050"/>
            <a:ext cx="2354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/>
              <a:t>Upcoming reminders and information from Campus Recreation</a:t>
            </a:r>
            <a:endParaRPr/>
          </a:p>
        </p:txBody>
      </p:sp>
      <p:sp>
        <p:nvSpPr>
          <p:cNvPr id="367" name="Google Shape;367;p45"/>
          <p:cNvSpPr txBox="1"/>
          <p:nvPr>
            <p:ph idx="13" type="title"/>
          </p:nvPr>
        </p:nvSpPr>
        <p:spPr>
          <a:xfrm>
            <a:off x="6868803" y="3129078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368" name="Google Shape;368;p45"/>
          <p:cNvSpPr txBox="1"/>
          <p:nvPr>
            <p:ph idx="14" type="subTitle"/>
          </p:nvPr>
        </p:nvSpPr>
        <p:spPr>
          <a:xfrm>
            <a:off x="5999703" y="3928050"/>
            <a:ext cx="2354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/>
              <a:t>Congratulations &amp; Thank You</a:t>
            </a:r>
            <a:endParaRPr/>
          </a:p>
        </p:txBody>
      </p:sp>
      <p:sp>
        <p:nvSpPr>
          <p:cNvPr id="369" name="Google Shape;369;p45"/>
          <p:cNvSpPr txBox="1"/>
          <p:nvPr>
            <p:ph idx="15"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70" name="Google Shape;370;p45"/>
          <p:cNvSpPr txBox="1"/>
          <p:nvPr>
            <p:ph idx="17" type="subTitle"/>
          </p:nvPr>
        </p:nvSpPr>
        <p:spPr>
          <a:xfrm>
            <a:off x="3465149" y="1836513"/>
            <a:ext cx="2354100" cy="3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Stats &amp; Awards</a:t>
            </a:r>
            <a:endParaRPr/>
          </a:p>
        </p:txBody>
      </p:sp>
      <p:sp>
        <p:nvSpPr>
          <p:cNvPr id="371" name="Google Shape;371;p45"/>
          <p:cNvSpPr txBox="1"/>
          <p:nvPr>
            <p:ph idx="18" type="subTitle"/>
          </p:nvPr>
        </p:nvSpPr>
        <p:spPr>
          <a:xfrm>
            <a:off x="5999703" y="1836513"/>
            <a:ext cx="2354100" cy="3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Reminders</a:t>
            </a:r>
            <a:endParaRPr/>
          </a:p>
        </p:txBody>
      </p:sp>
      <p:sp>
        <p:nvSpPr>
          <p:cNvPr id="372" name="Google Shape;372;p45"/>
          <p:cNvSpPr txBox="1"/>
          <p:nvPr>
            <p:ph idx="19" type="subTitle"/>
          </p:nvPr>
        </p:nvSpPr>
        <p:spPr>
          <a:xfrm>
            <a:off x="800688" y="3577850"/>
            <a:ext cx="2473500" cy="3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 the Torch</a:t>
            </a:r>
            <a:endParaRPr/>
          </a:p>
        </p:txBody>
      </p:sp>
      <p:sp>
        <p:nvSpPr>
          <p:cNvPr id="373" name="Google Shape;373;p45"/>
          <p:cNvSpPr txBox="1"/>
          <p:nvPr>
            <p:ph idx="20" type="subTitle"/>
          </p:nvPr>
        </p:nvSpPr>
        <p:spPr>
          <a:xfrm>
            <a:off x="3465149" y="3577850"/>
            <a:ext cx="2354100" cy="3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Preparation</a:t>
            </a:r>
            <a:endParaRPr/>
          </a:p>
        </p:txBody>
      </p:sp>
      <p:sp>
        <p:nvSpPr>
          <p:cNvPr id="374" name="Google Shape;374;p45"/>
          <p:cNvSpPr txBox="1"/>
          <p:nvPr>
            <p:ph idx="21" type="subTitle"/>
          </p:nvPr>
        </p:nvSpPr>
        <p:spPr>
          <a:xfrm>
            <a:off x="5999703" y="3577850"/>
            <a:ext cx="2354100" cy="3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Closing remarks</a:t>
            </a:r>
            <a:endParaRPr/>
          </a:p>
        </p:txBody>
      </p:sp>
      <p:sp>
        <p:nvSpPr>
          <p:cNvPr id="375" name="Google Shape;375;p45"/>
          <p:cNvSpPr txBox="1"/>
          <p:nvPr>
            <p:ph idx="2" type="title"/>
          </p:nvPr>
        </p:nvSpPr>
        <p:spPr>
          <a:xfrm>
            <a:off x="4334249" y="1403253"/>
            <a:ext cx="6159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cxnSp>
        <p:nvCxnSpPr>
          <p:cNvPr id="376" name="Google Shape;376;p45"/>
          <p:cNvCxnSpPr/>
          <p:nvPr/>
        </p:nvCxnSpPr>
        <p:spPr>
          <a:xfrm>
            <a:off x="1745538" y="1803175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45"/>
          <p:cNvCxnSpPr/>
          <p:nvPr/>
        </p:nvCxnSpPr>
        <p:spPr>
          <a:xfrm>
            <a:off x="4350299" y="1803175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45"/>
          <p:cNvCxnSpPr/>
          <p:nvPr/>
        </p:nvCxnSpPr>
        <p:spPr>
          <a:xfrm>
            <a:off x="6884853" y="1803175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45"/>
          <p:cNvCxnSpPr/>
          <p:nvPr/>
        </p:nvCxnSpPr>
        <p:spPr>
          <a:xfrm>
            <a:off x="1745538" y="3542475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45"/>
          <p:cNvCxnSpPr/>
          <p:nvPr/>
        </p:nvCxnSpPr>
        <p:spPr>
          <a:xfrm>
            <a:off x="4350299" y="3542475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45"/>
          <p:cNvCxnSpPr/>
          <p:nvPr/>
        </p:nvCxnSpPr>
        <p:spPr>
          <a:xfrm>
            <a:off x="6884853" y="3542475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3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503" name="Google Shape;503;p63" title="untitled (2359 of 2447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925" y="1204855"/>
            <a:ext cx="5598162" cy="373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4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509" name="Google Shape;509;p64" title="Image - 2025-04-23T165535.7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1850" y="1189130"/>
            <a:ext cx="5600294" cy="373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5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515" name="Google Shape;515;p65" title="Image - 2025-04-14T112854.757.jpg"/>
          <p:cNvPicPr preferRelativeResize="0"/>
          <p:nvPr/>
        </p:nvPicPr>
        <p:blipFill rotWithShape="1">
          <a:blip r:embed="rId3">
            <a:alphaModFix/>
          </a:blip>
          <a:srcRect b="14101" l="-1410" r="1409" t="14101"/>
          <a:stretch/>
        </p:blipFill>
        <p:spPr>
          <a:xfrm>
            <a:off x="2772475" y="1226875"/>
            <a:ext cx="3599050" cy="344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6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521" name="Google Shape;521;p66" title="IMG_8240.CR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850" y="1259905"/>
            <a:ext cx="5598162" cy="373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7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Results &amp; Accomplishments</a:t>
            </a:r>
            <a:endParaRPr/>
          </a:p>
        </p:txBody>
      </p:sp>
      <p:pic>
        <p:nvPicPr>
          <p:cNvPr id="527" name="Google Shape;527;p67" title="Image - 2024-11-26T084642.18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275" y="1259905"/>
            <a:ext cx="5487442" cy="3731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8"/>
          <p:cNvSpPr txBox="1"/>
          <p:nvPr>
            <p:ph type="title"/>
          </p:nvPr>
        </p:nvSpPr>
        <p:spPr>
          <a:xfrm>
            <a:off x="720000" y="2300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Awards</a:t>
            </a:r>
            <a:endParaRPr/>
          </a:p>
        </p:txBody>
      </p:sp>
      <p:sp>
        <p:nvSpPr>
          <p:cNvPr id="533" name="Google Shape;533;p68"/>
          <p:cNvSpPr txBox="1"/>
          <p:nvPr>
            <p:ph idx="4294967295" type="subTitle"/>
          </p:nvPr>
        </p:nvSpPr>
        <p:spPr>
          <a:xfrm>
            <a:off x="594900" y="1031300"/>
            <a:ext cx="71598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Athlete of the Year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accent1"/>
              </a:solidFill>
            </a:endParaRPr>
          </a:p>
        </p:txBody>
      </p:sp>
      <p:pic>
        <p:nvPicPr>
          <p:cNvPr id="534" name="Google Shape;53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00" y="3086750"/>
            <a:ext cx="3114576" cy="17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700" y="3086750"/>
            <a:ext cx="3114574" cy="17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6275" y="3086750"/>
            <a:ext cx="2533432" cy="1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8"/>
          <p:cNvSpPr txBox="1"/>
          <p:nvPr>
            <p:ph idx="4294967295" type="subTitle"/>
          </p:nvPr>
        </p:nvSpPr>
        <p:spPr>
          <a:xfrm>
            <a:off x="713225" y="1565000"/>
            <a:ext cx="7159800" cy="13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3 time Conference Champion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2 time NCWA National Runner Up (2nd in the Nation)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Dedicates most of their time coaching youth team in San Marcos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538" name="Google Shape;538;p68"/>
          <p:cNvSpPr txBox="1"/>
          <p:nvPr>
            <p:ph idx="4294967295" type="subTitle"/>
          </p:nvPr>
        </p:nvSpPr>
        <p:spPr>
          <a:xfrm>
            <a:off x="992100" y="2379150"/>
            <a:ext cx="71598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Jasmine Cortez (Wrestling)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9"/>
          <p:cNvSpPr txBox="1"/>
          <p:nvPr>
            <p:ph type="title"/>
          </p:nvPr>
        </p:nvSpPr>
        <p:spPr>
          <a:xfrm>
            <a:off x="720000" y="2300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Awards</a:t>
            </a:r>
            <a:endParaRPr/>
          </a:p>
        </p:txBody>
      </p:sp>
      <p:sp>
        <p:nvSpPr>
          <p:cNvPr id="544" name="Google Shape;544;p69"/>
          <p:cNvSpPr txBox="1"/>
          <p:nvPr>
            <p:ph idx="4294967295" type="subTitle"/>
          </p:nvPr>
        </p:nvSpPr>
        <p:spPr>
          <a:xfrm>
            <a:off x="720000" y="912450"/>
            <a:ext cx="7750200" cy="16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Officer of the Year</a:t>
            </a:r>
            <a:endParaRPr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Submitted all Sport Club Forms prior to deadlines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Handled all member dues &amp; external gym partnership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3rd most donations for SUFS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Successfully planned all logistics for National Competition (Pennsylvania)</a:t>
            </a:r>
            <a:endParaRPr sz="1200">
              <a:solidFill>
                <a:schemeClr val="accent1"/>
              </a:solidFill>
            </a:endParaRPr>
          </a:p>
        </p:txBody>
      </p:sp>
      <p:pic>
        <p:nvPicPr>
          <p:cNvPr id="545" name="Google Shape;545;p69" title="Morgan Kessle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030" y="3394101"/>
            <a:ext cx="2542551" cy="1694624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9"/>
          <p:cNvSpPr txBox="1"/>
          <p:nvPr>
            <p:ph idx="4294967295" type="subTitle"/>
          </p:nvPr>
        </p:nvSpPr>
        <p:spPr>
          <a:xfrm>
            <a:off x="720000" y="2063300"/>
            <a:ext cx="7365000" cy="16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Successfully led men’s team to compete and placed 2nd in UH and A&amp;M meets (Conference Champions)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Placed top 3 in all regular season competitions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National Champion in power tumbling, 2nd in floor exercise and 3rd in balance beam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547" name="Google Shape;547;p69"/>
          <p:cNvSpPr txBox="1"/>
          <p:nvPr>
            <p:ph idx="4294967295" type="subTitle"/>
          </p:nvPr>
        </p:nvSpPr>
        <p:spPr>
          <a:xfrm>
            <a:off x="696900" y="2884425"/>
            <a:ext cx="77502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Morgan Kessler (Gymnastics)</a:t>
            </a:r>
            <a:endParaRPr sz="1200">
              <a:solidFill>
                <a:schemeClr val="accent1"/>
              </a:solidFill>
            </a:endParaRPr>
          </a:p>
        </p:txBody>
      </p:sp>
      <p:pic>
        <p:nvPicPr>
          <p:cNvPr id="548" name="Google Shape;548;p69"/>
          <p:cNvPicPr preferRelativeResize="0"/>
          <p:nvPr/>
        </p:nvPicPr>
        <p:blipFill rotWithShape="1">
          <a:blip r:embed="rId4">
            <a:alphaModFix/>
          </a:blip>
          <a:srcRect b="34091" l="0" r="0" t="16061"/>
          <a:stretch/>
        </p:blipFill>
        <p:spPr>
          <a:xfrm>
            <a:off x="3343625" y="3394100"/>
            <a:ext cx="2328588" cy="174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69"/>
          <p:cNvPicPr preferRelativeResize="0"/>
          <p:nvPr/>
        </p:nvPicPr>
        <p:blipFill rotWithShape="1">
          <a:blip r:embed="rId5">
            <a:alphaModFix/>
          </a:blip>
          <a:srcRect b="9941" l="0" r="0" t="38681"/>
          <a:stretch/>
        </p:blipFill>
        <p:spPr>
          <a:xfrm>
            <a:off x="5672225" y="3382875"/>
            <a:ext cx="2542549" cy="174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0"/>
          <p:cNvSpPr txBox="1"/>
          <p:nvPr>
            <p:ph type="title"/>
          </p:nvPr>
        </p:nvSpPr>
        <p:spPr>
          <a:xfrm>
            <a:off x="2404776" y="230390"/>
            <a:ext cx="4317600" cy="8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Awards</a:t>
            </a:r>
            <a:endParaRPr/>
          </a:p>
        </p:txBody>
      </p:sp>
      <p:sp>
        <p:nvSpPr>
          <p:cNvPr id="555" name="Google Shape;555;p70"/>
          <p:cNvSpPr txBox="1"/>
          <p:nvPr>
            <p:ph idx="4294967295" type="subTitle"/>
          </p:nvPr>
        </p:nvSpPr>
        <p:spPr>
          <a:xfrm>
            <a:off x="687725" y="999850"/>
            <a:ext cx="7751700" cy="20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of the Year</a:t>
            </a:r>
            <a:endParaRPr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Strong alumni base and coach support helped lead the team to a 9-1 season, undefeated in Conference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Ranked #10 in the Nation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Hosted and traveled to the most competitions</a:t>
            </a:r>
            <a:endParaRPr sz="1200">
              <a:solidFill>
                <a:schemeClr val="accen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solidFill>
                  <a:schemeClr val="accent1"/>
                </a:solidFill>
              </a:rPr>
              <a:t>Hosted community &amp; service events</a:t>
            </a:r>
            <a:endParaRPr sz="1200">
              <a:solidFill>
                <a:schemeClr val="accent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</a:pPr>
            <a:r>
              <a:rPr lang="en" sz="1200">
                <a:solidFill>
                  <a:schemeClr val="accent1"/>
                </a:solidFill>
              </a:rPr>
              <a:t>Gifted a fellow sport club new jerseys</a:t>
            </a:r>
            <a:endParaRPr sz="1200">
              <a:solidFill>
                <a:schemeClr val="accent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</a:pPr>
            <a:r>
              <a:rPr lang="en" sz="1200">
                <a:solidFill>
                  <a:schemeClr val="accent1"/>
                </a:solidFill>
              </a:rPr>
              <a:t>Hosted a clothing drive for a local women and children shelter</a:t>
            </a:r>
            <a:endParaRPr sz="1200">
              <a:solidFill>
                <a:schemeClr val="accent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</a:pPr>
            <a:r>
              <a:rPr lang="en" sz="1200">
                <a:solidFill>
                  <a:schemeClr val="accent1"/>
                </a:solidFill>
              </a:rPr>
              <a:t>Sent gifts and sport club gear to a young Australian fan who is battling cancer</a:t>
            </a:r>
            <a:endParaRPr sz="12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accent1"/>
              </a:solidFill>
            </a:endParaRPr>
          </a:p>
        </p:txBody>
      </p:sp>
      <p:pic>
        <p:nvPicPr>
          <p:cNvPr id="556" name="Google Shape;556;p70" title="Image (7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5" y="3359674"/>
            <a:ext cx="2487977" cy="165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7975" y="3359675"/>
            <a:ext cx="2943604" cy="16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70" title="!DSC04532-Enhanced-N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1574" y="3359675"/>
            <a:ext cx="2798423" cy="1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0"/>
          <p:cNvSpPr txBox="1"/>
          <p:nvPr>
            <p:ph idx="4294967295" type="subTitle"/>
          </p:nvPr>
        </p:nvSpPr>
        <p:spPr>
          <a:xfrm>
            <a:off x="887300" y="2800350"/>
            <a:ext cx="77517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Men’s Rugby</a:t>
            </a:r>
            <a:endParaRPr sz="120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1"/>
          <p:cNvSpPr txBox="1"/>
          <p:nvPr>
            <p:ph idx="2" type="title"/>
          </p:nvPr>
        </p:nvSpPr>
        <p:spPr>
          <a:xfrm>
            <a:off x="6074552" y="1559000"/>
            <a:ext cx="11124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65" name="Google Shape;565;p71"/>
          <p:cNvSpPr txBox="1"/>
          <p:nvPr>
            <p:ph type="title"/>
          </p:nvPr>
        </p:nvSpPr>
        <p:spPr>
          <a:xfrm>
            <a:off x="1793150" y="2455300"/>
            <a:ext cx="53937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Reminders &amp; Deadlines</a:t>
            </a:r>
            <a:endParaRPr/>
          </a:p>
        </p:txBody>
      </p:sp>
      <p:cxnSp>
        <p:nvCxnSpPr>
          <p:cNvPr id="566" name="Google Shape;566;p71"/>
          <p:cNvCxnSpPr/>
          <p:nvPr/>
        </p:nvCxnSpPr>
        <p:spPr>
          <a:xfrm>
            <a:off x="6338838" y="2331425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2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Reminders &amp; Deadlines</a:t>
            </a:r>
            <a:endParaRPr sz="2200"/>
          </a:p>
        </p:txBody>
      </p:sp>
      <p:graphicFrame>
        <p:nvGraphicFramePr>
          <p:cNvPr id="572" name="Google Shape;572;p72"/>
          <p:cNvGraphicFramePr/>
          <p:nvPr/>
        </p:nvGraphicFramePr>
        <p:xfrm>
          <a:off x="834200" y="133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{68F3B8AA-C8E3-4E75-A6EB-3B3F7C70C582}</a:tableStyleId>
              </a:tblPr>
              <a:tblGrid>
                <a:gridCol w="1868900"/>
                <a:gridCol w="1868900"/>
                <a:gridCol w="1868900"/>
                <a:gridCol w="1868900"/>
              </a:tblGrid>
              <a:tr h="624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What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When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WHere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New Student Orientation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Recruitment throughout the summer!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Early June- Mid August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Student Recreation Center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RecFest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Recruitment at the </a:t>
                      </a: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beginning</a:t>
                      </a: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of Fall Sem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August 22, 2025 @ 4 pm 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Student Recreation Center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Student Org. Fair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Recruit with Student Involvement &amp; Engagement 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TBD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LBJ Grand Ballroom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6"/>
          <p:cNvSpPr txBox="1"/>
          <p:nvPr>
            <p:ph type="title"/>
          </p:nvPr>
        </p:nvSpPr>
        <p:spPr>
          <a:xfrm>
            <a:off x="1463725" y="2694750"/>
            <a:ext cx="56691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Mingle and get to know other Officers</a:t>
            </a:r>
            <a:endParaRPr/>
          </a:p>
        </p:txBody>
      </p:sp>
      <p:sp>
        <p:nvSpPr>
          <p:cNvPr id="387" name="Google Shape;387;p46"/>
          <p:cNvSpPr txBox="1"/>
          <p:nvPr>
            <p:ph idx="2" type="title"/>
          </p:nvPr>
        </p:nvSpPr>
        <p:spPr>
          <a:xfrm>
            <a:off x="1396075" y="1687977"/>
            <a:ext cx="1067400" cy="7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388" name="Google Shape;388;p46"/>
          <p:cNvCxnSpPr/>
          <p:nvPr/>
        </p:nvCxnSpPr>
        <p:spPr>
          <a:xfrm>
            <a:off x="1637913" y="2470700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3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Reminders &amp; Deadlines</a:t>
            </a:r>
            <a:endParaRPr sz="2200"/>
          </a:p>
        </p:txBody>
      </p:sp>
      <p:graphicFrame>
        <p:nvGraphicFramePr>
          <p:cNvPr id="578" name="Google Shape;578;p73"/>
          <p:cNvGraphicFramePr/>
          <p:nvPr/>
        </p:nvGraphicFramePr>
        <p:xfrm>
          <a:off x="755550" y="106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{68F3B8AA-C8E3-4E75-A6EB-3B3F7C70C582}</a:tableStyleId>
              </a:tblPr>
              <a:tblGrid>
                <a:gridCol w="1868900"/>
                <a:gridCol w="1868900"/>
                <a:gridCol w="1868900"/>
                <a:gridCol w="1868900"/>
              </a:tblGrid>
              <a:tr h="632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What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When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WHere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Sport Club Re-registration</a:t>
                      </a:r>
                      <a:endParaRPr sz="15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Must complete to be a Registered Student Organization (RSO)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Sept 30, 2025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Bobcat Organization HUB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Mandatory Risk Management Training </a:t>
                      </a:r>
                      <a:endParaRPr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Must attend to become a Registered Student Organization (RSO)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Sept 30, 2025</a:t>
                      </a:r>
                      <a:endParaRPr>
                        <a:solidFill>
                          <a:schemeClr val="accent3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(multiple dates for training)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In-person &amp; virtual options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Campus Recreation Sport Club Officer Training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Attend officer training for Fall 2025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August 29, 2025 3-5 PM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Spring Lake Conference Room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4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Reminders &amp; Deadlines</a:t>
            </a:r>
            <a:endParaRPr sz="2200"/>
          </a:p>
        </p:txBody>
      </p:sp>
      <p:graphicFrame>
        <p:nvGraphicFramePr>
          <p:cNvPr id="584" name="Google Shape;584;p74"/>
          <p:cNvGraphicFramePr/>
          <p:nvPr/>
        </p:nvGraphicFramePr>
        <p:xfrm>
          <a:off x="834200" y="1143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{68F3B8AA-C8E3-4E75-A6EB-3B3F7C70C582}</a:tableStyleId>
              </a:tblPr>
              <a:tblGrid>
                <a:gridCol w="1868900"/>
                <a:gridCol w="1868900"/>
                <a:gridCol w="1868900"/>
                <a:gridCol w="1868900"/>
              </a:tblGrid>
              <a:tr h="624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What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When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WHere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Sport Club Profile Form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Notify office on changes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May 1, 2025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Microsoft Form 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Home Event Request Form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Request Campus Recreation Facilities or equipment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July 1, 2025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Microsoft Form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Away Event Request Form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Inform office on travel schedule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July 1, 2025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</a:t>
                      </a: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icrosoft</a:t>
                      </a: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Form 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accent2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Practice Preference Form</a:t>
                      </a:r>
                      <a:endParaRPr sz="1600">
                        <a:solidFill>
                          <a:schemeClr val="accent2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Request space for practices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FEAF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July 1, 2025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Microsoft Form</a:t>
                      </a:r>
                      <a:endParaRPr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5"/>
          <p:cNvSpPr txBox="1"/>
          <p:nvPr>
            <p:ph type="title"/>
          </p:nvPr>
        </p:nvSpPr>
        <p:spPr>
          <a:xfrm>
            <a:off x="2843725" y="1804613"/>
            <a:ext cx="47559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Passing the torch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590" name="Google Shape;590;p75"/>
          <p:cNvSpPr txBox="1"/>
          <p:nvPr>
            <p:ph idx="1" type="subTitle"/>
          </p:nvPr>
        </p:nvSpPr>
        <p:spPr>
          <a:xfrm>
            <a:off x="2855825" y="2631500"/>
            <a:ext cx="50088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400"/>
              <a:t>What information is relevant to your sport club that will keep the organization successful for years to come?</a:t>
            </a:r>
            <a:endParaRPr sz="1400"/>
          </a:p>
        </p:txBody>
      </p:sp>
      <p:sp>
        <p:nvSpPr>
          <p:cNvPr id="591" name="Google Shape;591;p75"/>
          <p:cNvSpPr txBox="1"/>
          <p:nvPr>
            <p:ph idx="2" type="title"/>
          </p:nvPr>
        </p:nvSpPr>
        <p:spPr>
          <a:xfrm>
            <a:off x="1544374" y="2020500"/>
            <a:ext cx="10713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592" name="Google Shape;592;p75"/>
          <p:cNvCxnSpPr/>
          <p:nvPr/>
        </p:nvCxnSpPr>
        <p:spPr>
          <a:xfrm>
            <a:off x="1788113" y="2749250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93" name="Google Shape;593;p75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flipH="1" rot="-5400000">
            <a:off x="3740720" y="2457924"/>
            <a:ext cx="296191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6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Passing the Torch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(Take 30 minutes to discuss details!)</a:t>
            </a:r>
            <a:endParaRPr sz="1400"/>
          </a:p>
        </p:txBody>
      </p:sp>
      <p:sp>
        <p:nvSpPr>
          <p:cNvPr id="599" name="Google Shape;599;p76"/>
          <p:cNvSpPr txBox="1"/>
          <p:nvPr>
            <p:ph idx="1" type="subTitle"/>
          </p:nvPr>
        </p:nvSpPr>
        <p:spPr>
          <a:xfrm>
            <a:off x="860650" y="2262392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 info on league representatives and registering for league</a:t>
            </a:r>
            <a:endParaRPr/>
          </a:p>
        </p:txBody>
      </p:sp>
      <p:sp>
        <p:nvSpPr>
          <p:cNvPr id="600" name="Google Shape;600;p76"/>
          <p:cNvSpPr txBox="1"/>
          <p:nvPr>
            <p:ph idx="2" type="subTitle"/>
          </p:nvPr>
        </p:nvSpPr>
        <p:spPr>
          <a:xfrm>
            <a:off x="3544500" y="2414792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 info on how referees / AT’s are scheduled and who to reach out to</a:t>
            </a:r>
            <a:endParaRPr/>
          </a:p>
        </p:txBody>
      </p:sp>
      <p:sp>
        <p:nvSpPr>
          <p:cNvPr id="601" name="Google Shape;601;p76"/>
          <p:cNvSpPr txBox="1"/>
          <p:nvPr>
            <p:ph idx="3" type="subTitle"/>
          </p:nvPr>
        </p:nvSpPr>
        <p:spPr>
          <a:xfrm>
            <a:off x="6232901" y="2262392"/>
            <a:ext cx="2050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Disclose social media passwords and strategies</a:t>
            </a:r>
            <a:endParaRPr/>
          </a:p>
        </p:txBody>
      </p:sp>
      <p:sp>
        <p:nvSpPr>
          <p:cNvPr id="602" name="Google Shape;602;p76"/>
          <p:cNvSpPr txBox="1"/>
          <p:nvPr>
            <p:ph idx="4" type="subTitle"/>
          </p:nvPr>
        </p:nvSpPr>
        <p:spPr>
          <a:xfrm>
            <a:off x="860650" y="4110757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 insights on how team gathered funds (what worked/what didn’t, profit shares, hosting events, sales, etc.)</a:t>
            </a:r>
            <a:endParaRPr/>
          </a:p>
        </p:txBody>
      </p:sp>
      <p:sp>
        <p:nvSpPr>
          <p:cNvPr id="603" name="Google Shape;603;p76"/>
          <p:cNvSpPr txBox="1"/>
          <p:nvPr>
            <p:ph idx="5" type="subTitle"/>
          </p:nvPr>
        </p:nvSpPr>
        <p:spPr>
          <a:xfrm>
            <a:off x="3544500" y="3958357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Up for State information and keeping accurate alumni &amp; donor contact info</a:t>
            </a:r>
            <a:endParaRPr/>
          </a:p>
        </p:txBody>
      </p:sp>
      <p:sp>
        <p:nvSpPr>
          <p:cNvPr id="604" name="Google Shape;604;p76"/>
          <p:cNvSpPr txBox="1"/>
          <p:nvPr>
            <p:ph idx="6" type="subTitle"/>
          </p:nvPr>
        </p:nvSpPr>
        <p:spPr>
          <a:xfrm>
            <a:off x="6232901" y="4034558"/>
            <a:ext cx="2050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years expenses and budget strategy (dues, apparel, officials, equipment, etc.)</a:t>
            </a:r>
            <a:endParaRPr/>
          </a:p>
        </p:txBody>
      </p:sp>
      <p:sp>
        <p:nvSpPr>
          <p:cNvPr id="605" name="Google Shape;605;p76"/>
          <p:cNvSpPr txBox="1"/>
          <p:nvPr>
            <p:ph idx="7" type="subTitle"/>
          </p:nvPr>
        </p:nvSpPr>
        <p:spPr>
          <a:xfrm>
            <a:off x="860650" y="1778250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NGO/League Contacts</a:t>
            </a:r>
            <a:endParaRPr/>
          </a:p>
        </p:txBody>
      </p:sp>
      <p:sp>
        <p:nvSpPr>
          <p:cNvPr id="606" name="Google Shape;606;p76"/>
          <p:cNvSpPr txBox="1"/>
          <p:nvPr>
            <p:ph idx="8" type="subTitle"/>
          </p:nvPr>
        </p:nvSpPr>
        <p:spPr>
          <a:xfrm>
            <a:off x="3544500" y="1625850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Referee or Athletic Trainer contacts &amp; Process</a:t>
            </a:r>
            <a:endParaRPr/>
          </a:p>
        </p:txBody>
      </p:sp>
      <p:sp>
        <p:nvSpPr>
          <p:cNvPr id="607" name="Google Shape;607;p76"/>
          <p:cNvSpPr txBox="1"/>
          <p:nvPr>
            <p:ph idx="9" type="subTitle"/>
          </p:nvPr>
        </p:nvSpPr>
        <p:spPr>
          <a:xfrm>
            <a:off x="6232901" y="1778250"/>
            <a:ext cx="2050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 Passwords</a:t>
            </a:r>
            <a:endParaRPr/>
          </a:p>
        </p:txBody>
      </p:sp>
      <p:sp>
        <p:nvSpPr>
          <p:cNvPr id="608" name="Google Shape;608;p76"/>
          <p:cNvSpPr txBox="1"/>
          <p:nvPr>
            <p:ph idx="13" type="subTitle"/>
          </p:nvPr>
        </p:nvSpPr>
        <p:spPr>
          <a:xfrm>
            <a:off x="860650" y="3245625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Fundraising Strategies</a:t>
            </a:r>
            <a:endParaRPr/>
          </a:p>
        </p:txBody>
      </p:sp>
      <p:sp>
        <p:nvSpPr>
          <p:cNvPr id="609" name="Google Shape;609;p76"/>
          <p:cNvSpPr txBox="1"/>
          <p:nvPr>
            <p:ph idx="14" type="subTitle"/>
          </p:nvPr>
        </p:nvSpPr>
        <p:spPr>
          <a:xfrm>
            <a:off x="3544500" y="3245625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Donor Information</a:t>
            </a:r>
            <a:endParaRPr/>
          </a:p>
        </p:txBody>
      </p:sp>
      <p:sp>
        <p:nvSpPr>
          <p:cNvPr id="610" name="Google Shape;610;p76"/>
          <p:cNvSpPr txBox="1"/>
          <p:nvPr>
            <p:ph idx="15" type="subTitle"/>
          </p:nvPr>
        </p:nvSpPr>
        <p:spPr>
          <a:xfrm>
            <a:off x="6232901" y="3321826"/>
            <a:ext cx="2050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&amp; Expenses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7"/>
          <p:cNvSpPr txBox="1"/>
          <p:nvPr>
            <p:ph type="title"/>
          </p:nvPr>
        </p:nvSpPr>
        <p:spPr>
          <a:xfrm>
            <a:off x="1815150" y="1924875"/>
            <a:ext cx="5513700" cy="144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Graduating Sport Club Officers!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616" name="Google Shape;616;p7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flipH="1" rot="-9900000">
            <a:off x="6889196" y="-190951"/>
            <a:ext cx="29619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8"/>
          <p:cNvSpPr txBox="1"/>
          <p:nvPr>
            <p:ph idx="2" type="title"/>
          </p:nvPr>
        </p:nvSpPr>
        <p:spPr>
          <a:xfrm>
            <a:off x="4046250" y="1443300"/>
            <a:ext cx="10515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622" name="Google Shape;622;p78"/>
          <p:cNvSpPr txBox="1"/>
          <p:nvPr>
            <p:ph type="title"/>
          </p:nvPr>
        </p:nvSpPr>
        <p:spPr>
          <a:xfrm>
            <a:off x="1815150" y="2382075"/>
            <a:ext cx="5513700" cy="144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Campus Recreation Reminders &amp; Preparation</a:t>
            </a:r>
            <a:endParaRPr>
              <a:solidFill>
                <a:schemeClr val="accent4"/>
              </a:solidFill>
            </a:endParaRPr>
          </a:p>
        </p:txBody>
      </p:sp>
      <p:cxnSp>
        <p:nvCxnSpPr>
          <p:cNvPr id="623" name="Google Shape;623;p78"/>
          <p:cNvCxnSpPr/>
          <p:nvPr/>
        </p:nvCxnSpPr>
        <p:spPr>
          <a:xfrm>
            <a:off x="4280088" y="2188325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24" name="Google Shape;624;p78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flipH="1" rot="-9900000">
            <a:off x="6889196" y="-190951"/>
            <a:ext cx="29619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9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Summer Tasks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630" name="Google Shape;630;p79"/>
          <p:cNvSpPr txBox="1"/>
          <p:nvPr>
            <p:ph idx="1" type="subTitle"/>
          </p:nvPr>
        </p:nvSpPr>
        <p:spPr>
          <a:xfrm>
            <a:off x="860650" y="2338592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All communication will happen here! Ensure you have downloaded and are added!</a:t>
            </a:r>
            <a:endParaRPr sz="1200"/>
          </a:p>
        </p:txBody>
      </p:sp>
      <p:sp>
        <p:nvSpPr>
          <p:cNvPr id="631" name="Google Shape;631;p79"/>
          <p:cNvSpPr txBox="1"/>
          <p:nvPr>
            <p:ph idx="2" type="subTitle"/>
          </p:nvPr>
        </p:nvSpPr>
        <p:spPr>
          <a:xfrm>
            <a:off x="3544500" y="2033792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 hyperlinks to forms, resources &amp; tutorials!</a:t>
            </a:r>
            <a:endParaRPr/>
          </a:p>
        </p:txBody>
      </p:sp>
      <p:sp>
        <p:nvSpPr>
          <p:cNvPr id="632" name="Google Shape;632;p79"/>
          <p:cNvSpPr txBox="1"/>
          <p:nvPr>
            <p:ph idx="3" type="subTitle"/>
          </p:nvPr>
        </p:nvSpPr>
        <p:spPr>
          <a:xfrm>
            <a:off x="6232900" y="2262400"/>
            <a:ext cx="2283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Re-register, remove all inactive members, assign new roles, keep accurate roster info &amp; upload sport club specific information</a:t>
            </a:r>
            <a:endParaRPr sz="1200"/>
          </a:p>
        </p:txBody>
      </p:sp>
      <p:sp>
        <p:nvSpPr>
          <p:cNvPr id="633" name="Google Shape;633;p79"/>
          <p:cNvSpPr txBox="1"/>
          <p:nvPr>
            <p:ph idx="4" type="subTitle"/>
          </p:nvPr>
        </p:nvSpPr>
        <p:spPr>
          <a:xfrm>
            <a:off x="860650" y="3958357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Tabling to recruit new members. </a:t>
            </a:r>
            <a:r>
              <a:rPr lang="en"/>
              <a:t>Strategize</a:t>
            </a:r>
            <a:r>
              <a:rPr lang="en"/>
              <a:t> how to encourage sport club membership</a:t>
            </a:r>
            <a:endParaRPr/>
          </a:p>
        </p:txBody>
      </p:sp>
      <p:sp>
        <p:nvSpPr>
          <p:cNvPr id="634" name="Google Shape;634;p79"/>
          <p:cNvSpPr txBox="1"/>
          <p:nvPr>
            <p:ph idx="5" type="subTitle"/>
          </p:nvPr>
        </p:nvSpPr>
        <p:spPr>
          <a:xfrm>
            <a:off x="3544500" y="3958357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Establish relationships with new alumni and send custom “Thank You’s” to recent donors!</a:t>
            </a:r>
            <a:endParaRPr/>
          </a:p>
        </p:txBody>
      </p:sp>
      <p:sp>
        <p:nvSpPr>
          <p:cNvPr id="635" name="Google Shape;635;p79"/>
          <p:cNvSpPr txBox="1"/>
          <p:nvPr>
            <p:ph idx="6" type="subTitle"/>
          </p:nvPr>
        </p:nvSpPr>
        <p:spPr>
          <a:xfrm>
            <a:off x="6232901" y="4034558"/>
            <a:ext cx="2050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Reach out to potential sponsors based on sport club needs</a:t>
            </a:r>
            <a:endParaRPr/>
          </a:p>
        </p:txBody>
      </p:sp>
      <p:sp>
        <p:nvSpPr>
          <p:cNvPr id="636" name="Google Shape;636;p79"/>
          <p:cNvSpPr txBox="1"/>
          <p:nvPr>
            <p:ph idx="7" type="subTitle"/>
          </p:nvPr>
        </p:nvSpPr>
        <p:spPr>
          <a:xfrm>
            <a:off x="860650" y="1625850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Officers Teams Channel </a:t>
            </a:r>
            <a:endParaRPr/>
          </a:p>
        </p:txBody>
      </p:sp>
      <p:sp>
        <p:nvSpPr>
          <p:cNvPr id="637" name="Google Shape;637;p79"/>
          <p:cNvSpPr txBox="1"/>
          <p:nvPr>
            <p:ph idx="8" type="subTitle"/>
          </p:nvPr>
        </p:nvSpPr>
        <p:spPr>
          <a:xfrm>
            <a:off x="3432625" y="1473450"/>
            <a:ext cx="22833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Resource Website</a:t>
            </a:r>
            <a:endParaRPr/>
          </a:p>
        </p:txBody>
      </p:sp>
      <p:sp>
        <p:nvSpPr>
          <p:cNvPr id="638" name="Google Shape;638;p79"/>
          <p:cNvSpPr txBox="1"/>
          <p:nvPr>
            <p:ph idx="9" type="subTitle"/>
          </p:nvPr>
        </p:nvSpPr>
        <p:spPr>
          <a:xfrm>
            <a:off x="6232901" y="1549650"/>
            <a:ext cx="2050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Bobcat Organization HUB</a:t>
            </a:r>
            <a:endParaRPr/>
          </a:p>
        </p:txBody>
      </p:sp>
      <p:sp>
        <p:nvSpPr>
          <p:cNvPr id="639" name="Google Shape;639;p79"/>
          <p:cNvSpPr txBox="1"/>
          <p:nvPr>
            <p:ph idx="13" type="subTitle"/>
          </p:nvPr>
        </p:nvSpPr>
        <p:spPr>
          <a:xfrm>
            <a:off x="860650" y="3245625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Prepare for NSO &amp; Recfest</a:t>
            </a:r>
            <a:endParaRPr/>
          </a:p>
        </p:txBody>
      </p:sp>
      <p:sp>
        <p:nvSpPr>
          <p:cNvPr id="640" name="Google Shape;640;p79"/>
          <p:cNvSpPr txBox="1"/>
          <p:nvPr>
            <p:ph idx="14" type="subTitle"/>
          </p:nvPr>
        </p:nvSpPr>
        <p:spPr>
          <a:xfrm>
            <a:off x="3544500" y="3245625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Donor Appreciation</a:t>
            </a:r>
            <a:endParaRPr/>
          </a:p>
        </p:txBody>
      </p:sp>
      <p:sp>
        <p:nvSpPr>
          <p:cNvPr id="641" name="Google Shape;641;p79"/>
          <p:cNvSpPr txBox="1"/>
          <p:nvPr>
            <p:ph idx="15" type="subTitle"/>
          </p:nvPr>
        </p:nvSpPr>
        <p:spPr>
          <a:xfrm>
            <a:off x="6232901" y="3321826"/>
            <a:ext cx="2050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Sponsors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0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Responsibilities to prepare for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647" name="Google Shape;647;p80"/>
          <p:cNvSpPr txBox="1"/>
          <p:nvPr>
            <p:ph idx="1" type="subTitle"/>
          </p:nvPr>
        </p:nvSpPr>
        <p:spPr>
          <a:xfrm>
            <a:off x="487700" y="2251600"/>
            <a:ext cx="2673900" cy="96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Submit microsoft form on all away competitions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Submit travel request (PDF) for each away competition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Ensure all drivers are approved drivers (Bobcat Org HUB form)</a:t>
            </a:r>
            <a:endParaRPr sz="1000"/>
          </a:p>
        </p:txBody>
      </p:sp>
      <p:sp>
        <p:nvSpPr>
          <p:cNvPr id="648" name="Google Shape;648;p80"/>
          <p:cNvSpPr txBox="1"/>
          <p:nvPr>
            <p:ph idx="2" type="subTitle"/>
          </p:nvPr>
        </p:nvSpPr>
        <p:spPr>
          <a:xfrm>
            <a:off x="3328300" y="1982313"/>
            <a:ext cx="2904600" cy="12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2 accounts managed by Campus Recreation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Agency &amp; Restricted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Purchase request </a:t>
            </a:r>
            <a:r>
              <a:rPr lang="en" sz="1000"/>
              <a:t>withdrawals</a:t>
            </a:r>
            <a:r>
              <a:rPr lang="en" sz="1000"/>
              <a:t> money (cash advance or reimbursement)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Form on Bobcat Organization HUB</a:t>
            </a:r>
            <a:endParaRPr sz="1000"/>
          </a:p>
        </p:txBody>
      </p:sp>
      <p:sp>
        <p:nvSpPr>
          <p:cNvPr id="649" name="Google Shape;649;p80"/>
          <p:cNvSpPr txBox="1"/>
          <p:nvPr>
            <p:ph idx="3" type="subTitle"/>
          </p:nvPr>
        </p:nvSpPr>
        <p:spPr>
          <a:xfrm>
            <a:off x="6232900" y="2262400"/>
            <a:ext cx="2283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AutoNum type="arabicPeriod"/>
            </a:pPr>
            <a:r>
              <a:rPr lang="en" sz="1000">
                <a:solidFill>
                  <a:schemeClr val="accent3"/>
                </a:solidFill>
              </a:rPr>
              <a:t>Submit microsoft form on all home / away competitions</a:t>
            </a:r>
            <a:endParaRPr sz="1000">
              <a:solidFill>
                <a:schemeClr val="accent3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AutoNum type="arabicPeriod"/>
            </a:pPr>
            <a:r>
              <a:rPr lang="en" sz="1000">
                <a:solidFill>
                  <a:schemeClr val="accent3"/>
                </a:solidFill>
              </a:rPr>
              <a:t>Ensure all details are discussed with Sport Programs Office</a:t>
            </a:r>
            <a:endParaRPr sz="1000"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50" name="Google Shape;650;p80"/>
          <p:cNvSpPr txBox="1"/>
          <p:nvPr>
            <p:ph idx="4" type="subTitle"/>
          </p:nvPr>
        </p:nvSpPr>
        <p:spPr>
          <a:xfrm>
            <a:off x="860650" y="4110757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Ensure that all sport club members have a current risk release on file</a:t>
            </a:r>
            <a:endParaRPr/>
          </a:p>
        </p:txBody>
      </p:sp>
      <p:sp>
        <p:nvSpPr>
          <p:cNvPr id="651" name="Google Shape;651;p80"/>
          <p:cNvSpPr txBox="1"/>
          <p:nvPr>
            <p:ph idx="5" type="subTitle"/>
          </p:nvPr>
        </p:nvSpPr>
        <p:spPr>
          <a:xfrm>
            <a:off x="6246125" y="3922007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changes and become familiar with new policies!</a:t>
            </a:r>
            <a:endParaRPr/>
          </a:p>
        </p:txBody>
      </p:sp>
      <p:sp>
        <p:nvSpPr>
          <p:cNvPr id="652" name="Google Shape;652;p80"/>
          <p:cNvSpPr txBox="1"/>
          <p:nvPr>
            <p:ph idx="7" type="subTitle"/>
          </p:nvPr>
        </p:nvSpPr>
        <p:spPr>
          <a:xfrm>
            <a:off x="860650" y="1625850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Travel Requests, forms &amp; Documents</a:t>
            </a:r>
            <a:endParaRPr/>
          </a:p>
        </p:txBody>
      </p:sp>
      <p:sp>
        <p:nvSpPr>
          <p:cNvPr id="653" name="Google Shape;653;p80"/>
          <p:cNvSpPr txBox="1"/>
          <p:nvPr>
            <p:ph idx="8" type="subTitle"/>
          </p:nvPr>
        </p:nvSpPr>
        <p:spPr>
          <a:xfrm>
            <a:off x="3432625" y="1625850"/>
            <a:ext cx="22833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Purchase Requests &amp; Accounts</a:t>
            </a:r>
            <a:endParaRPr/>
          </a:p>
        </p:txBody>
      </p:sp>
      <p:sp>
        <p:nvSpPr>
          <p:cNvPr id="654" name="Google Shape;654;p80"/>
          <p:cNvSpPr txBox="1"/>
          <p:nvPr>
            <p:ph idx="9" type="subTitle"/>
          </p:nvPr>
        </p:nvSpPr>
        <p:spPr>
          <a:xfrm>
            <a:off x="6232901" y="1549650"/>
            <a:ext cx="2050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Home/away Event Requests</a:t>
            </a:r>
            <a:endParaRPr/>
          </a:p>
        </p:txBody>
      </p:sp>
      <p:sp>
        <p:nvSpPr>
          <p:cNvPr id="655" name="Google Shape;655;p80"/>
          <p:cNvSpPr txBox="1"/>
          <p:nvPr>
            <p:ph idx="13" type="subTitle"/>
          </p:nvPr>
        </p:nvSpPr>
        <p:spPr>
          <a:xfrm>
            <a:off x="860650" y="3474225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Roster Verifications</a:t>
            </a:r>
            <a:endParaRPr/>
          </a:p>
        </p:txBody>
      </p:sp>
      <p:sp>
        <p:nvSpPr>
          <p:cNvPr id="656" name="Google Shape;656;p80"/>
          <p:cNvSpPr txBox="1"/>
          <p:nvPr>
            <p:ph idx="14" type="subTitle"/>
          </p:nvPr>
        </p:nvSpPr>
        <p:spPr>
          <a:xfrm>
            <a:off x="6296275" y="3394775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Sport Club Manual </a:t>
            </a:r>
            <a:endParaRPr/>
          </a:p>
        </p:txBody>
      </p:sp>
      <p:sp>
        <p:nvSpPr>
          <p:cNvPr id="657" name="Google Shape;657;p80"/>
          <p:cNvSpPr txBox="1"/>
          <p:nvPr>
            <p:ph idx="14" type="subTitle"/>
          </p:nvPr>
        </p:nvSpPr>
        <p:spPr>
          <a:xfrm>
            <a:off x="3705475" y="3394775"/>
            <a:ext cx="2055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for Fundraisers &amp; SUFS</a:t>
            </a:r>
            <a:endParaRPr/>
          </a:p>
        </p:txBody>
      </p:sp>
      <p:sp>
        <p:nvSpPr>
          <p:cNvPr id="658" name="Google Shape;658;p80"/>
          <p:cNvSpPr txBox="1"/>
          <p:nvPr>
            <p:ph idx="5" type="subTitle"/>
          </p:nvPr>
        </p:nvSpPr>
        <p:spPr>
          <a:xfrm>
            <a:off x="3699175" y="4150607"/>
            <a:ext cx="2055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Profit shares, invitational tournaments/events, concessions, etc. for FY 2026</a:t>
            </a:r>
            <a:endParaRPr sz="1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1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or COncerns?</a:t>
            </a:r>
            <a:endParaRPr/>
          </a:p>
        </p:txBody>
      </p:sp>
      <p:sp>
        <p:nvSpPr>
          <p:cNvPr id="664" name="Google Shape;664;p81"/>
          <p:cNvSpPr txBox="1"/>
          <p:nvPr>
            <p:ph idx="1" type="subTitle"/>
          </p:nvPr>
        </p:nvSpPr>
        <p:spPr>
          <a:xfrm>
            <a:off x="1965199" y="1516800"/>
            <a:ext cx="4224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Contact information</a:t>
            </a:r>
            <a:endParaRPr/>
          </a:p>
        </p:txBody>
      </p:sp>
      <p:sp>
        <p:nvSpPr>
          <p:cNvPr id="665" name="Google Shape;665;p81"/>
          <p:cNvSpPr txBox="1"/>
          <p:nvPr>
            <p:ph idx="2" type="subTitle"/>
          </p:nvPr>
        </p:nvSpPr>
        <p:spPr>
          <a:xfrm>
            <a:off x="1965188" y="1832183"/>
            <a:ext cx="58662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Available via Teams messages (M-F 8 am - 5 pm)</a:t>
            </a:r>
            <a:endParaRPr/>
          </a:p>
        </p:txBody>
      </p:sp>
      <p:sp>
        <p:nvSpPr>
          <p:cNvPr id="666" name="Google Shape;666;p81"/>
          <p:cNvSpPr txBox="1"/>
          <p:nvPr>
            <p:ph idx="3" type="subTitle"/>
          </p:nvPr>
        </p:nvSpPr>
        <p:spPr>
          <a:xfrm>
            <a:off x="1965200" y="2810925"/>
            <a:ext cx="63555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Reach out to schedule an appointment for in depth tutorials or brainstorming ideas </a:t>
            </a:r>
            <a:r>
              <a:rPr lang="en">
                <a:solidFill>
                  <a:schemeClr val="accent3"/>
                </a:solidFill>
              </a:rPr>
              <a:t>(M-F 8 am - 5 pm)</a:t>
            </a:r>
            <a:endParaRPr/>
          </a:p>
        </p:txBody>
      </p:sp>
      <p:sp>
        <p:nvSpPr>
          <p:cNvPr id="667" name="Google Shape;667;p81"/>
          <p:cNvSpPr txBox="1"/>
          <p:nvPr>
            <p:ph idx="6" type="subTitle"/>
          </p:nvPr>
        </p:nvSpPr>
        <p:spPr>
          <a:xfrm>
            <a:off x="1965188" y="35469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resources</a:t>
            </a:r>
            <a:endParaRPr/>
          </a:p>
        </p:txBody>
      </p:sp>
      <p:sp>
        <p:nvSpPr>
          <p:cNvPr id="668" name="Google Shape;668;p81"/>
          <p:cNvSpPr txBox="1"/>
          <p:nvPr>
            <p:ph idx="5" type="subTitle"/>
          </p:nvPr>
        </p:nvSpPr>
        <p:spPr>
          <a:xfrm>
            <a:off x="1965209" y="2495550"/>
            <a:ext cx="3933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person appointments</a:t>
            </a:r>
            <a:endParaRPr/>
          </a:p>
        </p:txBody>
      </p:sp>
      <p:sp>
        <p:nvSpPr>
          <p:cNvPr id="669" name="Google Shape;669;p81"/>
          <p:cNvSpPr txBox="1"/>
          <p:nvPr>
            <p:ph idx="4" type="subTitle"/>
          </p:nvPr>
        </p:nvSpPr>
        <p:spPr>
          <a:xfrm>
            <a:off x="1965201" y="3862275"/>
            <a:ext cx="61905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Resource webpage &amp; Sport Club email sportclubs@txstate.edu</a:t>
            </a:r>
            <a:endParaRPr/>
          </a:p>
        </p:txBody>
      </p:sp>
      <p:grpSp>
        <p:nvGrpSpPr>
          <p:cNvPr id="670" name="Google Shape;670;p81"/>
          <p:cNvGrpSpPr/>
          <p:nvPr/>
        </p:nvGrpSpPr>
        <p:grpSpPr>
          <a:xfrm>
            <a:off x="1312624" y="2661968"/>
            <a:ext cx="502907" cy="434854"/>
            <a:chOff x="5776798" y="3373359"/>
            <a:chExt cx="346379" cy="300937"/>
          </a:xfrm>
        </p:grpSpPr>
        <p:sp>
          <p:nvSpPr>
            <p:cNvPr id="671" name="Google Shape;671;p81"/>
            <p:cNvSpPr/>
            <p:nvPr/>
          </p:nvSpPr>
          <p:spPr>
            <a:xfrm>
              <a:off x="5890104" y="3642055"/>
              <a:ext cx="10248" cy="32241"/>
            </a:xfrm>
            <a:custGeom>
              <a:rect b="b" l="l" r="r" t="t"/>
              <a:pathLst>
                <a:path extrusionOk="0" h="1013" w="322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81"/>
            <p:cNvSpPr/>
            <p:nvPr/>
          </p:nvSpPr>
          <p:spPr>
            <a:xfrm>
              <a:off x="5998094" y="3642055"/>
              <a:ext cx="10248" cy="32241"/>
            </a:xfrm>
            <a:custGeom>
              <a:rect b="b" l="l" r="r" t="t"/>
              <a:pathLst>
                <a:path extrusionOk="0" h="1013" w="322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81"/>
            <p:cNvSpPr/>
            <p:nvPr/>
          </p:nvSpPr>
          <p:spPr>
            <a:xfrm>
              <a:off x="5814673" y="3528367"/>
              <a:ext cx="43222" cy="15564"/>
            </a:xfrm>
            <a:custGeom>
              <a:rect b="b" l="l" r="r" t="t"/>
              <a:pathLst>
                <a:path extrusionOk="0" h="489" w="1358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81"/>
            <p:cNvSpPr/>
            <p:nvPr/>
          </p:nvSpPr>
          <p:spPr>
            <a:xfrm>
              <a:off x="5797995" y="3631074"/>
              <a:ext cx="10662" cy="42458"/>
            </a:xfrm>
            <a:custGeom>
              <a:rect b="b" l="l" r="r" t="t"/>
              <a:pathLst>
                <a:path extrusionOk="0" h="1334" w="335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81"/>
            <p:cNvSpPr/>
            <p:nvPr/>
          </p:nvSpPr>
          <p:spPr>
            <a:xfrm>
              <a:off x="5776798" y="3373359"/>
              <a:ext cx="346379" cy="264136"/>
            </a:xfrm>
            <a:custGeom>
              <a:rect b="b" l="l" r="r" t="t"/>
              <a:pathLst>
                <a:path extrusionOk="0" h="8299" w="10883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81"/>
            <p:cNvSpPr/>
            <p:nvPr/>
          </p:nvSpPr>
          <p:spPr>
            <a:xfrm>
              <a:off x="6089408" y="3637503"/>
              <a:ext cx="10662" cy="36029"/>
            </a:xfrm>
            <a:custGeom>
              <a:rect b="b" l="l" r="r" t="t"/>
              <a:pathLst>
                <a:path extrusionOk="0" h="1132" w="335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7" name="Google Shape;677;p81"/>
          <p:cNvGrpSpPr/>
          <p:nvPr/>
        </p:nvGrpSpPr>
        <p:grpSpPr>
          <a:xfrm>
            <a:off x="1312608" y="3706911"/>
            <a:ext cx="502934" cy="472730"/>
            <a:chOff x="1958520" y="2302574"/>
            <a:chExt cx="359213" cy="327807"/>
          </a:xfrm>
        </p:grpSpPr>
        <p:sp>
          <p:nvSpPr>
            <p:cNvPr id="678" name="Google Shape;678;p81"/>
            <p:cNvSpPr/>
            <p:nvPr/>
          </p:nvSpPr>
          <p:spPr>
            <a:xfrm>
              <a:off x="1958520" y="2302574"/>
              <a:ext cx="359213" cy="327807"/>
            </a:xfrm>
            <a:custGeom>
              <a:rect b="b" l="l" r="r" t="t"/>
              <a:pathLst>
                <a:path extrusionOk="0" h="10323" w="11312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81"/>
            <p:cNvSpPr/>
            <p:nvPr/>
          </p:nvSpPr>
          <p:spPr>
            <a:xfrm>
              <a:off x="1986877" y="2331313"/>
              <a:ext cx="302117" cy="184909"/>
            </a:xfrm>
            <a:custGeom>
              <a:rect b="b" l="l" r="r" t="t"/>
              <a:pathLst>
                <a:path extrusionOk="0" h="5823" w="9514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81"/>
            <p:cNvSpPr/>
            <p:nvPr/>
          </p:nvSpPr>
          <p:spPr>
            <a:xfrm>
              <a:off x="2131521" y="2526701"/>
              <a:ext cx="11908" cy="10638"/>
            </a:xfrm>
            <a:custGeom>
              <a:rect b="b" l="l" r="r" t="t"/>
              <a:pathLst>
                <a:path extrusionOk="0" h="335" w="375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1" name="Google Shape;681;p81"/>
          <p:cNvGrpSpPr/>
          <p:nvPr/>
        </p:nvGrpSpPr>
        <p:grpSpPr>
          <a:xfrm>
            <a:off x="1413208" y="1659585"/>
            <a:ext cx="301742" cy="502928"/>
            <a:chOff x="2656082" y="2287427"/>
            <a:chExt cx="207582" cy="359594"/>
          </a:xfrm>
        </p:grpSpPr>
        <p:sp>
          <p:nvSpPr>
            <p:cNvPr id="682" name="Google Shape;682;p81"/>
            <p:cNvSpPr/>
            <p:nvPr/>
          </p:nvSpPr>
          <p:spPr>
            <a:xfrm>
              <a:off x="2656082" y="2287427"/>
              <a:ext cx="207582" cy="359594"/>
            </a:xfrm>
            <a:custGeom>
              <a:rect b="b" l="l" r="r" t="t"/>
              <a:pathLst>
                <a:path extrusionOk="0" h="11324" w="6537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81"/>
            <p:cNvSpPr/>
            <p:nvPr/>
          </p:nvSpPr>
          <p:spPr>
            <a:xfrm>
              <a:off x="2754395" y="2308608"/>
              <a:ext cx="31787" cy="10257"/>
            </a:xfrm>
            <a:custGeom>
              <a:rect b="b" l="l" r="r" t="t"/>
              <a:pathLst>
                <a:path extrusionOk="0" h="323" w="1001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81"/>
            <p:cNvSpPr/>
            <p:nvPr/>
          </p:nvSpPr>
          <p:spPr>
            <a:xfrm>
              <a:off x="2743789" y="2594053"/>
              <a:ext cx="31406" cy="31056"/>
            </a:xfrm>
            <a:custGeom>
              <a:rect b="b" l="l" r="r" t="t"/>
              <a:pathLst>
                <a:path extrusionOk="0" h="978" w="989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81"/>
            <p:cNvSpPr/>
            <p:nvPr/>
          </p:nvSpPr>
          <p:spPr>
            <a:xfrm>
              <a:off x="2733596" y="2308608"/>
              <a:ext cx="10225" cy="10257"/>
            </a:xfrm>
            <a:custGeom>
              <a:rect b="b" l="l" r="r" t="t"/>
              <a:pathLst>
                <a:path extrusionOk="0" h="323" w="322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82"/>
          <p:cNvSpPr txBox="1"/>
          <p:nvPr>
            <p:ph type="title"/>
          </p:nvPr>
        </p:nvSpPr>
        <p:spPr>
          <a:xfrm>
            <a:off x="2176800" y="1162050"/>
            <a:ext cx="4790400" cy="24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>
              <a:solidFill>
                <a:schemeClr val="accent2"/>
              </a:solidFill>
            </a:endParaRPr>
          </a:p>
        </p:txBody>
      </p:sp>
      <p:cxnSp>
        <p:nvCxnSpPr>
          <p:cNvPr id="691" name="Google Shape;691;p82"/>
          <p:cNvCxnSpPr/>
          <p:nvPr/>
        </p:nvCxnSpPr>
        <p:spPr>
          <a:xfrm>
            <a:off x="3095625" y="3647925"/>
            <a:ext cx="30291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6096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7"/>
          <p:cNvPicPr preferRelativeResize="0"/>
          <p:nvPr/>
        </p:nvPicPr>
        <p:blipFill rotWithShape="1">
          <a:blip r:embed="rId4">
            <a:alphaModFix/>
          </a:blip>
          <a:srcRect b="2324" l="0" r="0" t="22696"/>
          <a:stretch/>
        </p:blipFill>
        <p:spPr>
          <a:xfrm rot="10800000">
            <a:off x="5233450" y="-795102"/>
            <a:ext cx="5053449" cy="60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7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 rot="3600000">
            <a:off x="539497" y="-3381850"/>
            <a:ext cx="296190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7"/>
          <p:cNvSpPr txBox="1"/>
          <p:nvPr>
            <p:ph type="title"/>
          </p:nvPr>
        </p:nvSpPr>
        <p:spPr>
          <a:xfrm>
            <a:off x="1064150" y="1450200"/>
            <a:ext cx="2750100" cy="1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Grab a snack and get to Know your fellow sport clubs &amp; officers!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8" title="Pass the Torch Photo Slideshow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9"/>
          <p:cNvSpPr txBox="1"/>
          <p:nvPr>
            <p:ph type="title"/>
          </p:nvPr>
        </p:nvSpPr>
        <p:spPr>
          <a:xfrm>
            <a:off x="1463725" y="2694750"/>
            <a:ext cx="5669100" cy="6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Statistics</a:t>
            </a:r>
            <a:endParaRPr/>
          </a:p>
        </p:txBody>
      </p:sp>
      <p:sp>
        <p:nvSpPr>
          <p:cNvPr id="407" name="Google Shape;407;p49"/>
          <p:cNvSpPr txBox="1"/>
          <p:nvPr>
            <p:ph idx="2" type="title"/>
          </p:nvPr>
        </p:nvSpPr>
        <p:spPr>
          <a:xfrm>
            <a:off x="1396075" y="1687977"/>
            <a:ext cx="1067400" cy="7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08" name="Google Shape;408;p49"/>
          <p:cNvSpPr txBox="1"/>
          <p:nvPr>
            <p:ph idx="1" type="subTitle"/>
          </p:nvPr>
        </p:nvSpPr>
        <p:spPr>
          <a:xfrm>
            <a:off x="1463725" y="3460050"/>
            <a:ext cx="4755900" cy="36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y’all been up to this year?</a:t>
            </a:r>
            <a:endParaRPr/>
          </a:p>
        </p:txBody>
      </p:sp>
      <p:cxnSp>
        <p:nvCxnSpPr>
          <p:cNvPr id="409" name="Google Shape;409;p49"/>
          <p:cNvCxnSpPr/>
          <p:nvPr/>
        </p:nvCxnSpPr>
        <p:spPr>
          <a:xfrm>
            <a:off x="1637913" y="2470700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0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Sport Club Members (Official Risk Release)</a:t>
            </a:r>
            <a:endParaRPr/>
          </a:p>
        </p:txBody>
      </p:sp>
      <p:pic>
        <p:nvPicPr>
          <p:cNvPr id="415" name="Google Shape;415;p50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3875" y="4468674"/>
            <a:ext cx="7043925" cy="43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0"/>
          <p:cNvSpPr txBox="1"/>
          <p:nvPr>
            <p:ph idx="3" type="subTitle"/>
          </p:nvPr>
        </p:nvSpPr>
        <p:spPr>
          <a:xfrm>
            <a:off x="6748402" y="1132625"/>
            <a:ext cx="2355000" cy="3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Risk Releases Signed: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900">
                <a:solidFill>
                  <a:schemeClr val="accent1"/>
                </a:solidFill>
              </a:rPr>
              <a:t>Tennis (94)</a:t>
            </a:r>
            <a:endParaRPr sz="900">
              <a:solidFill>
                <a:schemeClr val="accent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AutoNum type="arabicPeriod"/>
            </a:pPr>
            <a:r>
              <a:rPr lang="en" sz="900">
                <a:solidFill>
                  <a:schemeClr val="accent1"/>
                </a:solidFill>
              </a:rPr>
              <a:t>Esports (83)</a:t>
            </a:r>
            <a:endParaRPr sz="900">
              <a:solidFill>
                <a:schemeClr val="accent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AutoNum type="arabicPeriod"/>
            </a:pPr>
            <a:r>
              <a:rPr lang="en" sz="900">
                <a:solidFill>
                  <a:schemeClr val="accent1"/>
                </a:solidFill>
              </a:rPr>
              <a:t>Fencing (68)</a:t>
            </a:r>
            <a:endParaRPr sz="900">
              <a:solidFill>
                <a:schemeClr val="accent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AutoNum type="arabicPeriod"/>
            </a:pPr>
            <a:r>
              <a:rPr lang="en" sz="900">
                <a:solidFill>
                  <a:schemeClr val="accent1"/>
                </a:solidFill>
              </a:rPr>
              <a:t>Men’s Rugby (65)</a:t>
            </a:r>
            <a:endParaRPr sz="900">
              <a:solidFill>
                <a:schemeClr val="accent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AutoNum type="arabicPeriod"/>
            </a:pPr>
            <a:r>
              <a:rPr lang="en" sz="900">
                <a:solidFill>
                  <a:schemeClr val="accent1"/>
                </a:solidFill>
              </a:rPr>
              <a:t>Baseball (51)</a:t>
            </a:r>
            <a:endParaRPr sz="9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</a:rPr>
              <a:t>TOTAL Sport Club Members: 1,171</a:t>
            </a:r>
            <a:endParaRPr sz="9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Overall Sport Clubs:</a:t>
            </a:r>
            <a:endParaRPr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>
                <a:solidFill>
                  <a:schemeClr val="accent3"/>
                </a:solidFill>
              </a:rPr>
              <a:t>CoEd Teams: 19</a:t>
            </a:r>
            <a:endParaRPr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>
                <a:solidFill>
                  <a:schemeClr val="accent3"/>
                </a:solidFill>
              </a:rPr>
              <a:t>Men’s Teams: 7</a:t>
            </a:r>
            <a:endParaRPr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>
                <a:solidFill>
                  <a:schemeClr val="accent3"/>
                </a:solidFill>
              </a:rPr>
              <a:t>Women’s Teams: 5</a:t>
            </a:r>
            <a:endParaRPr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>
                <a:solidFill>
                  <a:schemeClr val="accent3"/>
                </a:solidFill>
              </a:rPr>
              <a:t>Total Teams: 31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417" name="Google Shape;41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175" y="1132630"/>
            <a:ext cx="6071472" cy="373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1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 Club Competitions</a:t>
            </a:r>
            <a:endParaRPr/>
          </a:p>
        </p:txBody>
      </p:sp>
      <p:pic>
        <p:nvPicPr>
          <p:cNvPr id="423" name="Google Shape;423;p51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107505"/>
            <a:ext cx="6034278" cy="373119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1"/>
          <p:cNvSpPr txBox="1"/>
          <p:nvPr>
            <p:ph idx="4294967295" type="subTitle"/>
          </p:nvPr>
        </p:nvSpPr>
        <p:spPr>
          <a:xfrm>
            <a:off x="6748402" y="1132625"/>
            <a:ext cx="2355000" cy="3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Away Competitions: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74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Total Home Competitions:</a:t>
            </a:r>
            <a:endParaRPr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en">
                <a:solidFill>
                  <a:schemeClr val="accent3"/>
                </a:solidFill>
              </a:rPr>
              <a:t>31</a:t>
            </a:r>
            <a:endParaRPr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2"/>
          <p:cNvSpPr txBox="1"/>
          <p:nvPr>
            <p:ph type="title"/>
          </p:nvPr>
        </p:nvSpPr>
        <p:spPr>
          <a:xfrm>
            <a:off x="720000" y="53480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2025 traveled to competitions</a:t>
            </a:r>
            <a:endParaRPr/>
          </a:p>
        </p:txBody>
      </p:sp>
      <p:pic>
        <p:nvPicPr>
          <p:cNvPr id="430" name="Google Shape;430;p5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1586" y="4819625"/>
            <a:ext cx="831832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59905"/>
            <a:ext cx="6035118" cy="373119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2"/>
          <p:cNvSpPr txBox="1"/>
          <p:nvPr>
            <p:ph idx="3" type="subTitle"/>
          </p:nvPr>
        </p:nvSpPr>
        <p:spPr>
          <a:xfrm>
            <a:off x="6406377" y="1196975"/>
            <a:ext cx="2355000" cy="3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Competitions Traveled To: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Men’s Rugby (6)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Women’s Soccer (5)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Women’s Volleyball (5)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Gymnastics (5)</a:t>
            </a:r>
            <a:endParaRPr sz="1000">
              <a:solidFill>
                <a:schemeClr val="accent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AutoNum type="arabicPeriod"/>
            </a:pPr>
            <a:r>
              <a:rPr lang="en" sz="1000">
                <a:solidFill>
                  <a:schemeClr val="accent1"/>
                </a:solidFill>
              </a:rPr>
              <a:t>Men’s Volleyball, Quadball, Men’s Ultimate, Baseball (4)</a:t>
            </a:r>
            <a:endParaRPr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ward Ceremony Business Plan by Slidesgo">
  <a:themeElements>
    <a:clrScheme name="Simple Light">
      <a:dk1>
        <a:srgbClr val="0B0302"/>
      </a:dk1>
      <a:lt1>
        <a:srgbClr val="381800"/>
      </a:lt1>
      <a:dk2>
        <a:srgbClr val="5B2900"/>
      </a:dk2>
      <a:lt2>
        <a:srgbClr val="7D3D00"/>
      </a:lt2>
      <a:accent1>
        <a:srgbClr val="C59639"/>
      </a:accent1>
      <a:accent2>
        <a:srgbClr val="FFCB8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