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7772400" cy="10058400"/>
  <p:notesSz cx="6858000" cy="9144000"/>
  <p:embeddedFontLst>
    <p:embeddedFont>
      <p:font typeface="Halis GR Bold" panose="02000505030000020004" pitchFamily="2" charset="77"/>
      <p:regular r:id="rId12"/>
      <p:bold r:id="rId13"/>
    </p:embeddedFont>
    <p:embeddedFont>
      <p:font typeface="Halis GR Heavy" panose="02000505030000020004" pitchFamily="2" charset="77"/>
      <p:regular r:id="rId14"/>
      <p:bold r:id="rId15"/>
    </p:embeddedFont>
    <p:embeddedFont>
      <p:font typeface="Nunito Sans" pitchFamily="2" charset="77"/>
      <p:regular r:id="rId16"/>
      <p:bold r:id="rId17"/>
      <p:italic r:id="rId18"/>
      <p:boldItalic r:id="rId19"/>
    </p:embeddedFont>
    <p:embeddedFont>
      <p:font typeface="Nunito Sans Bold" pitchFamily="2" charset="77"/>
      <p:regular r:id="rId20"/>
      <p:bold r:id="rId21"/>
    </p:embeddedFont>
    <p:embeddedFont>
      <p:font typeface="Nunito Sans Semi-Bold" pitchFamily="2" charset="77"/>
      <p:regular r:id="rId22"/>
      <p:bold r:id="rId23"/>
    </p:embeddedFont>
    <p:embeddedFont>
      <p:font typeface="Roboto Mono Medium" pitchFamily="2" charset="0"/>
      <p:regular r:id="rId24"/>
      <p: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74AF8A-26A3-2A45-A338-5DBFD96ABAD8}" v="22" dt="2025-04-27T18:01:34.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8" autoAdjust="0"/>
    <p:restoredTop sz="94589" autoAdjust="0"/>
  </p:normalViewPr>
  <p:slideViewPr>
    <p:cSldViewPr>
      <p:cViewPr varScale="1">
        <p:scale>
          <a:sx n="79" d="100"/>
          <a:sy n="79" d="100"/>
        </p:scale>
        <p:origin x="236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ley, Stephanie L" userId="384ff81b-d258-4d7c-8d88-01090049cf8f" providerId="ADAL" clId="{D974AF8A-26A3-2A45-A338-5DBFD96ABAD8}"/>
    <pc:docChg chg="undo custSel modSld">
      <pc:chgData name="Dailey, Stephanie L" userId="384ff81b-d258-4d7c-8d88-01090049cf8f" providerId="ADAL" clId="{D974AF8A-26A3-2A45-A338-5DBFD96ABAD8}" dt="2025-04-27T18:02:27.414" v="295" actId="20577"/>
      <pc:docMkLst>
        <pc:docMk/>
      </pc:docMkLst>
      <pc:sldChg chg="addSp delSp modSp mod">
        <pc:chgData name="Dailey, Stephanie L" userId="384ff81b-d258-4d7c-8d88-01090049cf8f" providerId="ADAL" clId="{D974AF8A-26A3-2A45-A338-5DBFD96ABAD8}" dt="2025-04-25T13:00:23.296" v="40" actId="242"/>
        <pc:sldMkLst>
          <pc:docMk/>
          <pc:sldMk cId="0" sldId="256"/>
        </pc:sldMkLst>
        <pc:spChg chg="mod modCrop">
          <ac:chgData name="Dailey, Stephanie L" userId="384ff81b-d258-4d7c-8d88-01090049cf8f" providerId="ADAL" clId="{D974AF8A-26A3-2A45-A338-5DBFD96ABAD8}" dt="2025-04-25T12:57:34.207" v="6" actId="732"/>
          <ac:spMkLst>
            <pc:docMk/>
            <pc:sldMk cId="0" sldId="256"/>
            <ac:spMk id="9" creationId="{00000000-0000-0000-0000-000000000000}"/>
          </ac:spMkLst>
        </pc:spChg>
        <pc:spChg chg="mod">
          <ac:chgData name="Dailey, Stephanie L" userId="384ff81b-d258-4d7c-8d88-01090049cf8f" providerId="ADAL" clId="{D974AF8A-26A3-2A45-A338-5DBFD96ABAD8}" dt="2025-04-25T13:00:23.296" v="40" actId="242"/>
          <ac:spMkLst>
            <pc:docMk/>
            <pc:sldMk cId="0" sldId="256"/>
            <ac:spMk id="10" creationId="{00000000-0000-0000-0000-000000000000}"/>
          </ac:spMkLst>
        </pc:spChg>
        <pc:spChg chg="mod">
          <ac:chgData name="Dailey, Stephanie L" userId="384ff81b-d258-4d7c-8d88-01090049cf8f" providerId="ADAL" clId="{D974AF8A-26A3-2A45-A338-5DBFD96ABAD8}" dt="2025-04-25T12:58:09.273" v="10" actId="1076"/>
          <ac:spMkLst>
            <pc:docMk/>
            <pc:sldMk cId="0" sldId="256"/>
            <ac:spMk id="11" creationId="{00000000-0000-0000-0000-000000000000}"/>
          </ac:spMkLst>
        </pc:spChg>
        <pc:grpChg chg="mod">
          <ac:chgData name="Dailey, Stephanie L" userId="384ff81b-d258-4d7c-8d88-01090049cf8f" providerId="ADAL" clId="{D974AF8A-26A3-2A45-A338-5DBFD96ABAD8}" dt="2025-04-25T12:50:07.742" v="1" actId="1076"/>
          <ac:grpSpMkLst>
            <pc:docMk/>
            <pc:sldMk cId="0" sldId="256"/>
            <ac:grpSpMk id="6" creationId="{00000000-0000-0000-0000-000000000000}"/>
          </ac:grpSpMkLst>
        </pc:grpChg>
      </pc:sldChg>
      <pc:sldChg chg="addSp delSp modSp mod">
        <pc:chgData name="Dailey, Stephanie L" userId="384ff81b-d258-4d7c-8d88-01090049cf8f" providerId="ADAL" clId="{D974AF8A-26A3-2A45-A338-5DBFD96ABAD8}" dt="2025-04-25T12:59:12.549" v="22" actId="21"/>
        <pc:sldMkLst>
          <pc:docMk/>
          <pc:sldMk cId="0" sldId="257"/>
        </pc:sldMkLst>
        <pc:spChg chg="mod topLvl">
          <ac:chgData name="Dailey, Stephanie L" userId="384ff81b-d258-4d7c-8d88-01090049cf8f" providerId="ADAL" clId="{D974AF8A-26A3-2A45-A338-5DBFD96ABAD8}" dt="2025-04-25T12:59:04.939" v="20" actId="14100"/>
          <ac:spMkLst>
            <pc:docMk/>
            <pc:sldMk cId="0" sldId="257"/>
            <ac:spMk id="3" creationId="{00000000-0000-0000-0000-000000000000}"/>
          </ac:spMkLst>
        </pc:spChg>
        <pc:spChg chg="mod topLvl">
          <ac:chgData name="Dailey, Stephanie L" userId="384ff81b-d258-4d7c-8d88-01090049cf8f" providerId="ADAL" clId="{D974AF8A-26A3-2A45-A338-5DBFD96ABAD8}" dt="2025-04-25T12:58:26.891" v="13" actId="165"/>
          <ac:spMkLst>
            <pc:docMk/>
            <pc:sldMk cId="0" sldId="257"/>
            <ac:spMk id="4" creationId="{00000000-0000-0000-0000-000000000000}"/>
          </ac:spMkLst>
        </pc:spChg>
        <pc:spChg chg="mod">
          <ac:chgData name="Dailey, Stephanie L" userId="384ff81b-d258-4d7c-8d88-01090049cf8f" providerId="ADAL" clId="{D974AF8A-26A3-2A45-A338-5DBFD96ABAD8}" dt="2025-04-25T12:59:10.483" v="21" actId="1076"/>
          <ac:spMkLst>
            <pc:docMk/>
            <pc:sldMk cId="0" sldId="257"/>
            <ac:spMk id="8" creationId="{00000000-0000-0000-0000-000000000000}"/>
          </ac:spMkLst>
        </pc:spChg>
        <pc:spChg chg="mod modCrop">
          <ac:chgData name="Dailey, Stephanie L" userId="384ff81b-d258-4d7c-8d88-01090049cf8f" providerId="ADAL" clId="{D974AF8A-26A3-2A45-A338-5DBFD96ABAD8}" dt="2025-04-25T12:58:36.394" v="14" actId="732"/>
          <ac:spMkLst>
            <pc:docMk/>
            <pc:sldMk cId="0" sldId="257"/>
            <ac:spMk id="25" creationId="{00000000-0000-0000-0000-000000000000}"/>
          </ac:spMkLst>
        </pc:spChg>
      </pc:sldChg>
      <pc:sldChg chg="addSp delSp modSp mod">
        <pc:chgData name="Dailey, Stephanie L" userId="384ff81b-d258-4d7c-8d88-01090049cf8f" providerId="ADAL" clId="{D974AF8A-26A3-2A45-A338-5DBFD96ABAD8}" dt="2025-04-25T13:00:15.457" v="39" actId="242"/>
        <pc:sldMkLst>
          <pc:docMk/>
          <pc:sldMk cId="0" sldId="258"/>
        </pc:sldMkLst>
        <pc:spChg chg="mod topLvl">
          <ac:chgData name="Dailey, Stephanie L" userId="384ff81b-d258-4d7c-8d88-01090049cf8f" providerId="ADAL" clId="{D974AF8A-26A3-2A45-A338-5DBFD96ABAD8}" dt="2025-04-25T12:59:50.914" v="34" actId="14100"/>
          <ac:spMkLst>
            <pc:docMk/>
            <pc:sldMk cId="0" sldId="258"/>
            <ac:spMk id="3" creationId="{00000000-0000-0000-0000-000000000000}"/>
          </ac:spMkLst>
        </pc:spChg>
        <pc:spChg chg="mod topLvl">
          <ac:chgData name="Dailey, Stephanie L" userId="384ff81b-d258-4d7c-8d88-01090049cf8f" providerId="ADAL" clId="{D974AF8A-26A3-2A45-A338-5DBFD96ABAD8}" dt="2025-04-25T12:59:28.838" v="27" actId="165"/>
          <ac:spMkLst>
            <pc:docMk/>
            <pc:sldMk cId="0" sldId="258"/>
            <ac:spMk id="4" creationId="{00000000-0000-0000-0000-000000000000}"/>
          </ac:spMkLst>
        </pc:spChg>
        <pc:spChg chg="mod">
          <ac:chgData name="Dailey, Stephanie L" userId="384ff81b-d258-4d7c-8d88-01090049cf8f" providerId="ADAL" clId="{D974AF8A-26A3-2A45-A338-5DBFD96ABAD8}" dt="2025-04-25T12:59:57.424" v="36" actId="14100"/>
          <ac:spMkLst>
            <pc:docMk/>
            <pc:sldMk cId="0" sldId="258"/>
            <ac:spMk id="17" creationId="{00000000-0000-0000-0000-000000000000}"/>
          </ac:spMkLst>
        </pc:spChg>
        <pc:spChg chg="mod">
          <ac:chgData name="Dailey, Stephanie L" userId="384ff81b-d258-4d7c-8d88-01090049cf8f" providerId="ADAL" clId="{D974AF8A-26A3-2A45-A338-5DBFD96ABAD8}" dt="2025-04-25T12:59:59.388" v="37" actId="14100"/>
          <ac:spMkLst>
            <pc:docMk/>
            <pc:sldMk cId="0" sldId="258"/>
            <ac:spMk id="18" creationId="{00000000-0000-0000-0000-000000000000}"/>
          </ac:spMkLst>
        </pc:spChg>
        <pc:spChg chg="mod">
          <ac:chgData name="Dailey, Stephanie L" userId="384ff81b-d258-4d7c-8d88-01090049cf8f" providerId="ADAL" clId="{D974AF8A-26A3-2A45-A338-5DBFD96ABAD8}" dt="2025-04-25T13:00:02.506" v="38" actId="14100"/>
          <ac:spMkLst>
            <pc:docMk/>
            <pc:sldMk cId="0" sldId="258"/>
            <ac:spMk id="19" creationId="{00000000-0000-0000-0000-000000000000}"/>
          </ac:spMkLst>
        </pc:spChg>
        <pc:spChg chg="mod">
          <ac:chgData name="Dailey, Stephanie L" userId="384ff81b-d258-4d7c-8d88-01090049cf8f" providerId="ADAL" clId="{D974AF8A-26A3-2A45-A338-5DBFD96ABAD8}" dt="2025-04-25T13:00:15.457" v="39" actId="242"/>
          <ac:spMkLst>
            <pc:docMk/>
            <pc:sldMk cId="0" sldId="258"/>
            <ac:spMk id="21" creationId="{00000000-0000-0000-0000-000000000000}"/>
          </ac:spMkLst>
        </pc:spChg>
      </pc:sldChg>
      <pc:sldChg chg="addSp delSp modSp mod">
        <pc:chgData name="Dailey, Stephanie L" userId="384ff81b-d258-4d7c-8d88-01090049cf8f" providerId="ADAL" clId="{D974AF8A-26A3-2A45-A338-5DBFD96ABAD8}" dt="2025-04-27T18:02:27.414" v="295" actId="20577"/>
        <pc:sldMkLst>
          <pc:docMk/>
          <pc:sldMk cId="0" sldId="259"/>
        </pc:sldMkLst>
        <pc:spChg chg="add mod">
          <ac:chgData name="Dailey, Stephanie L" userId="384ff81b-d258-4d7c-8d88-01090049cf8f" providerId="ADAL" clId="{D974AF8A-26A3-2A45-A338-5DBFD96ABAD8}" dt="2025-04-27T18:02:27.414" v="295" actId="20577"/>
          <ac:spMkLst>
            <pc:docMk/>
            <pc:sldMk cId="0" sldId="259"/>
            <ac:spMk id="2" creationId="{14912262-D6FA-8E89-4E9A-19637DA0B6E4}"/>
          </ac:spMkLst>
        </pc:spChg>
        <pc:spChg chg="mod topLvl">
          <ac:chgData name="Dailey, Stephanie L" userId="384ff81b-d258-4d7c-8d88-01090049cf8f" providerId="ADAL" clId="{D974AF8A-26A3-2A45-A338-5DBFD96ABAD8}" dt="2025-04-25T13:00:51.543" v="44" actId="14100"/>
          <ac:spMkLst>
            <pc:docMk/>
            <pc:sldMk cId="0" sldId="259"/>
            <ac:spMk id="3" creationId="{00000000-0000-0000-0000-000000000000}"/>
          </ac:spMkLst>
        </pc:spChg>
        <pc:spChg chg="mod topLvl">
          <ac:chgData name="Dailey, Stephanie L" userId="384ff81b-d258-4d7c-8d88-01090049cf8f" providerId="ADAL" clId="{D974AF8A-26A3-2A45-A338-5DBFD96ABAD8}" dt="2025-04-25T13:00:44.711" v="42" actId="165"/>
          <ac:spMkLst>
            <pc:docMk/>
            <pc:sldMk cId="0" sldId="259"/>
            <ac:spMk id="4" creationId="{00000000-0000-0000-0000-000000000000}"/>
          </ac:spMkLst>
        </pc:spChg>
        <pc:spChg chg="mod">
          <ac:chgData name="Dailey, Stephanie L" userId="384ff81b-d258-4d7c-8d88-01090049cf8f" providerId="ADAL" clId="{D974AF8A-26A3-2A45-A338-5DBFD96ABAD8}" dt="2025-04-25T13:00:38.164" v="41" actId="242"/>
          <ac:spMkLst>
            <pc:docMk/>
            <pc:sldMk cId="0" sldId="259"/>
            <ac:spMk id="6" creationId="{00000000-0000-0000-0000-000000000000}"/>
          </ac:spMkLst>
        </pc:spChg>
        <pc:spChg chg="mod">
          <ac:chgData name="Dailey, Stephanie L" userId="384ff81b-d258-4d7c-8d88-01090049cf8f" providerId="ADAL" clId="{D974AF8A-26A3-2A45-A338-5DBFD96ABAD8}" dt="2025-04-27T18:01:30.669" v="255" actId="1036"/>
          <ac:spMkLst>
            <pc:docMk/>
            <pc:sldMk cId="0" sldId="259"/>
            <ac:spMk id="7" creationId="{00000000-0000-0000-0000-000000000000}"/>
          </ac:spMkLst>
        </pc:spChg>
        <pc:spChg chg="mod">
          <ac:chgData name="Dailey, Stephanie L" userId="384ff81b-d258-4d7c-8d88-01090049cf8f" providerId="ADAL" clId="{D974AF8A-26A3-2A45-A338-5DBFD96ABAD8}" dt="2025-04-27T18:01:30.669" v="255" actId="1036"/>
          <ac:spMkLst>
            <pc:docMk/>
            <pc:sldMk cId="0" sldId="259"/>
            <ac:spMk id="8" creationId="{00000000-0000-0000-0000-000000000000}"/>
          </ac:spMkLst>
        </pc:spChg>
        <pc:spChg chg="mod">
          <ac:chgData name="Dailey, Stephanie L" userId="384ff81b-d258-4d7c-8d88-01090049cf8f" providerId="ADAL" clId="{D974AF8A-26A3-2A45-A338-5DBFD96ABAD8}" dt="2025-04-27T18:01:30.669" v="255" actId="1036"/>
          <ac:spMkLst>
            <pc:docMk/>
            <pc:sldMk cId="0" sldId="259"/>
            <ac:spMk id="9" creationId="{00000000-0000-0000-0000-000000000000}"/>
          </ac:spMkLst>
        </pc:spChg>
        <pc:spChg chg="mod">
          <ac:chgData name="Dailey, Stephanie L" userId="384ff81b-d258-4d7c-8d88-01090049cf8f" providerId="ADAL" clId="{D974AF8A-26A3-2A45-A338-5DBFD96ABAD8}" dt="2025-04-27T18:01:30.669" v="255" actId="1036"/>
          <ac:spMkLst>
            <pc:docMk/>
            <pc:sldMk cId="0" sldId="259"/>
            <ac:spMk id="10" creationId="{00000000-0000-0000-0000-000000000000}"/>
          </ac:spMkLst>
        </pc:spChg>
        <pc:spChg chg="mod">
          <ac:chgData name="Dailey, Stephanie L" userId="384ff81b-d258-4d7c-8d88-01090049cf8f" providerId="ADAL" clId="{D974AF8A-26A3-2A45-A338-5DBFD96ABAD8}" dt="2025-04-27T18:01:30.669" v="255" actId="1036"/>
          <ac:spMkLst>
            <pc:docMk/>
            <pc:sldMk cId="0" sldId="259"/>
            <ac:spMk id="11" creationId="{00000000-0000-0000-0000-000000000000}"/>
          </ac:spMkLst>
        </pc:spChg>
        <pc:spChg chg="mod">
          <ac:chgData name="Dailey, Stephanie L" userId="384ff81b-d258-4d7c-8d88-01090049cf8f" providerId="ADAL" clId="{D974AF8A-26A3-2A45-A338-5DBFD96ABAD8}" dt="2025-04-27T18:01:30.669" v="255" actId="1036"/>
          <ac:spMkLst>
            <pc:docMk/>
            <pc:sldMk cId="0" sldId="259"/>
            <ac:spMk id="12" creationId="{00000000-0000-0000-0000-000000000000}"/>
          </ac:spMkLst>
        </pc:spChg>
        <pc:spChg chg="mod">
          <ac:chgData name="Dailey, Stephanie L" userId="384ff81b-d258-4d7c-8d88-01090049cf8f" providerId="ADAL" clId="{D974AF8A-26A3-2A45-A338-5DBFD96ABAD8}" dt="2025-04-27T18:01:30.669" v="255" actId="1036"/>
          <ac:spMkLst>
            <pc:docMk/>
            <pc:sldMk cId="0" sldId="259"/>
            <ac:spMk id="13" creationId="{00000000-0000-0000-0000-000000000000}"/>
          </ac:spMkLst>
        </pc:spChg>
        <pc:spChg chg="mod">
          <ac:chgData name="Dailey, Stephanie L" userId="384ff81b-d258-4d7c-8d88-01090049cf8f" providerId="ADAL" clId="{D974AF8A-26A3-2A45-A338-5DBFD96ABAD8}" dt="2025-04-27T18:01:30.669" v="255" actId="1036"/>
          <ac:spMkLst>
            <pc:docMk/>
            <pc:sldMk cId="0" sldId="259"/>
            <ac:spMk id="14" creationId="{00000000-0000-0000-0000-000000000000}"/>
          </ac:spMkLst>
        </pc:spChg>
        <pc:spChg chg="mod">
          <ac:chgData name="Dailey, Stephanie L" userId="384ff81b-d258-4d7c-8d88-01090049cf8f" providerId="ADAL" clId="{D974AF8A-26A3-2A45-A338-5DBFD96ABAD8}" dt="2025-04-27T18:01:30.669" v="255" actId="1036"/>
          <ac:spMkLst>
            <pc:docMk/>
            <pc:sldMk cId="0" sldId="259"/>
            <ac:spMk id="15" creationId="{00000000-0000-0000-0000-000000000000}"/>
          </ac:spMkLst>
        </pc:spChg>
        <pc:spChg chg="add del mod">
          <ac:chgData name="Dailey, Stephanie L" userId="384ff81b-d258-4d7c-8d88-01090049cf8f" providerId="ADAL" clId="{D974AF8A-26A3-2A45-A338-5DBFD96ABAD8}" dt="2025-04-27T18:02:04.065" v="260" actId="478"/>
          <ac:spMkLst>
            <pc:docMk/>
            <pc:sldMk cId="0" sldId="259"/>
            <ac:spMk id="16" creationId="{93196F99-F05B-6A51-6160-FD8D6870009B}"/>
          </ac:spMkLst>
        </pc:spChg>
      </pc:sldChg>
      <pc:sldChg chg="delSp modSp mod">
        <pc:chgData name="Dailey, Stephanie L" userId="384ff81b-d258-4d7c-8d88-01090049cf8f" providerId="ADAL" clId="{D974AF8A-26A3-2A45-A338-5DBFD96ABAD8}" dt="2025-04-25T13:05:47.643" v="197" actId="14100"/>
        <pc:sldMkLst>
          <pc:docMk/>
          <pc:sldMk cId="0" sldId="260"/>
        </pc:sldMkLst>
        <pc:spChg chg="mod topLvl">
          <ac:chgData name="Dailey, Stephanie L" userId="384ff81b-d258-4d7c-8d88-01090049cf8f" providerId="ADAL" clId="{D974AF8A-26A3-2A45-A338-5DBFD96ABAD8}" dt="2025-04-25T13:01:54.092" v="75" actId="14100"/>
          <ac:spMkLst>
            <pc:docMk/>
            <pc:sldMk cId="0" sldId="260"/>
            <ac:spMk id="3" creationId="{00000000-0000-0000-0000-000000000000}"/>
          </ac:spMkLst>
        </pc:spChg>
        <pc:spChg chg="mod topLvl">
          <ac:chgData name="Dailey, Stephanie L" userId="384ff81b-d258-4d7c-8d88-01090049cf8f" providerId="ADAL" clId="{D974AF8A-26A3-2A45-A338-5DBFD96ABAD8}" dt="2025-04-25T13:01:43.110" v="72" actId="165"/>
          <ac:spMkLst>
            <pc:docMk/>
            <pc:sldMk cId="0" sldId="260"/>
            <ac:spMk id="4" creationId="{00000000-0000-0000-0000-000000000000}"/>
          </ac:spMkLst>
        </pc:spChg>
        <pc:spChg chg="mod">
          <ac:chgData name="Dailey, Stephanie L" userId="384ff81b-d258-4d7c-8d88-01090049cf8f" providerId="ADAL" clId="{D974AF8A-26A3-2A45-A338-5DBFD96ABAD8}" dt="2025-04-25T13:01:31.475" v="69" actId="242"/>
          <ac:spMkLst>
            <pc:docMk/>
            <pc:sldMk cId="0" sldId="260"/>
            <ac:spMk id="10" creationId="{00000000-0000-0000-0000-000000000000}"/>
          </ac:spMkLst>
        </pc:spChg>
        <pc:spChg chg="mod topLvl">
          <ac:chgData name="Dailey, Stephanie L" userId="384ff81b-d258-4d7c-8d88-01090049cf8f" providerId="ADAL" clId="{D974AF8A-26A3-2A45-A338-5DBFD96ABAD8}" dt="2025-04-25T13:05:42.632" v="196" actId="165"/>
          <ac:spMkLst>
            <pc:docMk/>
            <pc:sldMk cId="0" sldId="260"/>
            <ac:spMk id="15" creationId="{00000000-0000-0000-0000-000000000000}"/>
          </ac:spMkLst>
        </pc:spChg>
        <pc:spChg chg="mod topLvl">
          <ac:chgData name="Dailey, Stephanie L" userId="384ff81b-d258-4d7c-8d88-01090049cf8f" providerId="ADAL" clId="{D974AF8A-26A3-2A45-A338-5DBFD96ABAD8}" dt="2025-04-25T13:05:47.643" v="197" actId="14100"/>
          <ac:spMkLst>
            <pc:docMk/>
            <pc:sldMk cId="0" sldId="260"/>
            <ac:spMk id="16" creationId="{00000000-0000-0000-0000-000000000000}"/>
          </ac:spMkLst>
        </pc:spChg>
      </pc:sldChg>
      <pc:sldChg chg="addSp delSp modSp mod">
        <pc:chgData name="Dailey, Stephanie L" userId="384ff81b-d258-4d7c-8d88-01090049cf8f" providerId="ADAL" clId="{D974AF8A-26A3-2A45-A338-5DBFD96ABAD8}" dt="2025-04-25T13:06:08.568" v="201" actId="14100"/>
        <pc:sldMkLst>
          <pc:docMk/>
          <pc:sldMk cId="0" sldId="261"/>
        </pc:sldMkLst>
        <pc:spChg chg="mod topLvl">
          <ac:chgData name="Dailey, Stephanie L" userId="384ff81b-d258-4d7c-8d88-01090049cf8f" providerId="ADAL" clId="{D974AF8A-26A3-2A45-A338-5DBFD96ABAD8}" dt="2025-04-25T13:05:54.947" v="198" actId="165"/>
          <ac:spMkLst>
            <pc:docMk/>
            <pc:sldMk cId="0" sldId="261"/>
            <ac:spMk id="12" creationId="{00000000-0000-0000-0000-000000000000}"/>
          </ac:spMkLst>
        </pc:spChg>
        <pc:spChg chg="mod topLvl">
          <ac:chgData name="Dailey, Stephanie L" userId="384ff81b-d258-4d7c-8d88-01090049cf8f" providerId="ADAL" clId="{D974AF8A-26A3-2A45-A338-5DBFD96ABAD8}" dt="2025-04-25T13:05:59.524" v="199" actId="14100"/>
          <ac:spMkLst>
            <pc:docMk/>
            <pc:sldMk cId="0" sldId="261"/>
            <ac:spMk id="13" creationId="{00000000-0000-0000-0000-000000000000}"/>
          </ac:spMkLst>
        </pc:spChg>
        <pc:spChg chg="mod topLvl">
          <ac:chgData name="Dailey, Stephanie L" userId="384ff81b-d258-4d7c-8d88-01090049cf8f" providerId="ADAL" clId="{D974AF8A-26A3-2A45-A338-5DBFD96ABAD8}" dt="2025-04-25T13:06:06.042" v="200" actId="165"/>
          <ac:spMkLst>
            <pc:docMk/>
            <pc:sldMk cId="0" sldId="261"/>
            <ac:spMk id="15" creationId="{00000000-0000-0000-0000-000000000000}"/>
          </ac:spMkLst>
        </pc:spChg>
        <pc:spChg chg="mod topLvl">
          <ac:chgData name="Dailey, Stephanie L" userId="384ff81b-d258-4d7c-8d88-01090049cf8f" providerId="ADAL" clId="{D974AF8A-26A3-2A45-A338-5DBFD96ABAD8}" dt="2025-04-25T13:06:08.568" v="201" actId="14100"/>
          <ac:spMkLst>
            <pc:docMk/>
            <pc:sldMk cId="0" sldId="261"/>
            <ac:spMk id="16" creationId="{00000000-0000-0000-0000-000000000000}"/>
          </ac:spMkLst>
        </pc:spChg>
        <pc:spChg chg="add mod">
          <ac:chgData name="Dailey, Stephanie L" userId="384ff81b-d258-4d7c-8d88-01090049cf8f" providerId="ADAL" clId="{D974AF8A-26A3-2A45-A338-5DBFD96ABAD8}" dt="2025-04-25T13:02:04.200" v="78"/>
          <ac:spMkLst>
            <pc:docMk/>
            <pc:sldMk cId="0" sldId="261"/>
            <ac:spMk id="18" creationId="{A9A687B8-892C-3BF1-012B-FECD25B874E7}"/>
          </ac:spMkLst>
        </pc:spChg>
        <pc:spChg chg="add mod">
          <ac:chgData name="Dailey, Stephanie L" userId="384ff81b-d258-4d7c-8d88-01090049cf8f" providerId="ADAL" clId="{D974AF8A-26A3-2A45-A338-5DBFD96ABAD8}" dt="2025-04-25T13:02:04.200" v="78"/>
          <ac:spMkLst>
            <pc:docMk/>
            <pc:sldMk cId="0" sldId="261"/>
            <ac:spMk id="19" creationId="{7BAF2D83-33FA-BC3F-987B-B038432459E2}"/>
          </ac:spMkLst>
        </pc:spChg>
      </pc:sldChg>
      <pc:sldChg chg="addSp delSp modSp mod">
        <pc:chgData name="Dailey, Stephanie L" userId="384ff81b-d258-4d7c-8d88-01090049cf8f" providerId="ADAL" clId="{D974AF8A-26A3-2A45-A338-5DBFD96ABAD8}" dt="2025-04-25T13:06:33.783" v="205" actId="14100"/>
        <pc:sldMkLst>
          <pc:docMk/>
          <pc:sldMk cId="0" sldId="262"/>
        </pc:sldMkLst>
        <pc:spChg chg="mod topLvl">
          <ac:chgData name="Dailey, Stephanie L" userId="384ff81b-d258-4d7c-8d88-01090049cf8f" providerId="ADAL" clId="{D974AF8A-26A3-2A45-A338-5DBFD96ABAD8}" dt="2025-04-25T13:06:22.082" v="202" actId="165"/>
          <ac:spMkLst>
            <pc:docMk/>
            <pc:sldMk cId="0" sldId="262"/>
            <ac:spMk id="13" creationId="{00000000-0000-0000-0000-000000000000}"/>
          </ac:spMkLst>
        </pc:spChg>
        <pc:spChg chg="mod topLvl">
          <ac:chgData name="Dailey, Stephanie L" userId="384ff81b-d258-4d7c-8d88-01090049cf8f" providerId="ADAL" clId="{D974AF8A-26A3-2A45-A338-5DBFD96ABAD8}" dt="2025-04-25T13:06:25.288" v="203" actId="14100"/>
          <ac:spMkLst>
            <pc:docMk/>
            <pc:sldMk cId="0" sldId="262"/>
            <ac:spMk id="14" creationId="{00000000-0000-0000-0000-000000000000}"/>
          </ac:spMkLst>
        </pc:spChg>
        <pc:spChg chg="mod topLvl">
          <ac:chgData name="Dailey, Stephanie L" userId="384ff81b-d258-4d7c-8d88-01090049cf8f" providerId="ADAL" clId="{D974AF8A-26A3-2A45-A338-5DBFD96ABAD8}" dt="2025-04-25T13:06:31.104" v="204" actId="165"/>
          <ac:spMkLst>
            <pc:docMk/>
            <pc:sldMk cId="0" sldId="262"/>
            <ac:spMk id="16" creationId="{00000000-0000-0000-0000-000000000000}"/>
          </ac:spMkLst>
        </pc:spChg>
        <pc:spChg chg="mod topLvl">
          <ac:chgData name="Dailey, Stephanie L" userId="384ff81b-d258-4d7c-8d88-01090049cf8f" providerId="ADAL" clId="{D974AF8A-26A3-2A45-A338-5DBFD96ABAD8}" dt="2025-04-25T13:06:33.783" v="205" actId="14100"/>
          <ac:spMkLst>
            <pc:docMk/>
            <pc:sldMk cId="0" sldId="262"/>
            <ac:spMk id="17" creationId="{00000000-0000-0000-0000-000000000000}"/>
          </ac:spMkLst>
        </pc:spChg>
        <pc:spChg chg="add mod">
          <ac:chgData name="Dailey, Stephanie L" userId="384ff81b-d258-4d7c-8d88-01090049cf8f" providerId="ADAL" clId="{D974AF8A-26A3-2A45-A338-5DBFD96ABAD8}" dt="2025-04-25T13:02:13.657" v="80"/>
          <ac:spMkLst>
            <pc:docMk/>
            <pc:sldMk cId="0" sldId="262"/>
            <ac:spMk id="22" creationId="{1BA641AC-2297-1CA1-FDDD-2A7068EBEBCA}"/>
          </ac:spMkLst>
        </pc:spChg>
        <pc:spChg chg="add mod">
          <ac:chgData name="Dailey, Stephanie L" userId="384ff81b-d258-4d7c-8d88-01090049cf8f" providerId="ADAL" clId="{D974AF8A-26A3-2A45-A338-5DBFD96ABAD8}" dt="2025-04-25T13:02:13.657" v="80"/>
          <ac:spMkLst>
            <pc:docMk/>
            <pc:sldMk cId="0" sldId="262"/>
            <ac:spMk id="23" creationId="{2E85E738-B391-3DA3-8B17-644AC0A0B708}"/>
          </ac:spMkLst>
        </pc:spChg>
      </pc:sldChg>
      <pc:sldChg chg="addSp delSp modSp mod">
        <pc:chgData name="Dailey, Stephanie L" userId="384ff81b-d258-4d7c-8d88-01090049cf8f" providerId="ADAL" clId="{D974AF8A-26A3-2A45-A338-5DBFD96ABAD8}" dt="2025-04-25T13:06:46.247" v="207" actId="14100"/>
        <pc:sldMkLst>
          <pc:docMk/>
          <pc:sldMk cId="0" sldId="263"/>
        </pc:sldMkLst>
        <pc:spChg chg="mod topLvl">
          <ac:chgData name="Dailey, Stephanie L" userId="384ff81b-d258-4d7c-8d88-01090049cf8f" providerId="ADAL" clId="{D974AF8A-26A3-2A45-A338-5DBFD96ABAD8}" dt="2025-04-25T13:06:42.243" v="206" actId="165"/>
          <ac:spMkLst>
            <pc:docMk/>
            <pc:sldMk cId="0" sldId="263"/>
            <ac:spMk id="13" creationId="{00000000-0000-0000-0000-000000000000}"/>
          </ac:spMkLst>
        </pc:spChg>
        <pc:spChg chg="mod topLvl">
          <ac:chgData name="Dailey, Stephanie L" userId="384ff81b-d258-4d7c-8d88-01090049cf8f" providerId="ADAL" clId="{D974AF8A-26A3-2A45-A338-5DBFD96ABAD8}" dt="2025-04-25T13:06:46.247" v="207" actId="14100"/>
          <ac:spMkLst>
            <pc:docMk/>
            <pc:sldMk cId="0" sldId="263"/>
            <ac:spMk id="14" creationId="{00000000-0000-0000-0000-000000000000}"/>
          </ac:spMkLst>
        </pc:spChg>
        <pc:spChg chg="add mod">
          <ac:chgData name="Dailey, Stephanie L" userId="384ff81b-d258-4d7c-8d88-01090049cf8f" providerId="ADAL" clId="{D974AF8A-26A3-2A45-A338-5DBFD96ABAD8}" dt="2025-04-25T13:02:38.210" v="82"/>
          <ac:spMkLst>
            <pc:docMk/>
            <pc:sldMk cId="0" sldId="263"/>
            <ac:spMk id="16" creationId="{82BFA8D1-1337-D189-3C89-B841D8B599E5}"/>
          </ac:spMkLst>
        </pc:spChg>
        <pc:spChg chg="add mod">
          <ac:chgData name="Dailey, Stephanie L" userId="384ff81b-d258-4d7c-8d88-01090049cf8f" providerId="ADAL" clId="{D974AF8A-26A3-2A45-A338-5DBFD96ABAD8}" dt="2025-04-25T13:02:38.210" v="82"/>
          <ac:spMkLst>
            <pc:docMk/>
            <pc:sldMk cId="0" sldId="263"/>
            <ac:spMk id="17" creationId="{B6085186-3A35-53E3-DCE0-5B266C49C128}"/>
          </ac:spMkLst>
        </pc:spChg>
      </pc:sldChg>
      <pc:sldChg chg="addSp delSp modSp mod">
        <pc:chgData name="Dailey, Stephanie L" userId="384ff81b-d258-4d7c-8d88-01090049cf8f" providerId="ADAL" clId="{D974AF8A-26A3-2A45-A338-5DBFD96ABAD8}" dt="2025-04-25T13:06:57.451" v="209" actId="14100"/>
        <pc:sldMkLst>
          <pc:docMk/>
          <pc:sldMk cId="0" sldId="264"/>
        </pc:sldMkLst>
        <pc:spChg chg="mod">
          <ac:chgData name="Dailey, Stephanie L" userId="384ff81b-d258-4d7c-8d88-01090049cf8f" providerId="ADAL" clId="{D974AF8A-26A3-2A45-A338-5DBFD96ABAD8}" dt="2025-04-25T13:02:52.809" v="100" actId="1035"/>
          <ac:spMkLst>
            <pc:docMk/>
            <pc:sldMk cId="0" sldId="264"/>
            <ac:spMk id="16" creationId="{00000000-0000-0000-0000-000000000000}"/>
          </ac:spMkLst>
        </pc:spChg>
        <pc:spChg chg="mod topLvl">
          <ac:chgData name="Dailey, Stephanie L" userId="384ff81b-d258-4d7c-8d88-01090049cf8f" providerId="ADAL" clId="{D974AF8A-26A3-2A45-A338-5DBFD96ABAD8}" dt="2025-04-25T13:06:53.880" v="208" actId="165"/>
          <ac:spMkLst>
            <pc:docMk/>
            <pc:sldMk cId="0" sldId="264"/>
            <ac:spMk id="18" creationId="{00000000-0000-0000-0000-000000000000}"/>
          </ac:spMkLst>
        </pc:spChg>
        <pc:spChg chg="mod topLvl">
          <ac:chgData name="Dailey, Stephanie L" userId="384ff81b-d258-4d7c-8d88-01090049cf8f" providerId="ADAL" clId="{D974AF8A-26A3-2A45-A338-5DBFD96ABAD8}" dt="2025-04-25T13:06:57.451" v="209" actId="14100"/>
          <ac:spMkLst>
            <pc:docMk/>
            <pc:sldMk cId="0" sldId="264"/>
            <ac:spMk id="19" creationId="{00000000-0000-0000-0000-000000000000}"/>
          </ac:spMkLst>
        </pc:spChg>
        <pc:spChg chg="add mod">
          <ac:chgData name="Dailey, Stephanie L" userId="384ff81b-d258-4d7c-8d88-01090049cf8f" providerId="ADAL" clId="{D974AF8A-26A3-2A45-A338-5DBFD96ABAD8}" dt="2025-04-25T13:02:44.915" v="84"/>
          <ac:spMkLst>
            <pc:docMk/>
            <pc:sldMk cId="0" sldId="264"/>
            <ac:spMk id="21" creationId="{ADB61ACF-6ACE-47E8-5A3E-EB388AF9480B}"/>
          </ac:spMkLst>
        </pc:spChg>
        <pc:spChg chg="add mod">
          <ac:chgData name="Dailey, Stephanie L" userId="384ff81b-d258-4d7c-8d88-01090049cf8f" providerId="ADAL" clId="{D974AF8A-26A3-2A45-A338-5DBFD96ABAD8}" dt="2025-04-25T13:02:44.915" v="84"/>
          <ac:spMkLst>
            <pc:docMk/>
            <pc:sldMk cId="0" sldId="264"/>
            <ac:spMk id="22" creationId="{0C7A995F-9B01-FB3C-305E-AA3832B7C0D5}"/>
          </ac:spMkLst>
        </pc:spChg>
        <pc:spChg chg="add mod">
          <ac:chgData name="Dailey, Stephanie L" userId="384ff81b-d258-4d7c-8d88-01090049cf8f" providerId="ADAL" clId="{D974AF8A-26A3-2A45-A338-5DBFD96ABAD8}" dt="2025-04-25T13:02:59.960" v="102" actId="1076"/>
          <ac:spMkLst>
            <pc:docMk/>
            <pc:sldMk cId="0" sldId="264"/>
            <ac:spMk id="23" creationId="{EB4FEC62-59B6-3EA5-D668-9EEBFABB1CF0}"/>
          </ac:spMkLst>
        </pc:spChg>
      </pc:sldChg>
      <pc:sldChg chg="delSp modSp mod">
        <pc:chgData name="Dailey, Stephanie L" userId="384ff81b-d258-4d7c-8d88-01090049cf8f" providerId="ADAL" clId="{D974AF8A-26A3-2A45-A338-5DBFD96ABAD8}" dt="2025-04-25T13:04:36.996" v="195" actId="20577"/>
        <pc:sldMkLst>
          <pc:docMk/>
          <pc:sldMk cId="0" sldId="265"/>
        </pc:sldMkLst>
        <pc:spChg chg="mod topLvl">
          <ac:chgData name="Dailey, Stephanie L" userId="384ff81b-d258-4d7c-8d88-01090049cf8f" providerId="ADAL" clId="{D974AF8A-26A3-2A45-A338-5DBFD96ABAD8}" dt="2025-04-25T13:03:22.641" v="106" actId="14100"/>
          <ac:spMkLst>
            <pc:docMk/>
            <pc:sldMk cId="0" sldId="265"/>
            <ac:spMk id="3" creationId="{00000000-0000-0000-0000-000000000000}"/>
          </ac:spMkLst>
        </pc:spChg>
        <pc:spChg chg="mod topLvl">
          <ac:chgData name="Dailey, Stephanie L" userId="384ff81b-d258-4d7c-8d88-01090049cf8f" providerId="ADAL" clId="{D974AF8A-26A3-2A45-A338-5DBFD96ABAD8}" dt="2025-04-25T13:03:10.804" v="103" actId="165"/>
          <ac:spMkLst>
            <pc:docMk/>
            <pc:sldMk cId="0" sldId="265"/>
            <ac:spMk id="4" creationId="{00000000-0000-0000-0000-000000000000}"/>
          </ac:spMkLst>
        </pc:spChg>
        <pc:spChg chg="mod">
          <ac:chgData name="Dailey, Stephanie L" userId="384ff81b-d258-4d7c-8d88-01090049cf8f" providerId="ADAL" clId="{D974AF8A-26A3-2A45-A338-5DBFD96ABAD8}" dt="2025-04-25T13:03:25.117" v="107" actId="242"/>
          <ac:spMkLst>
            <pc:docMk/>
            <pc:sldMk cId="0" sldId="265"/>
            <ac:spMk id="6" creationId="{00000000-0000-0000-0000-000000000000}"/>
          </ac:spMkLst>
        </pc:spChg>
        <pc:spChg chg="mod">
          <ac:chgData name="Dailey, Stephanie L" userId="384ff81b-d258-4d7c-8d88-01090049cf8f" providerId="ADAL" clId="{D974AF8A-26A3-2A45-A338-5DBFD96ABAD8}" dt="2025-04-25T13:03:56.312" v="132" actId="20577"/>
          <ac:spMkLst>
            <pc:docMk/>
            <pc:sldMk cId="0" sldId="265"/>
            <ac:spMk id="8" creationId="{00000000-0000-0000-0000-000000000000}"/>
          </ac:spMkLst>
        </pc:spChg>
        <pc:spChg chg="mod">
          <ac:chgData name="Dailey, Stephanie L" userId="384ff81b-d258-4d7c-8d88-01090049cf8f" providerId="ADAL" clId="{D974AF8A-26A3-2A45-A338-5DBFD96ABAD8}" dt="2025-04-25T13:04:28.654" v="177" actId="20577"/>
          <ac:spMkLst>
            <pc:docMk/>
            <pc:sldMk cId="0" sldId="265"/>
            <ac:spMk id="9" creationId="{00000000-0000-0000-0000-000000000000}"/>
          </ac:spMkLst>
        </pc:spChg>
        <pc:spChg chg="mod">
          <ac:chgData name="Dailey, Stephanie L" userId="384ff81b-d258-4d7c-8d88-01090049cf8f" providerId="ADAL" clId="{D974AF8A-26A3-2A45-A338-5DBFD96ABAD8}" dt="2025-04-25T13:04:31.206" v="178"/>
          <ac:spMkLst>
            <pc:docMk/>
            <pc:sldMk cId="0" sldId="265"/>
            <ac:spMk id="10" creationId="{00000000-0000-0000-0000-000000000000}"/>
          </ac:spMkLst>
        </pc:spChg>
        <pc:spChg chg="mod">
          <ac:chgData name="Dailey, Stephanie L" userId="384ff81b-d258-4d7c-8d88-01090049cf8f" providerId="ADAL" clId="{D974AF8A-26A3-2A45-A338-5DBFD96ABAD8}" dt="2025-04-25T13:04:36.996" v="195" actId="20577"/>
          <ac:spMkLst>
            <pc:docMk/>
            <pc:sldMk cId="0" sldId="265"/>
            <ac:spMk id="11"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sv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844" y="5029200"/>
            <a:ext cx="7990601" cy="5147982"/>
            <a:chOff x="0" y="0"/>
            <a:chExt cx="2785395" cy="1794504"/>
          </a:xfrm>
        </p:grpSpPr>
        <p:sp>
          <p:nvSpPr>
            <p:cNvPr id="3" name="Freeform 3"/>
            <p:cNvSpPr/>
            <p:nvPr/>
          </p:nvSpPr>
          <p:spPr>
            <a:xfrm>
              <a:off x="0" y="0"/>
              <a:ext cx="2785395" cy="1794504"/>
            </a:xfrm>
            <a:custGeom>
              <a:avLst/>
              <a:gdLst/>
              <a:ahLst/>
              <a:cxnLst/>
              <a:rect l="l" t="t" r="r" b="b"/>
              <a:pathLst>
                <a:path w="2785395" h="1794504">
                  <a:moveTo>
                    <a:pt x="0" y="0"/>
                  </a:moveTo>
                  <a:lnTo>
                    <a:pt x="2785395" y="0"/>
                  </a:lnTo>
                  <a:lnTo>
                    <a:pt x="2785395" y="1794504"/>
                  </a:lnTo>
                  <a:lnTo>
                    <a:pt x="0" y="1794504"/>
                  </a:lnTo>
                  <a:close/>
                </a:path>
              </a:pathLst>
            </a:custGeom>
            <a:solidFill>
              <a:srgbClr val="501214"/>
            </a:solidFill>
          </p:spPr>
          <p:txBody>
            <a:bodyPr/>
            <a:lstStyle/>
            <a:p>
              <a:endParaRPr lang="en-US"/>
            </a:p>
          </p:txBody>
        </p:sp>
        <p:sp>
          <p:nvSpPr>
            <p:cNvPr id="4" name="TextBox 4"/>
            <p:cNvSpPr txBox="1"/>
            <p:nvPr/>
          </p:nvSpPr>
          <p:spPr>
            <a:xfrm>
              <a:off x="0" y="-28575"/>
              <a:ext cx="2785395" cy="1823079"/>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2808851" y="8885962"/>
            <a:ext cx="2268998" cy="519533"/>
          </a:xfrm>
          <a:custGeom>
            <a:avLst/>
            <a:gdLst/>
            <a:ahLst/>
            <a:cxnLst/>
            <a:rect l="l" t="t" r="r" b="b"/>
            <a:pathLst>
              <a:path w="2268998" h="519533">
                <a:moveTo>
                  <a:pt x="0" y="0"/>
                </a:moveTo>
                <a:lnTo>
                  <a:pt x="2268998" y="0"/>
                </a:lnTo>
                <a:lnTo>
                  <a:pt x="2268998" y="519534"/>
                </a:lnTo>
                <a:lnTo>
                  <a:pt x="0" y="519534"/>
                </a:lnTo>
                <a:lnTo>
                  <a:pt x="0" y="0"/>
                </a:lnTo>
                <a:close/>
              </a:path>
            </a:pathLst>
          </a:custGeom>
          <a:blipFill>
            <a:blip r:embed="rId2"/>
            <a:stretch>
              <a:fillRect l="-243" t="-2933" r="-243"/>
            </a:stretch>
          </a:blipFill>
        </p:spPr>
        <p:txBody>
          <a:bodyPr/>
          <a:lstStyle/>
          <a:p>
            <a:endParaRPr lang="en-US"/>
          </a:p>
        </p:txBody>
      </p:sp>
      <p:grpSp>
        <p:nvGrpSpPr>
          <p:cNvPr id="6" name="Group 6"/>
          <p:cNvGrpSpPr/>
          <p:nvPr/>
        </p:nvGrpSpPr>
        <p:grpSpPr>
          <a:xfrm>
            <a:off x="-113844" y="-96595"/>
            <a:ext cx="7990601" cy="5125795"/>
            <a:chOff x="0" y="0"/>
            <a:chExt cx="1070998" cy="687021"/>
          </a:xfrm>
        </p:grpSpPr>
        <p:sp>
          <p:nvSpPr>
            <p:cNvPr id="7" name="Freeform 7"/>
            <p:cNvSpPr/>
            <p:nvPr/>
          </p:nvSpPr>
          <p:spPr>
            <a:xfrm>
              <a:off x="0" y="0"/>
              <a:ext cx="1070998" cy="687021"/>
            </a:xfrm>
            <a:custGeom>
              <a:avLst/>
              <a:gdLst/>
              <a:ahLst/>
              <a:cxnLst/>
              <a:rect l="l" t="t" r="r" b="b"/>
              <a:pathLst>
                <a:path w="1070998" h="687021">
                  <a:moveTo>
                    <a:pt x="0" y="0"/>
                  </a:moveTo>
                  <a:lnTo>
                    <a:pt x="1070998" y="0"/>
                  </a:lnTo>
                  <a:lnTo>
                    <a:pt x="1070998" y="687021"/>
                  </a:lnTo>
                  <a:lnTo>
                    <a:pt x="0" y="687021"/>
                  </a:lnTo>
                  <a:close/>
                </a:path>
              </a:pathLst>
            </a:custGeom>
            <a:blipFill>
              <a:blip r:embed="rId3"/>
              <a:stretch>
                <a:fillRect t="-1930" b="-1930"/>
              </a:stretch>
            </a:blipFill>
          </p:spPr>
          <p:txBody>
            <a:bodyPr/>
            <a:lstStyle/>
            <a:p>
              <a:endParaRPr lang="en-US"/>
            </a:p>
          </p:txBody>
        </p:sp>
      </p:grpSp>
      <p:sp>
        <p:nvSpPr>
          <p:cNvPr id="8" name="Freeform 8"/>
          <p:cNvSpPr/>
          <p:nvPr/>
        </p:nvSpPr>
        <p:spPr>
          <a:xfrm>
            <a:off x="-113844" y="5008959"/>
            <a:ext cx="7990601" cy="104044"/>
          </a:xfrm>
          <a:custGeom>
            <a:avLst/>
            <a:gdLst/>
            <a:ahLst/>
            <a:cxnLst/>
            <a:rect l="l" t="t" r="r" b="b"/>
            <a:pathLst>
              <a:path w="7990601" h="104044">
                <a:moveTo>
                  <a:pt x="0" y="0"/>
                </a:moveTo>
                <a:lnTo>
                  <a:pt x="7990601" y="0"/>
                </a:lnTo>
                <a:lnTo>
                  <a:pt x="7990601" y="104045"/>
                </a:lnTo>
                <a:lnTo>
                  <a:pt x="0" y="1040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5897629" y="777240"/>
            <a:ext cx="1874772" cy="3577893"/>
          </a:xfrm>
          <a:custGeom>
            <a:avLst/>
            <a:gdLst/>
            <a:ahLst/>
            <a:cxnLst/>
            <a:rect l="l" t="t" r="r" b="b"/>
            <a:pathLst>
              <a:path w="3577893" h="3577893">
                <a:moveTo>
                  <a:pt x="0" y="0"/>
                </a:moveTo>
                <a:lnTo>
                  <a:pt x="3577893" y="0"/>
                </a:lnTo>
                <a:lnTo>
                  <a:pt x="3577893" y="3577893"/>
                </a:lnTo>
                <a:lnTo>
                  <a:pt x="0" y="3577893"/>
                </a:lnTo>
                <a:lnTo>
                  <a:pt x="0" y="0"/>
                </a:lnTo>
                <a:close/>
              </a:path>
            </a:pathLst>
          </a:custGeom>
          <a:blipFill>
            <a:blip r:embed="rId6">
              <a:extLst>
                <a:ext uri="{96DAC541-7B7A-43D3-8B79-37D633B846F1}">
                  <asvg:svgBlip xmlns:asvg="http://schemas.microsoft.com/office/drawing/2016/SVG/main" r:embed="rId7"/>
                </a:ext>
              </a:extLst>
            </a:blip>
            <a:stretch>
              <a:fillRect r="-90844"/>
            </a:stretch>
          </a:blipFill>
        </p:spPr>
        <p:txBody>
          <a:bodyPr/>
          <a:lstStyle/>
          <a:p>
            <a:endParaRPr lang="en-US"/>
          </a:p>
        </p:txBody>
      </p:sp>
      <p:sp>
        <p:nvSpPr>
          <p:cNvPr id="10" name="TextBox 10"/>
          <p:cNvSpPr txBox="1"/>
          <p:nvPr/>
        </p:nvSpPr>
        <p:spPr>
          <a:xfrm>
            <a:off x="0" y="5553496"/>
            <a:ext cx="7772400" cy="1863202"/>
          </a:xfrm>
          <a:prstGeom prst="rect">
            <a:avLst/>
          </a:prstGeom>
        </p:spPr>
        <p:txBody>
          <a:bodyPr lIns="0" tIns="0" rIns="0" bIns="0" rtlCol="0" anchor="ctr">
            <a:spAutoFit/>
          </a:bodyPr>
          <a:lstStyle/>
          <a:p>
            <a:pPr algn="ctr">
              <a:lnSpc>
                <a:spcPts val="4752"/>
              </a:lnSpc>
            </a:pPr>
            <a:r>
              <a:rPr lang="en-US" sz="4800" b="1" dirty="0">
                <a:solidFill>
                  <a:srgbClr val="FFFFFF"/>
                </a:solidFill>
                <a:latin typeface="Halis GR Heavy"/>
                <a:ea typeface="Halis GR Heavy"/>
                <a:cs typeface="Halis GR Heavy"/>
                <a:sym typeface="Halis GR Heavy"/>
              </a:rPr>
              <a:t>COMMUNICATION STUDIES STUDENT PORTFOLIO</a:t>
            </a:r>
          </a:p>
        </p:txBody>
      </p:sp>
      <p:sp>
        <p:nvSpPr>
          <p:cNvPr id="11" name="TextBox 11"/>
          <p:cNvSpPr txBox="1"/>
          <p:nvPr/>
        </p:nvSpPr>
        <p:spPr>
          <a:xfrm>
            <a:off x="452456" y="7603191"/>
            <a:ext cx="6858000" cy="765594"/>
          </a:xfrm>
          <a:prstGeom prst="rect">
            <a:avLst/>
          </a:prstGeom>
        </p:spPr>
        <p:txBody>
          <a:bodyPr wrap="square" lIns="0" tIns="0" rIns="0" bIns="0" rtlCol="0" anchor="t">
            <a:spAutoFit/>
          </a:bodyPr>
          <a:lstStyle/>
          <a:p>
            <a:pPr algn="ctr">
              <a:lnSpc>
                <a:spcPts val="6160"/>
              </a:lnSpc>
            </a:pPr>
            <a:r>
              <a:rPr lang="en-US" sz="4400" b="1" dirty="0">
                <a:solidFill>
                  <a:srgbClr val="FFFFFF"/>
                </a:solidFill>
                <a:latin typeface="Nunito Sans Semi-Bold"/>
                <a:ea typeface="Nunito Sans Semi-Bold"/>
                <a:cs typeface="Nunito Sans Semi-Bold"/>
                <a:sym typeface="Nunito Sans Semi-Bold"/>
              </a:rPr>
              <a:t>Jordan Bobcat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
            <a:ext cx="7772400" cy="1674193"/>
          </a:xfrm>
          <a:custGeom>
            <a:avLst/>
            <a:gdLst/>
            <a:ahLst/>
            <a:cxnLst/>
            <a:rect l="l" t="t" r="r" b="b"/>
            <a:pathLst>
              <a:path w="2859341" h="630033">
                <a:moveTo>
                  <a:pt x="0" y="0"/>
                </a:moveTo>
                <a:lnTo>
                  <a:pt x="2859341" y="0"/>
                </a:lnTo>
                <a:lnTo>
                  <a:pt x="2859341" y="630033"/>
                </a:lnTo>
                <a:lnTo>
                  <a:pt x="0" y="630033"/>
                </a:lnTo>
                <a:close/>
              </a:path>
            </a:pathLst>
          </a:custGeom>
          <a:solidFill>
            <a:srgbClr val="501214"/>
          </a:solidFill>
        </p:spPr>
        <p:txBody>
          <a:bodyPr/>
          <a:lstStyle/>
          <a:p>
            <a:endParaRPr lang="en-US"/>
          </a:p>
        </p:txBody>
      </p:sp>
      <p:sp>
        <p:nvSpPr>
          <p:cNvPr id="4" name="TextBox 4"/>
          <p:cNvSpPr txBox="1"/>
          <p:nvPr/>
        </p:nvSpPr>
        <p:spPr>
          <a:xfrm>
            <a:off x="-249388" y="-215190"/>
            <a:ext cx="8202734" cy="1889383"/>
          </a:xfrm>
          <a:prstGeom prst="rect">
            <a:avLst/>
          </a:prstGeom>
        </p:spPr>
        <p:txBody>
          <a:bodyPr lIns="50800" tIns="50800" rIns="50800" bIns="50800" rtlCol="0" anchor="ctr"/>
          <a:lstStyle/>
          <a:p>
            <a:pPr algn="ctr">
              <a:lnSpc>
                <a:spcPts val="2239"/>
              </a:lnSpc>
            </a:pPr>
            <a:endParaRPr/>
          </a:p>
        </p:txBody>
      </p:sp>
      <p:sp>
        <p:nvSpPr>
          <p:cNvPr id="5" name="Freeform 5"/>
          <p:cNvSpPr/>
          <p:nvPr/>
        </p:nvSpPr>
        <p:spPr>
          <a:xfrm>
            <a:off x="-113844" y="1674192"/>
            <a:ext cx="7990601" cy="104044"/>
          </a:xfrm>
          <a:custGeom>
            <a:avLst/>
            <a:gdLst/>
            <a:ahLst/>
            <a:cxnLst/>
            <a:rect l="l" t="t" r="r" b="b"/>
            <a:pathLst>
              <a:path w="7990601" h="104044">
                <a:moveTo>
                  <a:pt x="0" y="0"/>
                </a:moveTo>
                <a:lnTo>
                  <a:pt x="7990601" y="0"/>
                </a:lnTo>
                <a:lnTo>
                  <a:pt x="7990601" y="104045"/>
                </a:lnTo>
                <a:lnTo>
                  <a:pt x="0" y="104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616781" y="488394"/>
            <a:ext cx="5288876" cy="496931"/>
          </a:xfrm>
          <a:prstGeom prst="rect">
            <a:avLst/>
          </a:prstGeom>
        </p:spPr>
        <p:txBody>
          <a:bodyPr lIns="0" tIns="0" rIns="0" bIns="0" rtlCol="0" anchor="ctr">
            <a:spAutoFit/>
          </a:bodyPr>
          <a:lstStyle/>
          <a:p>
            <a:pPr algn="l">
              <a:lnSpc>
                <a:spcPts val="3982"/>
              </a:lnSpc>
            </a:pPr>
            <a:r>
              <a:rPr lang="en-US" sz="3160" b="1" dirty="0">
                <a:solidFill>
                  <a:srgbClr val="EAB942"/>
                </a:solidFill>
                <a:latin typeface="Halis GR Bold"/>
                <a:ea typeface="Halis GR Bold"/>
                <a:cs typeface="Halis GR Bold"/>
                <a:sym typeface="Halis GR Bold"/>
              </a:rPr>
              <a:t>Transferrable Skills</a:t>
            </a:r>
          </a:p>
        </p:txBody>
      </p:sp>
      <p:sp>
        <p:nvSpPr>
          <p:cNvPr id="7" name="TextBox 7"/>
          <p:cNvSpPr txBox="1"/>
          <p:nvPr/>
        </p:nvSpPr>
        <p:spPr>
          <a:xfrm>
            <a:off x="2052255" y="2919532"/>
            <a:ext cx="3667889" cy="8413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a:t>
            </a:r>
          </a:p>
          <a:p>
            <a:pPr algn="l">
              <a:lnSpc>
                <a:spcPts val="1399"/>
              </a:lnSpc>
            </a:pPr>
            <a:endParaRPr lang="en-US" sz="999">
              <a:solidFill>
                <a:srgbClr val="000000"/>
              </a:solidFill>
              <a:latin typeface="Nunito Sans"/>
              <a:ea typeface="Nunito Sans"/>
              <a:cs typeface="Nunito Sans"/>
              <a:sym typeface="Nunito Sans"/>
            </a:endParaRPr>
          </a:p>
        </p:txBody>
      </p:sp>
      <p:sp>
        <p:nvSpPr>
          <p:cNvPr id="8" name="TextBox 8"/>
          <p:cNvSpPr txBox="1"/>
          <p:nvPr/>
        </p:nvSpPr>
        <p:spPr>
          <a:xfrm>
            <a:off x="2052255" y="3924177"/>
            <a:ext cx="3417860" cy="309700"/>
          </a:xfrm>
          <a:prstGeom prst="rect">
            <a:avLst/>
          </a:prstGeom>
        </p:spPr>
        <p:txBody>
          <a:bodyPr lIns="0" tIns="0" rIns="0" bIns="0" rtlCol="0" anchor="t">
            <a:spAutoFit/>
          </a:bodyPr>
          <a:lstStyle/>
          <a:p>
            <a:pPr algn="l">
              <a:lnSpc>
                <a:spcPts val="2520"/>
              </a:lnSpc>
            </a:pPr>
            <a:r>
              <a:rPr lang="en-US" sz="1800" b="1" dirty="0">
                <a:solidFill>
                  <a:srgbClr val="000000"/>
                </a:solidFill>
                <a:latin typeface="Nunito Sans Bold"/>
                <a:ea typeface="Nunito Sans Bold"/>
                <a:cs typeface="Nunito Sans Bold"/>
                <a:sym typeface="Nunito Sans Bold"/>
              </a:rPr>
              <a:t>Oral Communication</a:t>
            </a:r>
          </a:p>
        </p:txBody>
      </p:sp>
      <p:sp>
        <p:nvSpPr>
          <p:cNvPr id="9" name="TextBox 9"/>
          <p:cNvSpPr txBox="1"/>
          <p:nvPr/>
        </p:nvSpPr>
        <p:spPr>
          <a:xfrm>
            <a:off x="2052255" y="5329026"/>
            <a:ext cx="3417860" cy="309700"/>
          </a:xfrm>
          <a:prstGeom prst="rect">
            <a:avLst/>
          </a:prstGeom>
        </p:spPr>
        <p:txBody>
          <a:bodyPr lIns="0" tIns="0" rIns="0" bIns="0" rtlCol="0" anchor="t">
            <a:spAutoFit/>
          </a:bodyPr>
          <a:lstStyle/>
          <a:p>
            <a:pPr algn="l">
              <a:lnSpc>
                <a:spcPts val="2520"/>
              </a:lnSpc>
            </a:pPr>
            <a:r>
              <a:rPr lang="en-US" sz="1800" b="1" dirty="0">
                <a:solidFill>
                  <a:srgbClr val="000000"/>
                </a:solidFill>
                <a:latin typeface="Nunito Sans Bold"/>
                <a:ea typeface="Nunito Sans Bold"/>
                <a:cs typeface="Nunito Sans Bold"/>
                <a:sym typeface="Nunito Sans Bold"/>
              </a:rPr>
              <a:t>Teamwork &amp; Collaboration</a:t>
            </a:r>
          </a:p>
        </p:txBody>
      </p:sp>
      <p:sp>
        <p:nvSpPr>
          <p:cNvPr id="10" name="TextBox 10"/>
          <p:cNvSpPr txBox="1"/>
          <p:nvPr/>
        </p:nvSpPr>
        <p:spPr>
          <a:xfrm>
            <a:off x="2052255" y="6689721"/>
            <a:ext cx="3417860" cy="309700"/>
          </a:xfrm>
          <a:prstGeom prst="rect">
            <a:avLst/>
          </a:prstGeom>
        </p:spPr>
        <p:txBody>
          <a:bodyPr lIns="0" tIns="0" rIns="0" bIns="0" rtlCol="0" anchor="t">
            <a:spAutoFit/>
          </a:bodyPr>
          <a:lstStyle/>
          <a:p>
            <a:pPr algn="l">
              <a:lnSpc>
                <a:spcPts val="2520"/>
              </a:lnSpc>
            </a:pPr>
            <a:r>
              <a:rPr lang="en-US" sz="1800" b="1" dirty="0">
                <a:solidFill>
                  <a:srgbClr val="000000"/>
                </a:solidFill>
                <a:latin typeface="Nunito Sans Bold"/>
                <a:ea typeface="Nunito Sans Bold"/>
                <a:cs typeface="Nunito Sans Bold"/>
                <a:sym typeface="Nunito Sans Bold"/>
              </a:rPr>
              <a:t>Written Communication</a:t>
            </a:r>
          </a:p>
        </p:txBody>
      </p:sp>
      <p:sp>
        <p:nvSpPr>
          <p:cNvPr id="11" name="TextBox 11"/>
          <p:cNvSpPr txBox="1"/>
          <p:nvPr/>
        </p:nvSpPr>
        <p:spPr>
          <a:xfrm>
            <a:off x="2052255" y="8235094"/>
            <a:ext cx="3417860" cy="309700"/>
          </a:xfrm>
          <a:prstGeom prst="rect">
            <a:avLst/>
          </a:prstGeom>
        </p:spPr>
        <p:txBody>
          <a:bodyPr lIns="0" tIns="0" rIns="0" bIns="0" rtlCol="0" anchor="t">
            <a:spAutoFit/>
          </a:bodyPr>
          <a:lstStyle/>
          <a:p>
            <a:pPr algn="l">
              <a:lnSpc>
                <a:spcPts val="2520"/>
              </a:lnSpc>
            </a:pPr>
            <a:r>
              <a:rPr lang="en-US" sz="1800" b="1" dirty="0">
                <a:solidFill>
                  <a:srgbClr val="000000"/>
                </a:solidFill>
                <a:latin typeface="Nunito Sans Bold"/>
                <a:ea typeface="Nunito Sans Bold"/>
                <a:cs typeface="Nunito Sans Bold"/>
                <a:sym typeface="Nunito Sans Bold"/>
              </a:rPr>
              <a:t>Critical Thinking</a:t>
            </a:r>
          </a:p>
        </p:txBody>
      </p:sp>
      <p:sp>
        <p:nvSpPr>
          <p:cNvPr id="12" name="TextBox 12"/>
          <p:cNvSpPr txBox="1"/>
          <p:nvPr/>
        </p:nvSpPr>
        <p:spPr>
          <a:xfrm>
            <a:off x="2047512" y="4325726"/>
            <a:ext cx="3667889" cy="8413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a:t>
            </a:r>
          </a:p>
          <a:p>
            <a:pPr algn="l">
              <a:lnSpc>
                <a:spcPts val="1399"/>
              </a:lnSpc>
            </a:pPr>
            <a:endParaRPr lang="en-US" sz="999">
              <a:solidFill>
                <a:srgbClr val="000000"/>
              </a:solidFill>
              <a:latin typeface="Nunito Sans"/>
              <a:ea typeface="Nunito Sans"/>
              <a:cs typeface="Nunito Sans"/>
              <a:sym typeface="Nunito Sans"/>
            </a:endParaRPr>
          </a:p>
        </p:txBody>
      </p:sp>
      <p:sp>
        <p:nvSpPr>
          <p:cNvPr id="13" name="TextBox 13"/>
          <p:cNvSpPr txBox="1"/>
          <p:nvPr/>
        </p:nvSpPr>
        <p:spPr>
          <a:xfrm>
            <a:off x="2047512" y="5673831"/>
            <a:ext cx="3667889" cy="8413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a:t>
            </a:r>
          </a:p>
          <a:p>
            <a:pPr algn="l">
              <a:lnSpc>
                <a:spcPts val="1399"/>
              </a:lnSpc>
            </a:pPr>
            <a:endParaRPr lang="en-US" sz="999">
              <a:solidFill>
                <a:srgbClr val="000000"/>
              </a:solidFill>
              <a:latin typeface="Nunito Sans"/>
              <a:ea typeface="Nunito Sans"/>
              <a:cs typeface="Nunito Sans"/>
              <a:sym typeface="Nunito Sans"/>
            </a:endParaRPr>
          </a:p>
        </p:txBody>
      </p:sp>
      <p:sp>
        <p:nvSpPr>
          <p:cNvPr id="14" name="TextBox 14"/>
          <p:cNvSpPr txBox="1"/>
          <p:nvPr/>
        </p:nvSpPr>
        <p:spPr>
          <a:xfrm>
            <a:off x="2047512" y="7091676"/>
            <a:ext cx="3667889" cy="8413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a:t>
            </a:r>
          </a:p>
          <a:p>
            <a:pPr algn="l">
              <a:lnSpc>
                <a:spcPts val="1399"/>
              </a:lnSpc>
            </a:pPr>
            <a:endParaRPr lang="en-US" sz="999">
              <a:solidFill>
                <a:srgbClr val="000000"/>
              </a:solidFill>
              <a:latin typeface="Nunito Sans"/>
              <a:ea typeface="Nunito Sans"/>
              <a:cs typeface="Nunito Sans"/>
              <a:sym typeface="Nunito Sans"/>
            </a:endParaRPr>
          </a:p>
        </p:txBody>
      </p:sp>
      <p:sp>
        <p:nvSpPr>
          <p:cNvPr id="15" name="TextBox 15"/>
          <p:cNvSpPr txBox="1"/>
          <p:nvPr/>
        </p:nvSpPr>
        <p:spPr>
          <a:xfrm>
            <a:off x="2047512" y="8637049"/>
            <a:ext cx="3667889" cy="8413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a:t>
            </a:r>
          </a:p>
          <a:p>
            <a:pPr algn="l">
              <a:lnSpc>
                <a:spcPts val="1399"/>
              </a:lnSpc>
            </a:pPr>
            <a:endParaRPr lang="en-US" sz="999">
              <a:solidFill>
                <a:srgbClr val="000000"/>
              </a:solidFill>
              <a:latin typeface="Nunito Sans"/>
              <a:ea typeface="Nunito Sans"/>
              <a:cs typeface="Nunito Sans"/>
              <a:sym typeface="Nuni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65714" y="0"/>
            <a:ext cx="2224873" cy="10058400"/>
          </a:xfrm>
          <a:custGeom>
            <a:avLst/>
            <a:gdLst/>
            <a:ahLst/>
            <a:cxnLst/>
            <a:rect l="l" t="t" r="r" b="b"/>
            <a:pathLst>
              <a:path w="1118905" h="3580281">
                <a:moveTo>
                  <a:pt x="0" y="0"/>
                </a:moveTo>
                <a:lnTo>
                  <a:pt x="1118905" y="0"/>
                </a:lnTo>
                <a:lnTo>
                  <a:pt x="1118905" y="3580281"/>
                </a:lnTo>
                <a:lnTo>
                  <a:pt x="0" y="3580281"/>
                </a:lnTo>
                <a:close/>
              </a:path>
            </a:pathLst>
          </a:custGeom>
          <a:solidFill>
            <a:srgbClr val="501214"/>
          </a:solidFill>
        </p:spPr>
        <p:txBody>
          <a:bodyPr/>
          <a:lstStyle/>
          <a:p>
            <a:endParaRPr lang="en-US"/>
          </a:p>
        </p:txBody>
      </p:sp>
      <p:sp>
        <p:nvSpPr>
          <p:cNvPr id="4" name="TextBox 4"/>
          <p:cNvSpPr txBox="1"/>
          <p:nvPr/>
        </p:nvSpPr>
        <p:spPr>
          <a:xfrm>
            <a:off x="5547527" y="246246"/>
            <a:ext cx="3209859" cy="10352906"/>
          </a:xfrm>
          <a:prstGeom prst="rect">
            <a:avLst/>
          </a:prstGeom>
        </p:spPr>
        <p:txBody>
          <a:bodyPr lIns="50800" tIns="50800" rIns="50800" bIns="50800" rtlCol="0" anchor="ctr"/>
          <a:lstStyle/>
          <a:p>
            <a:pPr algn="ctr">
              <a:lnSpc>
                <a:spcPts val="2239"/>
              </a:lnSpc>
            </a:pPr>
            <a:endParaRPr/>
          </a:p>
        </p:txBody>
      </p:sp>
      <p:sp>
        <p:nvSpPr>
          <p:cNvPr id="5" name="Freeform 5"/>
          <p:cNvSpPr/>
          <p:nvPr/>
        </p:nvSpPr>
        <p:spPr>
          <a:xfrm rot="5400000">
            <a:off x="439514" y="4963708"/>
            <a:ext cx="10317714" cy="134345"/>
          </a:xfrm>
          <a:custGeom>
            <a:avLst/>
            <a:gdLst/>
            <a:ahLst/>
            <a:cxnLst/>
            <a:rect l="l" t="t" r="r" b="b"/>
            <a:pathLst>
              <a:path w="10317714" h="134345">
                <a:moveTo>
                  <a:pt x="0" y="0"/>
                </a:moveTo>
                <a:lnTo>
                  <a:pt x="10317714" y="0"/>
                </a:lnTo>
                <a:lnTo>
                  <a:pt x="10317714" y="134345"/>
                </a:lnTo>
                <a:lnTo>
                  <a:pt x="0" y="134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3963737" y="4426887"/>
            <a:ext cx="9525" cy="264160"/>
          </a:xfrm>
          <a:prstGeom prst="rect">
            <a:avLst/>
          </a:prstGeom>
        </p:spPr>
        <p:txBody>
          <a:bodyPr lIns="0" tIns="0" rIns="0" bIns="0" rtlCol="0" anchor="t">
            <a:spAutoFit/>
          </a:bodyPr>
          <a:lstStyle/>
          <a:p>
            <a:pPr algn="ctr">
              <a:lnSpc>
                <a:spcPts val="2239"/>
              </a:lnSpc>
            </a:pPr>
            <a:endParaRPr/>
          </a:p>
        </p:txBody>
      </p:sp>
      <p:sp>
        <p:nvSpPr>
          <p:cNvPr id="7" name="TextBox 7"/>
          <p:cNvSpPr txBox="1"/>
          <p:nvPr/>
        </p:nvSpPr>
        <p:spPr>
          <a:xfrm>
            <a:off x="386814" y="308755"/>
            <a:ext cx="1197382" cy="280795"/>
          </a:xfrm>
          <a:prstGeom prst="rect">
            <a:avLst/>
          </a:prstGeom>
        </p:spPr>
        <p:txBody>
          <a:bodyPr lIns="0" tIns="0" rIns="0" bIns="0" rtlCol="0" anchor="t">
            <a:spAutoFit/>
          </a:bodyPr>
          <a:lstStyle/>
          <a:p>
            <a:pPr algn="l">
              <a:lnSpc>
                <a:spcPts val="2373"/>
              </a:lnSpc>
            </a:pPr>
            <a:r>
              <a:rPr lang="en-US" sz="1695" b="1">
                <a:solidFill>
                  <a:srgbClr val="501214"/>
                </a:solidFill>
                <a:latin typeface="Roboto Mono Medium"/>
                <a:ea typeface="Roboto Mono Medium"/>
                <a:cs typeface="Roboto Mono Medium"/>
                <a:sym typeface="Roboto Mono Medium"/>
              </a:rPr>
              <a:t>TABLE OF</a:t>
            </a:r>
          </a:p>
        </p:txBody>
      </p:sp>
      <p:sp>
        <p:nvSpPr>
          <p:cNvPr id="8" name="TextBox 8"/>
          <p:cNvSpPr txBox="1"/>
          <p:nvPr/>
        </p:nvSpPr>
        <p:spPr>
          <a:xfrm>
            <a:off x="323456" y="510311"/>
            <a:ext cx="4231800" cy="1098282"/>
          </a:xfrm>
          <a:prstGeom prst="rect">
            <a:avLst/>
          </a:prstGeom>
        </p:spPr>
        <p:txBody>
          <a:bodyPr lIns="0" tIns="0" rIns="0" bIns="0" rtlCol="0" anchor="t">
            <a:spAutoFit/>
          </a:bodyPr>
          <a:lstStyle/>
          <a:p>
            <a:pPr algn="l">
              <a:lnSpc>
                <a:spcPts val="7714"/>
              </a:lnSpc>
            </a:pPr>
            <a:r>
              <a:rPr lang="en-US" sz="5510" b="1" dirty="0">
                <a:solidFill>
                  <a:srgbClr val="501214"/>
                </a:solidFill>
                <a:latin typeface="Halis GR Bold"/>
                <a:ea typeface="Halis GR Bold"/>
                <a:cs typeface="Halis GR Bold"/>
                <a:sym typeface="Halis GR Bold"/>
              </a:rPr>
              <a:t>CONTENTS</a:t>
            </a:r>
          </a:p>
        </p:txBody>
      </p:sp>
      <p:sp>
        <p:nvSpPr>
          <p:cNvPr id="9" name="TextBox 9"/>
          <p:cNvSpPr txBox="1"/>
          <p:nvPr/>
        </p:nvSpPr>
        <p:spPr>
          <a:xfrm>
            <a:off x="529040" y="2111331"/>
            <a:ext cx="1062633" cy="297180"/>
          </a:xfrm>
          <a:prstGeom prst="rect">
            <a:avLst/>
          </a:prstGeom>
        </p:spPr>
        <p:txBody>
          <a:bodyPr lIns="0" tIns="0" rIns="0" bIns="0" rtlCol="0" anchor="t">
            <a:spAutoFit/>
          </a:bodyPr>
          <a:lstStyle/>
          <a:p>
            <a:pPr algn="l">
              <a:lnSpc>
                <a:spcPts val="2519"/>
              </a:lnSpc>
            </a:pPr>
            <a:r>
              <a:rPr lang="en-US" sz="1799">
                <a:solidFill>
                  <a:srgbClr val="501214"/>
                </a:solidFill>
                <a:latin typeface="Nunito Sans"/>
                <a:ea typeface="Nunito Sans"/>
                <a:cs typeface="Nunito Sans"/>
                <a:sym typeface="Nunito Sans"/>
              </a:rPr>
              <a:t>About Me </a:t>
            </a:r>
          </a:p>
        </p:txBody>
      </p:sp>
      <p:sp>
        <p:nvSpPr>
          <p:cNvPr id="10" name="TextBox 10"/>
          <p:cNvSpPr txBox="1"/>
          <p:nvPr/>
        </p:nvSpPr>
        <p:spPr>
          <a:xfrm>
            <a:off x="529040" y="3088279"/>
            <a:ext cx="4454333" cy="297180"/>
          </a:xfrm>
          <a:prstGeom prst="rect">
            <a:avLst/>
          </a:prstGeom>
        </p:spPr>
        <p:txBody>
          <a:bodyPr lIns="0" tIns="0" rIns="0" bIns="0" rtlCol="0" anchor="t">
            <a:spAutoFit/>
          </a:bodyPr>
          <a:lstStyle/>
          <a:p>
            <a:pPr algn="l">
              <a:lnSpc>
                <a:spcPts val="2519"/>
              </a:lnSpc>
            </a:pPr>
            <a:r>
              <a:rPr lang="en-US" sz="1799">
                <a:solidFill>
                  <a:srgbClr val="501214"/>
                </a:solidFill>
                <a:latin typeface="Nunito Sans"/>
                <a:ea typeface="Nunito Sans"/>
                <a:cs typeface="Nunito Sans"/>
                <a:sym typeface="Nunito Sans"/>
              </a:rPr>
              <a:t>Applied Projects</a:t>
            </a:r>
          </a:p>
        </p:txBody>
      </p:sp>
      <p:sp>
        <p:nvSpPr>
          <p:cNvPr id="11" name="TextBox 11"/>
          <p:cNvSpPr txBox="1"/>
          <p:nvPr/>
        </p:nvSpPr>
        <p:spPr>
          <a:xfrm>
            <a:off x="529040" y="4065545"/>
            <a:ext cx="4454333" cy="297180"/>
          </a:xfrm>
          <a:prstGeom prst="rect">
            <a:avLst/>
          </a:prstGeom>
        </p:spPr>
        <p:txBody>
          <a:bodyPr lIns="0" tIns="0" rIns="0" bIns="0" rtlCol="0" anchor="t">
            <a:spAutoFit/>
          </a:bodyPr>
          <a:lstStyle/>
          <a:p>
            <a:pPr algn="l">
              <a:lnSpc>
                <a:spcPts val="2519"/>
              </a:lnSpc>
            </a:pPr>
            <a:r>
              <a:rPr lang="en-US" sz="1799">
                <a:solidFill>
                  <a:srgbClr val="501214"/>
                </a:solidFill>
                <a:latin typeface="Nunito Sans"/>
                <a:ea typeface="Nunito Sans"/>
                <a:cs typeface="Nunito Sans"/>
                <a:sym typeface="Nunito Sans"/>
              </a:rPr>
              <a:t>Add Course Title</a:t>
            </a:r>
          </a:p>
        </p:txBody>
      </p:sp>
      <p:sp>
        <p:nvSpPr>
          <p:cNvPr id="12" name="TextBox 12"/>
          <p:cNvSpPr txBox="1"/>
          <p:nvPr/>
        </p:nvSpPr>
        <p:spPr>
          <a:xfrm>
            <a:off x="529040" y="5042810"/>
            <a:ext cx="4454333" cy="297180"/>
          </a:xfrm>
          <a:prstGeom prst="rect">
            <a:avLst/>
          </a:prstGeom>
        </p:spPr>
        <p:txBody>
          <a:bodyPr lIns="0" tIns="0" rIns="0" bIns="0" rtlCol="0" anchor="t">
            <a:spAutoFit/>
          </a:bodyPr>
          <a:lstStyle/>
          <a:p>
            <a:pPr algn="l">
              <a:lnSpc>
                <a:spcPts val="2519"/>
              </a:lnSpc>
            </a:pPr>
            <a:r>
              <a:rPr lang="en-US" sz="1799">
                <a:solidFill>
                  <a:srgbClr val="501214"/>
                </a:solidFill>
                <a:latin typeface="Nunito Sans"/>
                <a:ea typeface="Nunito Sans"/>
                <a:cs typeface="Nunito Sans"/>
                <a:sym typeface="Nunito Sans"/>
              </a:rPr>
              <a:t>Add Course Title</a:t>
            </a:r>
          </a:p>
        </p:txBody>
      </p:sp>
      <p:sp>
        <p:nvSpPr>
          <p:cNvPr id="13" name="TextBox 13"/>
          <p:cNvSpPr txBox="1"/>
          <p:nvPr/>
        </p:nvSpPr>
        <p:spPr>
          <a:xfrm>
            <a:off x="529040" y="6020075"/>
            <a:ext cx="4454333" cy="297180"/>
          </a:xfrm>
          <a:prstGeom prst="rect">
            <a:avLst/>
          </a:prstGeom>
        </p:spPr>
        <p:txBody>
          <a:bodyPr lIns="0" tIns="0" rIns="0" bIns="0" rtlCol="0" anchor="t">
            <a:spAutoFit/>
          </a:bodyPr>
          <a:lstStyle/>
          <a:p>
            <a:pPr algn="l">
              <a:lnSpc>
                <a:spcPts val="2519"/>
              </a:lnSpc>
            </a:pPr>
            <a:r>
              <a:rPr lang="en-US" sz="1799">
                <a:solidFill>
                  <a:srgbClr val="501214"/>
                </a:solidFill>
                <a:latin typeface="Nunito Sans"/>
                <a:ea typeface="Nunito Sans"/>
                <a:cs typeface="Nunito Sans"/>
                <a:sym typeface="Nunito Sans"/>
              </a:rPr>
              <a:t>Add Course Title</a:t>
            </a:r>
          </a:p>
        </p:txBody>
      </p:sp>
      <p:sp>
        <p:nvSpPr>
          <p:cNvPr id="14" name="TextBox 14"/>
          <p:cNvSpPr txBox="1"/>
          <p:nvPr/>
        </p:nvSpPr>
        <p:spPr>
          <a:xfrm>
            <a:off x="529040" y="6997340"/>
            <a:ext cx="4454333" cy="297180"/>
          </a:xfrm>
          <a:prstGeom prst="rect">
            <a:avLst/>
          </a:prstGeom>
        </p:spPr>
        <p:txBody>
          <a:bodyPr lIns="0" tIns="0" rIns="0" bIns="0" rtlCol="0" anchor="t">
            <a:spAutoFit/>
          </a:bodyPr>
          <a:lstStyle/>
          <a:p>
            <a:pPr algn="l">
              <a:lnSpc>
                <a:spcPts val="2519"/>
              </a:lnSpc>
            </a:pPr>
            <a:r>
              <a:rPr lang="en-US" sz="1799">
                <a:solidFill>
                  <a:srgbClr val="501214"/>
                </a:solidFill>
                <a:latin typeface="Nunito Sans"/>
                <a:ea typeface="Nunito Sans"/>
                <a:cs typeface="Nunito Sans"/>
                <a:sym typeface="Nunito Sans"/>
              </a:rPr>
              <a:t>Add Course Title</a:t>
            </a:r>
          </a:p>
        </p:txBody>
      </p:sp>
      <p:sp>
        <p:nvSpPr>
          <p:cNvPr id="15" name="TextBox 15"/>
          <p:cNvSpPr txBox="1"/>
          <p:nvPr/>
        </p:nvSpPr>
        <p:spPr>
          <a:xfrm>
            <a:off x="529040" y="7974605"/>
            <a:ext cx="4454333" cy="297180"/>
          </a:xfrm>
          <a:prstGeom prst="rect">
            <a:avLst/>
          </a:prstGeom>
        </p:spPr>
        <p:txBody>
          <a:bodyPr lIns="0" tIns="0" rIns="0" bIns="0" rtlCol="0" anchor="t">
            <a:spAutoFit/>
          </a:bodyPr>
          <a:lstStyle/>
          <a:p>
            <a:pPr algn="l">
              <a:lnSpc>
                <a:spcPts val="2519"/>
              </a:lnSpc>
            </a:pPr>
            <a:r>
              <a:rPr lang="en-US" sz="1799">
                <a:solidFill>
                  <a:srgbClr val="501214"/>
                </a:solidFill>
                <a:latin typeface="Nunito Sans"/>
                <a:ea typeface="Nunito Sans"/>
                <a:cs typeface="Nunito Sans"/>
                <a:sym typeface="Nunito Sans"/>
              </a:rPr>
              <a:t>Add Course Title</a:t>
            </a:r>
          </a:p>
        </p:txBody>
      </p:sp>
      <p:sp>
        <p:nvSpPr>
          <p:cNvPr id="16" name="TextBox 16"/>
          <p:cNvSpPr txBox="1"/>
          <p:nvPr/>
        </p:nvSpPr>
        <p:spPr>
          <a:xfrm>
            <a:off x="529040" y="8951871"/>
            <a:ext cx="4454333" cy="297180"/>
          </a:xfrm>
          <a:prstGeom prst="rect">
            <a:avLst/>
          </a:prstGeom>
        </p:spPr>
        <p:txBody>
          <a:bodyPr lIns="0" tIns="0" rIns="0" bIns="0" rtlCol="0" anchor="t">
            <a:spAutoFit/>
          </a:bodyPr>
          <a:lstStyle/>
          <a:p>
            <a:pPr algn="l">
              <a:lnSpc>
                <a:spcPts val="2519"/>
              </a:lnSpc>
            </a:pPr>
            <a:r>
              <a:rPr lang="en-US" sz="1799">
                <a:solidFill>
                  <a:srgbClr val="501214"/>
                </a:solidFill>
                <a:latin typeface="Nunito Sans"/>
                <a:ea typeface="Nunito Sans"/>
                <a:cs typeface="Nunito Sans"/>
                <a:sym typeface="Nunito Sans"/>
              </a:rPr>
              <a:t>Transferable Skills</a:t>
            </a:r>
          </a:p>
        </p:txBody>
      </p:sp>
      <p:sp>
        <p:nvSpPr>
          <p:cNvPr id="17" name="TextBox 17"/>
          <p:cNvSpPr txBox="1"/>
          <p:nvPr/>
        </p:nvSpPr>
        <p:spPr>
          <a:xfrm>
            <a:off x="529040" y="1469346"/>
            <a:ext cx="631491" cy="727710"/>
          </a:xfrm>
          <a:prstGeom prst="rect">
            <a:avLst/>
          </a:prstGeom>
        </p:spPr>
        <p:txBody>
          <a:bodyPr lIns="0" tIns="0" rIns="0" bIns="0" rtlCol="0" anchor="t">
            <a:spAutoFit/>
          </a:bodyPr>
          <a:lstStyle/>
          <a:p>
            <a:pPr algn="l">
              <a:lnSpc>
                <a:spcPts val="5040"/>
              </a:lnSpc>
            </a:pPr>
            <a:r>
              <a:rPr lang="en-US" sz="3600" b="1">
                <a:solidFill>
                  <a:srgbClr val="501214"/>
                </a:solidFill>
                <a:latin typeface="Halis GR Bold"/>
                <a:ea typeface="Halis GR Bold"/>
                <a:cs typeface="Halis GR Bold"/>
                <a:sym typeface="Halis GR Bold"/>
              </a:rPr>
              <a:t>3</a:t>
            </a:r>
          </a:p>
        </p:txBody>
      </p:sp>
      <p:sp>
        <p:nvSpPr>
          <p:cNvPr id="18" name="TextBox 18"/>
          <p:cNvSpPr txBox="1"/>
          <p:nvPr/>
        </p:nvSpPr>
        <p:spPr>
          <a:xfrm>
            <a:off x="529040" y="2446294"/>
            <a:ext cx="631491" cy="727710"/>
          </a:xfrm>
          <a:prstGeom prst="rect">
            <a:avLst/>
          </a:prstGeom>
        </p:spPr>
        <p:txBody>
          <a:bodyPr lIns="0" tIns="0" rIns="0" bIns="0" rtlCol="0" anchor="t">
            <a:spAutoFit/>
          </a:bodyPr>
          <a:lstStyle/>
          <a:p>
            <a:pPr algn="l">
              <a:lnSpc>
                <a:spcPts val="5040"/>
              </a:lnSpc>
            </a:pPr>
            <a:r>
              <a:rPr lang="en-US" sz="3600" b="1">
                <a:solidFill>
                  <a:srgbClr val="501214"/>
                </a:solidFill>
                <a:latin typeface="Halis GR Bold"/>
                <a:ea typeface="Halis GR Bold"/>
                <a:cs typeface="Halis GR Bold"/>
                <a:sym typeface="Halis GR Bold"/>
              </a:rPr>
              <a:t>4</a:t>
            </a:r>
          </a:p>
        </p:txBody>
      </p:sp>
      <p:sp>
        <p:nvSpPr>
          <p:cNvPr id="19" name="TextBox 19"/>
          <p:cNvSpPr txBox="1"/>
          <p:nvPr/>
        </p:nvSpPr>
        <p:spPr>
          <a:xfrm>
            <a:off x="529040" y="3423560"/>
            <a:ext cx="631491" cy="727710"/>
          </a:xfrm>
          <a:prstGeom prst="rect">
            <a:avLst/>
          </a:prstGeom>
        </p:spPr>
        <p:txBody>
          <a:bodyPr lIns="0" tIns="0" rIns="0" bIns="0" rtlCol="0" anchor="t">
            <a:spAutoFit/>
          </a:bodyPr>
          <a:lstStyle/>
          <a:p>
            <a:pPr algn="l">
              <a:lnSpc>
                <a:spcPts val="5040"/>
              </a:lnSpc>
            </a:pPr>
            <a:r>
              <a:rPr lang="en-US" sz="3600" b="1">
                <a:solidFill>
                  <a:srgbClr val="501214"/>
                </a:solidFill>
                <a:latin typeface="Halis GR Bold"/>
                <a:ea typeface="Halis GR Bold"/>
                <a:cs typeface="Halis GR Bold"/>
                <a:sym typeface="Halis GR Bold"/>
              </a:rPr>
              <a:t>5</a:t>
            </a:r>
          </a:p>
        </p:txBody>
      </p:sp>
      <p:sp>
        <p:nvSpPr>
          <p:cNvPr id="20" name="TextBox 20"/>
          <p:cNvSpPr txBox="1"/>
          <p:nvPr/>
        </p:nvSpPr>
        <p:spPr>
          <a:xfrm>
            <a:off x="529040" y="4400825"/>
            <a:ext cx="631491" cy="727710"/>
          </a:xfrm>
          <a:prstGeom prst="rect">
            <a:avLst/>
          </a:prstGeom>
        </p:spPr>
        <p:txBody>
          <a:bodyPr lIns="0" tIns="0" rIns="0" bIns="0" rtlCol="0" anchor="t">
            <a:spAutoFit/>
          </a:bodyPr>
          <a:lstStyle/>
          <a:p>
            <a:pPr algn="l">
              <a:lnSpc>
                <a:spcPts val="5040"/>
              </a:lnSpc>
            </a:pPr>
            <a:r>
              <a:rPr lang="en-US" sz="3600" b="1">
                <a:solidFill>
                  <a:srgbClr val="501214"/>
                </a:solidFill>
                <a:latin typeface="Halis GR Bold"/>
                <a:ea typeface="Halis GR Bold"/>
                <a:cs typeface="Halis GR Bold"/>
                <a:sym typeface="Halis GR Bold"/>
              </a:rPr>
              <a:t>6</a:t>
            </a:r>
          </a:p>
        </p:txBody>
      </p:sp>
      <p:sp>
        <p:nvSpPr>
          <p:cNvPr id="21" name="TextBox 21"/>
          <p:cNvSpPr txBox="1"/>
          <p:nvPr/>
        </p:nvSpPr>
        <p:spPr>
          <a:xfrm>
            <a:off x="529040" y="5378090"/>
            <a:ext cx="631491" cy="727710"/>
          </a:xfrm>
          <a:prstGeom prst="rect">
            <a:avLst/>
          </a:prstGeom>
        </p:spPr>
        <p:txBody>
          <a:bodyPr lIns="0" tIns="0" rIns="0" bIns="0" rtlCol="0" anchor="t">
            <a:spAutoFit/>
          </a:bodyPr>
          <a:lstStyle/>
          <a:p>
            <a:pPr algn="l">
              <a:lnSpc>
                <a:spcPts val="5040"/>
              </a:lnSpc>
            </a:pPr>
            <a:r>
              <a:rPr lang="en-US" sz="3600" b="1">
                <a:solidFill>
                  <a:srgbClr val="501214"/>
                </a:solidFill>
                <a:latin typeface="Halis GR Bold"/>
                <a:ea typeface="Halis GR Bold"/>
                <a:cs typeface="Halis GR Bold"/>
                <a:sym typeface="Halis GR Bold"/>
              </a:rPr>
              <a:t>7</a:t>
            </a:r>
          </a:p>
        </p:txBody>
      </p:sp>
      <p:sp>
        <p:nvSpPr>
          <p:cNvPr id="22" name="TextBox 22"/>
          <p:cNvSpPr txBox="1"/>
          <p:nvPr/>
        </p:nvSpPr>
        <p:spPr>
          <a:xfrm>
            <a:off x="529040" y="6355355"/>
            <a:ext cx="631491" cy="727710"/>
          </a:xfrm>
          <a:prstGeom prst="rect">
            <a:avLst/>
          </a:prstGeom>
        </p:spPr>
        <p:txBody>
          <a:bodyPr lIns="0" tIns="0" rIns="0" bIns="0" rtlCol="0" anchor="t">
            <a:spAutoFit/>
          </a:bodyPr>
          <a:lstStyle/>
          <a:p>
            <a:pPr algn="l">
              <a:lnSpc>
                <a:spcPts val="5040"/>
              </a:lnSpc>
            </a:pPr>
            <a:r>
              <a:rPr lang="en-US" sz="3600" b="1">
                <a:solidFill>
                  <a:srgbClr val="501214"/>
                </a:solidFill>
                <a:latin typeface="Halis GR Bold"/>
                <a:ea typeface="Halis GR Bold"/>
                <a:cs typeface="Halis GR Bold"/>
                <a:sym typeface="Halis GR Bold"/>
              </a:rPr>
              <a:t>8</a:t>
            </a:r>
          </a:p>
        </p:txBody>
      </p:sp>
      <p:sp>
        <p:nvSpPr>
          <p:cNvPr id="23" name="TextBox 23"/>
          <p:cNvSpPr txBox="1"/>
          <p:nvPr/>
        </p:nvSpPr>
        <p:spPr>
          <a:xfrm>
            <a:off x="529040" y="7332620"/>
            <a:ext cx="631491" cy="727710"/>
          </a:xfrm>
          <a:prstGeom prst="rect">
            <a:avLst/>
          </a:prstGeom>
        </p:spPr>
        <p:txBody>
          <a:bodyPr lIns="0" tIns="0" rIns="0" bIns="0" rtlCol="0" anchor="t">
            <a:spAutoFit/>
          </a:bodyPr>
          <a:lstStyle/>
          <a:p>
            <a:pPr algn="l">
              <a:lnSpc>
                <a:spcPts val="5040"/>
              </a:lnSpc>
            </a:pPr>
            <a:r>
              <a:rPr lang="en-US" sz="3600" b="1">
                <a:solidFill>
                  <a:srgbClr val="501214"/>
                </a:solidFill>
                <a:latin typeface="Halis GR Bold"/>
                <a:ea typeface="Halis GR Bold"/>
                <a:cs typeface="Halis GR Bold"/>
                <a:sym typeface="Halis GR Bold"/>
              </a:rPr>
              <a:t>9</a:t>
            </a:r>
          </a:p>
        </p:txBody>
      </p:sp>
      <p:sp>
        <p:nvSpPr>
          <p:cNvPr id="24" name="TextBox 24"/>
          <p:cNvSpPr txBox="1"/>
          <p:nvPr/>
        </p:nvSpPr>
        <p:spPr>
          <a:xfrm>
            <a:off x="529040" y="8309886"/>
            <a:ext cx="631491" cy="727710"/>
          </a:xfrm>
          <a:prstGeom prst="rect">
            <a:avLst/>
          </a:prstGeom>
        </p:spPr>
        <p:txBody>
          <a:bodyPr lIns="0" tIns="0" rIns="0" bIns="0" rtlCol="0" anchor="t">
            <a:spAutoFit/>
          </a:bodyPr>
          <a:lstStyle/>
          <a:p>
            <a:pPr algn="l">
              <a:lnSpc>
                <a:spcPts val="5040"/>
              </a:lnSpc>
            </a:pPr>
            <a:r>
              <a:rPr lang="en-US" sz="3600" b="1">
                <a:solidFill>
                  <a:srgbClr val="501214"/>
                </a:solidFill>
                <a:latin typeface="Halis GR Bold"/>
                <a:ea typeface="Halis GR Bold"/>
                <a:cs typeface="Halis GR Bold"/>
                <a:sym typeface="Halis GR Bold"/>
              </a:rPr>
              <a:t>10</a:t>
            </a:r>
          </a:p>
        </p:txBody>
      </p:sp>
      <p:sp>
        <p:nvSpPr>
          <p:cNvPr id="25" name="Freeform 25"/>
          <p:cNvSpPr/>
          <p:nvPr/>
        </p:nvSpPr>
        <p:spPr>
          <a:xfrm>
            <a:off x="5983453" y="2139906"/>
            <a:ext cx="1788947" cy="3577893"/>
          </a:xfrm>
          <a:custGeom>
            <a:avLst/>
            <a:gdLst/>
            <a:ahLst/>
            <a:cxnLst/>
            <a:rect l="l" t="t" r="r" b="b"/>
            <a:pathLst>
              <a:path w="3577893" h="3577893">
                <a:moveTo>
                  <a:pt x="0" y="0"/>
                </a:moveTo>
                <a:lnTo>
                  <a:pt x="3577894" y="0"/>
                </a:lnTo>
                <a:lnTo>
                  <a:pt x="3577894" y="3577893"/>
                </a:lnTo>
                <a:lnTo>
                  <a:pt x="0" y="3577893"/>
                </a:lnTo>
                <a:lnTo>
                  <a:pt x="0" y="0"/>
                </a:lnTo>
                <a:close/>
              </a:path>
            </a:pathLst>
          </a:custGeom>
          <a:blipFill>
            <a:blip r:embed="rId4">
              <a:extLst>
                <a:ext uri="{96DAC541-7B7A-43D3-8B79-37D633B846F1}">
                  <asvg:svgBlip xmlns:asvg="http://schemas.microsoft.com/office/drawing/2016/SVG/main" r:embed="rId5"/>
                </a:ext>
              </a:extLst>
            </a:blip>
            <a:stretch>
              <a:fillRect r="-100000"/>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744" y="-1"/>
            <a:ext cx="7730400" cy="1674193"/>
          </a:xfrm>
          <a:custGeom>
            <a:avLst/>
            <a:gdLst/>
            <a:ahLst/>
            <a:cxnLst/>
            <a:rect l="l" t="t" r="r" b="b"/>
            <a:pathLst>
              <a:path w="2859341" h="630033">
                <a:moveTo>
                  <a:pt x="0" y="0"/>
                </a:moveTo>
                <a:lnTo>
                  <a:pt x="2859341" y="0"/>
                </a:lnTo>
                <a:lnTo>
                  <a:pt x="2859341" y="630033"/>
                </a:lnTo>
                <a:lnTo>
                  <a:pt x="0" y="630033"/>
                </a:lnTo>
                <a:close/>
              </a:path>
            </a:pathLst>
          </a:custGeom>
          <a:solidFill>
            <a:srgbClr val="501214"/>
          </a:solidFill>
        </p:spPr>
        <p:txBody>
          <a:bodyPr/>
          <a:lstStyle/>
          <a:p>
            <a:endParaRPr lang="en-US"/>
          </a:p>
        </p:txBody>
      </p:sp>
      <p:sp>
        <p:nvSpPr>
          <p:cNvPr id="4" name="TextBox 4"/>
          <p:cNvSpPr txBox="1"/>
          <p:nvPr/>
        </p:nvSpPr>
        <p:spPr>
          <a:xfrm>
            <a:off x="-249388" y="-215190"/>
            <a:ext cx="8202734" cy="1889383"/>
          </a:xfrm>
          <a:prstGeom prst="rect">
            <a:avLst/>
          </a:prstGeom>
        </p:spPr>
        <p:txBody>
          <a:bodyPr lIns="50800" tIns="50800" rIns="50800" bIns="50800" rtlCol="0" anchor="ctr"/>
          <a:lstStyle/>
          <a:p>
            <a:pPr algn="ctr">
              <a:lnSpc>
                <a:spcPts val="2239"/>
              </a:lnSpc>
            </a:pPr>
            <a:endParaRPr/>
          </a:p>
        </p:txBody>
      </p:sp>
      <p:sp>
        <p:nvSpPr>
          <p:cNvPr id="5" name="Freeform 5"/>
          <p:cNvSpPr/>
          <p:nvPr/>
        </p:nvSpPr>
        <p:spPr>
          <a:xfrm>
            <a:off x="-113844" y="1674192"/>
            <a:ext cx="7990601" cy="104044"/>
          </a:xfrm>
          <a:custGeom>
            <a:avLst/>
            <a:gdLst/>
            <a:ahLst/>
            <a:cxnLst/>
            <a:rect l="l" t="t" r="r" b="b"/>
            <a:pathLst>
              <a:path w="7990601" h="104044">
                <a:moveTo>
                  <a:pt x="0" y="0"/>
                </a:moveTo>
                <a:lnTo>
                  <a:pt x="7990601" y="0"/>
                </a:lnTo>
                <a:lnTo>
                  <a:pt x="7990601" y="104045"/>
                </a:lnTo>
                <a:lnTo>
                  <a:pt x="0" y="104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979067" y="3068057"/>
            <a:ext cx="2554140" cy="3583098"/>
            <a:chOff x="0" y="0"/>
            <a:chExt cx="523725" cy="734712"/>
          </a:xfrm>
        </p:grpSpPr>
        <p:sp>
          <p:nvSpPr>
            <p:cNvPr id="7" name="Freeform 7"/>
            <p:cNvSpPr/>
            <p:nvPr/>
          </p:nvSpPr>
          <p:spPr>
            <a:xfrm>
              <a:off x="0" y="0"/>
              <a:ext cx="523725" cy="734712"/>
            </a:xfrm>
            <a:custGeom>
              <a:avLst/>
              <a:gdLst/>
              <a:ahLst/>
              <a:cxnLst/>
              <a:rect l="l" t="t" r="r" b="b"/>
              <a:pathLst>
                <a:path w="523725" h="734712">
                  <a:moveTo>
                    <a:pt x="0" y="0"/>
                  </a:moveTo>
                  <a:lnTo>
                    <a:pt x="523725" y="0"/>
                  </a:lnTo>
                  <a:lnTo>
                    <a:pt x="523725" y="734712"/>
                  </a:lnTo>
                  <a:lnTo>
                    <a:pt x="0" y="734712"/>
                  </a:lnTo>
                  <a:close/>
                </a:path>
              </a:pathLst>
            </a:custGeom>
            <a:blipFill>
              <a:blip r:embed="rId4"/>
              <a:stretch>
                <a:fillRect l="-107936" t="-37211" r="-106305" b="-12258"/>
              </a:stretch>
            </a:blipFill>
          </p:spPr>
          <p:txBody>
            <a:bodyPr/>
            <a:lstStyle/>
            <a:p>
              <a:endParaRPr lang="en-US"/>
            </a:p>
          </p:txBody>
        </p:sp>
      </p:grpSp>
      <p:grpSp>
        <p:nvGrpSpPr>
          <p:cNvPr id="8" name="Group 8"/>
          <p:cNvGrpSpPr/>
          <p:nvPr/>
        </p:nvGrpSpPr>
        <p:grpSpPr>
          <a:xfrm>
            <a:off x="5318597" y="7207149"/>
            <a:ext cx="205690" cy="20569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182" r="-182"/>
              </a:stretch>
            </a:blipFill>
          </p:spPr>
          <p:txBody>
            <a:bodyPr/>
            <a:lstStyle/>
            <a:p>
              <a:endParaRPr lang="en-US"/>
            </a:p>
          </p:txBody>
        </p:sp>
      </p:grpSp>
      <p:grpSp>
        <p:nvGrpSpPr>
          <p:cNvPr id="10" name="Group 10"/>
          <p:cNvGrpSpPr/>
          <p:nvPr/>
        </p:nvGrpSpPr>
        <p:grpSpPr>
          <a:xfrm>
            <a:off x="5623801" y="7207149"/>
            <a:ext cx="205690" cy="20569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a:stretch>
            </a:blipFill>
          </p:spPr>
          <p:txBody>
            <a:bodyPr/>
            <a:lstStyle/>
            <a:p>
              <a:endParaRPr lang="en-US"/>
            </a:p>
          </p:txBody>
        </p:sp>
      </p:grpSp>
      <p:grpSp>
        <p:nvGrpSpPr>
          <p:cNvPr id="12" name="Group 12"/>
          <p:cNvGrpSpPr/>
          <p:nvPr/>
        </p:nvGrpSpPr>
        <p:grpSpPr>
          <a:xfrm>
            <a:off x="5924741" y="7207149"/>
            <a:ext cx="205690" cy="205690"/>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7"/>
              <a:stretch>
                <a:fillRect r="-18000"/>
              </a:stretch>
            </a:blipFill>
          </p:spPr>
          <p:txBody>
            <a:bodyPr/>
            <a:lstStyle/>
            <a:p>
              <a:endParaRPr lang="en-US"/>
            </a:p>
          </p:txBody>
        </p:sp>
      </p:grpSp>
      <p:grpSp>
        <p:nvGrpSpPr>
          <p:cNvPr id="14" name="Group 14"/>
          <p:cNvGrpSpPr/>
          <p:nvPr/>
        </p:nvGrpSpPr>
        <p:grpSpPr>
          <a:xfrm>
            <a:off x="6225681" y="7207149"/>
            <a:ext cx="205690" cy="20569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8"/>
              <a:stretch>
                <a:fillRect t="-1210" b="-1210"/>
              </a:stretch>
            </a:blipFill>
          </p:spPr>
          <p:txBody>
            <a:bodyPr/>
            <a:lstStyle/>
            <a:p>
              <a:endParaRPr lang="en-US"/>
            </a:p>
          </p:txBody>
        </p:sp>
      </p:grpSp>
      <p:sp>
        <p:nvSpPr>
          <p:cNvPr id="16" name="TextBox 16"/>
          <p:cNvSpPr txBox="1"/>
          <p:nvPr/>
        </p:nvSpPr>
        <p:spPr>
          <a:xfrm>
            <a:off x="4252442" y="5672797"/>
            <a:ext cx="1440870" cy="297014"/>
          </a:xfrm>
          <a:prstGeom prst="rect">
            <a:avLst/>
          </a:prstGeom>
        </p:spPr>
        <p:txBody>
          <a:bodyPr lIns="0" tIns="0" rIns="0" bIns="0" rtlCol="0" anchor="t">
            <a:spAutoFit/>
          </a:bodyPr>
          <a:lstStyle/>
          <a:p>
            <a:pPr algn="l">
              <a:lnSpc>
                <a:spcPts val="2466"/>
              </a:lnSpc>
            </a:pPr>
            <a:r>
              <a:rPr lang="en-US" sz="1761" b="1">
                <a:solidFill>
                  <a:srgbClr val="501214"/>
                </a:solidFill>
                <a:latin typeface="Nunito Sans Semi-Bold"/>
                <a:ea typeface="Nunito Sans Semi-Bold"/>
                <a:cs typeface="Nunito Sans Semi-Bold"/>
                <a:sym typeface="Nunito Sans Semi-Bold"/>
              </a:rPr>
              <a:t>Jordan Bobcat</a:t>
            </a:r>
          </a:p>
        </p:txBody>
      </p:sp>
      <p:sp>
        <p:nvSpPr>
          <p:cNvPr id="17" name="TextBox 17"/>
          <p:cNvSpPr txBox="1"/>
          <p:nvPr/>
        </p:nvSpPr>
        <p:spPr>
          <a:xfrm>
            <a:off x="4252442" y="6041194"/>
            <a:ext cx="2742718" cy="308226"/>
          </a:xfrm>
          <a:prstGeom prst="rect">
            <a:avLst/>
          </a:prstGeom>
        </p:spPr>
        <p:txBody>
          <a:bodyPr wrap="square" lIns="0" tIns="0" rIns="0" bIns="0" rtlCol="0" anchor="t">
            <a:spAutoFit/>
          </a:bodyPr>
          <a:lstStyle/>
          <a:p>
            <a:pPr algn="l">
              <a:lnSpc>
                <a:spcPts val="2466"/>
              </a:lnSpc>
            </a:pPr>
            <a:r>
              <a:rPr lang="en-US" sz="1761" b="1" dirty="0">
                <a:solidFill>
                  <a:srgbClr val="501214"/>
                </a:solidFill>
                <a:latin typeface="Nunito Sans Semi-Bold"/>
                <a:ea typeface="Nunito Sans Semi-Bold"/>
                <a:cs typeface="Nunito Sans Semi-Bold"/>
                <a:sym typeface="Nunito Sans Semi-Bold"/>
              </a:rPr>
              <a:t>512-555-5555</a:t>
            </a:r>
          </a:p>
        </p:txBody>
      </p:sp>
      <p:sp>
        <p:nvSpPr>
          <p:cNvPr id="18" name="TextBox 18"/>
          <p:cNvSpPr txBox="1"/>
          <p:nvPr/>
        </p:nvSpPr>
        <p:spPr>
          <a:xfrm>
            <a:off x="4252442" y="6410297"/>
            <a:ext cx="2986558" cy="308226"/>
          </a:xfrm>
          <a:prstGeom prst="rect">
            <a:avLst/>
          </a:prstGeom>
        </p:spPr>
        <p:txBody>
          <a:bodyPr wrap="square" lIns="0" tIns="0" rIns="0" bIns="0" rtlCol="0" anchor="t">
            <a:spAutoFit/>
          </a:bodyPr>
          <a:lstStyle/>
          <a:p>
            <a:pPr algn="l">
              <a:lnSpc>
                <a:spcPts val="2466"/>
              </a:lnSpc>
            </a:pPr>
            <a:r>
              <a:rPr lang="en-US" sz="1761" b="1" dirty="0" err="1">
                <a:solidFill>
                  <a:srgbClr val="501214"/>
                </a:solidFill>
                <a:latin typeface="Nunito Sans Semi-Bold"/>
                <a:ea typeface="Nunito Sans Semi-Bold"/>
                <a:cs typeface="Nunito Sans Semi-Bold"/>
                <a:sym typeface="Nunito Sans Semi-Bold"/>
              </a:rPr>
              <a:t>JBobcat@txstate.edu</a:t>
            </a:r>
            <a:endParaRPr lang="en-US" sz="1761" b="1" dirty="0">
              <a:solidFill>
                <a:srgbClr val="501214"/>
              </a:solidFill>
              <a:latin typeface="Nunito Sans Semi-Bold"/>
              <a:ea typeface="Nunito Sans Semi-Bold"/>
              <a:cs typeface="Nunito Sans Semi-Bold"/>
              <a:sym typeface="Nunito Sans Semi-Bold"/>
            </a:endParaRPr>
          </a:p>
        </p:txBody>
      </p:sp>
      <p:sp>
        <p:nvSpPr>
          <p:cNvPr id="19" name="TextBox 19"/>
          <p:cNvSpPr txBox="1"/>
          <p:nvPr/>
        </p:nvSpPr>
        <p:spPr>
          <a:xfrm>
            <a:off x="4252442" y="6773986"/>
            <a:ext cx="2529358" cy="308226"/>
          </a:xfrm>
          <a:prstGeom prst="rect">
            <a:avLst/>
          </a:prstGeom>
        </p:spPr>
        <p:txBody>
          <a:bodyPr wrap="square" lIns="0" tIns="0" rIns="0" bIns="0" rtlCol="0" anchor="t">
            <a:spAutoFit/>
          </a:bodyPr>
          <a:lstStyle/>
          <a:p>
            <a:pPr algn="l">
              <a:lnSpc>
                <a:spcPts val="2466"/>
              </a:lnSpc>
            </a:pPr>
            <a:r>
              <a:rPr lang="en-US" sz="1761" b="1">
                <a:solidFill>
                  <a:srgbClr val="501214"/>
                </a:solidFill>
                <a:latin typeface="Nunito Sans Semi-Bold"/>
                <a:ea typeface="Nunito Sans Semi-Bold"/>
                <a:cs typeface="Nunito Sans Semi-Bold"/>
                <a:sym typeface="Nunito Sans Semi-Bold"/>
              </a:rPr>
              <a:t>jordanbobcat.com</a:t>
            </a:r>
          </a:p>
        </p:txBody>
      </p:sp>
      <p:sp>
        <p:nvSpPr>
          <p:cNvPr id="20" name="TextBox 20"/>
          <p:cNvSpPr txBox="1"/>
          <p:nvPr/>
        </p:nvSpPr>
        <p:spPr>
          <a:xfrm>
            <a:off x="4252442" y="7147200"/>
            <a:ext cx="959461" cy="297014"/>
          </a:xfrm>
          <a:prstGeom prst="rect">
            <a:avLst/>
          </a:prstGeom>
        </p:spPr>
        <p:txBody>
          <a:bodyPr lIns="0" tIns="0" rIns="0" bIns="0" rtlCol="0" anchor="t">
            <a:spAutoFit/>
          </a:bodyPr>
          <a:lstStyle/>
          <a:p>
            <a:pPr algn="l">
              <a:lnSpc>
                <a:spcPts val="2466"/>
              </a:lnSpc>
            </a:pPr>
            <a:r>
              <a:rPr lang="en-US" sz="1761" b="1">
                <a:solidFill>
                  <a:srgbClr val="501214"/>
                </a:solidFill>
                <a:latin typeface="Nunito Sans Semi-Bold"/>
                <a:ea typeface="Nunito Sans Semi-Bold"/>
                <a:cs typeface="Nunito Sans Semi-Bold"/>
                <a:sym typeface="Nunito Sans Semi-Bold"/>
              </a:rPr>
              <a:t>@jbobcat</a:t>
            </a:r>
          </a:p>
        </p:txBody>
      </p:sp>
      <p:sp>
        <p:nvSpPr>
          <p:cNvPr id="21" name="TextBox 21"/>
          <p:cNvSpPr txBox="1"/>
          <p:nvPr/>
        </p:nvSpPr>
        <p:spPr>
          <a:xfrm>
            <a:off x="348285" y="481853"/>
            <a:ext cx="5288876" cy="732958"/>
          </a:xfrm>
          <a:prstGeom prst="rect">
            <a:avLst/>
          </a:prstGeom>
        </p:spPr>
        <p:txBody>
          <a:bodyPr lIns="0" tIns="0" rIns="0" bIns="0" rtlCol="0" anchor="ctr">
            <a:spAutoFit/>
          </a:bodyPr>
          <a:lstStyle/>
          <a:p>
            <a:pPr algn="l">
              <a:lnSpc>
                <a:spcPts val="5871"/>
              </a:lnSpc>
            </a:pPr>
            <a:r>
              <a:rPr lang="en-US" sz="4660" b="1" dirty="0">
                <a:solidFill>
                  <a:srgbClr val="EAB942"/>
                </a:solidFill>
                <a:latin typeface="Halis GR Bold"/>
                <a:ea typeface="Halis GR Bold"/>
                <a:cs typeface="Halis GR Bold"/>
                <a:sym typeface="Halis GR Bold"/>
              </a:rPr>
              <a:t>ABOUT ME</a:t>
            </a:r>
          </a:p>
        </p:txBody>
      </p:sp>
      <p:sp>
        <p:nvSpPr>
          <p:cNvPr id="22" name="TextBox 22"/>
          <p:cNvSpPr txBox="1"/>
          <p:nvPr/>
        </p:nvSpPr>
        <p:spPr>
          <a:xfrm>
            <a:off x="4252442" y="3058532"/>
            <a:ext cx="2742718" cy="2384425"/>
          </a:xfrm>
          <a:prstGeom prst="rect">
            <a:avLst/>
          </a:prstGeom>
        </p:spPr>
        <p:txBody>
          <a:bodyPr lIns="0" tIns="0" rIns="0" bIns="0" rtlCol="0" anchor="t">
            <a:spAutoFit/>
          </a:bodyPr>
          <a:lstStyle/>
          <a:p>
            <a:pPr algn="l">
              <a:lnSpc>
                <a:spcPts val="1399"/>
              </a:lnSpc>
            </a:pPr>
            <a:r>
              <a:rPr lang="en-US" sz="999" dirty="0">
                <a:solidFill>
                  <a:srgbClr val="000000"/>
                </a:solidFill>
                <a:latin typeface="Nunito Sans"/>
                <a:ea typeface="Nunito Sans"/>
                <a:cs typeface="Nunito Sans"/>
                <a:sym typeface="Nunito Sans"/>
              </a:rPr>
              <a:t>Lorem ipsum dolor sit </a:t>
            </a:r>
            <a:r>
              <a:rPr lang="en-US" sz="999" dirty="0" err="1">
                <a:solidFill>
                  <a:srgbClr val="000000"/>
                </a:solidFill>
                <a:latin typeface="Nunito Sans"/>
                <a:ea typeface="Nunito Sans"/>
                <a:cs typeface="Nunito Sans"/>
                <a:sym typeface="Nunito Sans"/>
              </a:rPr>
              <a:t>amet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consectetur</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adipiscing</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elit</a:t>
            </a:r>
            <a:r>
              <a:rPr lang="en-US" sz="999" dirty="0">
                <a:solidFill>
                  <a:srgbClr val="000000"/>
                </a:solidFill>
                <a:latin typeface="Nunito Sans"/>
                <a:ea typeface="Nunito Sans"/>
                <a:cs typeface="Nunito Sans"/>
                <a:sym typeface="Nunito Sans"/>
              </a:rPr>
              <a:t>. Sed </a:t>
            </a:r>
            <a:r>
              <a:rPr lang="en-US" sz="999" dirty="0" err="1">
                <a:solidFill>
                  <a:srgbClr val="000000"/>
                </a:solidFill>
                <a:latin typeface="Nunito Sans"/>
                <a:ea typeface="Nunito Sans"/>
                <a:cs typeface="Nunito Sans"/>
                <a:sym typeface="Nunito Sans"/>
              </a:rPr>
              <a:t>neque</a:t>
            </a:r>
            <a:r>
              <a:rPr lang="en-US" sz="999" dirty="0">
                <a:solidFill>
                  <a:srgbClr val="000000"/>
                </a:solidFill>
                <a:latin typeface="Nunito Sans"/>
                <a:ea typeface="Nunito Sans"/>
                <a:cs typeface="Nunito Sans"/>
                <a:sym typeface="Nunito Sans"/>
              </a:rPr>
              <a:t> diam, </a:t>
            </a:r>
            <a:r>
              <a:rPr lang="en-US" sz="999" dirty="0" err="1">
                <a:solidFill>
                  <a:srgbClr val="000000"/>
                </a:solidFill>
                <a:latin typeface="Nunito Sans"/>
                <a:ea typeface="Nunito Sans"/>
                <a:cs typeface="Nunito Sans"/>
                <a:sym typeface="Nunito Sans"/>
              </a:rPr>
              <a:t>accumsan</a:t>
            </a:r>
            <a:r>
              <a:rPr lang="en-US" sz="999" dirty="0">
                <a:solidFill>
                  <a:srgbClr val="000000"/>
                </a:solidFill>
                <a:latin typeface="Nunito Sans"/>
                <a:ea typeface="Nunito Sans"/>
                <a:cs typeface="Nunito Sans"/>
                <a:sym typeface="Nunito Sans"/>
              </a:rPr>
              <a:t> id </a:t>
            </a:r>
            <a:r>
              <a:rPr lang="en-US" sz="999" dirty="0" err="1">
                <a:solidFill>
                  <a:srgbClr val="000000"/>
                </a:solidFill>
                <a:latin typeface="Nunito Sans"/>
                <a:ea typeface="Nunito Sans"/>
                <a:cs typeface="Nunito Sans"/>
                <a:sym typeface="Nunito Sans"/>
              </a:rPr>
              <a:t>faucibus</a:t>
            </a:r>
            <a:r>
              <a:rPr lang="en-US" sz="999" dirty="0">
                <a:solidFill>
                  <a:srgbClr val="000000"/>
                </a:solidFill>
                <a:latin typeface="Nunito Sans"/>
                <a:ea typeface="Nunito Sans"/>
                <a:cs typeface="Nunito Sans"/>
                <a:sym typeface="Nunito Sans"/>
              </a:rPr>
              <a:t> sit </a:t>
            </a:r>
            <a:r>
              <a:rPr lang="en-US" sz="999" dirty="0" err="1">
                <a:solidFill>
                  <a:srgbClr val="000000"/>
                </a:solidFill>
                <a:latin typeface="Nunito Sans"/>
                <a:ea typeface="Nunito Sans"/>
                <a:cs typeface="Nunito Sans"/>
                <a:sym typeface="Nunito Sans"/>
              </a:rPr>
              <a:t>amet</a:t>
            </a:r>
            <a:r>
              <a:rPr lang="en-US" sz="999" dirty="0">
                <a:solidFill>
                  <a:srgbClr val="000000"/>
                </a:solidFill>
                <a:latin typeface="Nunito Sans"/>
                <a:ea typeface="Nunito Sans"/>
                <a:cs typeface="Nunito Sans"/>
                <a:sym typeface="Nunito Sans"/>
              </a:rPr>
              <a:t>, pharetra non dui. Proin </a:t>
            </a:r>
            <a:r>
              <a:rPr lang="en-US" sz="999" dirty="0" err="1">
                <a:solidFill>
                  <a:srgbClr val="000000"/>
                </a:solidFill>
                <a:latin typeface="Nunito Sans"/>
                <a:ea typeface="Nunito Sans"/>
                <a:cs typeface="Nunito Sans"/>
                <a:sym typeface="Nunito Sans"/>
              </a:rPr>
              <a:t>tortor</a:t>
            </a:r>
            <a:r>
              <a:rPr lang="en-US" sz="999" dirty="0">
                <a:solidFill>
                  <a:srgbClr val="000000"/>
                </a:solidFill>
                <a:latin typeface="Nunito Sans"/>
                <a:ea typeface="Nunito Sans"/>
                <a:cs typeface="Nunito Sans"/>
                <a:sym typeface="Nunito Sans"/>
              </a:rPr>
              <a:t> diam, </a:t>
            </a:r>
            <a:r>
              <a:rPr lang="en-US" sz="999" dirty="0" err="1">
                <a:solidFill>
                  <a:srgbClr val="000000"/>
                </a:solidFill>
                <a:latin typeface="Nunito Sans"/>
                <a:ea typeface="Nunito Sans"/>
                <a:cs typeface="Nunito Sans"/>
                <a:sym typeface="Nunito Sans"/>
              </a:rPr>
              <a:t>rhoncus</a:t>
            </a:r>
            <a:r>
              <a:rPr lang="en-US" sz="999" dirty="0">
                <a:solidFill>
                  <a:srgbClr val="000000"/>
                </a:solidFill>
                <a:latin typeface="Nunito Sans"/>
                <a:ea typeface="Nunito Sans"/>
                <a:cs typeface="Nunito Sans"/>
                <a:sym typeface="Nunito Sans"/>
              </a:rPr>
              <a:t> vitae ex vitae, </a:t>
            </a:r>
            <a:r>
              <a:rPr lang="en-US" sz="999" dirty="0" err="1">
                <a:solidFill>
                  <a:srgbClr val="000000"/>
                </a:solidFill>
                <a:latin typeface="Nunito Sans"/>
                <a:ea typeface="Nunito Sans"/>
                <a:cs typeface="Nunito Sans"/>
                <a:sym typeface="Nunito Sans"/>
              </a:rPr>
              <a:t>sagittis</a:t>
            </a:r>
            <a:r>
              <a:rPr lang="en-US" sz="999" dirty="0">
                <a:solidFill>
                  <a:srgbClr val="000000"/>
                </a:solidFill>
                <a:latin typeface="Nunito Sans"/>
                <a:ea typeface="Nunito Sans"/>
                <a:cs typeface="Nunito Sans"/>
                <a:sym typeface="Nunito Sans"/>
              </a:rPr>
              <a:t> pharetra </a:t>
            </a:r>
            <a:r>
              <a:rPr lang="en-US" sz="999" dirty="0" err="1">
                <a:solidFill>
                  <a:srgbClr val="000000"/>
                </a:solidFill>
                <a:latin typeface="Nunito Sans"/>
                <a:ea typeface="Nunito Sans"/>
                <a:cs typeface="Nunito Sans"/>
                <a:sym typeface="Nunito Sans"/>
              </a:rPr>
              <a:t>leo</a:t>
            </a:r>
            <a:r>
              <a:rPr lang="en-US" sz="999" dirty="0">
                <a:solidFill>
                  <a:srgbClr val="000000"/>
                </a:solidFill>
                <a:latin typeface="Nunito Sans"/>
                <a:ea typeface="Nunito Sans"/>
                <a:cs typeface="Nunito Sans"/>
                <a:sym typeface="Nunito Sans"/>
              </a:rPr>
              <a:t>. Vestibulum </a:t>
            </a:r>
            <a:r>
              <a:rPr lang="en-US" sz="999" dirty="0" err="1">
                <a:solidFill>
                  <a:srgbClr val="000000"/>
                </a:solidFill>
                <a:latin typeface="Nunito Sans"/>
                <a:ea typeface="Nunito Sans"/>
                <a:cs typeface="Nunito Sans"/>
                <a:sym typeface="Nunito Sans"/>
              </a:rPr>
              <a:t>rutrum</a:t>
            </a:r>
            <a:r>
              <a:rPr lang="en-US" sz="999" dirty="0">
                <a:solidFill>
                  <a:srgbClr val="000000"/>
                </a:solidFill>
                <a:latin typeface="Nunito Sans"/>
                <a:ea typeface="Nunito Sans"/>
                <a:cs typeface="Nunito Sans"/>
                <a:sym typeface="Nunito Sans"/>
              </a:rPr>
              <a:t> diam a </a:t>
            </a:r>
            <a:r>
              <a:rPr lang="en-US" sz="999" dirty="0" err="1">
                <a:solidFill>
                  <a:srgbClr val="000000"/>
                </a:solidFill>
                <a:latin typeface="Nunito Sans"/>
                <a:ea typeface="Nunito Sans"/>
                <a:cs typeface="Nunito Sans"/>
                <a:sym typeface="Nunito Sans"/>
              </a:rPr>
              <a:t>metus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congue</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facilisis</a:t>
            </a:r>
            <a:r>
              <a:rPr lang="en-US" sz="999" dirty="0">
                <a:solidFill>
                  <a:srgbClr val="000000"/>
                </a:solidFill>
                <a:latin typeface="Nunito Sans"/>
                <a:ea typeface="Nunito Sans"/>
                <a:cs typeface="Nunito Sans"/>
                <a:sym typeface="Nunito Sans"/>
              </a:rPr>
              <a:t>.</a:t>
            </a:r>
          </a:p>
          <a:p>
            <a:pPr algn="l">
              <a:lnSpc>
                <a:spcPts val="1399"/>
              </a:lnSpc>
            </a:pPr>
            <a:endParaRPr lang="en-US" sz="999" dirty="0">
              <a:solidFill>
                <a:srgbClr val="000000"/>
              </a:solidFill>
              <a:latin typeface="Nunito Sans"/>
              <a:ea typeface="Nunito Sans"/>
              <a:cs typeface="Nunito Sans"/>
              <a:sym typeface="Nunito Sans"/>
            </a:endParaRPr>
          </a:p>
          <a:p>
            <a:pPr algn="l">
              <a:lnSpc>
                <a:spcPts val="1399"/>
              </a:lnSpc>
            </a:pPr>
            <a:r>
              <a:rPr lang="en-US" sz="999" dirty="0">
                <a:solidFill>
                  <a:srgbClr val="000000"/>
                </a:solidFill>
                <a:latin typeface="Nunito Sans"/>
                <a:ea typeface="Nunito Sans"/>
                <a:cs typeface="Nunito Sans"/>
                <a:sym typeface="Nunito Sans"/>
              </a:rPr>
              <a:t>Sed lorem </a:t>
            </a:r>
            <a:r>
              <a:rPr lang="en-US" sz="999" dirty="0" err="1">
                <a:solidFill>
                  <a:srgbClr val="000000"/>
                </a:solidFill>
                <a:latin typeface="Nunito Sans"/>
                <a:ea typeface="Nunito Sans"/>
                <a:cs typeface="Nunito Sans"/>
                <a:sym typeface="Nunito Sans"/>
              </a:rPr>
              <a:t>felis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tincidunt</a:t>
            </a:r>
            <a:r>
              <a:rPr lang="en-US" sz="999" dirty="0">
                <a:solidFill>
                  <a:srgbClr val="000000"/>
                </a:solidFill>
                <a:latin typeface="Nunito Sans"/>
                <a:ea typeface="Nunito Sans"/>
                <a:cs typeface="Nunito Sans"/>
                <a:sym typeface="Nunito Sans"/>
              </a:rPr>
              <a:t> id porta </a:t>
            </a:r>
            <a:r>
              <a:rPr lang="en-US" sz="999" dirty="0" err="1">
                <a:solidFill>
                  <a:srgbClr val="000000"/>
                </a:solidFill>
                <a:latin typeface="Nunito Sans"/>
                <a:ea typeface="Nunito Sans"/>
                <a:cs typeface="Nunito Sans"/>
                <a:sym typeface="Nunito Sans"/>
              </a:rPr>
              <a:t>congue</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suscipit</a:t>
            </a:r>
            <a:r>
              <a:rPr lang="en-US" sz="999" dirty="0">
                <a:solidFill>
                  <a:srgbClr val="000000"/>
                </a:solidFill>
                <a:latin typeface="Nunito Sans"/>
                <a:ea typeface="Nunito Sans"/>
                <a:cs typeface="Nunito Sans"/>
                <a:sym typeface="Nunito Sans"/>
              </a:rPr>
              <a:t> nec </a:t>
            </a:r>
            <a:r>
              <a:rPr lang="en-US" sz="999" dirty="0" err="1">
                <a:solidFill>
                  <a:srgbClr val="000000"/>
                </a:solidFill>
                <a:latin typeface="Nunito Sans"/>
                <a:ea typeface="Nunito Sans"/>
                <a:cs typeface="Nunito Sans"/>
                <a:sym typeface="Nunito Sans"/>
              </a:rPr>
              <a:t>nunc</a:t>
            </a:r>
            <a:r>
              <a:rPr lang="en-US" sz="999" dirty="0">
                <a:solidFill>
                  <a:srgbClr val="000000"/>
                </a:solidFill>
                <a:latin typeface="Nunito Sans"/>
                <a:ea typeface="Nunito Sans"/>
                <a:cs typeface="Nunito Sans"/>
                <a:sym typeface="Nunito Sans"/>
              </a:rPr>
              <a:t>. Nam auctor </a:t>
            </a:r>
            <a:r>
              <a:rPr lang="en-US" sz="999" dirty="0" err="1">
                <a:solidFill>
                  <a:srgbClr val="000000"/>
                </a:solidFill>
                <a:latin typeface="Nunito Sans"/>
                <a:ea typeface="Nunito Sans"/>
                <a:cs typeface="Nunito Sans"/>
                <a:sym typeface="Nunito Sans"/>
              </a:rPr>
              <a:t>tincidunt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quam</a:t>
            </a:r>
            <a:r>
              <a:rPr lang="en-US" sz="999" dirty="0">
                <a:solidFill>
                  <a:srgbClr val="000000"/>
                </a:solidFill>
                <a:latin typeface="Nunito Sans"/>
                <a:ea typeface="Nunito Sans"/>
                <a:cs typeface="Nunito Sans"/>
                <a:sym typeface="Nunito Sans"/>
              </a:rPr>
              <a:t>, sit </a:t>
            </a:r>
            <a:r>
              <a:rPr lang="en-US" sz="999" dirty="0" err="1">
                <a:solidFill>
                  <a:srgbClr val="000000"/>
                </a:solidFill>
                <a:latin typeface="Nunito Sans"/>
                <a:ea typeface="Nunito Sans"/>
                <a:cs typeface="Nunito Sans"/>
                <a:sym typeface="Nunito Sans"/>
              </a:rPr>
              <a:t>amet</a:t>
            </a:r>
            <a:r>
              <a:rPr lang="en-US" sz="999" dirty="0">
                <a:solidFill>
                  <a:srgbClr val="000000"/>
                </a:solidFill>
                <a:latin typeface="Nunito Sans"/>
                <a:ea typeface="Nunito Sans"/>
                <a:cs typeface="Nunito Sans"/>
                <a:sym typeface="Nunito Sans"/>
              </a:rPr>
              <a:t> auctor </a:t>
            </a:r>
            <a:r>
              <a:rPr lang="en-US" sz="999" dirty="0" err="1">
                <a:solidFill>
                  <a:srgbClr val="000000"/>
                </a:solidFill>
                <a:latin typeface="Nunito Sans"/>
                <a:ea typeface="Nunito Sans"/>
                <a:cs typeface="Nunito Sans"/>
                <a:sym typeface="Nunito Sans"/>
              </a:rPr>
              <a:t>tortor</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posuere</a:t>
            </a:r>
            <a:r>
              <a:rPr lang="en-US" sz="999" dirty="0">
                <a:solidFill>
                  <a:srgbClr val="000000"/>
                </a:solidFill>
                <a:latin typeface="Nunito Sans"/>
                <a:ea typeface="Nunito Sans"/>
                <a:cs typeface="Nunito Sans"/>
                <a:sym typeface="Nunito Sans"/>
              </a:rPr>
              <a:t> vitae. Ut non </a:t>
            </a:r>
            <a:r>
              <a:rPr lang="en-US" sz="999" dirty="0" err="1">
                <a:solidFill>
                  <a:srgbClr val="000000"/>
                </a:solidFill>
                <a:latin typeface="Nunito Sans"/>
                <a:ea typeface="Nunito Sans"/>
                <a:cs typeface="Nunito Sans"/>
                <a:sym typeface="Nunito Sans"/>
              </a:rPr>
              <a:t>odio</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fringilla</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laoreet</a:t>
            </a:r>
            <a:r>
              <a:rPr lang="en-US" sz="999" dirty="0">
                <a:solidFill>
                  <a:srgbClr val="000000"/>
                </a:solidFill>
                <a:latin typeface="Nunito Sans"/>
                <a:ea typeface="Nunito Sans"/>
                <a:cs typeface="Nunito Sans"/>
                <a:sym typeface="Nunito Sans"/>
              </a:rPr>
              <a:t> ligula et, </a:t>
            </a:r>
            <a:r>
              <a:rPr lang="en-US" sz="999" dirty="0" err="1">
                <a:solidFill>
                  <a:srgbClr val="000000"/>
                </a:solidFill>
                <a:latin typeface="Nunito Sans"/>
                <a:ea typeface="Nunito Sans"/>
                <a:cs typeface="Nunito Sans"/>
                <a:sym typeface="Nunito Sans"/>
              </a:rPr>
              <a:t>imperdiet</a:t>
            </a:r>
            <a:r>
              <a:rPr lang="en-US" sz="999" dirty="0">
                <a:solidFill>
                  <a:srgbClr val="000000"/>
                </a:solidFill>
                <a:latin typeface="Nunito Sans"/>
                <a:ea typeface="Nunito Sans"/>
                <a:cs typeface="Nunito Sans"/>
                <a:sym typeface="Nunito Sans"/>
              </a:rPr>
              <a:t> eros. Donec </a:t>
            </a:r>
            <a:r>
              <a:rPr lang="en-US" sz="999" dirty="0" err="1">
                <a:solidFill>
                  <a:srgbClr val="000000"/>
                </a:solidFill>
                <a:latin typeface="Nunito Sans"/>
                <a:ea typeface="Nunito Sans"/>
                <a:cs typeface="Nunito Sans"/>
                <a:sym typeface="Nunito Sans"/>
              </a:rPr>
              <a:t>suscipit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imperdiet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orci</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quis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volutpat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Phasellus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pellentesque</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faucibus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nulla</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quis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laoreet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sapien</a:t>
            </a:r>
            <a:r>
              <a:rPr lang="en-US" sz="999" dirty="0">
                <a:solidFill>
                  <a:srgbClr val="000000"/>
                </a:solidFill>
                <a:latin typeface="Nunito Sans"/>
                <a:ea typeface="Nunito Sans"/>
                <a:cs typeface="Nunito Sans"/>
                <a:sym typeface="Nunito Sans"/>
              </a:rPr>
              <a:t> dictum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7772400" cy="1674192"/>
          </a:xfrm>
          <a:custGeom>
            <a:avLst/>
            <a:gdLst/>
            <a:ahLst/>
            <a:cxnLst/>
            <a:rect l="l" t="t" r="r" b="b"/>
            <a:pathLst>
              <a:path w="2859341" h="630033">
                <a:moveTo>
                  <a:pt x="0" y="0"/>
                </a:moveTo>
                <a:lnTo>
                  <a:pt x="2859341" y="0"/>
                </a:lnTo>
                <a:lnTo>
                  <a:pt x="2859341" y="630033"/>
                </a:lnTo>
                <a:lnTo>
                  <a:pt x="0" y="630033"/>
                </a:lnTo>
                <a:close/>
              </a:path>
            </a:pathLst>
          </a:custGeom>
          <a:solidFill>
            <a:srgbClr val="501214"/>
          </a:solidFill>
        </p:spPr>
        <p:txBody>
          <a:bodyPr/>
          <a:lstStyle/>
          <a:p>
            <a:endParaRPr lang="en-US"/>
          </a:p>
        </p:txBody>
      </p:sp>
      <p:sp>
        <p:nvSpPr>
          <p:cNvPr id="4" name="TextBox 4"/>
          <p:cNvSpPr txBox="1"/>
          <p:nvPr/>
        </p:nvSpPr>
        <p:spPr>
          <a:xfrm>
            <a:off x="-249388" y="-215190"/>
            <a:ext cx="8202734" cy="1889383"/>
          </a:xfrm>
          <a:prstGeom prst="rect">
            <a:avLst/>
          </a:prstGeom>
        </p:spPr>
        <p:txBody>
          <a:bodyPr lIns="50800" tIns="50800" rIns="50800" bIns="50800" rtlCol="0" anchor="ctr"/>
          <a:lstStyle/>
          <a:p>
            <a:pPr algn="ctr">
              <a:lnSpc>
                <a:spcPts val="2239"/>
              </a:lnSpc>
            </a:pPr>
            <a:endParaRPr/>
          </a:p>
        </p:txBody>
      </p:sp>
      <p:sp>
        <p:nvSpPr>
          <p:cNvPr id="5" name="Freeform 5"/>
          <p:cNvSpPr/>
          <p:nvPr/>
        </p:nvSpPr>
        <p:spPr>
          <a:xfrm>
            <a:off x="-113844" y="1674192"/>
            <a:ext cx="7990601" cy="104044"/>
          </a:xfrm>
          <a:custGeom>
            <a:avLst/>
            <a:gdLst/>
            <a:ahLst/>
            <a:cxnLst/>
            <a:rect l="l" t="t" r="r" b="b"/>
            <a:pathLst>
              <a:path w="7990601" h="104044">
                <a:moveTo>
                  <a:pt x="0" y="0"/>
                </a:moveTo>
                <a:lnTo>
                  <a:pt x="7990601" y="0"/>
                </a:lnTo>
                <a:lnTo>
                  <a:pt x="7990601" y="104045"/>
                </a:lnTo>
                <a:lnTo>
                  <a:pt x="0" y="104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348285" y="481853"/>
            <a:ext cx="5288876" cy="732958"/>
          </a:xfrm>
          <a:prstGeom prst="rect">
            <a:avLst/>
          </a:prstGeom>
        </p:spPr>
        <p:txBody>
          <a:bodyPr lIns="0" tIns="0" rIns="0" bIns="0" rtlCol="0" anchor="ctr">
            <a:spAutoFit/>
          </a:bodyPr>
          <a:lstStyle/>
          <a:p>
            <a:pPr algn="l">
              <a:lnSpc>
                <a:spcPts val="5871"/>
              </a:lnSpc>
            </a:pPr>
            <a:r>
              <a:rPr lang="en-US" sz="4660" b="1" dirty="0">
                <a:solidFill>
                  <a:srgbClr val="EAB942"/>
                </a:solidFill>
                <a:latin typeface="Halis GR Bold"/>
                <a:ea typeface="Halis GR Bold"/>
                <a:cs typeface="Halis GR Bold"/>
                <a:sym typeface="Halis GR Bold"/>
              </a:rPr>
              <a:t>Applied Projects</a:t>
            </a:r>
          </a:p>
        </p:txBody>
      </p:sp>
      <p:sp>
        <p:nvSpPr>
          <p:cNvPr id="7" name="TextBox 7"/>
          <p:cNvSpPr txBox="1"/>
          <p:nvPr/>
        </p:nvSpPr>
        <p:spPr>
          <a:xfrm>
            <a:off x="2052255" y="3118508"/>
            <a:ext cx="3667889" cy="841375"/>
          </a:xfrm>
          <a:prstGeom prst="rect">
            <a:avLst/>
          </a:prstGeom>
        </p:spPr>
        <p:txBody>
          <a:bodyPr lIns="0" tIns="0" rIns="0" bIns="0" rtlCol="0" anchor="t">
            <a:spAutoFit/>
          </a:bodyPr>
          <a:lstStyle/>
          <a:p>
            <a:pPr algn="l">
              <a:lnSpc>
                <a:spcPts val="1399"/>
              </a:lnSpc>
            </a:pPr>
            <a:r>
              <a:rPr lang="en-US" sz="999" dirty="0">
                <a:solidFill>
                  <a:srgbClr val="000000"/>
                </a:solidFill>
                <a:latin typeface="Nunito Sans"/>
                <a:ea typeface="Nunito Sans"/>
                <a:cs typeface="Nunito Sans"/>
                <a:sym typeface="Nunito Sans"/>
              </a:rPr>
              <a:t>Lorem ipsum dolor sit </a:t>
            </a:r>
            <a:r>
              <a:rPr lang="en-US" sz="999" dirty="0" err="1">
                <a:solidFill>
                  <a:srgbClr val="000000"/>
                </a:solidFill>
                <a:latin typeface="Nunito Sans"/>
                <a:ea typeface="Nunito Sans"/>
                <a:cs typeface="Nunito Sans"/>
                <a:sym typeface="Nunito Sans"/>
              </a:rPr>
              <a:t>amet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consectetur</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adipiscing</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elit</a:t>
            </a:r>
            <a:r>
              <a:rPr lang="en-US" sz="999" dirty="0">
                <a:solidFill>
                  <a:srgbClr val="000000"/>
                </a:solidFill>
                <a:latin typeface="Nunito Sans"/>
                <a:ea typeface="Nunito Sans"/>
                <a:cs typeface="Nunito Sans"/>
                <a:sym typeface="Nunito Sans"/>
              </a:rPr>
              <a:t>. Sed </a:t>
            </a:r>
            <a:r>
              <a:rPr lang="en-US" sz="999" dirty="0" err="1">
                <a:solidFill>
                  <a:srgbClr val="000000"/>
                </a:solidFill>
                <a:latin typeface="Nunito Sans"/>
                <a:ea typeface="Nunito Sans"/>
                <a:cs typeface="Nunito Sans"/>
                <a:sym typeface="Nunito Sans"/>
              </a:rPr>
              <a:t>neque</a:t>
            </a:r>
            <a:r>
              <a:rPr lang="en-US" sz="999" dirty="0">
                <a:solidFill>
                  <a:srgbClr val="000000"/>
                </a:solidFill>
                <a:latin typeface="Nunito Sans"/>
                <a:ea typeface="Nunito Sans"/>
                <a:cs typeface="Nunito Sans"/>
                <a:sym typeface="Nunito Sans"/>
              </a:rPr>
              <a:t> diam, </a:t>
            </a:r>
            <a:r>
              <a:rPr lang="en-US" sz="999" dirty="0" err="1">
                <a:solidFill>
                  <a:srgbClr val="000000"/>
                </a:solidFill>
                <a:latin typeface="Nunito Sans"/>
                <a:ea typeface="Nunito Sans"/>
                <a:cs typeface="Nunito Sans"/>
                <a:sym typeface="Nunito Sans"/>
              </a:rPr>
              <a:t>accumsan</a:t>
            </a:r>
            <a:r>
              <a:rPr lang="en-US" sz="999" dirty="0">
                <a:solidFill>
                  <a:srgbClr val="000000"/>
                </a:solidFill>
                <a:latin typeface="Nunito Sans"/>
                <a:ea typeface="Nunito Sans"/>
                <a:cs typeface="Nunito Sans"/>
                <a:sym typeface="Nunito Sans"/>
              </a:rPr>
              <a:t> id </a:t>
            </a:r>
            <a:r>
              <a:rPr lang="en-US" sz="999" dirty="0" err="1">
                <a:solidFill>
                  <a:srgbClr val="000000"/>
                </a:solidFill>
                <a:latin typeface="Nunito Sans"/>
                <a:ea typeface="Nunito Sans"/>
                <a:cs typeface="Nunito Sans"/>
                <a:sym typeface="Nunito Sans"/>
              </a:rPr>
              <a:t>faucibus</a:t>
            </a:r>
            <a:r>
              <a:rPr lang="en-US" sz="999" dirty="0">
                <a:solidFill>
                  <a:srgbClr val="000000"/>
                </a:solidFill>
                <a:latin typeface="Nunito Sans"/>
                <a:ea typeface="Nunito Sans"/>
                <a:cs typeface="Nunito Sans"/>
                <a:sym typeface="Nunito Sans"/>
              </a:rPr>
              <a:t> sit </a:t>
            </a:r>
            <a:r>
              <a:rPr lang="en-US" sz="999" dirty="0" err="1">
                <a:solidFill>
                  <a:srgbClr val="000000"/>
                </a:solidFill>
                <a:latin typeface="Nunito Sans"/>
                <a:ea typeface="Nunito Sans"/>
                <a:cs typeface="Nunito Sans"/>
                <a:sym typeface="Nunito Sans"/>
              </a:rPr>
              <a:t>amet</a:t>
            </a:r>
            <a:r>
              <a:rPr lang="en-US" sz="999" dirty="0">
                <a:solidFill>
                  <a:srgbClr val="000000"/>
                </a:solidFill>
                <a:latin typeface="Nunito Sans"/>
                <a:ea typeface="Nunito Sans"/>
                <a:cs typeface="Nunito Sans"/>
                <a:sym typeface="Nunito Sans"/>
              </a:rPr>
              <a:t>, pharetra non dui. Proin </a:t>
            </a:r>
            <a:r>
              <a:rPr lang="en-US" sz="999" dirty="0" err="1">
                <a:solidFill>
                  <a:srgbClr val="000000"/>
                </a:solidFill>
                <a:latin typeface="Nunito Sans"/>
                <a:ea typeface="Nunito Sans"/>
                <a:cs typeface="Nunito Sans"/>
                <a:sym typeface="Nunito Sans"/>
              </a:rPr>
              <a:t>tortor</a:t>
            </a:r>
            <a:r>
              <a:rPr lang="en-US" sz="999" dirty="0">
                <a:solidFill>
                  <a:srgbClr val="000000"/>
                </a:solidFill>
                <a:latin typeface="Nunito Sans"/>
                <a:ea typeface="Nunito Sans"/>
                <a:cs typeface="Nunito Sans"/>
                <a:sym typeface="Nunito Sans"/>
              </a:rPr>
              <a:t> diam, </a:t>
            </a:r>
            <a:r>
              <a:rPr lang="en-US" sz="999" dirty="0" err="1">
                <a:solidFill>
                  <a:srgbClr val="000000"/>
                </a:solidFill>
                <a:latin typeface="Nunito Sans"/>
                <a:ea typeface="Nunito Sans"/>
                <a:cs typeface="Nunito Sans"/>
                <a:sym typeface="Nunito Sans"/>
              </a:rPr>
              <a:t>rhoncus</a:t>
            </a:r>
            <a:r>
              <a:rPr lang="en-US" sz="999" dirty="0">
                <a:solidFill>
                  <a:srgbClr val="000000"/>
                </a:solidFill>
                <a:latin typeface="Nunito Sans"/>
                <a:ea typeface="Nunito Sans"/>
                <a:cs typeface="Nunito Sans"/>
                <a:sym typeface="Nunito Sans"/>
              </a:rPr>
              <a:t> vitae ex vitae, </a:t>
            </a:r>
            <a:r>
              <a:rPr lang="en-US" sz="999" dirty="0" err="1">
                <a:solidFill>
                  <a:srgbClr val="000000"/>
                </a:solidFill>
                <a:latin typeface="Nunito Sans"/>
                <a:ea typeface="Nunito Sans"/>
                <a:cs typeface="Nunito Sans"/>
                <a:sym typeface="Nunito Sans"/>
              </a:rPr>
              <a:t>sagittis</a:t>
            </a:r>
            <a:r>
              <a:rPr lang="en-US" sz="999" dirty="0">
                <a:solidFill>
                  <a:srgbClr val="000000"/>
                </a:solidFill>
                <a:latin typeface="Nunito Sans"/>
                <a:ea typeface="Nunito Sans"/>
                <a:cs typeface="Nunito Sans"/>
                <a:sym typeface="Nunito Sans"/>
              </a:rPr>
              <a:t> pharetra </a:t>
            </a:r>
            <a:r>
              <a:rPr lang="en-US" sz="999" dirty="0" err="1">
                <a:solidFill>
                  <a:srgbClr val="000000"/>
                </a:solidFill>
                <a:latin typeface="Nunito Sans"/>
                <a:ea typeface="Nunito Sans"/>
                <a:cs typeface="Nunito Sans"/>
                <a:sym typeface="Nunito Sans"/>
              </a:rPr>
              <a:t>leo</a:t>
            </a:r>
            <a:r>
              <a:rPr lang="en-US" sz="999" dirty="0">
                <a:solidFill>
                  <a:srgbClr val="000000"/>
                </a:solidFill>
                <a:latin typeface="Nunito Sans"/>
                <a:ea typeface="Nunito Sans"/>
                <a:cs typeface="Nunito Sans"/>
                <a:sym typeface="Nunito Sans"/>
              </a:rPr>
              <a:t>. Vestibulum </a:t>
            </a:r>
            <a:r>
              <a:rPr lang="en-US" sz="999" dirty="0" err="1">
                <a:solidFill>
                  <a:srgbClr val="000000"/>
                </a:solidFill>
                <a:latin typeface="Nunito Sans"/>
                <a:ea typeface="Nunito Sans"/>
                <a:cs typeface="Nunito Sans"/>
                <a:sym typeface="Nunito Sans"/>
              </a:rPr>
              <a:t>rutrum</a:t>
            </a:r>
            <a:r>
              <a:rPr lang="en-US" sz="999" dirty="0">
                <a:solidFill>
                  <a:srgbClr val="000000"/>
                </a:solidFill>
                <a:latin typeface="Nunito Sans"/>
                <a:ea typeface="Nunito Sans"/>
                <a:cs typeface="Nunito Sans"/>
                <a:sym typeface="Nunito Sans"/>
              </a:rPr>
              <a:t> diam a </a:t>
            </a:r>
            <a:r>
              <a:rPr lang="en-US" sz="999" dirty="0" err="1">
                <a:solidFill>
                  <a:srgbClr val="000000"/>
                </a:solidFill>
                <a:latin typeface="Nunito Sans"/>
                <a:ea typeface="Nunito Sans"/>
                <a:cs typeface="Nunito Sans"/>
                <a:sym typeface="Nunito Sans"/>
              </a:rPr>
              <a:t>metus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congue</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facilisis</a:t>
            </a:r>
            <a:r>
              <a:rPr lang="en-US" sz="999" dirty="0">
                <a:solidFill>
                  <a:srgbClr val="000000"/>
                </a:solidFill>
                <a:latin typeface="Nunito Sans"/>
                <a:ea typeface="Nunito Sans"/>
                <a:cs typeface="Nunito Sans"/>
                <a:sym typeface="Nunito Sans"/>
              </a:rPr>
              <a:t>.</a:t>
            </a:r>
          </a:p>
          <a:p>
            <a:pPr algn="l">
              <a:lnSpc>
                <a:spcPts val="1399"/>
              </a:lnSpc>
            </a:pPr>
            <a:endParaRPr lang="en-US" sz="999" dirty="0">
              <a:solidFill>
                <a:srgbClr val="000000"/>
              </a:solidFill>
              <a:latin typeface="Nunito Sans"/>
              <a:ea typeface="Nunito Sans"/>
              <a:cs typeface="Nunito Sans"/>
              <a:sym typeface="Nunito Sans"/>
            </a:endParaRPr>
          </a:p>
        </p:txBody>
      </p:sp>
      <p:sp>
        <p:nvSpPr>
          <p:cNvPr id="8" name="TextBox 8"/>
          <p:cNvSpPr txBox="1"/>
          <p:nvPr/>
        </p:nvSpPr>
        <p:spPr>
          <a:xfrm>
            <a:off x="2052255" y="4123153"/>
            <a:ext cx="3417860" cy="309700"/>
          </a:xfrm>
          <a:prstGeom prst="rect">
            <a:avLst/>
          </a:prstGeom>
        </p:spPr>
        <p:txBody>
          <a:bodyPr lIns="0" tIns="0" rIns="0" bIns="0" rtlCol="0" anchor="t">
            <a:spAutoFit/>
          </a:bodyPr>
          <a:lstStyle/>
          <a:p>
            <a:pPr algn="l">
              <a:lnSpc>
                <a:spcPts val="2520"/>
              </a:lnSpc>
            </a:pPr>
            <a:r>
              <a:rPr lang="en-US" sz="1800" b="1" dirty="0">
                <a:solidFill>
                  <a:srgbClr val="000000"/>
                </a:solidFill>
                <a:latin typeface="Nunito Sans Bold"/>
                <a:ea typeface="Nunito Sans Bold"/>
                <a:cs typeface="Nunito Sans Bold"/>
                <a:sym typeface="Nunito Sans Bold"/>
              </a:rPr>
              <a:t>Podcast in Course Title</a:t>
            </a:r>
          </a:p>
        </p:txBody>
      </p:sp>
      <p:sp>
        <p:nvSpPr>
          <p:cNvPr id="9" name="TextBox 9"/>
          <p:cNvSpPr txBox="1"/>
          <p:nvPr/>
        </p:nvSpPr>
        <p:spPr>
          <a:xfrm>
            <a:off x="2052255" y="5528002"/>
            <a:ext cx="3417860" cy="309700"/>
          </a:xfrm>
          <a:prstGeom prst="rect">
            <a:avLst/>
          </a:prstGeom>
        </p:spPr>
        <p:txBody>
          <a:bodyPr lIns="0" tIns="0" rIns="0" bIns="0" rtlCol="0" anchor="t">
            <a:spAutoFit/>
          </a:bodyPr>
          <a:lstStyle/>
          <a:p>
            <a:pPr algn="l">
              <a:lnSpc>
                <a:spcPts val="2520"/>
              </a:lnSpc>
            </a:pPr>
            <a:r>
              <a:rPr lang="en-US" sz="1800" b="1" dirty="0">
                <a:solidFill>
                  <a:srgbClr val="000000"/>
                </a:solidFill>
                <a:latin typeface="Nunito Sans Bold"/>
                <a:ea typeface="Nunito Sans Bold"/>
                <a:cs typeface="Nunito Sans Bold"/>
                <a:sym typeface="Nunito Sans Bold"/>
              </a:rPr>
              <a:t>White Paper in Course Title</a:t>
            </a:r>
          </a:p>
        </p:txBody>
      </p:sp>
      <p:sp>
        <p:nvSpPr>
          <p:cNvPr id="10" name="TextBox 10"/>
          <p:cNvSpPr txBox="1"/>
          <p:nvPr/>
        </p:nvSpPr>
        <p:spPr>
          <a:xfrm>
            <a:off x="2052255" y="6888697"/>
            <a:ext cx="3417860" cy="309700"/>
          </a:xfrm>
          <a:prstGeom prst="rect">
            <a:avLst/>
          </a:prstGeom>
        </p:spPr>
        <p:txBody>
          <a:bodyPr lIns="0" tIns="0" rIns="0" bIns="0" rtlCol="0" anchor="t">
            <a:spAutoFit/>
          </a:bodyPr>
          <a:lstStyle/>
          <a:p>
            <a:pPr algn="l">
              <a:lnSpc>
                <a:spcPts val="2520"/>
              </a:lnSpc>
            </a:pPr>
            <a:r>
              <a:rPr lang="en-US" sz="1800" b="1" dirty="0">
                <a:solidFill>
                  <a:srgbClr val="000000"/>
                </a:solidFill>
                <a:latin typeface="Nunito Sans Bold"/>
                <a:ea typeface="Nunito Sans Bold"/>
                <a:cs typeface="Nunito Sans Bold"/>
                <a:sym typeface="Nunito Sans Bold"/>
              </a:rPr>
              <a:t>Lesson Plans in Course Title</a:t>
            </a:r>
          </a:p>
        </p:txBody>
      </p:sp>
      <p:sp>
        <p:nvSpPr>
          <p:cNvPr id="11" name="TextBox 11"/>
          <p:cNvSpPr txBox="1"/>
          <p:nvPr/>
        </p:nvSpPr>
        <p:spPr>
          <a:xfrm>
            <a:off x="2052255" y="8434070"/>
            <a:ext cx="3663146" cy="309700"/>
          </a:xfrm>
          <a:prstGeom prst="rect">
            <a:avLst/>
          </a:prstGeom>
        </p:spPr>
        <p:txBody>
          <a:bodyPr wrap="square" lIns="0" tIns="0" rIns="0" bIns="0" rtlCol="0" anchor="t">
            <a:spAutoFit/>
          </a:bodyPr>
          <a:lstStyle/>
          <a:p>
            <a:pPr algn="l">
              <a:lnSpc>
                <a:spcPts val="2520"/>
              </a:lnSpc>
            </a:pPr>
            <a:r>
              <a:rPr lang="en-US" sz="1800" b="1" dirty="0">
                <a:solidFill>
                  <a:srgbClr val="000000"/>
                </a:solidFill>
                <a:latin typeface="Nunito Sans Bold"/>
                <a:ea typeface="Nunito Sans Bold"/>
                <a:cs typeface="Nunito Sans Bold"/>
                <a:sym typeface="Nunito Sans Bold"/>
              </a:rPr>
              <a:t>Social Media Audit in Course Title</a:t>
            </a:r>
          </a:p>
        </p:txBody>
      </p:sp>
      <p:sp>
        <p:nvSpPr>
          <p:cNvPr id="12" name="TextBox 12"/>
          <p:cNvSpPr txBox="1"/>
          <p:nvPr/>
        </p:nvSpPr>
        <p:spPr>
          <a:xfrm>
            <a:off x="2047512" y="4524702"/>
            <a:ext cx="3667889" cy="8413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a:t>
            </a:r>
          </a:p>
          <a:p>
            <a:pPr algn="l">
              <a:lnSpc>
                <a:spcPts val="1399"/>
              </a:lnSpc>
            </a:pPr>
            <a:endParaRPr lang="en-US" sz="999">
              <a:solidFill>
                <a:srgbClr val="000000"/>
              </a:solidFill>
              <a:latin typeface="Nunito Sans"/>
              <a:ea typeface="Nunito Sans"/>
              <a:cs typeface="Nunito Sans"/>
              <a:sym typeface="Nunito Sans"/>
            </a:endParaRPr>
          </a:p>
        </p:txBody>
      </p:sp>
      <p:sp>
        <p:nvSpPr>
          <p:cNvPr id="13" name="TextBox 13"/>
          <p:cNvSpPr txBox="1"/>
          <p:nvPr/>
        </p:nvSpPr>
        <p:spPr>
          <a:xfrm>
            <a:off x="2047512" y="5872807"/>
            <a:ext cx="3667889" cy="8413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a:t>
            </a:r>
          </a:p>
          <a:p>
            <a:pPr algn="l">
              <a:lnSpc>
                <a:spcPts val="1399"/>
              </a:lnSpc>
            </a:pPr>
            <a:endParaRPr lang="en-US" sz="999">
              <a:solidFill>
                <a:srgbClr val="000000"/>
              </a:solidFill>
              <a:latin typeface="Nunito Sans"/>
              <a:ea typeface="Nunito Sans"/>
              <a:cs typeface="Nunito Sans"/>
              <a:sym typeface="Nunito Sans"/>
            </a:endParaRPr>
          </a:p>
        </p:txBody>
      </p:sp>
      <p:sp>
        <p:nvSpPr>
          <p:cNvPr id="14" name="TextBox 14"/>
          <p:cNvSpPr txBox="1"/>
          <p:nvPr/>
        </p:nvSpPr>
        <p:spPr>
          <a:xfrm>
            <a:off x="2047512" y="7290652"/>
            <a:ext cx="3667889" cy="8413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a:t>
            </a:r>
          </a:p>
          <a:p>
            <a:pPr algn="l">
              <a:lnSpc>
                <a:spcPts val="1399"/>
              </a:lnSpc>
            </a:pPr>
            <a:endParaRPr lang="en-US" sz="999">
              <a:solidFill>
                <a:srgbClr val="000000"/>
              </a:solidFill>
              <a:latin typeface="Nunito Sans"/>
              <a:ea typeface="Nunito Sans"/>
              <a:cs typeface="Nunito Sans"/>
              <a:sym typeface="Nunito Sans"/>
            </a:endParaRPr>
          </a:p>
        </p:txBody>
      </p:sp>
      <p:sp>
        <p:nvSpPr>
          <p:cNvPr id="15" name="TextBox 15"/>
          <p:cNvSpPr txBox="1"/>
          <p:nvPr/>
        </p:nvSpPr>
        <p:spPr>
          <a:xfrm>
            <a:off x="2047512" y="8836025"/>
            <a:ext cx="3667889" cy="8413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a:t>
            </a:r>
          </a:p>
          <a:p>
            <a:pPr algn="l">
              <a:lnSpc>
                <a:spcPts val="1399"/>
              </a:lnSpc>
            </a:pPr>
            <a:endParaRPr lang="en-US" sz="999">
              <a:solidFill>
                <a:srgbClr val="000000"/>
              </a:solidFill>
              <a:latin typeface="Nunito Sans"/>
              <a:ea typeface="Nunito Sans"/>
              <a:cs typeface="Nunito Sans"/>
              <a:sym typeface="Nunito Sans"/>
            </a:endParaRPr>
          </a:p>
        </p:txBody>
      </p:sp>
      <p:sp>
        <p:nvSpPr>
          <p:cNvPr id="2" name="TextBox 8">
            <a:extLst>
              <a:ext uri="{FF2B5EF4-FFF2-40B4-BE49-F238E27FC236}">
                <a16:creationId xmlns:a16="http://schemas.microsoft.com/office/drawing/2014/main" id="{14912262-D6FA-8E89-4E9A-19637DA0B6E4}"/>
              </a:ext>
            </a:extLst>
          </p:cNvPr>
          <p:cNvSpPr txBox="1"/>
          <p:nvPr/>
        </p:nvSpPr>
        <p:spPr>
          <a:xfrm>
            <a:off x="2047512" y="2721551"/>
            <a:ext cx="3417860" cy="309700"/>
          </a:xfrm>
          <a:prstGeom prst="rect">
            <a:avLst/>
          </a:prstGeom>
        </p:spPr>
        <p:txBody>
          <a:bodyPr lIns="0" tIns="0" rIns="0" bIns="0" rtlCol="0" anchor="t">
            <a:spAutoFit/>
          </a:bodyPr>
          <a:lstStyle/>
          <a:p>
            <a:pPr algn="l">
              <a:lnSpc>
                <a:spcPts val="2520"/>
              </a:lnSpc>
            </a:pPr>
            <a:r>
              <a:rPr lang="en-US" sz="1800" b="1" dirty="0">
                <a:solidFill>
                  <a:srgbClr val="000000"/>
                </a:solidFill>
                <a:latin typeface="Nunito Sans Bold"/>
                <a:ea typeface="Nunito Sans Bold"/>
                <a:cs typeface="Nunito Sans Bold"/>
                <a:sym typeface="Nunito Sans Bold"/>
              </a:rPr>
              <a:t>Health Campaign in Course Title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7772400" cy="1674192"/>
          </a:xfrm>
          <a:custGeom>
            <a:avLst/>
            <a:gdLst/>
            <a:ahLst/>
            <a:cxnLst/>
            <a:rect l="l" t="t" r="r" b="b"/>
            <a:pathLst>
              <a:path w="2859341" h="630033">
                <a:moveTo>
                  <a:pt x="0" y="0"/>
                </a:moveTo>
                <a:lnTo>
                  <a:pt x="2859341" y="0"/>
                </a:lnTo>
                <a:lnTo>
                  <a:pt x="2859341" y="630033"/>
                </a:lnTo>
                <a:lnTo>
                  <a:pt x="0" y="630033"/>
                </a:lnTo>
                <a:close/>
              </a:path>
            </a:pathLst>
          </a:custGeom>
          <a:solidFill>
            <a:srgbClr val="501214"/>
          </a:solidFill>
        </p:spPr>
        <p:txBody>
          <a:bodyPr/>
          <a:lstStyle/>
          <a:p>
            <a:endParaRPr lang="en-US"/>
          </a:p>
        </p:txBody>
      </p:sp>
      <p:sp>
        <p:nvSpPr>
          <p:cNvPr id="4" name="TextBox 4"/>
          <p:cNvSpPr txBox="1"/>
          <p:nvPr/>
        </p:nvSpPr>
        <p:spPr>
          <a:xfrm>
            <a:off x="-249388" y="-215190"/>
            <a:ext cx="8202734" cy="1889383"/>
          </a:xfrm>
          <a:prstGeom prst="rect">
            <a:avLst/>
          </a:prstGeom>
        </p:spPr>
        <p:txBody>
          <a:bodyPr lIns="50800" tIns="50800" rIns="50800" bIns="50800" rtlCol="0" anchor="ctr"/>
          <a:lstStyle/>
          <a:p>
            <a:pPr algn="ctr">
              <a:lnSpc>
                <a:spcPts val="2239"/>
              </a:lnSpc>
            </a:pPr>
            <a:endParaRPr/>
          </a:p>
        </p:txBody>
      </p:sp>
      <p:sp>
        <p:nvSpPr>
          <p:cNvPr id="5" name="Freeform 5"/>
          <p:cNvSpPr/>
          <p:nvPr/>
        </p:nvSpPr>
        <p:spPr>
          <a:xfrm>
            <a:off x="-113844" y="1674192"/>
            <a:ext cx="7990601" cy="104044"/>
          </a:xfrm>
          <a:custGeom>
            <a:avLst/>
            <a:gdLst/>
            <a:ahLst/>
            <a:cxnLst/>
            <a:rect l="l" t="t" r="r" b="b"/>
            <a:pathLst>
              <a:path w="7990601" h="104044">
                <a:moveTo>
                  <a:pt x="0" y="0"/>
                </a:moveTo>
                <a:lnTo>
                  <a:pt x="7990601" y="0"/>
                </a:lnTo>
                <a:lnTo>
                  <a:pt x="7990601" y="104045"/>
                </a:lnTo>
                <a:lnTo>
                  <a:pt x="0" y="104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392435" y="2427725"/>
            <a:ext cx="2602725" cy="2602725"/>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24906" r="-24906"/>
              </a:stretch>
            </a:blipFill>
          </p:spPr>
          <p:txBody>
            <a:bodyPr/>
            <a:lstStyle/>
            <a:p>
              <a:endParaRPr lang="en-US"/>
            </a:p>
          </p:txBody>
        </p:sp>
      </p:grpSp>
      <p:grpSp>
        <p:nvGrpSpPr>
          <p:cNvPr id="8" name="Group 8"/>
          <p:cNvGrpSpPr/>
          <p:nvPr/>
        </p:nvGrpSpPr>
        <p:grpSpPr>
          <a:xfrm>
            <a:off x="616781" y="6573660"/>
            <a:ext cx="2501048" cy="2707500"/>
            <a:chOff x="0" y="0"/>
            <a:chExt cx="781047" cy="845520"/>
          </a:xfrm>
        </p:grpSpPr>
        <p:sp>
          <p:nvSpPr>
            <p:cNvPr id="9" name="Freeform 9"/>
            <p:cNvSpPr/>
            <p:nvPr/>
          </p:nvSpPr>
          <p:spPr>
            <a:xfrm>
              <a:off x="0" y="0"/>
              <a:ext cx="781047" cy="845520"/>
            </a:xfrm>
            <a:custGeom>
              <a:avLst/>
              <a:gdLst/>
              <a:ahLst/>
              <a:cxnLst/>
              <a:rect l="l" t="t" r="r" b="b"/>
              <a:pathLst>
                <a:path w="781047" h="845520">
                  <a:moveTo>
                    <a:pt x="0" y="0"/>
                  </a:moveTo>
                  <a:lnTo>
                    <a:pt x="781047" y="0"/>
                  </a:lnTo>
                  <a:lnTo>
                    <a:pt x="781047" y="845520"/>
                  </a:lnTo>
                  <a:lnTo>
                    <a:pt x="0" y="845520"/>
                  </a:lnTo>
                  <a:close/>
                </a:path>
              </a:pathLst>
            </a:custGeom>
            <a:blipFill>
              <a:blip r:embed="rId5"/>
              <a:stretch>
                <a:fillRect l="-31241" r="-31241"/>
              </a:stretch>
            </a:blipFill>
          </p:spPr>
          <p:txBody>
            <a:bodyPr/>
            <a:lstStyle/>
            <a:p>
              <a:endParaRPr lang="en-US"/>
            </a:p>
          </p:txBody>
        </p:sp>
      </p:grpSp>
      <p:sp>
        <p:nvSpPr>
          <p:cNvPr id="10" name="TextBox 10"/>
          <p:cNvSpPr txBox="1"/>
          <p:nvPr/>
        </p:nvSpPr>
        <p:spPr>
          <a:xfrm>
            <a:off x="348285" y="592579"/>
            <a:ext cx="5288876" cy="496931"/>
          </a:xfrm>
          <a:prstGeom prst="rect">
            <a:avLst/>
          </a:prstGeom>
        </p:spPr>
        <p:txBody>
          <a:bodyPr lIns="0" tIns="0" rIns="0" bIns="0" rtlCol="0" anchor="ctr">
            <a:spAutoFit/>
          </a:bodyPr>
          <a:lstStyle/>
          <a:p>
            <a:pPr algn="l">
              <a:lnSpc>
                <a:spcPts val="3982"/>
              </a:lnSpc>
            </a:pPr>
            <a:r>
              <a:rPr lang="en-US" sz="3160" b="1" dirty="0">
                <a:solidFill>
                  <a:srgbClr val="EAB942"/>
                </a:solidFill>
                <a:latin typeface="Halis GR Bold"/>
                <a:ea typeface="Halis GR Bold"/>
                <a:cs typeface="Halis GR Bold"/>
                <a:sym typeface="Halis GR Bold"/>
              </a:rPr>
              <a:t>Add Course Title</a:t>
            </a:r>
          </a:p>
        </p:txBody>
      </p:sp>
      <p:sp>
        <p:nvSpPr>
          <p:cNvPr id="11" name="TextBox 11"/>
          <p:cNvSpPr txBox="1"/>
          <p:nvPr/>
        </p:nvSpPr>
        <p:spPr>
          <a:xfrm>
            <a:off x="616781" y="3057681"/>
            <a:ext cx="3519958" cy="22129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 Duis tempor lacus a urna facilisis, eget pretium enim dictum. Sed lorem felis, tincidunt id porta congue, suscipit nec nunc. Nam auctor tincidunt quam, sit amet auctor tortor posuere vitae. Ut non odio fringilla, laoreet ligula et, imperdiet eros. Donec suscipit imperdiet orci quis volutpat. Phasellus pellentesque faucibus nulla, quis laoreet sapien dictum at. Donec ipsum lorem, ullamcorper rhoncus lacus eu, convallis porttitor velit. Vestibulum faucibus pellentesque arcu sed iaculis. Morbi in congue sapien, eu sollicitudin metus. Maecenas at leo metus.</a:t>
            </a:r>
          </a:p>
        </p:txBody>
      </p:sp>
      <p:sp>
        <p:nvSpPr>
          <p:cNvPr id="12" name="TextBox 12"/>
          <p:cNvSpPr txBox="1"/>
          <p:nvPr/>
        </p:nvSpPr>
        <p:spPr>
          <a:xfrm>
            <a:off x="3475202" y="6651781"/>
            <a:ext cx="3519958" cy="22129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 Duis tempor lacus a urna facilisis, eget pretium enim dictum. Sed lorem felis, tincidunt id porta congue, suscipit nec nunc. Nam auctor tincidunt quam, sit amet auctor tortor posuere vitae. Ut non odio fringilla, laoreet ligula et, imperdiet eros. Donec suscipit imperdiet orci quis volutpat. Phasellus pellentesque faucibus nulla, quis laoreet sapien dictum at. Donec ipsum lorem, ullamcorper rhoncus lacus eu, convallis porttitor velit. Vestibulum faucibus pellentesque arcu sed iaculis. Morbi in congue sapien, eu sollicitudin metus. Maecenas at leo metus.</a:t>
            </a:r>
          </a:p>
        </p:txBody>
      </p:sp>
      <p:sp>
        <p:nvSpPr>
          <p:cNvPr id="13" name="TextBox 13"/>
          <p:cNvSpPr txBox="1"/>
          <p:nvPr/>
        </p:nvSpPr>
        <p:spPr>
          <a:xfrm>
            <a:off x="3881438" y="3718173"/>
            <a:ext cx="9525" cy="1094740"/>
          </a:xfrm>
          <a:prstGeom prst="rect">
            <a:avLst/>
          </a:prstGeom>
        </p:spPr>
        <p:txBody>
          <a:bodyPr lIns="0" tIns="0" rIns="0" bIns="0" rtlCol="0" anchor="t">
            <a:spAutoFit/>
          </a:bodyPr>
          <a:lstStyle/>
          <a:p>
            <a:pPr algn="ctr">
              <a:lnSpc>
                <a:spcPts val="8959"/>
              </a:lnSpc>
            </a:pPr>
            <a:endParaRPr/>
          </a:p>
        </p:txBody>
      </p:sp>
      <p:sp>
        <p:nvSpPr>
          <p:cNvPr id="15" name="Freeform 15"/>
          <p:cNvSpPr/>
          <p:nvPr/>
        </p:nvSpPr>
        <p:spPr>
          <a:xfrm>
            <a:off x="616781" y="2413339"/>
            <a:ext cx="3417860" cy="463367"/>
          </a:xfrm>
          <a:custGeom>
            <a:avLst/>
            <a:gdLst/>
            <a:ahLst/>
            <a:cxnLst/>
            <a:rect l="l" t="t" r="r" b="b"/>
            <a:pathLst>
              <a:path w="1191411" h="161522">
                <a:moveTo>
                  <a:pt x="0" y="0"/>
                </a:moveTo>
                <a:lnTo>
                  <a:pt x="1191411" y="0"/>
                </a:lnTo>
                <a:lnTo>
                  <a:pt x="1191411" y="161522"/>
                </a:lnTo>
                <a:lnTo>
                  <a:pt x="0" y="161522"/>
                </a:lnTo>
                <a:close/>
              </a:path>
            </a:pathLst>
          </a:custGeom>
          <a:solidFill>
            <a:srgbClr val="501214"/>
          </a:solidFill>
        </p:spPr>
        <p:txBody>
          <a:bodyPr/>
          <a:lstStyle/>
          <a:p>
            <a:endParaRPr lang="en-US"/>
          </a:p>
        </p:txBody>
      </p:sp>
      <p:sp>
        <p:nvSpPr>
          <p:cNvPr id="16" name="TextBox 16"/>
          <p:cNvSpPr txBox="1"/>
          <p:nvPr/>
        </p:nvSpPr>
        <p:spPr>
          <a:xfrm>
            <a:off x="616781" y="2413338"/>
            <a:ext cx="3417860" cy="463368"/>
          </a:xfrm>
          <a:prstGeom prst="rect">
            <a:avLst/>
          </a:prstGeom>
        </p:spPr>
        <p:txBody>
          <a:bodyPr lIns="50800" tIns="50800" rIns="50800" bIns="50800" rtlCol="0" anchor="ctr"/>
          <a:lstStyle/>
          <a:p>
            <a:pPr algn="ctr">
              <a:lnSpc>
                <a:spcPts val="2379"/>
              </a:lnSpc>
            </a:pPr>
            <a:r>
              <a:rPr lang="en-US" sz="1699" b="1" dirty="0">
                <a:solidFill>
                  <a:srgbClr val="FFFFFF"/>
                </a:solidFill>
                <a:latin typeface="Nunito Sans Bold"/>
                <a:ea typeface="Nunito Sans Bold"/>
                <a:cs typeface="Nunito Sans Bold"/>
                <a:sym typeface="Nunito Sans Bold"/>
              </a:rPr>
              <a:t>Add a Project Title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3844" y="1674192"/>
            <a:ext cx="7990601" cy="104044"/>
          </a:xfrm>
          <a:custGeom>
            <a:avLst/>
            <a:gdLst/>
            <a:ahLst/>
            <a:cxnLst/>
            <a:rect l="l" t="t" r="r" b="b"/>
            <a:pathLst>
              <a:path w="7990601" h="104044">
                <a:moveTo>
                  <a:pt x="0" y="0"/>
                </a:moveTo>
                <a:lnTo>
                  <a:pt x="7990601" y="0"/>
                </a:lnTo>
                <a:lnTo>
                  <a:pt x="7990601" y="104045"/>
                </a:lnTo>
                <a:lnTo>
                  <a:pt x="0" y="104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531440" y="2427725"/>
            <a:ext cx="2602725" cy="2602725"/>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24906" r="-24906"/>
              </a:stretch>
            </a:blipFill>
          </p:spPr>
          <p:txBody>
            <a:bodyPr/>
            <a:lstStyle/>
            <a:p>
              <a:endParaRPr lang="en-US"/>
            </a:p>
          </p:txBody>
        </p:sp>
      </p:grpSp>
      <p:sp>
        <p:nvSpPr>
          <p:cNvPr id="8" name="TextBox 8"/>
          <p:cNvSpPr txBox="1"/>
          <p:nvPr/>
        </p:nvSpPr>
        <p:spPr>
          <a:xfrm>
            <a:off x="616781" y="3060700"/>
            <a:ext cx="3519958" cy="581342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 Duis tempor lacus a urna facilisis, eget pretium enim dictum. Sed lorem felis, tincidunt id porta congue, suscipit nec nunc. Nam auctor tincidunt quam, sit amet auctor tortor posuere vitae. Ut non odio fringilla, laoreet ligula et, imperdiet eros. Donec suscipit imperdiet orci quis volutpat. Phasellus pellentesque faucibus nulla, quis laoreet sapien dictum at. Donec ipsum lorem, ullamcorper rhoncus lacus eu, convallis porttitor velit. Vestibulum faucibus pellentesque arcu sed iaculis. Morbi in congue sapien, eu sollicitudin metus. Maecenas at leo metus.</a:t>
            </a:r>
          </a:p>
          <a:p>
            <a:pPr algn="l">
              <a:lnSpc>
                <a:spcPts val="1399"/>
              </a:lnSpc>
            </a:pPr>
            <a:endParaRPr lang="en-US" sz="999">
              <a:solidFill>
                <a:srgbClr val="000000"/>
              </a:solidFill>
              <a:latin typeface="Nunito Sans"/>
              <a:ea typeface="Nunito Sans"/>
              <a:cs typeface="Nunito Sans"/>
              <a:sym typeface="Nunito Sans"/>
            </a:endParaRPr>
          </a:p>
          <a:p>
            <a:pPr algn="l">
              <a:lnSpc>
                <a:spcPts val="1399"/>
              </a:lnSpc>
            </a:pPr>
            <a:r>
              <a:rPr lang="en-US" sz="999">
                <a:solidFill>
                  <a:srgbClr val="000000"/>
                </a:solidFill>
                <a:latin typeface="Nunito Sans"/>
                <a:ea typeface="Nunito Sans"/>
                <a:cs typeface="Nunito Sans"/>
                <a:sym typeface="Nunito Sans"/>
              </a:rPr>
              <a:t>Fusce ultricies viverra orci ut finibus. Phasellus imperdiet nec libero in sodales. Mauris lobortis quam sit amet nulla placerat ornare. Proin congue diam at ex aliquet suscipit. Praesent pulvinar, orci a porttitor molestie, velit odio hendrerit lacus, vel elementum mi enim vitae mauris. In ex lacus, ultricies vel ultricies ac, suscipit eu neque. Aliquam varius consequat orci, sit amet viverra massa volutpat vitae. Maecenas ex risus, lobortis a aliquet sed, blandit sed neque. Sed bibendum velit ut magna ultricies euismod. In molestie ultrices mauris vel hendrerit. Aliquam eget volutpat odio. Vivamus dictum ornare nisl, ut sodales purus euismod in. Duis viverra sem suscipit, consectetur libero vitae, sollicitudin diam.</a:t>
            </a:r>
          </a:p>
          <a:p>
            <a:pPr algn="l">
              <a:lnSpc>
                <a:spcPts val="1399"/>
              </a:lnSpc>
            </a:pPr>
            <a:endParaRPr lang="en-US" sz="999">
              <a:solidFill>
                <a:srgbClr val="000000"/>
              </a:solidFill>
              <a:latin typeface="Nunito Sans"/>
              <a:ea typeface="Nunito Sans"/>
              <a:cs typeface="Nunito Sans"/>
              <a:sym typeface="Nunito Sans"/>
            </a:endParaRPr>
          </a:p>
          <a:p>
            <a:pPr algn="l">
              <a:lnSpc>
                <a:spcPts val="1399"/>
              </a:lnSpc>
            </a:pPr>
            <a:r>
              <a:rPr lang="en-US" sz="999">
                <a:solidFill>
                  <a:srgbClr val="000000"/>
                </a:solidFill>
                <a:latin typeface="Nunito Sans"/>
                <a:ea typeface="Nunito Sans"/>
                <a:cs typeface="Nunito Sans"/>
                <a:sym typeface="Nunito Sans"/>
              </a:rPr>
              <a:t>Ut vel felis mollis, fermentum tortor in, dapibus nunc. Nam in mollis quam. Etiam fringilla diam eget mauris tristique maximus. Phasellus pretium nulla lorem, vel vehicula nisi venenatis a. Aenean vehicula quam et purus scelerisque suscipit et vel eros. Etiam tincidunt velit id lorem congue posuere. Praesent hendrerit efficitur quam, tincidunt lacinia nisl.</a:t>
            </a:r>
          </a:p>
        </p:txBody>
      </p:sp>
      <p:sp>
        <p:nvSpPr>
          <p:cNvPr id="9" name="TextBox 9"/>
          <p:cNvSpPr txBox="1"/>
          <p:nvPr/>
        </p:nvSpPr>
        <p:spPr>
          <a:xfrm>
            <a:off x="3881438" y="3718173"/>
            <a:ext cx="9525" cy="1094740"/>
          </a:xfrm>
          <a:prstGeom prst="rect">
            <a:avLst/>
          </a:prstGeom>
        </p:spPr>
        <p:txBody>
          <a:bodyPr lIns="0" tIns="0" rIns="0" bIns="0" rtlCol="0" anchor="t">
            <a:spAutoFit/>
          </a:bodyPr>
          <a:lstStyle/>
          <a:p>
            <a:pPr algn="ctr">
              <a:lnSpc>
                <a:spcPts val="8959"/>
              </a:lnSpc>
            </a:pPr>
            <a:endParaRPr/>
          </a:p>
        </p:txBody>
      </p:sp>
      <p:sp>
        <p:nvSpPr>
          <p:cNvPr id="10" name="TextBox 10"/>
          <p:cNvSpPr txBox="1"/>
          <p:nvPr/>
        </p:nvSpPr>
        <p:spPr>
          <a:xfrm>
            <a:off x="4531440" y="5718175"/>
            <a:ext cx="2602725" cy="49847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a:t>
            </a:r>
          </a:p>
        </p:txBody>
      </p:sp>
      <p:sp>
        <p:nvSpPr>
          <p:cNvPr id="12" name="Freeform 12"/>
          <p:cNvSpPr/>
          <p:nvPr/>
        </p:nvSpPr>
        <p:spPr>
          <a:xfrm>
            <a:off x="616781" y="2413339"/>
            <a:ext cx="3417860" cy="463367"/>
          </a:xfrm>
          <a:custGeom>
            <a:avLst/>
            <a:gdLst/>
            <a:ahLst/>
            <a:cxnLst/>
            <a:rect l="l" t="t" r="r" b="b"/>
            <a:pathLst>
              <a:path w="1191411" h="161522">
                <a:moveTo>
                  <a:pt x="0" y="0"/>
                </a:moveTo>
                <a:lnTo>
                  <a:pt x="1191411" y="0"/>
                </a:lnTo>
                <a:lnTo>
                  <a:pt x="1191411" y="161522"/>
                </a:lnTo>
                <a:lnTo>
                  <a:pt x="0" y="161522"/>
                </a:lnTo>
                <a:close/>
              </a:path>
            </a:pathLst>
          </a:custGeom>
          <a:solidFill>
            <a:srgbClr val="501214"/>
          </a:solidFill>
        </p:spPr>
        <p:txBody>
          <a:bodyPr/>
          <a:lstStyle/>
          <a:p>
            <a:endParaRPr lang="en-US"/>
          </a:p>
        </p:txBody>
      </p:sp>
      <p:sp>
        <p:nvSpPr>
          <p:cNvPr id="13" name="TextBox 13"/>
          <p:cNvSpPr txBox="1"/>
          <p:nvPr/>
        </p:nvSpPr>
        <p:spPr>
          <a:xfrm>
            <a:off x="616781" y="2427724"/>
            <a:ext cx="3417860" cy="448981"/>
          </a:xfrm>
          <a:prstGeom prst="rect">
            <a:avLst/>
          </a:prstGeom>
        </p:spPr>
        <p:txBody>
          <a:bodyPr lIns="50800" tIns="50800" rIns="50800" bIns="50800" rtlCol="0" anchor="ctr"/>
          <a:lstStyle/>
          <a:p>
            <a:pPr algn="ctr">
              <a:lnSpc>
                <a:spcPts val="2379"/>
              </a:lnSpc>
            </a:pPr>
            <a:r>
              <a:rPr lang="en-US" sz="1699" b="1" dirty="0">
                <a:solidFill>
                  <a:srgbClr val="FFFFFF"/>
                </a:solidFill>
                <a:latin typeface="Nunito Sans Bold"/>
                <a:ea typeface="Nunito Sans Bold"/>
                <a:cs typeface="Nunito Sans Bold"/>
                <a:sym typeface="Nunito Sans Bold"/>
              </a:rPr>
              <a:t>Add a Project Title</a:t>
            </a:r>
          </a:p>
        </p:txBody>
      </p:sp>
      <p:sp>
        <p:nvSpPr>
          <p:cNvPr id="15" name="Freeform 15"/>
          <p:cNvSpPr/>
          <p:nvPr/>
        </p:nvSpPr>
        <p:spPr>
          <a:xfrm>
            <a:off x="4531440" y="5223611"/>
            <a:ext cx="2602725" cy="366522"/>
          </a:xfrm>
          <a:custGeom>
            <a:avLst/>
            <a:gdLst/>
            <a:ahLst/>
            <a:cxnLst/>
            <a:rect l="l" t="t" r="r" b="b"/>
            <a:pathLst>
              <a:path w="907268" h="127764">
                <a:moveTo>
                  <a:pt x="0" y="0"/>
                </a:moveTo>
                <a:lnTo>
                  <a:pt x="907268" y="0"/>
                </a:lnTo>
                <a:lnTo>
                  <a:pt x="907268" y="127764"/>
                </a:lnTo>
                <a:lnTo>
                  <a:pt x="0" y="127764"/>
                </a:lnTo>
                <a:close/>
              </a:path>
            </a:pathLst>
          </a:custGeom>
          <a:solidFill>
            <a:srgbClr val="501214"/>
          </a:solidFill>
        </p:spPr>
        <p:txBody>
          <a:bodyPr/>
          <a:lstStyle/>
          <a:p>
            <a:endParaRPr lang="en-US"/>
          </a:p>
        </p:txBody>
      </p:sp>
      <p:sp>
        <p:nvSpPr>
          <p:cNvPr id="16" name="TextBox 16"/>
          <p:cNvSpPr txBox="1"/>
          <p:nvPr/>
        </p:nvSpPr>
        <p:spPr>
          <a:xfrm>
            <a:off x="4531440" y="5223609"/>
            <a:ext cx="2602725" cy="366523"/>
          </a:xfrm>
          <a:prstGeom prst="rect">
            <a:avLst/>
          </a:prstGeom>
        </p:spPr>
        <p:txBody>
          <a:bodyPr lIns="50800" tIns="50800" rIns="50800" bIns="50800" rtlCol="0" anchor="ctr"/>
          <a:lstStyle/>
          <a:p>
            <a:pPr algn="ctr">
              <a:lnSpc>
                <a:spcPts val="1960"/>
              </a:lnSpc>
            </a:pPr>
            <a:r>
              <a:rPr lang="en-US" sz="1400" b="1" dirty="0">
                <a:solidFill>
                  <a:srgbClr val="FFFFFF"/>
                </a:solidFill>
                <a:latin typeface="Nunito Sans Bold"/>
                <a:ea typeface="Nunito Sans Bold"/>
                <a:cs typeface="Nunito Sans Bold"/>
                <a:sym typeface="Nunito Sans Bold"/>
              </a:rPr>
              <a:t>Callout</a:t>
            </a:r>
          </a:p>
        </p:txBody>
      </p:sp>
      <p:sp>
        <p:nvSpPr>
          <p:cNvPr id="18" name="Freeform 3">
            <a:extLst>
              <a:ext uri="{FF2B5EF4-FFF2-40B4-BE49-F238E27FC236}">
                <a16:creationId xmlns:a16="http://schemas.microsoft.com/office/drawing/2014/main" id="{A9A687B8-892C-3BF1-012B-FECD25B874E7}"/>
              </a:ext>
            </a:extLst>
          </p:cNvPr>
          <p:cNvSpPr/>
          <p:nvPr/>
        </p:nvSpPr>
        <p:spPr>
          <a:xfrm>
            <a:off x="0" y="0"/>
            <a:ext cx="7772400" cy="1674192"/>
          </a:xfrm>
          <a:custGeom>
            <a:avLst/>
            <a:gdLst/>
            <a:ahLst/>
            <a:cxnLst/>
            <a:rect l="l" t="t" r="r" b="b"/>
            <a:pathLst>
              <a:path w="2859341" h="630033">
                <a:moveTo>
                  <a:pt x="0" y="0"/>
                </a:moveTo>
                <a:lnTo>
                  <a:pt x="2859341" y="0"/>
                </a:lnTo>
                <a:lnTo>
                  <a:pt x="2859341" y="630033"/>
                </a:lnTo>
                <a:lnTo>
                  <a:pt x="0" y="630033"/>
                </a:lnTo>
                <a:close/>
              </a:path>
            </a:pathLst>
          </a:custGeom>
          <a:solidFill>
            <a:srgbClr val="501214"/>
          </a:solidFill>
        </p:spPr>
        <p:txBody>
          <a:bodyPr/>
          <a:lstStyle/>
          <a:p>
            <a:endParaRPr lang="en-US"/>
          </a:p>
        </p:txBody>
      </p:sp>
      <p:sp>
        <p:nvSpPr>
          <p:cNvPr id="19" name="TextBox 10">
            <a:extLst>
              <a:ext uri="{FF2B5EF4-FFF2-40B4-BE49-F238E27FC236}">
                <a16:creationId xmlns:a16="http://schemas.microsoft.com/office/drawing/2014/main" id="{7BAF2D83-33FA-BC3F-987B-B038432459E2}"/>
              </a:ext>
            </a:extLst>
          </p:cNvPr>
          <p:cNvSpPr txBox="1"/>
          <p:nvPr/>
        </p:nvSpPr>
        <p:spPr>
          <a:xfrm>
            <a:off x="348285" y="592579"/>
            <a:ext cx="5288876" cy="496931"/>
          </a:xfrm>
          <a:prstGeom prst="rect">
            <a:avLst/>
          </a:prstGeom>
        </p:spPr>
        <p:txBody>
          <a:bodyPr lIns="0" tIns="0" rIns="0" bIns="0" rtlCol="0" anchor="ctr">
            <a:spAutoFit/>
          </a:bodyPr>
          <a:lstStyle/>
          <a:p>
            <a:pPr algn="l">
              <a:lnSpc>
                <a:spcPts val="3982"/>
              </a:lnSpc>
            </a:pPr>
            <a:r>
              <a:rPr lang="en-US" sz="3160" b="1" dirty="0">
                <a:solidFill>
                  <a:srgbClr val="EAB942"/>
                </a:solidFill>
                <a:latin typeface="Halis GR Bold"/>
                <a:ea typeface="Halis GR Bold"/>
                <a:cs typeface="Halis GR Bold"/>
                <a:sym typeface="Halis GR Bold"/>
              </a:rPr>
              <a:t>Add Course Title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3844" y="1674192"/>
            <a:ext cx="7990601" cy="104044"/>
          </a:xfrm>
          <a:custGeom>
            <a:avLst/>
            <a:gdLst/>
            <a:ahLst/>
            <a:cxnLst/>
            <a:rect l="l" t="t" r="r" b="b"/>
            <a:pathLst>
              <a:path w="7990601" h="104044">
                <a:moveTo>
                  <a:pt x="0" y="0"/>
                </a:moveTo>
                <a:lnTo>
                  <a:pt x="7990601" y="0"/>
                </a:lnTo>
                <a:lnTo>
                  <a:pt x="7990601" y="104045"/>
                </a:lnTo>
                <a:lnTo>
                  <a:pt x="0" y="104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569786" y="2301370"/>
            <a:ext cx="3282192" cy="2942464"/>
            <a:chOff x="0" y="0"/>
            <a:chExt cx="812800" cy="728670"/>
          </a:xfrm>
        </p:grpSpPr>
        <p:sp>
          <p:nvSpPr>
            <p:cNvPr id="7" name="Freeform 7"/>
            <p:cNvSpPr/>
            <p:nvPr/>
          </p:nvSpPr>
          <p:spPr>
            <a:xfrm>
              <a:off x="0" y="0"/>
              <a:ext cx="812800" cy="728670"/>
            </a:xfrm>
            <a:custGeom>
              <a:avLst/>
              <a:gdLst/>
              <a:ahLst/>
              <a:cxnLst/>
              <a:rect l="l" t="t" r="r" b="b"/>
              <a:pathLst>
                <a:path w="812800" h="728670">
                  <a:moveTo>
                    <a:pt x="0" y="0"/>
                  </a:moveTo>
                  <a:lnTo>
                    <a:pt x="812800" y="0"/>
                  </a:lnTo>
                  <a:lnTo>
                    <a:pt x="812800" y="728670"/>
                  </a:lnTo>
                  <a:lnTo>
                    <a:pt x="0" y="728670"/>
                  </a:lnTo>
                  <a:close/>
                </a:path>
              </a:pathLst>
            </a:custGeom>
            <a:blipFill>
              <a:blip r:embed="rId4"/>
              <a:stretch>
                <a:fillRect l="-2031" t="-3318" r="-3879"/>
              </a:stretch>
            </a:blipFill>
          </p:spPr>
          <p:txBody>
            <a:bodyPr/>
            <a:lstStyle/>
            <a:p>
              <a:endParaRPr lang="en-US"/>
            </a:p>
          </p:txBody>
        </p:sp>
      </p:grpSp>
      <p:grpSp>
        <p:nvGrpSpPr>
          <p:cNvPr id="8" name="Group 8"/>
          <p:cNvGrpSpPr/>
          <p:nvPr/>
        </p:nvGrpSpPr>
        <p:grpSpPr>
          <a:xfrm>
            <a:off x="569786" y="5415284"/>
            <a:ext cx="6708472" cy="3564770"/>
            <a:chOff x="0" y="0"/>
            <a:chExt cx="1661282" cy="882777"/>
          </a:xfrm>
        </p:grpSpPr>
        <p:sp>
          <p:nvSpPr>
            <p:cNvPr id="9" name="Freeform 9"/>
            <p:cNvSpPr/>
            <p:nvPr/>
          </p:nvSpPr>
          <p:spPr>
            <a:xfrm>
              <a:off x="0" y="0"/>
              <a:ext cx="1661282" cy="882777"/>
            </a:xfrm>
            <a:custGeom>
              <a:avLst/>
              <a:gdLst/>
              <a:ahLst/>
              <a:cxnLst/>
              <a:rect l="l" t="t" r="r" b="b"/>
              <a:pathLst>
                <a:path w="1661282" h="882777">
                  <a:moveTo>
                    <a:pt x="0" y="0"/>
                  </a:moveTo>
                  <a:lnTo>
                    <a:pt x="1661282" y="0"/>
                  </a:lnTo>
                  <a:lnTo>
                    <a:pt x="1661282" y="882777"/>
                  </a:lnTo>
                  <a:lnTo>
                    <a:pt x="0" y="882777"/>
                  </a:lnTo>
                  <a:close/>
                </a:path>
              </a:pathLst>
            </a:custGeom>
            <a:blipFill>
              <a:blip r:embed="rId5"/>
              <a:stretch>
                <a:fillRect t="-12807" b="-12807"/>
              </a:stretch>
            </a:blipFill>
          </p:spPr>
          <p:txBody>
            <a:bodyPr/>
            <a:lstStyle/>
            <a:p>
              <a:endParaRPr lang="en-US"/>
            </a:p>
          </p:txBody>
        </p:sp>
      </p:grpSp>
      <p:sp>
        <p:nvSpPr>
          <p:cNvPr id="10" name="TextBox 10"/>
          <p:cNvSpPr txBox="1"/>
          <p:nvPr/>
        </p:nvSpPr>
        <p:spPr>
          <a:xfrm>
            <a:off x="3881438" y="3718173"/>
            <a:ext cx="9525" cy="1094740"/>
          </a:xfrm>
          <a:prstGeom prst="rect">
            <a:avLst/>
          </a:prstGeom>
        </p:spPr>
        <p:txBody>
          <a:bodyPr lIns="0" tIns="0" rIns="0" bIns="0" rtlCol="0" anchor="t">
            <a:spAutoFit/>
          </a:bodyPr>
          <a:lstStyle/>
          <a:p>
            <a:pPr algn="ctr">
              <a:lnSpc>
                <a:spcPts val="8959"/>
              </a:lnSpc>
            </a:pPr>
            <a:endParaRPr/>
          </a:p>
        </p:txBody>
      </p:sp>
      <p:sp>
        <p:nvSpPr>
          <p:cNvPr id="11" name="TextBox 11"/>
          <p:cNvSpPr txBox="1"/>
          <p:nvPr/>
        </p:nvSpPr>
        <p:spPr>
          <a:xfrm>
            <a:off x="4038322" y="2829173"/>
            <a:ext cx="3203100" cy="101282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 Duis tempor lacus a urna facilisis, eget pretium enim dictum. </a:t>
            </a:r>
          </a:p>
        </p:txBody>
      </p:sp>
      <p:sp>
        <p:nvSpPr>
          <p:cNvPr id="13" name="Freeform 13"/>
          <p:cNvSpPr/>
          <p:nvPr/>
        </p:nvSpPr>
        <p:spPr>
          <a:xfrm>
            <a:off x="4038322" y="2301370"/>
            <a:ext cx="3203100" cy="366522"/>
          </a:xfrm>
          <a:custGeom>
            <a:avLst/>
            <a:gdLst/>
            <a:ahLst/>
            <a:cxnLst/>
            <a:rect l="l" t="t" r="r" b="b"/>
            <a:pathLst>
              <a:path w="1116549" h="127764">
                <a:moveTo>
                  <a:pt x="0" y="0"/>
                </a:moveTo>
                <a:lnTo>
                  <a:pt x="1116549" y="0"/>
                </a:lnTo>
                <a:lnTo>
                  <a:pt x="1116549" y="127764"/>
                </a:lnTo>
                <a:lnTo>
                  <a:pt x="0" y="127764"/>
                </a:lnTo>
                <a:close/>
              </a:path>
            </a:pathLst>
          </a:custGeom>
          <a:solidFill>
            <a:srgbClr val="501214"/>
          </a:solidFill>
        </p:spPr>
        <p:txBody>
          <a:bodyPr/>
          <a:lstStyle/>
          <a:p>
            <a:endParaRPr lang="en-US"/>
          </a:p>
        </p:txBody>
      </p:sp>
      <p:sp>
        <p:nvSpPr>
          <p:cNvPr id="14" name="TextBox 14"/>
          <p:cNvSpPr txBox="1"/>
          <p:nvPr/>
        </p:nvSpPr>
        <p:spPr>
          <a:xfrm>
            <a:off x="4038322" y="2295586"/>
            <a:ext cx="3203100" cy="372305"/>
          </a:xfrm>
          <a:prstGeom prst="rect">
            <a:avLst/>
          </a:prstGeom>
        </p:spPr>
        <p:txBody>
          <a:bodyPr lIns="50800" tIns="50800" rIns="50800" bIns="50800" rtlCol="0" anchor="ctr"/>
          <a:lstStyle/>
          <a:p>
            <a:pPr algn="ctr">
              <a:lnSpc>
                <a:spcPts val="1960"/>
              </a:lnSpc>
            </a:pPr>
            <a:r>
              <a:rPr lang="en-US" sz="1400" b="1" dirty="0">
                <a:solidFill>
                  <a:srgbClr val="FFFFFF"/>
                </a:solidFill>
                <a:latin typeface="Nunito Sans Bold"/>
                <a:ea typeface="Nunito Sans Bold"/>
                <a:cs typeface="Nunito Sans Bold"/>
                <a:sym typeface="Nunito Sans Bold"/>
              </a:rPr>
              <a:t>Add a Project Title</a:t>
            </a:r>
          </a:p>
        </p:txBody>
      </p:sp>
      <p:sp>
        <p:nvSpPr>
          <p:cNvPr id="16" name="Freeform 16"/>
          <p:cNvSpPr/>
          <p:nvPr/>
        </p:nvSpPr>
        <p:spPr>
          <a:xfrm>
            <a:off x="4933416" y="4629652"/>
            <a:ext cx="1407492" cy="366522"/>
          </a:xfrm>
          <a:custGeom>
            <a:avLst/>
            <a:gdLst/>
            <a:ahLst/>
            <a:cxnLst/>
            <a:rect l="l" t="t" r="r" b="b"/>
            <a:pathLst>
              <a:path w="490629" h="127764">
                <a:moveTo>
                  <a:pt x="0" y="0"/>
                </a:moveTo>
                <a:lnTo>
                  <a:pt x="490629" y="0"/>
                </a:lnTo>
                <a:lnTo>
                  <a:pt x="490629" y="127764"/>
                </a:lnTo>
                <a:lnTo>
                  <a:pt x="0" y="127764"/>
                </a:lnTo>
                <a:close/>
              </a:path>
            </a:pathLst>
          </a:custGeom>
          <a:solidFill>
            <a:srgbClr val="EAB942"/>
          </a:solidFill>
        </p:spPr>
        <p:txBody>
          <a:bodyPr/>
          <a:lstStyle/>
          <a:p>
            <a:endParaRPr lang="en-US"/>
          </a:p>
        </p:txBody>
      </p:sp>
      <p:sp>
        <p:nvSpPr>
          <p:cNvPr id="17" name="TextBox 17"/>
          <p:cNvSpPr txBox="1"/>
          <p:nvPr/>
        </p:nvSpPr>
        <p:spPr>
          <a:xfrm>
            <a:off x="4933416" y="4623868"/>
            <a:ext cx="1407492" cy="372305"/>
          </a:xfrm>
          <a:prstGeom prst="rect">
            <a:avLst/>
          </a:prstGeom>
        </p:spPr>
        <p:txBody>
          <a:bodyPr lIns="50800" tIns="50800" rIns="50800" bIns="50800" rtlCol="0" anchor="ctr"/>
          <a:lstStyle/>
          <a:p>
            <a:pPr algn="ctr">
              <a:lnSpc>
                <a:spcPts val="1960"/>
              </a:lnSpc>
            </a:pPr>
            <a:r>
              <a:rPr lang="en-US" sz="1400" b="1" dirty="0">
                <a:solidFill>
                  <a:srgbClr val="501214"/>
                </a:solidFill>
                <a:latin typeface="Nunito Sans Bold"/>
                <a:ea typeface="Nunito Sans Bold"/>
                <a:cs typeface="Nunito Sans Bold"/>
                <a:sym typeface="Nunito Sans Bold"/>
              </a:rPr>
              <a:t>Click here</a:t>
            </a:r>
          </a:p>
        </p:txBody>
      </p:sp>
      <p:grpSp>
        <p:nvGrpSpPr>
          <p:cNvPr id="18" name="Group 18"/>
          <p:cNvGrpSpPr/>
          <p:nvPr/>
        </p:nvGrpSpPr>
        <p:grpSpPr>
          <a:xfrm>
            <a:off x="4035612" y="4175373"/>
            <a:ext cx="3203100" cy="366522"/>
            <a:chOff x="0" y="0"/>
            <a:chExt cx="1116549" cy="127764"/>
          </a:xfrm>
        </p:grpSpPr>
        <p:sp>
          <p:nvSpPr>
            <p:cNvPr id="19" name="Freeform 19"/>
            <p:cNvSpPr/>
            <p:nvPr/>
          </p:nvSpPr>
          <p:spPr>
            <a:xfrm>
              <a:off x="0" y="0"/>
              <a:ext cx="1116549" cy="127764"/>
            </a:xfrm>
            <a:custGeom>
              <a:avLst/>
              <a:gdLst/>
              <a:ahLst/>
              <a:cxnLst/>
              <a:rect l="l" t="t" r="r" b="b"/>
              <a:pathLst>
                <a:path w="1116549" h="127764">
                  <a:moveTo>
                    <a:pt x="0" y="0"/>
                  </a:moveTo>
                  <a:lnTo>
                    <a:pt x="1116549" y="0"/>
                  </a:lnTo>
                  <a:lnTo>
                    <a:pt x="1116549" y="127764"/>
                  </a:lnTo>
                  <a:lnTo>
                    <a:pt x="0" y="127764"/>
                  </a:lnTo>
                  <a:close/>
                </a:path>
              </a:pathLst>
            </a:custGeom>
            <a:solidFill>
              <a:srgbClr val="FFFFFF"/>
            </a:solidFill>
          </p:spPr>
          <p:txBody>
            <a:bodyPr/>
            <a:lstStyle/>
            <a:p>
              <a:endParaRPr lang="en-US"/>
            </a:p>
          </p:txBody>
        </p:sp>
        <p:sp>
          <p:nvSpPr>
            <p:cNvPr id="20" name="TextBox 20"/>
            <p:cNvSpPr txBox="1"/>
            <p:nvPr/>
          </p:nvSpPr>
          <p:spPr>
            <a:xfrm>
              <a:off x="0" y="-28575"/>
              <a:ext cx="1116549" cy="156339"/>
            </a:xfrm>
            <a:prstGeom prst="rect">
              <a:avLst/>
            </a:prstGeom>
          </p:spPr>
          <p:txBody>
            <a:bodyPr lIns="50800" tIns="50800" rIns="50800" bIns="50800" rtlCol="0" anchor="ctr"/>
            <a:lstStyle/>
            <a:p>
              <a:pPr algn="ctr">
                <a:lnSpc>
                  <a:spcPts val="1960"/>
                </a:lnSpc>
              </a:pPr>
              <a:r>
                <a:rPr lang="en-US" sz="1400" b="1">
                  <a:solidFill>
                    <a:srgbClr val="501214"/>
                  </a:solidFill>
                  <a:latin typeface="Nunito Sans Bold"/>
                  <a:ea typeface="Nunito Sans Bold"/>
                  <a:cs typeface="Nunito Sans Bold"/>
                  <a:sym typeface="Nunito Sans Bold"/>
                </a:rPr>
                <a:t>Podcast episode</a:t>
              </a:r>
            </a:p>
          </p:txBody>
        </p:sp>
      </p:grpSp>
      <p:sp>
        <p:nvSpPr>
          <p:cNvPr id="22" name="Freeform 3">
            <a:extLst>
              <a:ext uri="{FF2B5EF4-FFF2-40B4-BE49-F238E27FC236}">
                <a16:creationId xmlns:a16="http://schemas.microsoft.com/office/drawing/2014/main" id="{1BA641AC-2297-1CA1-FDDD-2A7068EBEBCA}"/>
              </a:ext>
            </a:extLst>
          </p:cNvPr>
          <p:cNvSpPr/>
          <p:nvPr/>
        </p:nvSpPr>
        <p:spPr>
          <a:xfrm>
            <a:off x="0" y="0"/>
            <a:ext cx="7772400" cy="1674192"/>
          </a:xfrm>
          <a:custGeom>
            <a:avLst/>
            <a:gdLst/>
            <a:ahLst/>
            <a:cxnLst/>
            <a:rect l="l" t="t" r="r" b="b"/>
            <a:pathLst>
              <a:path w="2859341" h="630033">
                <a:moveTo>
                  <a:pt x="0" y="0"/>
                </a:moveTo>
                <a:lnTo>
                  <a:pt x="2859341" y="0"/>
                </a:lnTo>
                <a:lnTo>
                  <a:pt x="2859341" y="630033"/>
                </a:lnTo>
                <a:lnTo>
                  <a:pt x="0" y="630033"/>
                </a:lnTo>
                <a:close/>
              </a:path>
            </a:pathLst>
          </a:custGeom>
          <a:solidFill>
            <a:srgbClr val="501214"/>
          </a:solidFill>
        </p:spPr>
        <p:txBody>
          <a:bodyPr/>
          <a:lstStyle/>
          <a:p>
            <a:endParaRPr lang="en-US"/>
          </a:p>
        </p:txBody>
      </p:sp>
      <p:sp>
        <p:nvSpPr>
          <p:cNvPr id="23" name="TextBox 10">
            <a:extLst>
              <a:ext uri="{FF2B5EF4-FFF2-40B4-BE49-F238E27FC236}">
                <a16:creationId xmlns:a16="http://schemas.microsoft.com/office/drawing/2014/main" id="{2E85E738-B391-3DA3-8B17-644AC0A0B708}"/>
              </a:ext>
            </a:extLst>
          </p:cNvPr>
          <p:cNvSpPr txBox="1"/>
          <p:nvPr/>
        </p:nvSpPr>
        <p:spPr>
          <a:xfrm>
            <a:off x="348285" y="592579"/>
            <a:ext cx="5288876" cy="496931"/>
          </a:xfrm>
          <a:prstGeom prst="rect">
            <a:avLst/>
          </a:prstGeom>
        </p:spPr>
        <p:txBody>
          <a:bodyPr lIns="0" tIns="0" rIns="0" bIns="0" rtlCol="0" anchor="ctr">
            <a:spAutoFit/>
          </a:bodyPr>
          <a:lstStyle/>
          <a:p>
            <a:pPr algn="l">
              <a:lnSpc>
                <a:spcPts val="3982"/>
              </a:lnSpc>
            </a:pPr>
            <a:r>
              <a:rPr lang="en-US" sz="3160" b="1" dirty="0">
                <a:solidFill>
                  <a:srgbClr val="EAB942"/>
                </a:solidFill>
                <a:latin typeface="Halis GR Bold"/>
                <a:ea typeface="Halis GR Bold"/>
                <a:cs typeface="Halis GR Bold"/>
                <a:sym typeface="Halis GR Bold"/>
              </a:rPr>
              <a:t>Add Course Title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3844" y="1674192"/>
            <a:ext cx="7990601" cy="104044"/>
          </a:xfrm>
          <a:custGeom>
            <a:avLst/>
            <a:gdLst/>
            <a:ahLst/>
            <a:cxnLst/>
            <a:rect l="l" t="t" r="r" b="b"/>
            <a:pathLst>
              <a:path w="7990601" h="104044">
                <a:moveTo>
                  <a:pt x="0" y="0"/>
                </a:moveTo>
                <a:lnTo>
                  <a:pt x="7990601" y="0"/>
                </a:lnTo>
                <a:lnTo>
                  <a:pt x="7990601" y="104045"/>
                </a:lnTo>
                <a:lnTo>
                  <a:pt x="0" y="104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569786" y="2301370"/>
            <a:ext cx="3282192" cy="3282192"/>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24906" r="-24906"/>
              </a:stretch>
            </a:blipFill>
          </p:spPr>
          <p:txBody>
            <a:bodyPr/>
            <a:lstStyle/>
            <a:p>
              <a:endParaRPr lang="en-US"/>
            </a:p>
          </p:txBody>
        </p:sp>
      </p:grpSp>
      <p:grpSp>
        <p:nvGrpSpPr>
          <p:cNvPr id="8" name="Group 8"/>
          <p:cNvGrpSpPr/>
          <p:nvPr/>
        </p:nvGrpSpPr>
        <p:grpSpPr>
          <a:xfrm>
            <a:off x="3996066" y="2301370"/>
            <a:ext cx="3282192" cy="6678685"/>
            <a:chOff x="0" y="0"/>
            <a:chExt cx="812800" cy="1653905"/>
          </a:xfrm>
        </p:grpSpPr>
        <p:sp>
          <p:nvSpPr>
            <p:cNvPr id="9" name="Freeform 9"/>
            <p:cNvSpPr/>
            <p:nvPr/>
          </p:nvSpPr>
          <p:spPr>
            <a:xfrm>
              <a:off x="0" y="0"/>
              <a:ext cx="812800" cy="1653905"/>
            </a:xfrm>
            <a:custGeom>
              <a:avLst/>
              <a:gdLst/>
              <a:ahLst/>
              <a:cxnLst/>
              <a:rect l="l" t="t" r="r" b="b"/>
              <a:pathLst>
                <a:path w="812800" h="1653905">
                  <a:moveTo>
                    <a:pt x="0" y="0"/>
                  </a:moveTo>
                  <a:lnTo>
                    <a:pt x="812800" y="0"/>
                  </a:lnTo>
                  <a:lnTo>
                    <a:pt x="812800" y="1653905"/>
                  </a:lnTo>
                  <a:lnTo>
                    <a:pt x="0" y="1653905"/>
                  </a:lnTo>
                  <a:close/>
                </a:path>
              </a:pathLst>
            </a:custGeom>
            <a:blipFill>
              <a:blip r:embed="rId5"/>
              <a:stretch>
                <a:fillRect b="-13957"/>
              </a:stretch>
            </a:blipFill>
            <a:ln cap="sq">
              <a:noFill/>
              <a:prstDash val="solid"/>
              <a:miter/>
            </a:ln>
          </p:spPr>
          <p:txBody>
            <a:bodyPr/>
            <a:lstStyle/>
            <a:p>
              <a:endParaRPr lang="en-US"/>
            </a:p>
          </p:txBody>
        </p:sp>
      </p:grpSp>
      <p:sp>
        <p:nvSpPr>
          <p:cNvPr id="10" name="TextBox 10"/>
          <p:cNvSpPr txBox="1"/>
          <p:nvPr/>
        </p:nvSpPr>
        <p:spPr>
          <a:xfrm>
            <a:off x="3881438" y="3718173"/>
            <a:ext cx="9525" cy="1094740"/>
          </a:xfrm>
          <a:prstGeom prst="rect">
            <a:avLst/>
          </a:prstGeom>
        </p:spPr>
        <p:txBody>
          <a:bodyPr lIns="0" tIns="0" rIns="0" bIns="0" rtlCol="0" anchor="t">
            <a:spAutoFit/>
          </a:bodyPr>
          <a:lstStyle/>
          <a:p>
            <a:pPr algn="ctr">
              <a:lnSpc>
                <a:spcPts val="8959"/>
              </a:lnSpc>
            </a:pPr>
            <a:endParaRPr/>
          </a:p>
        </p:txBody>
      </p:sp>
      <p:sp>
        <p:nvSpPr>
          <p:cNvPr id="11" name="TextBox 11"/>
          <p:cNvSpPr txBox="1"/>
          <p:nvPr/>
        </p:nvSpPr>
        <p:spPr>
          <a:xfrm>
            <a:off x="569786" y="6305437"/>
            <a:ext cx="3203100" cy="101282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 Duis tempor lacus a urna facilisis, eget pretium enim dictum. </a:t>
            </a:r>
          </a:p>
        </p:txBody>
      </p:sp>
      <p:sp>
        <p:nvSpPr>
          <p:cNvPr id="13" name="Freeform 13"/>
          <p:cNvSpPr/>
          <p:nvPr/>
        </p:nvSpPr>
        <p:spPr>
          <a:xfrm>
            <a:off x="569786" y="5766001"/>
            <a:ext cx="3203100" cy="368922"/>
          </a:xfrm>
          <a:custGeom>
            <a:avLst/>
            <a:gdLst/>
            <a:ahLst/>
            <a:cxnLst/>
            <a:rect l="l" t="t" r="r" b="b"/>
            <a:pathLst>
              <a:path w="1116549" h="128600">
                <a:moveTo>
                  <a:pt x="0" y="0"/>
                </a:moveTo>
                <a:lnTo>
                  <a:pt x="1116549" y="0"/>
                </a:lnTo>
                <a:lnTo>
                  <a:pt x="1116549" y="128600"/>
                </a:lnTo>
                <a:lnTo>
                  <a:pt x="0" y="128600"/>
                </a:lnTo>
                <a:close/>
              </a:path>
            </a:pathLst>
          </a:custGeom>
          <a:solidFill>
            <a:srgbClr val="501214"/>
          </a:solidFill>
        </p:spPr>
        <p:txBody>
          <a:bodyPr/>
          <a:lstStyle/>
          <a:p>
            <a:endParaRPr lang="en-US"/>
          </a:p>
        </p:txBody>
      </p:sp>
      <p:sp>
        <p:nvSpPr>
          <p:cNvPr id="14" name="TextBox 14"/>
          <p:cNvSpPr txBox="1"/>
          <p:nvPr/>
        </p:nvSpPr>
        <p:spPr>
          <a:xfrm>
            <a:off x="569786" y="5766001"/>
            <a:ext cx="3203100" cy="368922"/>
          </a:xfrm>
          <a:prstGeom prst="rect">
            <a:avLst/>
          </a:prstGeom>
        </p:spPr>
        <p:txBody>
          <a:bodyPr lIns="50800" tIns="50800" rIns="50800" bIns="50800" rtlCol="0" anchor="ctr"/>
          <a:lstStyle/>
          <a:p>
            <a:pPr algn="ctr">
              <a:lnSpc>
                <a:spcPts val="1960"/>
              </a:lnSpc>
            </a:pPr>
            <a:r>
              <a:rPr lang="en-US" sz="1400" b="1" dirty="0">
                <a:solidFill>
                  <a:srgbClr val="FFFFFF"/>
                </a:solidFill>
                <a:latin typeface="Nunito Sans Bold"/>
                <a:ea typeface="Nunito Sans Bold"/>
                <a:cs typeface="Nunito Sans Bold"/>
                <a:sym typeface="Nunito Sans Bold"/>
              </a:rPr>
              <a:t>Add a Project Title</a:t>
            </a:r>
          </a:p>
        </p:txBody>
      </p:sp>
      <p:sp>
        <p:nvSpPr>
          <p:cNvPr id="16" name="Freeform 3">
            <a:extLst>
              <a:ext uri="{FF2B5EF4-FFF2-40B4-BE49-F238E27FC236}">
                <a16:creationId xmlns:a16="http://schemas.microsoft.com/office/drawing/2014/main" id="{82BFA8D1-1337-D189-3C89-B841D8B599E5}"/>
              </a:ext>
            </a:extLst>
          </p:cNvPr>
          <p:cNvSpPr/>
          <p:nvPr/>
        </p:nvSpPr>
        <p:spPr>
          <a:xfrm>
            <a:off x="0" y="0"/>
            <a:ext cx="7772400" cy="1674192"/>
          </a:xfrm>
          <a:custGeom>
            <a:avLst/>
            <a:gdLst/>
            <a:ahLst/>
            <a:cxnLst/>
            <a:rect l="l" t="t" r="r" b="b"/>
            <a:pathLst>
              <a:path w="2859341" h="630033">
                <a:moveTo>
                  <a:pt x="0" y="0"/>
                </a:moveTo>
                <a:lnTo>
                  <a:pt x="2859341" y="0"/>
                </a:lnTo>
                <a:lnTo>
                  <a:pt x="2859341" y="630033"/>
                </a:lnTo>
                <a:lnTo>
                  <a:pt x="0" y="630033"/>
                </a:lnTo>
                <a:close/>
              </a:path>
            </a:pathLst>
          </a:custGeom>
          <a:solidFill>
            <a:srgbClr val="501214"/>
          </a:solidFill>
        </p:spPr>
        <p:txBody>
          <a:bodyPr/>
          <a:lstStyle/>
          <a:p>
            <a:endParaRPr lang="en-US"/>
          </a:p>
        </p:txBody>
      </p:sp>
      <p:sp>
        <p:nvSpPr>
          <p:cNvPr id="17" name="TextBox 10">
            <a:extLst>
              <a:ext uri="{FF2B5EF4-FFF2-40B4-BE49-F238E27FC236}">
                <a16:creationId xmlns:a16="http://schemas.microsoft.com/office/drawing/2014/main" id="{B6085186-3A35-53E3-DCE0-5B266C49C128}"/>
              </a:ext>
            </a:extLst>
          </p:cNvPr>
          <p:cNvSpPr txBox="1"/>
          <p:nvPr/>
        </p:nvSpPr>
        <p:spPr>
          <a:xfrm>
            <a:off x="348285" y="592579"/>
            <a:ext cx="5288876" cy="496931"/>
          </a:xfrm>
          <a:prstGeom prst="rect">
            <a:avLst/>
          </a:prstGeom>
        </p:spPr>
        <p:txBody>
          <a:bodyPr lIns="0" tIns="0" rIns="0" bIns="0" rtlCol="0" anchor="ctr">
            <a:spAutoFit/>
          </a:bodyPr>
          <a:lstStyle/>
          <a:p>
            <a:pPr algn="l">
              <a:lnSpc>
                <a:spcPts val="3982"/>
              </a:lnSpc>
            </a:pPr>
            <a:r>
              <a:rPr lang="en-US" sz="3160" b="1" dirty="0">
                <a:solidFill>
                  <a:srgbClr val="EAB942"/>
                </a:solidFill>
                <a:latin typeface="Halis GR Bold"/>
                <a:ea typeface="Halis GR Bold"/>
                <a:cs typeface="Halis GR Bold"/>
                <a:sym typeface="Halis GR Bold"/>
              </a:rPr>
              <a:t>Add Course Title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3844" y="1674192"/>
            <a:ext cx="7990601" cy="104044"/>
          </a:xfrm>
          <a:custGeom>
            <a:avLst/>
            <a:gdLst/>
            <a:ahLst/>
            <a:cxnLst/>
            <a:rect l="l" t="t" r="r" b="b"/>
            <a:pathLst>
              <a:path w="7990601" h="104044">
                <a:moveTo>
                  <a:pt x="0" y="0"/>
                </a:moveTo>
                <a:lnTo>
                  <a:pt x="7990601" y="0"/>
                </a:lnTo>
                <a:lnTo>
                  <a:pt x="7990601" y="104045"/>
                </a:lnTo>
                <a:lnTo>
                  <a:pt x="0" y="104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569786" y="2301370"/>
            <a:ext cx="2144033" cy="214403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24906" r="-24906"/>
              </a:stretch>
            </a:blipFill>
          </p:spPr>
          <p:txBody>
            <a:bodyPr/>
            <a:lstStyle/>
            <a:p>
              <a:endParaRPr lang="en-US"/>
            </a:p>
          </p:txBody>
        </p:sp>
      </p:grpSp>
      <p:grpSp>
        <p:nvGrpSpPr>
          <p:cNvPr id="8" name="Group 8"/>
          <p:cNvGrpSpPr/>
          <p:nvPr/>
        </p:nvGrpSpPr>
        <p:grpSpPr>
          <a:xfrm>
            <a:off x="2814962" y="2301370"/>
            <a:ext cx="2144033" cy="2144033"/>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24906" r="-24906"/>
              </a:stretch>
            </a:blipFill>
          </p:spPr>
          <p:txBody>
            <a:bodyPr/>
            <a:lstStyle/>
            <a:p>
              <a:endParaRPr lang="en-US"/>
            </a:p>
          </p:txBody>
        </p:sp>
      </p:grpSp>
      <p:grpSp>
        <p:nvGrpSpPr>
          <p:cNvPr id="10" name="Group 10"/>
          <p:cNvGrpSpPr/>
          <p:nvPr/>
        </p:nvGrpSpPr>
        <p:grpSpPr>
          <a:xfrm>
            <a:off x="5060138" y="2301370"/>
            <a:ext cx="2144033" cy="2144033"/>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l="-24906" r="-24906"/>
              </a:stretch>
            </a:blipFill>
          </p:spPr>
          <p:txBody>
            <a:bodyPr/>
            <a:lstStyle/>
            <a:p>
              <a:endParaRPr lang="en-US"/>
            </a:p>
          </p:txBody>
        </p:sp>
      </p:grpSp>
      <p:grpSp>
        <p:nvGrpSpPr>
          <p:cNvPr id="12" name="Group 12"/>
          <p:cNvGrpSpPr/>
          <p:nvPr/>
        </p:nvGrpSpPr>
        <p:grpSpPr>
          <a:xfrm>
            <a:off x="569786" y="4559703"/>
            <a:ext cx="3282192" cy="4917060"/>
            <a:chOff x="0" y="0"/>
            <a:chExt cx="812800" cy="1217658"/>
          </a:xfrm>
        </p:grpSpPr>
        <p:sp>
          <p:nvSpPr>
            <p:cNvPr id="13" name="Freeform 13"/>
            <p:cNvSpPr/>
            <p:nvPr/>
          </p:nvSpPr>
          <p:spPr>
            <a:xfrm>
              <a:off x="0" y="0"/>
              <a:ext cx="812800" cy="1217658"/>
            </a:xfrm>
            <a:custGeom>
              <a:avLst/>
              <a:gdLst/>
              <a:ahLst/>
              <a:cxnLst/>
              <a:rect l="l" t="t" r="r" b="b"/>
              <a:pathLst>
                <a:path w="812800" h="1217658">
                  <a:moveTo>
                    <a:pt x="0" y="0"/>
                  </a:moveTo>
                  <a:lnTo>
                    <a:pt x="812800" y="0"/>
                  </a:lnTo>
                  <a:lnTo>
                    <a:pt x="812800" y="1217658"/>
                  </a:lnTo>
                  <a:lnTo>
                    <a:pt x="0" y="1217658"/>
                  </a:lnTo>
                  <a:close/>
                </a:path>
              </a:pathLst>
            </a:custGeom>
            <a:blipFill>
              <a:blip r:embed="rId7"/>
              <a:stretch>
                <a:fillRect l="-62562" r="-62562"/>
              </a:stretch>
            </a:blipFill>
          </p:spPr>
          <p:txBody>
            <a:bodyPr/>
            <a:lstStyle/>
            <a:p>
              <a:endParaRPr lang="en-US"/>
            </a:p>
          </p:txBody>
        </p:sp>
      </p:grpSp>
      <p:sp>
        <p:nvSpPr>
          <p:cNvPr id="14" name="TextBox 14"/>
          <p:cNvSpPr txBox="1"/>
          <p:nvPr/>
        </p:nvSpPr>
        <p:spPr>
          <a:xfrm>
            <a:off x="3881438" y="3718173"/>
            <a:ext cx="9525" cy="1094740"/>
          </a:xfrm>
          <a:prstGeom prst="rect">
            <a:avLst/>
          </a:prstGeom>
        </p:spPr>
        <p:txBody>
          <a:bodyPr lIns="0" tIns="0" rIns="0" bIns="0" rtlCol="0" anchor="t">
            <a:spAutoFit/>
          </a:bodyPr>
          <a:lstStyle/>
          <a:p>
            <a:pPr algn="ctr">
              <a:lnSpc>
                <a:spcPts val="8959"/>
              </a:lnSpc>
            </a:pPr>
            <a:endParaRPr/>
          </a:p>
        </p:txBody>
      </p:sp>
      <p:sp>
        <p:nvSpPr>
          <p:cNvPr id="15" name="TextBox 15"/>
          <p:cNvSpPr txBox="1"/>
          <p:nvPr/>
        </p:nvSpPr>
        <p:spPr>
          <a:xfrm>
            <a:off x="4116275" y="5167278"/>
            <a:ext cx="3203100" cy="1012825"/>
          </a:xfrm>
          <a:prstGeom prst="rect">
            <a:avLst/>
          </a:prstGeom>
        </p:spPr>
        <p:txBody>
          <a:bodyPr lIns="0" tIns="0" rIns="0" bIns="0" rtlCol="0" anchor="t">
            <a:spAutoFit/>
          </a:bodyPr>
          <a:lstStyle/>
          <a:p>
            <a:pPr algn="l">
              <a:lnSpc>
                <a:spcPts val="1399"/>
              </a:lnSpc>
            </a:pPr>
            <a:r>
              <a:rPr lang="en-US" sz="999">
                <a:solidFill>
                  <a:srgbClr val="000000"/>
                </a:solidFill>
                <a:latin typeface="Nunito Sans"/>
                <a:ea typeface="Nunito Sans"/>
                <a:cs typeface="Nunito Sans"/>
                <a:sym typeface="Nunito Sans"/>
              </a:rPr>
              <a:t>Lorem ipsum dolor sit amet, consectetur adipiscing elit. Sed neque diam, accumsan id faucibus sit amet, pharetra non dui. Proin tortor diam, rhoncus vitae ex vitae, sagittis pharetra leo. Vestibulum rutrum diam a metus congue facilisis. Duis tempor lacus a urna facilisis, eget pretium enim dictum. </a:t>
            </a:r>
          </a:p>
        </p:txBody>
      </p:sp>
      <p:sp>
        <p:nvSpPr>
          <p:cNvPr id="16" name="TextBox 16"/>
          <p:cNvSpPr txBox="1"/>
          <p:nvPr/>
        </p:nvSpPr>
        <p:spPr>
          <a:xfrm>
            <a:off x="4116275" y="6324600"/>
            <a:ext cx="3203100" cy="1012825"/>
          </a:xfrm>
          <a:prstGeom prst="rect">
            <a:avLst/>
          </a:prstGeom>
        </p:spPr>
        <p:txBody>
          <a:bodyPr lIns="0" tIns="0" rIns="0" bIns="0" rtlCol="0" anchor="t">
            <a:spAutoFit/>
          </a:bodyPr>
          <a:lstStyle/>
          <a:p>
            <a:pPr algn="l">
              <a:lnSpc>
                <a:spcPts val="1399"/>
              </a:lnSpc>
            </a:pPr>
            <a:r>
              <a:rPr lang="en-US" sz="999" dirty="0">
                <a:solidFill>
                  <a:srgbClr val="000000"/>
                </a:solidFill>
                <a:latin typeface="Nunito Sans"/>
                <a:ea typeface="Nunito Sans"/>
                <a:cs typeface="Nunito Sans"/>
                <a:sym typeface="Nunito Sans"/>
              </a:rPr>
              <a:t>Lorem ipsum dolor sit </a:t>
            </a:r>
            <a:r>
              <a:rPr lang="en-US" sz="999" dirty="0" err="1">
                <a:solidFill>
                  <a:srgbClr val="000000"/>
                </a:solidFill>
                <a:latin typeface="Nunito Sans"/>
                <a:ea typeface="Nunito Sans"/>
                <a:cs typeface="Nunito Sans"/>
                <a:sym typeface="Nunito Sans"/>
              </a:rPr>
              <a:t>amet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consectetur</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adipiscing</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elit</a:t>
            </a:r>
            <a:r>
              <a:rPr lang="en-US" sz="999" dirty="0">
                <a:solidFill>
                  <a:srgbClr val="000000"/>
                </a:solidFill>
                <a:latin typeface="Nunito Sans"/>
                <a:ea typeface="Nunito Sans"/>
                <a:cs typeface="Nunito Sans"/>
                <a:sym typeface="Nunito Sans"/>
              </a:rPr>
              <a:t>. Sed </a:t>
            </a:r>
            <a:r>
              <a:rPr lang="en-US" sz="999" dirty="0" err="1">
                <a:solidFill>
                  <a:srgbClr val="000000"/>
                </a:solidFill>
                <a:latin typeface="Nunito Sans"/>
                <a:ea typeface="Nunito Sans"/>
                <a:cs typeface="Nunito Sans"/>
                <a:sym typeface="Nunito Sans"/>
              </a:rPr>
              <a:t>neque</a:t>
            </a:r>
            <a:r>
              <a:rPr lang="en-US" sz="999" dirty="0">
                <a:solidFill>
                  <a:srgbClr val="000000"/>
                </a:solidFill>
                <a:latin typeface="Nunito Sans"/>
                <a:ea typeface="Nunito Sans"/>
                <a:cs typeface="Nunito Sans"/>
                <a:sym typeface="Nunito Sans"/>
              </a:rPr>
              <a:t> diam, </a:t>
            </a:r>
            <a:r>
              <a:rPr lang="en-US" sz="999" dirty="0" err="1">
                <a:solidFill>
                  <a:srgbClr val="000000"/>
                </a:solidFill>
                <a:latin typeface="Nunito Sans"/>
                <a:ea typeface="Nunito Sans"/>
                <a:cs typeface="Nunito Sans"/>
                <a:sym typeface="Nunito Sans"/>
              </a:rPr>
              <a:t>accumsan</a:t>
            </a:r>
            <a:r>
              <a:rPr lang="en-US" sz="999" dirty="0">
                <a:solidFill>
                  <a:srgbClr val="000000"/>
                </a:solidFill>
                <a:latin typeface="Nunito Sans"/>
                <a:ea typeface="Nunito Sans"/>
                <a:cs typeface="Nunito Sans"/>
                <a:sym typeface="Nunito Sans"/>
              </a:rPr>
              <a:t> id </a:t>
            </a:r>
            <a:r>
              <a:rPr lang="en-US" sz="999" dirty="0" err="1">
                <a:solidFill>
                  <a:srgbClr val="000000"/>
                </a:solidFill>
                <a:latin typeface="Nunito Sans"/>
                <a:ea typeface="Nunito Sans"/>
                <a:cs typeface="Nunito Sans"/>
                <a:sym typeface="Nunito Sans"/>
              </a:rPr>
              <a:t>faucibus</a:t>
            </a:r>
            <a:r>
              <a:rPr lang="en-US" sz="999" dirty="0">
                <a:solidFill>
                  <a:srgbClr val="000000"/>
                </a:solidFill>
                <a:latin typeface="Nunito Sans"/>
                <a:ea typeface="Nunito Sans"/>
                <a:cs typeface="Nunito Sans"/>
                <a:sym typeface="Nunito Sans"/>
              </a:rPr>
              <a:t> sit </a:t>
            </a:r>
            <a:r>
              <a:rPr lang="en-US" sz="999" dirty="0" err="1">
                <a:solidFill>
                  <a:srgbClr val="000000"/>
                </a:solidFill>
                <a:latin typeface="Nunito Sans"/>
                <a:ea typeface="Nunito Sans"/>
                <a:cs typeface="Nunito Sans"/>
                <a:sym typeface="Nunito Sans"/>
              </a:rPr>
              <a:t>amet</a:t>
            </a:r>
            <a:r>
              <a:rPr lang="en-US" sz="999" dirty="0">
                <a:solidFill>
                  <a:srgbClr val="000000"/>
                </a:solidFill>
                <a:latin typeface="Nunito Sans"/>
                <a:ea typeface="Nunito Sans"/>
                <a:cs typeface="Nunito Sans"/>
                <a:sym typeface="Nunito Sans"/>
              </a:rPr>
              <a:t>, pharetra non dui. Proin </a:t>
            </a:r>
            <a:r>
              <a:rPr lang="en-US" sz="999" dirty="0" err="1">
                <a:solidFill>
                  <a:srgbClr val="000000"/>
                </a:solidFill>
                <a:latin typeface="Nunito Sans"/>
                <a:ea typeface="Nunito Sans"/>
                <a:cs typeface="Nunito Sans"/>
                <a:sym typeface="Nunito Sans"/>
              </a:rPr>
              <a:t>tortor</a:t>
            </a:r>
            <a:r>
              <a:rPr lang="en-US" sz="999" dirty="0">
                <a:solidFill>
                  <a:srgbClr val="000000"/>
                </a:solidFill>
                <a:latin typeface="Nunito Sans"/>
                <a:ea typeface="Nunito Sans"/>
                <a:cs typeface="Nunito Sans"/>
                <a:sym typeface="Nunito Sans"/>
              </a:rPr>
              <a:t> diam, </a:t>
            </a:r>
            <a:r>
              <a:rPr lang="en-US" sz="999" dirty="0" err="1">
                <a:solidFill>
                  <a:srgbClr val="000000"/>
                </a:solidFill>
                <a:latin typeface="Nunito Sans"/>
                <a:ea typeface="Nunito Sans"/>
                <a:cs typeface="Nunito Sans"/>
                <a:sym typeface="Nunito Sans"/>
              </a:rPr>
              <a:t>rhoncus</a:t>
            </a:r>
            <a:r>
              <a:rPr lang="en-US" sz="999" dirty="0">
                <a:solidFill>
                  <a:srgbClr val="000000"/>
                </a:solidFill>
                <a:latin typeface="Nunito Sans"/>
                <a:ea typeface="Nunito Sans"/>
                <a:cs typeface="Nunito Sans"/>
                <a:sym typeface="Nunito Sans"/>
              </a:rPr>
              <a:t> vitae ex vitae, </a:t>
            </a:r>
            <a:r>
              <a:rPr lang="en-US" sz="999" dirty="0" err="1">
                <a:solidFill>
                  <a:srgbClr val="000000"/>
                </a:solidFill>
                <a:latin typeface="Nunito Sans"/>
                <a:ea typeface="Nunito Sans"/>
                <a:cs typeface="Nunito Sans"/>
                <a:sym typeface="Nunito Sans"/>
              </a:rPr>
              <a:t>sagittis</a:t>
            </a:r>
            <a:r>
              <a:rPr lang="en-US" sz="999" dirty="0">
                <a:solidFill>
                  <a:srgbClr val="000000"/>
                </a:solidFill>
                <a:latin typeface="Nunito Sans"/>
                <a:ea typeface="Nunito Sans"/>
                <a:cs typeface="Nunito Sans"/>
                <a:sym typeface="Nunito Sans"/>
              </a:rPr>
              <a:t> pharetra </a:t>
            </a:r>
            <a:r>
              <a:rPr lang="en-US" sz="999" dirty="0" err="1">
                <a:solidFill>
                  <a:srgbClr val="000000"/>
                </a:solidFill>
                <a:latin typeface="Nunito Sans"/>
                <a:ea typeface="Nunito Sans"/>
                <a:cs typeface="Nunito Sans"/>
                <a:sym typeface="Nunito Sans"/>
              </a:rPr>
              <a:t>leo</a:t>
            </a:r>
            <a:r>
              <a:rPr lang="en-US" sz="999" dirty="0">
                <a:solidFill>
                  <a:srgbClr val="000000"/>
                </a:solidFill>
                <a:latin typeface="Nunito Sans"/>
                <a:ea typeface="Nunito Sans"/>
                <a:cs typeface="Nunito Sans"/>
                <a:sym typeface="Nunito Sans"/>
              </a:rPr>
              <a:t>. Vestibulum </a:t>
            </a:r>
            <a:r>
              <a:rPr lang="en-US" sz="999" dirty="0" err="1">
                <a:solidFill>
                  <a:srgbClr val="000000"/>
                </a:solidFill>
                <a:latin typeface="Nunito Sans"/>
                <a:ea typeface="Nunito Sans"/>
                <a:cs typeface="Nunito Sans"/>
                <a:sym typeface="Nunito Sans"/>
              </a:rPr>
              <a:t>rutrum</a:t>
            </a:r>
            <a:r>
              <a:rPr lang="en-US" sz="999" dirty="0">
                <a:solidFill>
                  <a:srgbClr val="000000"/>
                </a:solidFill>
                <a:latin typeface="Nunito Sans"/>
                <a:ea typeface="Nunito Sans"/>
                <a:cs typeface="Nunito Sans"/>
                <a:sym typeface="Nunito Sans"/>
              </a:rPr>
              <a:t> diam a </a:t>
            </a:r>
            <a:r>
              <a:rPr lang="en-US" sz="999" dirty="0" err="1">
                <a:solidFill>
                  <a:srgbClr val="000000"/>
                </a:solidFill>
                <a:latin typeface="Nunito Sans"/>
                <a:ea typeface="Nunito Sans"/>
                <a:cs typeface="Nunito Sans"/>
                <a:sym typeface="Nunito Sans"/>
              </a:rPr>
              <a:t>metus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congue</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facilisis</a:t>
            </a:r>
            <a:r>
              <a:rPr lang="en-US" sz="999" dirty="0">
                <a:solidFill>
                  <a:srgbClr val="000000"/>
                </a:solidFill>
                <a:latin typeface="Nunito Sans"/>
                <a:ea typeface="Nunito Sans"/>
                <a:cs typeface="Nunito Sans"/>
                <a:sym typeface="Nunito Sans"/>
              </a:rPr>
              <a:t>. Duis </a:t>
            </a:r>
            <a:r>
              <a:rPr lang="en-US" sz="999" dirty="0" err="1">
                <a:solidFill>
                  <a:srgbClr val="000000"/>
                </a:solidFill>
                <a:latin typeface="Nunito Sans"/>
                <a:ea typeface="Nunito Sans"/>
                <a:cs typeface="Nunito Sans"/>
                <a:sym typeface="Nunito Sans"/>
              </a:rPr>
              <a:t>tempor</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lacus</a:t>
            </a:r>
            <a:r>
              <a:rPr lang="en-US" sz="999" dirty="0">
                <a:solidFill>
                  <a:srgbClr val="000000"/>
                </a:solidFill>
                <a:latin typeface="Nunito Sans"/>
                <a:ea typeface="Nunito Sans"/>
                <a:cs typeface="Nunito Sans"/>
                <a:sym typeface="Nunito Sans"/>
              </a:rPr>
              <a:t> a </a:t>
            </a:r>
            <a:r>
              <a:rPr lang="en-US" sz="999" dirty="0" err="1">
                <a:solidFill>
                  <a:srgbClr val="000000"/>
                </a:solidFill>
                <a:latin typeface="Nunito Sans"/>
                <a:ea typeface="Nunito Sans"/>
                <a:cs typeface="Nunito Sans"/>
                <a:sym typeface="Nunito Sans"/>
              </a:rPr>
              <a:t>urna</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facilisis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eget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pretium</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enim</a:t>
            </a:r>
            <a:r>
              <a:rPr lang="en-US" sz="999" dirty="0">
                <a:solidFill>
                  <a:srgbClr val="000000"/>
                </a:solidFill>
                <a:latin typeface="Nunito Sans"/>
                <a:ea typeface="Nunito Sans"/>
                <a:cs typeface="Nunito Sans"/>
                <a:sym typeface="Nunito Sans"/>
              </a:rPr>
              <a:t> dictum. </a:t>
            </a:r>
          </a:p>
        </p:txBody>
      </p:sp>
      <p:sp>
        <p:nvSpPr>
          <p:cNvPr id="18" name="Freeform 18"/>
          <p:cNvSpPr/>
          <p:nvPr/>
        </p:nvSpPr>
        <p:spPr>
          <a:xfrm>
            <a:off x="4116275" y="4662678"/>
            <a:ext cx="3087896" cy="366522"/>
          </a:xfrm>
          <a:custGeom>
            <a:avLst/>
            <a:gdLst/>
            <a:ahLst/>
            <a:cxnLst/>
            <a:rect l="l" t="t" r="r" b="b"/>
            <a:pathLst>
              <a:path w="1076391" h="127764">
                <a:moveTo>
                  <a:pt x="0" y="0"/>
                </a:moveTo>
                <a:lnTo>
                  <a:pt x="1076391" y="0"/>
                </a:lnTo>
                <a:lnTo>
                  <a:pt x="1076391" y="127764"/>
                </a:lnTo>
                <a:lnTo>
                  <a:pt x="0" y="127764"/>
                </a:lnTo>
                <a:close/>
              </a:path>
            </a:pathLst>
          </a:custGeom>
          <a:solidFill>
            <a:srgbClr val="501214"/>
          </a:solidFill>
        </p:spPr>
        <p:txBody>
          <a:bodyPr/>
          <a:lstStyle/>
          <a:p>
            <a:endParaRPr lang="en-US"/>
          </a:p>
        </p:txBody>
      </p:sp>
      <p:sp>
        <p:nvSpPr>
          <p:cNvPr id="19" name="TextBox 19"/>
          <p:cNvSpPr txBox="1"/>
          <p:nvPr/>
        </p:nvSpPr>
        <p:spPr>
          <a:xfrm>
            <a:off x="4116275" y="4662678"/>
            <a:ext cx="3087896" cy="366522"/>
          </a:xfrm>
          <a:prstGeom prst="rect">
            <a:avLst/>
          </a:prstGeom>
        </p:spPr>
        <p:txBody>
          <a:bodyPr lIns="50800" tIns="50800" rIns="50800" bIns="50800" rtlCol="0" anchor="ctr"/>
          <a:lstStyle/>
          <a:p>
            <a:pPr algn="ctr">
              <a:lnSpc>
                <a:spcPts val="1960"/>
              </a:lnSpc>
            </a:pPr>
            <a:r>
              <a:rPr lang="en-US" sz="1400" b="1" dirty="0">
                <a:solidFill>
                  <a:srgbClr val="FFFFFF"/>
                </a:solidFill>
                <a:latin typeface="Nunito Sans Bold"/>
                <a:ea typeface="Nunito Sans Bold"/>
                <a:cs typeface="Nunito Sans Bold"/>
                <a:sym typeface="Nunito Sans Bold"/>
              </a:rPr>
              <a:t>Add a Project Title</a:t>
            </a:r>
          </a:p>
        </p:txBody>
      </p:sp>
      <p:sp>
        <p:nvSpPr>
          <p:cNvPr id="21" name="Freeform 3">
            <a:extLst>
              <a:ext uri="{FF2B5EF4-FFF2-40B4-BE49-F238E27FC236}">
                <a16:creationId xmlns:a16="http://schemas.microsoft.com/office/drawing/2014/main" id="{ADB61ACF-6ACE-47E8-5A3E-EB388AF9480B}"/>
              </a:ext>
            </a:extLst>
          </p:cNvPr>
          <p:cNvSpPr/>
          <p:nvPr/>
        </p:nvSpPr>
        <p:spPr>
          <a:xfrm>
            <a:off x="0" y="0"/>
            <a:ext cx="7772400" cy="1674192"/>
          </a:xfrm>
          <a:custGeom>
            <a:avLst/>
            <a:gdLst/>
            <a:ahLst/>
            <a:cxnLst/>
            <a:rect l="l" t="t" r="r" b="b"/>
            <a:pathLst>
              <a:path w="2859341" h="630033">
                <a:moveTo>
                  <a:pt x="0" y="0"/>
                </a:moveTo>
                <a:lnTo>
                  <a:pt x="2859341" y="0"/>
                </a:lnTo>
                <a:lnTo>
                  <a:pt x="2859341" y="630033"/>
                </a:lnTo>
                <a:lnTo>
                  <a:pt x="0" y="630033"/>
                </a:lnTo>
                <a:close/>
              </a:path>
            </a:pathLst>
          </a:custGeom>
          <a:solidFill>
            <a:srgbClr val="501214"/>
          </a:solidFill>
        </p:spPr>
        <p:txBody>
          <a:bodyPr/>
          <a:lstStyle/>
          <a:p>
            <a:endParaRPr lang="en-US"/>
          </a:p>
        </p:txBody>
      </p:sp>
      <p:sp>
        <p:nvSpPr>
          <p:cNvPr id="22" name="TextBox 10">
            <a:extLst>
              <a:ext uri="{FF2B5EF4-FFF2-40B4-BE49-F238E27FC236}">
                <a16:creationId xmlns:a16="http://schemas.microsoft.com/office/drawing/2014/main" id="{0C7A995F-9B01-FB3C-305E-AA3832B7C0D5}"/>
              </a:ext>
            </a:extLst>
          </p:cNvPr>
          <p:cNvSpPr txBox="1"/>
          <p:nvPr/>
        </p:nvSpPr>
        <p:spPr>
          <a:xfrm>
            <a:off x="348285" y="592579"/>
            <a:ext cx="5288876" cy="496931"/>
          </a:xfrm>
          <a:prstGeom prst="rect">
            <a:avLst/>
          </a:prstGeom>
        </p:spPr>
        <p:txBody>
          <a:bodyPr lIns="0" tIns="0" rIns="0" bIns="0" rtlCol="0" anchor="ctr">
            <a:spAutoFit/>
          </a:bodyPr>
          <a:lstStyle/>
          <a:p>
            <a:pPr algn="l">
              <a:lnSpc>
                <a:spcPts val="3982"/>
              </a:lnSpc>
            </a:pPr>
            <a:r>
              <a:rPr lang="en-US" sz="3160" b="1" dirty="0">
                <a:solidFill>
                  <a:srgbClr val="EAB942"/>
                </a:solidFill>
                <a:latin typeface="Halis GR Bold"/>
                <a:ea typeface="Halis GR Bold"/>
                <a:cs typeface="Halis GR Bold"/>
                <a:sym typeface="Halis GR Bold"/>
              </a:rPr>
              <a:t>Add Course Title</a:t>
            </a:r>
          </a:p>
        </p:txBody>
      </p:sp>
      <p:sp>
        <p:nvSpPr>
          <p:cNvPr id="23" name="TextBox 16">
            <a:extLst>
              <a:ext uri="{FF2B5EF4-FFF2-40B4-BE49-F238E27FC236}">
                <a16:creationId xmlns:a16="http://schemas.microsoft.com/office/drawing/2014/main" id="{EB4FEC62-59B6-3EA5-D668-9EEBFABB1CF0}"/>
              </a:ext>
            </a:extLst>
          </p:cNvPr>
          <p:cNvSpPr txBox="1"/>
          <p:nvPr/>
        </p:nvSpPr>
        <p:spPr>
          <a:xfrm>
            <a:off x="4116275" y="7489943"/>
            <a:ext cx="3203100" cy="1012825"/>
          </a:xfrm>
          <a:prstGeom prst="rect">
            <a:avLst/>
          </a:prstGeom>
        </p:spPr>
        <p:txBody>
          <a:bodyPr lIns="0" tIns="0" rIns="0" bIns="0" rtlCol="0" anchor="t">
            <a:spAutoFit/>
          </a:bodyPr>
          <a:lstStyle/>
          <a:p>
            <a:pPr algn="l">
              <a:lnSpc>
                <a:spcPts val="1399"/>
              </a:lnSpc>
            </a:pPr>
            <a:r>
              <a:rPr lang="en-US" sz="999" dirty="0">
                <a:solidFill>
                  <a:srgbClr val="000000"/>
                </a:solidFill>
                <a:latin typeface="Nunito Sans"/>
                <a:ea typeface="Nunito Sans"/>
                <a:cs typeface="Nunito Sans"/>
                <a:sym typeface="Nunito Sans"/>
              </a:rPr>
              <a:t>Lorem ipsum dolor sit </a:t>
            </a:r>
            <a:r>
              <a:rPr lang="en-US" sz="999" dirty="0" err="1">
                <a:solidFill>
                  <a:srgbClr val="000000"/>
                </a:solidFill>
                <a:latin typeface="Nunito Sans"/>
                <a:ea typeface="Nunito Sans"/>
                <a:cs typeface="Nunito Sans"/>
                <a:sym typeface="Nunito Sans"/>
              </a:rPr>
              <a:t>amet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consectetur</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adipiscing</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elit</a:t>
            </a:r>
            <a:r>
              <a:rPr lang="en-US" sz="999" dirty="0">
                <a:solidFill>
                  <a:srgbClr val="000000"/>
                </a:solidFill>
                <a:latin typeface="Nunito Sans"/>
                <a:ea typeface="Nunito Sans"/>
                <a:cs typeface="Nunito Sans"/>
                <a:sym typeface="Nunito Sans"/>
              </a:rPr>
              <a:t>. Sed </a:t>
            </a:r>
            <a:r>
              <a:rPr lang="en-US" sz="999" dirty="0" err="1">
                <a:solidFill>
                  <a:srgbClr val="000000"/>
                </a:solidFill>
                <a:latin typeface="Nunito Sans"/>
                <a:ea typeface="Nunito Sans"/>
                <a:cs typeface="Nunito Sans"/>
                <a:sym typeface="Nunito Sans"/>
              </a:rPr>
              <a:t>neque</a:t>
            </a:r>
            <a:r>
              <a:rPr lang="en-US" sz="999" dirty="0">
                <a:solidFill>
                  <a:srgbClr val="000000"/>
                </a:solidFill>
                <a:latin typeface="Nunito Sans"/>
                <a:ea typeface="Nunito Sans"/>
                <a:cs typeface="Nunito Sans"/>
                <a:sym typeface="Nunito Sans"/>
              </a:rPr>
              <a:t> diam, </a:t>
            </a:r>
            <a:r>
              <a:rPr lang="en-US" sz="999" dirty="0" err="1">
                <a:solidFill>
                  <a:srgbClr val="000000"/>
                </a:solidFill>
                <a:latin typeface="Nunito Sans"/>
                <a:ea typeface="Nunito Sans"/>
                <a:cs typeface="Nunito Sans"/>
                <a:sym typeface="Nunito Sans"/>
              </a:rPr>
              <a:t>accumsan</a:t>
            </a:r>
            <a:r>
              <a:rPr lang="en-US" sz="999" dirty="0">
                <a:solidFill>
                  <a:srgbClr val="000000"/>
                </a:solidFill>
                <a:latin typeface="Nunito Sans"/>
                <a:ea typeface="Nunito Sans"/>
                <a:cs typeface="Nunito Sans"/>
                <a:sym typeface="Nunito Sans"/>
              </a:rPr>
              <a:t> id </a:t>
            </a:r>
            <a:r>
              <a:rPr lang="en-US" sz="999" dirty="0" err="1">
                <a:solidFill>
                  <a:srgbClr val="000000"/>
                </a:solidFill>
                <a:latin typeface="Nunito Sans"/>
                <a:ea typeface="Nunito Sans"/>
                <a:cs typeface="Nunito Sans"/>
                <a:sym typeface="Nunito Sans"/>
              </a:rPr>
              <a:t>faucibus</a:t>
            </a:r>
            <a:r>
              <a:rPr lang="en-US" sz="999" dirty="0">
                <a:solidFill>
                  <a:srgbClr val="000000"/>
                </a:solidFill>
                <a:latin typeface="Nunito Sans"/>
                <a:ea typeface="Nunito Sans"/>
                <a:cs typeface="Nunito Sans"/>
                <a:sym typeface="Nunito Sans"/>
              </a:rPr>
              <a:t> sit </a:t>
            </a:r>
            <a:r>
              <a:rPr lang="en-US" sz="999" dirty="0" err="1">
                <a:solidFill>
                  <a:srgbClr val="000000"/>
                </a:solidFill>
                <a:latin typeface="Nunito Sans"/>
                <a:ea typeface="Nunito Sans"/>
                <a:cs typeface="Nunito Sans"/>
                <a:sym typeface="Nunito Sans"/>
              </a:rPr>
              <a:t>amet</a:t>
            </a:r>
            <a:r>
              <a:rPr lang="en-US" sz="999" dirty="0">
                <a:solidFill>
                  <a:srgbClr val="000000"/>
                </a:solidFill>
                <a:latin typeface="Nunito Sans"/>
                <a:ea typeface="Nunito Sans"/>
                <a:cs typeface="Nunito Sans"/>
                <a:sym typeface="Nunito Sans"/>
              </a:rPr>
              <a:t>, pharetra non dui. Proin </a:t>
            </a:r>
            <a:r>
              <a:rPr lang="en-US" sz="999" dirty="0" err="1">
                <a:solidFill>
                  <a:srgbClr val="000000"/>
                </a:solidFill>
                <a:latin typeface="Nunito Sans"/>
                <a:ea typeface="Nunito Sans"/>
                <a:cs typeface="Nunito Sans"/>
                <a:sym typeface="Nunito Sans"/>
              </a:rPr>
              <a:t>tortor</a:t>
            </a:r>
            <a:r>
              <a:rPr lang="en-US" sz="999" dirty="0">
                <a:solidFill>
                  <a:srgbClr val="000000"/>
                </a:solidFill>
                <a:latin typeface="Nunito Sans"/>
                <a:ea typeface="Nunito Sans"/>
                <a:cs typeface="Nunito Sans"/>
                <a:sym typeface="Nunito Sans"/>
              </a:rPr>
              <a:t> diam, </a:t>
            </a:r>
            <a:r>
              <a:rPr lang="en-US" sz="999" dirty="0" err="1">
                <a:solidFill>
                  <a:srgbClr val="000000"/>
                </a:solidFill>
                <a:latin typeface="Nunito Sans"/>
                <a:ea typeface="Nunito Sans"/>
                <a:cs typeface="Nunito Sans"/>
                <a:sym typeface="Nunito Sans"/>
              </a:rPr>
              <a:t>rhoncus</a:t>
            </a:r>
            <a:r>
              <a:rPr lang="en-US" sz="999" dirty="0">
                <a:solidFill>
                  <a:srgbClr val="000000"/>
                </a:solidFill>
                <a:latin typeface="Nunito Sans"/>
                <a:ea typeface="Nunito Sans"/>
                <a:cs typeface="Nunito Sans"/>
                <a:sym typeface="Nunito Sans"/>
              </a:rPr>
              <a:t> vitae ex vitae, </a:t>
            </a:r>
            <a:r>
              <a:rPr lang="en-US" sz="999" dirty="0" err="1">
                <a:solidFill>
                  <a:srgbClr val="000000"/>
                </a:solidFill>
                <a:latin typeface="Nunito Sans"/>
                <a:ea typeface="Nunito Sans"/>
                <a:cs typeface="Nunito Sans"/>
                <a:sym typeface="Nunito Sans"/>
              </a:rPr>
              <a:t>sagittis</a:t>
            </a:r>
            <a:r>
              <a:rPr lang="en-US" sz="999" dirty="0">
                <a:solidFill>
                  <a:srgbClr val="000000"/>
                </a:solidFill>
                <a:latin typeface="Nunito Sans"/>
                <a:ea typeface="Nunito Sans"/>
                <a:cs typeface="Nunito Sans"/>
                <a:sym typeface="Nunito Sans"/>
              </a:rPr>
              <a:t> pharetra </a:t>
            </a:r>
            <a:r>
              <a:rPr lang="en-US" sz="999" dirty="0" err="1">
                <a:solidFill>
                  <a:srgbClr val="000000"/>
                </a:solidFill>
                <a:latin typeface="Nunito Sans"/>
                <a:ea typeface="Nunito Sans"/>
                <a:cs typeface="Nunito Sans"/>
                <a:sym typeface="Nunito Sans"/>
              </a:rPr>
              <a:t>leo</a:t>
            </a:r>
            <a:r>
              <a:rPr lang="en-US" sz="999" dirty="0">
                <a:solidFill>
                  <a:srgbClr val="000000"/>
                </a:solidFill>
                <a:latin typeface="Nunito Sans"/>
                <a:ea typeface="Nunito Sans"/>
                <a:cs typeface="Nunito Sans"/>
                <a:sym typeface="Nunito Sans"/>
              </a:rPr>
              <a:t>. Vestibulum </a:t>
            </a:r>
            <a:r>
              <a:rPr lang="en-US" sz="999" dirty="0" err="1">
                <a:solidFill>
                  <a:srgbClr val="000000"/>
                </a:solidFill>
                <a:latin typeface="Nunito Sans"/>
                <a:ea typeface="Nunito Sans"/>
                <a:cs typeface="Nunito Sans"/>
                <a:sym typeface="Nunito Sans"/>
              </a:rPr>
              <a:t>rutrum</a:t>
            </a:r>
            <a:r>
              <a:rPr lang="en-US" sz="999" dirty="0">
                <a:solidFill>
                  <a:srgbClr val="000000"/>
                </a:solidFill>
                <a:latin typeface="Nunito Sans"/>
                <a:ea typeface="Nunito Sans"/>
                <a:cs typeface="Nunito Sans"/>
                <a:sym typeface="Nunito Sans"/>
              </a:rPr>
              <a:t> diam a </a:t>
            </a:r>
            <a:r>
              <a:rPr lang="en-US" sz="999" dirty="0" err="1">
                <a:solidFill>
                  <a:srgbClr val="000000"/>
                </a:solidFill>
                <a:latin typeface="Nunito Sans"/>
                <a:ea typeface="Nunito Sans"/>
                <a:cs typeface="Nunito Sans"/>
                <a:sym typeface="Nunito Sans"/>
              </a:rPr>
              <a:t>metus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congue</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facilisis</a:t>
            </a:r>
            <a:r>
              <a:rPr lang="en-US" sz="999" dirty="0">
                <a:solidFill>
                  <a:srgbClr val="000000"/>
                </a:solidFill>
                <a:latin typeface="Nunito Sans"/>
                <a:ea typeface="Nunito Sans"/>
                <a:cs typeface="Nunito Sans"/>
                <a:sym typeface="Nunito Sans"/>
              </a:rPr>
              <a:t>. Duis </a:t>
            </a:r>
            <a:r>
              <a:rPr lang="en-US" sz="999" dirty="0" err="1">
                <a:solidFill>
                  <a:srgbClr val="000000"/>
                </a:solidFill>
                <a:latin typeface="Nunito Sans"/>
                <a:ea typeface="Nunito Sans"/>
                <a:cs typeface="Nunito Sans"/>
                <a:sym typeface="Nunito Sans"/>
              </a:rPr>
              <a:t>tempor</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lacus</a:t>
            </a:r>
            <a:r>
              <a:rPr lang="en-US" sz="999" dirty="0">
                <a:solidFill>
                  <a:srgbClr val="000000"/>
                </a:solidFill>
                <a:latin typeface="Nunito Sans"/>
                <a:ea typeface="Nunito Sans"/>
                <a:cs typeface="Nunito Sans"/>
                <a:sym typeface="Nunito Sans"/>
              </a:rPr>
              <a:t> a </a:t>
            </a:r>
            <a:r>
              <a:rPr lang="en-US" sz="999" dirty="0" err="1">
                <a:solidFill>
                  <a:srgbClr val="000000"/>
                </a:solidFill>
                <a:latin typeface="Nunito Sans"/>
                <a:ea typeface="Nunito Sans"/>
                <a:cs typeface="Nunito Sans"/>
                <a:sym typeface="Nunito Sans"/>
              </a:rPr>
              <a:t>urna</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facilisis</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eget</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pretium</a:t>
            </a:r>
            <a:r>
              <a:rPr lang="en-US" sz="999" dirty="0">
                <a:solidFill>
                  <a:srgbClr val="000000"/>
                </a:solidFill>
                <a:latin typeface="Nunito Sans"/>
                <a:ea typeface="Nunito Sans"/>
                <a:cs typeface="Nunito Sans"/>
                <a:sym typeface="Nunito Sans"/>
              </a:rPr>
              <a:t> </a:t>
            </a:r>
            <a:r>
              <a:rPr lang="en-US" sz="999" dirty="0" err="1">
                <a:solidFill>
                  <a:srgbClr val="000000"/>
                </a:solidFill>
                <a:latin typeface="Nunito Sans"/>
                <a:ea typeface="Nunito Sans"/>
                <a:cs typeface="Nunito Sans"/>
                <a:sym typeface="Nunito Sans"/>
              </a:rPr>
              <a:t>enim</a:t>
            </a:r>
            <a:r>
              <a:rPr lang="en-US" sz="999" dirty="0">
                <a:solidFill>
                  <a:srgbClr val="000000"/>
                </a:solidFill>
                <a:latin typeface="Nunito Sans"/>
                <a:ea typeface="Nunito Sans"/>
                <a:cs typeface="Nunito Sans"/>
                <a:sym typeface="Nunito Sans"/>
              </a:rPr>
              <a:t> dictum.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1624</Words>
  <Application>Microsoft Macintosh PowerPoint</Application>
  <PresentationFormat>Custom</PresentationFormat>
  <Paragraphs>76</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Nunito Sans</vt:lpstr>
      <vt:lpstr>Arial</vt:lpstr>
      <vt:lpstr>Nunito Sans Bold</vt:lpstr>
      <vt:lpstr>Halis GR Heavy</vt:lpstr>
      <vt:lpstr>Roboto Mono Medium</vt:lpstr>
      <vt:lpstr>Nunito Sans Semi-Bold</vt:lpstr>
      <vt:lpstr>Halis GR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Portfolio Template</dc:title>
  <cp:lastModifiedBy>Dailey, Stephanie L</cp:lastModifiedBy>
  <cp:revision>1</cp:revision>
  <cp:lastPrinted>2025-04-25T13:04:47Z</cp:lastPrinted>
  <dcterms:created xsi:type="dcterms:W3CDTF">2006-08-16T00:00:00Z</dcterms:created>
  <dcterms:modified xsi:type="dcterms:W3CDTF">2025-04-27T18:02:32Z</dcterms:modified>
  <dc:identifier>DAGceeNWkm0</dc:identifier>
</cp:coreProperties>
</file>