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0" r:id="rId5"/>
    <p:sldMasterId id="2147483685" r:id="rId6"/>
  </p:sldMasterIdLst>
  <p:notesMasterIdLst>
    <p:notesMasterId r:id="rId30"/>
  </p:notesMasterIdLst>
  <p:sldIdLst>
    <p:sldId id="259" r:id="rId7"/>
    <p:sldId id="261" r:id="rId8"/>
    <p:sldId id="511" r:id="rId9"/>
    <p:sldId id="264" r:id="rId10"/>
    <p:sldId id="448" r:id="rId11"/>
    <p:sldId id="450" r:id="rId12"/>
    <p:sldId id="514" r:id="rId13"/>
    <p:sldId id="515" r:id="rId14"/>
    <p:sldId id="518" r:id="rId15"/>
    <p:sldId id="519" r:id="rId16"/>
    <p:sldId id="516" r:id="rId17"/>
    <p:sldId id="517" r:id="rId18"/>
    <p:sldId id="454" r:id="rId19"/>
    <p:sldId id="512" r:id="rId20"/>
    <p:sldId id="453" r:id="rId21"/>
    <p:sldId id="438" r:id="rId22"/>
    <p:sldId id="499" r:id="rId23"/>
    <p:sldId id="510" r:id="rId24"/>
    <p:sldId id="502" r:id="rId25"/>
    <p:sldId id="451" r:id="rId26"/>
    <p:sldId id="513" r:id="rId27"/>
    <p:sldId id="441" r:id="rId28"/>
    <p:sldId id="506" r:id="rId29"/>
  </p:sldIdLst>
  <p:sldSz cx="12192000" cy="6858000"/>
  <p:notesSz cx="7010400" cy="9296400"/>
  <p:embeddedFontLst>
    <p:embeddedFont>
      <p:font typeface="FontAwesome" charset="0"/>
      <p:regular r:id="rId31"/>
    </p:embeddedFont>
    <p:embeddedFont>
      <p:font typeface="Halis GR Bold" panose="02000505030000020004" charset="0"/>
      <p:bold r:id="rId32"/>
    </p:embeddedFont>
    <p:embeddedFont>
      <p:font typeface="Halis GR Regular" panose="02000505040000020004" charset="0"/>
      <p:regular r:id="rId33"/>
    </p:embeddedFont>
    <p:embeddedFont>
      <p:font typeface="Halis GR S Black" panose="02000505000000020004" charset="0"/>
      <p:bold r:id="rId34"/>
    </p:embeddedFont>
    <p:embeddedFont>
      <p:font typeface="Nunito Sans" pitchFamily="2" charset="0"/>
      <p:regular r:id="rId35"/>
      <p:bold r:id="rId36"/>
      <p:italic r:id="rId37"/>
      <p:boldItalic r:id="rId38"/>
    </p:embeddedFont>
    <p:embeddedFont>
      <p:font typeface="Nunito Sans SemiBold" pitchFamily="2" charset="0"/>
      <p:bold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1214"/>
    <a:srgbClr val="EAB841"/>
    <a:srgbClr val="016F98"/>
    <a:srgbClr val="EB2E47"/>
    <a:srgbClr val="3A9F68"/>
    <a:srgbClr val="167098"/>
    <a:srgbClr val="1670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469" autoAdjust="0"/>
  </p:normalViewPr>
  <p:slideViewPr>
    <p:cSldViewPr snapToGrid="0">
      <p:cViewPr varScale="1">
        <p:scale>
          <a:sx n="55" d="100"/>
          <a:sy n="55" d="100"/>
        </p:scale>
        <p:origin x="1072"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9.fntdata"/><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font4.fntdata"/><Relationship Id="rId42"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6.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1.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757766271538256E-2"/>
          <c:y val="1.2250065921976109E-2"/>
          <c:w val="0.96124223372846174"/>
          <c:h val="0.93122591636168262"/>
        </c:manualLayout>
      </c:layout>
      <c:doughnutChart>
        <c:varyColors val="1"/>
        <c:dLbls>
          <c:showLegendKey val="0"/>
          <c:showVal val="0"/>
          <c:showCatName val="0"/>
          <c:showSerName val="0"/>
          <c:showPercent val="0"/>
          <c:showBubbleSize val="0"/>
          <c:showLeaderLines val="0"/>
        </c:dLbls>
        <c:firstSliceAng val="0"/>
        <c:holeSize val="64"/>
      </c:doughnutChart>
      <c:spPr>
        <a:noFill/>
        <a:ln w="25400">
          <a:noFill/>
        </a:ln>
        <a:effectLst/>
      </c:spPr>
    </c:plotArea>
    <c:plotVisOnly val="1"/>
    <c:dispBlanksAs val="gap"/>
    <c:showDLblsOverMax val="0"/>
  </c:chart>
  <c:spPr>
    <a:noFill/>
    <a:ln>
      <a:noFill/>
    </a:ln>
    <a:effectLst/>
  </c:spPr>
  <c:txPr>
    <a:bodyPr/>
    <a:lstStyle/>
    <a:p>
      <a:pPr>
        <a:defRPr sz="5400" b="1">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F8699E-C3C4-463D-ACCF-3760A90A7F32}"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DB1F9CE1-60A3-4BEB-AFD8-EFA4E5F9B86A}">
      <dgm:prSet phldrT="[Text]"/>
      <dgm:spPr>
        <a:solidFill>
          <a:schemeClr val="accent2"/>
        </a:solidFill>
      </dgm:spPr>
      <dgm:t>
        <a:bodyPr/>
        <a:lstStyle/>
        <a:p>
          <a:r>
            <a:rPr lang="en-US" dirty="0"/>
            <a:t>2022</a:t>
          </a:r>
        </a:p>
      </dgm:t>
    </dgm:pt>
    <dgm:pt modelId="{28C30C10-B3BC-444A-9E2C-2A047DF79E00}" type="parTrans" cxnId="{A03218BD-709F-4623-A402-16DA5C67D63B}">
      <dgm:prSet/>
      <dgm:spPr/>
      <dgm:t>
        <a:bodyPr/>
        <a:lstStyle/>
        <a:p>
          <a:endParaRPr lang="en-US"/>
        </a:p>
      </dgm:t>
    </dgm:pt>
    <dgm:pt modelId="{0D4BCD35-6454-41F8-9BEA-0BAC531758D3}" type="sibTrans" cxnId="{A03218BD-709F-4623-A402-16DA5C67D63B}">
      <dgm:prSet/>
      <dgm:spPr/>
      <dgm:t>
        <a:bodyPr/>
        <a:lstStyle/>
        <a:p>
          <a:endParaRPr lang="en-US"/>
        </a:p>
      </dgm:t>
    </dgm:pt>
    <dgm:pt modelId="{3FFF3320-7305-4472-ABC3-B8891D074407}">
      <dgm:prSet phldrT="[Text]" custT="1"/>
      <dgm:spPr/>
      <dgm:t>
        <a:bodyPr/>
        <a:lstStyle/>
        <a:p>
          <a:r>
            <a:rPr lang="en-US" sz="2800" dirty="0"/>
            <a:t>12 students</a:t>
          </a:r>
        </a:p>
      </dgm:t>
    </dgm:pt>
    <dgm:pt modelId="{09FABCB1-EB68-4402-94C8-A3E733370AA2}" type="parTrans" cxnId="{12A71E56-766C-4BAA-9B5E-FABB98B286F7}">
      <dgm:prSet/>
      <dgm:spPr/>
      <dgm:t>
        <a:bodyPr/>
        <a:lstStyle/>
        <a:p>
          <a:endParaRPr lang="en-US"/>
        </a:p>
      </dgm:t>
    </dgm:pt>
    <dgm:pt modelId="{1538220F-7072-4A87-BFFE-65DFBD1BE1EA}" type="sibTrans" cxnId="{12A71E56-766C-4BAA-9B5E-FABB98B286F7}">
      <dgm:prSet/>
      <dgm:spPr/>
      <dgm:t>
        <a:bodyPr/>
        <a:lstStyle/>
        <a:p>
          <a:endParaRPr lang="en-US"/>
        </a:p>
      </dgm:t>
    </dgm:pt>
    <dgm:pt modelId="{2D483D82-DA94-4C3A-9C2D-C281D2ED2E3A}">
      <dgm:prSet phldrT="[Text]"/>
      <dgm:spPr/>
      <dgm:t>
        <a:bodyPr/>
        <a:lstStyle/>
        <a:p>
          <a:r>
            <a:rPr lang="en-US" sz="3800" dirty="0"/>
            <a:t>$22,500</a:t>
          </a:r>
        </a:p>
      </dgm:t>
    </dgm:pt>
    <dgm:pt modelId="{3CB4A2D9-4895-408A-9989-F3B8033829D0}" type="parTrans" cxnId="{6BB5F407-0DC4-48D2-BE19-31520D7FF617}">
      <dgm:prSet/>
      <dgm:spPr/>
      <dgm:t>
        <a:bodyPr/>
        <a:lstStyle/>
        <a:p>
          <a:endParaRPr lang="en-US"/>
        </a:p>
      </dgm:t>
    </dgm:pt>
    <dgm:pt modelId="{6CB435B2-9C4E-4037-B6B0-02A95BED86B8}" type="sibTrans" cxnId="{6BB5F407-0DC4-48D2-BE19-31520D7FF617}">
      <dgm:prSet/>
      <dgm:spPr/>
      <dgm:t>
        <a:bodyPr/>
        <a:lstStyle/>
        <a:p>
          <a:endParaRPr lang="en-US"/>
        </a:p>
      </dgm:t>
    </dgm:pt>
    <dgm:pt modelId="{981C314E-2685-4D32-8EEC-023196D9487C}">
      <dgm:prSet phldrT="[Text]"/>
      <dgm:spPr>
        <a:solidFill>
          <a:schemeClr val="accent2"/>
        </a:solidFill>
      </dgm:spPr>
      <dgm:t>
        <a:bodyPr/>
        <a:lstStyle/>
        <a:p>
          <a:r>
            <a:rPr lang="en-US" dirty="0"/>
            <a:t>2023</a:t>
          </a:r>
        </a:p>
      </dgm:t>
    </dgm:pt>
    <dgm:pt modelId="{178E947D-8C79-464D-984C-9832E549C7EA}" type="parTrans" cxnId="{84EADBC0-3DE9-4014-B0B8-43DE88A36142}">
      <dgm:prSet/>
      <dgm:spPr/>
      <dgm:t>
        <a:bodyPr/>
        <a:lstStyle/>
        <a:p>
          <a:endParaRPr lang="en-US"/>
        </a:p>
      </dgm:t>
    </dgm:pt>
    <dgm:pt modelId="{6B0BAF2D-2D31-48F4-B8D9-3A2F75BFE55B}" type="sibTrans" cxnId="{84EADBC0-3DE9-4014-B0B8-43DE88A36142}">
      <dgm:prSet/>
      <dgm:spPr/>
      <dgm:t>
        <a:bodyPr/>
        <a:lstStyle/>
        <a:p>
          <a:endParaRPr lang="en-US"/>
        </a:p>
      </dgm:t>
    </dgm:pt>
    <dgm:pt modelId="{0D89D9DF-129B-485B-B8B3-03156B2C18F1}">
      <dgm:prSet phldrT="[Text]" custT="1"/>
      <dgm:spPr/>
      <dgm:t>
        <a:bodyPr/>
        <a:lstStyle/>
        <a:p>
          <a:r>
            <a:rPr lang="en-US" sz="2800" dirty="0"/>
            <a:t>14 students</a:t>
          </a:r>
        </a:p>
      </dgm:t>
    </dgm:pt>
    <dgm:pt modelId="{9507A0C9-C54B-4E39-AAE9-980DC5DE7A2C}" type="parTrans" cxnId="{FE0943A2-7E3B-4D46-82AA-920BDA17ABC8}">
      <dgm:prSet/>
      <dgm:spPr/>
      <dgm:t>
        <a:bodyPr/>
        <a:lstStyle/>
        <a:p>
          <a:endParaRPr lang="en-US"/>
        </a:p>
      </dgm:t>
    </dgm:pt>
    <dgm:pt modelId="{0873DE1F-F673-42E7-BC27-80A7156C3309}" type="sibTrans" cxnId="{FE0943A2-7E3B-4D46-82AA-920BDA17ABC8}">
      <dgm:prSet/>
      <dgm:spPr/>
      <dgm:t>
        <a:bodyPr/>
        <a:lstStyle/>
        <a:p>
          <a:endParaRPr lang="en-US"/>
        </a:p>
      </dgm:t>
    </dgm:pt>
    <dgm:pt modelId="{25317234-05EF-42DC-B92D-72292A08CC04}">
      <dgm:prSet phldrT="[Text]"/>
      <dgm:spPr/>
      <dgm:t>
        <a:bodyPr/>
        <a:lstStyle/>
        <a:p>
          <a:r>
            <a:rPr lang="en-US" sz="3800" dirty="0"/>
            <a:t>$25,200</a:t>
          </a:r>
        </a:p>
      </dgm:t>
    </dgm:pt>
    <dgm:pt modelId="{90D4E67F-099A-4C2E-B2DA-133C53C0B692}" type="parTrans" cxnId="{5BDCE32E-D9AA-40E1-B6B1-B75FE6A5F5B5}">
      <dgm:prSet/>
      <dgm:spPr/>
      <dgm:t>
        <a:bodyPr/>
        <a:lstStyle/>
        <a:p>
          <a:endParaRPr lang="en-US"/>
        </a:p>
      </dgm:t>
    </dgm:pt>
    <dgm:pt modelId="{679936C0-9B62-4828-B9BB-DAFC91458708}" type="sibTrans" cxnId="{5BDCE32E-D9AA-40E1-B6B1-B75FE6A5F5B5}">
      <dgm:prSet/>
      <dgm:spPr/>
      <dgm:t>
        <a:bodyPr/>
        <a:lstStyle/>
        <a:p>
          <a:endParaRPr lang="en-US"/>
        </a:p>
      </dgm:t>
    </dgm:pt>
    <dgm:pt modelId="{1CE1C68E-1E4C-4958-96A2-BAE9E8908BD4}">
      <dgm:prSet phldrT="[Text]"/>
      <dgm:spPr>
        <a:solidFill>
          <a:schemeClr val="accent2"/>
        </a:solidFill>
      </dgm:spPr>
      <dgm:t>
        <a:bodyPr/>
        <a:lstStyle/>
        <a:p>
          <a:r>
            <a:rPr lang="en-US" dirty="0"/>
            <a:t>2024</a:t>
          </a:r>
        </a:p>
      </dgm:t>
    </dgm:pt>
    <dgm:pt modelId="{DE03C3D9-00C5-4C39-8655-BBF0E3582710}" type="parTrans" cxnId="{A6408F03-B746-47A5-9612-5B3962159C75}">
      <dgm:prSet/>
      <dgm:spPr/>
      <dgm:t>
        <a:bodyPr/>
        <a:lstStyle/>
        <a:p>
          <a:endParaRPr lang="en-US"/>
        </a:p>
      </dgm:t>
    </dgm:pt>
    <dgm:pt modelId="{A76283FD-6977-464D-8383-EE8218914815}" type="sibTrans" cxnId="{A6408F03-B746-47A5-9612-5B3962159C75}">
      <dgm:prSet/>
      <dgm:spPr/>
      <dgm:t>
        <a:bodyPr/>
        <a:lstStyle/>
        <a:p>
          <a:endParaRPr lang="en-US"/>
        </a:p>
      </dgm:t>
    </dgm:pt>
    <dgm:pt modelId="{A4F3F0CC-4DD8-4AB9-BF4C-C9ECCBD26F1B}">
      <dgm:prSet phldrT="[Text]" custT="1"/>
      <dgm:spPr/>
      <dgm:t>
        <a:bodyPr/>
        <a:lstStyle/>
        <a:p>
          <a:r>
            <a:rPr lang="en-US" sz="2800" dirty="0"/>
            <a:t>13 students</a:t>
          </a:r>
        </a:p>
      </dgm:t>
    </dgm:pt>
    <dgm:pt modelId="{10C5E8B0-48FF-4C61-BA03-310FD4C4B8BB}" type="parTrans" cxnId="{748487AA-C31C-4784-A4BD-593C33B857B5}">
      <dgm:prSet/>
      <dgm:spPr/>
      <dgm:t>
        <a:bodyPr/>
        <a:lstStyle/>
        <a:p>
          <a:endParaRPr lang="en-US"/>
        </a:p>
      </dgm:t>
    </dgm:pt>
    <dgm:pt modelId="{413B3EC7-AE29-426C-901F-8934EF5B9AFE}" type="sibTrans" cxnId="{748487AA-C31C-4784-A4BD-593C33B857B5}">
      <dgm:prSet/>
      <dgm:spPr/>
      <dgm:t>
        <a:bodyPr/>
        <a:lstStyle/>
        <a:p>
          <a:endParaRPr lang="en-US"/>
        </a:p>
      </dgm:t>
    </dgm:pt>
    <dgm:pt modelId="{4DF07A4E-A538-49AD-AB34-0A4E83BE400B}">
      <dgm:prSet phldrT="[Text]"/>
      <dgm:spPr/>
      <dgm:t>
        <a:bodyPr/>
        <a:lstStyle/>
        <a:p>
          <a:r>
            <a:rPr lang="en-US" sz="3800" dirty="0"/>
            <a:t>$25,800</a:t>
          </a:r>
        </a:p>
      </dgm:t>
    </dgm:pt>
    <dgm:pt modelId="{09AC27F8-A4B0-4D01-89D8-37B2A85F9D77}" type="parTrans" cxnId="{15E7E64F-AE19-4448-A5A8-B9F131E4D4F8}">
      <dgm:prSet/>
      <dgm:spPr/>
      <dgm:t>
        <a:bodyPr/>
        <a:lstStyle/>
        <a:p>
          <a:endParaRPr lang="en-US"/>
        </a:p>
      </dgm:t>
    </dgm:pt>
    <dgm:pt modelId="{2837AECA-CC0A-4E6D-8D99-0977FBD8E283}" type="sibTrans" cxnId="{15E7E64F-AE19-4448-A5A8-B9F131E4D4F8}">
      <dgm:prSet/>
      <dgm:spPr/>
      <dgm:t>
        <a:bodyPr/>
        <a:lstStyle/>
        <a:p>
          <a:endParaRPr lang="en-US"/>
        </a:p>
      </dgm:t>
    </dgm:pt>
    <dgm:pt modelId="{BE9E081A-151F-4723-8192-FD334A511AC2}">
      <dgm:prSet phldrT="[Text]"/>
      <dgm:spPr>
        <a:solidFill>
          <a:schemeClr val="accent2"/>
        </a:solidFill>
      </dgm:spPr>
      <dgm:t>
        <a:bodyPr/>
        <a:lstStyle/>
        <a:p>
          <a:r>
            <a:rPr lang="en-US" sz="3800" dirty="0"/>
            <a:t>2025</a:t>
          </a:r>
        </a:p>
      </dgm:t>
    </dgm:pt>
    <dgm:pt modelId="{D95ABF8B-0A38-4521-8137-BA770CABAD91}" type="parTrans" cxnId="{C5A4489F-BD17-4E57-B59B-C181B621B696}">
      <dgm:prSet/>
      <dgm:spPr/>
      <dgm:t>
        <a:bodyPr/>
        <a:lstStyle/>
        <a:p>
          <a:endParaRPr lang="en-US"/>
        </a:p>
      </dgm:t>
    </dgm:pt>
    <dgm:pt modelId="{8D47B65C-13FB-4762-AD95-056F172F6F15}" type="sibTrans" cxnId="{C5A4489F-BD17-4E57-B59B-C181B621B696}">
      <dgm:prSet/>
      <dgm:spPr/>
      <dgm:t>
        <a:bodyPr/>
        <a:lstStyle/>
        <a:p>
          <a:endParaRPr lang="en-US"/>
        </a:p>
      </dgm:t>
    </dgm:pt>
    <dgm:pt modelId="{71A2F3D1-312F-4A4F-B429-9845A6F94801}">
      <dgm:prSet phldrT="[Text]"/>
      <dgm:spPr/>
      <dgm:t>
        <a:bodyPr/>
        <a:lstStyle/>
        <a:p>
          <a:r>
            <a:rPr lang="en-US" sz="3800" dirty="0"/>
            <a:t>14 Students</a:t>
          </a:r>
        </a:p>
      </dgm:t>
    </dgm:pt>
    <dgm:pt modelId="{51B9886E-4C3A-417E-850F-278AAF910388}" type="parTrans" cxnId="{FF9AE7D7-49EF-46E7-B819-7557B981CF9E}">
      <dgm:prSet/>
      <dgm:spPr/>
      <dgm:t>
        <a:bodyPr/>
        <a:lstStyle/>
        <a:p>
          <a:endParaRPr lang="en-US"/>
        </a:p>
      </dgm:t>
    </dgm:pt>
    <dgm:pt modelId="{50FC3AF3-6E45-48D1-9BC6-F73D4581B872}" type="sibTrans" cxnId="{FF9AE7D7-49EF-46E7-B819-7557B981CF9E}">
      <dgm:prSet/>
      <dgm:spPr/>
      <dgm:t>
        <a:bodyPr/>
        <a:lstStyle/>
        <a:p>
          <a:endParaRPr lang="en-US"/>
        </a:p>
      </dgm:t>
    </dgm:pt>
    <dgm:pt modelId="{ECF94F72-CE66-4F08-B3BC-3F25B605A5E0}">
      <dgm:prSet phldrT="[Text]"/>
      <dgm:spPr/>
      <dgm:t>
        <a:bodyPr/>
        <a:lstStyle/>
        <a:p>
          <a:r>
            <a:rPr lang="en-US" sz="3800" dirty="0"/>
            <a:t>$25,800 </a:t>
          </a:r>
        </a:p>
      </dgm:t>
    </dgm:pt>
    <dgm:pt modelId="{7E489CBA-6BAA-4E65-BE2D-604FBD31A2D5}" type="parTrans" cxnId="{546F72B2-7ECB-460A-9C15-6C75696BB1BE}">
      <dgm:prSet/>
      <dgm:spPr/>
      <dgm:t>
        <a:bodyPr/>
        <a:lstStyle/>
        <a:p>
          <a:endParaRPr lang="en-US"/>
        </a:p>
      </dgm:t>
    </dgm:pt>
    <dgm:pt modelId="{E8C6C9A3-D1D2-45B6-8B20-471C47FB52C3}" type="sibTrans" cxnId="{546F72B2-7ECB-460A-9C15-6C75696BB1BE}">
      <dgm:prSet/>
      <dgm:spPr/>
      <dgm:t>
        <a:bodyPr/>
        <a:lstStyle/>
        <a:p>
          <a:endParaRPr lang="en-US"/>
        </a:p>
      </dgm:t>
    </dgm:pt>
    <dgm:pt modelId="{DBF0EACD-435D-4C53-ACAB-16E67D87D43B}" type="pres">
      <dgm:prSet presAssocID="{3AF8699E-C3C4-463D-ACCF-3760A90A7F32}" presName="Name0" presStyleCnt="0">
        <dgm:presLayoutVars>
          <dgm:dir/>
          <dgm:animLvl val="lvl"/>
          <dgm:resizeHandles val="exact"/>
        </dgm:presLayoutVars>
      </dgm:prSet>
      <dgm:spPr/>
    </dgm:pt>
    <dgm:pt modelId="{0CB4FAC0-1EC5-412B-BB8E-5D9ECA7B731C}" type="pres">
      <dgm:prSet presAssocID="{DB1F9CE1-60A3-4BEB-AFD8-EFA4E5F9B86A}" presName="composite" presStyleCnt="0"/>
      <dgm:spPr/>
    </dgm:pt>
    <dgm:pt modelId="{6C7FE811-6283-4D15-A552-C904B006C97D}" type="pres">
      <dgm:prSet presAssocID="{DB1F9CE1-60A3-4BEB-AFD8-EFA4E5F9B86A}" presName="parTx" presStyleLbl="alignNode1" presStyleIdx="0" presStyleCnt="4" custLinFactNeighborX="-7688" custLinFactNeighborY="-1146">
        <dgm:presLayoutVars>
          <dgm:chMax val="0"/>
          <dgm:chPref val="0"/>
          <dgm:bulletEnabled val="1"/>
        </dgm:presLayoutVars>
      </dgm:prSet>
      <dgm:spPr/>
    </dgm:pt>
    <dgm:pt modelId="{DC8930C9-0C97-48CF-B1D8-93443C7DF4B7}" type="pres">
      <dgm:prSet presAssocID="{DB1F9CE1-60A3-4BEB-AFD8-EFA4E5F9B86A}" presName="desTx" presStyleLbl="alignAccFollowNode1" presStyleIdx="0" presStyleCnt="4">
        <dgm:presLayoutVars>
          <dgm:bulletEnabled val="1"/>
        </dgm:presLayoutVars>
      </dgm:prSet>
      <dgm:spPr/>
    </dgm:pt>
    <dgm:pt modelId="{EE1D52F5-5595-4F4C-BE3A-ED073C68BDE0}" type="pres">
      <dgm:prSet presAssocID="{0D4BCD35-6454-41F8-9BEA-0BAC531758D3}" presName="space" presStyleCnt="0"/>
      <dgm:spPr/>
    </dgm:pt>
    <dgm:pt modelId="{328075BE-1282-4EB8-8544-AAB8D0534DA5}" type="pres">
      <dgm:prSet presAssocID="{981C314E-2685-4D32-8EEC-023196D9487C}" presName="composite" presStyleCnt="0"/>
      <dgm:spPr/>
    </dgm:pt>
    <dgm:pt modelId="{1E21C767-92F9-4CBF-A49D-154FDB8F3E26}" type="pres">
      <dgm:prSet presAssocID="{981C314E-2685-4D32-8EEC-023196D9487C}" presName="parTx" presStyleLbl="alignNode1" presStyleIdx="1" presStyleCnt="4">
        <dgm:presLayoutVars>
          <dgm:chMax val="0"/>
          <dgm:chPref val="0"/>
          <dgm:bulletEnabled val="1"/>
        </dgm:presLayoutVars>
      </dgm:prSet>
      <dgm:spPr/>
    </dgm:pt>
    <dgm:pt modelId="{49EC538E-AF35-4BA5-929A-4731F2CCB97A}" type="pres">
      <dgm:prSet presAssocID="{981C314E-2685-4D32-8EEC-023196D9487C}" presName="desTx" presStyleLbl="alignAccFollowNode1" presStyleIdx="1" presStyleCnt="4">
        <dgm:presLayoutVars>
          <dgm:bulletEnabled val="1"/>
        </dgm:presLayoutVars>
      </dgm:prSet>
      <dgm:spPr/>
    </dgm:pt>
    <dgm:pt modelId="{0DAA80EC-53B6-40CD-B0DF-FFCF6E9CF088}" type="pres">
      <dgm:prSet presAssocID="{6B0BAF2D-2D31-48F4-B8D9-3A2F75BFE55B}" presName="space" presStyleCnt="0"/>
      <dgm:spPr/>
    </dgm:pt>
    <dgm:pt modelId="{B8212F84-6C49-4E18-8A3A-313F987E094B}" type="pres">
      <dgm:prSet presAssocID="{1CE1C68E-1E4C-4958-96A2-BAE9E8908BD4}" presName="composite" presStyleCnt="0"/>
      <dgm:spPr/>
    </dgm:pt>
    <dgm:pt modelId="{D1F6A135-6C06-429A-BD2B-9542C7DED99A}" type="pres">
      <dgm:prSet presAssocID="{1CE1C68E-1E4C-4958-96A2-BAE9E8908BD4}" presName="parTx" presStyleLbl="alignNode1" presStyleIdx="2" presStyleCnt="4">
        <dgm:presLayoutVars>
          <dgm:chMax val="0"/>
          <dgm:chPref val="0"/>
          <dgm:bulletEnabled val="1"/>
        </dgm:presLayoutVars>
      </dgm:prSet>
      <dgm:spPr/>
    </dgm:pt>
    <dgm:pt modelId="{F8A793F0-3A61-4FA3-9E5E-EBBD9782B648}" type="pres">
      <dgm:prSet presAssocID="{1CE1C68E-1E4C-4958-96A2-BAE9E8908BD4}" presName="desTx" presStyleLbl="alignAccFollowNode1" presStyleIdx="2" presStyleCnt="4">
        <dgm:presLayoutVars>
          <dgm:bulletEnabled val="1"/>
        </dgm:presLayoutVars>
      </dgm:prSet>
      <dgm:spPr/>
    </dgm:pt>
    <dgm:pt modelId="{88E3316A-13FA-46FC-AEDF-043BEB946A21}" type="pres">
      <dgm:prSet presAssocID="{A76283FD-6977-464D-8383-EE8218914815}" presName="space" presStyleCnt="0"/>
      <dgm:spPr/>
    </dgm:pt>
    <dgm:pt modelId="{109673CB-F973-4201-B322-6795D016DA37}" type="pres">
      <dgm:prSet presAssocID="{BE9E081A-151F-4723-8192-FD334A511AC2}" presName="composite" presStyleCnt="0"/>
      <dgm:spPr/>
    </dgm:pt>
    <dgm:pt modelId="{01FF9376-1941-47CE-9EE2-202A7155303B}" type="pres">
      <dgm:prSet presAssocID="{BE9E081A-151F-4723-8192-FD334A511AC2}" presName="parTx" presStyleLbl="alignNode1" presStyleIdx="3" presStyleCnt="4">
        <dgm:presLayoutVars>
          <dgm:chMax val="0"/>
          <dgm:chPref val="0"/>
          <dgm:bulletEnabled val="1"/>
        </dgm:presLayoutVars>
      </dgm:prSet>
      <dgm:spPr/>
    </dgm:pt>
    <dgm:pt modelId="{9D3E44A0-4562-44E6-9A3E-4BFE60B56A5F}" type="pres">
      <dgm:prSet presAssocID="{BE9E081A-151F-4723-8192-FD334A511AC2}" presName="desTx" presStyleLbl="alignAccFollowNode1" presStyleIdx="3" presStyleCnt="4">
        <dgm:presLayoutVars>
          <dgm:bulletEnabled val="1"/>
        </dgm:presLayoutVars>
      </dgm:prSet>
      <dgm:spPr/>
    </dgm:pt>
  </dgm:ptLst>
  <dgm:cxnLst>
    <dgm:cxn modelId="{A6408F03-B746-47A5-9612-5B3962159C75}" srcId="{3AF8699E-C3C4-463D-ACCF-3760A90A7F32}" destId="{1CE1C68E-1E4C-4958-96A2-BAE9E8908BD4}" srcOrd="2" destOrd="0" parTransId="{DE03C3D9-00C5-4C39-8655-BBF0E3582710}" sibTransId="{A76283FD-6977-464D-8383-EE8218914815}"/>
    <dgm:cxn modelId="{6BB5F407-0DC4-48D2-BE19-31520D7FF617}" srcId="{DB1F9CE1-60A3-4BEB-AFD8-EFA4E5F9B86A}" destId="{2D483D82-DA94-4C3A-9C2D-C281D2ED2E3A}" srcOrd="1" destOrd="0" parTransId="{3CB4A2D9-4895-408A-9989-F3B8033829D0}" sibTransId="{6CB435B2-9C4E-4037-B6B0-02A95BED86B8}"/>
    <dgm:cxn modelId="{9E36990D-1C12-40FC-B08C-721207A4B689}" type="presOf" srcId="{DB1F9CE1-60A3-4BEB-AFD8-EFA4E5F9B86A}" destId="{6C7FE811-6283-4D15-A552-C904B006C97D}" srcOrd="0" destOrd="0" presId="urn:microsoft.com/office/officeart/2005/8/layout/hList1"/>
    <dgm:cxn modelId="{AA780725-2DD3-4E13-93ED-13EAB484A165}" type="presOf" srcId="{ECF94F72-CE66-4F08-B3BC-3F25B605A5E0}" destId="{9D3E44A0-4562-44E6-9A3E-4BFE60B56A5F}" srcOrd="0" destOrd="1" presId="urn:microsoft.com/office/officeart/2005/8/layout/hList1"/>
    <dgm:cxn modelId="{5BDCE32E-D9AA-40E1-B6B1-B75FE6A5F5B5}" srcId="{981C314E-2685-4D32-8EEC-023196D9487C}" destId="{25317234-05EF-42DC-B92D-72292A08CC04}" srcOrd="1" destOrd="0" parTransId="{90D4E67F-099A-4C2E-B2DA-133C53C0B692}" sibTransId="{679936C0-9B62-4828-B9BB-DAFC91458708}"/>
    <dgm:cxn modelId="{3BC63A30-32E7-461F-86FF-FD4394384BD5}" type="presOf" srcId="{1CE1C68E-1E4C-4958-96A2-BAE9E8908BD4}" destId="{D1F6A135-6C06-429A-BD2B-9542C7DED99A}" srcOrd="0" destOrd="0" presId="urn:microsoft.com/office/officeart/2005/8/layout/hList1"/>
    <dgm:cxn modelId="{7A4D136B-54D4-47B2-9306-D981ABEFF75B}" type="presOf" srcId="{4DF07A4E-A538-49AD-AB34-0A4E83BE400B}" destId="{F8A793F0-3A61-4FA3-9E5E-EBBD9782B648}" srcOrd="0" destOrd="1" presId="urn:microsoft.com/office/officeart/2005/8/layout/hList1"/>
    <dgm:cxn modelId="{D821514B-01F0-4525-815D-BDC7E61B93B6}" type="presOf" srcId="{71A2F3D1-312F-4A4F-B429-9845A6F94801}" destId="{9D3E44A0-4562-44E6-9A3E-4BFE60B56A5F}" srcOrd="0" destOrd="0" presId="urn:microsoft.com/office/officeart/2005/8/layout/hList1"/>
    <dgm:cxn modelId="{15E7E64F-AE19-4448-A5A8-B9F131E4D4F8}" srcId="{1CE1C68E-1E4C-4958-96A2-BAE9E8908BD4}" destId="{4DF07A4E-A538-49AD-AB34-0A4E83BE400B}" srcOrd="1" destOrd="0" parTransId="{09AC27F8-A4B0-4D01-89D8-37B2A85F9D77}" sibTransId="{2837AECA-CC0A-4E6D-8D99-0977FBD8E283}"/>
    <dgm:cxn modelId="{68B98D70-E4B4-4A73-A046-127CDEC4216F}" type="presOf" srcId="{981C314E-2685-4D32-8EEC-023196D9487C}" destId="{1E21C767-92F9-4CBF-A49D-154FDB8F3E26}" srcOrd="0" destOrd="0" presId="urn:microsoft.com/office/officeart/2005/8/layout/hList1"/>
    <dgm:cxn modelId="{8BF7EA72-2355-49A4-89B8-2539BF981493}" type="presOf" srcId="{A4F3F0CC-4DD8-4AB9-BF4C-C9ECCBD26F1B}" destId="{F8A793F0-3A61-4FA3-9E5E-EBBD9782B648}" srcOrd="0" destOrd="0" presId="urn:microsoft.com/office/officeart/2005/8/layout/hList1"/>
    <dgm:cxn modelId="{12A71E56-766C-4BAA-9B5E-FABB98B286F7}" srcId="{DB1F9CE1-60A3-4BEB-AFD8-EFA4E5F9B86A}" destId="{3FFF3320-7305-4472-ABC3-B8891D074407}" srcOrd="0" destOrd="0" parTransId="{09FABCB1-EB68-4402-94C8-A3E733370AA2}" sibTransId="{1538220F-7072-4A87-BFFE-65DFBD1BE1EA}"/>
    <dgm:cxn modelId="{67BE8C7F-8419-4ED3-A333-4AFA18113AD5}" type="presOf" srcId="{3FFF3320-7305-4472-ABC3-B8891D074407}" destId="{DC8930C9-0C97-48CF-B1D8-93443C7DF4B7}" srcOrd="0" destOrd="0" presId="urn:microsoft.com/office/officeart/2005/8/layout/hList1"/>
    <dgm:cxn modelId="{817EC586-B9FE-4817-B5E3-D86B714A151E}" type="presOf" srcId="{25317234-05EF-42DC-B92D-72292A08CC04}" destId="{49EC538E-AF35-4BA5-929A-4731F2CCB97A}" srcOrd="0" destOrd="1" presId="urn:microsoft.com/office/officeart/2005/8/layout/hList1"/>
    <dgm:cxn modelId="{3B1A388C-B542-433D-8E7B-D7FAFD5479B1}" type="presOf" srcId="{BE9E081A-151F-4723-8192-FD334A511AC2}" destId="{01FF9376-1941-47CE-9EE2-202A7155303B}" srcOrd="0" destOrd="0" presId="urn:microsoft.com/office/officeart/2005/8/layout/hList1"/>
    <dgm:cxn modelId="{B2F3099D-98E7-4087-9F83-B931E8F9A734}" type="presOf" srcId="{0D89D9DF-129B-485B-B8B3-03156B2C18F1}" destId="{49EC538E-AF35-4BA5-929A-4731F2CCB97A}" srcOrd="0" destOrd="0" presId="urn:microsoft.com/office/officeart/2005/8/layout/hList1"/>
    <dgm:cxn modelId="{C5A4489F-BD17-4E57-B59B-C181B621B696}" srcId="{3AF8699E-C3C4-463D-ACCF-3760A90A7F32}" destId="{BE9E081A-151F-4723-8192-FD334A511AC2}" srcOrd="3" destOrd="0" parTransId="{D95ABF8B-0A38-4521-8137-BA770CABAD91}" sibTransId="{8D47B65C-13FB-4762-AD95-056F172F6F15}"/>
    <dgm:cxn modelId="{FE0943A2-7E3B-4D46-82AA-920BDA17ABC8}" srcId="{981C314E-2685-4D32-8EEC-023196D9487C}" destId="{0D89D9DF-129B-485B-B8B3-03156B2C18F1}" srcOrd="0" destOrd="0" parTransId="{9507A0C9-C54B-4E39-AAE9-980DC5DE7A2C}" sibTransId="{0873DE1F-F673-42E7-BC27-80A7156C3309}"/>
    <dgm:cxn modelId="{748487AA-C31C-4784-A4BD-593C33B857B5}" srcId="{1CE1C68E-1E4C-4958-96A2-BAE9E8908BD4}" destId="{A4F3F0CC-4DD8-4AB9-BF4C-C9ECCBD26F1B}" srcOrd="0" destOrd="0" parTransId="{10C5E8B0-48FF-4C61-BA03-310FD4C4B8BB}" sibTransId="{413B3EC7-AE29-426C-901F-8934EF5B9AFE}"/>
    <dgm:cxn modelId="{66D811B0-0FC3-4329-952A-D0916B0423A9}" type="presOf" srcId="{3AF8699E-C3C4-463D-ACCF-3760A90A7F32}" destId="{DBF0EACD-435D-4C53-ACAB-16E67D87D43B}" srcOrd="0" destOrd="0" presId="urn:microsoft.com/office/officeart/2005/8/layout/hList1"/>
    <dgm:cxn modelId="{546F72B2-7ECB-460A-9C15-6C75696BB1BE}" srcId="{BE9E081A-151F-4723-8192-FD334A511AC2}" destId="{ECF94F72-CE66-4F08-B3BC-3F25B605A5E0}" srcOrd="1" destOrd="0" parTransId="{7E489CBA-6BAA-4E65-BE2D-604FBD31A2D5}" sibTransId="{E8C6C9A3-D1D2-45B6-8B20-471C47FB52C3}"/>
    <dgm:cxn modelId="{A03218BD-709F-4623-A402-16DA5C67D63B}" srcId="{3AF8699E-C3C4-463D-ACCF-3760A90A7F32}" destId="{DB1F9CE1-60A3-4BEB-AFD8-EFA4E5F9B86A}" srcOrd="0" destOrd="0" parTransId="{28C30C10-B3BC-444A-9E2C-2A047DF79E00}" sibTransId="{0D4BCD35-6454-41F8-9BEA-0BAC531758D3}"/>
    <dgm:cxn modelId="{84EADBC0-3DE9-4014-B0B8-43DE88A36142}" srcId="{3AF8699E-C3C4-463D-ACCF-3760A90A7F32}" destId="{981C314E-2685-4D32-8EEC-023196D9487C}" srcOrd="1" destOrd="0" parTransId="{178E947D-8C79-464D-984C-9832E549C7EA}" sibTransId="{6B0BAF2D-2D31-48F4-B8D9-3A2F75BFE55B}"/>
    <dgm:cxn modelId="{FF9AE7D7-49EF-46E7-B819-7557B981CF9E}" srcId="{BE9E081A-151F-4723-8192-FD334A511AC2}" destId="{71A2F3D1-312F-4A4F-B429-9845A6F94801}" srcOrd="0" destOrd="0" parTransId="{51B9886E-4C3A-417E-850F-278AAF910388}" sibTransId="{50FC3AF3-6E45-48D1-9BC6-F73D4581B872}"/>
    <dgm:cxn modelId="{4BDEB4E3-E203-4CCB-B9EB-CCC1638EF9E2}" type="presOf" srcId="{2D483D82-DA94-4C3A-9C2D-C281D2ED2E3A}" destId="{DC8930C9-0C97-48CF-B1D8-93443C7DF4B7}" srcOrd="0" destOrd="1" presId="urn:microsoft.com/office/officeart/2005/8/layout/hList1"/>
    <dgm:cxn modelId="{9B31C269-88C1-434B-9182-6CCB59CA74CC}" type="presParOf" srcId="{DBF0EACD-435D-4C53-ACAB-16E67D87D43B}" destId="{0CB4FAC0-1EC5-412B-BB8E-5D9ECA7B731C}" srcOrd="0" destOrd="0" presId="urn:microsoft.com/office/officeart/2005/8/layout/hList1"/>
    <dgm:cxn modelId="{AF50F594-D79B-4F46-84ED-E6262DFBB5DF}" type="presParOf" srcId="{0CB4FAC0-1EC5-412B-BB8E-5D9ECA7B731C}" destId="{6C7FE811-6283-4D15-A552-C904B006C97D}" srcOrd="0" destOrd="0" presId="urn:microsoft.com/office/officeart/2005/8/layout/hList1"/>
    <dgm:cxn modelId="{B88E9D4E-AC27-4148-BEAA-45021D54077B}" type="presParOf" srcId="{0CB4FAC0-1EC5-412B-BB8E-5D9ECA7B731C}" destId="{DC8930C9-0C97-48CF-B1D8-93443C7DF4B7}" srcOrd="1" destOrd="0" presId="urn:microsoft.com/office/officeart/2005/8/layout/hList1"/>
    <dgm:cxn modelId="{206BE61B-403A-4751-986A-C438C9C75B25}" type="presParOf" srcId="{DBF0EACD-435D-4C53-ACAB-16E67D87D43B}" destId="{EE1D52F5-5595-4F4C-BE3A-ED073C68BDE0}" srcOrd="1" destOrd="0" presId="urn:microsoft.com/office/officeart/2005/8/layout/hList1"/>
    <dgm:cxn modelId="{84A0F6E7-2F5A-4740-864C-4B08C41FE8D6}" type="presParOf" srcId="{DBF0EACD-435D-4C53-ACAB-16E67D87D43B}" destId="{328075BE-1282-4EB8-8544-AAB8D0534DA5}" srcOrd="2" destOrd="0" presId="urn:microsoft.com/office/officeart/2005/8/layout/hList1"/>
    <dgm:cxn modelId="{1F075788-76F7-4B04-AE9B-5DDCE9013611}" type="presParOf" srcId="{328075BE-1282-4EB8-8544-AAB8D0534DA5}" destId="{1E21C767-92F9-4CBF-A49D-154FDB8F3E26}" srcOrd="0" destOrd="0" presId="urn:microsoft.com/office/officeart/2005/8/layout/hList1"/>
    <dgm:cxn modelId="{893C6A20-E7A7-47D0-9416-EFCBF8516487}" type="presParOf" srcId="{328075BE-1282-4EB8-8544-AAB8D0534DA5}" destId="{49EC538E-AF35-4BA5-929A-4731F2CCB97A}" srcOrd="1" destOrd="0" presId="urn:microsoft.com/office/officeart/2005/8/layout/hList1"/>
    <dgm:cxn modelId="{23890A62-E213-4683-AD16-006C4510BEC3}" type="presParOf" srcId="{DBF0EACD-435D-4C53-ACAB-16E67D87D43B}" destId="{0DAA80EC-53B6-40CD-B0DF-FFCF6E9CF088}" srcOrd="3" destOrd="0" presId="urn:microsoft.com/office/officeart/2005/8/layout/hList1"/>
    <dgm:cxn modelId="{2A82DAF9-B615-4877-84EE-2D386EE8F700}" type="presParOf" srcId="{DBF0EACD-435D-4C53-ACAB-16E67D87D43B}" destId="{B8212F84-6C49-4E18-8A3A-313F987E094B}" srcOrd="4" destOrd="0" presId="urn:microsoft.com/office/officeart/2005/8/layout/hList1"/>
    <dgm:cxn modelId="{C42C1B98-6C37-4C8B-A88C-D0161A62527D}" type="presParOf" srcId="{B8212F84-6C49-4E18-8A3A-313F987E094B}" destId="{D1F6A135-6C06-429A-BD2B-9542C7DED99A}" srcOrd="0" destOrd="0" presId="urn:microsoft.com/office/officeart/2005/8/layout/hList1"/>
    <dgm:cxn modelId="{E4C11F1D-7301-4B25-A28C-9996677640C8}" type="presParOf" srcId="{B8212F84-6C49-4E18-8A3A-313F987E094B}" destId="{F8A793F0-3A61-4FA3-9E5E-EBBD9782B648}" srcOrd="1" destOrd="0" presId="urn:microsoft.com/office/officeart/2005/8/layout/hList1"/>
    <dgm:cxn modelId="{AF8138DA-1363-4EE1-8F5B-DF1821CC2A43}" type="presParOf" srcId="{DBF0EACD-435D-4C53-ACAB-16E67D87D43B}" destId="{88E3316A-13FA-46FC-AEDF-043BEB946A21}" srcOrd="5" destOrd="0" presId="urn:microsoft.com/office/officeart/2005/8/layout/hList1"/>
    <dgm:cxn modelId="{CF355C90-ECDA-45FE-A333-CE39E4FBE528}" type="presParOf" srcId="{DBF0EACD-435D-4C53-ACAB-16E67D87D43B}" destId="{109673CB-F973-4201-B322-6795D016DA37}" srcOrd="6" destOrd="0" presId="urn:microsoft.com/office/officeart/2005/8/layout/hList1"/>
    <dgm:cxn modelId="{8BB300D1-06EB-4737-B3C2-BF2CF069F552}" type="presParOf" srcId="{109673CB-F973-4201-B322-6795D016DA37}" destId="{01FF9376-1941-47CE-9EE2-202A7155303B}" srcOrd="0" destOrd="0" presId="urn:microsoft.com/office/officeart/2005/8/layout/hList1"/>
    <dgm:cxn modelId="{7A60AEDD-3B26-4855-95BE-0E776010F54F}" type="presParOf" srcId="{109673CB-F973-4201-B322-6795D016DA37}" destId="{9D3E44A0-4562-44E6-9A3E-4BFE60B56A5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7FE811-6283-4D15-A552-C904B006C97D}">
      <dsp:nvSpPr>
        <dsp:cNvPr id="0" name=""/>
        <dsp:cNvSpPr/>
      </dsp:nvSpPr>
      <dsp:spPr>
        <a:xfrm>
          <a:off x="0" y="1074856"/>
          <a:ext cx="2234553" cy="893821"/>
        </a:xfrm>
        <a:prstGeom prst="rect">
          <a:avLst/>
        </a:prstGeom>
        <a:solidFill>
          <a:schemeClr val="accent2"/>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dirty="0"/>
            <a:t>2022</a:t>
          </a:r>
        </a:p>
      </dsp:txBody>
      <dsp:txXfrm>
        <a:off x="0" y="1074856"/>
        <a:ext cx="2234553" cy="893821"/>
      </dsp:txXfrm>
    </dsp:sp>
    <dsp:sp modelId="{DC8930C9-0C97-48CF-B1D8-93443C7DF4B7}">
      <dsp:nvSpPr>
        <dsp:cNvPr id="0" name=""/>
        <dsp:cNvSpPr/>
      </dsp:nvSpPr>
      <dsp:spPr>
        <a:xfrm>
          <a:off x="3716" y="1978921"/>
          <a:ext cx="2234553" cy="193200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12 students</a:t>
          </a:r>
        </a:p>
        <a:p>
          <a:pPr marL="285750" lvl="1" indent="-285750" algn="l" defTabSz="1689100">
            <a:lnSpc>
              <a:spcPct val="90000"/>
            </a:lnSpc>
            <a:spcBef>
              <a:spcPct val="0"/>
            </a:spcBef>
            <a:spcAft>
              <a:spcPct val="15000"/>
            </a:spcAft>
            <a:buChar char="•"/>
          </a:pPr>
          <a:r>
            <a:rPr lang="en-US" sz="3800" kern="1200" dirty="0"/>
            <a:t>$22,500</a:t>
          </a:r>
        </a:p>
      </dsp:txBody>
      <dsp:txXfrm>
        <a:off x="3716" y="1978921"/>
        <a:ext cx="2234553" cy="1932008"/>
      </dsp:txXfrm>
    </dsp:sp>
    <dsp:sp modelId="{1E21C767-92F9-4CBF-A49D-154FDB8F3E26}">
      <dsp:nvSpPr>
        <dsp:cNvPr id="0" name=""/>
        <dsp:cNvSpPr/>
      </dsp:nvSpPr>
      <dsp:spPr>
        <a:xfrm>
          <a:off x="2551107" y="1085099"/>
          <a:ext cx="2234553" cy="893821"/>
        </a:xfrm>
        <a:prstGeom prst="rect">
          <a:avLst/>
        </a:prstGeom>
        <a:solidFill>
          <a:schemeClr val="accent2"/>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dirty="0"/>
            <a:t>2023</a:t>
          </a:r>
        </a:p>
      </dsp:txBody>
      <dsp:txXfrm>
        <a:off x="2551107" y="1085099"/>
        <a:ext cx="2234553" cy="893821"/>
      </dsp:txXfrm>
    </dsp:sp>
    <dsp:sp modelId="{49EC538E-AF35-4BA5-929A-4731F2CCB97A}">
      <dsp:nvSpPr>
        <dsp:cNvPr id="0" name=""/>
        <dsp:cNvSpPr/>
      </dsp:nvSpPr>
      <dsp:spPr>
        <a:xfrm>
          <a:off x="2551107" y="1978921"/>
          <a:ext cx="2234553" cy="193200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14 students</a:t>
          </a:r>
        </a:p>
        <a:p>
          <a:pPr marL="285750" lvl="1" indent="-285750" algn="l" defTabSz="1689100">
            <a:lnSpc>
              <a:spcPct val="90000"/>
            </a:lnSpc>
            <a:spcBef>
              <a:spcPct val="0"/>
            </a:spcBef>
            <a:spcAft>
              <a:spcPct val="15000"/>
            </a:spcAft>
            <a:buChar char="•"/>
          </a:pPr>
          <a:r>
            <a:rPr lang="en-US" sz="3800" kern="1200" dirty="0"/>
            <a:t>$25,200</a:t>
          </a:r>
        </a:p>
      </dsp:txBody>
      <dsp:txXfrm>
        <a:off x="2551107" y="1978921"/>
        <a:ext cx="2234553" cy="1932008"/>
      </dsp:txXfrm>
    </dsp:sp>
    <dsp:sp modelId="{D1F6A135-6C06-429A-BD2B-9542C7DED99A}">
      <dsp:nvSpPr>
        <dsp:cNvPr id="0" name=""/>
        <dsp:cNvSpPr/>
      </dsp:nvSpPr>
      <dsp:spPr>
        <a:xfrm>
          <a:off x="5098498" y="1085099"/>
          <a:ext cx="2234553" cy="893821"/>
        </a:xfrm>
        <a:prstGeom prst="rect">
          <a:avLst/>
        </a:prstGeom>
        <a:solidFill>
          <a:schemeClr val="accent2"/>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dirty="0"/>
            <a:t>2024</a:t>
          </a:r>
        </a:p>
      </dsp:txBody>
      <dsp:txXfrm>
        <a:off x="5098498" y="1085099"/>
        <a:ext cx="2234553" cy="893821"/>
      </dsp:txXfrm>
    </dsp:sp>
    <dsp:sp modelId="{F8A793F0-3A61-4FA3-9E5E-EBBD9782B648}">
      <dsp:nvSpPr>
        <dsp:cNvPr id="0" name=""/>
        <dsp:cNvSpPr/>
      </dsp:nvSpPr>
      <dsp:spPr>
        <a:xfrm>
          <a:off x="5098498" y="1978921"/>
          <a:ext cx="2234553" cy="193200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13 students</a:t>
          </a:r>
        </a:p>
        <a:p>
          <a:pPr marL="285750" lvl="1" indent="-285750" algn="l" defTabSz="1689100">
            <a:lnSpc>
              <a:spcPct val="90000"/>
            </a:lnSpc>
            <a:spcBef>
              <a:spcPct val="0"/>
            </a:spcBef>
            <a:spcAft>
              <a:spcPct val="15000"/>
            </a:spcAft>
            <a:buChar char="•"/>
          </a:pPr>
          <a:r>
            <a:rPr lang="en-US" sz="3800" kern="1200" dirty="0"/>
            <a:t>$25,800</a:t>
          </a:r>
        </a:p>
      </dsp:txBody>
      <dsp:txXfrm>
        <a:off x="5098498" y="1978921"/>
        <a:ext cx="2234553" cy="1932008"/>
      </dsp:txXfrm>
    </dsp:sp>
    <dsp:sp modelId="{01FF9376-1941-47CE-9EE2-202A7155303B}">
      <dsp:nvSpPr>
        <dsp:cNvPr id="0" name=""/>
        <dsp:cNvSpPr/>
      </dsp:nvSpPr>
      <dsp:spPr>
        <a:xfrm>
          <a:off x="7645889" y="1085099"/>
          <a:ext cx="2234553" cy="893821"/>
        </a:xfrm>
        <a:prstGeom prst="rect">
          <a:avLst/>
        </a:prstGeom>
        <a:solidFill>
          <a:schemeClr val="accent2"/>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134112" rIns="234696" bIns="134112" numCol="1" spcCol="1270" anchor="ctr" anchorCtr="0">
          <a:noAutofit/>
        </a:bodyPr>
        <a:lstStyle/>
        <a:p>
          <a:pPr marL="0" lvl="0" indent="0" algn="ctr" defTabSz="1466850">
            <a:lnSpc>
              <a:spcPct val="90000"/>
            </a:lnSpc>
            <a:spcBef>
              <a:spcPct val="0"/>
            </a:spcBef>
            <a:spcAft>
              <a:spcPct val="35000"/>
            </a:spcAft>
            <a:buNone/>
          </a:pPr>
          <a:r>
            <a:rPr lang="en-US" sz="3300" kern="1200" dirty="0"/>
            <a:t>2025</a:t>
          </a:r>
        </a:p>
      </dsp:txBody>
      <dsp:txXfrm>
        <a:off x="7645889" y="1085099"/>
        <a:ext cx="2234553" cy="893821"/>
      </dsp:txXfrm>
    </dsp:sp>
    <dsp:sp modelId="{9D3E44A0-4562-44E6-9A3E-4BFE60B56A5F}">
      <dsp:nvSpPr>
        <dsp:cNvPr id="0" name=""/>
        <dsp:cNvSpPr/>
      </dsp:nvSpPr>
      <dsp:spPr>
        <a:xfrm>
          <a:off x="7645889" y="1978921"/>
          <a:ext cx="2234553" cy="193200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6022" tIns="176022" rIns="234696" bIns="264033" numCol="1" spcCol="1270" anchor="t" anchorCtr="0">
          <a:noAutofit/>
        </a:bodyPr>
        <a:lstStyle/>
        <a:p>
          <a:pPr marL="285750" lvl="1" indent="-285750" algn="l" defTabSz="1466850">
            <a:lnSpc>
              <a:spcPct val="90000"/>
            </a:lnSpc>
            <a:spcBef>
              <a:spcPct val="0"/>
            </a:spcBef>
            <a:spcAft>
              <a:spcPct val="15000"/>
            </a:spcAft>
            <a:buChar char="•"/>
          </a:pPr>
          <a:r>
            <a:rPr lang="en-US" sz="3300" kern="1200" dirty="0"/>
            <a:t>14 Students</a:t>
          </a:r>
        </a:p>
        <a:p>
          <a:pPr marL="285750" lvl="1" indent="-285750" algn="l" defTabSz="1466850">
            <a:lnSpc>
              <a:spcPct val="90000"/>
            </a:lnSpc>
            <a:spcBef>
              <a:spcPct val="0"/>
            </a:spcBef>
            <a:spcAft>
              <a:spcPct val="15000"/>
            </a:spcAft>
            <a:buChar char="•"/>
          </a:pPr>
          <a:r>
            <a:rPr lang="en-US" sz="3300" kern="1200" dirty="0"/>
            <a:t>$25,800 </a:t>
          </a:r>
        </a:p>
      </dsp:txBody>
      <dsp:txXfrm>
        <a:off x="7645889" y="1978921"/>
        <a:ext cx="2234553" cy="1932008"/>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37925497-C5E4-4607-88B3-DC1909C2D9F3}" type="datetimeFigureOut">
              <a:rPr lang="en-US" smtClean="0"/>
              <a:t>6/12/2025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E4981F6-C087-48F9-B647-72587C49A046}" type="slidenum">
              <a:rPr lang="en-US" smtClean="0"/>
              <a:t>‹#›</a:t>
            </a:fld>
            <a:endParaRPr lang="en-US"/>
          </a:p>
        </p:txBody>
      </p:sp>
    </p:spTree>
    <p:extLst>
      <p:ext uri="{BB962C8B-B14F-4D97-AF65-F5344CB8AC3E}">
        <p14:creationId xmlns:p14="http://schemas.microsoft.com/office/powerpoint/2010/main" val="1408670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Greetings and introduction of presenter</a:t>
            </a:r>
          </a:p>
          <a:p>
            <a:r>
              <a:rPr lang="en-US" dirty="0"/>
              <a:t>Welcome to New Student and Family Orientation; glad you are here!</a:t>
            </a:r>
          </a:p>
          <a:p>
            <a:r>
              <a:rPr lang="en-US" dirty="0"/>
              <a:t>Today I will cover how you can support your student on their journey at TXST and stay connected to campus resources and engage with our parent and family activities. </a:t>
            </a:r>
          </a:p>
        </p:txBody>
      </p:sp>
      <p:sp>
        <p:nvSpPr>
          <p:cNvPr id="4" name="Slide Number Placeholder 3"/>
          <p:cNvSpPr>
            <a:spLocks noGrp="1"/>
          </p:cNvSpPr>
          <p:nvPr>
            <p:ph type="sldNum" sz="quarter" idx="5"/>
          </p:nvPr>
        </p:nvSpPr>
        <p:spPr/>
        <p:txBody>
          <a:bodyPr/>
          <a:lstStyle/>
          <a:p>
            <a:fld id="{6E4981F6-C087-48F9-B647-72587C49A046}" type="slidenum">
              <a:rPr lang="en-US" smtClean="0"/>
              <a:t>1</a:t>
            </a:fld>
            <a:endParaRPr lang="en-US"/>
          </a:p>
        </p:txBody>
      </p:sp>
    </p:spTree>
    <p:extLst>
      <p:ext uri="{BB962C8B-B14F-4D97-AF65-F5344CB8AC3E}">
        <p14:creationId xmlns:p14="http://schemas.microsoft.com/office/powerpoint/2010/main" val="2679181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2106A1-E596-C183-FDC8-DB43A63F2D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471D06-E2D5-7A0B-A951-46F0FA2351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8A54B2-8291-21F4-2C2B-B969AA126629}"/>
              </a:ext>
            </a:extLst>
          </p:cNvPr>
          <p:cNvSpPr>
            <a:spLocks noGrp="1"/>
          </p:cNvSpPr>
          <p:nvPr>
            <p:ph type="body" idx="1"/>
          </p:nvPr>
        </p:nvSpPr>
        <p:spPr/>
        <p:txBody>
          <a:bodyPr/>
          <a:lstStyle/>
          <a:p>
            <a:r>
              <a:rPr lang="en-US" dirty="0"/>
              <a:t>The Bobcat Family Portal is free for all parents and family members. You can create an account using your email address. Through the portal you will receive a bi-weekly e-newsletter with short articles about campus resources, important dates and deadlines, and other helpful information for you and your student. I encourage you to use the e-newsletter as a tool to help your student when they come to you with questions or guidance. This is a great way to digest in small bites the information shared with you at NSO, plus useful and timely information throughout the year. </a:t>
            </a:r>
          </a:p>
          <a:p>
            <a:endParaRPr lang="en-US" dirty="0"/>
          </a:p>
          <a:p>
            <a:r>
              <a:rPr lang="en-US" dirty="0"/>
              <a:t>Lets jump into a live tour so I can show you the portal components and how to connect with your student, which is optional. </a:t>
            </a:r>
          </a:p>
        </p:txBody>
      </p:sp>
      <p:sp>
        <p:nvSpPr>
          <p:cNvPr id="4" name="Slide Number Placeholder 3">
            <a:extLst>
              <a:ext uri="{FF2B5EF4-FFF2-40B4-BE49-F238E27FC236}">
                <a16:creationId xmlns:a16="http://schemas.microsoft.com/office/drawing/2014/main" id="{ABEB0E0D-4E4E-628C-0EF1-309DCF64673A}"/>
              </a:ext>
            </a:extLst>
          </p:cNvPr>
          <p:cNvSpPr>
            <a:spLocks noGrp="1"/>
          </p:cNvSpPr>
          <p:nvPr>
            <p:ph type="sldNum" sz="quarter" idx="5"/>
          </p:nvPr>
        </p:nvSpPr>
        <p:spPr/>
        <p:txBody>
          <a:bodyPr/>
          <a:lstStyle/>
          <a:p>
            <a:pPr defTabSz="1863547">
              <a:defRPr/>
            </a:pPr>
            <a:fld id="{D343CE2E-3DB2-2543-A1CC-255A6E8F42E8}" type="slidenum">
              <a:rPr lang="en-US">
                <a:solidFill>
                  <a:prstClr val="black"/>
                </a:solidFill>
                <a:latin typeface="Nunito Sans" pitchFamily="2" charset="77"/>
              </a:rPr>
              <a:pPr defTabSz="1863547">
                <a:defRPr/>
              </a:pPr>
              <a:t>10</a:t>
            </a:fld>
            <a:endParaRPr lang="en-US">
              <a:solidFill>
                <a:prstClr val="black"/>
              </a:solidFill>
              <a:latin typeface="Nunito Sans" pitchFamily="2" charset="77"/>
            </a:endParaRPr>
          </a:p>
        </p:txBody>
      </p:sp>
    </p:spTree>
    <p:extLst>
      <p:ext uri="{BB962C8B-B14F-4D97-AF65-F5344CB8AC3E}">
        <p14:creationId xmlns:p14="http://schemas.microsoft.com/office/powerpoint/2010/main" val="1095106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55AFF-66AF-88F6-15C4-5CF6505217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7C3222-9EE1-8B91-3367-D0810E6852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346B72-6ACD-F995-88D1-B54645DB022D}"/>
              </a:ext>
            </a:extLst>
          </p:cNvPr>
          <p:cNvSpPr>
            <a:spLocks noGrp="1"/>
          </p:cNvSpPr>
          <p:nvPr>
            <p:ph type="body" idx="1"/>
          </p:nvPr>
        </p:nvSpPr>
        <p:spPr/>
        <p:txBody>
          <a:bodyPr/>
          <a:lstStyle/>
          <a:p>
            <a:r>
              <a:rPr lang="en-US" dirty="0"/>
              <a:t>The Bobcat Family Portal is free for all parents and family members. You can create an account using your email address. Through the portal you will receive a bi-weekly e-newsletter with short articles about campus resources, important dates and deadlines, and other helpful information for you and your student. I encourage you to use the e-newsletter as a tool to help your student when they come to you with questions or guidance. This is a great way to digest in small bites the information shared with you at NSO, plus useful and timely information throughout the year. </a:t>
            </a:r>
          </a:p>
          <a:p>
            <a:endParaRPr lang="en-US" dirty="0"/>
          </a:p>
          <a:p>
            <a:r>
              <a:rPr lang="en-US" dirty="0"/>
              <a:t>Lets jump into a live tour so I can show you the portal components and how to connect with your student, which is optional. </a:t>
            </a:r>
          </a:p>
        </p:txBody>
      </p:sp>
      <p:sp>
        <p:nvSpPr>
          <p:cNvPr id="4" name="Slide Number Placeholder 3">
            <a:extLst>
              <a:ext uri="{FF2B5EF4-FFF2-40B4-BE49-F238E27FC236}">
                <a16:creationId xmlns:a16="http://schemas.microsoft.com/office/drawing/2014/main" id="{32D693D6-0729-0E67-05EA-A1105A9E47CB}"/>
              </a:ext>
            </a:extLst>
          </p:cNvPr>
          <p:cNvSpPr>
            <a:spLocks noGrp="1"/>
          </p:cNvSpPr>
          <p:nvPr>
            <p:ph type="sldNum" sz="quarter" idx="5"/>
          </p:nvPr>
        </p:nvSpPr>
        <p:spPr/>
        <p:txBody>
          <a:bodyPr/>
          <a:lstStyle/>
          <a:p>
            <a:pPr defTabSz="1863547">
              <a:defRPr/>
            </a:pPr>
            <a:fld id="{D343CE2E-3DB2-2543-A1CC-255A6E8F42E8}" type="slidenum">
              <a:rPr lang="en-US">
                <a:solidFill>
                  <a:prstClr val="black"/>
                </a:solidFill>
                <a:latin typeface="Nunito Sans" pitchFamily="2" charset="77"/>
              </a:rPr>
              <a:pPr defTabSz="1863547">
                <a:defRPr/>
              </a:pPr>
              <a:t>11</a:t>
            </a:fld>
            <a:endParaRPr lang="en-US">
              <a:solidFill>
                <a:prstClr val="black"/>
              </a:solidFill>
              <a:latin typeface="Nunito Sans" pitchFamily="2" charset="77"/>
            </a:endParaRPr>
          </a:p>
        </p:txBody>
      </p:sp>
    </p:spTree>
    <p:extLst>
      <p:ext uri="{BB962C8B-B14F-4D97-AF65-F5344CB8AC3E}">
        <p14:creationId xmlns:p14="http://schemas.microsoft.com/office/powerpoint/2010/main" val="13548295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796DF-AD23-3F69-C146-C924A0FD11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FFFAE-BFE2-5E25-6D7E-EAFBF917E0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D7BA82-3E4D-7EFF-702D-EB2917B2BEF3}"/>
              </a:ext>
            </a:extLst>
          </p:cNvPr>
          <p:cNvSpPr>
            <a:spLocks noGrp="1"/>
          </p:cNvSpPr>
          <p:nvPr>
            <p:ph type="body" idx="1"/>
          </p:nvPr>
        </p:nvSpPr>
        <p:spPr/>
        <p:txBody>
          <a:bodyPr/>
          <a:lstStyle/>
          <a:p>
            <a:r>
              <a:rPr lang="en-US" dirty="0"/>
              <a:t>The Bobcat Family Portal is free for all parents and family members. You can create an account using your email address. Through the portal you will receive a bi-weekly e-newsletter with short articles about campus resources, important dates and deadlines, and other helpful information for you and your student. I encourage you to use the e-newsletter as a tool to help your student when they come to you with questions or guidance. This is a great way to digest in small bites the information shared with you at NSO, plus useful and timely information throughout the year. </a:t>
            </a:r>
          </a:p>
          <a:p>
            <a:endParaRPr lang="en-US" dirty="0"/>
          </a:p>
          <a:p>
            <a:r>
              <a:rPr lang="en-US" dirty="0"/>
              <a:t>Lets jump into a live tour so I can show you the portal components and how to connect with your student, which is optional. </a:t>
            </a:r>
          </a:p>
        </p:txBody>
      </p:sp>
      <p:sp>
        <p:nvSpPr>
          <p:cNvPr id="4" name="Slide Number Placeholder 3">
            <a:extLst>
              <a:ext uri="{FF2B5EF4-FFF2-40B4-BE49-F238E27FC236}">
                <a16:creationId xmlns:a16="http://schemas.microsoft.com/office/drawing/2014/main" id="{A2D46AC5-E257-8FE5-0AAB-0AFF1AA464C6}"/>
              </a:ext>
            </a:extLst>
          </p:cNvPr>
          <p:cNvSpPr>
            <a:spLocks noGrp="1"/>
          </p:cNvSpPr>
          <p:nvPr>
            <p:ph type="sldNum" sz="quarter" idx="5"/>
          </p:nvPr>
        </p:nvSpPr>
        <p:spPr/>
        <p:txBody>
          <a:bodyPr/>
          <a:lstStyle/>
          <a:p>
            <a:pPr defTabSz="1863547">
              <a:defRPr/>
            </a:pPr>
            <a:fld id="{D343CE2E-3DB2-2543-A1CC-255A6E8F42E8}" type="slidenum">
              <a:rPr lang="en-US">
                <a:solidFill>
                  <a:prstClr val="black"/>
                </a:solidFill>
                <a:latin typeface="Nunito Sans" pitchFamily="2" charset="77"/>
              </a:rPr>
              <a:pPr defTabSz="1863547">
                <a:defRPr/>
              </a:pPr>
              <a:t>12</a:t>
            </a:fld>
            <a:endParaRPr lang="en-US">
              <a:solidFill>
                <a:prstClr val="black"/>
              </a:solidFill>
              <a:latin typeface="Nunito Sans" pitchFamily="2" charset="77"/>
            </a:endParaRPr>
          </a:p>
        </p:txBody>
      </p:sp>
    </p:spTree>
    <p:extLst>
      <p:ext uri="{BB962C8B-B14F-4D97-AF65-F5344CB8AC3E}">
        <p14:creationId xmlns:p14="http://schemas.microsoft.com/office/powerpoint/2010/main" val="1350674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website is full of resources, and I invite you to browse the website over the summer to familiarize yourself with information that might be helpful now, and other information that might be helpful in the future. I will briefly describe a few now. </a:t>
            </a:r>
          </a:p>
          <a:p>
            <a:endParaRPr lang="en-US" dirty="0"/>
          </a:p>
          <a:p>
            <a:r>
              <a:rPr lang="en-US" dirty="0"/>
              <a:t>Our brand new A-Z guide can help you quickly find the campus department or resource you need to find by category. This new resource was co-created with our families who serve on our Parent and Family Advisory Council. Their goal was to help families connect with campus departments and services using common words family members use when looking for information. </a:t>
            </a:r>
          </a:p>
          <a:p>
            <a:endParaRPr lang="en-US" dirty="0"/>
          </a:p>
          <a:p>
            <a:r>
              <a:rPr lang="en-US" dirty="0"/>
              <a:t>In An Emergency gives the blueprint for communication and resources for a campus emergency. Should we experience an emergency, this page will post updates and connect you with other resources. Additionally, our office will share those messages through our Facebook page and through the Bobcat Family Portal. I encourage you to review this information this summer with your student to be prepared to know about these resources should they become necessary. </a:t>
            </a:r>
          </a:p>
          <a:p>
            <a:endParaRPr lang="en-US" dirty="0"/>
          </a:p>
          <a:p>
            <a:r>
              <a:rPr lang="en-US" dirty="0"/>
              <a:t>Our website can link you to the Bobcat Family Portal, our Facebook page, and other resources. I encourage you to bookmark our page and use it to help navigate campus. You will also find our contact information so we can assist you with any questions. </a:t>
            </a:r>
          </a:p>
        </p:txBody>
      </p:sp>
      <p:sp>
        <p:nvSpPr>
          <p:cNvPr id="4" name="Slide Number Placeholder 3"/>
          <p:cNvSpPr>
            <a:spLocks noGrp="1"/>
          </p:cNvSpPr>
          <p:nvPr>
            <p:ph type="sldNum" sz="quarter" idx="5"/>
          </p:nvPr>
        </p:nvSpPr>
        <p:spPr/>
        <p:txBody>
          <a:bodyPr/>
          <a:lstStyle/>
          <a:p>
            <a:pPr defTabSz="1863547">
              <a:defRPr/>
            </a:pPr>
            <a:fld id="{D343CE2E-3DB2-2543-A1CC-255A6E8F42E8}" type="slidenum">
              <a:rPr lang="en-US">
                <a:solidFill>
                  <a:prstClr val="black"/>
                </a:solidFill>
                <a:latin typeface="Nunito Sans" pitchFamily="2" charset="77"/>
              </a:rPr>
              <a:pPr defTabSz="1863547">
                <a:defRPr/>
              </a:pPr>
              <a:t>13</a:t>
            </a:fld>
            <a:endParaRPr lang="en-US">
              <a:solidFill>
                <a:prstClr val="black"/>
              </a:solidFill>
              <a:latin typeface="Nunito Sans" pitchFamily="2" charset="77"/>
            </a:endParaRPr>
          </a:p>
        </p:txBody>
      </p:sp>
    </p:spTree>
    <p:extLst>
      <p:ext uri="{BB962C8B-B14F-4D97-AF65-F5344CB8AC3E}">
        <p14:creationId xmlns:p14="http://schemas.microsoft.com/office/powerpoint/2010/main" val="33406084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Family Association supports our Parent and Family program in many ways and has been the foundation for serving families at TXST for almost 50 years. </a:t>
            </a:r>
          </a:p>
        </p:txBody>
      </p:sp>
      <p:sp>
        <p:nvSpPr>
          <p:cNvPr id="4" name="Slide Number Placeholder 3"/>
          <p:cNvSpPr>
            <a:spLocks noGrp="1"/>
          </p:cNvSpPr>
          <p:nvPr>
            <p:ph type="sldNum" sz="quarter" idx="5"/>
          </p:nvPr>
        </p:nvSpPr>
        <p:spPr/>
        <p:txBody>
          <a:bodyPr/>
          <a:lstStyle/>
          <a:p>
            <a:fld id="{6E4981F6-C087-48F9-B647-72587C49A046}" type="slidenum">
              <a:rPr lang="en-US" smtClean="0"/>
              <a:t>14</a:t>
            </a:fld>
            <a:endParaRPr lang="en-US"/>
          </a:p>
        </p:txBody>
      </p:sp>
    </p:spTree>
    <p:extLst>
      <p:ext uri="{BB962C8B-B14F-4D97-AF65-F5344CB8AC3E}">
        <p14:creationId xmlns:p14="http://schemas.microsoft.com/office/powerpoint/2010/main" val="1635374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Family Association began in 1976 with the goal of supporting Bobcat families through a dues-based organization. Similar to high school booster clubs, the Family Association uses member dues to support student success. The Family Association awards annual scholarships through 5 endowed scholarships, with students receiving up to $2000 each. Students compete for these scholarships each spring semester through a competitive application process and their awards are applied for the next academic year bill. On our website you will find a list of requirements for each scholarship. We just announce our winners, and the scholarship will open again next spring for students who qualify. </a:t>
            </a:r>
          </a:p>
          <a:p>
            <a:endParaRPr lang="en-US" dirty="0"/>
          </a:p>
          <a:p>
            <a:r>
              <a:rPr lang="en-US" dirty="0"/>
              <a:t>The Family Association also hosts the Parent and Family Advisory Council. Made of 20 family members, these volunteers come to campus 3 times per year plus digitally engage throughout the year to provide feedback on the resources and services our program provides to parents and family members. Council members serve on our scholarship committee, provide feedback on Family Weekend plans, and listen to the needs of family members to make the best recommendations for our services. Our council is currently full, but when we have open seats available, current members of the Family Association are invited to apply. </a:t>
            </a:r>
          </a:p>
        </p:txBody>
      </p:sp>
      <p:sp>
        <p:nvSpPr>
          <p:cNvPr id="4" name="Slide Number Placeholder 3"/>
          <p:cNvSpPr>
            <a:spLocks noGrp="1"/>
          </p:cNvSpPr>
          <p:nvPr>
            <p:ph type="sldNum" sz="quarter" idx="5"/>
          </p:nvPr>
        </p:nvSpPr>
        <p:spPr/>
        <p:txBody>
          <a:bodyPr/>
          <a:lstStyle/>
          <a:p>
            <a:pPr defTabSz="1863547">
              <a:defRPr/>
            </a:pPr>
            <a:fld id="{D343CE2E-3DB2-2543-A1CC-255A6E8F42E8}" type="slidenum">
              <a:rPr lang="en-US">
                <a:solidFill>
                  <a:prstClr val="black"/>
                </a:solidFill>
                <a:latin typeface="Nunito Sans" pitchFamily="2" charset="77"/>
              </a:rPr>
              <a:pPr defTabSz="1863547">
                <a:defRPr/>
              </a:pPr>
              <a:t>15</a:t>
            </a:fld>
            <a:endParaRPr lang="en-US">
              <a:solidFill>
                <a:prstClr val="black"/>
              </a:solidFill>
              <a:latin typeface="Nunito Sans" pitchFamily="2" charset="77"/>
            </a:endParaRPr>
          </a:p>
        </p:txBody>
      </p:sp>
    </p:spTree>
    <p:extLst>
      <p:ext uri="{BB962C8B-B14F-4D97-AF65-F5344CB8AC3E}">
        <p14:creationId xmlns:p14="http://schemas.microsoft.com/office/powerpoint/2010/main" val="1682584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Family Association has a long history of providing student scholarships. Here is the breakdown of the past 3 years, including this year where we reached our record high amount of $25,800 in student scholarships. Over 500 applications are received for these scholarships, and we can award more students with more fundraising. With the support of Family Association members, we hope to continue to grow the number of students we support through scholarships. </a:t>
            </a:r>
          </a:p>
        </p:txBody>
      </p:sp>
      <p:sp>
        <p:nvSpPr>
          <p:cNvPr id="4" name="Slide Number Placeholder 3"/>
          <p:cNvSpPr>
            <a:spLocks noGrp="1"/>
          </p:cNvSpPr>
          <p:nvPr>
            <p:ph type="sldNum" sz="quarter" idx="5"/>
          </p:nvPr>
        </p:nvSpPr>
        <p:spPr/>
        <p:txBody>
          <a:bodyPr/>
          <a:lstStyle/>
          <a:p>
            <a:fld id="{6E4981F6-C087-48F9-B647-72587C49A046}" type="slidenum">
              <a:rPr lang="en-US" smtClean="0"/>
              <a:t>16</a:t>
            </a:fld>
            <a:endParaRPr lang="en-US"/>
          </a:p>
        </p:txBody>
      </p:sp>
    </p:spTree>
    <p:extLst>
      <p:ext uri="{BB962C8B-B14F-4D97-AF65-F5344CB8AC3E}">
        <p14:creationId xmlns:p14="http://schemas.microsoft.com/office/powerpoint/2010/main" val="517438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Association memberships are tax deductible donations through the university. Memberships are one per household. A 1-year membership is $40, and a 4-year membership is $150. When you join as a new member this summer, you will be entered into an opportunity to win one of 6 scholarships provided through our partners at </a:t>
            </a:r>
            <a:r>
              <a:rPr lang="en-US" dirty="0">
                <a:highlight>
                  <a:srgbClr val="FFFF00"/>
                </a:highlight>
              </a:rPr>
              <a:t>University Federal Credit Union, known as UFCU</a:t>
            </a:r>
            <a:r>
              <a:rPr lang="en-US" dirty="0"/>
              <a:t>. They will provide 6 families who have joined this summer, selected at random, with a $500 scholarship to apply towards your student’s bill in August. You don’t have to take any additional actions to be entered into this drawing, other than joining the Family Association through one of the membership options by July 31. </a:t>
            </a:r>
          </a:p>
        </p:txBody>
      </p:sp>
      <p:sp>
        <p:nvSpPr>
          <p:cNvPr id="4" name="Slide Number Placeholder 3"/>
          <p:cNvSpPr>
            <a:spLocks noGrp="1"/>
          </p:cNvSpPr>
          <p:nvPr>
            <p:ph type="sldNum" sz="quarter" idx="5"/>
          </p:nvPr>
        </p:nvSpPr>
        <p:spPr/>
        <p:txBody>
          <a:bodyPr/>
          <a:lstStyle/>
          <a:p>
            <a:pPr defTabSz="1863547">
              <a:defRPr/>
            </a:pPr>
            <a:fld id="{D343CE2E-3DB2-2543-A1CC-255A6E8F42E8}" type="slidenum">
              <a:rPr lang="en-US">
                <a:solidFill>
                  <a:prstClr val="black"/>
                </a:solidFill>
                <a:latin typeface="Nunito Sans" pitchFamily="2" charset="77"/>
              </a:rPr>
              <a:pPr defTabSz="1863547">
                <a:defRPr/>
              </a:pPr>
              <a:t>17</a:t>
            </a:fld>
            <a:endParaRPr lang="en-US">
              <a:solidFill>
                <a:prstClr val="black"/>
              </a:solidFill>
              <a:latin typeface="Nunito Sans" pitchFamily="2" charset="77"/>
            </a:endParaRPr>
          </a:p>
        </p:txBody>
      </p:sp>
    </p:spTree>
    <p:extLst>
      <p:ext uri="{BB962C8B-B14F-4D97-AF65-F5344CB8AC3E}">
        <p14:creationId xmlns:p14="http://schemas.microsoft.com/office/powerpoint/2010/main" val="1049774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we raise funds for our program is through our annual Tuition Raffle. Raffle tickets are $5 each, and you can purchase as many as you like. All purchases are done online through our Parent and Family Relations website. On July 31 we will conduct the drawing for winners, and 3 students will win $2,000 each, and 3 students will win $1,000 each. These funds will be applied towards your student’s fall bill. No scholarship essay, no minimum GPA, just a chance (or 2 or3!) to win money to be used to credit their bill in August. </a:t>
            </a:r>
          </a:p>
        </p:txBody>
      </p:sp>
      <p:sp>
        <p:nvSpPr>
          <p:cNvPr id="4" name="Slide Number Placeholder 3"/>
          <p:cNvSpPr>
            <a:spLocks noGrp="1"/>
          </p:cNvSpPr>
          <p:nvPr>
            <p:ph type="sldNum" sz="quarter" idx="5"/>
          </p:nvPr>
        </p:nvSpPr>
        <p:spPr/>
        <p:txBody>
          <a:bodyPr/>
          <a:lstStyle/>
          <a:p>
            <a:pPr defTabSz="1863547">
              <a:defRPr/>
            </a:pPr>
            <a:fld id="{D343CE2E-3DB2-2543-A1CC-255A6E8F42E8}" type="slidenum">
              <a:rPr lang="en-US">
                <a:solidFill>
                  <a:prstClr val="black"/>
                </a:solidFill>
                <a:latin typeface="Nunito Sans" pitchFamily="2" charset="77"/>
              </a:rPr>
              <a:pPr defTabSz="1863547">
                <a:defRPr/>
              </a:pPr>
              <a:t>18</a:t>
            </a:fld>
            <a:endParaRPr lang="en-US">
              <a:solidFill>
                <a:prstClr val="black"/>
              </a:solidFill>
              <a:latin typeface="Nunito Sans" pitchFamily="2" charset="77"/>
            </a:endParaRPr>
          </a:p>
        </p:txBody>
      </p:sp>
    </p:spTree>
    <p:extLst>
      <p:ext uri="{BB962C8B-B14F-4D97-AF65-F5344CB8AC3E}">
        <p14:creationId xmlns:p14="http://schemas.microsoft.com/office/powerpoint/2010/main" val="23135350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lets share some information about our annual fall Family Weekend. </a:t>
            </a:r>
          </a:p>
        </p:txBody>
      </p:sp>
      <p:sp>
        <p:nvSpPr>
          <p:cNvPr id="4" name="Slide Number Placeholder 3"/>
          <p:cNvSpPr>
            <a:spLocks noGrp="1"/>
          </p:cNvSpPr>
          <p:nvPr>
            <p:ph type="sldNum" sz="quarter" idx="5"/>
          </p:nvPr>
        </p:nvSpPr>
        <p:spPr/>
        <p:txBody>
          <a:bodyPr/>
          <a:lstStyle/>
          <a:p>
            <a:fld id="{6E4981F6-C087-48F9-B647-72587C49A046}" type="slidenum">
              <a:rPr lang="en-US" smtClean="0"/>
              <a:t>19</a:t>
            </a:fld>
            <a:endParaRPr lang="en-US"/>
          </a:p>
        </p:txBody>
      </p:sp>
    </p:spTree>
    <p:extLst>
      <p:ext uri="{BB962C8B-B14F-4D97-AF65-F5344CB8AC3E}">
        <p14:creationId xmlns:p14="http://schemas.microsoft.com/office/powerpoint/2010/main" val="18362361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benefit from family support and encouragement. We know from our own experiences with students that they will often ask a family member questions or seek guidance from you before they ask us, the staff. By providing you with campus information and resources, you serve as an extension of the university. When you know the basics about academic support resources, campus safety resources, and ways your student can get involved on campus, then you can coach your student towards those resources or engagement in your family communication. </a:t>
            </a:r>
          </a:p>
        </p:txBody>
      </p:sp>
      <p:sp>
        <p:nvSpPr>
          <p:cNvPr id="4" name="Slide Number Placeholder 3"/>
          <p:cNvSpPr>
            <a:spLocks noGrp="1"/>
          </p:cNvSpPr>
          <p:nvPr>
            <p:ph type="sldNum" sz="quarter" idx="5"/>
          </p:nvPr>
        </p:nvSpPr>
        <p:spPr/>
        <p:txBody>
          <a:bodyPr/>
          <a:lstStyle/>
          <a:p>
            <a:fld id="{6E4981F6-C087-48F9-B647-72587C49A046}" type="slidenum">
              <a:rPr lang="en-US" smtClean="0"/>
              <a:t>2</a:t>
            </a:fld>
            <a:endParaRPr lang="en-US"/>
          </a:p>
        </p:txBody>
      </p:sp>
    </p:spTree>
    <p:extLst>
      <p:ext uri="{BB962C8B-B14F-4D97-AF65-F5344CB8AC3E}">
        <p14:creationId xmlns:p14="http://schemas.microsoft.com/office/powerpoint/2010/main" val="6700190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Family Weekend is set for October 11-12, when our TXST Bobcats take on University of </a:t>
            </a:r>
            <a:r>
              <a:rPr lang="en-US" dirty="0" err="1"/>
              <a:t>Louisianna</a:t>
            </a:r>
            <a:r>
              <a:rPr lang="en-US" dirty="0"/>
              <a:t> Monroe at our home football game. In addition to cheering on the Bobcats, we will have activities both on and off campus for families to enjoy. We are actively working on building our schedule of events and ticket information. This is a family-friendly event, and all family members are welcome to participate. Over the next several months we will provide updates and information through our communication channels mentioned earlier. </a:t>
            </a:r>
          </a:p>
        </p:txBody>
      </p:sp>
      <p:sp>
        <p:nvSpPr>
          <p:cNvPr id="4" name="Slide Number Placeholder 3"/>
          <p:cNvSpPr>
            <a:spLocks noGrp="1"/>
          </p:cNvSpPr>
          <p:nvPr>
            <p:ph type="sldNum" sz="quarter" idx="5"/>
          </p:nvPr>
        </p:nvSpPr>
        <p:spPr/>
        <p:txBody>
          <a:bodyPr/>
          <a:lstStyle/>
          <a:p>
            <a:pPr defTabSz="1863547">
              <a:defRPr/>
            </a:pPr>
            <a:fld id="{D343CE2E-3DB2-2543-A1CC-255A6E8F42E8}" type="slidenum">
              <a:rPr lang="en-US">
                <a:solidFill>
                  <a:prstClr val="black"/>
                </a:solidFill>
                <a:latin typeface="Nunito Sans" pitchFamily="2" charset="77"/>
              </a:rPr>
              <a:pPr defTabSz="1863547">
                <a:defRPr/>
              </a:pPr>
              <a:t>20</a:t>
            </a:fld>
            <a:endParaRPr lang="en-US">
              <a:solidFill>
                <a:prstClr val="black"/>
              </a:solidFill>
              <a:latin typeface="Nunito Sans" pitchFamily="2" charset="77"/>
            </a:endParaRPr>
          </a:p>
        </p:txBody>
      </p:sp>
    </p:spTree>
    <p:extLst>
      <p:ext uri="{BB962C8B-B14F-4D97-AF65-F5344CB8AC3E}">
        <p14:creationId xmlns:p14="http://schemas.microsoft.com/office/powerpoint/2010/main" val="12620365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635FF-0001-C200-9DD0-3459423025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CACA60-1877-846B-EAB0-B09E60232D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BDBA68-2C2E-8F24-6478-040C30D1180B}"/>
              </a:ext>
            </a:extLst>
          </p:cNvPr>
          <p:cNvSpPr>
            <a:spLocks noGrp="1"/>
          </p:cNvSpPr>
          <p:nvPr>
            <p:ph type="body" idx="1"/>
          </p:nvPr>
        </p:nvSpPr>
        <p:spPr/>
        <p:txBody>
          <a:bodyPr/>
          <a:lstStyle/>
          <a:p>
            <a:r>
              <a:rPr lang="en-US" dirty="0"/>
              <a:t>Family Weekend is set for October 11-12, when our TXST Bobcats take on University of </a:t>
            </a:r>
            <a:r>
              <a:rPr lang="en-US" dirty="0" err="1"/>
              <a:t>Louisianna</a:t>
            </a:r>
            <a:r>
              <a:rPr lang="en-US" dirty="0"/>
              <a:t> Monroe at our home football game. In addition to cheering on the Bobcats, we will have activities both on and off campus for families to enjoy. We are actively working on building our schedule of events and ticket information. This is a family-friendly event, and all family members are welcome to participate. Over the next several months we will provide updates and information through our communication channels mentioned earlier. </a:t>
            </a:r>
          </a:p>
        </p:txBody>
      </p:sp>
      <p:sp>
        <p:nvSpPr>
          <p:cNvPr id="4" name="Slide Number Placeholder 3">
            <a:extLst>
              <a:ext uri="{FF2B5EF4-FFF2-40B4-BE49-F238E27FC236}">
                <a16:creationId xmlns:a16="http://schemas.microsoft.com/office/drawing/2014/main" id="{A96ADE93-8952-531D-41D2-84A202FC755E}"/>
              </a:ext>
            </a:extLst>
          </p:cNvPr>
          <p:cNvSpPr>
            <a:spLocks noGrp="1"/>
          </p:cNvSpPr>
          <p:nvPr>
            <p:ph type="sldNum" sz="quarter" idx="5"/>
          </p:nvPr>
        </p:nvSpPr>
        <p:spPr/>
        <p:txBody>
          <a:bodyPr/>
          <a:lstStyle/>
          <a:p>
            <a:pPr defTabSz="1863547">
              <a:defRPr/>
            </a:pPr>
            <a:fld id="{D343CE2E-3DB2-2543-A1CC-255A6E8F42E8}" type="slidenum">
              <a:rPr lang="en-US">
                <a:solidFill>
                  <a:prstClr val="black"/>
                </a:solidFill>
                <a:latin typeface="Nunito Sans" pitchFamily="2" charset="77"/>
              </a:rPr>
              <a:pPr defTabSz="1863547">
                <a:defRPr/>
              </a:pPr>
              <a:t>21</a:t>
            </a:fld>
            <a:endParaRPr lang="en-US">
              <a:solidFill>
                <a:prstClr val="black"/>
              </a:solidFill>
              <a:latin typeface="Nunito Sans" pitchFamily="2" charset="77"/>
            </a:endParaRPr>
          </a:p>
        </p:txBody>
      </p:sp>
    </p:spTree>
    <p:extLst>
      <p:ext uri="{BB962C8B-B14F-4D97-AF65-F5344CB8AC3E}">
        <p14:creationId xmlns:p14="http://schemas.microsoft.com/office/powerpoint/2010/main" val="3070822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have your phone handy, this is a great slide to take a photo of so you know how to get back in touch with us. Joining the Bobcat Family Portal, following us on Facebook, and joining the Family Association are all great ways to stay connected and engaged with our program. </a:t>
            </a:r>
          </a:p>
        </p:txBody>
      </p:sp>
      <p:sp>
        <p:nvSpPr>
          <p:cNvPr id="4" name="Slide Number Placeholder 3"/>
          <p:cNvSpPr>
            <a:spLocks noGrp="1"/>
          </p:cNvSpPr>
          <p:nvPr>
            <p:ph type="sldNum" sz="quarter" idx="5"/>
          </p:nvPr>
        </p:nvSpPr>
        <p:spPr/>
        <p:txBody>
          <a:bodyPr/>
          <a:lstStyle/>
          <a:p>
            <a:fld id="{6E4981F6-C087-48F9-B647-72587C49A046}" type="slidenum">
              <a:rPr lang="en-US" smtClean="0"/>
              <a:t>22</a:t>
            </a:fld>
            <a:endParaRPr lang="en-US"/>
          </a:p>
        </p:txBody>
      </p:sp>
    </p:spTree>
    <p:extLst>
      <p:ext uri="{BB962C8B-B14F-4D97-AF65-F5344CB8AC3E}">
        <p14:creationId xmlns:p14="http://schemas.microsoft.com/office/powerpoint/2010/main" val="568280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participating in NSO with your student! </a:t>
            </a:r>
          </a:p>
          <a:p>
            <a:r>
              <a:rPr lang="en-US" dirty="0"/>
              <a:t>Visit our table in the hallway for some goodies. </a:t>
            </a:r>
          </a:p>
          <a:p>
            <a:r>
              <a:rPr lang="en-US" dirty="0"/>
              <a:t>Questions? </a:t>
            </a:r>
          </a:p>
        </p:txBody>
      </p:sp>
      <p:sp>
        <p:nvSpPr>
          <p:cNvPr id="4" name="Slide Number Placeholder 3"/>
          <p:cNvSpPr>
            <a:spLocks noGrp="1"/>
          </p:cNvSpPr>
          <p:nvPr>
            <p:ph type="sldNum" sz="quarter" idx="5"/>
          </p:nvPr>
        </p:nvSpPr>
        <p:spPr/>
        <p:txBody>
          <a:bodyPr/>
          <a:lstStyle/>
          <a:p>
            <a:fld id="{6E4981F6-C087-48F9-B647-72587C49A046}" type="slidenum">
              <a:rPr lang="en-US" smtClean="0"/>
              <a:t>23</a:t>
            </a:fld>
            <a:endParaRPr lang="en-US"/>
          </a:p>
        </p:txBody>
      </p:sp>
    </p:spTree>
    <p:extLst>
      <p:ext uri="{BB962C8B-B14F-4D97-AF65-F5344CB8AC3E}">
        <p14:creationId xmlns:p14="http://schemas.microsoft.com/office/powerpoint/2010/main" val="257154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transition from actively parenting your student to a coach/mentor role evolves over time. As your student begins their TXST journey we encourage students to lead the transition and to take the necessary actions to ensure their success. Students should contact faculty when needed, handle roommate challenges, complete scholarship applications, and similar actions that lead to their growing autonomy. Family members can support this necessary growth by encouraging students to take the lead and seek their advice when needed. </a:t>
            </a:r>
          </a:p>
          <a:p>
            <a:endParaRPr lang="en-US" dirty="0"/>
          </a:p>
          <a:p>
            <a:r>
              <a:rPr lang="en-US" dirty="0"/>
              <a:t>I keep an image in my head of a bicycle. If you have ever taught someone to ride a bike, you know the last phase of that training is you pushing them from behind, letting go, and sending them forward. They might be wobbly, but as they continue to practice, they get better and more confident in themselves. I think that is a good metaphor for this college transition. Let them take the lead on riding the bike. They will circle back around to you to celebrate accomplishments, seek advice, and connect along the way. </a:t>
            </a:r>
          </a:p>
        </p:txBody>
      </p:sp>
      <p:sp>
        <p:nvSpPr>
          <p:cNvPr id="4" name="Slide Number Placeholder 3"/>
          <p:cNvSpPr>
            <a:spLocks noGrp="1"/>
          </p:cNvSpPr>
          <p:nvPr>
            <p:ph type="sldNum" sz="quarter" idx="5"/>
          </p:nvPr>
        </p:nvSpPr>
        <p:spPr/>
        <p:txBody>
          <a:bodyPr/>
          <a:lstStyle/>
          <a:p>
            <a:fld id="{6E4981F6-C087-48F9-B647-72587C49A046}" type="slidenum">
              <a:rPr lang="en-US" smtClean="0"/>
              <a:t>3</a:t>
            </a:fld>
            <a:endParaRPr lang="en-US"/>
          </a:p>
        </p:txBody>
      </p:sp>
    </p:spTree>
    <p:extLst>
      <p:ext uri="{BB962C8B-B14F-4D97-AF65-F5344CB8AC3E}">
        <p14:creationId xmlns:p14="http://schemas.microsoft.com/office/powerpoint/2010/main" val="2079943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t>
            </a:r>
          </a:p>
        </p:txBody>
      </p:sp>
      <p:sp>
        <p:nvSpPr>
          <p:cNvPr id="4" name="Slide Number Placeholder 3"/>
          <p:cNvSpPr>
            <a:spLocks noGrp="1"/>
          </p:cNvSpPr>
          <p:nvPr>
            <p:ph type="sldNum" sz="quarter" idx="5"/>
          </p:nvPr>
        </p:nvSpPr>
        <p:spPr/>
        <p:txBody>
          <a:bodyPr/>
          <a:lstStyle/>
          <a:p>
            <a:fld id="{6E4981F6-C087-48F9-B647-72587C49A046}" type="slidenum">
              <a:rPr lang="en-US" smtClean="0"/>
              <a:t>4</a:t>
            </a:fld>
            <a:endParaRPr lang="en-US"/>
          </a:p>
        </p:txBody>
      </p:sp>
    </p:spTree>
    <p:extLst>
      <p:ext uri="{BB962C8B-B14F-4D97-AF65-F5344CB8AC3E}">
        <p14:creationId xmlns:p14="http://schemas.microsoft.com/office/powerpoint/2010/main" val="4261273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Bobcat Family Portal is an online service that provides e-newsletters for families highlighting important dates and deadlines, campus resources and upcoming events. </a:t>
            </a:r>
          </a:p>
          <a:p>
            <a:r>
              <a:rPr lang="en-US" dirty="0"/>
              <a:t>Our website has resources and tools you can access on demand.</a:t>
            </a:r>
          </a:p>
          <a:p>
            <a:r>
              <a:rPr lang="en-US" dirty="0"/>
              <a:t>Our Facebook page is the official university account for parents and families. </a:t>
            </a:r>
          </a:p>
        </p:txBody>
      </p:sp>
      <p:sp>
        <p:nvSpPr>
          <p:cNvPr id="4" name="Slide Number Placeholder 3"/>
          <p:cNvSpPr>
            <a:spLocks noGrp="1"/>
          </p:cNvSpPr>
          <p:nvPr>
            <p:ph type="sldNum" sz="quarter" idx="5"/>
          </p:nvPr>
        </p:nvSpPr>
        <p:spPr/>
        <p:txBody>
          <a:bodyPr/>
          <a:lstStyle/>
          <a:p>
            <a:pPr defTabSz="1863547">
              <a:defRPr/>
            </a:pPr>
            <a:fld id="{D343CE2E-3DB2-2543-A1CC-255A6E8F42E8}" type="slidenum">
              <a:rPr lang="en-US">
                <a:solidFill>
                  <a:prstClr val="black"/>
                </a:solidFill>
                <a:latin typeface="Nunito Sans" pitchFamily="2" charset="77"/>
              </a:rPr>
              <a:pPr defTabSz="1863547">
                <a:defRPr/>
              </a:pPr>
              <a:t>5</a:t>
            </a:fld>
            <a:endParaRPr lang="en-US">
              <a:solidFill>
                <a:prstClr val="black"/>
              </a:solidFill>
              <a:latin typeface="Nunito Sans" pitchFamily="2" charset="77"/>
            </a:endParaRPr>
          </a:p>
        </p:txBody>
      </p:sp>
    </p:spTree>
    <p:extLst>
      <p:ext uri="{BB962C8B-B14F-4D97-AF65-F5344CB8AC3E}">
        <p14:creationId xmlns:p14="http://schemas.microsoft.com/office/powerpoint/2010/main" val="4056757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Bobcat Family Portal is free for all parents and family members. You can create an account using your email address. Through the portal you will receive a bi-weekly e-newsletter with short articles about campus resources, important dates and deadlines, and other helpful information for you and your student. I encourage you to use the e-newsletter as a tool to help your student when they come to you with questions or guidance. This is a great way to digest in small bites the information shared with you at NSO, plus useful and timely information throughout the year. </a:t>
            </a:r>
          </a:p>
          <a:p>
            <a:endParaRPr lang="en-US" dirty="0"/>
          </a:p>
          <a:p>
            <a:r>
              <a:rPr lang="en-US" dirty="0"/>
              <a:t>Lets jump into a live tour so I can show you the portal components and how to connect with your student, which is optional. </a:t>
            </a:r>
          </a:p>
        </p:txBody>
      </p:sp>
      <p:sp>
        <p:nvSpPr>
          <p:cNvPr id="4" name="Slide Number Placeholder 3"/>
          <p:cNvSpPr>
            <a:spLocks noGrp="1"/>
          </p:cNvSpPr>
          <p:nvPr>
            <p:ph type="sldNum" sz="quarter" idx="5"/>
          </p:nvPr>
        </p:nvSpPr>
        <p:spPr/>
        <p:txBody>
          <a:bodyPr/>
          <a:lstStyle/>
          <a:p>
            <a:pPr defTabSz="1863547">
              <a:defRPr/>
            </a:pPr>
            <a:fld id="{D343CE2E-3DB2-2543-A1CC-255A6E8F42E8}" type="slidenum">
              <a:rPr lang="en-US">
                <a:solidFill>
                  <a:prstClr val="black"/>
                </a:solidFill>
                <a:latin typeface="Nunito Sans" pitchFamily="2" charset="77"/>
              </a:rPr>
              <a:pPr defTabSz="1863547">
                <a:defRPr/>
              </a:pPr>
              <a:t>6</a:t>
            </a:fld>
            <a:endParaRPr lang="en-US">
              <a:solidFill>
                <a:prstClr val="black"/>
              </a:solidFill>
              <a:latin typeface="Nunito Sans" pitchFamily="2" charset="77"/>
            </a:endParaRPr>
          </a:p>
        </p:txBody>
      </p:sp>
    </p:spTree>
    <p:extLst>
      <p:ext uri="{BB962C8B-B14F-4D97-AF65-F5344CB8AC3E}">
        <p14:creationId xmlns:p14="http://schemas.microsoft.com/office/powerpoint/2010/main" val="3797046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B655B-40FF-F828-2E30-002C5243D3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F40D73-2307-A536-42E4-C51A879CF2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5BEFA1-5BA9-C9DB-3410-0DEE3E278E2D}"/>
              </a:ext>
            </a:extLst>
          </p:cNvPr>
          <p:cNvSpPr>
            <a:spLocks noGrp="1"/>
          </p:cNvSpPr>
          <p:nvPr>
            <p:ph type="body" idx="1"/>
          </p:nvPr>
        </p:nvSpPr>
        <p:spPr/>
        <p:txBody>
          <a:bodyPr/>
          <a:lstStyle/>
          <a:p>
            <a:r>
              <a:rPr lang="en-US" dirty="0"/>
              <a:t>The Bobcat Family Portal is free for all parents and family members. You can create an account using your email address. Through the portal you will receive a bi-weekly e-newsletter with short articles about campus resources, important dates and deadlines, and other helpful information for you and your student. I encourage you to use the e-newsletter as a tool to help your student when they come to you with questions or guidance. This is a great way to digest in small bites the information shared with you at NSO, plus useful and timely information throughout the year. </a:t>
            </a:r>
          </a:p>
          <a:p>
            <a:endParaRPr lang="en-US" dirty="0"/>
          </a:p>
          <a:p>
            <a:r>
              <a:rPr lang="en-US" dirty="0"/>
              <a:t>Lets jump into a live tour so I can show you the portal components and how to connect with your student, which is optional. </a:t>
            </a:r>
          </a:p>
        </p:txBody>
      </p:sp>
      <p:sp>
        <p:nvSpPr>
          <p:cNvPr id="4" name="Slide Number Placeholder 3">
            <a:extLst>
              <a:ext uri="{FF2B5EF4-FFF2-40B4-BE49-F238E27FC236}">
                <a16:creationId xmlns:a16="http://schemas.microsoft.com/office/drawing/2014/main" id="{9B2D9A55-19D2-4D5B-3153-EA0CFA028F33}"/>
              </a:ext>
            </a:extLst>
          </p:cNvPr>
          <p:cNvSpPr>
            <a:spLocks noGrp="1"/>
          </p:cNvSpPr>
          <p:nvPr>
            <p:ph type="sldNum" sz="quarter" idx="5"/>
          </p:nvPr>
        </p:nvSpPr>
        <p:spPr/>
        <p:txBody>
          <a:bodyPr/>
          <a:lstStyle/>
          <a:p>
            <a:pPr defTabSz="1863547">
              <a:defRPr/>
            </a:pPr>
            <a:fld id="{D343CE2E-3DB2-2543-A1CC-255A6E8F42E8}" type="slidenum">
              <a:rPr lang="en-US">
                <a:solidFill>
                  <a:prstClr val="black"/>
                </a:solidFill>
                <a:latin typeface="Nunito Sans" pitchFamily="2" charset="77"/>
              </a:rPr>
              <a:pPr defTabSz="1863547">
                <a:defRPr/>
              </a:pPr>
              <a:t>7</a:t>
            </a:fld>
            <a:endParaRPr lang="en-US">
              <a:solidFill>
                <a:prstClr val="black"/>
              </a:solidFill>
              <a:latin typeface="Nunito Sans" pitchFamily="2" charset="77"/>
            </a:endParaRPr>
          </a:p>
        </p:txBody>
      </p:sp>
    </p:spTree>
    <p:extLst>
      <p:ext uri="{BB962C8B-B14F-4D97-AF65-F5344CB8AC3E}">
        <p14:creationId xmlns:p14="http://schemas.microsoft.com/office/powerpoint/2010/main" val="3912364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46614E-FD48-9411-6CF7-45839A88AA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23ABD7-5728-B487-0BF9-BD176ECBD1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313432-E5E2-9B4B-B4D2-699DA0904FE0}"/>
              </a:ext>
            </a:extLst>
          </p:cNvPr>
          <p:cNvSpPr>
            <a:spLocks noGrp="1"/>
          </p:cNvSpPr>
          <p:nvPr>
            <p:ph type="body" idx="1"/>
          </p:nvPr>
        </p:nvSpPr>
        <p:spPr/>
        <p:txBody>
          <a:bodyPr/>
          <a:lstStyle/>
          <a:p>
            <a:r>
              <a:rPr lang="en-US" dirty="0"/>
              <a:t>The Bobcat Family Portal is free for all parents and family members. You can create an account using your email address. Through the portal you will receive a bi-weekly e-newsletter with short articles about campus resources, important dates and deadlines, and other helpful information for you and your student. I encourage you to use the e-newsletter as a tool to help your student when they come to you with questions or guidance. This is a great way to digest in small bites the information shared with you at NSO, plus useful and timely information throughout the year. </a:t>
            </a:r>
          </a:p>
          <a:p>
            <a:endParaRPr lang="en-US" dirty="0"/>
          </a:p>
          <a:p>
            <a:r>
              <a:rPr lang="en-US" dirty="0"/>
              <a:t>Lets jump into a live tour so I can show you the portal components and how to connect with your student, which is optional. </a:t>
            </a:r>
          </a:p>
        </p:txBody>
      </p:sp>
      <p:sp>
        <p:nvSpPr>
          <p:cNvPr id="4" name="Slide Number Placeholder 3">
            <a:extLst>
              <a:ext uri="{FF2B5EF4-FFF2-40B4-BE49-F238E27FC236}">
                <a16:creationId xmlns:a16="http://schemas.microsoft.com/office/drawing/2014/main" id="{FD7E2AC0-D44A-60D9-F93F-F4AE177B7B9F}"/>
              </a:ext>
            </a:extLst>
          </p:cNvPr>
          <p:cNvSpPr>
            <a:spLocks noGrp="1"/>
          </p:cNvSpPr>
          <p:nvPr>
            <p:ph type="sldNum" sz="quarter" idx="5"/>
          </p:nvPr>
        </p:nvSpPr>
        <p:spPr/>
        <p:txBody>
          <a:bodyPr/>
          <a:lstStyle/>
          <a:p>
            <a:pPr defTabSz="1863547">
              <a:defRPr/>
            </a:pPr>
            <a:fld id="{D343CE2E-3DB2-2543-A1CC-255A6E8F42E8}" type="slidenum">
              <a:rPr lang="en-US">
                <a:solidFill>
                  <a:prstClr val="black"/>
                </a:solidFill>
                <a:latin typeface="Nunito Sans" pitchFamily="2" charset="77"/>
              </a:rPr>
              <a:pPr defTabSz="1863547">
                <a:defRPr/>
              </a:pPr>
              <a:t>8</a:t>
            </a:fld>
            <a:endParaRPr lang="en-US">
              <a:solidFill>
                <a:prstClr val="black"/>
              </a:solidFill>
              <a:latin typeface="Nunito Sans" pitchFamily="2" charset="77"/>
            </a:endParaRPr>
          </a:p>
        </p:txBody>
      </p:sp>
    </p:spTree>
    <p:extLst>
      <p:ext uri="{BB962C8B-B14F-4D97-AF65-F5344CB8AC3E}">
        <p14:creationId xmlns:p14="http://schemas.microsoft.com/office/powerpoint/2010/main" val="269153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A71A4-2C4E-9A3A-26CB-E6B2BC6B8C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F269A2-27A0-F50E-00C7-ADE709F2F9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7E5885-2A98-78EC-9CA0-EDA7BAD753E9}"/>
              </a:ext>
            </a:extLst>
          </p:cNvPr>
          <p:cNvSpPr>
            <a:spLocks noGrp="1"/>
          </p:cNvSpPr>
          <p:nvPr>
            <p:ph type="body" idx="1"/>
          </p:nvPr>
        </p:nvSpPr>
        <p:spPr/>
        <p:txBody>
          <a:bodyPr/>
          <a:lstStyle/>
          <a:p>
            <a:r>
              <a:rPr lang="en-US" dirty="0"/>
              <a:t>The Bobcat Family Portal is free for all parents and family members. You can create an account using your email address. Through the portal you will receive a bi-weekly e-newsletter with short articles about campus resources, important dates and deadlines, and other helpful information for you and your student. I encourage you to use the e-newsletter as a tool to help your student when they come to you with questions or guidance. This is a great way to digest in small bites the information shared with you at NSO, plus useful and timely information throughout the year. </a:t>
            </a:r>
          </a:p>
          <a:p>
            <a:endParaRPr lang="en-US" dirty="0"/>
          </a:p>
          <a:p>
            <a:r>
              <a:rPr lang="en-US" dirty="0"/>
              <a:t>Lets jump into a live tour so I can show you the portal components and how to connect with your student, which is optional. </a:t>
            </a:r>
          </a:p>
        </p:txBody>
      </p:sp>
      <p:sp>
        <p:nvSpPr>
          <p:cNvPr id="4" name="Slide Number Placeholder 3">
            <a:extLst>
              <a:ext uri="{FF2B5EF4-FFF2-40B4-BE49-F238E27FC236}">
                <a16:creationId xmlns:a16="http://schemas.microsoft.com/office/drawing/2014/main" id="{7F036796-3F19-8AD8-13A6-165D0031CA2D}"/>
              </a:ext>
            </a:extLst>
          </p:cNvPr>
          <p:cNvSpPr>
            <a:spLocks noGrp="1"/>
          </p:cNvSpPr>
          <p:nvPr>
            <p:ph type="sldNum" sz="quarter" idx="5"/>
          </p:nvPr>
        </p:nvSpPr>
        <p:spPr/>
        <p:txBody>
          <a:bodyPr/>
          <a:lstStyle/>
          <a:p>
            <a:pPr defTabSz="1863547">
              <a:defRPr/>
            </a:pPr>
            <a:fld id="{D343CE2E-3DB2-2543-A1CC-255A6E8F42E8}" type="slidenum">
              <a:rPr lang="en-US">
                <a:solidFill>
                  <a:prstClr val="black"/>
                </a:solidFill>
                <a:latin typeface="Nunito Sans" pitchFamily="2" charset="77"/>
              </a:rPr>
              <a:pPr defTabSz="1863547">
                <a:defRPr/>
              </a:pPr>
              <a:t>9</a:t>
            </a:fld>
            <a:endParaRPr lang="en-US">
              <a:solidFill>
                <a:prstClr val="black"/>
              </a:solidFill>
              <a:latin typeface="Nunito Sans" pitchFamily="2" charset="77"/>
            </a:endParaRPr>
          </a:p>
        </p:txBody>
      </p:sp>
    </p:spTree>
    <p:extLst>
      <p:ext uri="{BB962C8B-B14F-4D97-AF65-F5344CB8AC3E}">
        <p14:creationId xmlns:p14="http://schemas.microsoft.com/office/powerpoint/2010/main" val="1206846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4D19B8-425E-4AAC-BE2C-73D579BB536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0821D-EB28-DCF9-F5AB-C6BA2CB479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34987C-33A4-268A-36DF-6CB99252E39D}"/>
              </a:ext>
            </a:extLst>
          </p:cNvPr>
          <p:cNvSpPr>
            <a:spLocks noGrp="1"/>
          </p:cNvSpPr>
          <p:nvPr>
            <p:ph type="dt" sz="half" idx="10"/>
          </p:nvPr>
        </p:nvSpPr>
        <p:spPr/>
        <p:txBody>
          <a:bodyPr/>
          <a:lstStyle/>
          <a:p>
            <a:fld id="{765809E0-4272-408E-AB4F-2839E4361CEA}" type="datetimeFigureOut">
              <a:rPr lang="en-US" smtClean="0"/>
              <a:t>6/12/2025</a:t>
            </a:fld>
            <a:endParaRPr lang="en-US"/>
          </a:p>
        </p:txBody>
      </p:sp>
      <p:sp>
        <p:nvSpPr>
          <p:cNvPr id="5" name="Footer Placeholder 4">
            <a:extLst>
              <a:ext uri="{FF2B5EF4-FFF2-40B4-BE49-F238E27FC236}">
                <a16:creationId xmlns:a16="http://schemas.microsoft.com/office/drawing/2014/main" id="{8720D887-6B30-3EC6-E48B-E4DA8EAF01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DA44F1-8BC8-27FB-F844-C6F2F463B417}"/>
              </a:ext>
            </a:extLst>
          </p:cNvPr>
          <p:cNvSpPr>
            <a:spLocks noGrp="1"/>
          </p:cNvSpPr>
          <p:nvPr>
            <p:ph type="sldNum" sz="quarter" idx="12"/>
          </p:nvPr>
        </p:nvSpPr>
        <p:spPr/>
        <p:txBody>
          <a:bodyPr/>
          <a:lstStyle/>
          <a:p>
            <a:fld id="{BCFD7ADD-ACE5-45DC-AD18-F86BDB74A1CE}" type="slidenum">
              <a:rPr lang="en-US" smtClean="0"/>
              <a:t>‹#›</a:t>
            </a:fld>
            <a:endParaRPr lang="en-US"/>
          </a:p>
        </p:txBody>
      </p:sp>
    </p:spTree>
    <p:extLst>
      <p:ext uri="{BB962C8B-B14F-4D97-AF65-F5344CB8AC3E}">
        <p14:creationId xmlns:p14="http://schemas.microsoft.com/office/powerpoint/2010/main" val="218751510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71CBA-6B77-B252-7378-778CE2D6942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E81422-6831-370C-E958-2D3A8FFFE2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8CE989-5587-C52B-3159-7E5DEDA1FE7A}"/>
              </a:ext>
            </a:extLst>
          </p:cNvPr>
          <p:cNvSpPr>
            <a:spLocks noGrp="1"/>
          </p:cNvSpPr>
          <p:nvPr>
            <p:ph type="dt" sz="half" idx="10"/>
          </p:nvPr>
        </p:nvSpPr>
        <p:spPr/>
        <p:txBody>
          <a:bodyPr/>
          <a:lstStyle/>
          <a:p>
            <a:fld id="{765809E0-4272-408E-AB4F-2839E4361CEA}" type="datetimeFigureOut">
              <a:rPr lang="en-US" smtClean="0"/>
              <a:t>6/12/2025</a:t>
            </a:fld>
            <a:endParaRPr lang="en-US"/>
          </a:p>
        </p:txBody>
      </p:sp>
      <p:sp>
        <p:nvSpPr>
          <p:cNvPr id="5" name="Footer Placeholder 4">
            <a:extLst>
              <a:ext uri="{FF2B5EF4-FFF2-40B4-BE49-F238E27FC236}">
                <a16:creationId xmlns:a16="http://schemas.microsoft.com/office/drawing/2014/main" id="{DAC77B76-8D33-94DA-4D40-BF10358FBD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87CCD-9895-932B-EB6A-7204AD65D9AD}"/>
              </a:ext>
            </a:extLst>
          </p:cNvPr>
          <p:cNvSpPr>
            <a:spLocks noGrp="1"/>
          </p:cNvSpPr>
          <p:nvPr>
            <p:ph type="sldNum" sz="quarter" idx="12"/>
          </p:nvPr>
        </p:nvSpPr>
        <p:spPr/>
        <p:txBody>
          <a:bodyPr/>
          <a:lstStyle/>
          <a:p>
            <a:fld id="{BCFD7ADD-ACE5-45DC-AD18-F86BDB74A1CE}" type="slidenum">
              <a:rPr lang="en-US" smtClean="0"/>
              <a:t>‹#›</a:t>
            </a:fld>
            <a:endParaRPr lang="en-US"/>
          </a:p>
        </p:txBody>
      </p:sp>
    </p:spTree>
    <p:extLst>
      <p:ext uri="{BB962C8B-B14F-4D97-AF65-F5344CB8AC3E}">
        <p14:creationId xmlns:p14="http://schemas.microsoft.com/office/powerpoint/2010/main" val="326731064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9074A5-52F1-CE68-3C31-06FEF007D09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57F42F-67BB-9D55-7997-50A2904DCE0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BC1379-7D98-59A4-D9F8-72E7726D5037}"/>
              </a:ext>
            </a:extLst>
          </p:cNvPr>
          <p:cNvSpPr>
            <a:spLocks noGrp="1"/>
          </p:cNvSpPr>
          <p:nvPr>
            <p:ph type="dt" sz="half" idx="10"/>
          </p:nvPr>
        </p:nvSpPr>
        <p:spPr/>
        <p:txBody>
          <a:bodyPr/>
          <a:lstStyle/>
          <a:p>
            <a:fld id="{765809E0-4272-408E-AB4F-2839E4361CEA}" type="datetimeFigureOut">
              <a:rPr lang="en-US" smtClean="0"/>
              <a:t>6/12/2025</a:t>
            </a:fld>
            <a:endParaRPr lang="en-US"/>
          </a:p>
        </p:txBody>
      </p:sp>
      <p:sp>
        <p:nvSpPr>
          <p:cNvPr id="5" name="Footer Placeholder 4">
            <a:extLst>
              <a:ext uri="{FF2B5EF4-FFF2-40B4-BE49-F238E27FC236}">
                <a16:creationId xmlns:a16="http://schemas.microsoft.com/office/drawing/2014/main" id="{4D092CB6-9A64-A045-6272-C770EB25CA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8873C-9F5B-3030-706D-5C7297DE5052}"/>
              </a:ext>
            </a:extLst>
          </p:cNvPr>
          <p:cNvSpPr>
            <a:spLocks noGrp="1"/>
          </p:cNvSpPr>
          <p:nvPr>
            <p:ph type="sldNum" sz="quarter" idx="12"/>
          </p:nvPr>
        </p:nvSpPr>
        <p:spPr/>
        <p:txBody>
          <a:bodyPr/>
          <a:lstStyle/>
          <a:p>
            <a:fld id="{BCFD7ADD-ACE5-45DC-AD18-F86BDB74A1CE}" type="slidenum">
              <a:rPr lang="en-US" smtClean="0"/>
              <a:t>‹#›</a:t>
            </a:fld>
            <a:endParaRPr lang="en-US"/>
          </a:p>
        </p:txBody>
      </p:sp>
    </p:spTree>
    <p:extLst>
      <p:ext uri="{BB962C8B-B14F-4D97-AF65-F5344CB8AC3E}">
        <p14:creationId xmlns:p14="http://schemas.microsoft.com/office/powerpoint/2010/main" val="207904255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4636EF-9B34-784F-B076-08F4E00F1F69}"/>
              </a:ext>
              <a:ext uri="{C183D7F6-B498-43B3-948B-1728B52AA6E4}">
                <adec:decorative xmlns:adec="http://schemas.microsoft.com/office/drawing/2017/decorative" val="1"/>
              </a:ext>
            </a:extLst>
          </p:cNvPr>
          <p:cNvSpPr/>
          <p:nvPr userDrawn="1"/>
        </p:nvSpPr>
        <p:spPr>
          <a:xfrm>
            <a:off x="0" y="-46893"/>
            <a:ext cx="12192000" cy="6904893"/>
          </a:xfrm>
          <a:prstGeom prst="rect">
            <a:avLst/>
          </a:prstGeom>
          <a:solidFill>
            <a:schemeClr val="tx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tx1"/>
              </a:solidFill>
              <a:latin typeface="Nunito Sans" pitchFamily="2" charset="77"/>
            </a:endParaRPr>
          </a:p>
        </p:txBody>
      </p:sp>
      <p:sp>
        <p:nvSpPr>
          <p:cNvPr id="14" name="Picture Placeholder 13">
            <a:extLst>
              <a:ext uri="{FF2B5EF4-FFF2-40B4-BE49-F238E27FC236}">
                <a16:creationId xmlns:a16="http://schemas.microsoft.com/office/drawing/2014/main" id="{448CEBF0-C1A7-504A-ABF5-DF36CEF4DA11}"/>
              </a:ext>
            </a:extLst>
          </p:cNvPr>
          <p:cNvSpPr>
            <a:spLocks noGrp="1"/>
          </p:cNvSpPr>
          <p:nvPr>
            <p:ph type="pic" sz="quarter" idx="10"/>
          </p:nvPr>
        </p:nvSpPr>
        <p:spPr>
          <a:xfrm>
            <a:off x="0" y="-46893"/>
            <a:ext cx="6126480" cy="6781800"/>
          </a:xfrm>
          <a:prstGeom prst="rect">
            <a:avLst/>
          </a:prstGeom>
        </p:spPr>
        <p:txBody>
          <a:bodyPr anchor="ctr"/>
          <a:lstStyle>
            <a:lvl1pPr marL="0" indent="0" algn="ctr">
              <a:buNone/>
              <a:defRPr b="0" i="0">
                <a:solidFill>
                  <a:schemeClr val="bg1"/>
                </a:solidFill>
                <a:latin typeface="Nunito Sans" pitchFamily="2" charset="77"/>
              </a:defRPr>
            </a:lvl1pPr>
          </a:lstStyle>
          <a:p>
            <a:r>
              <a:rPr lang="en-US"/>
              <a:t>Click icon to add picture</a:t>
            </a:r>
          </a:p>
        </p:txBody>
      </p:sp>
      <p:pic>
        <p:nvPicPr>
          <p:cNvPr id="10" name="Picture 9">
            <a:extLst>
              <a:ext uri="{FF2B5EF4-FFF2-40B4-BE49-F238E27FC236}">
                <a16:creationId xmlns:a16="http://schemas.microsoft.com/office/drawing/2014/main" id="{53A0E760-EEA4-D344-BD23-C858E7E740A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34908"/>
            <a:ext cx="12192000" cy="123093"/>
          </a:xfrm>
          <a:prstGeom prst="rect">
            <a:avLst/>
          </a:prstGeom>
        </p:spPr>
      </p:pic>
      <p:sp>
        <p:nvSpPr>
          <p:cNvPr id="2" name="Title 1"/>
          <p:cNvSpPr>
            <a:spLocks noGrp="1"/>
          </p:cNvSpPr>
          <p:nvPr>
            <p:ph type="title" hasCustomPrompt="1"/>
          </p:nvPr>
        </p:nvSpPr>
        <p:spPr>
          <a:xfrm>
            <a:off x="6478656" y="1910489"/>
            <a:ext cx="4875145" cy="985210"/>
          </a:xfrm>
        </p:spPr>
        <p:txBody>
          <a:bodyPr/>
          <a:lstStyle>
            <a:lvl1pPr>
              <a:defRPr b="0" i="0">
                <a:solidFill>
                  <a:schemeClr val="bg1"/>
                </a:solidFill>
                <a:latin typeface="Nunito Sans" pitchFamily="2" charset="77"/>
              </a:defRPr>
            </a:lvl1pPr>
          </a:lstStyle>
          <a:p>
            <a:r>
              <a:rPr lang="en-US"/>
              <a:t>TITLE CARD</a:t>
            </a:r>
          </a:p>
        </p:txBody>
      </p:sp>
      <p:sp>
        <p:nvSpPr>
          <p:cNvPr id="4" name="Text Placeholder 3">
            <a:extLst>
              <a:ext uri="{FF2B5EF4-FFF2-40B4-BE49-F238E27FC236}">
                <a16:creationId xmlns:a16="http://schemas.microsoft.com/office/drawing/2014/main" id="{B69C44B1-DAB3-374E-8714-625353D60CBB}"/>
              </a:ext>
            </a:extLst>
          </p:cNvPr>
          <p:cNvSpPr>
            <a:spLocks noGrp="1"/>
          </p:cNvSpPr>
          <p:nvPr>
            <p:ph type="body" sz="quarter" idx="11" hasCustomPrompt="1"/>
          </p:nvPr>
        </p:nvSpPr>
        <p:spPr>
          <a:xfrm>
            <a:off x="6478656" y="3062337"/>
            <a:ext cx="4873752" cy="685800"/>
          </a:xfrm>
          <a:prstGeom prst="rect">
            <a:avLst/>
          </a:prstGeom>
        </p:spPr>
        <p:txBody>
          <a:bodyPr/>
          <a:lstStyle>
            <a:lvl1pPr marL="0" indent="0">
              <a:buNone/>
              <a:defRPr sz="2700" b="0" i="0">
                <a:solidFill>
                  <a:schemeClr val="bg1"/>
                </a:solidFill>
                <a:latin typeface="Nunito Sans" pitchFamily="2" charset="77"/>
              </a:defRPr>
            </a:lvl1pPr>
          </a:lstStyle>
          <a:p>
            <a:pPr lvl="0"/>
            <a:r>
              <a:rPr lang="en-US"/>
              <a:t>Second Line</a:t>
            </a:r>
          </a:p>
        </p:txBody>
      </p:sp>
      <p:pic>
        <p:nvPicPr>
          <p:cNvPr id="8" name="Picture 7" descr="Texas State University">
            <a:extLst>
              <a:ext uri="{FF2B5EF4-FFF2-40B4-BE49-F238E27FC236}">
                <a16:creationId xmlns:a16="http://schemas.microsoft.com/office/drawing/2014/main" id="{5E8657D1-2783-1845-BB5B-3DAA5CE6A1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78656" y="5031649"/>
            <a:ext cx="2514600" cy="1219200"/>
          </a:xfrm>
          <a:prstGeom prst="rect">
            <a:avLst/>
          </a:prstGeom>
        </p:spPr>
      </p:pic>
      <p:pic>
        <p:nvPicPr>
          <p:cNvPr id="9" name="Picture 8" descr="Member the Texas State University System">
            <a:extLst>
              <a:ext uri="{FF2B5EF4-FFF2-40B4-BE49-F238E27FC236}">
                <a16:creationId xmlns:a16="http://schemas.microsoft.com/office/drawing/2014/main" id="{F2E3C823-48E0-7542-B222-37105C1DECB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33774" y="6091854"/>
            <a:ext cx="2204364" cy="137160"/>
          </a:xfrm>
          <a:prstGeom prst="rect">
            <a:avLst/>
          </a:prstGeom>
        </p:spPr>
      </p:pic>
    </p:spTree>
    <p:extLst>
      <p:ext uri="{BB962C8B-B14F-4D97-AF65-F5344CB8AC3E}">
        <p14:creationId xmlns:p14="http://schemas.microsoft.com/office/powerpoint/2010/main" val="900923854"/>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1524000" y="685520"/>
            <a:ext cx="9144000" cy="571781"/>
          </a:xfrm>
        </p:spPr>
        <p:txBody>
          <a:bodyPr anchor="t"/>
          <a:lstStyle>
            <a:lvl1pPr>
              <a:defRPr b="0" i="0">
                <a:latin typeface="Nunito Sans" pitchFamily="2" charset="77"/>
              </a:defRPr>
            </a:lvl1pPr>
          </a:lstStyle>
          <a:p>
            <a:r>
              <a:rPr lang="en-US"/>
              <a:t>CLICK TO EDIT TITLE</a:t>
            </a:r>
          </a:p>
        </p:txBody>
      </p:sp>
    </p:spTree>
    <p:extLst>
      <p:ext uri="{BB962C8B-B14F-4D97-AF65-F5344CB8AC3E}">
        <p14:creationId xmlns:p14="http://schemas.microsoft.com/office/powerpoint/2010/main" val="4215877795"/>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1524000" y="685520"/>
            <a:ext cx="9144000" cy="571781"/>
          </a:xfrm>
        </p:spPr>
        <p:txBody>
          <a:bodyPr anchor="t"/>
          <a:lstStyle>
            <a:lvl1pPr>
              <a:defRPr b="0" i="0">
                <a:latin typeface="Nunito Sans" pitchFamily="2" charset="77"/>
              </a:defRPr>
            </a:lvl1pPr>
          </a:lstStyle>
          <a:p>
            <a:r>
              <a:rPr lang="en-US"/>
              <a:t>CLICK TO EDIT TITLE</a:t>
            </a:r>
          </a:p>
        </p:txBody>
      </p:sp>
      <p:sp>
        <p:nvSpPr>
          <p:cNvPr id="4" name="Text Placeholder 3">
            <a:extLst>
              <a:ext uri="{FF2B5EF4-FFF2-40B4-BE49-F238E27FC236}">
                <a16:creationId xmlns:a16="http://schemas.microsoft.com/office/drawing/2014/main" id="{1D56CA2A-A7E5-9E45-8686-ED54FCC9555D}"/>
              </a:ext>
            </a:extLst>
          </p:cNvPr>
          <p:cNvSpPr>
            <a:spLocks noGrp="1"/>
          </p:cNvSpPr>
          <p:nvPr>
            <p:ph type="body" sz="quarter" idx="10" hasCustomPrompt="1"/>
          </p:nvPr>
        </p:nvSpPr>
        <p:spPr>
          <a:xfrm>
            <a:off x="1524000" y="1765300"/>
            <a:ext cx="9144000" cy="3314700"/>
          </a:xfrm>
          <a:prstGeom prst="rect">
            <a:avLst/>
          </a:prstGeom>
        </p:spPr>
        <p:txBody>
          <a:bodyPr/>
          <a:lstStyle>
            <a:lvl1pPr marL="228600" indent="-228600" algn="l">
              <a:lnSpc>
                <a:spcPct val="150000"/>
              </a:lnSpc>
              <a:buFont typeface="Arial" panose="020B0604020202020204" pitchFamily="34" charset="0"/>
              <a:buChar char="•"/>
              <a:defRPr sz="1400" b="0" i="0">
                <a:ln>
                  <a:noFill/>
                </a:ln>
                <a:solidFill>
                  <a:schemeClr val="accent6"/>
                </a:solidFill>
                <a:latin typeface="Nunito Sans" pitchFamily="2" charset="77"/>
              </a:defRPr>
            </a:lvl1pPr>
            <a:lvl2pPr marL="457200" indent="0">
              <a:buNone/>
              <a:defRPr sz="1400" b="0" i="0">
                <a:solidFill>
                  <a:schemeClr val="tx1">
                    <a:lumMod val="60000"/>
                    <a:lumOff val="40000"/>
                  </a:schemeClr>
                </a:solidFill>
                <a:latin typeface="Nunito Sans" pitchFamily="2" charset="77"/>
              </a:defRPr>
            </a:lvl2pPr>
            <a:lvl3pPr marL="914400" indent="0">
              <a:buNone/>
              <a:defRPr sz="1400" b="0" i="0">
                <a:solidFill>
                  <a:schemeClr val="tx1">
                    <a:lumMod val="60000"/>
                    <a:lumOff val="40000"/>
                  </a:schemeClr>
                </a:solidFill>
                <a:latin typeface="Nunito Sans" pitchFamily="2" charset="77"/>
              </a:defRPr>
            </a:lvl3pPr>
            <a:lvl4pPr marL="1371600" indent="0">
              <a:buNone/>
              <a:defRPr sz="1400" b="0" i="0">
                <a:solidFill>
                  <a:schemeClr val="tx1">
                    <a:lumMod val="60000"/>
                    <a:lumOff val="40000"/>
                  </a:schemeClr>
                </a:solidFill>
                <a:latin typeface="Nunito Sans" pitchFamily="2" charset="77"/>
              </a:defRPr>
            </a:lvl4pPr>
            <a:lvl5pPr marL="1828800" indent="0">
              <a:buNone/>
              <a:defRPr sz="1400" b="0" i="0">
                <a:solidFill>
                  <a:schemeClr val="tx1">
                    <a:lumMod val="60000"/>
                    <a:lumOff val="40000"/>
                  </a:schemeClr>
                </a:solidFill>
                <a:latin typeface="Nunito Sans" pitchFamily="2" charset="77"/>
              </a:defRPr>
            </a:lvl5pPr>
          </a:lstStyle>
          <a:p>
            <a:r>
              <a:rPr lang="en-US"/>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a:p>
            <a:r>
              <a:rPr lang="en-US"/>
              <a:t>Bobcats are especially skilled at:</a:t>
            </a:r>
          </a:p>
          <a:p>
            <a:pPr marL="457200" indent="-457200">
              <a:buFont typeface="Arial" panose="020B0604020202020204" pitchFamily="34" charset="0"/>
              <a:buChar char="•"/>
            </a:pPr>
            <a:r>
              <a:rPr lang="en-US"/>
              <a:t>pouncing on prey</a:t>
            </a:r>
          </a:p>
          <a:p>
            <a:pPr marL="457200" indent="-457200">
              <a:buFont typeface="Arial" panose="020B0604020202020204" pitchFamily="34" charset="0"/>
              <a:buChar char="•"/>
            </a:pPr>
            <a:r>
              <a:rPr lang="en-US"/>
              <a:t>musical theatre</a:t>
            </a:r>
          </a:p>
          <a:p>
            <a:pPr marL="457200" indent="-457200">
              <a:buFont typeface="Arial" panose="020B0604020202020204" pitchFamily="34" charset="0"/>
              <a:buChar char="•"/>
            </a:pPr>
            <a:r>
              <a:rPr lang="en-US"/>
              <a:t>communication</a:t>
            </a:r>
          </a:p>
          <a:p>
            <a:pPr marL="457200" indent="-457200">
              <a:buFont typeface="Arial" panose="020B0604020202020204" pitchFamily="34" charset="0"/>
              <a:buChar char="•"/>
            </a:pPr>
            <a:r>
              <a:rPr lang="en-US"/>
              <a:t>geography</a:t>
            </a:r>
          </a:p>
        </p:txBody>
      </p:sp>
    </p:spTree>
    <p:extLst>
      <p:ext uri="{BB962C8B-B14F-4D97-AF65-F5344CB8AC3E}">
        <p14:creationId xmlns:p14="http://schemas.microsoft.com/office/powerpoint/2010/main" val="1912323407"/>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765544" y="568562"/>
            <a:ext cx="5592726" cy="571781"/>
          </a:xfrm>
        </p:spPr>
        <p:txBody>
          <a:bodyPr anchor="t"/>
          <a:lstStyle>
            <a:lvl1pPr>
              <a:defRPr b="0" i="0">
                <a:latin typeface="Nunito Sans" pitchFamily="2" charset="77"/>
              </a:defRPr>
            </a:lvl1pPr>
          </a:lstStyle>
          <a:p>
            <a:r>
              <a:rPr lang="en-US"/>
              <a:t>CLICK TO EDIT TITLE</a:t>
            </a:r>
          </a:p>
        </p:txBody>
      </p:sp>
      <p:sp>
        <p:nvSpPr>
          <p:cNvPr id="4" name="Text Placeholder 3">
            <a:extLst>
              <a:ext uri="{FF2B5EF4-FFF2-40B4-BE49-F238E27FC236}">
                <a16:creationId xmlns:a16="http://schemas.microsoft.com/office/drawing/2014/main" id="{1D56CA2A-A7E5-9E45-8686-ED54FCC9555D}"/>
              </a:ext>
            </a:extLst>
          </p:cNvPr>
          <p:cNvSpPr>
            <a:spLocks noGrp="1"/>
          </p:cNvSpPr>
          <p:nvPr>
            <p:ph type="body" sz="quarter" idx="10" hasCustomPrompt="1"/>
          </p:nvPr>
        </p:nvSpPr>
        <p:spPr>
          <a:xfrm>
            <a:off x="765544" y="1488798"/>
            <a:ext cx="5592726" cy="3886200"/>
          </a:xfrm>
          <a:prstGeom prst="rect">
            <a:avLst/>
          </a:prstGeom>
        </p:spPr>
        <p:txBody>
          <a:bodyPr/>
          <a:lstStyle>
            <a:lvl1pPr marL="228600" indent="-228600" algn="l">
              <a:lnSpc>
                <a:spcPct val="150000"/>
              </a:lnSpc>
              <a:buFont typeface="Arial" panose="020B0604020202020204" pitchFamily="34" charset="0"/>
              <a:buChar char="•"/>
              <a:defRPr sz="1400" b="0" i="0">
                <a:ln>
                  <a:noFill/>
                </a:ln>
                <a:solidFill>
                  <a:schemeClr val="accent6"/>
                </a:solidFill>
                <a:latin typeface="Nunito Sans" pitchFamily="2" charset="77"/>
              </a:defRPr>
            </a:lvl1pPr>
            <a:lvl2pPr marL="457200" indent="0">
              <a:buNone/>
              <a:defRPr sz="1400" b="0" i="0">
                <a:solidFill>
                  <a:schemeClr val="tx1">
                    <a:lumMod val="60000"/>
                    <a:lumOff val="40000"/>
                  </a:schemeClr>
                </a:solidFill>
                <a:latin typeface="Nunito Sans" pitchFamily="2" charset="77"/>
              </a:defRPr>
            </a:lvl2pPr>
            <a:lvl3pPr marL="914400" indent="0">
              <a:buNone/>
              <a:defRPr sz="1400" b="0" i="0">
                <a:solidFill>
                  <a:schemeClr val="tx1">
                    <a:lumMod val="60000"/>
                    <a:lumOff val="40000"/>
                  </a:schemeClr>
                </a:solidFill>
                <a:latin typeface="Nunito Sans" pitchFamily="2" charset="77"/>
              </a:defRPr>
            </a:lvl3pPr>
            <a:lvl4pPr marL="1371600" indent="0">
              <a:buNone/>
              <a:defRPr sz="1400" b="0" i="0">
                <a:solidFill>
                  <a:schemeClr val="tx1">
                    <a:lumMod val="60000"/>
                    <a:lumOff val="40000"/>
                  </a:schemeClr>
                </a:solidFill>
                <a:latin typeface="Nunito Sans" pitchFamily="2" charset="77"/>
              </a:defRPr>
            </a:lvl4pPr>
            <a:lvl5pPr marL="1828800" indent="0">
              <a:buNone/>
              <a:defRPr sz="1400" b="0" i="0">
                <a:solidFill>
                  <a:schemeClr val="tx1">
                    <a:lumMod val="60000"/>
                    <a:lumOff val="40000"/>
                  </a:schemeClr>
                </a:solidFill>
                <a:latin typeface="Nunito Sans" pitchFamily="2" charset="77"/>
              </a:defRPr>
            </a:lvl5pPr>
          </a:lstStyle>
          <a:p>
            <a:r>
              <a:rPr lang="en-US"/>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a:p>
            <a:r>
              <a:rPr lang="en-US"/>
              <a:t>Bobcats are especially skilled at:</a:t>
            </a:r>
          </a:p>
          <a:p>
            <a:pPr marL="457200" indent="-457200">
              <a:buFont typeface="Arial" panose="020B0604020202020204" pitchFamily="34" charset="0"/>
              <a:buChar char="•"/>
            </a:pPr>
            <a:r>
              <a:rPr lang="en-US"/>
              <a:t>pouncing on prey</a:t>
            </a:r>
          </a:p>
          <a:p>
            <a:pPr marL="457200" indent="-457200">
              <a:buFont typeface="Arial" panose="020B0604020202020204" pitchFamily="34" charset="0"/>
              <a:buChar char="•"/>
            </a:pPr>
            <a:r>
              <a:rPr lang="en-US"/>
              <a:t>musical theatre</a:t>
            </a:r>
          </a:p>
          <a:p>
            <a:pPr marL="457200" indent="-457200">
              <a:buFont typeface="Arial" panose="020B0604020202020204" pitchFamily="34" charset="0"/>
              <a:buChar char="•"/>
            </a:pPr>
            <a:r>
              <a:rPr lang="en-US"/>
              <a:t>communication</a:t>
            </a:r>
          </a:p>
          <a:p>
            <a:pPr marL="457200" indent="-457200">
              <a:buFont typeface="Arial" panose="020B0604020202020204" pitchFamily="34" charset="0"/>
              <a:buChar char="•"/>
            </a:pPr>
            <a:r>
              <a:rPr lang="en-US"/>
              <a:t>geography</a:t>
            </a:r>
          </a:p>
        </p:txBody>
      </p:sp>
      <p:sp>
        <p:nvSpPr>
          <p:cNvPr id="5" name="Picture Placeholder 4">
            <a:extLst>
              <a:ext uri="{FF2B5EF4-FFF2-40B4-BE49-F238E27FC236}">
                <a16:creationId xmlns:a16="http://schemas.microsoft.com/office/drawing/2014/main" id="{6761D1C5-F586-4845-BBA0-AD6447E821D3}"/>
              </a:ext>
            </a:extLst>
          </p:cNvPr>
          <p:cNvSpPr>
            <a:spLocks noGrp="1"/>
          </p:cNvSpPr>
          <p:nvPr>
            <p:ph type="pic" sz="quarter" idx="11"/>
          </p:nvPr>
        </p:nvSpPr>
        <p:spPr>
          <a:xfrm>
            <a:off x="7061791" y="1488798"/>
            <a:ext cx="4343400" cy="3886200"/>
          </a:xfrm>
          <a:prstGeom prst="rect">
            <a:avLst/>
          </a:prstGeom>
        </p:spPr>
        <p:txBody>
          <a:bodyPr anchor="ctr"/>
          <a:lstStyle>
            <a:lvl1pPr marL="0" indent="0" algn="ctr">
              <a:buNone/>
              <a:defRPr b="0" i="0">
                <a:solidFill>
                  <a:schemeClr val="accent6"/>
                </a:solidFill>
                <a:latin typeface="Nunito Sans" pitchFamily="2" charset="77"/>
              </a:defRPr>
            </a:lvl1pPr>
          </a:lstStyle>
          <a:p>
            <a:r>
              <a:rPr lang="en-US"/>
              <a:t>Click icon to add picture</a:t>
            </a:r>
          </a:p>
        </p:txBody>
      </p:sp>
    </p:spTree>
    <p:extLst>
      <p:ext uri="{BB962C8B-B14F-4D97-AF65-F5344CB8AC3E}">
        <p14:creationId xmlns:p14="http://schemas.microsoft.com/office/powerpoint/2010/main" val="127727946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761D1C5-F586-4845-BBA0-AD6447E821D3}"/>
              </a:ext>
            </a:extLst>
          </p:cNvPr>
          <p:cNvSpPr>
            <a:spLocks noGrp="1"/>
          </p:cNvSpPr>
          <p:nvPr>
            <p:ph type="pic" sz="quarter" idx="11"/>
          </p:nvPr>
        </p:nvSpPr>
        <p:spPr>
          <a:xfrm>
            <a:off x="765544" y="1369100"/>
            <a:ext cx="4343400" cy="3886200"/>
          </a:xfrm>
          <a:prstGeom prst="rect">
            <a:avLst/>
          </a:prstGeom>
        </p:spPr>
        <p:txBody>
          <a:bodyPr anchor="ctr"/>
          <a:lstStyle>
            <a:lvl1pPr marL="0" indent="0" algn="ctr">
              <a:buNone/>
              <a:defRPr b="0" i="0">
                <a:solidFill>
                  <a:schemeClr val="accent6"/>
                </a:solidFill>
                <a:latin typeface="Nunito Sans" pitchFamily="2" charset="77"/>
              </a:defRPr>
            </a:lvl1pPr>
          </a:lstStyle>
          <a:p>
            <a:r>
              <a:rPr lang="en-US"/>
              <a:t>Click icon to add picture</a:t>
            </a:r>
          </a:p>
        </p:txBody>
      </p:sp>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5786128" y="1369100"/>
            <a:ext cx="4343400" cy="457200"/>
          </a:xfrm>
        </p:spPr>
        <p:txBody>
          <a:bodyPr anchor="ctr">
            <a:normAutofit/>
          </a:bodyPr>
          <a:lstStyle>
            <a:lvl1pPr>
              <a:defRPr sz="1800" b="1" i="0" spc="150">
                <a:solidFill>
                  <a:schemeClr val="bg1"/>
                </a:solidFill>
                <a:latin typeface="Nunito Sans SemiBold" pitchFamily="2" charset="77"/>
              </a:defRPr>
            </a:lvl1pPr>
          </a:lstStyle>
          <a:p>
            <a:r>
              <a:rPr lang="en-US"/>
              <a:t>THE BOBCAT IS A TYPE OF CAT.</a:t>
            </a:r>
          </a:p>
        </p:txBody>
      </p:sp>
    </p:spTree>
    <p:extLst>
      <p:ext uri="{BB962C8B-B14F-4D97-AF65-F5344CB8AC3E}">
        <p14:creationId xmlns:p14="http://schemas.microsoft.com/office/powerpoint/2010/main" val="3040986404"/>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DBC8A-F157-E647-9D9F-D51516F82D99}"/>
              </a:ext>
            </a:extLst>
          </p:cNvPr>
          <p:cNvSpPr>
            <a:spLocks noGrp="1"/>
          </p:cNvSpPr>
          <p:nvPr>
            <p:ph type="title" hasCustomPrompt="1"/>
          </p:nvPr>
        </p:nvSpPr>
        <p:spPr>
          <a:xfrm>
            <a:off x="830927" y="685520"/>
            <a:ext cx="9144000" cy="571781"/>
          </a:xfrm>
        </p:spPr>
        <p:txBody>
          <a:bodyPr/>
          <a:lstStyle>
            <a:lvl1pPr>
              <a:defRPr b="0" i="0">
                <a:latin typeface="Nunito Sans" pitchFamily="2" charset="77"/>
              </a:defRPr>
            </a:lvl1pPr>
          </a:lstStyle>
          <a:p>
            <a:r>
              <a:rPr lang="en-US"/>
              <a:t>CLICK TO EDIT TITLE</a:t>
            </a:r>
          </a:p>
        </p:txBody>
      </p:sp>
      <p:sp>
        <p:nvSpPr>
          <p:cNvPr id="8" name="Picture Placeholder 7">
            <a:extLst>
              <a:ext uri="{FF2B5EF4-FFF2-40B4-BE49-F238E27FC236}">
                <a16:creationId xmlns:a16="http://schemas.microsoft.com/office/drawing/2014/main" id="{219D2988-F334-EF41-A2F7-874820BF0917}"/>
              </a:ext>
            </a:extLst>
          </p:cNvPr>
          <p:cNvSpPr>
            <a:spLocks noGrp="1"/>
          </p:cNvSpPr>
          <p:nvPr>
            <p:ph type="pic" sz="quarter" idx="10"/>
          </p:nvPr>
        </p:nvSpPr>
        <p:spPr>
          <a:xfrm>
            <a:off x="830927" y="1366247"/>
            <a:ext cx="4343400" cy="3885749"/>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solidFill>
                  <a:schemeClr val="accent6"/>
                </a:solidFill>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9" name="Picture Placeholder 7">
            <a:extLst>
              <a:ext uri="{FF2B5EF4-FFF2-40B4-BE49-F238E27FC236}">
                <a16:creationId xmlns:a16="http://schemas.microsoft.com/office/drawing/2014/main" id="{CC4E20E5-6627-3643-8DB5-EC4915FE2A61}"/>
              </a:ext>
            </a:extLst>
          </p:cNvPr>
          <p:cNvSpPr>
            <a:spLocks noGrp="1"/>
          </p:cNvSpPr>
          <p:nvPr>
            <p:ph type="pic" sz="quarter" idx="11"/>
          </p:nvPr>
        </p:nvSpPr>
        <p:spPr>
          <a:xfrm>
            <a:off x="5368751" y="1611209"/>
            <a:ext cx="1943102" cy="34290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solidFill>
                  <a:schemeClr val="accent6"/>
                </a:solidFill>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0" name="Picture Placeholder 7">
            <a:extLst>
              <a:ext uri="{FF2B5EF4-FFF2-40B4-BE49-F238E27FC236}">
                <a16:creationId xmlns:a16="http://schemas.microsoft.com/office/drawing/2014/main" id="{44037A35-B93C-004C-AE9D-9D7376D671D0}"/>
              </a:ext>
            </a:extLst>
          </p:cNvPr>
          <p:cNvSpPr>
            <a:spLocks noGrp="1"/>
          </p:cNvSpPr>
          <p:nvPr>
            <p:ph type="pic" sz="quarter" idx="12"/>
          </p:nvPr>
        </p:nvSpPr>
        <p:spPr>
          <a:xfrm>
            <a:off x="7506278" y="1366247"/>
            <a:ext cx="2743200" cy="18288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solidFill>
                  <a:schemeClr val="accent6"/>
                </a:solidFill>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1" name="Picture Placeholder 7">
            <a:extLst>
              <a:ext uri="{FF2B5EF4-FFF2-40B4-BE49-F238E27FC236}">
                <a16:creationId xmlns:a16="http://schemas.microsoft.com/office/drawing/2014/main" id="{84CE56EE-75D7-C24E-8865-5E7CDA29D20C}"/>
              </a:ext>
            </a:extLst>
          </p:cNvPr>
          <p:cNvSpPr>
            <a:spLocks noGrp="1"/>
          </p:cNvSpPr>
          <p:nvPr>
            <p:ph type="pic" sz="quarter" idx="13"/>
          </p:nvPr>
        </p:nvSpPr>
        <p:spPr>
          <a:xfrm>
            <a:off x="7516602" y="3429000"/>
            <a:ext cx="3844471" cy="18288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solidFill>
                  <a:schemeClr val="accent6"/>
                </a:solidFill>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143038989"/>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allery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0F72F-F113-9E4E-8901-A6046628CCE0}"/>
              </a:ext>
            </a:extLst>
          </p:cNvPr>
          <p:cNvSpPr>
            <a:spLocks noGrp="1"/>
          </p:cNvSpPr>
          <p:nvPr>
            <p:ph type="title" hasCustomPrompt="1"/>
          </p:nvPr>
        </p:nvSpPr>
        <p:spPr>
          <a:xfrm>
            <a:off x="830927" y="521041"/>
            <a:ext cx="5265073" cy="571781"/>
          </a:xfrm>
        </p:spPr>
        <p:txBody>
          <a:bodyPr/>
          <a:lstStyle>
            <a:lvl1pPr>
              <a:defRPr b="0" i="0">
                <a:latin typeface="Nunito Sans" pitchFamily="2" charset="77"/>
              </a:defRPr>
            </a:lvl1pPr>
          </a:lstStyle>
          <a:p>
            <a:r>
              <a:rPr lang="en-US"/>
              <a:t>CLICK TO EDIT TITLE</a:t>
            </a:r>
          </a:p>
        </p:txBody>
      </p:sp>
      <p:sp>
        <p:nvSpPr>
          <p:cNvPr id="14" name="Picture Placeholder 7">
            <a:extLst>
              <a:ext uri="{FF2B5EF4-FFF2-40B4-BE49-F238E27FC236}">
                <a16:creationId xmlns:a16="http://schemas.microsoft.com/office/drawing/2014/main" id="{48E1B567-63F1-1944-B114-801F81FA7FD1}"/>
              </a:ext>
            </a:extLst>
          </p:cNvPr>
          <p:cNvSpPr>
            <a:spLocks noGrp="1"/>
          </p:cNvSpPr>
          <p:nvPr>
            <p:ph type="pic" sz="quarter" idx="11"/>
          </p:nvPr>
        </p:nvSpPr>
        <p:spPr>
          <a:xfrm>
            <a:off x="1220672" y="2279646"/>
            <a:ext cx="1952135" cy="1943101"/>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solidFill>
                  <a:schemeClr val="accent6"/>
                </a:solidFill>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Text Placeholder 12">
            <a:extLst>
              <a:ext uri="{FF2B5EF4-FFF2-40B4-BE49-F238E27FC236}">
                <a16:creationId xmlns:a16="http://schemas.microsoft.com/office/drawing/2014/main" id="{636B5E7A-AE24-B84B-926D-5ED18AAC53E8}"/>
              </a:ext>
            </a:extLst>
          </p:cNvPr>
          <p:cNvSpPr>
            <a:spLocks noGrp="1"/>
          </p:cNvSpPr>
          <p:nvPr>
            <p:ph type="body" sz="quarter" idx="10" hasCustomPrompt="1"/>
          </p:nvPr>
        </p:nvSpPr>
        <p:spPr>
          <a:xfrm>
            <a:off x="1229707" y="4451346"/>
            <a:ext cx="1943100" cy="45720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900" b="0" i="0">
                <a:solidFill>
                  <a:schemeClr val="accent6"/>
                </a:solidFill>
                <a:latin typeface="Nunito Sans" pitchFamily="2" charset="77"/>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sz="90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&amp; slow-moving trains.</a:t>
            </a:r>
            <a:endParaRPr lang="tr-TR" sz="90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
        <p:nvSpPr>
          <p:cNvPr id="15" name="Picture Placeholder 7">
            <a:extLst>
              <a:ext uri="{FF2B5EF4-FFF2-40B4-BE49-F238E27FC236}">
                <a16:creationId xmlns:a16="http://schemas.microsoft.com/office/drawing/2014/main" id="{9267BD02-65C3-2942-B840-54B729059144}"/>
              </a:ext>
            </a:extLst>
          </p:cNvPr>
          <p:cNvSpPr>
            <a:spLocks noGrp="1"/>
          </p:cNvSpPr>
          <p:nvPr>
            <p:ph type="pic" sz="quarter" idx="12"/>
          </p:nvPr>
        </p:nvSpPr>
        <p:spPr>
          <a:xfrm>
            <a:off x="3463463" y="1250946"/>
            <a:ext cx="3657600" cy="36576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solidFill>
                  <a:schemeClr val="accent6"/>
                </a:solidFill>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6" name="Text Placeholder 12">
            <a:extLst>
              <a:ext uri="{FF2B5EF4-FFF2-40B4-BE49-F238E27FC236}">
                <a16:creationId xmlns:a16="http://schemas.microsoft.com/office/drawing/2014/main" id="{580B63D5-BCBE-9C44-AF73-9F3E542F7168}"/>
              </a:ext>
            </a:extLst>
          </p:cNvPr>
          <p:cNvSpPr>
            <a:spLocks noGrp="1"/>
          </p:cNvSpPr>
          <p:nvPr>
            <p:ph type="body" sz="quarter" idx="13" hasCustomPrompt="1"/>
          </p:nvPr>
        </p:nvSpPr>
        <p:spPr>
          <a:xfrm>
            <a:off x="3463462" y="5033767"/>
            <a:ext cx="3760298" cy="27432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900" b="0" i="0">
                <a:solidFill>
                  <a:schemeClr val="accent6"/>
                </a:solidFill>
                <a:latin typeface="Nunito Sans" pitchFamily="2" charset="77"/>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sz="90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&amp; slow-moving trains.</a:t>
            </a:r>
            <a:endParaRPr lang="tr-TR" sz="90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
        <p:nvSpPr>
          <p:cNvPr id="17" name="Picture Placeholder 7">
            <a:extLst>
              <a:ext uri="{FF2B5EF4-FFF2-40B4-BE49-F238E27FC236}">
                <a16:creationId xmlns:a16="http://schemas.microsoft.com/office/drawing/2014/main" id="{CCACDB0A-D65F-D84D-A885-8947E700BF48}"/>
              </a:ext>
            </a:extLst>
          </p:cNvPr>
          <p:cNvSpPr>
            <a:spLocks noGrp="1"/>
          </p:cNvSpPr>
          <p:nvPr>
            <p:ph type="pic" sz="quarter" idx="14"/>
          </p:nvPr>
        </p:nvSpPr>
        <p:spPr>
          <a:xfrm>
            <a:off x="7429788" y="867508"/>
            <a:ext cx="2743200" cy="18288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solidFill>
                  <a:schemeClr val="accent6"/>
                </a:solidFill>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20" name="Text Placeholder 12">
            <a:extLst>
              <a:ext uri="{FF2B5EF4-FFF2-40B4-BE49-F238E27FC236}">
                <a16:creationId xmlns:a16="http://schemas.microsoft.com/office/drawing/2014/main" id="{EE94F6CF-DD41-634D-BCFA-8B363E1BCFA5}"/>
              </a:ext>
            </a:extLst>
          </p:cNvPr>
          <p:cNvSpPr>
            <a:spLocks noGrp="1"/>
          </p:cNvSpPr>
          <p:nvPr>
            <p:ph type="body" sz="quarter" idx="17" hasCustomPrompt="1"/>
          </p:nvPr>
        </p:nvSpPr>
        <p:spPr>
          <a:xfrm>
            <a:off x="10374668" y="1896208"/>
            <a:ext cx="1188720" cy="80010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900" b="0" i="0">
                <a:solidFill>
                  <a:schemeClr val="accent6"/>
                </a:solidFill>
                <a:latin typeface="Nunito Sans" pitchFamily="2" charset="77"/>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sz="90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&amp; slow-moving trains.</a:t>
            </a:r>
            <a:endParaRPr lang="tr-TR" sz="90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
        <p:nvSpPr>
          <p:cNvPr id="18" name="Picture Placeholder 7">
            <a:extLst>
              <a:ext uri="{FF2B5EF4-FFF2-40B4-BE49-F238E27FC236}">
                <a16:creationId xmlns:a16="http://schemas.microsoft.com/office/drawing/2014/main" id="{B7401E0D-D1CF-3641-8A73-0F22B92C35E7}"/>
              </a:ext>
            </a:extLst>
          </p:cNvPr>
          <p:cNvSpPr>
            <a:spLocks noGrp="1"/>
          </p:cNvSpPr>
          <p:nvPr>
            <p:ph type="pic" sz="quarter" idx="15"/>
          </p:nvPr>
        </p:nvSpPr>
        <p:spPr>
          <a:xfrm>
            <a:off x="7429787" y="2940363"/>
            <a:ext cx="3657600" cy="22860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solidFill>
                  <a:schemeClr val="accent6"/>
                </a:solidFill>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9" name="Text Placeholder 12">
            <a:extLst>
              <a:ext uri="{FF2B5EF4-FFF2-40B4-BE49-F238E27FC236}">
                <a16:creationId xmlns:a16="http://schemas.microsoft.com/office/drawing/2014/main" id="{B80609EF-DFE4-FD4B-A009-0B81195135DF}"/>
              </a:ext>
            </a:extLst>
          </p:cNvPr>
          <p:cNvSpPr>
            <a:spLocks noGrp="1"/>
          </p:cNvSpPr>
          <p:nvPr>
            <p:ph type="body" sz="quarter" idx="16" hasCustomPrompt="1"/>
          </p:nvPr>
        </p:nvSpPr>
        <p:spPr>
          <a:xfrm>
            <a:off x="7429787" y="5333258"/>
            <a:ext cx="3767457" cy="27432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900" b="0" i="0">
                <a:solidFill>
                  <a:schemeClr val="accent6"/>
                </a:solidFill>
                <a:latin typeface="Nunito Sans" pitchFamily="2" charset="77"/>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sz="90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&amp; slow-moving trains.</a:t>
            </a:r>
            <a:endParaRPr lang="tr-TR" sz="90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1768336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ull Slide 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D8E2A9-2814-E943-A706-B5AB6553D3C8}"/>
              </a:ext>
              <a:ext uri="{C183D7F6-B498-43B3-948B-1728B52AA6E4}">
                <adec:decorative xmlns:adec="http://schemas.microsoft.com/office/drawing/2017/decorative" val="1"/>
              </a:ext>
            </a:extLst>
          </p:cNvPr>
          <p:cNvSpPr/>
          <p:nvPr userDrawn="1"/>
        </p:nvSpPr>
        <p:spPr>
          <a:xfrm>
            <a:off x="-24809" y="-10633"/>
            <a:ext cx="64008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tx1"/>
              </a:solidFill>
              <a:latin typeface="Nunito Sans" pitchFamily="2" charset="77"/>
            </a:endParaRPr>
          </a:p>
        </p:txBody>
      </p:sp>
      <p:sp>
        <p:nvSpPr>
          <p:cNvPr id="13" name="Picture Placeholder 7">
            <a:extLst>
              <a:ext uri="{FF2B5EF4-FFF2-40B4-BE49-F238E27FC236}">
                <a16:creationId xmlns:a16="http://schemas.microsoft.com/office/drawing/2014/main" id="{009479F9-D1B3-9F46-AD6C-E7844EB98ECC}"/>
              </a:ext>
              <a:ext uri="{C183D7F6-B498-43B3-948B-1728B52AA6E4}">
                <adec:decorative xmlns:adec="http://schemas.microsoft.com/office/drawing/2017/decorative" val="1"/>
              </a:ext>
            </a:extLst>
          </p:cNvPr>
          <p:cNvSpPr>
            <a:spLocks noGrp="1"/>
          </p:cNvSpPr>
          <p:nvPr>
            <p:ph type="pic" sz="quarter" idx="12"/>
          </p:nvPr>
        </p:nvSpPr>
        <p:spPr>
          <a:xfrm>
            <a:off x="0" y="-1"/>
            <a:ext cx="5829300" cy="57150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solidFill>
                  <a:schemeClr val="tx1"/>
                </a:solidFill>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 name="Rectangle 3">
            <a:extLst>
              <a:ext uri="{FF2B5EF4-FFF2-40B4-BE49-F238E27FC236}">
                <a16:creationId xmlns:a16="http://schemas.microsoft.com/office/drawing/2014/main" id="{A7695E27-6F70-FD4F-81F8-53F4357B6C3D}"/>
              </a:ext>
              <a:ext uri="{C183D7F6-B498-43B3-948B-1728B52AA6E4}">
                <adec:decorative xmlns:adec="http://schemas.microsoft.com/office/drawing/2017/decorative" val="1"/>
              </a:ext>
            </a:extLst>
          </p:cNvPr>
          <p:cNvSpPr/>
          <p:nvPr userDrawn="1"/>
        </p:nvSpPr>
        <p:spPr>
          <a:xfrm>
            <a:off x="5791200" y="-1"/>
            <a:ext cx="6400800" cy="5715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tx1"/>
              </a:solidFill>
              <a:latin typeface="Nunito Sans" pitchFamily="2" charset="77"/>
            </a:endParaRPr>
          </a:p>
        </p:txBody>
      </p:sp>
      <p:sp>
        <p:nvSpPr>
          <p:cNvPr id="2" name="Title 1">
            <a:extLst>
              <a:ext uri="{FF2B5EF4-FFF2-40B4-BE49-F238E27FC236}">
                <a16:creationId xmlns:a16="http://schemas.microsoft.com/office/drawing/2014/main" id="{A03EA317-11E0-954D-9C36-7C565BD2E4FC}"/>
              </a:ext>
            </a:extLst>
          </p:cNvPr>
          <p:cNvSpPr>
            <a:spLocks noGrp="1"/>
          </p:cNvSpPr>
          <p:nvPr>
            <p:ph type="title" hasCustomPrompt="1"/>
          </p:nvPr>
        </p:nvSpPr>
        <p:spPr>
          <a:xfrm>
            <a:off x="6499345" y="654403"/>
            <a:ext cx="5257800" cy="457200"/>
          </a:xfrm>
        </p:spPr>
        <p:txBody>
          <a:bodyPr anchor="ctr"/>
          <a:lstStyle>
            <a:lvl1pPr>
              <a:defRPr b="0" i="0">
                <a:solidFill>
                  <a:schemeClr val="tx1"/>
                </a:solidFill>
                <a:latin typeface="Nunito Sans" pitchFamily="2" charset="77"/>
              </a:defRPr>
            </a:lvl1pPr>
          </a:lstStyle>
          <a:p>
            <a:r>
              <a:rPr lang="en-US"/>
              <a:t>CLICK TO EDIT TITLE</a:t>
            </a:r>
          </a:p>
        </p:txBody>
      </p:sp>
      <p:sp>
        <p:nvSpPr>
          <p:cNvPr id="16" name="Text Placeholder 15">
            <a:extLst>
              <a:ext uri="{FF2B5EF4-FFF2-40B4-BE49-F238E27FC236}">
                <a16:creationId xmlns:a16="http://schemas.microsoft.com/office/drawing/2014/main" id="{8BC55AA7-301E-214D-A0F2-074D8F6F3306}"/>
              </a:ext>
            </a:extLst>
          </p:cNvPr>
          <p:cNvSpPr>
            <a:spLocks noGrp="1"/>
          </p:cNvSpPr>
          <p:nvPr>
            <p:ph type="body" sz="quarter" idx="13" hasCustomPrompt="1"/>
          </p:nvPr>
        </p:nvSpPr>
        <p:spPr>
          <a:xfrm>
            <a:off x="6499345" y="1470772"/>
            <a:ext cx="4229100" cy="2286000"/>
          </a:xfrm>
          <a:prstGeom prst="rect">
            <a:avLst/>
          </a:prstGeom>
        </p:spPr>
        <p:txBody>
          <a:bodyPr/>
          <a:lstStyle>
            <a:lvl1pPr marL="0" indent="0">
              <a:lnSpc>
                <a:spcPct val="150000"/>
              </a:lnSpc>
              <a:buNone/>
              <a:defRPr sz="1400" b="0" i="0">
                <a:solidFill>
                  <a:schemeClr val="tx1"/>
                </a:solidFill>
                <a:latin typeface="Nunito Sans" pitchFamily="2" charset="77"/>
              </a:defRPr>
            </a:lvl1pPr>
            <a:lvl2pPr marL="457200" indent="0">
              <a:lnSpc>
                <a:spcPct val="150000"/>
              </a:lnSpc>
              <a:buNone/>
              <a:defRPr sz="1400" b="0" i="0">
                <a:solidFill>
                  <a:schemeClr val="bg1"/>
                </a:solidFill>
                <a:latin typeface="Nunito Sans" pitchFamily="2" charset="77"/>
              </a:defRPr>
            </a:lvl2pPr>
            <a:lvl3pPr marL="914400" indent="0">
              <a:lnSpc>
                <a:spcPct val="150000"/>
              </a:lnSpc>
              <a:buNone/>
              <a:defRPr sz="1400" b="0" i="0">
                <a:solidFill>
                  <a:schemeClr val="bg1"/>
                </a:solidFill>
                <a:latin typeface="Nunito Sans" pitchFamily="2" charset="77"/>
              </a:defRPr>
            </a:lvl3pPr>
            <a:lvl4pPr marL="1371600" indent="0">
              <a:lnSpc>
                <a:spcPct val="150000"/>
              </a:lnSpc>
              <a:buNone/>
              <a:defRPr sz="1400" b="0" i="0">
                <a:solidFill>
                  <a:schemeClr val="bg1"/>
                </a:solidFill>
                <a:latin typeface="Nunito Sans" pitchFamily="2" charset="77"/>
              </a:defRPr>
            </a:lvl4pPr>
            <a:lvl5pPr marL="1828800" indent="0">
              <a:lnSpc>
                <a:spcPct val="150000"/>
              </a:lnSpc>
              <a:buNone/>
              <a:defRPr sz="1400" b="0" i="0">
                <a:solidFill>
                  <a:schemeClr val="bg1"/>
                </a:solidFill>
                <a:latin typeface="Nunito Sans" pitchFamily="2" charset="77"/>
              </a:defRPr>
            </a:lvl5pPr>
          </a:lstStyle>
          <a:p>
            <a:pPr>
              <a:lnSpc>
                <a:spcPct val="150000"/>
              </a:lnSpc>
            </a:pPr>
            <a:r>
              <a:rPr lang="en-US" sz="1400">
                <a:solidFill>
                  <a:schemeClr val="bg1"/>
                </a:solidFill>
                <a:latin typeface="Nunito Sans" pitchFamily="2" charset="77"/>
                <a:ea typeface="Open Sans" panose="020B0606030504020204" pitchFamily="34" charset="0"/>
                <a:cs typeface="Open Sans" panose="020B0606030504020204" pitchFamily="34" charset="0"/>
              </a:rPr>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p:txBody>
      </p:sp>
    </p:spTree>
    <p:extLst>
      <p:ext uri="{BB962C8B-B14F-4D97-AF65-F5344CB8AC3E}">
        <p14:creationId xmlns:p14="http://schemas.microsoft.com/office/powerpoint/2010/main" val="119694347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5765F-7720-6D2E-428B-64291E6D5A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01FF35-09B8-8E3C-7BD5-045A8DBB2B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5B1BD5-F4EA-E210-DEAC-59A49B6B5620}"/>
              </a:ext>
            </a:extLst>
          </p:cNvPr>
          <p:cNvSpPr>
            <a:spLocks noGrp="1"/>
          </p:cNvSpPr>
          <p:nvPr>
            <p:ph type="dt" sz="half" idx="10"/>
          </p:nvPr>
        </p:nvSpPr>
        <p:spPr/>
        <p:txBody>
          <a:bodyPr/>
          <a:lstStyle/>
          <a:p>
            <a:fld id="{765809E0-4272-408E-AB4F-2839E4361CEA}" type="datetimeFigureOut">
              <a:rPr lang="en-US" smtClean="0"/>
              <a:t>6/12/2025</a:t>
            </a:fld>
            <a:endParaRPr lang="en-US"/>
          </a:p>
        </p:txBody>
      </p:sp>
      <p:sp>
        <p:nvSpPr>
          <p:cNvPr id="5" name="Footer Placeholder 4">
            <a:extLst>
              <a:ext uri="{FF2B5EF4-FFF2-40B4-BE49-F238E27FC236}">
                <a16:creationId xmlns:a16="http://schemas.microsoft.com/office/drawing/2014/main" id="{41E80E63-88C0-AB8B-06BF-D2377FDBA0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96C5F4-3AC2-80A9-9B76-BF8DFD42D8E8}"/>
              </a:ext>
            </a:extLst>
          </p:cNvPr>
          <p:cNvSpPr>
            <a:spLocks noGrp="1"/>
          </p:cNvSpPr>
          <p:nvPr>
            <p:ph type="sldNum" sz="quarter" idx="12"/>
          </p:nvPr>
        </p:nvSpPr>
        <p:spPr/>
        <p:txBody>
          <a:bodyPr/>
          <a:lstStyle/>
          <a:p>
            <a:fld id="{BCFD7ADD-ACE5-45DC-AD18-F86BDB74A1CE}" type="slidenum">
              <a:rPr lang="en-US" smtClean="0"/>
              <a:t>‹#›</a:t>
            </a:fld>
            <a:endParaRPr lang="en-US"/>
          </a:p>
        </p:txBody>
      </p:sp>
    </p:spTree>
    <p:extLst>
      <p:ext uri="{BB962C8B-B14F-4D97-AF65-F5344CB8AC3E}">
        <p14:creationId xmlns:p14="http://schemas.microsoft.com/office/powerpoint/2010/main" val="3322865832"/>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ull Slide 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DE806D-0AC3-8A49-B547-835CADC23E78}"/>
              </a:ext>
              <a:ext uri="{C183D7F6-B498-43B3-948B-1728B52AA6E4}">
                <adec:decorative xmlns:adec="http://schemas.microsoft.com/office/drawing/2017/decorative" val="1"/>
              </a:ext>
            </a:extLst>
          </p:cNvPr>
          <p:cNvSpPr/>
          <p:nvPr userDrawn="1"/>
        </p:nvSpPr>
        <p:spPr>
          <a:xfrm>
            <a:off x="0" y="0"/>
            <a:ext cx="593755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tx1"/>
              </a:solidFill>
              <a:latin typeface="Nunito Sans" pitchFamily="2" charset="77"/>
            </a:endParaRPr>
          </a:p>
        </p:txBody>
      </p:sp>
      <p:sp>
        <p:nvSpPr>
          <p:cNvPr id="13" name="Picture Placeholder 7">
            <a:extLst>
              <a:ext uri="{FF2B5EF4-FFF2-40B4-BE49-F238E27FC236}">
                <a16:creationId xmlns:a16="http://schemas.microsoft.com/office/drawing/2014/main" id="{009479F9-D1B3-9F46-AD6C-E7844EB98ECC}"/>
              </a:ext>
            </a:extLst>
          </p:cNvPr>
          <p:cNvSpPr>
            <a:spLocks noGrp="1"/>
          </p:cNvSpPr>
          <p:nvPr>
            <p:ph type="pic" sz="quarter" idx="12"/>
          </p:nvPr>
        </p:nvSpPr>
        <p:spPr>
          <a:xfrm>
            <a:off x="0" y="-1"/>
            <a:ext cx="5829300" cy="6858001"/>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solidFill>
                  <a:schemeClr val="tx1">
                    <a:lumMod val="60000"/>
                    <a:lumOff val="40000"/>
                  </a:schemeClr>
                </a:solidFill>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 name="Rectangle 3">
            <a:extLst>
              <a:ext uri="{FF2B5EF4-FFF2-40B4-BE49-F238E27FC236}">
                <a16:creationId xmlns:a16="http://schemas.microsoft.com/office/drawing/2014/main" id="{A7695E27-6F70-FD4F-81F8-53F4357B6C3D}"/>
              </a:ext>
              <a:ext uri="{C183D7F6-B498-43B3-948B-1728B52AA6E4}">
                <adec:decorative xmlns:adec="http://schemas.microsoft.com/office/drawing/2017/decorative" val="1"/>
              </a:ext>
            </a:extLst>
          </p:cNvPr>
          <p:cNvSpPr/>
          <p:nvPr userDrawn="1"/>
        </p:nvSpPr>
        <p:spPr>
          <a:xfrm>
            <a:off x="5791200" y="-1"/>
            <a:ext cx="64008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tx1"/>
              </a:solidFill>
              <a:latin typeface="Nunito Sans" pitchFamily="2" charset="77"/>
            </a:endParaRPr>
          </a:p>
        </p:txBody>
      </p:sp>
      <p:pic>
        <p:nvPicPr>
          <p:cNvPr id="6" name="Picture 5">
            <a:extLst>
              <a:ext uri="{FF2B5EF4-FFF2-40B4-BE49-F238E27FC236}">
                <a16:creationId xmlns:a16="http://schemas.microsoft.com/office/drawing/2014/main" id="{421BEA02-3BED-654A-A30C-8FB1EC22B74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543225" y="3394329"/>
            <a:ext cx="6903720" cy="115062"/>
          </a:xfrm>
          <a:prstGeom prst="rect">
            <a:avLst/>
          </a:prstGeom>
        </p:spPr>
      </p:pic>
      <p:pic>
        <p:nvPicPr>
          <p:cNvPr id="7" name="Picture 6">
            <a:extLst>
              <a:ext uri="{FF2B5EF4-FFF2-40B4-BE49-F238E27FC236}">
                <a16:creationId xmlns:a16="http://schemas.microsoft.com/office/drawing/2014/main" id="{A0AB48EA-4A88-8049-9B14-02AB6803C6D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850" y="5990493"/>
            <a:ext cx="2286000" cy="1108363"/>
          </a:xfrm>
          <a:prstGeom prst="rect">
            <a:avLst/>
          </a:prstGeom>
        </p:spPr>
      </p:pic>
      <p:sp>
        <p:nvSpPr>
          <p:cNvPr id="2" name="Title 1">
            <a:extLst>
              <a:ext uri="{FF2B5EF4-FFF2-40B4-BE49-F238E27FC236}">
                <a16:creationId xmlns:a16="http://schemas.microsoft.com/office/drawing/2014/main" id="{A03EA317-11E0-954D-9C36-7C565BD2E4FC}"/>
              </a:ext>
            </a:extLst>
          </p:cNvPr>
          <p:cNvSpPr>
            <a:spLocks noGrp="1"/>
          </p:cNvSpPr>
          <p:nvPr>
            <p:ph type="title" hasCustomPrompt="1"/>
          </p:nvPr>
        </p:nvSpPr>
        <p:spPr>
          <a:xfrm>
            <a:off x="6499345" y="654403"/>
            <a:ext cx="5257800" cy="457200"/>
          </a:xfrm>
        </p:spPr>
        <p:txBody>
          <a:bodyPr anchor="ctr"/>
          <a:lstStyle>
            <a:lvl1pPr>
              <a:defRPr b="0" i="0">
                <a:solidFill>
                  <a:schemeClr val="bg1"/>
                </a:solidFill>
                <a:latin typeface="Nunito Sans" pitchFamily="2" charset="77"/>
              </a:defRPr>
            </a:lvl1pPr>
          </a:lstStyle>
          <a:p>
            <a:r>
              <a:rPr lang="en-US"/>
              <a:t>CLICK TO EDIT TITLE</a:t>
            </a:r>
          </a:p>
        </p:txBody>
      </p:sp>
      <p:sp>
        <p:nvSpPr>
          <p:cNvPr id="16" name="Text Placeholder 15">
            <a:extLst>
              <a:ext uri="{FF2B5EF4-FFF2-40B4-BE49-F238E27FC236}">
                <a16:creationId xmlns:a16="http://schemas.microsoft.com/office/drawing/2014/main" id="{8BC55AA7-301E-214D-A0F2-074D8F6F3306}"/>
              </a:ext>
            </a:extLst>
          </p:cNvPr>
          <p:cNvSpPr>
            <a:spLocks noGrp="1"/>
          </p:cNvSpPr>
          <p:nvPr>
            <p:ph type="body" sz="quarter" idx="13" hasCustomPrompt="1"/>
          </p:nvPr>
        </p:nvSpPr>
        <p:spPr>
          <a:xfrm>
            <a:off x="6499345" y="1470772"/>
            <a:ext cx="4229100" cy="2286000"/>
          </a:xfrm>
          <a:prstGeom prst="rect">
            <a:avLst/>
          </a:prstGeom>
        </p:spPr>
        <p:txBody>
          <a:bodyPr/>
          <a:lstStyle>
            <a:lvl1pPr marL="0" indent="0">
              <a:lnSpc>
                <a:spcPct val="150000"/>
              </a:lnSpc>
              <a:buNone/>
              <a:defRPr sz="1400" b="0" i="0">
                <a:solidFill>
                  <a:schemeClr val="bg1"/>
                </a:solidFill>
                <a:latin typeface="Nunito Sans" pitchFamily="2" charset="77"/>
              </a:defRPr>
            </a:lvl1pPr>
            <a:lvl2pPr marL="457200" indent="0">
              <a:lnSpc>
                <a:spcPct val="150000"/>
              </a:lnSpc>
              <a:buNone/>
              <a:defRPr sz="1400" b="0" i="0">
                <a:solidFill>
                  <a:schemeClr val="bg1"/>
                </a:solidFill>
                <a:latin typeface="Nunito Sans" pitchFamily="2" charset="77"/>
              </a:defRPr>
            </a:lvl2pPr>
            <a:lvl3pPr marL="914400" indent="0">
              <a:lnSpc>
                <a:spcPct val="150000"/>
              </a:lnSpc>
              <a:buNone/>
              <a:defRPr sz="1400" b="0" i="0">
                <a:solidFill>
                  <a:schemeClr val="bg1"/>
                </a:solidFill>
                <a:latin typeface="Nunito Sans" pitchFamily="2" charset="77"/>
              </a:defRPr>
            </a:lvl3pPr>
            <a:lvl4pPr marL="1371600" indent="0">
              <a:lnSpc>
                <a:spcPct val="150000"/>
              </a:lnSpc>
              <a:buNone/>
              <a:defRPr sz="1400" b="0" i="0">
                <a:solidFill>
                  <a:schemeClr val="bg1"/>
                </a:solidFill>
                <a:latin typeface="Nunito Sans" pitchFamily="2" charset="77"/>
              </a:defRPr>
            </a:lvl4pPr>
            <a:lvl5pPr marL="1828800" indent="0">
              <a:lnSpc>
                <a:spcPct val="150000"/>
              </a:lnSpc>
              <a:buNone/>
              <a:defRPr sz="1400" b="0" i="0">
                <a:solidFill>
                  <a:schemeClr val="bg1"/>
                </a:solidFill>
                <a:latin typeface="Nunito Sans" pitchFamily="2" charset="77"/>
              </a:defRPr>
            </a:lvl5pPr>
          </a:lstStyle>
          <a:p>
            <a:pPr>
              <a:lnSpc>
                <a:spcPct val="150000"/>
              </a:lnSpc>
            </a:pPr>
            <a:r>
              <a:rPr lang="en-US" sz="1400">
                <a:solidFill>
                  <a:schemeClr val="bg1"/>
                </a:solidFill>
                <a:latin typeface="Nunito Sans" pitchFamily="2" charset="77"/>
                <a:ea typeface="Open Sans" panose="020B0606030504020204" pitchFamily="34" charset="0"/>
                <a:cs typeface="Open Sans" panose="020B0606030504020204" pitchFamily="34" charset="0"/>
              </a:rPr>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p:txBody>
      </p:sp>
    </p:spTree>
    <p:extLst>
      <p:ext uri="{BB962C8B-B14F-4D97-AF65-F5344CB8AC3E}">
        <p14:creationId xmlns:p14="http://schemas.microsoft.com/office/powerpoint/2010/main" val="271829654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b="0" i="0">
                <a:latin typeface="Nunito Sans" pitchFamily="2" charset="77"/>
              </a:defRPr>
            </a:lvl1pPr>
          </a:lstStyle>
          <a:p>
            <a:fld id="{5761E835-5F14-4F43-AF4F-8F03B8C8B622}" type="datetimeFigureOut">
              <a:rPr lang="en-US" smtClean="0"/>
              <a:pPr/>
              <a:t>6/12/2025</a:t>
            </a:fld>
            <a:endParaRPr lang="en-US"/>
          </a:p>
        </p:txBody>
      </p:sp>
      <p:sp>
        <p:nvSpPr>
          <p:cNvPr id="3" name="Footer Placeholder 2"/>
          <p:cNvSpPr>
            <a:spLocks noGrp="1"/>
          </p:cNvSpPr>
          <p:nvPr>
            <p:ph type="ftr" sz="quarter" idx="11"/>
          </p:nvPr>
        </p:nvSpPr>
        <p:spPr/>
        <p:txBody>
          <a:bodyPr/>
          <a:lstStyle>
            <a:lvl1pPr>
              <a:defRPr b="0" i="0">
                <a:latin typeface="Nunito Sans" pitchFamily="2" charset="77"/>
              </a:defRPr>
            </a:lvl1pPr>
          </a:lstStyle>
          <a:p>
            <a:endParaRPr lang="en-US"/>
          </a:p>
        </p:txBody>
      </p:sp>
      <p:sp>
        <p:nvSpPr>
          <p:cNvPr id="4" name="Slide Number Placeholder 3"/>
          <p:cNvSpPr>
            <a:spLocks noGrp="1"/>
          </p:cNvSpPr>
          <p:nvPr>
            <p:ph type="sldNum" sz="quarter" idx="12"/>
          </p:nvPr>
        </p:nvSpPr>
        <p:spPr/>
        <p:txBody>
          <a:bodyPr/>
          <a:lstStyle>
            <a:lvl1pPr>
              <a:defRPr b="0" i="0">
                <a:latin typeface="Nunito Sans" pitchFamily="2" charset="77"/>
              </a:defRPr>
            </a:lvl1pPr>
          </a:lstStyle>
          <a:p>
            <a:fld id="{1DEA3EAA-21ED-4375-A489-72C29C8C7DDE}" type="slidenum">
              <a:rPr lang="en-US" smtClean="0"/>
              <a:pPr/>
              <a:t>‹#›</a:t>
            </a:fld>
            <a:endParaRPr lang="en-US"/>
          </a:p>
        </p:txBody>
      </p:sp>
      <p:sp>
        <p:nvSpPr>
          <p:cNvPr id="6" name="Picture Placeholder 5">
            <a:extLst>
              <a:ext uri="{FF2B5EF4-FFF2-40B4-BE49-F238E27FC236}">
                <a16:creationId xmlns:a16="http://schemas.microsoft.com/office/drawing/2014/main" id="{345C535E-87EA-A74C-92AE-D3994A092C91}"/>
              </a:ext>
            </a:extLst>
          </p:cNvPr>
          <p:cNvSpPr>
            <a:spLocks noGrp="1"/>
          </p:cNvSpPr>
          <p:nvPr>
            <p:ph type="pic" sz="quarter" idx="13" hasCustomPrompt="1"/>
          </p:nvPr>
        </p:nvSpPr>
        <p:spPr>
          <a:xfrm>
            <a:off x="838200" y="520700"/>
            <a:ext cx="4432300" cy="5198782"/>
          </a:xfrm>
          <a:ln>
            <a:solidFill>
              <a:srgbClr val="6A5638"/>
            </a:solidFill>
          </a:ln>
        </p:spPr>
        <p:txBody>
          <a:bodyPr/>
          <a:lstStyle>
            <a:lvl1pPr>
              <a:defRPr b="0" i="0">
                <a:latin typeface="Nunito Sans" pitchFamily="2" charset="77"/>
              </a:defRPr>
            </a:lvl1pPr>
          </a:lstStyle>
          <a:p>
            <a:r>
              <a:rPr lang="en-US"/>
              <a:t>Insert Headshot</a:t>
            </a:r>
          </a:p>
        </p:txBody>
      </p:sp>
    </p:spTree>
    <p:extLst>
      <p:ext uri="{BB962C8B-B14F-4D97-AF65-F5344CB8AC3E}">
        <p14:creationId xmlns:p14="http://schemas.microsoft.com/office/powerpoint/2010/main" val="596635354"/>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84636EF-9B34-784F-B076-08F4E00F1F69}"/>
              </a:ext>
              <a:ext uri="{C183D7F6-B498-43B3-948B-1728B52AA6E4}">
                <adec:decorative xmlns:adec="http://schemas.microsoft.com/office/drawing/2017/decorative" val="1"/>
              </a:ext>
            </a:extLst>
          </p:cNvPr>
          <p:cNvSpPr/>
          <p:nvPr userDrawn="1"/>
        </p:nvSpPr>
        <p:spPr>
          <a:xfrm>
            <a:off x="0" y="-46893"/>
            <a:ext cx="12192000" cy="69048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4" name="Picture Placeholder 13">
            <a:extLst>
              <a:ext uri="{FF2B5EF4-FFF2-40B4-BE49-F238E27FC236}">
                <a16:creationId xmlns:a16="http://schemas.microsoft.com/office/drawing/2014/main" id="{448CEBF0-C1A7-504A-ABF5-DF36CEF4DA11}"/>
              </a:ext>
            </a:extLst>
          </p:cNvPr>
          <p:cNvSpPr>
            <a:spLocks noGrp="1"/>
          </p:cNvSpPr>
          <p:nvPr>
            <p:ph type="pic" sz="quarter" idx="10"/>
          </p:nvPr>
        </p:nvSpPr>
        <p:spPr>
          <a:xfrm>
            <a:off x="0" y="-46893"/>
            <a:ext cx="6126480" cy="6781800"/>
          </a:xfrm>
          <a:prstGeom prst="rect">
            <a:avLst/>
          </a:prstGeom>
        </p:spPr>
        <p:txBody>
          <a:bodyPr anchor="ctr"/>
          <a:lstStyle>
            <a:lvl1pPr marL="0" indent="0" algn="ctr">
              <a:buNone/>
              <a:defRPr>
                <a:solidFill>
                  <a:schemeClr val="tx1"/>
                </a:solidFill>
              </a:defRPr>
            </a:lvl1pPr>
          </a:lstStyle>
          <a:p>
            <a:r>
              <a:rPr lang="en-US"/>
              <a:t>Click icon to add picture</a:t>
            </a:r>
          </a:p>
        </p:txBody>
      </p:sp>
      <p:pic>
        <p:nvPicPr>
          <p:cNvPr id="10" name="Picture 9">
            <a:extLst>
              <a:ext uri="{FF2B5EF4-FFF2-40B4-BE49-F238E27FC236}">
                <a16:creationId xmlns:a16="http://schemas.microsoft.com/office/drawing/2014/main" id="{53A0E760-EEA4-D344-BD23-C858E7E740A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34908"/>
            <a:ext cx="12192000" cy="123093"/>
          </a:xfrm>
          <a:prstGeom prst="rect">
            <a:avLst/>
          </a:prstGeom>
        </p:spPr>
      </p:pic>
      <p:sp>
        <p:nvSpPr>
          <p:cNvPr id="2" name="Title 1"/>
          <p:cNvSpPr>
            <a:spLocks noGrp="1"/>
          </p:cNvSpPr>
          <p:nvPr>
            <p:ph type="title" hasCustomPrompt="1"/>
          </p:nvPr>
        </p:nvSpPr>
        <p:spPr>
          <a:xfrm>
            <a:off x="6478656" y="1910489"/>
            <a:ext cx="4875145" cy="985210"/>
          </a:xfrm>
        </p:spPr>
        <p:txBody>
          <a:bodyPr/>
          <a:lstStyle>
            <a:lvl1pPr>
              <a:defRPr>
                <a:solidFill>
                  <a:schemeClr val="tx1"/>
                </a:solidFill>
              </a:defRPr>
            </a:lvl1pPr>
          </a:lstStyle>
          <a:p>
            <a:r>
              <a:rPr lang="en-US"/>
              <a:t>TITLE CARD</a:t>
            </a:r>
          </a:p>
        </p:txBody>
      </p:sp>
      <p:sp>
        <p:nvSpPr>
          <p:cNvPr id="4" name="Text Placeholder 3">
            <a:extLst>
              <a:ext uri="{FF2B5EF4-FFF2-40B4-BE49-F238E27FC236}">
                <a16:creationId xmlns:a16="http://schemas.microsoft.com/office/drawing/2014/main" id="{B69C44B1-DAB3-374E-8714-625353D60CBB}"/>
              </a:ext>
            </a:extLst>
          </p:cNvPr>
          <p:cNvSpPr>
            <a:spLocks noGrp="1"/>
          </p:cNvSpPr>
          <p:nvPr>
            <p:ph type="body" sz="quarter" idx="11" hasCustomPrompt="1"/>
          </p:nvPr>
        </p:nvSpPr>
        <p:spPr>
          <a:xfrm>
            <a:off x="6478656" y="3062337"/>
            <a:ext cx="4873752" cy="685800"/>
          </a:xfrm>
          <a:prstGeom prst="rect">
            <a:avLst/>
          </a:prstGeom>
        </p:spPr>
        <p:txBody>
          <a:bodyPr/>
          <a:lstStyle>
            <a:lvl1pPr marL="0" indent="0">
              <a:buNone/>
              <a:defRPr sz="2700" b="0" i="0">
                <a:solidFill>
                  <a:schemeClr val="tx1"/>
                </a:solidFill>
                <a:latin typeface="Nunito Sans" pitchFamily="2" charset="77"/>
              </a:defRPr>
            </a:lvl1pPr>
          </a:lstStyle>
          <a:p>
            <a:pPr lvl="0"/>
            <a:r>
              <a:rPr lang="en-US"/>
              <a:t>Second Line</a:t>
            </a:r>
          </a:p>
        </p:txBody>
      </p:sp>
      <p:pic>
        <p:nvPicPr>
          <p:cNvPr id="8" name="Picture 7" descr="Texas State University">
            <a:extLst>
              <a:ext uri="{FF2B5EF4-FFF2-40B4-BE49-F238E27FC236}">
                <a16:creationId xmlns:a16="http://schemas.microsoft.com/office/drawing/2014/main" id="{5E8657D1-2783-1845-BB5B-3DAA5CE6A1A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485170" y="5031649"/>
            <a:ext cx="2501571" cy="1219200"/>
          </a:xfrm>
          <a:prstGeom prst="rect">
            <a:avLst/>
          </a:prstGeom>
        </p:spPr>
      </p:pic>
      <p:pic>
        <p:nvPicPr>
          <p:cNvPr id="9" name="Picture 8" descr="Member the Texas State University System">
            <a:extLst>
              <a:ext uri="{FF2B5EF4-FFF2-40B4-BE49-F238E27FC236}">
                <a16:creationId xmlns:a16="http://schemas.microsoft.com/office/drawing/2014/main" id="{F2E3C823-48E0-7542-B222-37105C1DECB0}"/>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6633777" y="6091854"/>
            <a:ext cx="2204357" cy="137160"/>
          </a:xfrm>
          <a:prstGeom prst="rect">
            <a:avLst/>
          </a:prstGeom>
        </p:spPr>
      </p:pic>
    </p:spTree>
    <p:extLst>
      <p:ext uri="{BB962C8B-B14F-4D97-AF65-F5344CB8AC3E}">
        <p14:creationId xmlns:p14="http://schemas.microsoft.com/office/powerpoint/2010/main" val="1113806473"/>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1524000" y="685520"/>
            <a:ext cx="9144000" cy="571781"/>
          </a:xfrm>
        </p:spPr>
        <p:txBody>
          <a:bodyPr anchor="t"/>
          <a:lstStyle/>
          <a:p>
            <a:r>
              <a:rPr lang="en-US"/>
              <a:t>CLICK TO EDIT TITLE</a:t>
            </a:r>
          </a:p>
        </p:txBody>
      </p:sp>
    </p:spTree>
    <p:extLst>
      <p:ext uri="{BB962C8B-B14F-4D97-AF65-F5344CB8AC3E}">
        <p14:creationId xmlns:p14="http://schemas.microsoft.com/office/powerpoint/2010/main" val="100206363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Bod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1524000" y="685520"/>
            <a:ext cx="9144000" cy="571781"/>
          </a:xfrm>
        </p:spPr>
        <p:txBody>
          <a:bodyPr anchor="t"/>
          <a:lstStyle/>
          <a:p>
            <a:r>
              <a:rPr lang="en-US"/>
              <a:t>CLICK TO EDIT TITLE</a:t>
            </a:r>
          </a:p>
        </p:txBody>
      </p:sp>
      <p:sp>
        <p:nvSpPr>
          <p:cNvPr id="4" name="Text Placeholder 3">
            <a:extLst>
              <a:ext uri="{FF2B5EF4-FFF2-40B4-BE49-F238E27FC236}">
                <a16:creationId xmlns:a16="http://schemas.microsoft.com/office/drawing/2014/main" id="{1D56CA2A-A7E5-9E45-8686-ED54FCC9555D}"/>
              </a:ext>
            </a:extLst>
          </p:cNvPr>
          <p:cNvSpPr>
            <a:spLocks noGrp="1"/>
          </p:cNvSpPr>
          <p:nvPr>
            <p:ph type="body" sz="quarter" idx="10" hasCustomPrompt="1"/>
          </p:nvPr>
        </p:nvSpPr>
        <p:spPr>
          <a:xfrm>
            <a:off x="1524000" y="1765300"/>
            <a:ext cx="9144000" cy="3314700"/>
          </a:xfrm>
          <a:prstGeom prst="rect">
            <a:avLst/>
          </a:prstGeom>
        </p:spPr>
        <p:txBody>
          <a:bodyPr/>
          <a:lstStyle>
            <a:lvl1pPr marL="228600" indent="-228600" algn="l">
              <a:lnSpc>
                <a:spcPct val="150000"/>
              </a:lnSpc>
              <a:buFont typeface="Arial" panose="020B0604020202020204" pitchFamily="34" charset="0"/>
              <a:buChar char="•"/>
              <a:defRPr sz="1400" b="0" i="0">
                <a:ln>
                  <a:noFill/>
                </a:ln>
                <a:solidFill>
                  <a:schemeClr val="tx1">
                    <a:lumMod val="60000"/>
                    <a:lumOff val="40000"/>
                  </a:schemeClr>
                </a:solidFill>
                <a:latin typeface="Nunito Sans" pitchFamily="2" charset="77"/>
              </a:defRPr>
            </a:lvl1pPr>
            <a:lvl2pPr marL="457200" indent="0">
              <a:buNone/>
              <a:defRPr sz="1400" b="0" i="0">
                <a:solidFill>
                  <a:schemeClr val="tx1">
                    <a:lumMod val="60000"/>
                    <a:lumOff val="40000"/>
                  </a:schemeClr>
                </a:solidFill>
                <a:latin typeface="Nunito Sans" pitchFamily="2" charset="77"/>
              </a:defRPr>
            </a:lvl2pPr>
            <a:lvl3pPr marL="914400" indent="0">
              <a:buNone/>
              <a:defRPr sz="1400" b="0" i="0">
                <a:solidFill>
                  <a:schemeClr val="tx1">
                    <a:lumMod val="60000"/>
                    <a:lumOff val="40000"/>
                  </a:schemeClr>
                </a:solidFill>
                <a:latin typeface="Nunito Sans" pitchFamily="2" charset="77"/>
              </a:defRPr>
            </a:lvl3pPr>
            <a:lvl4pPr marL="1371600" indent="0">
              <a:buNone/>
              <a:defRPr sz="1400" b="0" i="0">
                <a:solidFill>
                  <a:schemeClr val="tx1">
                    <a:lumMod val="60000"/>
                    <a:lumOff val="40000"/>
                  </a:schemeClr>
                </a:solidFill>
                <a:latin typeface="Nunito Sans" pitchFamily="2" charset="77"/>
              </a:defRPr>
            </a:lvl4pPr>
            <a:lvl5pPr marL="1828800" indent="0">
              <a:buNone/>
              <a:defRPr sz="1400" b="0" i="0">
                <a:solidFill>
                  <a:schemeClr val="tx1">
                    <a:lumMod val="60000"/>
                    <a:lumOff val="40000"/>
                  </a:schemeClr>
                </a:solidFill>
                <a:latin typeface="Nunito Sans" pitchFamily="2" charset="77"/>
              </a:defRPr>
            </a:lvl5pPr>
          </a:lstStyle>
          <a:p>
            <a:r>
              <a:rPr lang="en-US"/>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a:p>
            <a:r>
              <a:rPr lang="en-US"/>
              <a:t>Bobcats are especially skilled at:</a:t>
            </a:r>
          </a:p>
          <a:p>
            <a:pPr marL="457200" indent="-457200">
              <a:buFont typeface="Arial" panose="020B0604020202020204" pitchFamily="34" charset="0"/>
              <a:buChar char="•"/>
            </a:pPr>
            <a:r>
              <a:rPr lang="en-US"/>
              <a:t>pouncing on prey</a:t>
            </a:r>
          </a:p>
          <a:p>
            <a:pPr marL="457200" indent="-457200">
              <a:buFont typeface="Arial" panose="020B0604020202020204" pitchFamily="34" charset="0"/>
              <a:buChar char="•"/>
            </a:pPr>
            <a:r>
              <a:rPr lang="en-US"/>
              <a:t>musical theatre</a:t>
            </a:r>
          </a:p>
          <a:p>
            <a:pPr marL="457200" indent="-457200">
              <a:buFont typeface="Arial" panose="020B0604020202020204" pitchFamily="34" charset="0"/>
              <a:buChar char="•"/>
            </a:pPr>
            <a:r>
              <a:rPr lang="en-US"/>
              <a:t>communication</a:t>
            </a:r>
          </a:p>
          <a:p>
            <a:pPr marL="457200" indent="-457200">
              <a:buFont typeface="Arial" panose="020B0604020202020204" pitchFamily="34" charset="0"/>
              <a:buChar char="•"/>
            </a:pPr>
            <a:r>
              <a:rPr lang="en-US"/>
              <a:t>geography</a:t>
            </a:r>
          </a:p>
        </p:txBody>
      </p:sp>
    </p:spTree>
    <p:extLst>
      <p:ext uri="{BB962C8B-B14F-4D97-AF65-F5344CB8AC3E}">
        <p14:creationId xmlns:p14="http://schemas.microsoft.com/office/powerpoint/2010/main" val="1452677723"/>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765544" y="568562"/>
            <a:ext cx="5592726" cy="571781"/>
          </a:xfrm>
        </p:spPr>
        <p:txBody>
          <a:bodyPr anchor="t"/>
          <a:lstStyle/>
          <a:p>
            <a:r>
              <a:rPr lang="en-US"/>
              <a:t>CLICK TO EDIT TITLE</a:t>
            </a:r>
          </a:p>
        </p:txBody>
      </p:sp>
      <p:sp>
        <p:nvSpPr>
          <p:cNvPr id="4" name="Text Placeholder 3">
            <a:extLst>
              <a:ext uri="{FF2B5EF4-FFF2-40B4-BE49-F238E27FC236}">
                <a16:creationId xmlns:a16="http://schemas.microsoft.com/office/drawing/2014/main" id="{1D56CA2A-A7E5-9E45-8686-ED54FCC9555D}"/>
              </a:ext>
            </a:extLst>
          </p:cNvPr>
          <p:cNvSpPr>
            <a:spLocks noGrp="1"/>
          </p:cNvSpPr>
          <p:nvPr>
            <p:ph type="body" sz="quarter" idx="10" hasCustomPrompt="1"/>
          </p:nvPr>
        </p:nvSpPr>
        <p:spPr>
          <a:xfrm>
            <a:off x="765544" y="1488798"/>
            <a:ext cx="5592726" cy="3886200"/>
          </a:xfrm>
          <a:prstGeom prst="rect">
            <a:avLst/>
          </a:prstGeom>
        </p:spPr>
        <p:txBody>
          <a:bodyPr/>
          <a:lstStyle>
            <a:lvl1pPr marL="228600" indent="-228600" algn="l">
              <a:lnSpc>
                <a:spcPct val="150000"/>
              </a:lnSpc>
              <a:buFont typeface="Arial" panose="020B0604020202020204" pitchFamily="34" charset="0"/>
              <a:buChar char="•"/>
              <a:defRPr sz="1400" b="0" i="0">
                <a:ln>
                  <a:noFill/>
                </a:ln>
                <a:solidFill>
                  <a:schemeClr val="tx1">
                    <a:lumMod val="60000"/>
                    <a:lumOff val="40000"/>
                  </a:schemeClr>
                </a:solidFill>
                <a:latin typeface="Nunito Sans" pitchFamily="2" charset="77"/>
              </a:defRPr>
            </a:lvl1pPr>
            <a:lvl2pPr marL="457200" indent="0">
              <a:buNone/>
              <a:defRPr sz="1400" b="0" i="0">
                <a:solidFill>
                  <a:schemeClr val="tx1">
                    <a:lumMod val="60000"/>
                    <a:lumOff val="40000"/>
                  </a:schemeClr>
                </a:solidFill>
                <a:latin typeface="Nunito Sans" pitchFamily="2" charset="77"/>
              </a:defRPr>
            </a:lvl2pPr>
            <a:lvl3pPr marL="914400" indent="0">
              <a:buNone/>
              <a:defRPr sz="1400" b="0" i="0">
                <a:solidFill>
                  <a:schemeClr val="tx1">
                    <a:lumMod val="60000"/>
                    <a:lumOff val="40000"/>
                  </a:schemeClr>
                </a:solidFill>
                <a:latin typeface="Nunito Sans" pitchFamily="2" charset="77"/>
              </a:defRPr>
            </a:lvl3pPr>
            <a:lvl4pPr marL="1371600" indent="0">
              <a:buNone/>
              <a:defRPr sz="1400" b="0" i="0">
                <a:solidFill>
                  <a:schemeClr val="tx1">
                    <a:lumMod val="60000"/>
                    <a:lumOff val="40000"/>
                  </a:schemeClr>
                </a:solidFill>
                <a:latin typeface="Nunito Sans" pitchFamily="2" charset="77"/>
              </a:defRPr>
            </a:lvl4pPr>
            <a:lvl5pPr marL="1828800" indent="0">
              <a:buNone/>
              <a:defRPr sz="1400" b="0" i="0">
                <a:solidFill>
                  <a:schemeClr val="tx1">
                    <a:lumMod val="60000"/>
                    <a:lumOff val="40000"/>
                  </a:schemeClr>
                </a:solidFill>
                <a:latin typeface="Nunito Sans" pitchFamily="2" charset="77"/>
              </a:defRPr>
            </a:lvl5pPr>
          </a:lstStyle>
          <a:p>
            <a:r>
              <a:rPr lang="en-US"/>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a:p>
            <a:r>
              <a:rPr lang="en-US"/>
              <a:t>Bobcats are especially skilled at:</a:t>
            </a:r>
          </a:p>
          <a:p>
            <a:pPr marL="457200" indent="-457200">
              <a:buFont typeface="Arial" panose="020B0604020202020204" pitchFamily="34" charset="0"/>
              <a:buChar char="•"/>
            </a:pPr>
            <a:r>
              <a:rPr lang="en-US"/>
              <a:t>pouncing on prey</a:t>
            </a:r>
          </a:p>
          <a:p>
            <a:pPr marL="457200" indent="-457200">
              <a:buFont typeface="Arial" panose="020B0604020202020204" pitchFamily="34" charset="0"/>
              <a:buChar char="•"/>
            </a:pPr>
            <a:r>
              <a:rPr lang="en-US"/>
              <a:t>musical theatre</a:t>
            </a:r>
          </a:p>
          <a:p>
            <a:pPr marL="457200" indent="-457200">
              <a:buFont typeface="Arial" panose="020B0604020202020204" pitchFamily="34" charset="0"/>
              <a:buChar char="•"/>
            </a:pPr>
            <a:r>
              <a:rPr lang="en-US"/>
              <a:t>communication</a:t>
            </a:r>
          </a:p>
          <a:p>
            <a:pPr marL="457200" indent="-457200">
              <a:buFont typeface="Arial" panose="020B0604020202020204" pitchFamily="34" charset="0"/>
              <a:buChar char="•"/>
            </a:pPr>
            <a:r>
              <a:rPr lang="en-US"/>
              <a:t>geography</a:t>
            </a:r>
          </a:p>
        </p:txBody>
      </p:sp>
      <p:sp>
        <p:nvSpPr>
          <p:cNvPr id="5" name="Picture Placeholder 4">
            <a:extLst>
              <a:ext uri="{FF2B5EF4-FFF2-40B4-BE49-F238E27FC236}">
                <a16:creationId xmlns:a16="http://schemas.microsoft.com/office/drawing/2014/main" id="{6761D1C5-F586-4845-BBA0-AD6447E821D3}"/>
              </a:ext>
            </a:extLst>
          </p:cNvPr>
          <p:cNvSpPr>
            <a:spLocks noGrp="1"/>
          </p:cNvSpPr>
          <p:nvPr>
            <p:ph type="pic" sz="quarter" idx="11"/>
          </p:nvPr>
        </p:nvSpPr>
        <p:spPr>
          <a:xfrm>
            <a:off x="7061791" y="1488798"/>
            <a:ext cx="4343400" cy="3886200"/>
          </a:xfrm>
          <a:prstGeom prst="rect">
            <a:avLst/>
          </a:prstGeom>
        </p:spPr>
        <p:txBody>
          <a:bodyPr anchor="ctr"/>
          <a:lstStyle>
            <a:lvl1pPr marL="0" indent="0" algn="ctr">
              <a:buNone/>
              <a:defRPr/>
            </a:lvl1pPr>
          </a:lstStyle>
          <a:p>
            <a:r>
              <a:rPr lang="en-US"/>
              <a:t>Click icon to add picture</a:t>
            </a:r>
          </a:p>
        </p:txBody>
      </p:sp>
    </p:spTree>
    <p:extLst>
      <p:ext uri="{BB962C8B-B14F-4D97-AF65-F5344CB8AC3E}">
        <p14:creationId xmlns:p14="http://schemas.microsoft.com/office/powerpoint/2010/main" val="1450715589"/>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761D1C5-F586-4845-BBA0-AD6447E821D3}"/>
              </a:ext>
            </a:extLst>
          </p:cNvPr>
          <p:cNvSpPr>
            <a:spLocks noGrp="1"/>
          </p:cNvSpPr>
          <p:nvPr>
            <p:ph type="pic" sz="quarter" idx="11"/>
          </p:nvPr>
        </p:nvSpPr>
        <p:spPr>
          <a:xfrm>
            <a:off x="765544" y="1369100"/>
            <a:ext cx="4343400" cy="3886200"/>
          </a:xfrm>
          <a:prstGeom prst="rect">
            <a:avLst/>
          </a:prstGeom>
        </p:spPr>
        <p:txBody>
          <a:bodyPr anchor="ctr"/>
          <a:lstStyle>
            <a:lvl1pPr marL="0" indent="0" algn="ctr">
              <a:buNone/>
              <a:defRPr/>
            </a:lvl1pPr>
          </a:lstStyle>
          <a:p>
            <a:r>
              <a:rPr lang="en-US"/>
              <a:t>Click icon to add picture</a:t>
            </a:r>
          </a:p>
        </p:txBody>
      </p:sp>
      <p:sp>
        <p:nvSpPr>
          <p:cNvPr id="2" name="Title 1">
            <a:extLst>
              <a:ext uri="{FF2B5EF4-FFF2-40B4-BE49-F238E27FC236}">
                <a16:creationId xmlns:a16="http://schemas.microsoft.com/office/drawing/2014/main" id="{E719FDE2-ED9E-5F48-B979-C6208876E423}"/>
              </a:ext>
            </a:extLst>
          </p:cNvPr>
          <p:cNvSpPr>
            <a:spLocks noGrp="1"/>
          </p:cNvSpPr>
          <p:nvPr>
            <p:ph type="title" hasCustomPrompt="1"/>
          </p:nvPr>
        </p:nvSpPr>
        <p:spPr>
          <a:xfrm>
            <a:off x="5786128" y="1369100"/>
            <a:ext cx="4343400" cy="457200"/>
          </a:xfrm>
        </p:spPr>
        <p:txBody>
          <a:bodyPr anchor="ctr">
            <a:normAutofit/>
          </a:bodyPr>
          <a:lstStyle>
            <a:lvl1pPr>
              <a:defRPr sz="1800" b="1" i="0" spc="150">
                <a:solidFill>
                  <a:schemeClr val="tx1"/>
                </a:solidFill>
                <a:latin typeface="Nunito Sans SemiBold" pitchFamily="2" charset="77"/>
              </a:defRPr>
            </a:lvl1pPr>
          </a:lstStyle>
          <a:p>
            <a:r>
              <a:rPr lang="en-US"/>
              <a:t>THE BOBCAT IS A TYPE OF CAT.</a:t>
            </a:r>
          </a:p>
        </p:txBody>
      </p:sp>
    </p:spTree>
    <p:extLst>
      <p:ext uri="{BB962C8B-B14F-4D97-AF65-F5344CB8AC3E}">
        <p14:creationId xmlns:p14="http://schemas.microsoft.com/office/powerpoint/2010/main" val="1376587093"/>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alle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DBC8A-F157-E647-9D9F-D51516F82D99}"/>
              </a:ext>
            </a:extLst>
          </p:cNvPr>
          <p:cNvSpPr>
            <a:spLocks noGrp="1"/>
          </p:cNvSpPr>
          <p:nvPr>
            <p:ph type="title" hasCustomPrompt="1"/>
          </p:nvPr>
        </p:nvSpPr>
        <p:spPr>
          <a:xfrm>
            <a:off x="830927" y="685520"/>
            <a:ext cx="9144000" cy="571781"/>
          </a:xfrm>
        </p:spPr>
        <p:txBody>
          <a:bodyPr/>
          <a:lstStyle/>
          <a:p>
            <a:r>
              <a:rPr lang="en-US"/>
              <a:t>CLICK TO EDIT TITLE</a:t>
            </a:r>
          </a:p>
        </p:txBody>
      </p:sp>
      <p:sp>
        <p:nvSpPr>
          <p:cNvPr id="8" name="Picture Placeholder 7">
            <a:extLst>
              <a:ext uri="{FF2B5EF4-FFF2-40B4-BE49-F238E27FC236}">
                <a16:creationId xmlns:a16="http://schemas.microsoft.com/office/drawing/2014/main" id="{219D2988-F334-EF41-A2F7-874820BF0917}"/>
              </a:ext>
            </a:extLst>
          </p:cNvPr>
          <p:cNvSpPr>
            <a:spLocks noGrp="1"/>
          </p:cNvSpPr>
          <p:nvPr>
            <p:ph type="pic" sz="quarter" idx="10"/>
          </p:nvPr>
        </p:nvSpPr>
        <p:spPr>
          <a:xfrm>
            <a:off x="830927" y="1366247"/>
            <a:ext cx="4343400" cy="3885749"/>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9" name="Picture Placeholder 7">
            <a:extLst>
              <a:ext uri="{FF2B5EF4-FFF2-40B4-BE49-F238E27FC236}">
                <a16:creationId xmlns:a16="http://schemas.microsoft.com/office/drawing/2014/main" id="{CC4E20E5-6627-3643-8DB5-EC4915FE2A61}"/>
              </a:ext>
            </a:extLst>
          </p:cNvPr>
          <p:cNvSpPr>
            <a:spLocks noGrp="1"/>
          </p:cNvSpPr>
          <p:nvPr>
            <p:ph type="pic" sz="quarter" idx="11"/>
          </p:nvPr>
        </p:nvSpPr>
        <p:spPr>
          <a:xfrm>
            <a:off x="5368751" y="1611209"/>
            <a:ext cx="1943102" cy="34290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0" name="Picture Placeholder 7">
            <a:extLst>
              <a:ext uri="{FF2B5EF4-FFF2-40B4-BE49-F238E27FC236}">
                <a16:creationId xmlns:a16="http://schemas.microsoft.com/office/drawing/2014/main" id="{44037A35-B93C-004C-AE9D-9D7376D671D0}"/>
              </a:ext>
            </a:extLst>
          </p:cNvPr>
          <p:cNvSpPr>
            <a:spLocks noGrp="1"/>
          </p:cNvSpPr>
          <p:nvPr>
            <p:ph type="pic" sz="quarter" idx="12"/>
          </p:nvPr>
        </p:nvSpPr>
        <p:spPr>
          <a:xfrm>
            <a:off x="7506278" y="1366247"/>
            <a:ext cx="2743200" cy="18288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1" name="Picture Placeholder 7">
            <a:extLst>
              <a:ext uri="{FF2B5EF4-FFF2-40B4-BE49-F238E27FC236}">
                <a16:creationId xmlns:a16="http://schemas.microsoft.com/office/drawing/2014/main" id="{84CE56EE-75D7-C24E-8865-5E7CDA29D20C}"/>
              </a:ext>
            </a:extLst>
          </p:cNvPr>
          <p:cNvSpPr>
            <a:spLocks noGrp="1"/>
          </p:cNvSpPr>
          <p:nvPr>
            <p:ph type="pic" sz="quarter" idx="13"/>
          </p:nvPr>
        </p:nvSpPr>
        <p:spPr>
          <a:xfrm>
            <a:off x="7516602" y="3429000"/>
            <a:ext cx="3844471" cy="18288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Tree>
    <p:extLst>
      <p:ext uri="{BB962C8B-B14F-4D97-AF65-F5344CB8AC3E}">
        <p14:creationId xmlns:p14="http://schemas.microsoft.com/office/powerpoint/2010/main" val="422837987"/>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allery with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0F72F-F113-9E4E-8901-A6046628CCE0}"/>
              </a:ext>
            </a:extLst>
          </p:cNvPr>
          <p:cNvSpPr>
            <a:spLocks noGrp="1"/>
          </p:cNvSpPr>
          <p:nvPr>
            <p:ph type="title" hasCustomPrompt="1"/>
          </p:nvPr>
        </p:nvSpPr>
        <p:spPr>
          <a:xfrm>
            <a:off x="830927" y="521041"/>
            <a:ext cx="5265073" cy="571781"/>
          </a:xfrm>
        </p:spPr>
        <p:txBody>
          <a:bodyPr/>
          <a:lstStyle/>
          <a:p>
            <a:r>
              <a:rPr lang="en-US"/>
              <a:t>CLICK TO EDIT TITLE</a:t>
            </a:r>
          </a:p>
        </p:txBody>
      </p:sp>
      <p:sp>
        <p:nvSpPr>
          <p:cNvPr id="14" name="Picture Placeholder 7">
            <a:extLst>
              <a:ext uri="{FF2B5EF4-FFF2-40B4-BE49-F238E27FC236}">
                <a16:creationId xmlns:a16="http://schemas.microsoft.com/office/drawing/2014/main" id="{48E1B567-63F1-1944-B114-801F81FA7FD1}"/>
              </a:ext>
            </a:extLst>
          </p:cNvPr>
          <p:cNvSpPr>
            <a:spLocks noGrp="1"/>
          </p:cNvSpPr>
          <p:nvPr>
            <p:ph type="pic" sz="quarter" idx="11"/>
          </p:nvPr>
        </p:nvSpPr>
        <p:spPr>
          <a:xfrm>
            <a:off x="1220672" y="2279646"/>
            <a:ext cx="1952135" cy="1943101"/>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Text Placeholder 12">
            <a:extLst>
              <a:ext uri="{FF2B5EF4-FFF2-40B4-BE49-F238E27FC236}">
                <a16:creationId xmlns:a16="http://schemas.microsoft.com/office/drawing/2014/main" id="{636B5E7A-AE24-B84B-926D-5ED18AAC53E8}"/>
              </a:ext>
            </a:extLst>
          </p:cNvPr>
          <p:cNvSpPr>
            <a:spLocks noGrp="1"/>
          </p:cNvSpPr>
          <p:nvPr>
            <p:ph type="body" sz="quarter" idx="10" hasCustomPrompt="1"/>
          </p:nvPr>
        </p:nvSpPr>
        <p:spPr>
          <a:xfrm>
            <a:off x="1229707" y="4451346"/>
            <a:ext cx="1943100" cy="45720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900" b="0" i="0">
                <a:solidFill>
                  <a:schemeClr val="tx1">
                    <a:lumMod val="60000"/>
                    <a:lumOff val="40000"/>
                  </a:schemeClr>
                </a:solidFill>
                <a:latin typeface="Nunito Sans" pitchFamily="2" charset="77"/>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sz="90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&amp; slow-moving trains.</a:t>
            </a:r>
            <a:endParaRPr lang="tr-TR" sz="90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
        <p:nvSpPr>
          <p:cNvPr id="15" name="Picture Placeholder 7">
            <a:extLst>
              <a:ext uri="{FF2B5EF4-FFF2-40B4-BE49-F238E27FC236}">
                <a16:creationId xmlns:a16="http://schemas.microsoft.com/office/drawing/2014/main" id="{9267BD02-65C3-2942-B840-54B729059144}"/>
              </a:ext>
            </a:extLst>
          </p:cNvPr>
          <p:cNvSpPr>
            <a:spLocks noGrp="1"/>
          </p:cNvSpPr>
          <p:nvPr>
            <p:ph type="pic" sz="quarter" idx="12"/>
          </p:nvPr>
        </p:nvSpPr>
        <p:spPr>
          <a:xfrm>
            <a:off x="3463463" y="1250946"/>
            <a:ext cx="3657600" cy="36576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6" name="Text Placeholder 12">
            <a:extLst>
              <a:ext uri="{FF2B5EF4-FFF2-40B4-BE49-F238E27FC236}">
                <a16:creationId xmlns:a16="http://schemas.microsoft.com/office/drawing/2014/main" id="{580B63D5-BCBE-9C44-AF73-9F3E542F7168}"/>
              </a:ext>
            </a:extLst>
          </p:cNvPr>
          <p:cNvSpPr>
            <a:spLocks noGrp="1"/>
          </p:cNvSpPr>
          <p:nvPr>
            <p:ph type="body" sz="quarter" idx="13" hasCustomPrompt="1"/>
          </p:nvPr>
        </p:nvSpPr>
        <p:spPr>
          <a:xfrm>
            <a:off x="3463462" y="5033767"/>
            <a:ext cx="3779549" cy="27432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900" b="0" i="0">
                <a:solidFill>
                  <a:schemeClr val="tx1">
                    <a:lumMod val="60000"/>
                    <a:lumOff val="40000"/>
                  </a:schemeClr>
                </a:solidFill>
                <a:latin typeface="Nunito Sans" pitchFamily="2" charset="77"/>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sz="90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&amp; slow-moving trains.</a:t>
            </a:r>
            <a:endParaRPr lang="tr-TR" sz="90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
        <p:nvSpPr>
          <p:cNvPr id="17" name="Picture Placeholder 7">
            <a:extLst>
              <a:ext uri="{FF2B5EF4-FFF2-40B4-BE49-F238E27FC236}">
                <a16:creationId xmlns:a16="http://schemas.microsoft.com/office/drawing/2014/main" id="{CCACDB0A-D65F-D84D-A885-8947E700BF48}"/>
              </a:ext>
            </a:extLst>
          </p:cNvPr>
          <p:cNvSpPr>
            <a:spLocks noGrp="1"/>
          </p:cNvSpPr>
          <p:nvPr>
            <p:ph type="pic" sz="quarter" idx="14"/>
          </p:nvPr>
        </p:nvSpPr>
        <p:spPr>
          <a:xfrm>
            <a:off x="7429788" y="867508"/>
            <a:ext cx="2743200" cy="18288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20" name="Text Placeholder 12">
            <a:extLst>
              <a:ext uri="{FF2B5EF4-FFF2-40B4-BE49-F238E27FC236}">
                <a16:creationId xmlns:a16="http://schemas.microsoft.com/office/drawing/2014/main" id="{EE94F6CF-DD41-634D-BCFA-8B363E1BCFA5}"/>
              </a:ext>
            </a:extLst>
          </p:cNvPr>
          <p:cNvSpPr>
            <a:spLocks noGrp="1"/>
          </p:cNvSpPr>
          <p:nvPr>
            <p:ph type="body" sz="quarter" idx="17" hasCustomPrompt="1"/>
          </p:nvPr>
        </p:nvSpPr>
        <p:spPr>
          <a:xfrm>
            <a:off x="10374668" y="1896208"/>
            <a:ext cx="1188720" cy="80010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900" b="0" i="0">
                <a:solidFill>
                  <a:schemeClr val="tx1">
                    <a:lumMod val="60000"/>
                    <a:lumOff val="40000"/>
                  </a:schemeClr>
                </a:solidFill>
                <a:latin typeface="Nunito Sans" pitchFamily="2" charset="77"/>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sz="90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and slow-moving trains.</a:t>
            </a:r>
            <a:endParaRPr lang="tr-TR" sz="90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
        <p:nvSpPr>
          <p:cNvPr id="18" name="Picture Placeholder 7">
            <a:extLst>
              <a:ext uri="{FF2B5EF4-FFF2-40B4-BE49-F238E27FC236}">
                <a16:creationId xmlns:a16="http://schemas.microsoft.com/office/drawing/2014/main" id="{B7401E0D-D1CF-3641-8A73-0F22B92C35E7}"/>
              </a:ext>
            </a:extLst>
          </p:cNvPr>
          <p:cNvSpPr>
            <a:spLocks noGrp="1"/>
          </p:cNvSpPr>
          <p:nvPr>
            <p:ph type="pic" sz="quarter" idx="15"/>
          </p:nvPr>
        </p:nvSpPr>
        <p:spPr>
          <a:xfrm>
            <a:off x="7429787" y="2940363"/>
            <a:ext cx="3657600" cy="22860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9" name="Text Placeholder 12">
            <a:extLst>
              <a:ext uri="{FF2B5EF4-FFF2-40B4-BE49-F238E27FC236}">
                <a16:creationId xmlns:a16="http://schemas.microsoft.com/office/drawing/2014/main" id="{B80609EF-DFE4-FD4B-A009-0B81195135DF}"/>
              </a:ext>
            </a:extLst>
          </p:cNvPr>
          <p:cNvSpPr>
            <a:spLocks noGrp="1"/>
          </p:cNvSpPr>
          <p:nvPr>
            <p:ph type="body" sz="quarter" idx="16" hasCustomPrompt="1"/>
          </p:nvPr>
        </p:nvSpPr>
        <p:spPr>
          <a:xfrm>
            <a:off x="7429787" y="5333258"/>
            <a:ext cx="3765597" cy="274320"/>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900" b="0" i="0">
                <a:solidFill>
                  <a:schemeClr val="tx1">
                    <a:lumMod val="60000"/>
                    <a:lumOff val="40000"/>
                  </a:schemeClr>
                </a:solidFill>
                <a:latin typeface="Nunito Sans" pitchFamily="2" charset="77"/>
              </a:defRPr>
            </a:lvl1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sz="90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rPr>
              <a:t>Bobcats’ natural adversaries include Roadrunners &amp; slow-moving trains.</a:t>
            </a:r>
            <a:endParaRPr lang="tr-TR" sz="900">
              <a:solidFill>
                <a:schemeClr val="tx1">
                  <a:lumMod val="75000"/>
                  <a:lumOff val="25000"/>
                </a:schemeClr>
              </a:solidFill>
              <a:latin typeface="Nunito Sans"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8388893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Slide A">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009479F9-D1B3-9F46-AD6C-E7844EB98ECC}"/>
              </a:ext>
            </a:extLst>
          </p:cNvPr>
          <p:cNvSpPr>
            <a:spLocks noGrp="1"/>
          </p:cNvSpPr>
          <p:nvPr>
            <p:ph type="pic" sz="quarter" idx="12"/>
          </p:nvPr>
        </p:nvSpPr>
        <p:spPr>
          <a:xfrm>
            <a:off x="0" y="-1"/>
            <a:ext cx="5829300" cy="5829300"/>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 name="Rectangle 3">
            <a:extLst>
              <a:ext uri="{FF2B5EF4-FFF2-40B4-BE49-F238E27FC236}">
                <a16:creationId xmlns:a16="http://schemas.microsoft.com/office/drawing/2014/main" id="{A7695E27-6F70-FD4F-81F8-53F4357B6C3D}"/>
              </a:ext>
              <a:ext uri="{C183D7F6-B498-43B3-948B-1728B52AA6E4}">
                <adec:decorative xmlns:adec="http://schemas.microsoft.com/office/drawing/2017/decorative" val="1"/>
              </a:ext>
            </a:extLst>
          </p:cNvPr>
          <p:cNvSpPr/>
          <p:nvPr userDrawn="1"/>
        </p:nvSpPr>
        <p:spPr>
          <a:xfrm>
            <a:off x="5791200" y="-1"/>
            <a:ext cx="6400800" cy="58293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2" name="Title 1">
            <a:extLst>
              <a:ext uri="{FF2B5EF4-FFF2-40B4-BE49-F238E27FC236}">
                <a16:creationId xmlns:a16="http://schemas.microsoft.com/office/drawing/2014/main" id="{A03EA317-11E0-954D-9C36-7C565BD2E4FC}"/>
              </a:ext>
            </a:extLst>
          </p:cNvPr>
          <p:cNvSpPr>
            <a:spLocks noGrp="1"/>
          </p:cNvSpPr>
          <p:nvPr>
            <p:ph type="title" hasCustomPrompt="1"/>
          </p:nvPr>
        </p:nvSpPr>
        <p:spPr>
          <a:xfrm>
            <a:off x="6499345" y="654403"/>
            <a:ext cx="5257800" cy="457200"/>
          </a:xfrm>
        </p:spPr>
        <p:txBody>
          <a:bodyPr anchor="ctr"/>
          <a:lstStyle>
            <a:lvl1pPr>
              <a:defRPr>
                <a:solidFill>
                  <a:schemeClr val="tx1"/>
                </a:solidFill>
              </a:defRPr>
            </a:lvl1pPr>
          </a:lstStyle>
          <a:p>
            <a:r>
              <a:rPr lang="en-US"/>
              <a:t>CLICK TO EDIT TITLE</a:t>
            </a:r>
          </a:p>
        </p:txBody>
      </p:sp>
      <p:sp>
        <p:nvSpPr>
          <p:cNvPr id="16" name="Text Placeholder 15">
            <a:extLst>
              <a:ext uri="{FF2B5EF4-FFF2-40B4-BE49-F238E27FC236}">
                <a16:creationId xmlns:a16="http://schemas.microsoft.com/office/drawing/2014/main" id="{8BC55AA7-301E-214D-A0F2-074D8F6F3306}"/>
              </a:ext>
            </a:extLst>
          </p:cNvPr>
          <p:cNvSpPr>
            <a:spLocks noGrp="1"/>
          </p:cNvSpPr>
          <p:nvPr>
            <p:ph type="body" sz="quarter" idx="13" hasCustomPrompt="1"/>
          </p:nvPr>
        </p:nvSpPr>
        <p:spPr>
          <a:xfrm>
            <a:off x="6499345" y="1470772"/>
            <a:ext cx="4229100" cy="2286000"/>
          </a:xfrm>
          <a:prstGeom prst="rect">
            <a:avLst/>
          </a:prstGeom>
        </p:spPr>
        <p:txBody>
          <a:bodyPr/>
          <a:lstStyle>
            <a:lvl1pPr marL="0" indent="0">
              <a:lnSpc>
                <a:spcPct val="150000"/>
              </a:lnSpc>
              <a:buNone/>
              <a:defRPr sz="1400" b="0" i="0">
                <a:solidFill>
                  <a:schemeClr val="tx1"/>
                </a:solidFill>
                <a:latin typeface="Nunito Sans" pitchFamily="2" charset="77"/>
              </a:defRPr>
            </a:lvl1pPr>
            <a:lvl2pPr marL="457200" indent="0">
              <a:lnSpc>
                <a:spcPct val="150000"/>
              </a:lnSpc>
              <a:buNone/>
              <a:defRPr sz="1400" b="0" i="0">
                <a:solidFill>
                  <a:schemeClr val="bg1"/>
                </a:solidFill>
                <a:latin typeface="Nunito Sans" pitchFamily="2" charset="77"/>
              </a:defRPr>
            </a:lvl2pPr>
            <a:lvl3pPr marL="914400" indent="0">
              <a:lnSpc>
                <a:spcPct val="150000"/>
              </a:lnSpc>
              <a:buNone/>
              <a:defRPr sz="1400" b="0" i="0">
                <a:solidFill>
                  <a:schemeClr val="bg1"/>
                </a:solidFill>
                <a:latin typeface="Nunito Sans" pitchFamily="2" charset="77"/>
              </a:defRPr>
            </a:lvl3pPr>
            <a:lvl4pPr marL="1371600" indent="0">
              <a:lnSpc>
                <a:spcPct val="150000"/>
              </a:lnSpc>
              <a:buNone/>
              <a:defRPr sz="1400" b="0" i="0">
                <a:solidFill>
                  <a:schemeClr val="bg1"/>
                </a:solidFill>
                <a:latin typeface="Nunito Sans" pitchFamily="2" charset="77"/>
              </a:defRPr>
            </a:lvl4pPr>
            <a:lvl5pPr marL="1828800" indent="0">
              <a:lnSpc>
                <a:spcPct val="150000"/>
              </a:lnSpc>
              <a:buNone/>
              <a:defRPr sz="1400" b="0" i="0">
                <a:solidFill>
                  <a:schemeClr val="bg1"/>
                </a:solidFill>
                <a:latin typeface="Nunito Sans" pitchFamily="2" charset="77"/>
              </a:defRPr>
            </a:lvl5pPr>
          </a:lstStyle>
          <a:p>
            <a:pPr>
              <a:lnSpc>
                <a:spcPct val="150000"/>
              </a:lnSpc>
            </a:pPr>
            <a:r>
              <a:rPr lang="en-US" sz="1400">
                <a:solidFill>
                  <a:schemeClr val="bg1"/>
                </a:solidFill>
                <a:latin typeface="Nunito Sans" pitchFamily="2" charset="77"/>
                <a:ea typeface="Open Sans" panose="020B0606030504020204" pitchFamily="34" charset="0"/>
                <a:cs typeface="Open Sans" panose="020B0606030504020204" pitchFamily="34" charset="0"/>
              </a:rPr>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p:txBody>
      </p:sp>
    </p:spTree>
    <p:extLst>
      <p:ext uri="{BB962C8B-B14F-4D97-AF65-F5344CB8AC3E}">
        <p14:creationId xmlns:p14="http://schemas.microsoft.com/office/powerpoint/2010/main" val="1867950189"/>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02494-98E8-FF5D-0D94-96AD63B6603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0DD701-0669-05FD-5958-B8466BD8C61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AD2509-6B9C-D53C-DB29-E7F130380D1D}"/>
              </a:ext>
            </a:extLst>
          </p:cNvPr>
          <p:cNvSpPr>
            <a:spLocks noGrp="1"/>
          </p:cNvSpPr>
          <p:nvPr>
            <p:ph type="dt" sz="half" idx="10"/>
          </p:nvPr>
        </p:nvSpPr>
        <p:spPr/>
        <p:txBody>
          <a:bodyPr/>
          <a:lstStyle/>
          <a:p>
            <a:fld id="{765809E0-4272-408E-AB4F-2839E4361CEA}" type="datetimeFigureOut">
              <a:rPr lang="en-US" smtClean="0"/>
              <a:t>6/12/2025</a:t>
            </a:fld>
            <a:endParaRPr lang="en-US"/>
          </a:p>
        </p:txBody>
      </p:sp>
      <p:sp>
        <p:nvSpPr>
          <p:cNvPr id="5" name="Footer Placeholder 4">
            <a:extLst>
              <a:ext uri="{FF2B5EF4-FFF2-40B4-BE49-F238E27FC236}">
                <a16:creationId xmlns:a16="http://schemas.microsoft.com/office/drawing/2014/main" id="{05F2E3FB-F53D-7E6D-CF6E-B9A415DFC5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1F2EE7-E2F9-EAC8-CF89-F9E8B9E762A6}"/>
              </a:ext>
            </a:extLst>
          </p:cNvPr>
          <p:cNvSpPr>
            <a:spLocks noGrp="1"/>
          </p:cNvSpPr>
          <p:nvPr>
            <p:ph type="sldNum" sz="quarter" idx="12"/>
          </p:nvPr>
        </p:nvSpPr>
        <p:spPr/>
        <p:txBody>
          <a:bodyPr/>
          <a:lstStyle/>
          <a:p>
            <a:fld id="{BCFD7ADD-ACE5-45DC-AD18-F86BDB74A1CE}" type="slidenum">
              <a:rPr lang="en-US" smtClean="0"/>
              <a:t>‹#›</a:t>
            </a:fld>
            <a:endParaRPr lang="en-US"/>
          </a:p>
        </p:txBody>
      </p:sp>
    </p:spTree>
    <p:extLst>
      <p:ext uri="{BB962C8B-B14F-4D97-AF65-F5344CB8AC3E}">
        <p14:creationId xmlns:p14="http://schemas.microsoft.com/office/powerpoint/2010/main" val="232773472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Slide B">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3DE806D-0AC3-8A49-B547-835CADC23E78}"/>
              </a:ext>
            </a:extLst>
          </p:cNvPr>
          <p:cNvSpPr/>
          <p:nvPr userDrawn="1"/>
        </p:nvSpPr>
        <p:spPr>
          <a:xfrm>
            <a:off x="0" y="5539563"/>
            <a:ext cx="5937554" cy="1318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3" name="Picture Placeholder 7">
            <a:extLst>
              <a:ext uri="{FF2B5EF4-FFF2-40B4-BE49-F238E27FC236}">
                <a16:creationId xmlns:a16="http://schemas.microsoft.com/office/drawing/2014/main" id="{009479F9-D1B3-9F46-AD6C-E7844EB98ECC}"/>
              </a:ext>
            </a:extLst>
          </p:cNvPr>
          <p:cNvSpPr>
            <a:spLocks noGrp="1"/>
          </p:cNvSpPr>
          <p:nvPr>
            <p:ph type="pic" sz="quarter" idx="12"/>
          </p:nvPr>
        </p:nvSpPr>
        <p:spPr>
          <a:xfrm>
            <a:off x="0" y="-1"/>
            <a:ext cx="5829300" cy="6858001"/>
          </a:xfrm>
          <a:prstGeom prst="rect">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100" b="0" i="0">
                <a:latin typeface="Nunito Sans"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 name="Rectangle 3">
            <a:extLst>
              <a:ext uri="{FF2B5EF4-FFF2-40B4-BE49-F238E27FC236}">
                <a16:creationId xmlns:a16="http://schemas.microsoft.com/office/drawing/2014/main" id="{A7695E27-6F70-FD4F-81F8-53F4357B6C3D}"/>
              </a:ext>
              <a:ext uri="{C183D7F6-B498-43B3-948B-1728B52AA6E4}">
                <adec:decorative xmlns:adec="http://schemas.microsoft.com/office/drawing/2017/decorative" val="1"/>
              </a:ext>
            </a:extLst>
          </p:cNvPr>
          <p:cNvSpPr/>
          <p:nvPr userDrawn="1"/>
        </p:nvSpPr>
        <p:spPr>
          <a:xfrm>
            <a:off x="5791200" y="-1"/>
            <a:ext cx="64008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6" name="Picture 5">
            <a:extLst>
              <a:ext uri="{FF2B5EF4-FFF2-40B4-BE49-F238E27FC236}">
                <a16:creationId xmlns:a16="http://schemas.microsoft.com/office/drawing/2014/main" id="{421BEA02-3BED-654A-A30C-8FB1EC22B74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2543225" y="3394329"/>
            <a:ext cx="6903720" cy="115062"/>
          </a:xfrm>
          <a:prstGeom prst="rect">
            <a:avLst/>
          </a:prstGeom>
        </p:spPr>
      </p:pic>
      <p:pic>
        <p:nvPicPr>
          <p:cNvPr id="7" name="Picture 6">
            <a:extLst>
              <a:ext uri="{FF2B5EF4-FFF2-40B4-BE49-F238E27FC236}">
                <a16:creationId xmlns:a16="http://schemas.microsoft.com/office/drawing/2014/main" id="{A0AB48EA-4A88-8049-9B14-02AB6803C6D1}"/>
              </a:ext>
              <a:ext uri="{C183D7F6-B498-43B3-948B-1728B52AA6E4}">
                <adec:decorative xmlns:adec="http://schemas.microsoft.com/office/drawing/2017/decorative" val="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850" y="5990493"/>
            <a:ext cx="2286000" cy="1108363"/>
          </a:xfrm>
          <a:prstGeom prst="rect">
            <a:avLst/>
          </a:prstGeom>
        </p:spPr>
      </p:pic>
      <p:sp>
        <p:nvSpPr>
          <p:cNvPr id="2" name="Title 1">
            <a:extLst>
              <a:ext uri="{FF2B5EF4-FFF2-40B4-BE49-F238E27FC236}">
                <a16:creationId xmlns:a16="http://schemas.microsoft.com/office/drawing/2014/main" id="{A03EA317-11E0-954D-9C36-7C565BD2E4FC}"/>
              </a:ext>
            </a:extLst>
          </p:cNvPr>
          <p:cNvSpPr>
            <a:spLocks noGrp="1"/>
          </p:cNvSpPr>
          <p:nvPr>
            <p:ph type="title" hasCustomPrompt="1"/>
          </p:nvPr>
        </p:nvSpPr>
        <p:spPr>
          <a:xfrm>
            <a:off x="6499345" y="654403"/>
            <a:ext cx="5257800" cy="457200"/>
          </a:xfrm>
        </p:spPr>
        <p:txBody>
          <a:bodyPr anchor="ctr"/>
          <a:lstStyle>
            <a:lvl1pPr>
              <a:defRPr>
                <a:solidFill>
                  <a:schemeClr val="bg1"/>
                </a:solidFill>
              </a:defRPr>
            </a:lvl1pPr>
          </a:lstStyle>
          <a:p>
            <a:r>
              <a:rPr lang="en-US"/>
              <a:t>CLICK TO EDIT TITLE</a:t>
            </a:r>
          </a:p>
        </p:txBody>
      </p:sp>
      <p:sp>
        <p:nvSpPr>
          <p:cNvPr id="16" name="Text Placeholder 15">
            <a:extLst>
              <a:ext uri="{FF2B5EF4-FFF2-40B4-BE49-F238E27FC236}">
                <a16:creationId xmlns:a16="http://schemas.microsoft.com/office/drawing/2014/main" id="{8BC55AA7-301E-214D-A0F2-074D8F6F3306}"/>
              </a:ext>
            </a:extLst>
          </p:cNvPr>
          <p:cNvSpPr>
            <a:spLocks noGrp="1"/>
          </p:cNvSpPr>
          <p:nvPr>
            <p:ph type="body" sz="quarter" idx="13" hasCustomPrompt="1"/>
          </p:nvPr>
        </p:nvSpPr>
        <p:spPr>
          <a:xfrm>
            <a:off x="6499345" y="1470772"/>
            <a:ext cx="4229100" cy="2286000"/>
          </a:xfrm>
          <a:prstGeom prst="rect">
            <a:avLst/>
          </a:prstGeom>
        </p:spPr>
        <p:txBody>
          <a:bodyPr/>
          <a:lstStyle>
            <a:lvl1pPr marL="0" indent="0">
              <a:lnSpc>
                <a:spcPct val="150000"/>
              </a:lnSpc>
              <a:buNone/>
              <a:defRPr sz="1400" b="0" i="0">
                <a:solidFill>
                  <a:schemeClr val="bg1"/>
                </a:solidFill>
                <a:latin typeface="Nunito Sans" pitchFamily="2" charset="77"/>
              </a:defRPr>
            </a:lvl1pPr>
            <a:lvl2pPr marL="457200" indent="0">
              <a:lnSpc>
                <a:spcPct val="150000"/>
              </a:lnSpc>
              <a:buNone/>
              <a:defRPr sz="1400" b="0" i="0">
                <a:solidFill>
                  <a:schemeClr val="bg1"/>
                </a:solidFill>
                <a:latin typeface="Nunito Sans" pitchFamily="2" charset="77"/>
              </a:defRPr>
            </a:lvl2pPr>
            <a:lvl3pPr marL="914400" indent="0">
              <a:lnSpc>
                <a:spcPct val="150000"/>
              </a:lnSpc>
              <a:buNone/>
              <a:defRPr sz="1400" b="0" i="0">
                <a:solidFill>
                  <a:schemeClr val="bg1"/>
                </a:solidFill>
                <a:latin typeface="Nunito Sans" pitchFamily="2" charset="77"/>
              </a:defRPr>
            </a:lvl3pPr>
            <a:lvl4pPr marL="1371600" indent="0">
              <a:lnSpc>
                <a:spcPct val="150000"/>
              </a:lnSpc>
              <a:buNone/>
              <a:defRPr sz="1400" b="0" i="0">
                <a:solidFill>
                  <a:schemeClr val="bg1"/>
                </a:solidFill>
                <a:latin typeface="Nunito Sans" pitchFamily="2" charset="77"/>
              </a:defRPr>
            </a:lvl4pPr>
            <a:lvl5pPr marL="1828800" indent="0">
              <a:lnSpc>
                <a:spcPct val="150000"/>
              </a:lnSpc>
              <a:buNone/>
              <a:defRPr sz="1400" b="0" i="0">
                <a:solidFill>
                  <a:schemeClr val="bg1"/>
                </a:solidFill>
                <a:latin typeface="Nunito Sans" pitchFamily="2" charset="77"/>
              </a:defRPr>
            </a:lvl5pPr>
          </a:lstStyle>
          <a:p>
            <a:pPr>
              <a:lnSpc>
                <a:spcPct val="150000"/>
              </a:lnSpc>
            </a:pPr>
            <a:r>
              <a:rPr lang="en-US" sz="1400">
                <a:solidFill>
                  <a:schemeClr val="bg1"/>
                </a:solidFill>
                <a:latin typeface="Nunito Sans" pitchFamily="2" charset="77"/>
                <a:ea typeface="Open Sans" panose="020B0606030504020204" pitchFamily="34" charset="0"/>
                <a:cs typeface="Open Sans" panose="020B0606030504020204" pitchFamily="34" charset="0"/>
              </a:rPr>
              <a:t>The Bobcat is a type of cat with a bobbed tail and an affinity for maroon and gold. Larger than a house cat but smaller than a cougar, it’s amazingly relentless. Bobcats have been known to take out Trojans, Red Wolves and even larger prey like Longhorns. Bobcats' natural adversaries include Roadrunners and slow-moving trains. </a:t>
            </a:r>
          </a:p>
        </p:txBody>
      </p:sp>
    </p:spTree>
    <p:extLst>
      <p:ext uri="{BB962C8B-B14F-4D97-AF65-F5344CB8AC3E}">
        <p14:creationId xmlns:p14="http://schemas.microsoft.com/office/powerpoint/2010/main" val="2469753594"/>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61E835-5F14-4F43-AF4F-8F03B8C8B622}" type="datetimeFigureOut">
              <a:rPr lang="en-US" smtClean="0"/>
              <a:t>6/12/2025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EA3EAA-21ED-4375-A489-72C29C8C7DDE}" type="slidenum">
              <a:rPr lang="en-US" smtClean="0"/>
              <a:t>‹#›</a:t>
            </a:fld>
            <a:endParaRPr lang="en-US"/>
          </a:p>
        </p:txBody>
      </p:sp>
      <p:sp>
        <p:nvSpPr>
          <p:cNvPr id="6" name="Picture Placeholder 5">
            <a:extLst>
              <a:ext uri="{FF2B5EF4-FFF2-40B4-BE49-F238E27FC236}">
                <a16:creationId xmlns:a16="http://schemas.microsoft.com/office/drawing/2014/main" id="{345C535E-87EA-A74C-92AE-D3994A092C91}"/>
              </a:ext>
            </a:extLst>
          </p:cNvPr>
          <p:cNvSpPr>
            <a:spLocks noGrp="1"/>
          </p:cNvSpPr>
          <p:nvPr>
            <p:ph type="pic" sz="quarter" idx="13" hasCustomPrompt="1"/>
          </p:nvPr>
        </p:nvSpPr>
        <p:spPr>
          <a:xfrm>
            <a:off x="838200" y="520700"/>
            <a:ext cx="4432300" cy="5198782"/>
          </a:xfrm>
          <a:ln>
            <a:solidFill>
              <a:srgbClr val="6A5638"/>
            </a:solidFill>
          </a:ln>
        </p:spPr>
        <p:txBody>
          <a:bodyPr/>
          <a:lstStyle/>
          <a:p>
            <a:r>
              <a:rPr lang="en-US"/>
              <a:t>Insert Headshot</a:t>
            </a:r>
          </a:p>
        </p:txBody>
      </p:sp>
    </p:spTree>
    <p:extLst>
      <p:ext uri="{BB962C8B-B14F-4D97-AF65-F5344CB8AC3E}">
        <p14:creationId xmlns:p14="http://schemas.microsoft.com/office/powerpoint/2010/main" val="403698870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39F2D9-4941-43C5-972C-80DBBC281486}"/>
              </a:ext>
            </a:extLst>
          </p:cNvPr>
          <p:cNvSpPr>
            <a:spLocks noGrp="1"/>
          </p:cNvSpPr>
          <p:nvPr>
            <p:ph type="dt" sz="half" idx="10"/>
          </p:nvPr>
        </p:nvSpPr>
        <p:spPr/>
        <p:txBody>
          <a:bodyPr/>
          <a:lstStyle/>
          <a:p>
            <a:fld id="{8FDD0E16-3746-4F17-AF25-8FD6C9A32BB3}" type="datetimeFigureOut">
              <a:rPr lang="en-US" smtClean="0"/>
              <a:t>6/12/2025</a:t>
            </a:fld>
            <a:endParaRPr lang="en-US"/>
          </a:p>
        </p:txBody>
      </p:sp>
      <p:sp>
        <p:nvSpPr>
          <p:cNvPr id="3" name="Footer Placeholder 2">
            <a:extLst>
              <a:ext uri="{FF2B5EF4-FFF2-40B4-BE49-F238E27FC236}">
                <a16:creationId xmlns:a16="http://schemas.microsoft.com/office/drawing/2014/main" id="{7F4A028E-82FA-4CDB-90B4-1A6AEE6A4D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5FD00A-297E-4A93-A935-155F807D6125}"/>
              </a:ext>
            </a:extLst>
          </p:cNvPr>
          <p:cNvSpPr>
            <a:spLocks noGrp="1"/>
          </p:cNvSpPr>
          <p:nvPr>
            <p:ph type="sldNum" sz="quarter" idx="12"/>
          </p:nvPr>
        </p:nvSpPr>
        <p:spPr/>
        <p:txBody>
          <a:bodyPr/>
          <a:lstStyle/>
          <a:p>
            <a:fld id="{A3597EF8-4617-4671-B784-5B6D9C3E872F}" type="slidenum">
              <a:rPr lang="en-US" smtClean="0"/>
              <a:t>‹#›</a:t>
            </a:fld>
            <a:endParaRPr lang="en-US"/>
          </a:p>
        </p:txBody>
      </p:sp>
    </p:spTree>
    <p:extLst>
      <p:ext uri="{BB962C8B-B14F-4D97-AF65-F5344CB8AC3E}">
        <p14:creationId xmlns:p14="http://schemas.microsoft.com/office/powerpoint/2010/main" val="1589099457"/>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2A89F-4D21-A7C7-DE0C-D96135E783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B0C511-76A2-EA94-B1BA-F76AC9CC0D3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020048-C1F7-51E3-E5E7-C1C3153BA5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54049F-AAE6-7CBF-B990-F0F65DCF8AA2}"/>
              </a:ext>
            </a:extLst>
          </p:cNvPr>
          <p:cNvSpPr>
            <a:spLocks noGrp="1"/>
          </p:cNvSpPr>
          <p:nvPr>
            <p:ph type="dt" sz="half" idx="10"/>
          </p:nvPr>
        </p:nvSpPr>
        <p:spPr/>
        <p:txBody>
          <a:bodyPr/>
          <a:lstStyle/>
          <a:p>
            <a:fld id="{765809E0-4272-408E-AB4F-2839E4361CEA}" type="datetimeFigureOut">
              <a:rPr lang="en-US" smtClean="0"/>
              <a:t>6/12/2025</a:t>
            </a:fld>
            <a:endParaRPr lang="en-US"/>
          </a:p>
        </p:txBody>
      </p:sp>
      <p:sp>
        <p:nvSpPr>
          <p:cNvPr id="6" name="Footer Placeholder 5">
            <a:extLst>
              <a:ext uri="{FF2B5EF4-FFF2-40B4-BE49-F238E27FC236}">
                <a16:creationId xmlns:a16="http://schemas.microsoft.com/office/drawing/2014/main" id="{B94405DB-EE8E-BBFB-D6B8-86E429016C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CF430E-5076-50C2-E4E6-5368DABCFF93}"/>
              </a:ext>
            </a:extLst>
          </p:cNvPr>
          <p:cNvSpPr>
            <a:spLocks noGrp="1"/>
          </p:cNvSpPr>
          <p:nvPr>
            <p:ph type="sldNum" sz="quarter" idx="12"/>
          </p:nvPr>
        </p:nvSpPr>
        <p:spPr/>
        <p:txBody>
          <a:bodyPr/>
          <a:lstStyle/>
          <a:p>
            <a:fld id="{BCFD7ADD-ACE5-45DC-AD18-F86BDB74A1CE}" type="slidenum">
              <a:rPr lang="en-US" smtClean="0"/>
              <a:t>‹#›</a:t>
            </a:fld>
            <a:endParaRPr lang="en-US"/>
          </a:p>
        </p:txBody>
      </p:sp>
    </p:spTree>
    <p:extLst>
      <p:ext uri="{BB962C8B-B14F-4D97-AF65-F5344CB8AC3E}">
        <p14:creationId xmlns:p14="http://schemas.microsoft.com/office/powerpoint/2010/main" val="4056385919"/>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FE864-BACF-8DC9-E9B7-DC71A74112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5B1734-56E5-24DB-C90E-A27BB5EEFB8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49727C-D538-A179-8B44-334CA681877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B1C868-AC7E-5AD1-9940-6DDEF4954F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120B6E-CA6F-DF28-A4A6-83332E0E5E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12ADBF-B68D-EE71-DA35-8636A080BF69}"/>
              </a:ext>
            </a:extLst>
          </p:cNvPr>
          <p:cNvSpPr>
            <a:spLocks noGrp="1"/>
          </p:cNvSpPr>
          <p:nvPr>
            <p:ph type="dt" sz="half" idx="10"/>
          </p:nvPr>
        </p:nvSpPr>
        <p:spPr/>
        <p:txBody>
          <a:bodyPr/>
          <a:lstStyle/>
          <a:p>
            <a:fld id="{765809E0-4272-408E-AB4F-2839E4361CEA}" type="datetimeFigureOut">
              <a:rPr lang="en-US" smtClean="0"/>
              <a:t>6/12/2025</a:t>
            </a:fld>
            <a:endParaRPr lang="en-US"/>
          </a:p>
        </p:txBody>
      </p:sp>
      <p:sp>
        <p:nvSpPr>
          <p:cNvPr id="8" name="Footer Placeholder 7">
            <a:extLst>
              <a:ext uri="{FF2B5EF4-FFF2-40B4-BE49-F238E27FC236}">
                <a16:creationId xmlns:a16="http://schemas.microsoft.com/office/drawing/2014/main" id="{11B01477-69E8-BB92-78D7-80033C90DA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079F21-05CB-830F-15E9-2C32328A3614}"/>
              </a:ext>
            </a:extLst>
          </p:cNvPr>
          <p:cNvSpPr>
            <a:spLocks noGrp="1"/>
          </p:cNvSpPr>
          <p:nvPr>
            <p:ph type="sldNum" sz="quarter" idx="12"/>
          </p:nvPr>
        </p:nvSpPr>
        <p:spPr/>
        <p:txBody>
          <a:bodyPr/>
          <a:lstStyle/>
          <a:p>
            <a:fld id="{BCFD7ADD-ACE5-45DC-AD18-F86BDB74A1CE}" type="slidenum">
              <a:rPr lang="en-US" smtClean="0"/>
              <a:t>‹#›</a:t>
            </a:fld>
            <a:endParaRPr lang="en-US"/>
          </a:p>
        </p:txBody>
      </p:sp>
    </p:spTree>
    <p:extLst>
      <p:ext uri="{BB962C8B-B14F-4D97-AF65-F5344CB8AC3E}">
        <p14:creationId xmlns:p14="http://schemas.microsoft.com/office/powerpoint/2010/main" val="122246800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89336-91C5-9558-BE3C-9F12DE135D4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6A4ECF-C133-0B02-D79E-C9DDB75AD606}"/>
              </a:ext>
            </a:extLst>
          </p:cNvPr>
          <p:cNvSpPr>
            <a:spLocks noGrp="1"/>
          </p:cNvSpPr>
          <p:nvPr>
            <p:ph type="dt" sz="half" idx="10"/>
          </p:nvPr>
        </p:nvSpPr>
        <p:spPr/>
        <p:txBody>
          <a:bodyPr/>
          <a:lstStyle/>
          <a:p>
            <a:fld id="{765809E0-4272-408E-AB4F-2839E4361CEA}" type="datetimeFigureOut">
              <a:rPr lang="en-US" smtClean="0"/>
              <a:t>6/12/2025</a:t>
            </a:fld>
            <a:endParaRPr lang="en-US"/>
          </a:p>
        </p:txBody>
      </p:sp>
      <p:sp>
        <p:nvSpPr>
          <p:cNvPr id="4" name="Footer Placeholder 3">
            <a:extLst>
              <a:ext uri="{FF2B5EF4-FFF2-40B4-BE49-F238E27FC236}">
                <a16:creationId xmlns:a16="http://schemas.microsoft.com/office/drawing/2014/main" id="{26FA5BDC-BAB0-6EDB-D408-033BB4EBF1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D06619F-277A-3F63-684F-1977135253C7}"/>
              </a:ext>
            </a:extLst>
          </p:cNvPr>
          <p:cNvSpPr>
            <a:spLocks noGrp="1"/>
          </p:cNvSpPr>
          <p:nvPr>
            <p:ph type="sldNum" sz="quarter" idx="12"/>
          </p:nvPr>
        </p:nvSpPr>
        <p:spPr/>
        <p:txBody>
          <a:bodyPr/>
          <a:lstStyle/>
          <a:p>
            <a:fld id="{BCFD7ADD-ACE5-45DC-AD18-F86BDB74A1CE}" type="slidenum">
              <a:rPr lang="en-US" smtClean="0"/>
              <a:t>‹#›</a:t>
            </a:fld>
            <a:endParaRPr lang="en-US"/>
          </a:p>
        </p:txBody>
      </p:sp>
    </p:spTree>
    <p:extLst>
      <p:ext uri="{BB962C8B-B14F-4D97-AF65-F5344CB8AC3E}">
        <p14:creationId xmlns:p14="http://schemas.microsoft.com/office/powerpoint/2010/main" val="837973707"/>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858AB4D-D8C8-247A-8193-82A4B1659C36}"/>
              </a:ext>
            </a:extLst>
          </p:cNvPr>
          <p:cNvSpPr>
            <a:spLocks noGrp="1"/>
          </p:cNvSpPr>
          <p:nvPr>
            <p:ph type="dt" sz="half" idx="10"/>
          </p:nvPr>
        </p:nvSpPr>
        <p:spPr/>
        <p:txBody>
          <a:bodyPr/>
          <a:lstStyle/>
          <a:p>
            <a:fld id="{765809E0-4272-408E-AB4F-2839E4361CEA}" type="datetimeFigureOut">
              <a:rPr lang="en-US" smtClean="0"/>
              <a:t>6/12/2025</a:t>
            </a:fld>
            <a:endParaRPr lang="en-US"/>
          </a:p>
        </p:txBody>
      </p:sp>
      <p:sp>
        <p:nvSpPr>
          <p:cNvPr id="3" name="Footer Placeholder 2">
            <a:extLst>
              <a:ext uri="{FF2B5EF4-FFF2-40B4-BE49-F238E27FC236}">
                <a16:creationId xmlns:a16="http://schemas.microsoft.com/office/drawing/2014/main" id="{3307193D-AD08-E22C-BDFF-0F1B0D01D1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194BF3-200B-7367-9CC7-92AFFA57A6E9}"/>
              </a:ext>
            </a:extLst>
          </p:cNvPr>
          <p:cNvSpPr>
            <a:spLocks noGrp="1"/>
          </p:cNvSpPr>
          <p:nvPr>
            <p:ph type="sldNum" sz="quarter" idx="12"/>
          </p:nvPr>
        </p:nvSpPr>
        <p:spPr/>
        <p:txBody>
          <a:bodyPr/>
          <a:lstStyle/>
          <a:p>
            <a:fld id="{BCFD7ADD-ACE5-45DC-AD18-F86BDB74A1CE}" type="slidenum">
              <a:rPr lang="en-US" smtClean="0"/>
              <a:t>‹#›</a:t>
            </a:fld>
            <a:endParaRPr lang="en-US"/>
          </a:p>
        </p:txBody>
      </p:sp>
    </p:spTree>
    <p:extLst>
      <p:ext uri="{BB962C8B-B14F-4D97-AF65-F5344CB8AC3E}">
        <p14:creationId xmlns:p14="http://schemas.microsoft.com/office/powerpoint/2010/main" val="1521595647"/>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1CE8A-51C6-4C0A-95EE-934BB6CDAC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21C33F-9A17-15DE-CEB4-39A48ABAA8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E50922B-71CB-485C-7AFE-BC90C41120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AF6A4E-99D6-64F5-CADE-BED0B383B696}"/>
              </a:ext>
            </a:extLst>
          </p:cNvPr>
          <p:cNvSpPr>
            <a:spLocks noGrp="1"/>
          </p:cNvSpPr>
          <p:nvPr>
            <p:ph type="dt" sz="half" idx="10"/>
          </p:nvPr>
        </p:nvSpPr>
        <p:spPr/>
        <p:txBody>
          <a:bodyPr/>
          <a:lstStyle/>
          <a:p>
            <a:fld id="{765809E0-4272-408E-AB4F-2839E4361CEA}" type="datetimeFigureOut">
              <a:rPr lang="en-US" smtClean="0"/>
              <a:t>6/12/2025</a:t>
            </a:fld>
            <a:endParaRPr lang="en-US"/>
          </a:p>
        </p:txBody>
      </p:sp>
      <p:sp>
        <p:nvSpPr>
          <p:cNvPr id="6" name="Footer Placeholder 5">
            <a:extLst>
              <a:ext uri="{FF2B5EF4-FFF2-40B4-BE49-F238E27FC236}">
                <a16:creationId xmlns:a16="http://schemas.microsoft.com/office/drawing/2014/main" id="{EDF135DE-DAC4-F233-3EBA-9C6580B8B9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95792A-C8DB-0D3D-FD0C-E727C311ED1F}"/>
              </a:ext>
            </a:extLst>
          </p:cNvPr>
          <p:cNvSpPr>
            <a:spLocks noGrp="1"/>
          </p:cNvSpPr>
          <p:nvPr>
            <p:ph type="sldNum" sz="quarter" idx="12"/>
          </p:nvPr>
        </p:nvSpPr>
        <p:spPr/>
        <p:txBody>
          <a:bodyPr/>
          <a:lstStyle/>
          <a:p>
            <a:fld id="{BCFD7ADD-ACE5-45DC-AD18-F86BDB74A1CE}" type="slidenum">
              <a:rPr lang="en-US" smtClean="0"/>
              <a:t>‹#›</a:t>
            </a:fld>
            <a:endParaRPr lang="en-US"/>
          </a:p>
        </p:txBody>
      </p:sp>
    </p:spTree>
    <p:extLst>
      <p:ext uri="{BB962C8B-B14F-4D97-AF65-F5344CB8AC3E}">
        <p14:creationId xmlns:p14="http://schemas.microsoft.com/office/powerpoint/2010/main" val="915399763"/>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CFFF2-BBF0-72F8-B7D9-8EB38C5D30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1839C6-D24F-5D79-4E11-71A76E4F18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1A709FA-C30A-1734-4703-5C073DC26C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AE143A-9679-97A7-45CF-6BAD76AABCCF}"/>
              </a:ext>
            </a:extLst>
          </p:cNvPr>
          <p:cNvSpPr>
            <a:spLocks noGrp="1"/>
          </p:cNvSpPr>
          <p:nvPr>
            <p:ph type="dt" sz="half" idx="10"/>
          </p:nvPr>
        </p:nvSpPr>
        <p:spPr/>
        <p:txBody>
          <a:bodyPr/>
          <a:lstStyle/>
          <a:p>
            <a:fld id="{765809E0-4272-408E-AB4F-2839E4361CEA}" type="datetimeFigureOut">
              <a:rPr lang="en-US" smtClean="0"/>
              <a:t>6/12/2025</a:t>
            </a:fld>
            <a:endParaRPr lang="en-US"/>
          </a:p>
        </p:txBody>
      </p:sp>
      <p:sp>
        <p:nvSpPr>
          <p:cNvPr id="6" name="Footer Placeholder 5">
            <a:extLst>
              <a:ext uri="{FF2B5EF4-FFF2-40B4-BE49-F238E27FC236}">
                <a16:creationId xmlns:a16="http://schemas.microsoft.com/office/drawing/2014/main" id="{9F8B1505-B635-F861-EE9F-06067C3A91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A02A36-12F4-7B89-2A07-D107581AC1F6}"/>
              </a:ext>
            </a:extLst>
          </p:cNvPr>
          <p:cNvSpPr>
            <a:spLocks noGrp="1"/>
          </p:cNvSpPr>
          <p:nvPr>
            <p:ph type="sldNum" sz="quarter" idx="12"/>
          </p:nvPr>
        </p:nvSpPr>
        <p:spPr/>
        <p:txBody>
          <a:bodyPr/>
          <a:lstStyle/>
          <a:p>
            <a:fld id="{BCFD7ADD-ACE5-45DC-AD18-F86BDB74A1CE}" type="slidenum">
              <a:rPr lang="en-US" smtClean="0"/>
              <a:t>‹#›</a:t>
            </a:fld>
            <a:endParaRPr lang="en-US"/>
          </a:p>
        </p:txBody>
      </p:sp>
    </p:spTree>
    <p:extLst>
      <p:ext uri="{BB962C8B-B14F-4D97-AF65-F5344CB8AC3E}">
        <p14:creationId xmlns:p14="http://schemas.microsoft.com/office/powerpoint/2010/main" val="303397639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52FBC5-9DC2-FC0E-EF5F-24E1215354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1C3724-DD5C-126F-9F2D-4C57D83492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CDE312-C3D5-5711-A068-D9BDC43E85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5809E0-4272-408E-AB4F-2839E4361CEA}" type="datetimeFigureOut">
              <a:rPr lang="en-US" smtClean="0"/>
              <a:t>6/12/2025</a:t>
            </a:fld>
            <a:endParaRPr lang="en-US"/>
          </a:p>
        </p:txBody>
      </p:sp>
      <p:sp>
        <p:nvSpPr>
          <p:cNvPr id="5" name="Footer Placeholder 4">
            <a:extLst>
              <a:ext uri="{FF2B5EF4-FFF2-40B4-BE49-F238E27FC236}">
                <a16:creationId xmlns:a16="http://schemas.microsoft.com/office/drawing/2014/main" id="{05A692FE-D8C3-ECA7-47DF-E81A33946A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1DA5E97-83FE-9CB7-EFF4-071190CA4E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FD7ADD-ACE5-45DC-AD18-F86BDB74A1CE}" type="slidenum">
              <a:rPr lang="en-US" smtClean="0"/>
              <a:t>‹#›</a:t>
            </a:fld>
            <a:endParaRPr lang="en-US"/>
          </a:p>
        </p:txBody>
      </p:sp>
    </p:spTree>
    <p:extLst>
      <p:ext uri="{BB962C8B-B14F-4D97-AF65-F5344CB8AC3E}">
        <p14:creationId xmlns:p14="http://schemas.microsoft.com/office/powerpoint/2010/main" val="15532252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5000"/>
    </mc:Choice>
    <mc:Fallback>
      <p:transition spd="slow"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BE929A-D1BB-A64C-B05E-4350E36C10E0}"/>
              </a:ext>
              <a:ext uri="{C183D7F6-B498-43B3-948B-1728B52AA6E4}">
                <adec:decorative xmlns:adec="http://schemas.microsoft.com/office/drawing/2017/decorative" val="1"/>
              </a:ext>
            </a:extLst>
          </p:cNvPr>
          <p:cNvSpPr/>
          <p:nvPr userDrawn="1"/>
        </p:nvSpPr>
        <p:spPr>
          <a:xfrm>
            <a:off x="0" y="-1"/>
            <a:ext cx="12192000" cy="5990493"/>
          </a:xfrm>
          <a:prstGeom prst="rect">
            <a:avLst/>
          </a:prstGeom>
          <a:solidFill>
            <a:srgbClr val="43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b="0" i="0">
              <a:solidFill>
                <a:schemeClr val="tx1"/>
              </a:solidFill>
              <a:latin typeface="Nunito Sans" pitchFamily="2" charset="77"/>
            </a:endParaRPr>
          </a:p>
        </p:txBody>
      </p:sp>
      <p:pic>
        <p:nvPicPr>
          <p:cNvPr id="8" name="Picture 7">
            <a:extLst>
              <a:ext uri="{FF2B5EF4-FFF2-40B4-BE49-F238E27FC236}">
                <a16:creationId xmlns:a16="http://schemas.microsoft.com/office/drawing/2014/main" id="{95727491-B011-CC42-85E6-B8301381AA2D}"/>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0" y="5717162"/>
            <a:ext cx="12192000" cy="123093"/>
          </a:xfrm>
          <a:prstGeom prst="rect">
            <a:avLst/>
          </a:prstGeom>
        </p:spPr>
      </p:pic>
      <p:pic>
        <p:nvPicPr>
          <p:cNvPr id="9" name="Picture 8">
            <a:extLst>
              <a:ext uri="{FF2B5EF4-FFF2-40B4-BE49-F238E27FC236}">
                <a16:creationId xmlns:a16="http://schemas.microsoft.com/office/drawing/2014/main" id="{8518974B-9748-A645-99AC-7972B4327310}"/>
              </a:ext>
              <a:ext uri="{C183D7F6-B498-43B3-948B-1728B52AA6E4}">
                <adec:decorative xmlns:adec="http://schemas.microsoft.com/office/drawing/2017/decorative" val="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9854774" y="5990493"/>
            <a:ext cx="2274153" cy="1108363"/>
          </a:xfrm>
          <a:prstGeom prst="rect">
            <a:avLst/>
          </a:prstGeom>
        </p:spPr>
      </p:pic>
      <p:sp>
        <p:nvSpPr>
          <p:cNvPr id="2" name="Title Placeholder 1"/>
          <p:cNvSpPr>
            <a:spLocks noGrp="1"/>
          </p:cNvSpPr>
          <p:nvPr>
            <p:ph type="title"/>
          </p:nvPr>
        </p:nvSpPr>
        <p:spPr>
          <a:xfrm>
            <a:off x="1524000" y="685520"/>
            <a:ext cx="9144000" cy="571781"/>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11890703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mc:Choice xmlns:p14="http://schemas.microsoft.com/office/powerpoint/2010/main" Requires="p14">
      <p:transition spd="slow" p14:dur="2000" advTm="5000"/>
    </mc:Choice>
    <mc:Fallback>
      <p:transition spd="slow" advTm="5000"/>
    </mc:Fallback>
  </mc:AlternateContent>
  <p:txStyles>
    <p:titleStyle>
      <a:lvl1pPr algn="l" defTabSz="914400" rtl="0" eaLnBrk="1" latinLnBrk="0" hangingPunct="1">
        <a:lnSpc>
          <a:spcPct val="90000"/>
        </a:lnSpc>
        <a:spcBef>
          <a:spcPct val="0"/>
        </a:spcBef>
        <a:buNone/>
        <a:defRPr sz="3000" b="0" i="0" kern="1200" spc="600" baseline="0">
          <a:solidFill>
            <a:schemeClr val="bg1"/>
          </a:solidFill>
          <a:latin typeface="Nunito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2BE929A-D1BB-A64C-B05E-4350E36C10E0}"/>
              </a:ext>
              <a:ext uri="{C183D7F6-B498-43B3-948B-1728B52AA6E4}">
                <adec:decorative xmlns:adec="http://schemas.microsoft.com/office/drawing/2017/decorative" val="1"/>
              </a:ext>
            </a:extLst>
          </p:cNvPr>
          <p:cNvSpPr/>
          <p:nvPr userDrawn="1"/>
        </p:nvSpPr>
        <p:spPr>
          <a:xfrm>
            <a:off x="0" y="5808785"/>
            <a:ext cx="12192000" cy="1096108"/>
          </a:xfrm>
          <a:prstGeom prst="rect">
            <a:avLst/>
          </a:prstGeom>
          <a:solidFill>
            <a:srgbClr val="431C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pic>
        <p:nvPicPr>
          <p:cNvPr id="8" name="Picture 7">
            <a:extLst>
              <a:ext uri="{FF2B5EF4-FFF2-40B4-BE49-F238E27FC236}">
                <a16:creationId xmlns:a16="http://schemas.microsoft.com/office/drawing/2014/main" id="{95727491-B011-CC42-85E6-B8301381AA2D}"/>
              </a:ext>
              <a:ext uri="{C183D7F6-B498-43B3-948B-1728B52AA6E4}">
                <adec:decorative xmlns:adec="http://schemas.microsoft.com/office/drawing/2017/decorative" val="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5899150"/>
            <a:ext cx="12192000" cy="123093"/>
          </a:xfrm>
          <a:prstGeom prst="rect">
            <a:avLst/>
          </a:prstGeom>
        </p:spPr>
      </p:pic>
      <p:pic>
        <p:nvPicPr>
          <p:cNvPr id="9" name="Picture 8" descr="Texas State University">
            <a:extLst>
              <a:ext uri="{FF2B5EF4-FFF2-40B4-BE49-F238E27FC236}">
                <a16:creationId xmlns:a16="http://schemas.microsoft.com/office/drawing/2014/main" id="{8518974B-9748-A645-99AC-7972B432731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848850" y="5990493"/>
            <a:ext cx="2286000" cy="1108363"/>
          </a:xfrm>
          <a:prstGeom prst="rect">
            <a:avLst/>
          </a:prstGeom>
        </p:spPr>
      </p:pic>
      <p:sp>
        <p:nvSpPr>
          <p:cNvPr id="2" name="Title Placeholder 1"/>
          <p:cNvSpPr>
            <a:spLocks noGrp="1"/>
          </p:cNvSpPr>
          <p:nvPr>
            <p:ph type="title"/>
          </p:nvPr>
        </p:nvSpPr>
        <p:spPr>
          <a:xfrm>
            <a:off x="1524000" y="685520"/>
            <a:ext cx="9144000" cy="571781"/>
          </a:xfrm>
          <a:prstGeom prst="rect">
            <a:avLst/>
          </a:prstGeom>
        </p:spPr>
        <p:txBody>
          <a:bodyPr vert="horz" lIns="91440" tIns="45720" rIns="91440" bIns="45720" rtlCol="0" anchor="t">
            <a:normAutofit/>
          </a:bodyPr>
          <a:lstStyle/>
          <a:p>
            <a:r>
              <a:rPr lang="en-US"/>
              <a:t>CLICK TO EDIT MASTER TITLE STYLE</a:t>
            </a:r>
          </a:p>
        </p:txBody>
      </p:sp>
    </p:spTree>
    <p:extLst>
      <p:ext uri="{BB962C8B-B14F-4D97-AF65-F5344CB8AC3E}">
        <p14:creationId xmlns:p14="http://schemas.microsoft.com/office/powerpoint/2010/main" val="164681948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7" r:id="rId11"/>
  </p:sldLayoutIdLst>
  <mc:AlternateContent xmlns:mc="http://schemas.openxmlformats.org/markup-compatibility/2006">
    <mc:Choice xmlns:p14="http://schemas.microsoft.com/office/powerpoint/2010/main" Requires="p14">
      <p:transition spd="slow" p14:dur="2000" advTm="5000"/>
    </mc:Choice>
    <mc:Fallback>
      <p:transition spd="slow" advTm="5000"/>
    </mc:Fallback>
  </mc:AlternateContent>
  <p:txStyles>
    <p:titleStyle>
      <a:lvl1pPr algn="l" defTabSz="914400" rtl="0" eaLnBrk="1" latinLnBrk="0" hangingPunct="1">
        <a:lnSpc>
          <a:spcPct val="90000"/>
        </a:lnSpc>
        <a:spcBef>
          <a:spcPct val="0"/>
        </a:spcBef>
        <a:buNone/>
        <a:defRPr sz="3000" b="0" i="0" kern="1200" spc="600" baseline="0">
          <a:solidFill>
            <a:schemeClr val="tx1"/>
          </a:solidFill>
          <a:latin typeface="Nunito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chart" Target="../charts/chart1.xml"/><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27.jpg"/><Relationship Id="rId5" Type="http://schemas.openxmlformats.org/officeDocument/2006/relationships/image" Target="../media/image26.jpe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3.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hyperlink" Target="https://txstate.campusesp.com/users/sign_i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txstate.campusesp.com/users/sign_in"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01214"/>
        </a:solidFill>
        <a:effectLst/>
      </p:bgPr>
    </p:bg>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AC9A7616-1647-EAF1-65CB-E50B54229DC7}"/>
              </a:ext>
            </a:extLst>
          </p:cNvPr>
          <p:cNvSpPr txBox="1">
            <a:spLocks/>
          </p:cNvSpPr>
          <p:nvPr/>
        </p:nvSpPr>
        <p:spPr>
          <a:xfrm>
            <a:off x="354840" y="914400"/>
            <a:ext cx="11350389" cy="2692813"/>
          </a:xfrm>
          <a:prstGeom prst="rect">
            <a:avLst/>
          </a:prstGeom>
          <a:solidFill>
            <a:schemeClr val="bg1">
              <a:alpha val="0"/>
            </a:schemeClr>
          </a:solidFill>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8000" dirty="0">
                <a:solidFill>
                  <a:schemeClr val="bg1"/>
                </a:solidFill>
                <a:effectLst>
                  <a:outerShdw blurRad="38100" dist="50800" dir="2700000" algn="tl">
                    <a:srgbClr val="501214"/>
                  </a:outerShdw>
                </a:effectLst>
                <a:latin typeface="Halis GR S Black" panose="02000505040000020004" pitchFamily="2" charset="77"/>
              </a:rPr>
              <a:t>Family Experiences</a:t>
            </a:r>
          </a:p>
        </p:txBody>
      </p:sp>
      <p:sp>
        <p:nvSpPr>
          <p:cNvPr id="9" name="Title 2">
            <a:extLst>
              <a:ext uri="{FF2B5EF4-FFF2-40B4-BE49-F238E27FC236}">
                <a16:creationId xmlns:a16="http://schemas.microsoft.com/office/drawing/2014/main" id="{A5230473-2753-2BF3-F87B-E1D234AA151C}"/>
              </a:ext>
            </a:extLst>
          </p:cNvPr>
          <p:cNvSpPr txBox="1">
            <a:spLocks/>
          </p:cNvSpPr>
          <p:nvPr/>
        </p:nvSpPr>
        <p:spPr>
          <a:xfrm>
            <a:off x="247836" y="3960431"/>
            <a:ext cx="11350390" cy="1985386"/>
          </a:xfrm>
          <a:prstGeom prst="rect">
            <a:avLst/>
          </a:prstGeom>
          <a:solidFill>
            <a:schemeClr val="bg1">
              <a:alpha val="0"/>
            </a:schemeClr>
          </a:solidFill>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solidFill>
                  <a:schemeClr val="bg1"/>
                </a:solidFill>
                <a:effectLst>
                  <a:outerShdw blurRad="38100" dist="50800" dir="2700000" algn="tl">
                    <a:srgbClr val="501214"/>
                  </a:outerShdw>
                </a:effectLst>
                <a:latin typeface="Halis GR S Black" panose="02000505040000020004" pitchFamily="2" charset="77"/>
              </a:rPr>
              <a:t>Building support and connection</a:t>
            </a:r>
          </a:p>
          <a:p>
            <a:pPr algn="l"/>
            <a:endParaRPr lang="en-US" sz="4400" b="1" dirty="0">
              <a:solidFill>
                <a:schemeClr val="bg1"/>
              </a:solidFill>
              <a:effectLst>
                <a:outerShdw blurRad="38100" dist="50800" dir="2700000" algn="tl">
                  <a:srgbClr val="501214"/>
                </a:outerShdw>
              </a:effectLst>
              <a:latin typeface="Halis GR S Black" panose="02000505040000020004" pitchFamily="2" charset="77"/>
            </a:endParaRPr>
          </a:p>
        </p:txBody>
      </p:sp>
    </p:spTree>
    <p:extLst>
      <p:ext uri="{BB962C8B-B14F-4D97-AF65-F5344CB8AC3E}">
        <p14:creationId xmlns:p14="http://schemas.microsoft.com/office/powerpoint/2010/main" val="3202731854"/>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D83EE-5F0E-469C-5ADC-F3D6EEA666C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DF1A8ED-5133-017F-5C91-354E7BEA23C1}"/>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55BFCE3-E612-02B4-2086-6FA1C77CDA28}"/>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A84033C-AE02-FEFA-2DD9-6E2A5EDBC98A}"/>
              </a:ext>
            </a:extLst>
          </p:cNvPr>
          <p:cNvPicPr>
            <a:picLocks noChangeAspect="1"/>
          </p:cNvPicPr>
          <p:nvPr/>
        </p:nvPicPr>
        <p:blipFill>
          <a:blip r:embed="rId3"/>
          <a:stretch>
            <a:fillRect/>
          </a:stretch>
        </p:blipFill>
        <p:spPr>
          <a:xfrm>
            <a:off x="610468" y="173920"/>
            <a:ext cx="10971063" cy="6247779"/>
          </a:xfrm>
          <a:prstGeom prst="rect">
            <a:avLst/>
          </a:prstGeom>
        </p:spPr>
      </p:pic>
      <p:sp>
        <p:nvSpPr>
          <p:cNvPr id="13" name="Arrow: Right 12">
            <a:extLst>
              <a:ext uri="{FF2B5EF4-FFF2-40B4-BE49-F238E27FC236}">
                <a16:creationId xmlns:a16="http://schemas.microsoft.com/office/drawing/2014/main" id="{AE3580D0-D34E-8379-0C27-3F7D89B747A2}"/>
              </a:ext>
            </a:extLst>
          </p:cNvPr>
          <p:cNvSpPr/>
          <p:nvPr/>
        </p:nvSpPr>
        <p:spPr>
          <a:xfrm rot="21264341">
            <a:off x="1182102" y="4076786"/>
            <a:ext cx="2093995" cy="1205254"/>
          </a:xfrm>
          <a:prstGeom prst="rightArrow">
            <a:avLst/>
          </a:prstGeom>
          <a:solidFill>
            <a:srgbClr val="FE6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Rectangle 3">
            <a:extLst>
              <a:ext uri="{FF2B5EF4-FFF2-40B4-BE49-F238E27FC236}">
                <a16:creationId xmlns:a16="http://schemas.microsoft.com/office/drawing/2014/main" id="{D023BC6D-939E-3679-869F-942F50726E95}"/>
              </a:ext>
            </a:extLst>
          </p:cNvPr>
          <p:cNvSpPr/>
          <p:nvPr/>
        </p:nvSpPr>
        <p:spPr>
          <a:xfrm>
            <a:off x="7034269" y="3719497"/>
            <a:ext cx="3949002" cy="1547446"/>
          </a:xfrm>
          <a:prstGeom prst="rect">
            <a:avLst/>
          </a:prstGeom>
          <a:solidFill>
            <a:srgbClr val="FE6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highlight>
                  <a:srgbClr val="FFFF00"/>
                </a:highlight>
              </a:rPr>
              <a:t>Only Student EMAIL</a:t>
            </a:r>
          </a:p>
          <a:p>
            <a:pPr algn="ctr"/>
            <a:r>
              <a:rPr lang="en-US" sz="3200" dirty="0">
                <a:solidFill>
                  <a:schemeClr val="tx1"/>
                </a:solidFill>
                <a:highlight>
                  <a:srgbClr val="00FF00"/>
                </a:highlight>
              </a:rPr>
              <a:t>njn32@txstate.edu</a:t>
            </a:r>
          </a:p>
        </p:txBody>
      </p:sp>
    </p:spTree>
    <p:extLst>
      <p:ext uri="{BB962C8B-B14F-4D97-AF65-F5344CB8AC3E}">
        <p14:creationId xmlns:p14="http://schemas.microsoft.com/office/powerpoint/2010/main" val="1438656025"/>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48289-A095-77EC-4556-BE5853BA08A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E12B40B-97CC-166E-9730-EADF7F2C8664}"/>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D6CAAC6-4912-5C13-EE4B-F1513ACF12B3}"/>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3AC9AB6-F8AC-DDE4-08BF-70135999C199}"/>
              </a:ext>
            </a:extLst>
          </p:cNvPr>
          <p:cNvPicPr>
            <a:picLocks noChangeAspect="1"/>
          </p:cNvPicPr>
          <p:nvPr/>
        </p:nvPicPr>
        <p:blipFill>
          <a:blip r:embed="rId3"/>
          <a:stretch>
            <a:fillRect/>
          </a:stretch>
        </p:blipFill>
        <p:spPr>
          <a:xfrm>
            <a:off x="2391508" y="0"/>
            <a:ext cx="7747279" cy="6858000"/>
          </a:xfrm>
          <a:prstGeom prst="rect">
            <a:avLst/>
          </a:prstGeom>
        </p:spPr>
      </p:pic>
    </p:spTree>
    <p:extLst>
      <p:ext uri="{BB962C8B-B14F-4D97-AF65-F5344CB8AC3E}">
        <p14:creationId xmlns:p14="http://schemas.microsoft.com/office/powerpoint/2010/main" val="103538523"/>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73BD9-F68C-D639-3AB4-897B4871C8C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BBBA401-2045-9931-2115-68B2FDA85A89}"/>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C54F2-E50C-35EB-7FB9-1F368A5AB607}"/>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E8F551E-B0F8-337E-254B-98E355FAF02F}"/>
              </a:ext>
            </a:extLst>
          </p:cNvPr>
          <p:cNvPicPr>
            <a:picLocks noChangeAspect="1"/>
          </p:cNvPicPr>
          <p:nvPr/>
        </p:nvPicPr>
        <p:blipFill>
          <a:blip r:embed="rId3"/>
          <a:stretch>
            <a:fillRect/>
          </a:stretch>
        </p:blipFill>
        <p:spPr>
          <a:xfrm>
            <a:off x="93388" y="1029600"/>
            <a:ext cx="12005223" cy="3884043"/>
          </a:xfrm>
          <a:prstGeom prst="rect">
            <a:avLst/>
          </a:prstGeom>
        </p:spPr>
      </p:pic>
      <p:sp>
        <p:nvSpPr>
          <p:cNvPr id="5" name="Rectangle 4">
            <a:extLst>
              <a:ext uri="{FF2B5EF4-FFF2-40B4-BE49-F238E27FC236}">
                <a16:creationId xmlns:a16="http://schemas.microsoft.com/office/drawing/2014/main" id="{39BD3859-B2A0-44F9-54E9-1C17E49342D9}"/>
              </a:ext>
            </a:extLst>
          </p:cNvPr>
          <p:cNvSpPr/>
          <p:nvPr/>
        </p:nvSpPr>
        <p:spPr>
          <a:xfrm>
            <a:off x="291402" y="1029600"/>
            <a:ext cx="1004835" cy="4776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299901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 name="Picture Placeholder 17">
            <a:extLst>
              <a:ext uri="{FF2B5EF4-FFF2-40B4-BE49-F238E27FC236}">
                <a16:creationId xmlns:a16="http://schemas.microsoft.com/office/drawing/2014/main" id="{8B00CC0D-0854-C109-FC26-3F289F88B448}"/>
              </a:ext>
            </a:extLst>
          </p:cNvPr>
          <p:cNvPicPr>
            <a:picLocks noChangeAspect="1"/>
          </p:cNvPicPr>
          <p:nvPr/>
        </p:nvPicPr>
        <p:blipFill>
          <a:blip r:embed="rId3">
            <a:extLst>
              <a:ext uri="{28A0092B-C50C-407E-A947-70E740481C1C}">
                <a14:useLocalDpi xmlns:a14="http://schemas.microsoft.com/office/drawing/2010/main" val="0"/>
              </a:ext>
            </a:extLst>
          </a:blip>
          <a:srcRect t="6295" b="6295"/>
          <a:stretch/>
        </p:blipFill>
        <p:spPr>
          <a:xfrm>
            <a:off x="9742750" y="-1"/>
            <a:ext cx="2449250" cy="3803447"/>
          </a:xfrm>
          <a:prstGeom prst="rect">
            <a:avLst/>
          </a:prstGeom>
        </p:spPr>
      </p:pic>
      <p:sp>
        <p:nvSpPr>
          <p:cNvPr id="4" name="object 3">
            <a:extLst>
              <a:ext uri="{FF2B5EF4-FFF2-40B4-BE49-F238E27FC236}">
                <a16:creationId xmlns:a16="http://schemas.microsoft.com/office/drawing/2014/main" id="{5588F982-C6E4-26B5-DDF4-A2609B344757}"/>
              </a:ext>
            </a:extLst>
          </p:cNvPr>
          <p:cNvSpPr>
            <a:spLocks/>
          </p:cNvSpPr>
          <p:nvPr/>
        </p:nvSpPr>
        <p:spPr>
          <a:xfrm>
            <a:off x="6096000" y="-29129"/>
            <a:ext cx="3703092" cy="3957850"/>
          </a:xfrm>
          <a:custGeom>
            <a:avLst/>
            <a:gdLst/>
            <a:ahLst/>
            <a:cxnLst/>
            <a:rect l="l" t="t" r="r" b="b"/>
            <a:pathLst>
              <a:path w="3843654" h="3932554">
                <a:moveTo>
                  <a:pt x="0" y="0"/>
                </a:moveTo>
                <a:lnTo>
                  <a:pt x="3843093" y="0"/>
                </a:lnTo>
                <a:lnTo>
                  <a:pt x="3843093" y="3932179"/>
                </a:lnTo>
                <a:lnTo>
                  <a:pt x="0" y="3932179"/>
                </a:lnTo>
                <a:lnTo>
                  <a:pt x="0" y="0"/>
                </a:lnTo>
                <a:close/>
              </a:path>
            </a:pathLst>
          </a:custGeom>
          <a:solidFill>
            <a:srgbClr val="EAB841"/>
          </a:solidFill>
        </p:spPr>
        <p:txBody>
          <a:bodyPr wrap="square" lIns="0" tIns="0" rIns="0" bIns="0" rtlCol="0"/>
          <a:lstStyle/>
          <a:p>
            <a:endParaRPr/>
          </a:p>
        </p:txBody>
      </p:sp>
      <p:sp>
        <p:nvSpPr>
          <p:cNvPr id="2" name="object 6">
            <a:extLst>
              <a:ext uri="{FF2B5EF4-FFF2-40B4-BE49-F238E27FC236}">
                <a16:creationId xmlns:a16="http://schemas.microsoft.com/office/drawing/2014/main" id="{40F4E304-EEF7-4B0E-402E-2FE4664769E5}"/>
              </a:ext>
            </a:extLst>
          </p:cNvPr>
          <p:cNvSpPr>
            <a:spLocks/>
          </p:cNvSpPr>
          <p:nvPr/>
        </p:nvSpPr>
        <p:spPr>
          <a:xfrm>
            <a:off x="6096000" y="3803447"/>
            <a:ext cx="6096000" cy="3064079"/>
          </a:xfrm>
          <a:custGeom>
            <a:avLst/>
            <a:gdLst/>
            <a:ahLst/>
            <a:cxnLst/>
            <a:rect l="l" t="t" r="r" b="b"/>
            <a:pathLst>
              <a:path w="6096000" h="2060575">
                <a:moveTo>
                  <a:pt x="6096000" y="0"/>
                </a:moveTo>
                <a:lnTo>
                  <a:pt x="0" y="0"/>
                </a:lnTo>
                <a:lnTo>
                  <a:pt x="0" y="2060548"/>
                </a:lnTo>
                <a:lnTo>
                  <a:pt x="6096000" y="2060548"/>
                </a:lnTo>
                <a:lnTo>
                  <a:pt x="6096000" y="0"/>
                </a:lnTo>
                <a:close/>
              </a:path>
            </a:pathLst>
          </a:custGeom>
          <a:solidFill>
            <a:srgbClr val="EAB841"/>
          </a:solidFill>
        </p:spPr>
        <p:txBody>
          <a:bodyPr wrap="square" lIns="0" tIns="0" rIns="0" bIns="0" rtlCol="0"/>
          <a:lstStyle/>
          <a:p>
            <a:endParaRPr/>
          </a:p>
        </p:txBody>
      </p:sp>
      <p:sp>
        <p:nvSpPr>
          <p:cNvPr id="11" name="Title 10">
            <a:extLst>
              <a:ext uri="{FF2B5EF4-FFF2-40B4-BE49-F238E27FC236}">
                <a16:creationId xmlns:a16="http://schemas.microsoft.com/office/drawing/2014/main" id="{95F5E7C2-BEBD-6D42-A79E-3C18EB59D181}"/>
              </a:ext>
            </a:extLst>
          </p:cNvPr>
          <p:cNvSpPr txBox="1">
            <a:spLocks noGrp="1"/>
          </p:cNvSpPr>
          <p:nvPr>
            <p:ph type="title"/>
          </p:nvPr>
        </p:nvSpPr>
        <p:spPr>
          <a:xfrm>
            <a:off x="478120" y="385333"/>
            <a:ext cx="5158405" cy="600164"/>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nSpc>
                <a:spcPct val="100000"/>
              </a:lnSpc>
              <a:spcBef>
                <a:spcPts val="0"/>
              </a:spcBef>
              <a:defRPr/>
            </a:pPr>
            <a:r>
              <a:rPr lang="en-US" sz="3600"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rPr>
              <a:t>Website</a:t>
            </a:r>
            <a:endParaRPr lang="tr-TR" sz="32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endParaRPr>
          </a:p>
        </p:txBody>
      </p:sp>
      <p:sp>
        <p:nvSpPr>
          <p:cNvPr id="7" name="Rectangle 6">
            <a:extLst>
              <a:ext uri="{FF2B5EF4-FFF2-40B4-BE49-F238E27FC236}">
                <a16:creationId xmlns:a16="http://schemas.microsoft.com/office/drawing/2014/main" id="{AF2866D1-910D-1A42-C8E2-856AF4F440F3}"/>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03C3915-4E2B-DA5B-E4C7-B5E9E5A2EB80}"/>
              </a:ext>
            </a:extLst>
          </p:cNvPr>
          <p:cNvSpPr txBox="1"/>
          <p:nvPr/>
        </p:nvSpPr>
        <p:spPr>
          <a:xfrm>
            <a:off x="6251121" y="383406"/>
            <a:ext cx="3343256" cy="707886"/>
          </a:xfrm>
          <a:prstGeom prst="rect">
            <a:avLst/>
          </a:prstGeom>
          <a:noFill/>
        </p:spPr>
        <p:txBody>
          <a:bodyPr wrap="square" rtlCol="0">
            <a:spAutoFit/>
          </a:bodyPr>
          <a:lstStyle/>
          <a:p>
            <a:pPr>
              <a:buClr>
                <a:srgbClr val="501214"/>
              </a:buClr>
              <a:buSzPct val="80000"/>
            </a:pPr>
            <a:r>
              <a:rPr lang="en-US" sz="2000" b="1" spc="300" dirty="0">
                <a:solidFill>
                  <a:srgbClr val="501214"/>
                </a:solidFill>
                <a:latin typeface="Halis GR Bold" panose="02000505040000020004" pitchFamily="2" charset="77"/>
                <a:ea typeface="Open Sans" panose="020B0606030504020204" pitchFamily="34" charset="0"/>
                <a:cs typeface="Open Sans" panose="020B0606030504020204" pitchFamily="34" charset="0"/>
              </a:rPr>
              <a:t>Resources and Tools</a:t>
            </a:r>
            <a:endParaRPr lang="tr-TR" sz="2000" b="1" spc="300" dirty="0">
              <a:solidFill>
                <a:srgbClr val="501214"/>
              </a:solidFill>
              <a:latin typeface="Halis GR Bold" panose="02000505040000020004" pitchFamily="2" charset="77"/>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4D203469-43D3-AE9A-2292-53E40029F267}"/>
              </a:ext>
            </a:extLst>
          </p:cNvPr>
          <p:cNvSpPr txBox="1"/>
          <p:nvPr/>
        </p:nvSpPr>
        <p:spPr>
          <a:xfrm>
            <a:off x="6251120" y="1238671"/>
            <a:ext cx="3343256" cy="1708160"/>
          </a:xfrm>
          <a:prstGeom prst="rect">
            <a:avLst/>
          </a:prstGeom>
          <a:noFill/>
        </p:spPr>
        <p:txBody>
          <a:bodyPr wrap="square" rtlCol="0">
            <a:spAutoFit/>
          </a:bodyPr>
          <a:lstStyle/>
          <a:p>
            <a:pPr marL="285750" indent="-285750">
              <a:spcBef>
                <a:spcPts val="1000"/>
              </a:spcBef>
              <a:buClr>
                <a:srgbClr val="501214"/>
              </a:buClr>
              <a:buSzPct val="120000"/>
              <a:buFont typeface="Wingdings" panose="05000000000000000000" pitchFamily="2" charset="2"/>
              <a:buChar char="§"/>
            </a:pPr>
            <a:r>
              <a:rPr lang="en-US" sz="2000" spc="-10" dirty="0">
                <a:solidFill>
                  <a:srgbClr val="501214"/>
                </a:solidFill>
                <a:latin typeface="Halis GR Regular"/>
                <a:cs typeface="Halis GR Regular"/>
              </a:rPr>
              <a:t>A-Z Guide</a:t>
            </a:r>
          </a:p>
          <a:p>
            <a:pPr marL="285750" indent="-285750">
              <a:spcBef>
                <a:spcPts val="1000"/>
              </a:spcBef>
              <a:buClr>
                <a:srgbClr val="501214"/>
              </a:buClr>
              <a:buSzPct val="120000"/>
              <a:buFont typeface="Wingdings" panose="05000000000000000000" pitchFamily="2" charset="2"/>
              <a:buChar char="§"/>
            </a:pPr>
            <a:r>
              <a:rPr lang="en-US" sz="2000" spc="-10" dirty="0">
                <a:solidFill>
                  <a:srgbClr val="501214"/>
                </a:solidFill>
                <a:latin typeface="Halis GR Regular"/>
                <a:cs typeface="Halis GR Regular"/>
              </a:rPr>
              <a:t>Conversation Starters</a:t>
            </a:r>
          </a:p>
          <a:p>
            <a:pPr marL="285750" indent="-285750">
              <a:spcBef>
                <a:spcPts val="1000"/>
              </a:spcBef>
              <a:buClr>
                <a:srgbClr val="501214"/>
              </a:buClr>
              <a:buSzPct val="120000"/>
              <a:buFont typeface="Wingdings" panose="05000000000000000000" pitchFamily="2" charset="2"/>
              <a:buChar char="§"/>
            </a:pPr>
            <a:r>
              <a:rPr lang="en-US" sz="2000" spc="-10" dirty="0">
                <a:solidFill>
                  <a:srgbClr val="501214"/>
                </a:solidFill>
                <a:latin typeface="Halis GR Regular"/>
                <a:cs typeface="Halis GR Regular"/>
              </a:rPr>
              <a:t>In An Emergency</a:t>
            </a:r>
          </a:p>
          <a:p>
            <a:pPr marL="285750" indent="-285750">
              <a:spcBef>
                <a:spcPts val="1000"/>
              </a:spcBef>
              <a:buClr>
                <a:srgbClr val="501214"/>
              </a:buClr>
              <a:buSzPct val="120000"/>
              <a:buFont typeface="Wingdings" panose="05000000000000000000" pitchFamily="2" charset="2"/>
              <a:buChar char="§"/>
            </a:pPr>
            <a:r>
              <a:rPr lang="en-US" sz="2000" spc="-10" dirty="0">
                <a:solidFill>
                  <a:srgbClr val="501214"/>
                </a:solidFill>
                <a:latin typeface="Halis GR Regular"/>
                <a:cs typeface="Halis GR Regular"/>
              </a:rPr>
              <a:t>Recommended Reading</a:t>
            </a:r>
          </a:p>
        </p:txBody>
      </p:sp>
      <p:sp>
        <p:nvSpPr>
          <p:cNvPr id="13" name="TextBox 12">
            <a:extLst>
              <a:ext uri="{FF2B5EF4-FFF2-40B4-BE49-F238E27FC236}">
                <a16:creationId xmlns:a16="http://schemas.microsoft.com/office/drawing/2014/main" id="{69535B5B-DD8C-437E-1CB8-ED2FD1C437C2}"/>
              </a:ext>
            </a:extLst>
          </p:cNvPr>
          <p:cNvSpPr txBox="1"/>
          <p:nvPr/>
        </p:nvSpPr>
        <p:spPr>
          <a:xfrm>
            <a:off x="6514754" y="4054067"/>
            <a:ext cx="5258489" cy="400110"/>
          </a:xfrm>
          <a:prstGeom prst="rect">
            <a:avLst/>
          </a:prstGeom>
          <a:noFill/>
        </p:spPr>
        <p:txBody>
          <a:bodyPr wrap="square" rtlCol="0">
            <a:spAutoFit/>
          </a:bodyPr>
          <a:lstStyle/>
          <a:p>
            <a:pPr algn="ctr">
              <a:buClr>
                <a:srgbClr val="501214"/>
              </a:buClr>
              <a:buSzPct val="80000"/>
            </a:pPr>
            <a:r>
              <a:rPr lang="en-US" sz="2000" b="1" spc="300" dirty="0">
                <a:solidFill>
                  <a:schemeClr val="bg1"/>
                </a:solidFill>
                <a:latin typeface="Halis GR Bold" panose="02000505040000020004" pitchFamily="2" charset="77"/>
                <a:ea typeface="Open Sans" panose="020B0606030504020204" pitchFamily="34" charset="0"/>
                <a:cs typeface="Open Sans" panose="020B0606030504020204" pitchFamily="34" charset="0"/>
              </a:rPr>
              <a:t>Stay Informed</a:t>
            </a:r>
            <a:endParaRPr lang="tr-TR" sz="2000" b="1" spc="300" dirty="0">
              <a:solidFill>
                <a:schemeClr val="bg1"/>
              </a:solidFill>
              <a:latin typeface="Halis GR Bold" panose="02000505040000020004" pitchFamily="2" charset="77"/>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ADEE1C5D-6F7C-811D-1CA8-14F7EAF0A49D}"/>
              </a:ext>
            </a:extLst>
          </p:cNvPr>
          <p:cNvSpPr txBox="1"/>
          <p:nvPr/>
        </p:nvSpPr>
        <p:spPr>
          <a:xfrm>
            <a:off x="6514754" y="4550393"/>
            <a:ext cx="5258489" cy="1272143"/>
          </a:xfrm>
          <a:prstGeom prst="rect">
            <a:avLst/>
          </a:prstGeom>
          <a:noFill/>
        </p:spPr>
        <p:txBody>
          <a:bodyPr wrap="square" rtlCol="0">
            <a:spAutoFit/>
          </a:bodyPr>
          <a:lstStyle/>
          <a:p>
            <a:pPr marL="285750" indent="-285750">
              <a:spcBef>
                <a:spcPts val="1000"/>
              </a:spcBef>
              <a:buClr>
                <a:srgbClr val="501214"/>
              </a:buClr>
              <a:buSzPct val="120000"/>
              <a:buFont typeface="Wingdings" panose="05000000000000000000" pitchFamily="2" charset="2"/>
              <a:buChar char="§"/>
            </a:pPr>
            <a:r>
              <a:rPr lang="en-US" sz="2000" spc="-10" dirty="0">
                <a:solidFill>
                  <a:schemeClr val="bg1"/>
                </a:solidFill>
                <a:latin typeface="Halis GR Regular"/>
                <a:cs typeface="Halis GR Regular"/>
              </a:rPr>
              <a:t>Bobcat Family Portal</a:t>
            </a:r>
          </a:p>
          <a:p>
            <a:pPr marL="285750" indent="-285750">
              <a:spcBef>
                <a:spcPts val="1000"/>
              </a:spcBef>
              <a:buClr>
                <a:srgbClr val="501214"/>
              </a:buClr>
              <a:buSzPct val="120000"/>
              <a:buFont typeface="Wingdings" panose="05000000000000000000" pitchFamily="2" charset="2"/>
              <a:buChar char="§"/>
            </a:pPr>
            <a:r>
              <a:rPr lang="en-US" sz="2000" spc="-10" dirty="0">
                <a:solidFill>
                  <a:schemeClr val="bg1"/>
                </a:solidFill>
                <a:latin typeface="Halis GR Regular"/>
                <a:cs typeface="Halis GR Regular"/>
              </a:rPr>
              <a:t>Webinars</a:t>
            </a:r>
          </a:p>
          <a:p>
            <a:pPr marL="285750" indent="-285750">
              <a:spcBef>
                <a:spcPts val="1000"/>
              </a:spcBef>
              <a:buClr>
                <a:srgbClr val="501214"/>
              </a:buClr>
              <a:buSzPct val="120000"/>
              <a:buFont typeface="Wingdings" panose="05000000000000000000" pitchFamily="2" charset="2"/>
              <a:buChar char="§"/>
            </a:pPr>
            <a:r>
              <a:rPr lang="en-US" sz="2000" spc="-10" dirty="0">
                <a:solidFill>
                  <a:schemeClr val="bg1"/>
                </a:solidFill>
                <a:latin typeface="Halis GR Regular"/>
                <a:cs typeface="Halis GR Regular"/>
              </a:rPr>
              <a:t>Facebook</a:t>
            </a:r>
          </a:p>
        </p:txBody>
      </p:sp>
      <p:sp>
        <p:nvSpPr>
          <p:cNvPr id="15" name="TextBox 14">
            <a:extLst>
              <a:ext uri="{FF2B5EF4-FFF2-40B4-BE49-F238E27FC236}">
                <a16:creationId xmlns:a16="http://schemas.microsoft.com/office/drawing/2014/main" id="{27573017-2080-3F2C-E091-7EA0D314D483}"/>
              </a:ext>
            </a:extLst>
          </p:cNvPr>
          <p:cNvSpPr txBox="1"/>
          <p:nvPr/>
        </p:nvSpPr>
        <p:spPr>
          <a:xfrm>
            <a:off x="478120" y="1234143"/>
            <a:ext cx="5533574" cy="1456809"/>
          </a:xfrm>
          <a:prstGeom prst="rect">
            <a:avLst/>
          </a:prstGeom>
          <a:noFill/>
        </p:spPr>
        <p:txBody>
          <a:bodyPr wrap="square" rtlCol="0">
            <a:spAutoFit/>
          </a:bodyPr>
          <a:lstStyle/>
          <a:p>
            <a:pPr marL="228600" indent="-228600">
              <a:spcBef>
                <a:spcPts val="1000"/>
              </a:spcBef>
              <a:buClr>
                <a:srgbClr val="501214"/>
              </a:buClr>
              <a:buSzPct val="120000"/>
              <a:buFont typeface="Wingdings" pitchFamily="2" charset="2"/>
              <a:buChar char="§"/>
            </a:pPr>
            <a:r>
              <a:rPr lang="en-US" sz="2400" spc="300" dirty="0">
                <a:solidFill>
                  <a:srgbClr val="501214"/>
                </a:solidFill>
                <a:latin typeface="Halis GR Bold" panose="02000505040000020004" pitchFamily="2" charset="77"/>
                <a:ea typeface="Open Sans" panose="020B0606030504020204" pitchFamily="34" charset="0"/>
                <a:cs typeface="Open Sans" panose="020B0606030504020204" pitchFamily="34" charset="0"/>
              </a:rPr>
              <a:t>Family of the Year</a:t>
            </a:r>
            <a:endParaRPr lang="en-US" sz="1600" dirty="0">
              <a:solidFill>
                <a:srgbClr val="501214"/>
              </a:solidFill>
              <a:latin typeface="Nunito Sans" pitchFamily="2" charset="77"/>
              <a:ea typeface="Open Sans" panose="020B0606030504020204" pitchFamily="34" charset="0"/>
              <a:cs typeface="Open Sans" panose="020B0606030504020204" pitchFamily="34" charset="0"/>
            </a:endParaRPr>
          </a:p>
          <a:p>
            <a:pPr marL="228600" indent="-228600">
              <a:spcBef>
                <a:spcPts val="1000"/>
              </a:spcBef>
              <a:buClr>
                <a:srgbClr val="501214"/>
              </a:buClr>
              <a:buSzPct val="120000"/>
              <a:buFont typeface="Wingdings" pitchFamily="2" charset="2"/>
              <a:buChar char="§"/>
            </a:pPr>
            <a:r>
              <a:rPr lang="en-US" sz="2400" b="1" spc="300" dirty="0">
                <a:solidFill>
                  <a:srgbClr val="501214"/>
                </a:solidFill>
                <a:latin typeface="Halis GR Bold" panose="02000505040000020004" pitchFamily="2" charset="77"/>
                <a:ea typeface="Open Sans" panose="020B0606030504020204" pitchFamily="34" charset="0"/>
                <a:cs typeface="Open Sans" panose="020B0606030504020204" pitchFamily="34" charset="0"/>
              </a:rPr>
              <a:t>Family Association</a:t>
            </a:r>
          </a:p>
          <a:p>
            <a:pPr marL="228600" indent="-228600">
              <a:spcBef>
                <a:spcPts val="1000"/>
              </a:spcBef>
              <a:buClr>
                <a:srgbClr val="501214"/>
              </a:buClr>
              <a:buSzPct val="120000"/>
              <a:buFont typeface="Wingdings" pitchFamily="2" charset="2"/>
              <a:buChar char="§"/>
            </a:pPr>
            <a:r>
              <a:rPr lang="en-US" sz="2400" b="1" spc="300" dirty="0" err="1">
                <a:solidFill>
                  <a:srgbClr val="501214"/>
                </a:solidFill>
                <a:latin typeface="Halis GR Bold" panose="02000505040000020004" pitchFamily="2" charset="77"/>
                <a:ea typeface="Open Sans" panose="020B0606030504020204" pitchFamily="34" charset="0"/>
                <a:cs typeface="Open Sans" panose="020B0606030504020204" pitchFamily="34" charset="0"/>
              </a:rPr>
              <a:t>Recursos</a:t>
            </a:r>
            <a:r>
              <a:rPr lang="en-US" sz="2400" b="1" spc="300" dirty="0">
                <a:solidFill>
                  <a:srgbClr val="501214"/>
                </a:solidFill>
                <a:latin typeface="Halis GR Bold" panose="02000505040000020004" pitchFamily="2" charset="77"/>
                <a:ea typeface="Open Sans" panose="020B0606030504020204" pitchFamily="34" charset="0"/>
                <a:cs typeface="Open Sans" panose="020B0606030504020204" pitchFamily="34" charset="0"/>
              </a:rPr>
              <a:t> </a:t>
            </a:r>
            <a:r>
              <a:rPr lang="en-US" sz="2400" b="1" spc="300" dirty="0" err="1">
                <a:solidFill>
                  <a:srgbClr val="501214"/>
                </a:solidFill>
                <a:latin typeface="Halis GR Bold" panose="02000505040000020004" pitchFamily="2" charset="77"/>
                <a:ea typeface="Open Sans" panose="020B0606030504020204" pitchFamily="34" charset="0"/>
                <a:cs typeface="Open Sans" panose="020B0606030504020204" pitchFamily="34" charset="0"/>
              </a:rPr>
              <a:t>en</a:t>
            </a:r>
            <a:r>
              <a:rPr lang="en-US" sz="2400" b="1" spc="300" dirty="0">
                <a:solidFill>
                  <a:srgbClr val="501214"/>
                </a:solidFill>
                <a:latin typeface="Halis GR Bold" panose="02000505040000020004" pitchFamily="2" charset="77"/>
                <a:ea typeface="Open Sans" panose="020B0606030504020204" pitchFamily="34" charset="0"/>
                <a:cs typeface="Open Sans" panose="020B0606030504020204" pitchFamily="34" charset="0"/>
              </a:rPr>
              <a:t> Espanol</a:t>
            </a:r>
          </a:p>
        </p:txBody>
      </p:sp>
      <p:sp>
        <p:nvSpPr>
          <p:cNvPr id="5" name="Rectangle 4">
            <a:extLst>
              <a:ext uri="{FF2B5EF4-FFF2-40B4-BE49-F238E27FC236}">
                <a16:creationId xmlns:a16="http://schemas.microsoft.com/office/drawing/2014/main" id="{9435E159-D652-F17D-5A82-B611929038EA}"/>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57570BB-D0B0-D853-915F-3CA9215C6477}"/>
              </a:ext>
            </a:extLst>
          </p:cNvPr>
          <p:cNvSpPr txBox="1"/>
          <p:nvPr/>
        </p:nvSpPr>
        <p:spPr>
          <a:xfrm>
            <a:off x="6455391" y="6358753"/>
            <a:ext cx="5258489" cy="338554"/>
          </a:xfrm>
          <a:prstGeom prst="rect">
            <a:avLst/>
          </a:prstGeom>
          <a:noFill/>
        </p:spPr>
        <p:txBody>
          <a:bodyPr wrap="square">
            <a:spAutoFit/>
          </a:bodyPr>
          <a:lstStyle/>
          <a:p>
            <a:pPr algn="r">
              <a:spcBef>
                <a:spcPts val="1000"/>
              </a:spcBef>
              <a:buClr>
                <a:srgbClr val="501214"/>
              </a:buClr>
              <a:buSzPct val="120000"/>
            </a:pPr>
            <a:r>
              <a:rPr lang="en-US" sz="1600" b="1" spc="300" dirty="0">
                <a:solidFill>
                  <a:schemeClr val="bg1"/>
                </a:solidFill>
                <a:latin typeface="Halis GR Bold" panose="02000505040000020004" pitchFamily="2" charset="77"/>
                <a:ea typeface="Open Sans" panose="020B0606030504020204" pitchFamily="34" charset="0"/>
                <a:cs typeface="Open Sans" panose="020B0606030504020204" pitchFamily="34" charset="0"/>
              </a:rPr>
              <a:t>New Student and Family Experiences</a:t>
            </a:r>
          </a:p>
        </p:txBody>
      </p:sp>
      <p:pic>
        <p:nvPicPr>
          <p:cNvPr id="8" name="Picture 7">
            <a:extLst>
              <a:ext uri="{FF2B5EF4-FFF2-40B4-BE49-F238E27FC236}">
                <a16:creationId xmlns:a16="http://schemas.microsoft.com/office/drawing/2014/main" id="{48298770-180D-1C0C-5969-CE24DB8D0046}"/>
              </a:ext>
            </a:extLst>
          </p:cNvPr>
          <p:cNvPicPr>
            <a:picLocks noChangeAspect="1"/>
          </p:cNvPicPr>
          <p:nvPr/>
        </p:nvPicPr>
        <p:blipFill>
          <a:blip r:embed="rId4"/>
          <a:stretch>
            <a:fillRect/>
          </a:stretch>
        </p:blipFill>
        <p:spPr>
          <a:xfrm>
            <a:off x="1041722" y="2899627"/>
            <a:ext cx="3230903" cy="3208466"/>
          </a:xfrm>
          <a:prstGeom prst="rect">
            <a:avLst/>
          </a:prstGeom>
        </p:spPr>
      </p:pic>
    </p:spTree>
    <p:extLst>
      <p:ext uri="{BB962C8B-B14F-4D97-AF65-F5344CB8AC3E}">
        <p14:creationId xmlns:p14="http://schemas.microsoft.com/office/powerpoint/2010/main" val="78499335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E605EBE-C1B4-9A26-78CA-290319C3A45B}"/>
              </a:ext>
            </a:extLst>
          </p:cNvPr>
          <p:cNvSpPr txBox="1"/>
          <p:nvPr/>
        </p:nvSpPr>
        <p:spPr>
          <a:xfrm>
            <a:off x="2527110" y="2551837"/>
            <a:ext cx="7137779" cy="2585323"/>
          </a:xfrm>
          <a:prstGeom prst="rect">
            <a:avLst/>
          </a:prstGeom>
          <a:solidFill>
            <a:srgbClr val="501214">
              <a:alpha val="81000"/>
            </a:srgbClr>
          </a:solidFill>
        </p:spPr>
        <p:txBody>
          <a:bodyPr wrap="square" lIns="457200" tIns="457200" rIns="457200" bIns="457200" rtlCol="0">
            <a:spAutoFit/>
          </a:bodyPr>
          <a:lstStyle/>
          <a:p>
            <a:pPr algn="ctr"/>
            <a:r>
              <a:rPr lang="en-US" sz="5400" b="1" dirty="0">
                <a:solidFill>
                  <a:schemeClr val="bg1"/>
                </a:solidFill>
                <a:latin typeface="Halis GR Bold" panose="02000505030000020004" pitchFamily="50" charset="0"/>
              </a:rPr>
              <a:t>Family Association</a:t>
            </a:r>
          </a:p>
        </p:txBody>
      </p:sp>
    </p:spTree>
    <p:extLst>
      <p:ext uri="{BB962C8B-B14F-4D97-AF65-F5344CB8AC3E}">
        <p14:creationId xmlns:p14="http://schemas.microsoft.com/office/powerpoint/2010/main" val="4025342266"/>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5F5E7C2-BEBD-6D42-A79E-3C18EB59D181}"/>
              </a:ext>
            </a:extLst>
          </p:cNvPr>
          <p:cNvSpPr txBox="1">
            <a:spLocks noGrp="1" noRot="1" noMove="1" noResize="1" noEditPoints="1" noAdjustHandles="1" noChangeArrowheads="1" noChangeShapeType="1"/>
          </p:cNvSpPr>
          <p:nvPr>
            <p:ph type="title"/>
          </p:nvPr>
        </p:nvSpPr>
        <p:spPr>
          <a:xfrm>
            <a:off x="478120" y="385333"/>
            <a:ext cx="11235760" cy="661720"/>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nSpc>
                <a:spcPct val="100000"/>
              </a:lnSpc>
              <a:spcBef>
                <a:spcPts val="0"/>
              </a:spcBef>
              <a:defRPr/>
            </a:pPr>
            <a:r>
              <a:rPr lang="en-US" sz="4000"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rPr>
              <a:t>Family Association</a:t>
            </a:r>
            <a:endParaRPr lang="tr-TR" sz="36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endParaRPr>
          </a:p>
        </p:txBody>
      </p:sp>
      <p:sp>
        <p:nvSpPr>
          <p:cNvPr id="5" name="TextBox 4">
            <a:extLst>
              <a:ext uri="{FF2B5EF4-FFF2-40B4-BE49-F238E27FC236}">
                <a16:creationId xmlns:a16="http://schemas.microsoft.com/office/drawing/2014/main" id="{A0A2BF20-2C38-57CB-BFDC-68EB5C84096B}"/>
              </a:ext>
            </a:extLst>
          </p:cNvPr>
          <p:cNvSpPr txBox="1">
            <a:spLocks/>
          </p:cNvSpPr>
          <p:nvPr/>
        </p:nvSpPr>
        <p:spPr>
          <a:xfrm>
            <a:off x="478121" y="1744452"/>
            <a:ext cx="11040590" cy="400110"/>
          </a:xfrm>
          <a:prstGeom prst="rect">
            <a:avLst/>
          </a:prstGeom>
          <a:noFill/>
        </p:spPr>
        <p:txBody>
          <a:bodyPr wrap="square" rtlCol="0">
            <a:spAutoFit/>
          </a:bodyPr>
          <a:lstStyle/>
          <a:p>
            <a:pPr>
              <a:spcBef>
                <a:spcPts val="1000"/>
              </a:spcBef>
              <a:buClr>
                <a:srgbClr val="501214"/>
              </a:buClr>
              <a:buSzPct val="120000"/>
            </a:pPr>
            <a:r>
              <a:rPr lang="en-US" sz="2000" dirty="0">
                <a:solidFill>
                  <a:srgbClr val="501214"/>
                </a:solidFill>
                <a:latin typeface="Nunito Sans" pitchFamily="2" charset="0"/>
                <a:ea typeface="Open Sans" panose="020B0606030504020204" pitchFamily="34" charset="0"/>
                <a:cs typeface="Open Sans" panose="020B0606030504020204" pitchFamily="34" charset="0"/>
              </a:rPr>
              <a:t>Supporting all Bobcat families through a dues-based organization</a:t>
            </a:r>
            <a:endParaRPr lang="en-US" sz="2000" dirty="0">
              <a:solidFill>
                <a:srgbClr val="501214"/>
              </a:solidFill>
              <a:latin typeface="Nunito Sans" pitchFamily="2" charset="77"/>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AF2866D1-910D-1A42-C8E2-856AF4F440F3}"/>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4596E8CC-5286-0B49-E0FA-ABAE006044EB}"/>
              </a:ext>
            </a:extLst>
          </p:cNvPr>
          <p:cNvCxnSpPr>
            <a:cxnSpLocks/>
          </p:cNvCxnSpPr>
          <p:nvPr/>
        </p:nvCxnSpPr>
        <p:spPr>
          <a:xfrm>
            <a:off x="587304" y="2729931"/>
            <a:ext cx="10931406" cy="0"/>
          </a:xfrm>
          <a:prstGeom prst="line">
            <a:avLst/>
          </a:prstGeom>
          <a:ln/>
        </p:spPr>
        <p:style>
          <a:lnRef idx="1">
            <a:schemeClr val="dk1"/>
          </a:lnRef>
          <a:fillRef idx="0">
            <a:schemeClr val="dk1"/>
          </a:fillRef>
          <a:effectRef idx="0">
            <a:schemeClr val="dk1"/>
          </a:effectRef>
          <a:fontRef idx="minor">
            <a:schemeClr val="tx1"/>
          </a:fontRef>
        </p:style>
      </p:cxnSp>
      <p:sp>
        <p:nvSpPr>
          <p:cNvPr id="12" name="Title 14">
            <a:extLst>
              <a:ext uri="{FF2B5EF4-FFF2-40B4-BE49-F238E27FC236}">
                <a16:creationId xmlns:a16="http://schemas.microsoft.com/office/drawing/2014/main" id="{C0F0DE0A-CB38-BA06-1B61-5D139CB3C041}"/>
              </a:ext>
            </a:extLst>
          </p:cNvPr>
          <p:cNvSpPr txBox="1">
            <a:spLocks/>
          </p:cNvSpPr>
          <p:nvPr/>
        </p:nvSpPr>
        <p:spPr>
          <a:xfrm>
            <a:off x="478120" y="1217272"/>
            <a:ext cx="11176619" cy="5271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0" i="0" kern="1200" spc="600" baseline="0">
                <a:solidFill>
                  <a:schemeClr val="bg1"/>
                </a:solidFill>
                <a:latin typeface="Nunito Sans" pitchFamily="2" charset="77"/>
                <a:ea typeface="+mj-ea"/>
                <a:cs typeface="+mj-cs"/>
              </a:defRPr>
            </a:lvl1pPr>
          </a:lstStyle>
          <a:p>
            <a:r>
              <a:rPr lang="en-US" sz="2800" spc="0" dirty="0">
                <a:solidFill>
                  <a:srgbClr val="501214"/>
                </a:solidFill>
                <a:latin typeface="Halis GR Bold" panose="02000505040000020004" pitchFamily="2" charset="77"/>
                <a:ea typeface="Open Sans" panose="020B0606030504020204" pitchFamily="34" charset="0"/>
                <a:cs typeface="Open Sans" panose="020B0606030504020204" pitchFamily="34" charset="0"/>
              </a:rPr>
              <a:t>Since 1976</a:t>
            </a:r>
            <a:endParaRPr lang="en-US" sz="2800" b="1" spc="0" dirty="0">
              <a:solidFill>
                <a:srgbClr val="501214"/>
              </a:solidFill>
              <a:latin typeface="Halis GR S Black" panose="02000505040000020004" pitchFamily="2" charset="77"/>
            </a:endParaRPr>
          </a:p>
        </p:txBody>
      </p:sp>
      <p:sp>
        <p:nvSpPr>
          <p:cNvPr id="16" name="TextBox 15">
            <a:extLst>
              <a:ext uri="{FF2B5EF4-FFF2-40B4-BE49-F238E27FC236}">
                <a16:creationId xmlns:a16="http://schemas.microsoft.com/office/drawing/2014/main" id="{D42C6F76-CCD2-665E-0888-523E1EBCE92C}"/>
              </a:ext>
            </a:extLst>
          </p:cNvPr>
          <p:cNvSpPr txBox="1">
            <a:spLocks/>
          </p:cNvSpPr>
          <p:nvPr/>
        </p:nvSpPr>
        <p:spPr>
          <a:xfrm>
            <a:off x="478121" y="3424213"/>
            <a:ext cx="11040590" cy="400110"/>
          </a:xfrm>
          <a:prstGeom prst="rect">
            <a:avLst/>
          </a:prstGeom>
          <a:noFill/>
        </p:spPr>
        <p:txBody>
          <a:bodyPr wrap="square" rtlCol="0">
            <a:spAutoFit/>
          </a:bodyPr>
          <a:lstStyle/>
          <a:p>
            <a:pPr>
              <a:spcBef>
                <a:spcPts val="1000"/>
              </a:spcBef>
              <a:buClr>
                <a:srgbClr val="501214"/>
              </a:buClr>
              <a:buSzPct val="120000"/>
            </a:pPr>
            <a:r>
              <a:rPr lang="en-US" sz="2000" b="0" i="0" dirty="0">
                <a:solidFill>
                  <a:srgbClr val="501214"/>
                </a:solidFill>
                <a:effectLst/>
                <a:latin typeface="Nunito Sans" pitchFamily="2" charset="0"/>
              </a:rPr>
              <a:t>Five endowed scholarships provide students with financial awards to support their success</a:t>
            </a:r>
            <a:endParaRPr lang="en-US" sz="2000" dirty="0">
              <a:solidFill>
                <a:srgbClr val="501214"/>
              </a:solidFill>
              <a:latin typeface="Nunito Sans" pitchFamily="2" charset="77"/>
              <a:ea typeface="Open Sans" panose="020B0606030504020204" pitchFamily="34" charset="0"/>
              <a:cs typeface="Open Sans" panose="020B0606030504020204" pitchFamily="34" charset="0"/>
            </a:endParaRPr>
          </a:p>
        </p:txBody>
      </p:sp>
      <p:cxnSp>
        <p:nvCxnSpPr>
          <p:cNvPr id="17" name="Straight Connector 16">
            <a:extLst>
              <a:ext uri="{FF2B5EF4-FFF2-40B4-BE49-F238E27FC236}">
                <a16:creationId xmlns:a16="http://schemas.microsoft.com/office/drawing/2014/main" id="{EF7DC537-8672-8C49-AE23-E2FED6EB61BC}"/>
              </a:ext>
            </a:extLst>
          </p:cNvPr>
          <p:cNvCxnSpPr>
            <a:cxnSpLocks/>
          </p:cNvCxnSpPr>
          <p:nvPr/>
        </p:nvCxnSpPr>
        <p:spPr>
          <a:xfrm>
            <a:off x="587304" y="4409692"/>
            <a:ext cx="10931406" cy="0"/>
          </a:xfrm>
          <a:prstGeom prst="line">
            <a:avLst/>
          </a:prstGeom>
          <a:ln/>
        </p:spPr>
        <p:style>
          <a:lnRef idx="1">
            <a:schemeClr val="dk1"/>
          </a:lnRef>
          <a:fillRef idx="0">
            <a:schemeClr val="dk1"/>
          </a:fillRef>
          <a:effectRef idx="0">
            <a:schemeClr val="dk1"/>
          </a:effectRef>
          <a:fontRef idx="minor">
            <a:schemeClr val="tx1"/>
          </a:fontRef>
        </p:style>
      </p:cxnSp>
      <p:sp>
        <p:nvSpPr>
          <p:cNvPr id="18" name="Title 14">
            <a:extLst>
              <a:ext uri="{FF2B5EF4-FFF2-40B4-BE49-F238E27FC236}">
                <a16:creationId xmlns:a16="http://schemas.microsoft.com/office/drawing/2014/main" id="{E6E700FB-1894-8876-D3EC-5E41D52C4ECB}"/>
              </a:ext>
            </a:extLst>
          </p:cNvPr>
          <p:cNvSpPr txBox="1">
            <a:spLocks/>
          </p:cNvSpPr>
          <p:nvPr/>
        </p:nvSpPr>
        <p:spPr>
          <a:xfrm>
            <a:off x="478121" y="2897033"/>
            <a:ext cx="11040590" cy="5271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0" i="0" kern="1200" spc="600" baseline="0">
                <a:solidFill>
                  <a:schemeClr val="bg1"/>
                </a:solidFill>
                <a:latin typeface="Nunito Sans" pitchFamily="2" charset="77"/>
                <a:ea typeface="+mj-ea"/>
                <a:cs typeface="+mj-cs"/>
              </a:defRPr>
            </a:lvl1pPr>
          </a:lstStyle>
          <a:p>
            <a:r>
              <a:rPr lang="en-US" sz="2800" spc="0" dirty="0">
                <a:solidFill>
                  <a:srgbClr val="501214"/>
                </a:solidFill>
                <a:latin typeface="Halis GR Bold" panose="02000505040000020004" pitchFamily="2" charset="77"/>
                <a:ea typeface="Open Sans" panose="020B0606030504020204" pitchFamily="34" charset="0"/>
                <a:cs typeface="Open Sans" panose="020B0606030504020204" pitchFamily="34" charset="0"/>
              </a:rPr>
              <a:t>Student Scholarships</a:t>
            </a:r>
            <a:endParaRPr lang="en-US" sz="2800" b="1" spc="0" dirty="0">
              <a:solidFill>
                <a:srgbClr val="501214"/>
              </a:solidFill>
              <a:latin typeface="Halis GR S Black" panose="02000505040000020004" pitchFamily="2" charset="77"/>
            </a:endParaRPr>
          </a:p>
        </p:txBody>
      </p:sp>
      <p:sp>
        <p:nvSpPr>
          <p:cNvPr id="21" name="TextBox 20">
            <a:extLst>
              <a:ext uri="{FF2B5EF4-FFF2-40B4-BE49-F238E27FC236}">
                <a16:creationId xmlns:a16="http://schemas.microsoft.com/office/drawing/2014/main" id="{EF5A9607-944C-B4CC-3A7B-07078E1C3902}"/>
              </a:ext>
            </a:extLst>
          </p:cNvPr>
          <p:cNvSpPr txBox="1">
            <a:spLocks/>
          </p:cNvSpPr>
          <p:nvPr/>
        </p:nvSpPr>
        <p:spPr>
          <a:xfrm>
            <a:off x="478120" y="5094202"/>
            <a:ext cx="11040590" cy="400110"/>
          </a:xfrm>
          <a:prstGeom prst="rect">
            <a:avLst/>
          </a:prstGeom>
          <a:noFill/>
        </p:spPr>
        <p:txBody>
          <a:bodyPr wrap="square" rtlCol="0">
            <a:spAutoFit/>
          </a:bodyPr>
          <a:lstStyle/>
          <a:p>
            <a:pPr>
              <a:spcBef>
                <a:spcPts val="1000"/>
              </a:spcBef>
              <a:buClr>
                <a:srgbClr val="501214"/>
              </a:buClr>
              <a:buSzPct val="120000"/>
            </a:pPr>
            <a:r>
              <a:rPr lang="en-US" sz="2000" b="0" i="0" dirty="0">
                <a:solidFill>
                  <a:srgbClr val="501214"/>
                </a:solidFill>
                <a:effectLst/>
                <a:latin typeface="Nunito Sans" pitchFamily="2" charset="0"/>
              </a:rPr>
              <a:t>Members provide the voice of the TXST family community</a:t>
            </a:r>
            <a:endParaRPr lang="en-US" sz="2000" dirty="0">
              <a:solidFill>
                <a:srgbClr val="501214"/>
              </a:solidFill>
              <a:latin typeface="Nunito Sans" pitchFamily="2" charset="77"/>
              <a:ea typeface="Open Sans" panose="020B0606030504020204" pitchFamily="34" charset="0"/>
              <a:cs typeface="Open Sans" panose="020B0606030504020204" pitchFamily="34" charset="0"/>
            </a:endParaRPr>
          </a:p>
        </p:txBody>
      </p:sp>
      <p:sp>
        <p:nvSpPr>
          <p:cNvPr id="23" name="Title 14">
            <a:extLst>
              <a:ext uri="{FF2B5EF4-FFF2-40B4-BE49-F238E27FC236}">
                <a16:creationId xmlns:a16="http://schemas.microsoft.com/office/drawing/2014/main" id="{D7930759-B893-1CC7-8259-E0DA1E27043B}"/>
              </a:ext>
            </a:extLst>
          </p:cNvPr>
          <p:cNvSpPr txBox="1">
            <a:spLocks/>
          </p:cNvSpPr>
          <p:nvPr/>
        </p:nvSpPr>
        <p:spPr>
          <a:xfrm>
            <a:off x="478121" y="4576794"/>
            <a:ext cx="11040590" cy="52718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000" b="0" i="0" kern="1200" spc="600" baseline="0">
                <a:solidFill>
                  <a:schemeClr val="bg1"/>
                </a:solidFill>
                <a:latin typeface="Nunito Sans" pitchFamily="2" charset="77"/>
                <a:ea typeface="+mj-ea"/>
                <a:cs typeface="+mj-cs"/>
              </a:defRPr>
            </a:lvl1pPr>
          </a:lstStyle>
          <a:p>
            <a:r>
              <a:rPr lang="en-US" sz="2800" b="1" spc="0" dirty="0">
                <a:solidFill>
                  <a:srgbClr val="501214"/>
                </a:solidFill>
                <a:latin typeface="Halis GR Bold" panose="02000505040000020004" pitchFamily="2" charset="77"/>
                <a:ea typeface="Open Sans" panose="020B0606030504020204" pitchFamily="34" charset="0"/>
                <a:cs typeface="Open Sans" panose="020B0606030504020204" pitchFamily="34" charset="0"/>
              </a:rPr>
              <a:t>Parent and Family Advisory Council</a:t>
            </a:r>
            <a:endParaRPr lang="en-US" sz="2800" b="1" spc="0" dirty="0">
              <a:solidFill>
                <a:srgbClr val="501214"/>
              </a:solidFill>
              <a:latin typeface="Halis GR S Black" panose="02000505040000020004" pitchFamily="2" charset="77"/>
            </a:endParaRPr>
          </a:p>
        </p:txBody>
      </p:sp>
      <p:sp>
        <p:nvSpPr>
          <p:cNvPr id="2" name="Rectangle 1">
            <a:extLst>
              <a:ext uri="{FF2B5EF4-FFF2-40B4-BE49-F238E27FC236}">
                <a16:creationId xmlns:a16="http://schemas.microsoft.com/office/drawing/2014/main" id="{38D720DD-A8AD-6E0F-89DD-7025E0833309}"/>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00C9213-FA1E-3964-0116-962718C7A74D}"/>
              </a:ext>
            </a:extLst>
          </p:cNvPr>
          <p:cNvSpPr txBox="1"/>
          <p:nvPr/>
        </p:nvSpPr>
        <p:spPr>
          <a:xfrm>
            <a:off x="6455391" y="6358753"/>
            <a:ext cx="5258489" cy="338554"/>
          </a:xfrm>
          <a:prstGeom prst="rect">
            <a:avLst/>
          </a:prstGeom>
          <a:noFill/>
        </p:spPr>
        <p:txBody>
          <a:bodyPr wrap="square">
            <a:spAutoFit/>
          </a:bodyPr>
          <a:lstStyle/>
          <a:p>
            <a:pPr algn="r">
              <a:spcBef>
                <a:spcPts val="1000"/>
              </a:spcBef>
              <a:buClr>
                <a:srgbClr val="501214"/>
              </a:buClr>
              <a:buSzPct val="120000"/>
            </a:pPr>
            <a:r>
              <a:rPr lang="en-US" sz="1600" b="1" spc="300" dirty="0">
                <a:solidFill>
                  <a:schemeClr val="bg1"/>
                </a:solidFill>
                <a:latin typeface="Halis GR Bold" panose="02000505040000020004" pitchFamily="2" charset="77"/>
                <a:ea typeface="Open Sans" panose="020B0606030504020204" pitchFamily="34" charset="0"/>
                <a:cs typeface="Open Sans" panose="020B0606030504020204" pitchFamily="34" charset="0"/>
              </a:rPr>
              <a:t>New Student and Family Experiences</a:t>
            </a:r>
          </a:p>
        </p:txBody>
      </p:sp>
    </p:spTree>
    <p:extLst>
      <p:ext uri="{BB962C8B-B14F-4D97-AF65-F5344CB8AC3E}">
        <p14:creationId xmlns:p14="http://schemas.microsoft.com/office/powerpoint/2010/main" val="61191253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387A4-719D-454F-AC89-C8A7A70E7F72}"/>
              </a:ext>
            </a:extLst>
          </p:cNvPr>
          <p:cNvSpPr>
            <a:spLocks noGrp="1"/>
          </p:cNvSpPr>
          <p:nvPr>
            <p:ph type="title"/>
          </p:nvPr>
        </p:nvSpPr>
        <p:spPr>
          <a:xfrm>
            <a:off x="696485" y="449180"/>
            <a:ext cx="10759577" cy="818894"/>
          </a:xfrm>
        </p:spPr>
        <p:txBody>
          <a:bodyPr>
            <a:normAutofit/>
          </a:bodyPr>
          <a:lstStyle/>
          <a:p>
            <a:r>
              <a:rPr lang="en-US" sz="3600" dirty="0">
                <a:latin typeface="Halis GR S Black" panose="02000505000000020004" pitchFamily="50" charset="0"/>
              </a:rPr>
              <a:t>Family Association Scholarships</a:t>
            </a:r>
          </a:p>
        </p:txBody>
      </p:sp>
      <p:graphicFrame>
        <p:nvGraphicFramePr>
          <p:cNvPr id="16" name="Chart 15" descr="Sample pie chart showing sample data">
            <a:extLst>
              <a:ext uri="{FF2B5EF4-FFF2-40B4-BE49-F238E27FC236}">
                <a16:creationId xmlns:a16="http://schemas.microsoft.com/office/drawing/2014/main" id="{B3057F91-6878-D545-851D-D4B4CD4FF6DA}"/>
              </a:ext>
            </a:extLst>
          </p:cNvPr>
          <p:cNvGraphicFramePr/>
          <p:nvPr>
            <p:extLst>
              <p:ext uri="{D42A27DB-BD31-4B8C-83A1-F6EECF244321}">
                <p14:modId xmlns:p14="http://schemas.microsoft.com/office/powerpoint/2010/main" val="3392117111"/>
              </p:ext>
            </p:extLst>
          </p:nvPr>
        </p:nvGraphicFramePr>
        <p:xfrm>
          <a:off x="7511389" y="1768959"/>
          <a:ext cx="3944673" cy="262978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a:extLst>
              <a:ext uri="{FF2B5EF4-FFF2-40B4-BE49-F238E27FC236}">
                <a16:creationId xmlns:a16="http://schemas.microsoft.com/office/drawing/2014/main" id="{85CBCB26-88BE-914A-BC8B-8C365D1F9A8D}"/>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a:extLst>
              <a:ext uri="{FF2B5EF4-FFF2-40B4-BE49-F238E27FC236}">
                <a16:creationId xmlns:a16="http://schemas.microsoft.com/office/drawing/2014/main" id="{5485B130-6323-4684-2260-6E4D3EE0B7E4}"/>
              </a:ext>
            </a:extLst>
          </p:cNvPr>
          <p:cNvGraphicFramePr/>
          <p:nvPr>
            <p:extLst>
              <p:ext uri="{D42A27DB-BD31-4B8C-83A1-F6EECF244321}">
                <p14:modId xmlns:p14="http://schemas.microsoft.com/office/powerpoint/2010/main" val="919193232"/>
              </p:ext>
            </p:extLst>
          </p:nvPr>
        </p:nvGraphicFramePr>
        <p:xfrm>
          <a:off x="1134193" y="844061"/>
          <a:ext cx="9884159" cy="49960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a:extLst>
              <a:ext uri="{FF2B5EF4-FFF2-40B4-BE49-F238E27FC236}">
                <a16:creationId xmlns:a16="http://schemas.microsoft.com/office/drawing/2014/main" id="{7350853C-8831-8BD7-B246-F2BFC5C1DB97}"/>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750AA18-F6BC-9EA5-70BF-21634E6C5C5F}"/>
              </a:ext>
            </a:extLst>
          </p:cNvPr>
          <p:cNvSpPr txBox="1"/>
          <p:nvPr/>
        </p:nvSpPr>
        <p:spPr>
          <a:xfrm>
            <a:off x="6455391" y="6358753"/>
            <a:ext cx="5258489" cy="338554"/>
          </a:xfrm>
          <a:prstGeom prst="rect">
            <a:avLst/>
          </a:prstGeom>
          <a:noFill/>
        </p:spPr>
        <p:txBody>
          <a:bodyPr wrap="square">
            <a:spAutoFit/>
          </a:bodyPr>
          <a:lstStyle/>
          <a:p>
            <a:pPr algn="r">
              <a:spcBef>
                <a:spcPts val="1000"/>
              </a:spcBef>
              <a:buClr>
                <a:srgbClr val="501214"/>
              </a:buClr>
              <a:buSzPct val="120000"/>
            </a:pPr>
            <a:r>
              <a:rPr lang="en-US" sz="1600" b="1" spc="300" dirty="0">
                <a:solidFill>
                  <a:schemeClr val="bg1"/>
                </a:solidFill>
                <a:latin typeface="Halis GR Bold" panose="02000505040000020004" pitchFamily="2" charset="77"/>
                <a:ea typeface="Open Sans" panose="020B0606030504020204" pitchFamily="34" charset="0"/>
                <a:cs typeface="Open Sans" panose="020B0606030504020204" pitchFamily="34" charset="0"/>
              </a:rPr>
              <a:t>New Student and Family Experiences</a:t>
            </a:r>
          </a:p>
        </p:txBody>
      </p:sp>
    </p:spTree>
    <p:extLst>
      <p:ext uri="{BB962C8B-B14F-4D97-AF65-F5344CB8AC3E}">
        <p14:creationId xmlns:p14="http://schemas.microsoft.com/office/powerpoint/2010/main" val="2448414734"/>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DDA536-C765-115D-AA65-3650CC707956}"/>
              </a:ext>
            </a:extLst>
          </p:cNvPr>
          <p:cNvPicPr>
            <a:picLocks noChangeAspect="1"/>
          </p:cNvPicPr>
          <p:nvPr/>
        </p:nvPicPr>
        <p:blipFill rotWithShape="1">
          <a:blip r:embed="rId3">
            <a:extLst>
              <a:ext uri="{28A0092B-C50C-407E-A947-70E740481C1C}">
                <a14:useLocalDpi xmlns:a14="http://schemas.microsoft.com/office/drawing/2010/main" val="0"/>
              </a:ext>
            </a:extLst>
          </a:blip>
          <a:srcRect l="24189" r="29665"/>
          <a:stretch/>
        </p:blipFill>
        <p:spPr>
          <a:xfrm rot="5400000">
            <a:off x="5843071" y="-218449"/>
            <a:ext cx="6130479" cy="6567377"/>
          </a:xfrm>
          <a:prstGeom prst="rect">
            <a:avLst/>
          </a:prstGeom>
        </p:spPr>
      </p:pic>
      <p:sp>
        <p:nvSpPr>
          <p:cNvPr id="11" name="Title 10">
            <a:extLst>
              <a:ext uri="{FF2B5EF4-FFF2-40B4-BE49-F238E27FC236}">
                <a16:creationId xmlns:a16="http://schemas.microsoft.com/office/drawing/2014/main" id="{95F5E7C2-BEBD-6D42-A79E-3C18EB59D181}"/>
              </a:ext>
            </a:extLst>
          </p:cNvPr>
          <p:cNvSpPr txBox="1">
            <a:spLocks noGrp="1"/>
          </p:cNvSpPr>
          <p:nvPr>
            <p:ph type="title"/>
          </p:nvPr>
        </p:nvSpPr>
        <p:spPr>
          <a:xfrm>
            <a:off x="478120" y="385333"/>
            <a:ext cx="6386704" cy="600164"/>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nSpc>
                <a:spcPct val="100000"/>
              </a:lnSpc>
              <a:spcBef>
                <a:spcPts val="0"/>
              </a:spcBef>
              <a:defRPr/>
            </a:pPr>
            <a:r>
              <a:rPr lang="en-US" sz="36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rPr>
              <a:t>Join us!</a:t>
            </a:r>
            <a:endParaRPr lang="tr-TR" sz="32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endParaRPr>
          </a:p>
        </p:txBody>
      </p:sp>
      <p:sp>
        <p:nvSpPr>
          <p:cNvPr id="5" name="TextBox 4">
            <a:extLst>
              <a:ext uri="{FF2B5EF4-FFF2-40B4-BE49-F238E27FC236}">
                <a16:creationId xmlns:a16="http://schemas.microsoft.com/office/drawing/2014/main" id="{A0A2BF20-2C38-57CB-BFDC-68EB5C84096B}"/>
              </a:ext>
            </a:extLst>
          </p:cNvPr>
          <p:cNvSpPr txBox="1"/>
          <p:nvPr/>
        </p:nvSpPr>
        <p:spPr>
          <a:xfrm>
            <a:off x="478120" y="1155716"/>
            <a:ext cx="4881820" cy="3170099"/>
          </a:xfrm>
          <a:prstGeom prst="rect">
            <a:avLst/>
          </a:prstGeom>
          <a:noFill/>
        </p:spPr>
        <p:txBody>
          <a:bodyPr wrap="square" rtlCol="0">
            <a:spAutoFit/>
          </a:bodyPr>
          <a:lstStyle/>
          <a:p>
            <a:pPr algn="l"/>
            <a:r>
              <a:rPr lang="en-US" sz="2000" b="0" i="0" dirty="0">
                <a:solidFill>
                  <a:srgbClr val="501214"/>
                </a:solidFill>
                <a:effectLst/>
                <a:latin typeface="Nunito Sans" pitchFamily="2" charset="0"/>
              </a:rPr>
              <a:t>All memberships are one per household</a:t>
            </a:r>
          </a:p>
          <a:p>
            <a:pPr algn="l"/>
            <a:endParaRPr lang="en-US" sz="2000" dirty="0">
              <a:solidFill>
                <a:srgbClr val="501214"/>
              </a:solidFill>
              <a:latin typeface="Nunito Sans" pitchFamily="2" charset="0"/>
            </a:endParaRPr>
          </a:p>
          <a:p>
            <a:pPr algn="l"/>
            <a:r>
              <a:rPr lang="en-US" sz="2000" b="0" i="0" dirty="0">
                <a:solidFill>
                  <a:srgbClr val="501214"/>
                </a:solidFill>
                <a:effectLst/>
                <a:latin typeface="Nunito Sans" pitchFamily="2" charset="0"/>
              </a:rPr>
              <a:t>Memberships are tax deductible</a:t>
            </a:r>
          </a:p>
          <a:p>
            <a:pPr algn="l"/>
            <a:endParaRPr lang="en-US" sz="2000" spc="300" dirty="0">
              <a:solidFill>
                <a:srgbClr val="501214"/>
              </a:solidFill>
              <a:latin typeface="Nunito Sans" pitchFamily="2" charset="0"/>
              <a:ea typeface="Open Sans" panose="020B0606030504020204" pitchFamily="34" charset="0"/>
              <a:cs typeface="Open Sans" panose="020B0606030504020204" pitchFamily="34" charset="0"/>
            </a:endParaRPr>
          </a:p>
          <a:p>
            <a:pPr algn="l"/>
            <a:r>
              <a:rPr lang="en-US" sz="2000" b="1" spc="300" dirty="0">
                <a:solidFill>
                  <a:srgbClr val="501214"/>
                </a:solidFill>
                <a:latin typeface="Nunito Sans" pitchFamily="2" charset="0"/>
                <a:ea typeface="Open Sans" panose="020B0606030504020204" pitchFamily="34" charset="0"/>
                <a:cs typeface="Open Sans" panose="020B0606030504020204" pitchFamily="34" charset="0"/>
              </a:rPr>
              <a:t>Annual membership $40</a:t>
            </a:r>
          </a:p>
          <a:p>
            <a:pPr algn="l"/>
            <a:endParaRPr lang="en-US" sz="2000" b="1" spc="300" dirty="0">
              <a:solidFill>
                <a:srgbClr val="501214"/>
              </a:solidFill>
              <a:latin typeface="Nunito Sans" pitchFamily="2" charset="0"/>
              <a:ea typeface="Open Sans" panose="020B0606030504020204" pitchFamily="34" charset="0"/>
              <a:cs typeface="Open Sans" panose="020B0606030504020204" pitchFamily="34" charset="0"/>
            </a:endParaRPr>
          </a:p>
          <a:p>
            <a:pPr algn="l"/>
            <a:r>
              <a:rPr lang="en-US" sz="2000" b="1" spc="300" dirty="0">
                <a:solidFill>
                  <a:srgbClr val="501214"/>
                </a:solidFill>
                <a:latin typeface="Nunito Sans" pitchFamily="2" charset="0"/>
                <a:ea typeface="Open Sans" panose="020B0606030504020204" pitchFamily="34" charset="0"/>
                <a:cs typeface="Open Sans" panose="020B0606030504020204" pitchFamily="34" charset="0"/>
              </a:rPr>
              <a:t>Four-Year membership $150</a:t>
            </a:r>
          </a:p>
          <a:p>
            <a:pPr algn="l"/>
            <a:endParaRPr lang="en-US" sz="2000" b="1" spc="300" dirty="0">
              <a:solidFill>
                <a:srgbClr val="501214"/>
              </a:solidFill>
              <a:latin typeface="Nunito Sans" pitchFamily="2" charset="0"/>
              <a:ea typeface="Open Sans" panose="020B0606030504020204" pitchFamily="34" charset="0"/>
              <a:cs typeface="Open Sans" panose="020B0606030504020204" pitchFamily="34" charset="0"/>
            </a:endParaRPr>
          </a:p>
          <a:p>
            <a:pPr algn="l"/>
            <a:endParaRPr lang="en-US" sz="2000" b="1" spc="300" dirty="0">
              <a:solidFill>
                <a:srgbClr val="501214"/>
              </a:solidFill>
              <a:latin typeface="Nunito Sans" pitchFamily="2" charset="0"/>
              <a:ea typeface="Open Sans" panose="020B0606030504020204" pitchFamily="34" charset="0"/>
              <a:cs typeface="Open Sans" panose="020B0606030504020204" pitchFamily="34" charset="0"/>
            </a:endParaRPr>
          </a:p>
          <a:p>
            <a:pPr algn="l"/>
            <a:endParaRPr lang="en-US" sz="2000" b="1" spc="300" dirty="0">
              <a:solidFill>
                <a:srgbClr val="501214"/>
              </a:solidFill>
              <a:latin typeface="Nunito Sans" pitchFamily="2"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AF2866D1-910D-1A42-C8E2-856AF4F440F3}"/>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80ABF29-A0A1-63D6-955F-E90BA959C749}"/>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095770-670A-D08C-75C9-EFB3A9426300}"/>
              </a:ext>
            </a:extLst>
          </p:cNvPr>
          <p:cNvSpPr txBox="1"/>
          <p:nvPr/>
        </p:nvSpPr>
        <p:spPr>
          <a:xfrm>
            <a:off x="6455391" y="6358753"/>
            <a:ext cx="5258489" cy="338554"/>
          </a:xfrm>
          <a:prstGeom prst="rect">
            <a:avLst/>
          </a:prstGeom>
          <a:noFill/>
        </p:spPr>
        <p:txBody>
          <a:bodyPr wrap="square">
            <a:spAutoFit/>
          </a:bodyPr>
          <a:lstStyle/>
          <a:p>
            <a:pPr algn="r">
              <a:spcBef>
                <a:spcPts val="1000"/>
              </a:spcBef>
              <a:buClr>
                <a:srgbClr val="501214"/>
              </a:buClr>
              <a:buSzPct val="120000"/>
            </a:pPr>
            <a:r>
              <a:rPr lang="en-US" sz="1600" b="1" spc="300" dirty="0">
                <a:solidFill>
                  <a:schemeClr val="bg1"/>
                </a:solidFill>
                <a:latin typeface="Halis GR Bold" panose="02000505040000020004" pitchFamily="2" charset="77"/>
                <a:ea typeface="Open Sans" panose="020B0606030504020204" pitchFamily="34" charset="0"/>
                <a:cs typeface="Open Sans" panose="020B0606030504020204" pitchFamily="34" charset="0"/>
              </a:rPr>
              <a:t>New Student and Family Experiences</a:t>
            </a:r>
          </a:p>
        </p:txBody>
      </p:sp>
      <p:pic>
        <p:nvPicPr>
          <p:cNvPr id="15" name="Picture 14">
            <a:extLst>
              <a:ext uri="{FF2B5EF4-FFF2-40B4-BE49-F238E27FC236}">
                <a16:creationId xmlns:a16="http://schemas.microsoft.com/office/drawing/2014/main" id="{406D44CD-B87E-01BF-571E-FE65B44C40EA}"/>
              </a:ext>
            </a:extLst>
          </p:cNvPr>
          <p:cNvPicPr>
            <a:picLocks noChangeAspect="1"/>
          </p:cNvPicPr>
          <p:nvPr/>
        </p:nvPicPr>
        <p:blipFill>
          <a:blip r:embed="rId4"/>
          <a:stretch>
            <a:fillRect/>
          </a:stretch>
        </p:blipFill>
        <p:spPr>
          <a:xfrm>
            <a:off x="1497672" y="3595305"/>
            <a:ext cx="2263194" cy="2252717"/>
          </a:xfrm>
          <a:prstGeom prst="rect">
            <a:avLst/>
          </a:prstGeom>
        </p:spPr>
      </p:pic>
    </p:spTree>
    <p:extLst>
      <p:ext uri="{BB962C8B-B14F-4D97-AF65-F5344CB8AC3E}">
        <p14:creationId xmlns:p14="http://schemas.microsoft.com/office/powerpoint/2010/main" val="143658202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DDA536-C765-115D-AA65-3650CC707956}"/>
              </a:ext>
            </a:extLst>
          </p:cNvPr>
          <p:cNvPicPr>
            <a:picLocks noChangeAspect="1"/>
          </p:cNvPicPr>
          <p:nvPr/>
        </p:nvPicPr>
        <p:blipFill rotWithShape="1">
          <a:blip r:embed="rId3">
            <a:extLst>
              <a:ext uri="{28A0092B-C50C-407E-A947-70E740481C1C}">
                <a14:useLocalDpi xmlns:a14="http://schemas.microsoft.com/office/drawing/2010/main" val="0"/>
              </a:ext>
            </a:extLst>
          </a:blip>
          <a:srcRect l="19805" t="-220" r="14479" b="220"/>
          <a:stretch/>
        </p:blipFill>
        <p:spPr>
          <a:xfrm>
            <a:off x="6061521" y="-30683"/>
            <a:ext cx="6130479" cy="6219217"/>
          </a:xfrm>
          <a:prstGeom prst="rect">
            <a:avLst/>
          </a:prstGeom>
        </p:spPr>
      </p:pic>
      <p:sp>
        <p:nvSpPr>
          <p:cNvPr id="11" name="Title 10">
            <a:extLst>
              <a:ext uri="{FF2B5EF4-FFF2-40B4-BE49-F238E27FC236}">
                <a16:creationId xmlns:a16="http://schemas.microsoft.com/office/drawing/2014/main" id="{95F5E7C2-BEBD-6D42-A79E-3C18EB59D181}"/>
              </a:ext>
            </a:extLst>
          </p:cNvPr>
          <p:cNvSpPr txBox="1">
            <a:spLocks noGrp="1"/>
          </p:cNvSpPr>
          <p:nvPr>
            <p:ph type="title"/>
          </p:nvPr>
        </p:nvSpPr>
        <p:spPr>
          <a:xfrm>
            <a:off x="478119" y="80702"/>
            <a:ext cx="3470882" cy="600164"/>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nSpc>
                <a:spcPct val="100000"/>
              </a:lnSpc>
              <a:spcBef>
                <a:spcPts val="0"/>
              </a:spcBef>
              <a:defRPr/>
            </a:pPr>
            <a:r>
              <a:rPr lang="en-US" sz="36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rPr>
              <a:t>Win Tuition!</a:t>
            </a:r>
            <a:endParaRPr lang="tr-TR" sz="32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endParaRPr>
          </a:p>
        </p:txBody>
      </p:sp>
      <p:sp>
        <p:nvSpPr>
          <p:cNvPr id="5" name="TextBox 4">
            <a:extLst>
              <a:ext uri="{FF2B5EF4-FFF2-40B4-BE49-F238E27FC236}">
                <a16:creationId xmlns:a16="http://schemas.microsoft.com/office/drawing/2014/main" id="{A0A2BF20-2C38-57CB-BFDC-68EB5C84096B}"/>
              </a:ext>
            </a:extLst>
          </p:cNvPr>
          <p:cNvSpPr txBox="1"/>
          <p:nvPr/>
        </p:nvSpPr>
        <p:spPr>
          <a:xfrm>
            <a:off x="478119" y="779968"/>
            <a:ext cx="5500649" cy="3847207"/>
          </a:xfrm>
          <a:prstGeom prst="rect">
            <a:avLst/>
          </a:prstGeom>
          <a:noFill/>
        </p:spPr>
        <p:txBody>
          <a:bodyPr wrap="square" rtlCol="0">
            <a:spAutoFit/>
          </a:bodyPr>
          <a:lstStyle/>
          <a:p>
            <a:pPr marL="342900" indent="-342900" algn="l">
              <a:buFont typeface="Wingdings" panose="05000000000000000000" pitchFamily="2" charset="2"/>
              <a:buChar char="§"/>
            </a:pPr>
            <a:r>
              <a:rPr lang="en-US" sz="2400" b="1" i="0" dirty="0">
                <a:solidFill>
                  <a:srgbClr val="501214"/>
                </a:solidFill>
                <a:effectLst/>
                <a:latin typeface="Nunito Sans" pitchFamily="2" charset="0"/>
              </a:rPr>
              <a:t>$5 per raffle ticket</a:t>
            </a:r>
          </a:p>
          <a:p>
            <a:pPr marL="342900" indent="-342900" algn="l">
              <a:buFont typeface="Wingdings" panose="05000000000000000000" pitchFamily="2" charset="2"/>
              <a:buChar char="§"/>
            </a:pPr>
            <a:endParaRPr lang="en-US" spc="300" dirty="0">
              <a:solidFill>
                <a:srgbClr val="501214"/>
              </a:solidFill>
              <a:latin typeface="Nunito Sans" pitchFamily="2" charset="0"/>
              <a:ea typeface="Open Sans" panose="020B0606030504020204" pitchFamily="34" charset="0"/>
              <a:cs typeface="Open Sans" panose="020B0606030504020204" pitchFamily="34" charset="0"/>
            </a:endParaRPr>
          </a:p>
          <a:p>
            <a:pPr marL="342900" indent="-342900" algn="l">
              <a:buFont typeface="Wingdings" panose="05000000000000000000" pitchFamily="2" charset="2"/>
              <a:buChar char="§"/>
            </a:pPr>
            <a:r>
              <a:rPr lang="en-US" b="1" spc="300" dirty="0">
                <a:solidFill>
                  <a:srgbClr val="501214"/>
                </a:solidFill>
                <a:latin typeface="Nunito Sans" pitchFamily="2" charset="0"/>
                <a:ea typeface="Open Sans" panose="020B0606030504020204" pitchFamily="34" charset="0"/>
                <a:cs typeface="Open Sans" panose="020B0606030504020204" pitchFamily="34" charset="0"/>
              </a:rPr>
              <a:t>(3)Students win $2,000 each</a:t>
            </a:r>
          </a:p>
          <a:p>
            <a:pPr marL="342900" indent="-342900" algn="l">
              <a:buFont typeface="Wingdings" panose="05000000000000000000" pitchFamily="2" charset="2"/>
              <a:buChar char="§"/>
            </a:pPr>
            <a:endParaRPr lang="en-US" b="1" spc="300" dirty="0">
              <a:solidFill>
                <a:srgbClr val="501214"/>
              </a:solidFill>
              <a:latin typeface="Nunito Sans" pitchFamily="2" charset="0"/>
              <a:ea typeface="Open Sans" panose="020B0606030504020204" pitchFamily="34" charset="0"/>
              <a:cs typeface="Open Sans" panose="020B0606030504020204" pitchFamily="34" charset="0"/>
            </a:endParaRPr>
          </a:p>
          <a:p>
            <a:pPr marL="342900" indent="-342900" algn="l">
              <a:buFont typeface="Wingdings" panose="05000000000000000000" pitchFamily="2" charset="2"/>
              <a:buChar char="§"/>
            </a:pPr>
            <a:r>
              <a:rPr lang="en-US" b="1" spc="300" dirty="0">
                <a:solidFill>
                  <a:srgbClr val="501214"/>
                </a:solidFill>
                <a:latin typeface="Nunito Sans" pitchFamily="2" charset="0"/>
                <a:ea typeface="Open Sans" panose="020B0606030504020204" pitchFamily="34" charset="0"/>
                <a:cs typeface="Open Sans" panose="020B0606030504020204" pitchFamily="34" charset="0"/>
              </a:rPr>
              <a:t>(3)Students win $1,000 each</a:t>
            </a:r>
          </a:p>
          <a:p>
            <a:pPr marL="342900" indent="-342900" algn="l">
              <a:buFont typeface="Wingdings" panose="05000000000000000000" pitchFamily="2" charset="2"/>
              <a:buChar char="§"/>
            </a:pPr>
            <a:endParaRPr lang="en-US" b="1" spc="300" dirty="0">
              <a:solidFill>
                <a:srgbClr val="501214"/>
              </a:solidFill>
              <a:latin typeface="Nunito Sans" pitchFamily="2" charset="0"/>
              <a:ea typeface="Open Sans" panose="020B0606030504020204" pitchFamily="34" charset="0"/>
              <a:cs typeface="Open Sans" panose="020B0606030504020204" pitchFamily="34" charset="0"/>
            </a:endParaRPr>
          </a:p>
          <a:p>
            <a:pPr marL="342900" indent="-342900" algn="l">
              <a:buFont typeface="Wingdings" panose="05000000000000000000" pitchFamily="2" charset="2"/>
              <a:buChar char="§"/>
            </a:pPr>
            <a:r>
              <a:rPr lang="en-US" b="1" spc="300" dirty="0">
                <a:solidFill>
                  <a:srgbClr val="501214"/>
                </a:solidFill>
                <a:latin typeface="Nunito Sans" pitchFamily="2" charset="0"/>
                <a:ea typeface="Open Sans" panose="020B0606030504020204" pitchFamily="34" charset="0"/>
                <a:cs typeface="Open Sans" panose="020B0606030504020204" pitchFamily="34" charset="0"/>
              </a:rPr>
              <a:t>Purchase on our website</a:t>
            </a:r>
          </a:p>
          <a:p>
            <a:pPr marL="342900" indent="-342900" algn="l">
              <a:buFont typeface="Wingdings" panose="05000000000000000000" pitchFamily="2" charset="2"/>
              <a:buChar char="§"/>
            </a:pPr>
            <a:endParaRPr lang="en-US" b="1" spc="300" dirty="0">
              <a:solidFill>
                <a:srgbClr val="501214"/>
              </a:solidFill>
              <a:latin typeface="Nunito Sans" pitchFamily="2" charset="0"/>
              <a:ea typeface="Open Sans" panose="020B0606030504020204" pitchFamily="34" charset="0"/>
              <a:cs typeface="Open Sans" panose="020B0606030504020204" pitchFamily="34" charset="0"/>
            </a:endParaRPr>
          </a:p>
          <a:p>
            <a:pPr marL="342900" indent="-342900" algn="l">
              <a:buFont typeface="Wingdings" panose="05000000000000000000" pitchFamily="2" charset="2"/>
              <a:buChar char="§"/>
            </a:pPr>
            <a:r>
              <a:rPr lang="en-US" b="1" spc="300" dirty="0">
                <a:solidFill>
                  <a:srgbClr val="501214"/>
                </a:solidFill>
                <a:latin typeface="Nunito Sans" pitchFamily="2" charset="0"/>
                <a:ea typeface="Open Sans" panose="020B0606030504020204" pitchFamily="34" charset="0"/>
                <a:cs typeface="Open Sans" panose="020B0606030504020204" pitchFamily="34" charset="0"/>
              </a:rPr>
              <a:t>Drawing held end of July</a:t>
            </a:r>
          </a:p>
          <a:p>
            <a:pPr marL="342900" indent="-342900" algn="l">
              <a:buFont typeface="Wingdings" panose="05000000000000000000" pitchFamily="2" charset="2"/>
              <a:buChar char="§"/>
            </a:pPr>
            <a:endParaRPr lang="en-US" b="1" spc="300" dirty="0">
              <a:solidFill>
                <a:srgbClr val="501214"/>
              </a:solidFill>
              <a:latin typeface="Nunito Sans" pitchFamily="2" charset="0"/>
              <a:ea typeface="Open Sans" panose="020B0606030504020204" pitchFamily="34" charset="0"/>
              <a:cs typeface="Open Sans" panose="020B0606030504020204" pitchFamily="34" charset="0"/>
            </a:endParaRPr>
          </a:p>
          <a:p>
            <a:pPr marL="342900" indent="-342900" algn="l">
              <a:buFont typeface="Wingdings" panose="05000000000000000000" pitchFamily="2" charset="2"/>
              <a:buChar char="§"/>
            </a:pPr>
            <a:r>
              <a:rPr lang="en-US" b="1" spc="300" dirty="0">
                <a:solidFill>
                  <a:srgbClr val="501214"/>
                </a:solidFill>
                <a:latin typeface="Nunito Sans" pitchFamily="2" charset="0"/>
                <a:ea typeface="Open Sans" panose="020B0606030504020204" pitchFamily="34" charset="0"/>
                <a:cs typeface="Open Sans" panose="020B0606030504020204" pitchFamily="34" charset="0"/>
              </a:rPr>
              <a:t>Funds applied to the fall bill</a:t>
            </a:r>
          </a:p>
          <a:p>
            <a:pPr marL="342900" indent="-342900" algn="l">
              <a:buFont typeface="Wingdings" panose="05000000000000000000" pitchFamily="2" charset="2"/>
              <a:buChar char="§"/>
            </a:pPr>
            <a:endParaRPr lang="en-US" sz="2000" b="1" spc="300" dirty="0">
              <a:solidFill>
                <a:srgbClr val="501214"/>
              </a:solidFill>
              <a:latin typeface="Nunito Sans" pitchFamily="2" charset="0"/>
              <a:ea typeface="Open Sans" panose="020B0606030504020204" pitchFamily="34" charset="0"/>
              <a:cs typeface="Open Sans" panose="020B0606030504020204" pitchFamily="34" charset="0"/>
            </a:endParaRPr>
          </a:p>
          <a:p>
            <a:pPr algn="l"/>
            <a:endParaRPr lang="en-US" sz="2000" b="1" spc="300" dirty="0">
              <a:solidFill>
                <a:srgbClr val="501214"/>
              </a:solidFill>
              <a:latin typeface="Nunito Sans" pitchFamily="2"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D30BD5F2-598A-3F32-8549-C46BB8641466}"/>
              </a:ext>
            </a:extLst>
          </p:cNvPr>
          <p:cNvSpPr txBox="1"/>
          <p:nvPr/>
        </p:nvSpPr>
        <p:spPr>
          <a:xfrm>
            <a:off x="6455391" y="6358753"/>
            <a:ext cx="5258489" cy="338554"/>
          </a:xfrm>
          <a:prstGeom prst="rect">
            <a:avLst/>
          </a:prstGeom>
          <a:noFill/>
        </p:spPr>
        <p:txBody>
          <a:bodyPr wrap="square">
            <a:spAutoFit/>
          </a:bodyPr>
          <a:lstStyle/>
          <a:p>
            <a:pPr algn="r">
              <a:spcBef>
                <a:spcPts val="1000"/>
              </a:spcBef>
              <a:buClr>
                <a:srgbClr val="501214"/>
              </a:buClr>
              <a:buSzPct val="120000"/>
            </a:pPr>
            <a:r>
              <a:rPr lang="en-US" sz="1600" b="1" spc="300" dirty="0">
                <a:solidFill>
                  <a:schemeClr val="bg1"/>
                </a:solidFill>
                <a:latin typeface="Halis GR Bold" panose="02000505040000020004" pitchFamily="2" charset="77"/>
                <a:ea typeface="Open Sans" panose="020B0606030504020204" pitchFamily="34" charset="0"/>
                <a:cs typeface="Open Sans" panose="020B0606030504020204" pitchFamily="34" charset="0"/>
              </a:rPr>
              <a:t>Parent and Family Relations</a:t>
            </a:r>
          </a:p>
        </p:txBody>
      </p:sp>
      <p:sp>
        <p:nvSpPr>
          <p:cNvPr id="2" name="Rectangle 1">
            <a:extLst>
              <a:ext uri="{FF2B5EF4-FFF2-40B4-BE49-F238E27FC236}">
                <a16:creationId xmlns:a16="http://schemas.microsoft.com/office/drawing/2014/main" id="{63E93F7E-F768-7099-F91F-8A7C1A7809A9}"/>
              </a:ext>
            </a:extLst>
          </p:cNvPr>
          <p:cNvSpPr/>
          <p:nvPr/>
        </p:nvSpPr>
        <p:spPr>
          <a:xfrm>
            <a:off x="0" y="6152595"/>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360601B-DA87-4092-A286-7E584E4892D0}"/>
              </a:ext>
            </a:extLst>
          </p:cNvPr>
          <p:cNvSpPr txBox="1"/>
          <p:nvPr/>
        </p:nvSpPr>
        <p:spPr>
          <a:xfrm>
            <a:off x="6455391" y="6349227"/>
            <a:ext cx="5258489" cy="338554"/>
          </a:xfrm>
          <a:prstGeom prst="rect">
            <a:avLst/>
          </a:prstGeom>
          <a:noFill/>
        </p:spPr>
        <p:txBody>
          <a:bodyPr wrap="square">
            <a:spAutoFit/>
          </a:bodyPr>
          <a:lstStyle/>
          <a:p>
            <a:pPr algn="r">
              <a:spcBef>
                <a:spcPts val="1000"/>
              </a:spcBef>
              <a:buClr>
                <a:srgbClr val="501214"/>
              </a:buClr>
              <a:buSzPct val="120000"/>
            </a:pPr>
            <a:r>
              <a:rPr lang="en-US" sz="1600" b="1" spc="300" dirty="0">
                <a:solidFill>
                  <a:schemeClr val="bg1"/>
                </a:solidFill>
                <a:latin typeface="Halis GR Bold" panose="02000505040000020004" pitchFamily="2" charset="77"/>
                <a:ea typeface="Open Sans" panose="020B0606030504020204" pitchFamily="34" charset="0"/>
                <a:cs typeface="Open Sans" panose="020B0606030504020204" pitchFamily="34" charset="0"/>
              </a:rPr>
              <a:t>New Student and Family Experiences</a:t>
            </a:r>
          </a:p>
        </p:txBody>
      </p:sp>
      <p:pic>
        <p:nvPicPr>
          <p:cNvPr id="7" name="Picture 6">
            <a:extLst>
              <a:ext uri="{FF2B5EF4-FFF2-40B4-BE49-F238E27FC236}">
                <a16:creationId xmlns:a16="http://schemas.microsoft.com/office/drawing/2014/main" id="{2FC1956C-46B1-3696-FE0D-63F75D9931AF}"/>
              </a:ext>
            </a:extLst>
          </p:cNvPr>
          <p:cNvPicPr>
            <a:picLocks noChangeAspect="1"/>
          </p:cNvPicPr>
          <p:nvPr/>
        </p:nvPicPr>
        <p:blipFill>
          <a:blip r:embed="rId4"/>
          <a:stretch>
            <a:fillRect/>
          </a:stretch>
        </p:blipFill>
        <p:spPr>
          <a:xfrm>
            <a:off x="1874380" y="4106654"/>
            <a:ext cx="2074621" cy="2045941"/>
          </a:xfrm>
          <a:prstGeom prst="rect">
            <a:avLst/>
          </a:prstGeom>
        </p:spPr>
      </p:pic>
    </p:spTree>
    <p:extLst>
      <p:ext uri="{BB962C8B-B14F-4D97-AF65-F5344CB8AC3E}">
        <p14:creationId xmlns:p14="http://schemas.microsoft.com/office/powerpoint/2010/main" val="248537681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4000" b="-4000"/>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E605EBE-C1B4-9A26-78CA-290319C3A45B}"/>
              </a:ext>
            </a:extLst>
          </p:cNvPr>
          <p:cNvSpPr txBox="1"/>
          <p:nvPr/>
        </p:nvSpPr>
        <p:spPr>
          <a:xfrm>
            <a:off x="2527110" y="2551837"/>
            <a:ext cx="7137779" cy="1754326"/>
          </a:xfrm>
          <a:prstGeom prst="rect">
            <a:avLst/>
          </a:prstGeom>
          <a:solidFill>
            <a:srgbClr val="501214">
              <a:alpha val="92000"/>
            </a:srgbClr>
          </a:solidFill>
        </p:spPr>
        <p:txBody>
          <a:bodyPr wrap="square" lIns="457200" tIns="457200" rIns="457200" bIns="457200" rtlCol="0">
            <a:spAutoFit/>
          </a:bodyPr>
          <a:lstStyle/>
          <a:p>
            <a:pPr algn="ctr"/>
            <a:r>
              <a:rPr lang="en-US" sz="5400" b="1">
                <a:solidFill>
                  <a:schemeClr val="bg1"/>
                </a:solidFill>
                <a:latin typeface="Halis GR Bold" panose="02000505030000020004" pitchFamily="50" charset="0"/>
              </a:rPr>
              <a:t>Family Weekend</a:t>
            </a:r>
            <a:endParaRPr lang="en-US" sz="5400" b="1" dirty="0">
              <a:solidFill>
                <a:schemeClr val="bg1"/>
              </a:solidFill>
              <a:latin typeface="Halis GR Bold" panose="02000505030000020004" pitchFamily="50" charset="0"/>
            </a:endParaRPr>
          </a:p>
        </p:txBody>
      </p:sp>
    </p:spTree>
    <p:extLst>
      <p:ext uri="{BB962C8B-B14F-4D97-AF65-F5344CB8AC3E}">
        <p14:creationId xmlns:p14="http://schemas.microsoft.com/office/powerpoint/2010/main" val="244553710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B84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768BF9-90CA-445A-A8CA-8E4668ECB139}"/>
              </a:ext>
            </a:extLst>
          </p:cNvPr>
          <p:cNvPicPr>
            <a:picLocks noChangeAspect="1"/>
          </p:cNvPicPr>
          <p:nvPr/>
        </p:nvPicPr>
        <p:blipFill rotWithShape="1">
          <a:blip r:embed="rId3">
            <a:extLst>
              <a:ext uri="{28A0092B-C50C-407E-A947-70E740481C1C}">
                <a14:useLocalDpi xmlns:a14="http://schemas.microsoft.com/office/drawing/2010/main" val="0"/>
              </a:ext>
            </a:extLst>
          </a:blip>
          <a:srcRect l="9219" r="3541" b="6093"/>
          <a:stretch/>
        </p:blipFill>
        <p:spPr>
          <a:xfrm>
            <a:off x="3989196" y="-15344"/>
            <a:ext cx="8202804" cy="6868582"/>
          </a:xfrm>
          <a:prstGeom prst="rect">
            <a:avLst/>
          </a:prstGeom>
        </p:spPr>
      </p:pic>
      <p:sp>
        <p:nvSpPr>
          <p:cNvPr id="8" name="Title 2">
            <a:extLst>
              <a:ext uri="{FF2B5EF4-FFF2-40B4-BE49-F238E27FC236}">
                <a16:creationId xmlns:a16="http://schemas.microsoft.com/office/drawing/2014/main" id="{F5312313-F500-0A77-DB7A-BC241166DB86}"/>
              </a:ext>
            </a:extLst>
          </p:cNvPr>
          <p:cNvSpPr txBox="1">
            <a:spLocks noGrp="1" noRot="1" noMove="1" noResize="1" noEditPoints="1" noAdjustHandles="1" noChangeArrowheads="1" noChangeShapeType="1"/>
          </p:cNvSpPr>
          <p:nvPr/>
        </p:nvSpPr>
        <p:spPr>
          <a:xfrm>
            <a:off x="157378" y="1951657"/>
            <a:ext cx="3356149" cy="2574815"/>
          </a:xfrm>
          <a:prstGeom prst="rect">
            <a:avLst/>
          </a:prstGeom>
          <a:solidFill>
            <a:schemeClr val="bg1">
              <a:alpha val="0"/>
            </a:schemeClr>
          </a:solidFill>
          <a:ln>
            <a:noFill/>
          </a:ln>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solidFill>
                  <a:srgbClr val="501214"/>
                </a:solidFill>
                <a:latin typeface="Halis GR S Black" panose="02000505040000020004" pitchFamily="2" charset="77"/>
              </a:rPr>
              <a:t>Family support Makes a difference</a:t>
            </a:r>
          </a:p>
        </p:txBody>
      </p:sp>
      <p:sp>
        <p:nvSpPr>
          <p:cNvPr id="9" name="Title 2">
            <a:extLst>
              <a:ext uri="{FF2B5EF4-FFF2-40B4-BE49-F238E27FC236}">
                <a16:creationId xmlns:a16="http://schemas.microsoft.com/office/drawing/2014/main" id="{C799BC77-EBB5-731E-7082-9E56B4F423CC}"/>
              </a:ext>
            </a:extLst>
          </p:cNvPr>
          <p:cNvSpPr txBox="1">
            <a:spLocks/>
          </p:cNvSpPr>
          <p:nvPr/>
        </p:nvSpPr>
        <p:spPr>
          <a:xfrm>
            <a:off x="354840" y="4526472"/>
            <a:ext cx="6018664" cy="400369"/>
          </a:xfrm>
          <a:prstGeom prst="rect">
            <a:avLst/>
          </a:prstGeom>
          <a:solidFill>
            <a:schemeClr val="bg1">
              <a:alpha val="0"/>
            </a:schemeClr>
          </a:solidFill>
          <a:ln>
            <a:noFill/>
          </a:ln>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tr-TR" sz="2400" dirty="0">
              <a:solidFill>
                <a:srgbClr val="16709A"/>
              </a:solidFill>
              <a:latin typeface="Halis GR Bold" panose="02000505040000020004"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95501966"/>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5F5E7C2-BEBD-6D42-A79E-3C18EB59D181}"/>
              </a:ext>
            </a:extLst>
          </p:cNvPr>
          <p:cNvSpPr txBox="1">
            <a:spLocks noGrp="1"/>
          </p:cNvSpPr>
          <p:nvPr>
            <p:ph type="title"/>
          </p:nvPr>
        </p:nvSpPr>
        <p:spPr>
          <a:xfrm>
            <a:off x="0" y="198003"/>
            <a:ext cx="6400352" cy="1154162"/>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ctr">
              <a:lnSpc>
                <a:spcPct val="100000"/>
              </a:lnSpc>
              <a:spcBef>
                <a:spcPts val="0"/>
              </a:spcBef>
              <a:defRPr/>
            </a:pPr>
            <a:r>
              <a:rPr lang="en-US" sz="36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rPr>
              <a:t>Come Back for </a:t>
            </a:r>
            <a:br>
              <a:rPr lang="en-US" sz="36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rPr>
            </a:br>
            <a:r>
              <a:rPr lang="en-US" sz="36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rPr>
              <a:t>Family Weekend</a:t>
            </a:r>
            <a:endParaRPr lang="tr-TR" sz="32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endParaRPr>
          </a:p>
        </p:txBody>
      </p:sp>
      <p:sp>
        <p:nvSpPr>
          <p:cNvPr id="7" name="Rectangle 6">
            <a:extLst>
              <a:ext uri="{FF2B5EF4-FFF2-40B4-BE49-F238E27FC236}">
                <a16:creationId xmlns:a16="http://schemas.microsoft.com/office/drawing/2014/main" id="{AF2866D1-910D-1A42-C8E2-856AF4F440F3}"/>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FEC63F8-46D3-3CDA-B744-65AF433EE009}"/>
              </a:ext>
            </a:extLst>
          </p:cNvPr>
          <p:cNvPicPr>
            <a:picLocks/>
          </p:cNvPicPr>
          <p:nvPr/>
        </p:nvPicPr>
        <p:blipFill>
          <a:blip r:embed="rId3">
            <a:extLst>
              <a:ext uri="{28A0092B-C50C-407E-A947-70E740481C1C}">
                <a14:useLocalDpi xmlns:a14="http://schemas.microsoft.com/office/drawing/2010/main" val="0"/>
              </a:ext>
            </a:extLst>
          </a:blip>
          <a:srcRect l="151" r="151"/>
          <a:stretch/>
        </p:blipFill>
        <p:spPr>
          <a:xfrm>
            <a:off x="7021833" y="2730357"/>
            <a:ext cx="5170168" cy="3458177"/>
          </a:xfrm>
          <a:prstGeom prst="rect">
            <a:avLst/>
          </a:prstGeom>
        </p:spPr>
      </p:pic>
      <p:pic>
        <p:nvPicPr>
          <p:cNvPr id="8" name="Picture 7" descr="Shape, rectangle&#10;&#10;Description automatically generated">
            <a:extLst>
              <a:ext uri="{FF2B5EF4-FFF2-40B4-BE49-F238E27FC236}">
                <a16:creationId xmlns:a16="http://schemas.microsoft.com/office/drawing/2014/main" id="{B96735B7-FC73-4A54-A0BE-FA96535CFD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6010309"/>
            <a:ext cx="12192000" cy="178225"/>
          </a:xfrm>
          <a:prstGeom prst="rect">
            <a:avLst/>
          </a:prstGeom>
        </p:spPr>
      </p:pic>
      <p:pic>
        <p:nvPicPr>
          <p:cNvPr id="2" name="Picture 1">
            <a:extLst>
              <a:ext uri="{FF2B5EF4-FFF2-40B4-BE49-F238E27FC236}">
                <a16:creationId xmlns:a16="http://schemas.microsoft.com/office/drawing/2014/main" id="{DFBD6138-CECD-D910-F004-EAEF61A4A859}"/>
              </a:ext>
            </a:extLst>
          </p:cNvPr>
          <p:cNvPicPr>
            <a:picLocks noChangeAspect="1"/>
          </p:cNvPicPr>
          <p:nvPr/>
        </p:nvPicPr>
        <p:blipFill rotWithShape="1">
          <a:blip r:embed="rId5">
            <a:extLst>
              <a:ext uri="{28A0092B-C50C-407E-A947-70E740481C1C}">
                <a14:useLocalDpi xmlns:a14="http://schemas.microsoft.com/office/drawing/2010/main" val="0"/>
              </a:ext>
            </a:extLst>
          </a:blip>
          <a:srcRect l="23160" t="-507" r="11870" b="507"/>
          <a:stretch/>
        </p:blipFill>
        <p:spPr>
          <a:xfrm>
            <a:off x="9617122" y="-1"/>
            <a:ext cx="2574878" cy="2641057"/>
          </a:xfrm>
          <a:prstGeom prst="rect">
            <a:avLst/>
          </a:prstGeom>
        </p:spPr>
      </p:pic>
      <p:pic>
        <p:nvPicPr>
          <p:cNvPr id="12" name="Picture 11">
            <a:extLst>
              <a:ext uri="{FF2B5EF4-FFF2-40B4-BE49-F238E27FC236}">
                <a16:creationId xmlns:a16="http://schemas.microsoft.com/office/drawing/2014/main" id="{9E4C12B8-DDC1-A8EB-DDC5-9545380EC7AA}"/>
              </a:ext>
            </a:extLst>
          </p:cNvPr>
          <p:cNvPicPr>
            <a:picLocks noChangeAspect="1"/>
          </p:cNvPicPr>
          <p:nvPr/>
        </p:nvPicPr>
        <p:blipFill>
          <a:blip r:embed="rId6">
            <a:extLst>
              <a:ext uri="{28A0092B-C50C-407E-A947-70E740481C1C}">
                <a14:useLocalDpi xmlns:a14="http://schemas.microsoft.com/office/drawing/2010/main" val="0"/>
              </a:ext>
            </a:extLst>
          </a:blip>
          <a:srcRect l="14313" r="14313"/>
          <a:stretch/>
        </p:blipFill>
        <p:spPr>
          <a:xfrm>
            <a:off x="7021832" y="-1"/>
            <a:ext cx="2513404" cy="2641057"/>
          </a:xfrm>
          <a:prstGeom prst="rect">
            <a:avLst/>
          </a:prstGeom>
        </p:spPr>
      </p:pic>
      <p:sp>
        <p:nvSpPr>
          <p:cNvPr id="4" name="Rectangle 3">
            <a:extLst>
              <a:ext uri="{FF2B5EF4-FFF2-40B4-BE49-F238E27FC236}">
                <a16:creationId xmlns:a16="http://schemas.microsoft.com/office/drawing/2014/main" id="{C369472C-3EDD-1568-B650-020378A244BD}"/>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D5D648A-21E1-D302-384D-05CA8D3C6F1E}"/>
              </a:ext>
            </a:extLst>
          </p:cNvPr>
          <p:cNvSpPr txBox="1"/>
          <p:nvPr/>
        </p:nvSpPr>
        <p:spPr>
          <a:xfrm>
            <a:off x="6455391" y="6358753"/>
            <a:ext cx="5258489" cy="338554"/>
          </a:xfrm>
          <a:prstGeom prst="rect">
            <a:avLst/>
          </a:prstGeom>
          <a:noFill/>
        </p:spPr>
        <p:txBody>
          <a:bodyPr wrap="square">
            <a:spAutoFit/>
          </a:bodyPr>
          <a:lstStyle/>
          <a:p>
            <a:pPr algn="r">
              <a:spcBef>
                <a:spcPts val="1000"/>
              </a:spcBef>
              <a:buClr>
                <a:srgbClr val="501214"/>
              </a:buClr>
              <a:buSzPct val="120000"/>
            </a:pPr>
            <a:r>
              <a:rPr lang="en-US" sz="1600" b="1" spc="300" dirty="0">
                <a:solidFill>
                  <a:schemeClr val="bg1"/>
                </a:solidFill>
                <a:latin typeface="Halis GR Bold" panose="02000505040000020004" pitchFamily="2" charset="77"/>
                <a:ea typeface="Open Sans" panose="020B0606030504020204" pitchFamily="34" charset="0"/>
                <a:cs typeface="Open Sans" panose="020B0606030504020204" pitchFamily="34" charset="0"/>
              </a:rPr>
              <a:t>New Student and Family Experiences</a:t>
            </a:r>
          </a:p>
        </p:txBody>
      </p:sp>
      <p:pic>
        <p:nvPicPr>
          <p:cNvPr id="13" name="Picture 12">
            <a:extLst>
              <a:ext uri="{FF2B5EF4-FFF2-40B4-BE49-F238E27FC236}">
                <a16:creationId xmlns:a16="http://schemas.microsoft.com/office/drawing/2014/main" id="{C232F314-A0A6-8C03-5996-7ADAF987374E}"/>
              </a:ext>
            </a:extLst>
          </p:cNvPr>
          <p:cNvPicPr>
            <a:picLocks noChangeAspect="1"/>
          </p:cNvPicPr>
          <p:nvPr/>
        </p:nvPicPr>
        <p:blipFill>
          <a:blip r:embed="rId7"/>
          <a:stretch>
            <a:fillRect/>
          </a:stretch>
        </p:blipFill>
        <p:spPr>
          <a:xfrm>
            <a:off x="2435420" y="3873462"/>
            <a:ext cx="1908032" cy="1870291"/>
          </a:xfrm>
          <a:prstGeom prst="rect">
            <a:avLst/>
          </a:prstGeom>
        </p:spPr>
      </p:pic>
      <p:pic>
        <p:nvPicPr>
          <p:cNvPr id="5" name="Picture 4" descr="A logo of a family weekend&#10;&#10;AI-generated content may be incorrect.">
            <a:extLst>
              <a:ext uri="{FF2B5EF4-FFF2-40B4-BE49-F238E27FC236}">
                <a16:creationId xmlns:a16="http://schemas.microsoft.com/office/drawing/2014/main" id="{506D1A5C-6E56-82AA-5583-85AB92255D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54799" y="1352165"/>
            <a:ext cx="3269274" cy="2572657"/>
          </a:xfrm>
          <a:prstGeom prst="rect">
            <a:avLst/>
          </a:prstGeom>
        </p:spPr>
      </p:pic>
    </p:spTree>
    <p:extLst>
      <p:ext uri="{BB962C8B-B14F-4D97-AF65-F5344CB8AC3E}">
        <p14:creationId xmlns:p14="http://schemas.microsoft.com/office/powerpoint/2010/main" val="328209794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19194E1A-6CD8-C436-CAAF-53E2A10927DB}"/>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4FD4933F-27FB-3538-B0BD-92C1E47D1F1E}"/>
              </a:ext>
            </a:extLst>
          </p:cNvPr>
          <p:cNvSpPr txBox="1">
            <a:spLocks noGrp="1"/>
          </p:cNvSpPr>
          <p:nvPr>
            <p:ph type="title"/>
          </p:nvPr>
        </p:nvSpPr>
        <p:spPr>
          <a:xfrm>
            <a:off x="1057161" y="107846"/>
            <a:ext cx="8810320" cy="1154162"/>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gn="ctr">
              <a:lnSpc>
                <a:spcPct val="100000"/>
              </a:lnSpc>
              <a:spcBef>
                <a:spcPts val="0"/>
              </a:spcBef>
              <a:defRPr/>
            </a:pPr>
            <a:r>
              <a:rPr lang="en-US" sz="36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rPr>
              <a:t>Don’t forget your Family orientation Shirt</a:t>
            </a:r>
            <a:endParaRPr lang="tr-TR" sz="32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endParaRPr>
          </a:p>
        </p:txBody>
      </p:sp>
      <p:sp>
        <p:nvSpPr>
          <p:cNvPr id="7" name="Rectangle 6">
            <a:extLst>
              <a:ext uri="{FF2B5EF4-FFF2-40B4-BE49-F238E27FC236}">
                <a16:creationId xmlns:a16="http://schemas.microsoft.com/office/drawing/2014/main" id="{DBCF240E-3F86-624A-FF4D-776B97DDF6E2}"/>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hape, rectangle&#10;&#10;Description automatically generated">
            <a:extLst>
              <a:ext uri="{FF2B5EF4-FFF2-40B4-BE49-F238E27FC236}">
                <a16:creationId xmlns:a16="http://schemas.microsoft.com/office/drawing/2014/main" id="{2DCA7C37-9A4F-5718-90A2-C705FD62D7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10309"/>
            <a:ext cx="12192000" cy="178225"/>
          </a:xfrm>
          <a:prstGeom prst="rect">
            <a:avLst/>
          </a:prstGeom>
        </p:spPr>
      </p:pic>
      <p:sp>
        <p:nvSpPr>
          <p:cNvPr id="4" name="Rectangle 3">
            <a:extLst>
              <a:ext uri="{FF2B5EF4-FFF2-40B4-BE49-F238E27FC236}">
                <a16:creationId xmlns:a16="http://schemas.microsoft.com/office/drawing/2014/main" id="{D6490F9B-C9A1-1894-7C16-AD555E0D68D5}"/>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608DAF2-2226-9233-A181-71A3E2FF6BC9}"/>
              </a:ext>
            </a:extLst>
          </p:cNvPr>
          <p:cNvSpPr txBox="1"/>
          <p:nvPr/>
        </p:nvSpPr>
        <p:spPr>
          <a:xfrm>
            <a:off x="6455391" y="6358753"/>
            <a:ext cx="5258489" cy="338554"/>
          </a:xfrm>
          <a:prstGeom prst="rect">
            <a:avLst/>
          </a:prstGeom>
          <a:noFill/>
        </p:spPr>
        <p:txBody>
          <a:bodyPr wrap="square">
            <a:spAutoFit/>
          </a:bodyPr>
          <a:lstStyle/>
          <a:p>
            <a:pPr algn="r">
              <a:spcBef>
                <a:spcPts val="1000"/>
              </a:spcBef>
              <a:buClr>
                <a:srgbClr val="501214"/>
              </a:buClr>
              <a:buSzPct val="120000"/>
            </a:pPr>
            <a:r>
              <a:rPr lang="en-US" sz="1600" b="1" spc="300" dirty="0">
                <a:solidFill>
                  <a:schemeClr val="bg1"/>
                </a:solidFill>
                <a:latin typeface="Halis GR Bold" panose="02000505040000020004" pitchFamily="2" charset="77"/>
                <a:ea typeface="Open Sans" panose="020B0606030504020204" pitchFamily="34" charset="0"/>
                <a:cs typeface="Open Sans" panose="020B0606030504020204" pitchFamily="34" charset="0"/>
              </a:rPr>
              <a:t>New Student and Family Experiences</a:t>
            </a:r>
          </a:p>
        </p:txBody>
      </p:sp>
      <p:pic>
        <p:nvPicPr>
          <p:cNvPr id="6" name="Picture 5">
            <a:extLst>
              <a:ext uri="{FF2B5EF4-FFF2-40B4-BE49-F238E27FC236}">
                <a16:creationId xmlns:a16="http://schemas.microsoft.com/office/drawing/2014/main" id="{9EC91737-8EC8-B0D4-E01F-28101C1099D3}"/>
              </a:ext>
            </a:extLst>
          </p:cNvPr>
          <p:cNvPicPr>
            <a:picLocks noChangeAspect="1"/>
          </p:cNvPicPr>
          <p:nvPr/>
        </p:nvPicPr>
        <p:blipFill>
          <a:blip r:embed="rId4"/>
          <a:stretch>
            <a:fillRect/>
          </a:stretch>
        </p:blipFill>
        <p:spPr>
          <a:xfrm>
            <a:off x="6826049" y="1253722"/>
            <a:ext cx="5287974" cy="4027371"/>
          </a:xfrm>
          <a:prstGeom prst="rect">
            <a:avLst/>
          </a:prstGeom>
        </p:spPr>
      </p:pic>
      <p:sp>
        <p:nvSpPr>
          <p:cNvPr id="14" name="Rectangle 1">
            <a:extLst>
              <a:ext uri="{FF2B5EF4-FFF2-40B4-BE49-F238E27FC236}">
                <a16:creationId xmlns:a16="http://schemas.microsoft.com/office/drawing/2014/main" id="{3547D991-441E-52A1-8A83-2F1245B7EF5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ectangle 2">
            <a:extLst>
              <a:ext uri="{FF2B5EF4-FFF2-40B4-BE49-F238E27FC236}">
                <a16:creationId xmlns:a16="http://schemas.microsoft.com/office/drawing/2014/main" id="{D20035AD-78BB-D7ED-4C26-B7066650A62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7" name="Picture 16">
            <a:extLst>
              <a:ext uri="{FF2B5EF4-FFF2-40B4-BE49-F238E27FC236}">
                <a16:creationId xmlns:a16="http://schemas.microsoft.com/office/drawing/2014/main" id="{7C63767D-389D-D5CB-DE65-36C1EB15C45A}"/>
              </a:ext>
            </a:extLst>
          </p:cNvPr>
          <p:cNvPicPr>
            <a:picLocks noChangeAspect="1"/>
          </p:cNvPicPr>
          <p:nvPr/>
        </p:nvPicPr>
        <p:blipFill>
          <a:blip r:embed="rId5"/>
          <a:stretch>
            <a:fillRect/>
          </a:stretch>
        </p:blipFill>
        <p:spPr>
          <a:xfrm>
            <a:off x="3640279" y="1632158"/>
            <a:ext cx="3185770" cy="3140662"/>
          </a:xfrm>
          <a:prstGeom prst="rect">
            <a:avLst/>
          </a:prstGeom>
        </p:spPr>
      </p:pic>
      <p:pic>
        <p:nvPicPr>
          <p:cNvPr id="19" name="Picture 18" descr="A maroon shirt with white text&#10;&#10;AI-generated content may be incorrect.">
            <a:extLst>
              <a:ext uri="{FF2B5EF4-FFF2-40B4-BE49-F238E27FC236}">
                <a16:creationId xmlns:a16="http://schemas.microsoft.com/office/drawing/2014/main" id="{D2929820-8E47-32FD-2D77-5DD27B4E558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1713" y="1164587"/>
            <a:ext cx="3033547" cy="3833535"/>
          </a:xfrm>
          <a:prstGeom prst="rect">
            <a:avLst/>
          </a:prstGeom>
        </p:spPr>
      </p:pic>
      <p:sp>
        <p:nvSpPr>
          <p:cNvPr id="20" name="Title 10">
            <a:extLst>
              <a:ext uri="{FF2B5EF4-FFF2-40B4-BE49-F238E27FC236}">
                <a16:creationId xmlns:a16="http://schemas.microsoft.com/office/drawing/2014/main" id="{CC5DC66B-8D42-6787-DB78-A57BF7E23CFB}"/>
              </a:ext>
            </a:extLst>
          </p:cNvPr>
          <p:cNvSpPr txBox="1">
            <a:spLocks/>
          </p:cNvSpPr>
          <p:nvPr/>
        </p:nvSpPr>
        <p:spPr>
          <a:xfrm>
            <a:off x="-231233" y="5142970"/>
            <a:ext cx="4039437" cy="415498"/>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3000" b="0" i="0" kern="1200" spc="600" baseline="0">
                <a:solidFill>
                  <a:schemeClr val="bg1"/>
                </a:solidFill>
                <a:latin typeface="Nunito Sans" pitchFamily="2" charset="77"/>
                <a:ea typeface="+mj-ea"/>
                <a:cs typeface="+mj-cs"/>
              </a:defRPr>
            </a:lvl1pPr>
          </a:lstStyle>
          <a:p>
            <a:pPr algn="ctr">
              <a:lnSpc>
                <a:spcPct val="100000"/>
              </a:lnSpc>
              <a:spcBef>
                <a:spcPts val="0"/>
              </a:spcBef>
              <a:defRPr/>
            </a:pPr>
            <a:r>
              <a:rPr lang="en-US" sz="24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rPr>
              <a:t>Student shirt</a:t>
            </a:r>
            <a:endParaRPr lang="tr-TR" sz="24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endParaRPr>
          </a:p>
        </p:txBody>
      </p:sp>
      <p:sp>
        <p:nvSpPr>
          <p:cNvPr id="21" name="Title 10">
            <a:extLst>
              <a:ext uri="{FF2B5EF4-FFF2-40B4-BE49-F238E27FC236}">
                <a16:creationId xmlns:a16="http://schemas.microsoft.com/office/drawing/2014/main" id="{F2B2C899-8EE5-F299-4B62-D7FCFB466438}"/>
              </a:ext>
            </a:extLst>
          </p:cNvPr>
          <p:cNvSpPr txBox="1">
            <a:spLocks/>
          </p:cNvSpPr>
          <p:nvPr/>
        </p:nvSpPr>
        <p:spPr>
          <a:xfrm>
            <a:off x="7231140" y="5123568"/>
            <a:ext cx="4039437" cy="415498"/>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3000" b="0" i="0" kern="1200" spc="600" baseline="0">
                <a:solidFill>
                  <a:schemeClr val="bg1"/>
                </a:solidFill>
                <a:latin typeface="Nunito Sans" pitchFamily="2" charset="77"/>
                <a:ea typeface="+mj-ea"/>
                <a:cs typeface="+mj-cs"/>
              </a:defRPr>
            </a:lvl1pPr>
          </a:lstStyle>
          <a:p>
            <a:pPr algn="ctr">
              <a:lnSpc>
                <a:spcPct val="100000"/>
              </a:lnSpc>
              <a:spcBef>
                <a:spcPts val="0"/>
              </a:spcBef>
              <a:defRPr/>
            </a:pPr>
            <a:r>
              <a:rPr lang="en-US" sz="24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rPr>
              <a:t>Family shirt</a:t>
            </a:r>
            <a:endParaRPr lang="tr-TR" sz="24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endParaRPr>
          </a:p>
        </p:txBody>
      </p:sp>
      <p:sp>
        <p:nvSpPr>
          <p:cNvPr id="22" name="Title 10">
            <a:extLst>
              <a:ext uri="{FF2B5EF4-FFF2-40B4-BE49-F238E27FC236}">
                <a16:creationId xmlns:a16="http://schemas.microsoft.com/office/drawing/2014/main" id="{3C858674-DB62-B609-E84D-CD24F4AA3A67}"/>
              </a:ext>
            </a:extLst>
          </p:cNvPr>
          <p:cNvSpPr txBox="1">
            <a:spLocks/>
          </p:cNvSpPr>
          <p:nvPr/>
        </p:nvSpPr>
        <p:spPr>
          <a:xfrm>
            <a:off x="4411388" y="4796345"/>
            <a:ext cx="1571215" cy="969496"/>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3000" b="0" i="0" kern="1200" spc="600" baseline="0">
                <a:solidFill>
                  <a:schemeClr val="bg1"/>
                </a:solidFill>
                <a:latin typeface="Nunito Sans" pitchFamily="2" charset="77"/>
                <a:ea typeface="+mj-ea"/>
                <a:cs typeface="+mj-cs"/>
              </a:defRPr>
            </a:lvl1pPr>
          </a:lstStyle>
          <a:p>
            <a:pPr algn="ctr">
              <a:lnSpc>
                <a:spcPct val="100000"/>
              </a:lnSpc>
              <a:spcBef>
                <a:spcPts val="0"/>
              </a:spcBef>
              <a:defRPr/>
            </a:pPr>
            <a:r>
              <a:rPr lang="en-US" sz="60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rPr>
              <a:t>$15</a:t>
            </a:r>
            <a:endParaRPr lang="tr-TR" sz="60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endParaRPr>
          </a:p>
        </p:txBody>
      </p:sp>
    </p:spTree>
    <p:extLst>
      <p:ext uri="{BB962C8B-B14F-4D97-AF65-F5344CB8AC3E}">
        <p14:creationId xmlns:p14="http://schemas.microsoft.com/office/powerpoint/2010/main" val="133929689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3" name="TextBox 32">
            <a:extLst>
              <a:ext uri="{FF2B5EF4-FFF2-40B4-BE49-F238E27FC236}">
                <a16:creationId xmlns:a16="http://schemas.microsoft.com/office/drawing/2014/main" id="{07CC7710-FF0C-714B-86A4-799F84EB3E75}"/>
              </a:ext>
            </a:extLst>
          </p:cNvPr>
          <p:cNvSpPr txBox="1"/>
          <p:nvPr/>
        </p:nvSpPr>
        <p:spPr>
          <a:xfrm>
            <a:off x="7261847" y="808945"/>
            <a:ext cx="2291012" cy="461665"/>
          </a:xfrm>
          <a:prstGeom prst="rect">
            <a:avLst/>
          </a:prstGeom>
          <a:noFill/>
        </p:spPr>
        <p:txBody>
          <a:bodyPr wrap="none" rtlCol="0">
            <a:spAutoFit/>
          </a:bodyPr>
          <a:lstStyle/>
          <a:p>
            <a:r>
              <a:rPr lang="en-US" sz="2400" b="1" dirty="0">
                <a:solidFill>
                  <a:srgbClr val="EB2E47"/>
                </a:solidFill>
                <a:latin typeface="Nunito Sans SemiBold" pitchFamily="2" charset="77"/>
                <a:ea typeface="Open Sans Semibold" panose="020B0706030804020204" pitchFamily="34" charset="0"/>
                <a:cs typeface="Open Sans Semibold" panose="020B0706030804020204" pitchFamily="34" charset="0"/>
              </a:rPr>
              <a:t>512-245-4326</a:t>
            </a:r>
            <a:endParaRPr lang="tr-TR" sz="2400" b="1" dirty="0">
              <a:solidFill>
                <a:srgbClr val="EB2E47"/>
              </a:solidFill>
              <a:latin typeface="Nunito Sans SemiBold" pitchFamily="2" charset="77"/>
              <a:ea typeface="Open Sans Semibold" panose="020B0706030804020204" pitchFamily="34" charset="0"/>
              <a:cs typeface="Open Sans Semibold" panose="020B0706030804020204" pitchFamily="34" charset="0"/>
            </a:endParaRPr>
          </a:p>
        </p:txBody>
      </p:sp>
      <p:sp>
        <p:nvSpPr>
          <p:cNvPr id="34" name="TextBox 33">
            <a:extLst>
              <a:ext uri="{FF2B5EF4-FFF2-40B4-BE49-F238E27FC236}">
                <a16:creationId xmlns:a16="http://schemas.microsoft.com/office/drawing/2014/main" id="{CB335252-269B-5B48-BF32-BCB76234C454}"/>
              </a:ext>
            </a:extLst>
          </p:cNvPr>
          <p:cNvSpPr txBox="1"/>
          <p:nvPr/>
        </p:nvSpPr>
        <p:spPr>
          <a:xfrm>
            <a:off x="7037161" y="2017280"/>
            <a:ext cx="4442242" cy="461665"/>
          </a:xfrm>
          <a:prstGeom prst="rect">
            <a:avLst/>
          </a:prstGeom>
          <a:noFill/>
        </p:spPr>
        <p:txBody>
          <a:bodyPr wrap="none" rtlCol="0">
            <a:spAutoFit/>
          </a:bodyPr>
          <a:lstStyle/>
          <a:p>
            <a:r>
              <a:rPr lang="en-US" sz="2400" b="1" dirty="0">
                <a:solidFill>
                  <a:srgbClr val="006F98"/>
                </a:solidFill>
                <a:latin typeface="Nunito Sans SemiBold" pitchFamily="2" charset="77"/>
                <a:ea typeface="Open Sans Semibold" panose="020B0706030804020204" pitchFamily="34" charset="0"/>
                <a:cs typeface="Open Sans Semibold" panose="020B0706030804020204" pitchFamily="34" charset="0"/>
              </a:rPr>
              <a:t> parentandfamily@txstate.edu</a:t>
            </a:r>
            <a:endParaRPr lang="tr-TR" sz="2400" b="1" dirty="0">
              <a:solidFill>
                <a:srgbClr val="006F98"/>
              </a:solidFill>
              <a:latin typeface="Nunito Sans SemiBold" pitchFamily="2" charset="77"/>
              <a:ea typeface="Open Sans Semibold" panose="020B0706030804020204" pitchFamily="34" charset="0"/>
              <a:cs typeface="Open Sans Semibold" panose="020B0706030804020204" pitchFamily="34" charset="0"/>
            </a:endParaRPr>
          </a:p>
        </p:txBody>
      </p:sp>
      <p:sp>
        <p:nvSpPr>
          <p:cNvPr id="3" name="Title 2">
            <a:extLst>
              <a:ext uri="{FF2B5EF4-FFF2-40B4-BE49-F238E27FC236}">
                <a16:creationId xmlns:a16="http://schemas.microsoft.com/office/drawing/2014/main" id="{989A55EC-FB89-B574-6897-F91077B2E70A}"/>
              </a:ext>
            </a:extLst>
          </p:cNvPr>
          <p:cNvSpPr>
            <a:spLocks noGrp="1"/>
          </p:cNvSpPr>
          <p:nvPr>
            <p:ph type="title"/>
          </p:nvPr>
        </p:nvSpPr>
        <p:spPr>
          <a:xfrm>
            <a:off x="515567" y="512922"/>
            <a:ext cx="5202748" cy="2829874"/>
          </a:xfrm>
        </p:spPr>
        <p:txBody>
          <a:bodyPr>
            <a:normAutofit/>
          </a:bodyPr>
          <a:lstStyle/>
          <a:p>
            <a:r>
              <a:rPr lang="en-US" sz="4000" dirty="0">
                <a:latin typeface="Halis GR S Black"/>
              </a:rPr>
              <a:t>Stay Connected</a:t>
            </a:r>
            <a:br>
              <a:rPr lang="en-US" sz="4400" dirty="0">
                <a:latin typeface="Halis GR S Black" panose="02000505000000020004" pitchFamily="50" charset="0"/>
              </a:rPr>
            </a:br>
            <a:br>
              <a:rPr lang="en-US" sz="4400" dirty="0">
                <a:latin typeface="Halis GR S Black" panose="02000505000000020004" pitchFamily="50" charset="0"/>
              </a:rPr>
            </a:br>
            <a:r>
              <a:rPr lang="en-US" sz="2800" dirty="0">
                <a:latin typeface="Halis GR Bold"/>
              </a:rPr>
              <a:t>New Student and Family Experiences</a:t>
            </a:r>
            <a:endParaRPr lang="en-US" sz="2800" dirty="0">
              <a:latin typeface="Halis GR Bold" panose="02000505030000020004" pitchFamily="50" charset="0"/>
            </a:endParaRPr>
          </a:p>
        </p:txBody>
      </p:sp>
      <p:sp>
        <p:nvSpPr>
          <p:cNvPr id="2" name="Rectangle 1">
            <a:extLst>
              <a:ext uri="{FF2B5EF4-FFF2-40B4-BE49-F238E27FC236}">
                <a16:creationId xmlns:a16="http://schemas.microsoft.com/office/drawing/2014/main" id="{CA3A3E8B-2BD3-F42B-05F3-FD165A2E93EE}"/>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E3D54374-A15F-15BB-B5B7-21A0A84BA0C3}"/>
              </a:ext>
            </a:extLst>
          </p:cNvPr>
          <p:cNvGrpSpPr/>
          <p:nvPr/>
        </p:nvGrpSpPr>
        <p:grpSpPr>
          <a:xfrm>
            <a:off x="6073611" y="1843062"/>
            <a:ext cx="914400" cy="914400"/>
            <a:chOff x="10844276" y="4003997"/>
            <a:chExt cx="959178" cy="914400"/>
          </a:xfrm>
          <a:solidFill>
            <a:srgbClr val="016F98"/>
          </a:solidFill>
        </p:grpSpPr>
        <p:sp>
          <p:nvSpPr>
            <p:cNvPr id="9" name="Oval 8">
              <a:extLst>
                <a:ext uri="{FF2B5EF4-FFF2-40B4-BE49-F238E27FC236}">
                  <a16:creationId xmlns:a16="http://schemas.microsoft.com/office/drawing/2014/main" id="{60799464-6998-DBD2-199B-C8B58416A31B}"/>
                </a:ext>
              </a:extLst>
            </p:cNvPr>
            <p:cNvSpPr/>
            <p:nvPr/>
          </p:nvSpPr>
          <p:spPr>
            <a:xfrm>
              <a:off x="10844276" y="4003997"/>
              <a:ext cx="959178" cy="914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0" name="Graphic 9" descr="Open envelope outline">
              <a:extLst>
                <a:ext uri="{FF2B5EF4-FFF2-40B4-BE49-F238E27FC236}">
                  <a16:creationId xmlns:a16="http://schemas.microsoft.com/office/drawing/2014/main" id="{7EB00995-685E-033F-AB76-00518093B5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58105" y="4095437"/>
              <a:ext cx="731520" cy="731520"/>
            </a:xfrm>
            <a:prstGeom prst="rect">
              <a:avLst/>
            </a:prstGeom>
          </p:spPr>
        </p:pic>
      </p:grpSp>
      <p:grpSp>
        <p:nvGrpSpPr>
          <p:cNvPr id="13" name="Group 12">
            <a:extLst>
              <a:ext uri="{FF2B5EF4-FFF2-40B4-BE49-F238E27FC236}">
                <a16:creationId xmlns:a16="http://schemas.microsoft.com/office/drawing/2014/main" id="{472E29DD-5B57-F26D-1758-E6A02DD3878F}"/>
              </a:ext>
            </a:extLst>
          </p:cNvPr>
          <p:cNvGrpSpPr/>
          <p:nvPr/>
        </p:nvGrpSpPr>
        <p:grpSpPr>
          <a:xfrm>
            <a:off x="6032881" y="583574"/>
            <a:ext cx="914400" cy="914400"/>
            <a:chOff x="6261682" y="1514415"/>
            <a:chExt cx="914400" cy="914400"/>
          </a:xfrm>
        </p:grpSpPr>
        <p:sp>
          <p:nvSpPr>
            <p:cNvPr id="27" name="Oval 26">
              <a:extLst>
                <a:ext uri="{FF2B5EF4-FFF2-40B4-BE49-F238E27FC236}">
                  <a16:creationId xmlns:a16="http://schemas.microsoft.com/office/drawing/2014/main" id="{836D4D41-0606-CF4D-A4A6-2D09AB2B69F9}"/>
                </a:ext>
                <a:ext uri="{C183D7F6-B498-43B3-948B-1728B52AA6E4}">
                  <adec:decorative xmlns:adec="http://schemas.microsoft.com/office/drawing/2017/decorative" val="1"/>
                </a:ext>
              </a:extLst>
            </p:cNvPr>
            <p:cNvSpPr/>
            <p:nvPr/>
          </p:nvSpPr>
          <p:spPr>
            <a:xfrm>
              <a:off x="6261682" y="1514415"/>
              <a:ext cx="914400" cy="9144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501214"/>
                </a:solidFill>
                <a:latin typeface="Calibri" panose="020F0502020204030204"/>
              </a:endParaRPr>
            </a:p>
          </p:txBody>
        </p:sp>
        <p:pic>
          <p:nvPicPr>
            <p:cNvPr id="12" name="Graphic 11" descr="Smart Phone outline">
              <a:extLst>
                <a:ext uri="{FF2B5EF4-FFF2-40B4-BE49-F238E27FC236}">
                  <a16:creationId xmlns:a16="http://schemas.microsoft.com/office/drawing/2014/main" id="{10B5D4AA-A470-7F9F-108B-BE475ACC59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53122" y="1604859"/>
              <a:ext cx="731520" cy="731520"/>
            </a:xfrm>
            <a:prstGeom prst="rect">
              <a:avLst/>
            </a:prstGeom>
          </p:spPr>
        </p:pic>
      </p:grpSp>
      <p:grpSp>
        <p:nvGrpSpPr>
          <p:cNvPr id="4" name="Group 3">
            <a:extLst>
              <a:ext uri="{FF2B5EF4-FFF2-40B4-BE49-F238E27FC236}">
                <a16:creationId xmlns:a16="http://schemas.microsoft.com/office/drawing/2014/main" id="{53ED28F7-A722-54AB-C627-40DBAFAF4F9E}"/>
              </a:ext>
            </a:extLst>
          </p:cNvPr>
          <p:cNvGrpSpPr/>
          <p:nvPr/>
        </p:nvGrpSpPr>
        <p:grpSpPr>
          <a:xfrm>
            <a:off x="6124321" y="3251355"/>
            <a:ext cx="959178" cy="914400"/>
            <a:chOff x="1042343" y="1613781"/>
            <a:chExt cx="959178" cy="914400"/>
          </a:xfrm>
          <a:solidFill>
            <a:schemeClr val="tx1"/>
          </a:solidFill>
        </p:grpSpPr>
        <p:sp>
          <p:nvSpPr>
            <p:cNvPr id="11" name="Oval 10">
              <a:extLst>
                <a:ext uri="{FF2B5EF4-FFF2-40B4-BE49-F238E27FC236}">
                  <a16:creationId xmlns:a16="http://schemas.microsoft.com/office/drawing/2014/main" id="{E14B7ED4-D3B6-2025-51BF-823973567BCE}"/>
                </a:ext>
              </a:extLst>
            </p:cNvPr>
            <p:cNvSpPr/>
            <p:nvPr/>
          </p:nvSpPr>
          <p:spPr>
            <a:xfrm>
              <a:off x="1042343" y="1613781"/>
              <a:ext cx="959178" cy="9144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4" name="Graphic 13" descr="Cursor outline">
              <a:extLst>
                <a:ext uri="{FF2B5EF4-FFF2-40B4-BE49-F238E27FC236}">
                  <a16:creationId xmlns:a16="http://schemas.microsoft.com/office/drawing/2014/main" id="{4449DFE7-301C-76F3-387D-6BCC509DFFC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58310" y="1705221"/>
              <a:ext cx="731520" cy="731520"/>
            </a:xfrm>
            <a:prstGeom prst="rect">
              <a:avLst/>
            </a:prstGeom>
          </p:spPr>
        </p:pic>
      </p:grpSp>
      <p:sp>
        <p:nvSpPr>
          <p:cNvPr id="17" name="TextBox 16">
            <a:extLst>
              <a:ext uri="{FF2B5EF4-FFF2-40B4-BE49-F238E27FC236}">
                <a16:creationId xmlns:a16="http://schemas.microsoft.com/office/drawing/2014/main" id="{CA02C075-A495-5552-D09C-6BFA27C2570D}"/>
              </a:ext>
            </a:extLst>
          </p:cNvPr>
          <p:cNvSpPr txBox="1"/>
          <p:nvPr/>
        </p:nvSpPr>
        <p:spPr>
          <a:xfrm>
            <a:off x="7053317" y="3402567"/>
            <a:ext cx="4432577" cy="461665"/>
          </a:xfrm>
          <a:prstGeom prst="rect">
            <a:avLst/>
          </a:prstGeom>
          <a:noFill/>
        </p:spPr>
        <p:txBody>
          <a:bodyPr wrap="square" rtlCol="0">
            <a:spAutoFit/>
          </a:bodyPr>
          <a:lstStyle/>
          <a:p>
            <a:pPr algn="ctr"/>
            <a:r>
              <a:rPr lang="en-US" sz="2400" dirty="0">
                <a:solidFill>
                  <a:srgbClr val="414141"/>
                </a:solidFill>
                <a:latin typeface="Nunito Sans SemiBold" pitchFamily="2" charset="0"/>
                <a:ea typeface="Open Sans Semibold" panose="020B0706030804020204" pitchFamily="34" charset="0"/>
                <a:cs typeface="Open Sans Semibold" panose="020B0706030804020204" pitchFamily="34" charset="0"/>
              </a:rPr>
              <a:t>parentandfamily.txstate.edu</a:t>
            </a:r>
          </a:p>
        </p:txBody>
      </p:sp>
      <p:grpSp>
        <p:nvGrpSpPr>
          <p:cNvPr id="18" name="Group 17">
            <a:extLst>
              <a:ext uri="{FF2B5EF4-FFF2-40B4-BE49-F238E27FC236}">
                <a16:creationId xmlns:a16="http://schemas.microsoft.com/office/drawing/2014/main" id="{94F3E775-68F8-0C30-BB96-765075BBA964}"/>
              </a:ext>
            </a:extLst>
          </p:cNvPr>
          <p:cNvGrpSpPr/>
          <p:nvPr/>
        </p:nvGrpSpPr>
        <p:grpSpPr>
          <a:xfrm>
            <a:off x="6098836" y="4714615"/>
            <a:ext cx="914400" cy="914400"/>
            <a:chOff x="6096000" y="3867778"/>
            <a:chExt cx="914400" cy="914400"/>
          </a:xfrm>
        </p:grpSpPr>
        <p:sp>
          <p:nvSpPr>
            <p:cNvPr id="19" name="Oval 18">
              <a:extLst>
                <a:ext uri="{FF2B5EF4-FFF2-40B4-BE49-F238E27FC236}">
                  <a16:creationId xmlns:a16="http://schemas.microsoft.com/office/drawing/2014/main" id="{BFACFDE1-7499-7AAD-44C9-286AD3DB2B5A}"/>
                </a:ext>
                <a:ext uri="{C183D7F6-B498-43B3-948B-1728B52AA6E4}">
                  <adec:decorative xmlns:adec="http://schemas.microsoft.com/office/drawing/2017/decorative" val="1"/>
                </a:ext>
              </a:extLst>
            </p:cNvPr>
            <p:cNvSpPr/>
            <p:nvPr/>
          </p:nvSpPr>
          <p:spPr>
            <a:xfrm>
              <a:off x="6096000" y="3867778"/>
              <a:ext cx="914400" cy="914400"/>
            </a:xfrm>
            <a:prstGeom prst="ellipse">
              <a:avLst/>
            </a:prstGeom>
            <a:solidFill>
              <a:srgbClr val="3A9F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rgbClr val="501214"/>
                </a:solidFill>
                <a:latin typeface="Calibri" panose="020F0502020204030204"/>
              </a:endParaRPr>
            </a:p>
          </p:txBody>
        </p:sp>
        <p:sp>
          <p:nvSpPr>
            <p:cNvPr id="20" name="TextBox 19">
              <a:extLst>
                <a:ext uri="{FF2B5EF4-FFF2-40B4-BE49-F238E27FC236}">
                  <a16:creationId xmlns:a16="http://schemas.microsoft.com/office/drawing/2014/main" id="{4B01DA60-48F8-C6FB-A1EA-5931E91FCB8F}"/>
                </a:ext>
              </a:extLst>
            </p:cNvPr>
            <p:cNvSpPr txBox="1"/>
            <p:nvPr/>
          </p:nvSpPr>
          <p:spPr>
            <a:xfrm>
              <a:off x="6255515" y="3967513"/>
              <a:ext cx="593558" cy="769441"/>
            </a:xfrm>
            <a:prstGeom prst="rect">
              <a:avLst/>
            </a:prstGeom>
            <a:noFill/>
          </p:spPr>
          <p:txBody>
            <a:bodyPr wrap="square">
              <a:spAutoFit/>
            </a:bodyPr>
            <a:lstStyle/>
            <a:p>
              <a:pPr algn="ctr"/>
              <a:r>
                <a:rPr lang="tr-TR" sz="4400" dirty="0">
                  <a:solidFill>
                    <a:schemeClr val="bg1"/>
                  </a:solidFill>
                  <a:latin typeface="FontAwesome" pitchFamily="2" charset="0"/>
                </a:rPr>
                <a:t></a:t>
              </a:r>
              <a:endParaRPr lang="tr-TR" sz="4400" dirty="0">
                <a:solidFill>
                  <a:schemeClr val="bg1"/>
                </a:solidFill>
              </a:endParaRPr>
            </a:p>
          </p:txBody>
        </p:sp>
      </p:grpSp>
      <p:sp>
        <p:nvSpPr>
          <p:cNvPr id="22" name="TextBox 21">
            <a:extLst>
              <a:ext uri="{FF2B5EF4-FFF2-40B4-BE49-F238E27FC236}">
                <a16:creationId xmlns:a16="http://schemas.microsoft.com/office/drawing/2014/main" id="{F4B22616-8E00-DB83-BD8E-E9E736F23E64}"/>
              </a:ext>
            </a:extLst>
          </p:cNvPr>
          <p:cNvSpPr txBox="1"/>
          <p:nvPr/>
        </p:nvSpPr>
        <p:spPr>
          <a:xfrm>
            <a:off x="7223234" y="4996709"/>
            <a:ext cx="4769505" cy="461665"/>
          </a:xfrm>
          <a:prstGeom prst="rect">
            <a:avLst/>
          </a:prstGeom>
          <a:noFill/>
        </p:spPr>
        <p:txBody>
          <a:bodyPr wrap="square">
            <a:spAutoFit/>
          </a:bodyPr>
          <a:lstStyle/>
          <a:p>
            <a:pPr>
              <a:spcAft>
                <a:spcPts val="600"/>
              </a:spcAft>
            </a:pPr>
            <a:r>
              <a:rPr lang="en-US" sz="2400" b="1" dirty="0">
                <a:solidFill>
                  <a:srgbClr val="3A9F68"/>
                </a:solidFill>
                <a:latin typeface="Nunito Sans SemiBold" pitchFamily="2" charset="77"/>
                <a:ea typeface="Open Sans Semibold" panose="020B0706030804020204" pitchFamily="34" charset="0"/>
                <a:cs typeface="Open Sans Semibold" panose="020B0706030804020204" pitchFamily="34" charset="0"/>
              </a:rPr>
              <a:t>Facebook.com/</a:t>
            </a:r>
            <a:r>
              <a:rPr lang="en-US" sz="2400" b="1" dirty="0" err="1">
                <a:solidFill>
                  <a:srgbClr val="3A9F68"/>
                </a:solidFill>
                <a:latin typeface="Nunito Sans SemiBold" pitchFamily="2" charset="77"/>
                <a:ea typeface="Open Sans Semibold" panose="020B0706030804020204" pitchFamily="34" charset="0"/>
                <a:cs typeface="Open Sans Semibold" panose="020B0706030804020204" pitchFamily="34" charset="0"/>
              </a:rPr>
              <a:t>BobcatFamily</a:t>
            </a:r>
            <a:endParaRPr lang="tr-TR" sz="2400" b="1" dirty="0">
              <a:solidFill>
                <a:srgbClr val="3A9F68"/>
              </a:solidFill>
              <a:latin typeface="Nunito Sans SemiBold" pitchFamily="2" charset="77"/>
              <a:ea typeface="Open Sans Semibold" panose="020B0706030804020204" pitchFamily="34" charset="0"/>
              <a:cs typeface="Open Sans Semibold" panose="020B0706030804020204" pitchFamily="34" charset="0"/>
            </a:endParaRPr>
          </a:p>
        </p:txBody>
      </p:sp>
      <p:pic>
        <p:nvPicPr>
          <p:cNvPr id="16" name="Picture 15" descr="Logo&#10;&#10;Description automatically generated">
            <a:extLst>
              <a:ext uri="{FF2B5EF4-FFF2-40B4-BE49-F238E27FC236}">
                <a16:creationId xmlns:a16="http://schemas.microsoft.com/office/drawing/2014/main" id="{8F68C6DA-9EC7-AE7B-3259-E43E09442B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73953" y="3429000"/>
            <a:ext cx="2304457" cy="2304457"/>
          </a:xfrm>
          <a:prstGeom prst="rect">
            <a:avLst/>
          </a:prstGeom>
        </p:spPr>
      </p:pic>
      <p:sp>
        <p:nvSpPr>
          <p:cNvPr id="15" name="Rectangle 14">
            <a:extLst>
              <a:ext uri="{FF2B5EF4-FFF2-40B4-BE49-F238E27FC236}">
                <a16:creationId xmlns:a16="http://schemas.microsoft.com/office/drawing/2014/main" id="{111A60F8-D53D-708E-3F8B-8C4B5A83487E}"/>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7D032A0E-B467-0C44-FBEC-AF15920688BC}"/>
              </a:ext>
            </a:extLst>
          </p:cNvPr>
          <p:cNvSpPr txBox="1"/>
          <p:nvPr/>
        </p:nvSpPr>
        <p:spPr>
          <a:xfrm>
            <a:off x="6455391" y="6358753"/>
            <a:ext cx="5258489" cy="338554"/>
          </a:xfrm>
          <a:prstGeom prst="rect">
            <a:avLst/>
          </a:prstGeom>
          <a:noFill/>
        </p:spPr>
        <p:txBody>
          <a:bodyPr wrap="square">
            <a:spAutoFit/>
          </a:bodyPr>
          <a:lstStyle/>
          <a:p>
            <a:pPr algn="r">
              <a:spcBef>
                <a:spcPts val="1000"/>
              </a:spcBef>
              <a:buClr>
                <a:srgbClr val="501214"/>
              </a:buClr>
              <a:buSzPct val="120000"/>
            </a:pPr>
            <a:r>
              <a:rPr lang="en-US" sz="1600" b="1" spc="300" dirty="0">
                <a:solidFill>
                  <a:schemeClr val="bg1"/>
                </a:solidFill>
                <a:latin typeface="Halis GR Bold" panose="02000505040000020004" pitchFamily="2" charset="77"/>
                <a:ea typeface="Open Sans" panose="020B0606030504020204" pitchFamily="34" charset="0"/>
                <a:cs typeface="Open Sans" panose="020B0606030504020204" pitchFamily="34" charset="0"/>
              </a:rPr>
              <a:t>New Student and Family Experiences</a:t>
            </a:r>
          </a:p>
        </p:txBody>
      </p:sp>
    </p:spTree>
    <p:extLst>
      <p:ext uri="{BB962C8B-B14F-4D97-AF65-F5344CB8AC3E}">
        <p14:creationId xmlns:p14="http://schemas.microsoft.com/office/powerpoint/2010/main" val="387832126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eople swimming in a lake&#10;&#10;Description automatically generated with low confidence">
            <a:extLst>
              <a:ext uri="{FF2B5EF4-FFF2-40B4-BE49-F238E27FC236}">
                <a16:creationId xmlns:a16="http://schemas.microsoft.com/office/drawing/2014/main" id="{BA4FEDA7-63D4-C0A6-B96C-268B73FCBFDE}"/>
              </a:ext>
            </a:extLst>
          </p:cNvPr>
          <p:cNvPicPr>
            <a:picLocks noChangeAspect="1"/>
          </p:cNvPicPr>
          <p:nvPr/>
        </p:nvPicPr>
        <p:blipFill rotWithShape="1">
          <a:blip r:embed="rId3">
            <a:extLst>
              <a:ext uri="{28A0092B-C50C-407E-A947-70E740481C1C}">
                <a14:useLocalDpi xmlns:a14="http://schemas.microsoft.com/office/drawing/2010/main" val="0"/>
              </a:ext>
            </a:extLst>
          </a:blip>
          <a:srcRect t="12189"/>
          <a:stretch/>
        </p:blipFill>
        <p:spPr>
          <a:xfrm>
            <a:off x="0" y="-1"/>
            <a:ext cx="12192000" cy="7146759"/>
          </a:xfrm>
          <a:prstGeom prst="rect">
            <a:avLst/>
          </a:prstGeom>
        </p:spPr>
      </p:pic>
      <p:sp>
        <p:nvSpPr>
          <p:cNvPr id="8" name="TextBox 7">
            <a:extLst>
              <a:ext uri="{FF2B5EF4-FFF2-40B4-BE49-F238E27FC236}">
                <a16:creationId xmlns:a16="http://schemas.microsoft.com/office/drawing/2014/main" id="{6E605EBE-C1B4-9A26-78CA-290319C3A45B}"/>
              </a:ext>
            </a:extLst>
          </p:cNvPr>
          <p:cNvSpPr txBox="1"/>
          <p:nvPr/>
        </p:nvSpPr>
        <p:spPr>
          <a:xfrm>
            <a:off x="2527111" y="2413338"/>
            <a:ext cx="7137779" cy="2031325"/>
          </a:xfrm>
          <a:prstGeom prst="rect">
            <a:avLst/>
          </a:prstGeom>
          <a:solidFill>
            <a:srgbClr val="EAB841">
              <a:alpha val="92000"/>
            </a:srgbClr>
          </a:solidFill>
        </p:spPr>
        <p:txBody>
          <a:bodyPr wrap="square" lIns="457200" tIns="457200" rIns="457200" bIns="457200" rtlCol="0">
            <a:spAutoFit/>
          </a:bodyPr>
          <a:lstStyle/>
          <a:p>
            <a:pPr algn="ctr"/>
            <a:r>
              <a:rPr lang="en-US" sz="7200" b="1">
                <a:solidFill>
                  <a:srgbClr val="501214"/>
                </a:solidFill>
                <a:latin typeface="Halis GR S Black" panose="02000505000000020004" pitchFamily="50" charset="0"/>
              </a:rPr>
              <a:t>THANK YOU!</a:t>
            </a:r>
          </a:p>
        </p:txBody>
      </p:sp>
    </p:spTree>
    <p:extLst>
      <p:ext uri="{BB962C8B-B14F-4D97-AF65-F5344CB8AC3E}">
        <p14:creationId xmlns:p14="http://schemas.microsoft.com/office/powerpoint/2010/main" val="2695428537"/>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01214"/>
        </a:solidFill>
        <a:effectLst/>
      </p:bgPr>
    </p:bg>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AC9A7616-1647-EAF1-65CB-E50B54229DC7}"/>
              </a:ext>
            </a:extLst>
          </p:cNvPr>
          <p:cNvSpPr txBox="1">
            <a:spLocks/>
          </p:cNvSpPr>
          <p:nvPr/>
        </p:nvSpPr>
        <p:spPr>
          <a:xfrm>
            <a:off x="354840" y="509316"/>
            <a:ext cx="5252140" cy="2133256"/>
          </a:xfrm>
          <a:prstGeom prst="rect">
            <a:avLst/>
          </a:prstGeom>
          <a:solidFill>
            <a:schemeClr val="bg1">
              <a:alpha val="0"/>
            </a:schemeClr>
          </a:solidFill>
          <a:ln>
            <a:noFill/>
          </a:ln>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200" dirty="0">
                <a:solidFill>
                  <a:schemeClr val="bg1"/>
                </a:solidFill>
                <a:latin typeface="Halis GR S Black" panose="02000505040000020004" pitchFamily="2" charset="77"/>
              </a:rPr>
              <a:t>Your role as coach</a:t>
            </a:r>
          </a:p>
        </p:txBody>
      </p:sp>
      <p:sp>
        <p:nvSpPr>
          <p:cNvPr id="9" name="Title 2">
            <a:extLst>
              <a:ext uri="{FF2B5EF4-FFF2-40B4-BE49-F238E27FC236}">
                <a16:creationId xmlns:a16="http://schemas.microsoft.com/office/drawing/2014/main" id="{A5230473-2753-2BF3-F87B-E1D234AA151C}"/>
              </a:ext>
            </a:extLst>
          </p:cNvPr>
          <p:cNvSpPr txBox="1">
            <a:spLocks/>
          </p:cNvSpPr>
          <p:nvPr/>
        </p:nvSpPr>
        <p:spPr>
          <a:xfrm>
            <a:off x="354840" y="3219310"/>
            <a:ext cx="5322479" cy="570054"/>
          </a:xfrm>
          <a:prstGeom prst="rect">
            <a:avLst/>
          </a:prstGeom>
          <a:solidFill>
            <a:schemeClr val="bg1">
              <a:alpha val="0"/>
            </a:schemeClr>
          </a:solidFill>
          <a:ln>
            <a:noFill/>
          </a:ln>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uClr>
                <a:schemeClr val="tx1"/>
              </a:buClr>
              <a:buSzPct val="120000"/>
            </a:pPr>
            <a:r>
              <a:rPr lang="en-US" sz="3600" dirty="0">
                <a:solidFill>
                  <a:schemeClr val="bg1"/>
                </a:solidFill>
                <a:latin typeface="Halis GR Bold" panose="02000505040000020004" pitchFamily="2" charset="77"/>
                <a:ea typeface="Open Sans" panose="020B0606030504020204" pitchFamily="34" charset="0"/>
                <a:cs typeface="Open Sans" panose="020B0606030504020204" pitchFamily="34" charset="0"/>
              </a:rPr>
              <a:t>Students Take the Lead</a:t>
            </a:r>
            <a:endParaRPr lang="tr-TR" sz="3600" dirty="0">
              <a:solidFill>
                <a:schemeClr val="bg1"/>
              </a:solidFill>
              <a:latin typeface="Halis GR Bold" panose="02000505040000020004" pitchFamily="2" charset="77"/>
              <a:ea typeface="Open Sans" panose="020B0606030504020204" pitchFamily="34" charset="0"/>
              <a:cs typeface="Open Sans" panose="020B0606030504020204" pitchFamily="34" charset="0"/>
            </a:endParaRPr>
          </a:p>
        </p:txBody>
      </p:sp>
      <p:pic>
        <p:nvPicPr>
          <p:cNvPr id="4" name="Picture 2" descr="Texas State University slides into top 10 ranking on list of best college  investments in Texas - CultureMap San Antonio">
            <a:extLst>
              <a:ext uri="{FF2B5EF4-FFF2-40B4-BE49-F238E27FC236}">
                <a16:creationId xmlns:a16="http://schemas.microsoft.com/office/drawing/2014/main" id="{8741F8BB-7EA7-4DF8-70B2-A96D5FF210F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91" r="13818"/>
          <a:stretch/>
        </p:blipFill>
        <p:spPr bwMode="auto">
          <a:xfrm>
            <a:off x="6096000" y="1100957"/>
            <a:ext cx="5885302" cy="46560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058103"/>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EAE063-059D-4749-B961-1F86B43A55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9" t="18022" r="35571" b="20421"/>
          <a:stretch/>
        </p:blipFill>
        <p:spPr>
          <a:xfrm>
            <a:off x="0" y="0"/>
            <a:ext cx="12192000" cy="6858000"/>
          </a:xfrm>
          <a:prstGeom prst="rect">
            <a:avLst/>
          </a:prstGeom>
        </p:spPr>
      </p:pic>
      <p:sp>
        <p:nvSpPr>
          <p:cNvPr id="8" name="TextBox 7">
            <a:extLst>
              <a:ext uri="{FF2B5EF4-FFF2-40B4-BE49-F238E27FC236}">
                <a16:creationId xmlns:a16="http://schemas.microsoft.com/office/drawing/2014/main" id="{6E605EBE-C1B4-9A26-78CA-290319C3A45B}"/>
              </a:ext>
            </a:extLst>
          </p:cNvPr>
          <p:cNvSpPr txBox="1"/>
          <p:nvPr/>
        </p:nvSpPr>
        <p:spPr>
          <a:xfrm>
            <a:off x="2527110" y="2551837"/>
            <a:ext cx="7137779" cy="1754326"/>
          </a:xfrm>
          <a:prstGeom prst="rect">
            <a:avLst/>
          </a:prstGeom>
          <a:solidFill>
            <a:srgbClr val="EAB841">
              <a:alpha val="92000"/>
            </a:srgbClr>
          </a:solidFill>
        </p:spPr>
        <p:txBody>
          <a:bodyPr wrap="square" lIns="457200" tIns="457200" rIns="457200" bIns="457200" rtlCol="0">
            <a:spAutoFit/>
          </a:bodyPr>
          <a:lstStyle/>
          <a:p>
            <a:pPr algn="ctr"/>
            <a:r>
              <a:rPr lang="en-US" sz="5400" b="1">
                <a:solidFill>
                  <a:srgbClr val="501214"/>
                </a:solidFill>
                <a:latin typeface="Halis GR Bold" panose="02000505030000020004" pitchFamily="50" charset="0"/>
              </a:rPr>
              <a:t>Communication</a:t>
            </a:r>
            <a:endParaRPr lang="en-US" sz="5400" b="1" dirty="0">
              <a:solidFill>
                <a:srgbClr val="501214"/>
              </a:solidFill>
              <a:latin typeface="Halis GR Bold" panose="02000505030000020004" pitchFamily="50" charset="0"/>
            </a:endParaRPr>
          </a:p>
        </p:txBody>
      </p:sp>
    </p:spTree>
    <p:extLst>
      <p:ext uri="{BB962C8B-B14F-4D97-AF65-F5344CB8AC3E}">
        <p14:creationId xmlns:p14="http://schemas.microsoft.com/office/powerpoint/2010/main" val="3563416260"/>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5F5E7C2-BEBD-6D42-A79E-3C18EB59D181}"/>
              </a:ext>
            </a:extLst>
          </p:cNvPr>
          <p:cNvSpPr txBox="1">
            <a:spLocks noGrp="1"/>
          </p:cNvSpPr>
          <p:nvPr>
            <p:ph type="title"/>
          </p:nvPr>
        </p:nvSpPr>
        <p:spPr>
          <a:xfrm>
            <a:off x="478120" y="385333"/>
            <a:ext cx="11235760" cy="661720"/>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nSpc>
                <a:spcPct val="100000"/>
              </a:lnSpc>
              <a:spcBef>
                <a:spcPts val="0"/>
              </a:spcBef>
              <a:defRPr/>
            </a:pPr>
            <a:r>
              <a:rPr lang="en-US" sz="40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rPr>
              <a:t>family Communication Channels</a:t>
            </a:r>
            <a:endParaRPr lang="tr-TR" sz="36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endParaRPr>
          </a:p>
        </p:txBody>
      </p:sp>
      <p:sp>
        <p:nvSpPr>
          <p:cNvPr id="7" name="Rectangle 6">
            <a:extLst>
              <a:ext uri="{FF2B5EF4-FFF2-40B4-BE49-F238E27FC236}">
                <a16:creationId xmlns:a16="http://schemas.microsoft.com/office/drawing/2014/main" id="{AF2866D1-910D-1A42-C8E2-856AF4F440F3}"/>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E536E7A-FB24-E5F8-B16D-BDD51078E60B}"/>
              </a:ext>
            </a:extLst>
          </p:cNvPr>
          <p:cNvSpPr txBox="1"/>
          <p:nvPr/>
        </p:nvSpPr>
        <p:spPr>
          <a:xfrm>
            <a:off x="6455391" y="6358753"/>
            <a:ext cx="5258489" cy="338554"/>
          </a:xfrm>
          <a:prstGeom prst="rect">
            <a:avLst/>
          </a:prstGeom>
          <a:noFill/>
        </p:spPr>
        <p:txBody>
          <a:bodyPr wrap="square">
            <a:spAutoFit/>
          </a:bodyPr>
          <a:lstStyle/>
          <a:p>
            <a:pPr algn="r">
              <a:spcBef>
                <a:spcPts val="1000"/>
              </a:spcBef>
              <a:buClr>
                <a:srgbClr val="501214"/>
              </a:buClr>
              <a:buSzPct val="120000"/>
            </a:pPr>
            <a:r>
              <a:rPr lang="en-US" sz="1600" b="1" spc="300" dirty="0">
                <a:solidFill>
                  <a:schemeClr val="bg1"/>
                </a:solidFill>
                <a:latin typeface="Halis GR Bold" panose="02000505040000020004" pitchFamily="2" charset="77"/>
                <a:ea typeface="Open Sans" panose="020B0606030504020204" pitchFamily="34" charset="0"/>
                <a:cs typeface="Open Sans" panose="020B0606030504020204" pitchFamily="34" charset="0"/>
              </a:rPr>
              <a:t>New Student and Family Experiences</a:t>
            </a:r>
          </a:p>
        </p:txBody>
      </p:sp>
      <p:sp>
        <p:nvSpPr>
          <p:cNvPr id="3" name="TextBox 2">
            <a:extLst>
              <a:ext uri="{FF2B5EF4-FFF2-40B4-BE49-F238E27FC236}">
                <a16:creationId xmlns:a16="http://schemas.microsoft.com/office/drawing/2014/main" id="{06CC6668-0C55-1260-03AF-F45470C2F975}"/>
              </a:ext>
            </a:extLst>
          </p:cNvPr>
          <p:cNvSpPr txBox="1"/>
          <p:nvPr/>
        </p:nvSpPr>
        <p:spPr>
          <a:xfrm>
            <a:off x="478120" y="1514255"/>
            <a:ext cx="11190716" cy="1703030"/>
          </a:xfrm>
          <a:prstGeom prst="rect">
            <a:avLst/>
          </a:prstGeom>
          <a:noFill/>
        </p:spPr>
        <p:txBody>
          <a:bodyPr wrap="square" rtlCol="0">
            <a:spAutoFit/>
          </a:bodyPr>
          <a:lstStyle/>
          <a:p>
            <a:pPr marL="228600" indent="-228600">
              <a:spcBef>
                <a:spcPts val="1000"/>
              </a:spcBef>
              <a:buClr>
                <a:srgbClr val="501214"/>
              </a:buClr>
              <a:buSzPct val="120000"/>
              <a:buFont typeface="Wingdings" pitchFamily="2" charset="2"/>
              <a:buChar char="§"/>
            </a:pPr>
            <a:r>
              <a:rPr lang="en-US" sz="2400" spc="300" dirty="0">
                <a:solidFill>
                  <a:srgbClr val="501214"/>
                </a:solidFill>
                <a:latin typeface="Halis GR Bold" panose="02000505040000020004" pitchFamily="2" charset="77"/>
                <a:ea typeface="Open Sans" panose="020B0606030504020204" pitchFamily="34" charset="0"/>
                <a:cs typeface="Open Sans" panose="020B0606030504020204" pitchFamily="34" charset="0"/>
              </a:rPr>
              <a:t>Bobcat Family Portal</a:t>
            </a:r>
            <a:endParaRPr lang="en-US" sz="1600" dirty="0">
              <a:solidFill>
                <a:srgbClr val="501214"/>
              </a:solidFill>
              <a:latin typeface="Nunito Sans" pitchFamily="2" charset="77"/>
              <a:ea typeface="Open Sans" panose="020B0606030504020204" pitchFamily="34" charset="0"/>
              <a:cs typeface="Open Sans" panose="020B0606030504020204" pitchFamily="34" charset="0"/>
            </a:endParaRPr>
          </a:p>
          <a:p>
            <a:pPr marL="228600" indent="-228600">
              <a:spcBef>
                <a:spcPts val="1000"/>
              </a:spcBef>
              <a:buClr>
                <a:srgbClr val="501214"/>
              </a:buClr>
              <a:buSzPct val="120000"/>
              <a:buFont typeface="Wingdings" pitchFamily="2" charset="2"/>
              <a:buChar char="§"/>
            </a:pPr>
            <a:r>
              <a:rPr lang="en-US" sz="2400" b="1" spc="300" dirty="0">
                <a:solidFill>
                  <a:srgbClr val="501214"/>
                </a:solidFill>
                <a:latin typeface="Halis GR Bold" panose="02000505040000020004" pitchFamily="2" charset="77"/>
                <a:ea typeface="Open Sans" panose="020B0606030504020204" pitchFamily="34" charset="0"/>
                <a:cs typeface="Open Sans" panose="020B0606030504020204" pitchFamily="34" charset="0"/>
              </a:rPr>
              <a:t>Family Experiences Website</a:t>
            </a:r>
          </a:p>
          <a:p>
            <a:pPr marL="228600" indent="-228600">
              <a:spcBef>
                <a:spcPts val="1000"/>
              </a:spcBef>
              <a:buClr>
                <a:srgbClr val="501214"/>
              </a:buClr>
              <a:buSzPct val="120000"/>
              <a:buFont typeface="Wingdings" pitchFamily="2" charset="2"/>
              <a:buChar char="§"/>
            </a:pPr>
            <a:r>
              <a:rPr lang="en-US" sz="2400" b="1" spc="300" dirty="0">
                <a:solidFill>
                  <a:srgbClr val="501214"/>
                </a:solidFill>
                <a:latin typeface="Halis GR Bold" panose="02000505040000020004" pitchFamily="2" charset="77"/>
                <a:ea typeface="Open Sans" panose="020B0606030504020204" pitchFamily="34" charset="0"/>
                <a:cs typeface="Open Sans" panose="020B0606030504020204" pitchFamily="34" charset="0"/>
              </a:rPr>
              <a:t>Family Experiences Facebook</a:t>
            </a:r>
          </a:p>
          <a:p>
            <a:pPr marL="228600" indent="-228600">
              <a:buClr>
                <a:srgbClr val="501214"/>
              </a:buClr>
              <a:buSzPct val="80000"/>
              <a:buFont typeface="System Font Regular"/>
              <a:buChar char="◾️"/>
            </a:pPr>
            <a:endParaRPr lang="tr-TR" sz="1600" b="1" spc="300" dirty="0">
              <a:solidFill>
                <a:srgbClr val="501214"/>
              </a:solidFill>
              <a:latin typeface="Halis GR Bold" panose="02000505040000020004" pitchFamily="2" charset="77"/>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726003275"/>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95F5E7C2-BEBD-6D42-A79E-3C18EB59D181}"/>
              </a:ext>
            </a:extLst>
          </p:cNvPr>
          <p:cNvSpPr txBox="1">
            <a:spLocks noGrp="1"/>
          </p:cNvSpPr>
          <p:nvPr>
            <p:ph type="title"/>
          </p:nvPr>
        </p:nvSpPr>
        <p:spPr>
          <a:xfrm>
            <a:off x="478120" y="385333"/>
            <a:ext cx="6386704" cy="600164"/>
          </a:xfrm>
          <a:prstGeom prst="rect">
            <a:avLst/>
          </a:prstGeom>
          <a:noFill/>
          <a:ln>
            <a:noFill/>
            <a:prstDash/>
          </a:ln>
          <a:effectLst/>
        </p:spPr>
        <p:txBody>
          <a:bodyPr rot="0" spcFirstLastPara="0" vertOverflow="overflow" horzOverflow="overflow" vert="horz" wrap="square" lIns="45720" tIns="22860" rIns="45720" bIns="22860" numCol="1" spcCol="0" rtlCol="0" fromWordArt="0" anchor="t" anchorCtr="0" forceAA="0" compatLnSpc="1">
            <a:prstTxWarp prst="textNoShape">
              <a:avLst/>
            </a:prstTxWarp>
            <a:spAutoFit/>
          </a:bodyPr>
          <a:lstStyle/>
          <a:p>
            <a:pPr>
              <a:lnSpc>
                <a:spcPct val="100000"/>
              </a:lnSpc>
              <a:spcBef>
                <a:spcPts val="0"/>
              </a:spcBef>
              <a:defRPr/>
            </a:pPr>
            <a:r>
              <a:rPr lang="en-US" sz="36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rPr>
              <a:t>Bobcat family portal</a:t>
            </a:r>
            <a:endParaRPr lang="tr-TR" sz="3200" b="1" spc="300" dirty="0">
              <a:solidFill>
                <a:schemeClr val="tx1"/>
              </a:solidFill>
              <a:latin typeface="Halis GR S Black" panose="02000505040000020004" pitchFamily="2" charset="77"/>
              <a:ea typeface="Lato Heavy" panose="020F0502020204030203" pitchFamily="34" charset="0"/>
              <a:cs typeface="Lato Heavy" panose="020F0502020204030203" pitchFamily="34" charset="0"/>
            </a:endParaRPr>
          </a:p>
        </p:txBody>
      </p:sp>
      <p:sp>
        <p:nvSpPr>
          <p:cNvPr id="5" name="TextBox 4">
            <a:extLst>
              <a:ext uri="{FF2B5EF4-FFF2-40B4-BE49-F238E27FC236}">
                <a16:creationId xmlns:a16="http://schemas.microsoft.com/office/drawing/2014/main" id="{A0A2BF20-2C38-57CB-BFDC-68EB5C84096B}"/>
              </a:ext>
            </a:extLst>
          </p:cNvPr>
          <p:cNvSpPr txBox="1"/>
          <p:nvPr/>
        </p:nvSpPr>
        <p:spPr>
          <a:xfrm>
            <a:off x="478120" y="1088227"/>
            <a:ext cx="5696243" cy="3806170"/>
          </a:xfrm>
          <a:prstGeom prst="rect">
            <a:avLst/>
          </a:prstGeom>
          <a:noFill/>
        </p:spPr>
        <p:txBody>
          <a:bodyPr wrap="square" rtlCol="0">
            <a:spAutoFit/>
          </a:bodyPr>
          <a:lstStyle/>
          <a:p>
            <a:pPr marL="228600" indent="-228600">
              <a:spcBef>
                <a:spcPts val="1000"/>
              </a:spcBef>
              <a:buClr>
                <a:srgbClr val="501214"/>
              </a:buClr>
              <a:buSzPct val="120000"/>
              <a:buFont typeface="Wingdings" pitchFamily="2" charset="2"/>
              <a:buChar char="§"/>
            </a:pPr>
            <a:r>
              <a:rPr lang="en-US" sz="2400" spc="300" dirty="0">
                <a:solidFill>
                  <a:srgbClr val="501214"/>
                </a:solidFill>
                <a:latin typeface="Halis GR Bold" panose="02000505040000020004" pitchFamily="2" charset="77"/>
                <a:ea typeface="Open Sans" panose="020B0606030504020204" pitchFamily="34" charset="0"/>
                <a:cs typeface="Open Sans" panose="020B0606030504020204" pitchFamily="34" charset="0"/>
              </a:rPr>
              <a:t>Free!</a:t>
            </a:r>
            <a:endParaRPr lang="en-US" sz="1600" dirty="0">
              <a:solidFill>
                <a:srgbClr val="501214"/>
              </a:solidFill>
              <a:latin typeface="Nunito Sans" pitchFamily="2" charset="77"/>
              <a:ea typeface="Open Sans" panose="020B0606030504020204" pitchFamily="34" charset="0"/>
              <a:cs typeface="Open Sans" panose="020B0606030504020204" pitchFamily="34" charset="0"/>
            </a:endParaRPr>
          </a:p>
          <a:p>
            <a:pPr marL="228600" indent="-228600">
              <a:spcBef>
                <a:spcPts val="1000"/>
              </a:spcBef>
              <a:buClr>
                <a:srgbClr val="501214"/>
              </a:buClr>
              <a:buSzPct val="120000"/>
              <a:buFont typeface="Wingdings" pitchFamily="2" charset="2"/>
              <a:buChar char="§"/>
            </a:pPr>
            <a:r>
              <a:rPr lang="en-US" sz="2400" b="1" spc="300" dirty="0">
                <a:solidFill>
                  <a:srgbClr val="501214"/>
                </a:solidFill>
                <a:latin typeface="Halis GR Bold" panose="02000505040000020004" pitchFamily="2" charset="77"/>
                <a:ea typeface="Open Sans" panose="020B0606030504020204" pitchFamily="34" charset="0"/>
                <a:cs typeface="Open Sans" panose="020B0606030504020204" pitchFamily="34" charset="0"/>
              </a:rPr>
              <a:t>Join with your email</a:t>
            </a:r>
          </a:p>
          <a:p>
            <a:pPr marL="228600" indent="-228600">
              <a:spcBef>
                <a:spcPts val="1000"/>
              </a:spcBef>
              <a:buClr>
                <a:srgbClr val="501214"/>
              </a:buClr>
              <a:buSzPct val="120000"/>
              <a:buFont typeface="Wingdings" pitchFamily="2" charset="2"/>
              <a:buChar char="§"/>
            </a:pPr>
            <a:r>
              <a:rPr lang="en-US" sz="2400" b="1" spc="300" dirty="0">
                <a:solidFill>
                  <a:srgbClr val="501214"/>
                </a:solidFill>
                <a:latin typeface="Halis GR Bold" panose="02000505040000020004" pitchFamily="2" charset="77"/>
                <a:ea typeface="Open Sans" panose="020B0606030504020204" pitchFamily="34" charset="0"/>
                <a:cs typeface="Open Sans" panose="020B0606030504020204" pitchFamily="34" charset="0"/>
              </a:rPr>
              <a:t>FERPA Access/Student Connection</a:t>
            </a:r>
          </a:p>
          <a:p>
            <a:pPr marL="685800" lvl="1" indent="-228600">
              <a:spcBef>
                <a:spcPts val="1000"/>
              </a:spcBef>
              <a:buClr>
                <a:srgbClr val="501214"/>
              </a:buClr>
              <a:buSzPct val="120000"/>
              <a:buFont typeface="Wingdings" pitchFamily="2" charset="2"/>
              <a:buChar char="§"/>
            </a:pPr>
            <a:r>
              <a:rPr lang="en-US" sz="2400" b="0" i="0" dirty="0">
                <a:effectLst/>
                <a:latin typeface="Google Sans"/>
              </a:rPr>
              <a:t> The Family Educational Rights and Privacy Act governs access to educational information and records</a:t>
            </a:r>
            <a:endParaRPr lang="en-US" sz="2400" b="1" spc="300" dirty="0">
              <a:latin typeface="Halis GR Bold" panose="02000505040000020004" pitchFamily="2" charset="77"/>
              <a:ea typeface="Open Sans" panose="020B0606030504020204" pitchFamily="34" charset="0"/>
              <a:cs typeface="Open Sans" panose="020B0606030504020204" pitchFamily="34" charset="0"/>
            </a:endParaRPr>
          </a:p>
          <a:p>
            <a:pPr marL="228600" marR="0" lvl="0" indent="-228600" algn="l" defTabSz="914400" rtl="0" eaLnBrk="1" fontAlgn="auto" latinLnBrk="0" hangingPunct="1">
              <a:lnSpc>
                <a:spcPct val="100000"/>
              </a:lnSpc>
              <a:spcBef>
                <a:spcPts val="1000"/>
              </a:spcBef>
              <a:spcAft>
                <a:spcPts val="0"/>
              </a:spcAft>
              <a:buClr>
                <a:srgbClr val="501214"/>
              </a:buClr>
              <a:buSzPct val="120000"/>
              <a:buFont typeface="Wingdings" pitchFamily="2" charset="2"/>
              <a:buChar char="§"/>
              <a:tabLst/>
              <a:defRPr/>
            </a:pPr>
            <a:r>
              <a:rPr kumimoji="0" lang="en-US" sz="2400" b="1" i="0" u="none" strike="noStrike" kern="1200" cap="none" spc="300" normalizeH="0" baseline="0" noProof="0" dirty="0">
                <a:ln>
                  <a:noFill/>
                </a:ln>
                <a:solidFill>
                  <a:srgbClr val="501214"/>
                </a:solidFill>
                <a:effectLst/>
                <a:uLnTx/>
                <a:uFillTx/>
                <a:latin typeface="Halis GR Bold" panose="02000505040000020004" pitchFamily="2" charset="77"/>
                <a:ea typeface="Open Sans" panose="020B0606030504020204" pitchFamily="34" charset="0"/>
                <a:cs typeface="Open Sans" panose="020B0606030504020204" pitchFamily="34" charset="0"/>
              </a:rPr>
              <a:t>Stay connected</a:t>
            </a:r>
            <a:endParaRPr lang="en-US" sz="1600" dirty="0">
              <a:solidFill>
                <a:srgbClr val="501214"/>
              </a:solidFill>
              <a:latin typeface="Nunito Sans" pitchFamily="2" charset="77"/>
              <a:ea typeface="Open Sans" panose="020B0606030504020204" pitchFamily="34" charset="0"/>
              <a:cs typeface="Open Sans" panose="020B0606030504020204" pitchFamily="34" charset="0"/>
            </a:endParaRPr>
          </a:p>
          <a:p>
            <a:pPr marL="228600" indent="-228600">
              <a:buClr>
                <a:srgbClr val="501214"/>
              </a:buClr>
              <a:buSzPct val="80000"/>
              <a:buFont typeface="System Font Regular"/>
              <a:buChar char="◾️"/>
            </a:pPr>
            <a:endParaRPr lang="tr-TR" sz="1600" b="1" spc="300" dirty="0">
              <a:solidFill>
                <a:srgbClr val="501214"/>
              </a:solidFill>
              <a:latin typeface="Halis GR Bold" panose="02000505040000020004" pitchFamily="2" charset="77"/>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6357C4D8-B261-A051-FB83-9C8D3047AFA2}"/>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6309965" y="304507"/>
            <a:ext cx="5841669" cy="5535583"/>
          </a:xfrm>
          <a:prstGeom prst="rect">
            <a:avLst/>
          </a:prstGeom>
        </p:spPr>
      </p:pic>
      <p:sp>
        <p:nvSpPr>
          <p:cNvPr id="7" name="Rectangle 6">
            <a:extLst>
              <a:ext uri="{FF2B5EF4-FFF2-40B4-BE49-F238E27FC236}">
                <a16:creationId xmlns:a16="http://schemas.microsoft.com/office/drawing/2014/main" id="{AF2866D1-910D-1A42-C8E2-856AF4F440F3}"/>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5FD7E7D-BDFA-50F9-3156-F7E2DAFE1DBD}"/>
              </a:ext>
            </a:extLst>
          </p:cNvPr>
          <p:cNvSpPr txBox="1"/>
          <p:nvPr/>
        </p:nvSpPr>
        <p:spPr>
          <a:xfrm>
            <a:off x="478120" y="5378425"/>
            <a:ext cx="5029545" cy="461665"/>
          </a:xfrm>
          <a:prstGeom prst="rect">
            <a:avLst/>
          </a:prstGeom>
          <a:noFill/>
        </p:spPr>
        <p:txBody>
          <a:bodyPr wrap="square" rtlCol="0">
            <a:spAutoFit/>
          </a:bodyPr>
          <a:lstStyle/>
          <a:p>
            <a:pPr algn="ctr"/>
            <a:r>
              <a:rPr lang="en-US" sz="2400" dirty="0">
                <a:solidFill>
                  <a:srgbClr val="016F98"/>
                </a:solidFill>
                <a:latin typeface="Halis GR Bold" panose="02000505030000020004" charset="0"/>
                <a:ea typeface="Open Sans Semibold" panose="020B0706030804020204" pitchFamily="34" charset="0"/>
                <a:cs typeface="Open Sans Semibold" panose="020B0706030804020204" pitchFamily="34" charset="0"/>
                <a:hlinkClick r:id="rId4"/>
              </a:rPr>
              <a:t>Bobcat Family Portal Live</a:t>
            </a:r>
            <a:endParaRPr lang="en-US" sz="2400" dirty="0">
              <a:solidFill>
                <a:srgbClr val="016F98"/>
              </a:solidFill>
              <a:latin typeface="Halis GR Bold" panose="02000505030000020004" charset="0"/>
              <a:ea typeface="Open Sans Semibold" panose="020B0706030804020204" pitchFamily="34" charset="0"/>
              <a:cs typeface="Open Sans Semibold" panose="020B0706030804020204" pitchFamily="34" charset="0"/>
            </a:endParaRPr>
          </a:p>
        </p:txBody>
      </p:sp>
      <p:sp>
        <p:nvSpPr>
          <p:cNvPr id="9" name="Rectangle 8">
            <a:extLst>
              <a:ext uri="{FF2B5EF4-FFF2-40B4-BE49-F238E27FC236}">
                <a16:creationId xmlns:a16="http://schemas.microsoft.com/office/drawing/2014/main" id="{42F9D6F9-1BEC-221D-1A96-D642E1F1866E}"/>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11D79C0-B636-28AE-F8CC-531571E7E3A7}"/>
              </a:ext>
            </a:extLst>
          </p:cNvPr>
          <p:cNvSpPr txBox="1"/>
          <p:nvPr/>
        </p:nvSpPr>
        <p:spPr>
          <a:xfrm>
            <a:off x="6455391" y="6358753"/>
            <a:ext cx="5258489" cy="338554"/>
          </a:xfrm>
          <a:prstGeom prst="rect">
            <a:avLst/>
          </a:prstGeom>
          <a:noFill/>
        </p:spPr>
        <p:txBody>
          <a:bodyPr wrap="square">
            <a:spAutoFit/>
          </a:bodyPr>
          <a:lstStyle/>
          <a:p>
            <a:pPr algn="r">
              <a:spcBef>
                <a:spcPts val="1000"/>
              </a:spcBef>
              <a:buClr>
                <a:srgbClr val="501214"/>
              </a:buClr>
              <a:buSzPct val="120000"/>
            </a:pPr>
            <a:r>
              <a:rPr lang="en-US" sz="1600" b="1" spc="300" dirty="0">
                <a:solidFill>
                  <a:schemeClr val="bg1"/>
                </a:solidFill>
                <a:latin typeface="Halis GR Bold" panose="02000505040000020004" pitchFamily="2" charset="77"/>
                <a:ea typeface="Open Sans" panose="020B0606030504020204" pitchFamily="34" charset="0"/>
                <a:cs typeface="Open Sans" panose="020B0606030504020204" pitchFamily="34" charset="0"/>
              </a:rPr>
              <a:t>New Student and Family Experiences</a:t>
            </a:r>
          </a:p>
        </p:txBody>
      </p:sp>
    </p:spTree>
    <p:extLst>
      <p:ext uri="{BB962C8B-B14F-4D97-AF65-F5344CB8AC3E}">
        <p14:creationId xmlns:p14="http://schemas.microsoft.com/office/powerpoint/2010/main" val="3588087321"/>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3B73D-91E2-3C4B-E2F8-91CED3E0747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07479FC-5C20-A3E9-E9D0-0E344180FC9B}"/>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2543708" y="62837"/>
            <a:ext cx="7104584" cy="6732325"/>
          </a:xfrm>
          <a:prstGeom prst="rect">
            <a:avLst/>
          </a:prstGeom>
        </p:spPr>
      </p:pic>
      <p:sp>
        <p:nvSpPr>
          <p:cNvPr id="7" name="Rectangle 6">
            <a:extLst>
              <a:ext uri="{FF2B5EF4-FFF2-40B4-BE49-F238E27FC236}">
                <a16:creationId xmlns:a16="http://schemas.microsoft.com/office/drawing/2014/main" id="{E4780FB3-31D7-E4F7-3916-5CB594DDDAE7}"/>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D02D9C5-9B23-8D6A-2B1D-DC4BDEDFB229}"/>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95AD5F77-A951-BEC7-7CBE-EDFE9E06D9A5}"/>
              </a:ext>
            </a:extLst>
          </p:cNvPr>
          <p:cNvSpPr/>
          <p:nvPr/>
        </p:nvSpPr>
        <p:spPr>
          <a:xfrm>
            <a:off x="492369" y="1492213"/>
            <a:ext cx="2793441" cy="984739"/>
          </a:xfrm>
          <a:prstGeom prst="rightArrow">
            <a:avLst/>
          </a:prstGeom>
          <a:solidFill>
            <a:srgbClr val="FE6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35728224"/>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2EBA2-7C5E-AF01-0F6E-8E0B38840350}"/>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3F42D9B-B40B-1034-B4B3-4F6A9447FF01}"/>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505527A-E32F-C4CF-A285-82E78DE8BB26}"/>
              </a:ext>
            </a:extLst>
          </p:cNvPr>
          <p:cNvSpPr txBox="1"/>
          <p:nvPr/>
        </p:nvSpPr>
        <p:spPr>
          <a:xfrm>
            <a:off x="478120" y="4529470"/>
            <a:ext cx="5029545" cy="461665"/>
          </a:xfrm>
          <a:prstGeom prst="rect">
            <a:avLst/>
          </a:prstGeom>
          <a:noFill/>
        </p:spPr>
        <p:txBody>
          <a:bodyPr wrap="square" rtlCol="0">
            <a:spAutoFit/>
          </a:bodyPr>
          <a:lstStyle/>
          <a:p>
            <a:pPr algn="ctr"/>
            <a:r>
              <a:rPr lang="en-US" sz="2400" dirty="0">
                <a:solidFill>
                  <a:srgbClr val="016F98"/>
                </a:solidFill>
                <a:latin typeface="Halis GR Bold" panose="02000505030000020004" charset="0"/>
                <a:ea typeface="Open Sans Semibold" panose="020B0706030804020204" pitchFamily="34" charset="0"/>
                <a:cs typeface="Open Sans Semibold" panose="020B0706030804020204" pitchFamily="34" charset="0"/>
                <a:hlinkClick r:id="rId3"/>
              </a:rPr>
              <a:t>Bobcat Family Portal Live</a:t>
            </a:r>
            <a:endParaRPr lang="en-US" sz="2400" dirty="0">
              <a:solidFill>
                <a:srgbClr val="016F98"/>
              </a:solidFill>
              <a:latin typeface="Halis GR Bold" panose="02000505030000020004" charset="0"/>
              <a:ea typeface="Open Sans Semibold" panose="020B0706030804020204" pitchFamily="34" charset="0"/>
              <a:cs typeface="Open Sans Semibold" panose="020B0706030804020204" pitchFamily="34" charset="0"/>
            </a:endParaRPr>
          </a:p>
        </p:txBody>
      </p:sp>
      <p:sp>
        <p:nvSpPr>
          <p:cNvPr id="9" name="Rectangle 8">
            <a:extLst>
              <a:ext uri="{FF2B5EF4-FFF2-40B4-BE49-F238E27FC236}">
                <a16:creationId xmlns:a16="http://schemas.microsoft.com/office/drawing/2014/main" id="{22ADC7E0-7728-8EEF-BACE-2A7A02926D14}"/>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DB1B0BE-515C-23B8-D3B9-832F7E5E795E}"/>
              </a:ext>
            </a:extLst>
          </p:cNvPr>
          <p:cNvPicPr>
            <a:picLocks noChangeAspect="1"/>
          </p:cNvPicPr>
          <p:nvPr/>
        </p:nvPicPr>
        <p:blipFill>
          <a:blip r:embed="rId4"/>
          <a:stretch>
            <a:fillRect/>
          </a:stretch>
        </p:blipFill>
        <p:spPr>
          <a:xfrm>
            <a:off x="1059401" y="208622"/>
            <a:ext cx="10297962" cy="6658904"/>
          </a:xfrm>
          <a:prstGeom prst="rect">
            <a:avLst/>
          </a:prstGeom>
        </p:spPr>
      </p:pic>
      <p:sp>
        <p:nvSpPr>
          <p:cNvPr id="13" name="Arrow: Right 12">
            <a:extLst>
              <a:ext uri="{FF2B5EF4-FFF2-40B4-BE49-F238E27FC236}">
                <a16:creationId xmlns:a16="http://schemas.microsoft.com/office/drawing/2014/main" id="{F4340DB8-3F8A-1BE1-D05C-E1E2D8E88B2D}"/>
              </a:ext>
            </a:extLst>
          </p:cNvPr>
          <p:cNvSpPr/>
          <p:nvPr/>
        </p:nvSpPr>
        <p:spPr>
          <a:xfrm rot="19944422">
            <a:off x="5786982" y="591474"/>
            <a:ext cx="3518091" cy="2069960"/>
          </a:xfrm>
          <a:prstGeom prst="rightArrow">
            <a:avLst/>
          </a:prstGeom>
          <a:solidFill>
            <a:srgbClr val="FE6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24121658"/>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6544C-3297-1E9D-A29A-3843B1D2A0A8}"/>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7F993E7D-875D-A116-5E79-9CCCB1940DDE}"/>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20F28E-82C3-870D-326E-71AEFCA89065}"/>
              </a:ext>
            </a:extLst>
          </p:cNvPr>
          <p:cNvSpPr/>
          <p:nvPr/>
        </p:nvSpPr>
        <p:spPr>
          <a:xfrm>
            <a:off x="0" y="6162121"/>
            <a:ext cx="12192000" cy="705405"/>
          </a:xfrm>
          <a:prstGeom prst="rect">
            <a:avLst/>
          </a:prstGeom>
          <a:solidFill>
            <a:srgbClr val="5012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2351150-F909-4682-F657-4A9A6AD64AD4}"/>
              </a:ext>
            </a:extLst>
          </p:cNvPr>
          <p:cNvPicPr>
            <a:picLocks noChangeAspect="1"/>
          </p:cNvPicPr>
          <p:nvPr/>
        </p:nvPicPr>
        <p:blipFill>
          <a:blip r:embed="rId3"/>
          <a:stretch>
            <a:fillRect/>
          </a:stretch>
        </p:blipFill>
        <p:spPr>
          <a:xfrm>
            <a:off x="1276140" y="209821"/>
            <a:ext cx="8631533" cy="5122496"/>
          </a:xfrm>
          <a:prstGeom prst="rect">
            <a:avLst/>
          </a:prstGeom>
        </p:spPr>
      </p:pic>
      <p:sp>
        <p:nvSpPr>
          <p:cNvPr id="13" name="Arrow: Right 12">
            <a:extLst>
              <a:ext uri="{FF2B5EF4-FFF2-40B4-BE49-F238E27FC236}">
                <a16:creationId xmlns:a16="http://schemas.microsoft.com/office/drawing/2014/main" id="{12B787D4-5D84-ED8B-F3E6-5C3384BA5A4C}"/>
              </a:ext>
            </a:extLst>
          </p:cNvPr>
          <p:cNvSpPr/>
          <p:nvPr/>
        </p:nvSpPr>
        <p:spPr>
          <a:xfrm rot="21264341">
            <a:off x="4385337" y="4115174"/>
            <a:ext cx="1059712" cy="772977"/>
          </a:xfrm>
          <a:prstGeom prst="rightArrow">
            <a:avLst/>
          </a:prstGeom>
          <a:solidFill>
            <a:srgbClr val="FE68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88643255"/>
      </p:ext>
    </p:extLst>
  </p:cSld>
  <p:clrMapOvr>
    <a:masterClrMapping/>
  </p:clrMapOvr>
  <mc:AlternateContent xmlns:mc="http://schemas.openxmlformats.org/markup-compatibility/2006">
    <mc:Choice xmlns:p14="http://schemas.microsoft.com/office/powerpoint/2010/main" Requires="p14">
      <p:transition spd="slow" p14:dur="2000" advTm="5000"/>
    </mc:Choice>
    <mc:Fallback>
      <p:transition spd="slow" advTm="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aillardia Dark Theme">
  <a:themeElements>
    <a:clrScheme name="TXST Brand">
      <a:dk1>
        <a:srgbClr val="501214"/>
      </a:dk1>
      <a:lt1>
        <a:srgbClr val="FFFFFF"/>
      </a:lt1>
      <a:dk2>
        <a:srgbClr val="006F98"/>
      </a:dk2>
      <a:lt2>
        <a:srgbClr val="E7E6E6"/>
      </a:lt2>
      <a:accent1>
        <a:srgbClr val="EB2E47"/>
      </a:accent1>
      <a:accent2>
        <a:srgbClr val="EAB942"/>
      </a:accent2>
      <a:accent3>
        <a:srgbClr val="F3725A"/>
      </a:accent3>
      <a:accent4>
        <a:srgbClr val="3A9F68"/>
      </a:accent4>
      <a:accent5>
        <a:srgbClr val="92D7E8"/>
      </a:accent5>
      <a:accent6>
        <a:srgbClr val="F9DDDD"/>
      </a:accent6>
      <a:hlink>
        <a:srgbClr val="006E96"/>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E6869"/>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1">
              <a:lumMod val="95000"/>
              <a:lumOff val="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400" smtClean="0">
            <a:solidFill>
              <a:srgbClr val="414141"/>
            </a:solidFill>
            <a:latin typeface="Open Sans Semibold" panose="020B0706030804020204" pitchFamily="34" charset="0"/>
            <a:ea typeface="Open Sans Semibold" panose="020B0706030804020204" pitchFamily="34" charset="0"/>
            <a:cs typeface="Open Sans Semibold" panose="020B07060308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aillardia Light Theme">
  <a:themeElements>
    <a:clrScheme name="TXST Brand">
      <a:dk1>
        <a:srgbClr val="501214"/>
      </a:dk1>
      <a:lt1>
        <a:srgbClr val="FFFFFF"/>
      </a:lt1>
      <a:dk2>
        <a:srgbClr val="006F98"/>
      </a:dk2>
      <a:lt2>
        <a:srgbClr val="E7E6E6"/>
      </a:lt2>
      <a:accent1>
        <a:srgbClr val="EB2E47"/>
      </a:accent1>
      <a:accent2>
        <a:srgbClr val="EAB942"/>
      </a:accent2>
      <a:accent3>
        <a:srgbClr val="F3725A"/>
      </a:accent3>
      <a:accent4>
        <a:srgbClr val="3A9F68"/>
      </a:accent4>
      <a:accent5>
        <a:srgbClr val="92D7E8"/>
      </a:accent5>
      <a:accent6>
        <a:srgbClr val="F9DDDD"/>
      </a:accent6>
      <a:hlink>
        <a:srgbClr val="006E96"/>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E6869"/>
        </a:solidFill>
        <a:ln>
          <a:noFill/>
        </a:ln>
      </a:spPr>
      <a:bodyPr rtlCol="0" anchor="ctr"/>
      <a:lstStyle>
        <a:defPPr algn="ctr">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tx1">
              <a:lumMod val="95000"/>
              <a:lumOff val="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400" smtClean="0">
            <a:solidFill>
              <a:srgbClr val="414141"/>
            </a:solidFill>
            <a:latin typeface="Open Sans Semibold" panose="020B0706030804020204" pitchFamily="34" charset="0"/>
            <a:ea typeface="Open Sans Semibold" panose="020B0706030804020204" pitchFamily="34" charset="0"/>
            <a:cs typeface="Open Sans Semibold" panose="020B07060308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cfa8554e-ee20-4f23-986b-6f6bd21c357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422E8C3618D9147882C4E3C53AF17C6" ma:contentTypeVersion="14" ma:contentTypeDescription="Create a new document." ma:contentTypeScope="" ma:versionID="d102ee8e1313ff2aea89201a682140c4">
  <xsd:schema xmlns:xsd="http://www.w3.org/2001/XMLSchema" xmlns:xs="http://www.w3.org/2001/XMLSchema" xmlns:p="http://schemas.microsoft.com/office/2006/metadata/properties" xmlns:ns3="cfa8554e-ee20-4f23-986b-6f6bd21c357e" xmlns:ns4="ce92de61-d6c3-494f-9d9b-7cc8a8713eba" targetNamespace="http://schemas.microsoft.com/office/2006/metadata/properties" ma:root="true" ma:fieldsID="bb25b39f43de3fa84130c03f4d4cfe7d" ns3:_="" ns4:_="">
    <xsd:import namespace="cfa8554e-ee20-4f23-986b-6f6bd21c357e"/>
    <xsd:import namespace="ce92de61-d6c3-494f-9d9b-7cc8a8713eba"/>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a8554e-ee20-4f23-986b-6f6bd21c35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e92de61-d6c3-494f-9d9b-7cc8a8713eb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FB82E3-CDCC-466C-AABE-7E796D60657A}">
  <ds:schemaRefs>
    <ds:schemaRef ds:uri="http://schemas.microsoft.com/sharepoint/v3/contenttype/forms"/>
  </ds:schemaRefs>
</ds:datastoreItem>
</file>

<file path=customXml/itemProps2.xml><?xml version="1.0" encoding="utf-8"?>
<ds:datastoreItem xmlns:ds="http://schemas.openxmlformats.org/officeDocument/2006/customXml" ds:itemID="{A5E7E945-E152-474B-99DF-E23762599BE8}">
  <ds:schemaRefs>
    <ds:schemaRef ds:uri="cfa8554e-ee20-4f23-986b-6f6bd21c357e"/>
    <ds:schemaRef ds:uri="http://schemas.microsoft.com/office/2006/documentManagement/types"/>
    <ds:schemaRef ds:uri="http://purl.org/dc/terms/"/>
    <ds:schemaRef ds:uri="http://www.w3.org/XML/1998/namespace"/>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ce92de61-d6c3-494f-9d9b-7cc8a8713eba"/>
    <ds:schemaRef ds:uri="http://purl.org/dc/dcmitype/"/>
  </ds:schemaRefs>
</ds:datastoreItem>
</file>

<file path=customXml/itemProps3.xml><?xml version="1.0" encoding="utf-8"?>
<ds:datastoreItem xmlns:ds="http://schemas.openxmlformats.org/officeDocument/2006/customXml" ds:itemID="{3A7605DC-DCC2-4600-9CC5-F9FB21BC3C06}">
  <ds:schemaRefs>
    <ds:schemaRef ds:uri="ce92de61-d6c3-494f-9d9b-7cc8a8713eba"/>
    <ds:schemaRef ds:uri="cfa8554e-ee20-4f23-986b-6f6bd21c35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b19c134a-14c9-4d4c-af65-c420f94c8cbb}" enabled="0" method="" siteId="{b19c134a-14c9-4d4c-af65-c420f94c8cbb}" removed="1"/>
</clbl:labelList>
</file>

<file path=docProps/app.xml><?xml version="1.0" encoding="utf-8"?>
<Properties xmlns="http://schemas.openxmlformats.org/officeDocument/2006/extended-properties" xmlns:vt="http://schemas.openxmlformats.org/officeDocument/2006/docPropsVTypes">
  <TotalTime>850</TotalTime>
  <Words>2757</Words>
  <Application>Microsoft Office PowerPoint</Application>
  <PresentationFormat>Widescreen</PresentationFormat>
  <Paragraphs>175</Paragraphs>
  <Slides>23</Slides>
  <Notes>23</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Halis GR Regular</vt:lpstr>
      <vt:lpstr>Wingdings</vt:lpstr>
      <vt:lpstr>Arial</vt:lpstr>
      <vt:lpstr>Calibri Light</vt:lpstr>
      <vt:lpstr>Google Sans</vt:lpstr>
      <vt:lpstr>Calibri</vt:lpstr>
      <vt:lpstr>Halis GR S Black</vt:lpstr>
      <vt:lpstr>System Font Regular</vt:lpstr>
      <vt:lpstr>Nunito Sans SemiBold</vt:lpstr>
      <vt:lpstr>Nunito Sans</vt:lpstr>
      <vt:lpstr>Halis GR Bold</vt:lpstr>
      <vt:lpstr>FontAwesome</vt:lpstr>
      <vt:lpstr>Office Theme</vt:lpstr>
      <vt:lpstr>Gaillardia Dark Theme</vt:lpstr>
      <vt:lpstr>Gaillardia Light Theme</vt:lpstr>
      <vt:lpstr>PowerPoint Presentation</vt:lpstr>
      <vt:lpstr>PowerPoint Presentation</vt:lpstr>
      <vt:lpstr>PowerPoint Presentation</vt:lpstr>
      <vt:lpstr>PowerPoint Presentation</vt:lpstr>
      <vt:lpstr>family Communication Channels</vt:lpstr>
      <vt:lpstr>Bobcat family portal</vt:lpstr>
      <vt:lpstr>PowerPoint Presentation</vt:lpstr>
      <vt:lpstr>PowerPoint Presentation</vt:lpstr>
      <vt:lpstr>PowerPoint Presentation</vt:lpstr>
      <vt:lpstr>PowerPoint Presentation</vt:lpstr>
      <vt:lpstr>PowerPoint Presentation</vt:lpstr>
      <vt:lpstr>PowerPoint Presentation</vt:lpstr>
      <vt:lpstr>Website</vt:lpstr>
      <vt:lpstr>PowerPoint Presentation</vt:lpstr>
      <vt:lpstr>Family Association</vt:lpstr>
      <vt:lpstr>Family Association Scholarships</vt:lpstr>
      <vt:lpstr>Join us!</vt:lpstr>
      <vt:lpstr>Win Tuition!</vt:lpstr>
      <vt:lpstr>PowerPoint Presentation</vt:lpstr>
      <vt:lpstr>Come Back for  Family Weekend</vt:lpstr>
      <vt:lpstr>Don’t forget your Family orientation Shirt</vt:lpstr>
      <vt:lpstr>Stay Connected  New Student and Family Experiences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Brown, Tamerika E</dc:creator>
  <cp:lastModifiedBy>Gonzalez, Christian I</cp:lastModifiedBy>
  <cp:revision>40</cp:revision>
  <cp:lastPrinted>2023-12-18T19:10:34Z</cp:lastPrinted>
  <dcterms:created xsi:type="dcterms:W3CDTF">2023-04-23T19:12:02Z</dcterms:created>
  <dcterms:modified xsi:type="dcterms:W3CDTF">2025-06-12T21:22:08Z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0x010100A422E8C3618D9147882C4E3C53AF17C6</vt:lpwstr>
  </property>
</Properties>
</file>