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80000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C96FFF-5225-4475-9540-5DEF5DF7AED4}" v="2" dt="2022-10-19T19:22:53.8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3108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540001"/>
            <a:ext cx="5657850" cy="3458633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6096000"/>
            <a:ext cx="4846320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314450" cy="7802033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7315200"/>
            <a:ext cx="5744765" cy="1557867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5137151"/>
            <a:ext cx="4601765" cy="217805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47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147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47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7327392"/>
            <a:ext cx="5829300" cy="79248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8128000"/>
            <a:ext cx="5829301" cy="812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508000"/>
            <a:ext cx="5829300" cy="65904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7327037"/>
            <a:ext cx="5829300" cy="792835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343650" cy="731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314" y="8128000"/>
            <a:ext cx="5829300" cy="81686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715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715000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43650" y="0"/>
            <a:ext cx="514350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43650" y="7315200"/>
            <a:ext cx="51435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98841" y="7531947"/>
            <a:ext cx="411480" cy="52832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4999726" y="5505027"/>
            <a:ext cx="315637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4952314" y="2301240"/>
            <a:ext cx="325119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nestop.txst.edu/financial-aid/scholarships/boss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8200"/>
            <a:ext cx="6076951" cy="717549"/>
          </a:xfrm>
        </p:spPr>
        <p:txBody>
          <a:bodyPr/>
          <a:lstStyle/>
          <a:p>
            <a:pPr algn="ctr"/>
            <a:r>
              <a:rPr lang="en-US" sz="3600" b="1" dirty="0" err="1">
                <a:solidFill>
                  <a:srgbClr val="660033"/>
                </a:solidFill>
              </a:rPr>
              <a:t>Rumaldo</a:t>
            </a:r>
            <a:r>
              <a:rPr lang="en-US" sz="3600" b="1" dirty="0">
                <a:solidFill>
                  <a:srgbClr val="660033"/>
                </a:solidFill>
              </a:rPr>
              <a:t> &amp; Teresa Juarez</a:t>
            </a:r>
            <a:br>
              <a:rPr lang="en-US" sz="3600" b="1" dirty="0">
                <a:solidFill>
                  <a:srgbClr val="660033"/>
                </a:solidFill>
              </a:rPr>
            </a:br>
            <a:r>
              <a:rPr lang="en-US" sz="3600" b="1" dirty="0">
                <a:solidFill>
                  <a:srgbClr val="660033"/>
                </a:solidFill>
              </a:rPr>
              <a:t>Scholarship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860" y="1891212"/>
            <a:ext cx="5451184" cy="4648200"/>
          </a:xfrm>
        </p:spPr>
        <p:txBody>
          <a:bodyPr>
            <a:normAutofit fontScale="40000" lnSpcReduction="20000"/>
          </a:bodyPr>
          <a:lstStyle/>
          <a:p>
            <a:r>
              <a:rPr lang="en-US" sz="29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the scholarship award:</a:t>
            </a:r>
            <a:endParaRPr lang="en-US" sz="2900" dirty="0">
              <a:solidFill>
                <a:srgbClr val="66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b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Dr. Rumaldo Juarez was Dean of the College of Health Professions from 1994 to 2002. He and his wife established this scholarship when he left Texas State as a gift of continued support for the students in the College of Health Professions. Dr. Juarez went on to become the President of Texas A&amp;M University-Kingsville until his retirement.</a:t>
            </a:r>
          </a:p>
          <a:p>
            <a:endParaRPr lang="en-US" sz="2900" dirty="0">
              <a:solidFill>
                <a:srgbClr val="99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is eligible to apply?</a:t>
            </a:r>
          </a:p>
          <a:p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Scholarships are available to students who are: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Enrolled in at least 12 hours as undergraduate students, or at least 9 hours as a graduate student;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Admitted as a major and pursuing upper division course work or graduate studies in a school, department, or program within the College of Health Professions;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3.0 major GPA.</a:t>
            </a:r>
          </a:p>
          <a:p>
            <a:endParaRPr lang="en-U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apply:</a:t>
            </a:r>
          </a:p>
          <a:p>
            <a:endParaRPr lang="en-US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for scholarships can be completed through </a:t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Bobcat Online Scholarship System (BOSS) </a:t>
            </a:r>
            <a:r>
              <a:rPr lang="en-US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https://onestop.txst.edu/financial-aid/scholarships/boss.html</a:t>
            </a:r>
            <a:r>
              <a:rPr lang="en-US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deadline:</a:t>
            </a:r>
          </a:p>
          <a:p>
            <a:r>
              <a:rPr lang="en-US" sz="2500" b="1" dirty="0">
                <a:latin typeface="Arial"/>
                <a:cs typeface="Arial"/>
              </a:rPr>
              <a:t> </a:t>
            </a:r>
            <a:b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April 1, 2026</a:t>
            </a:r>
            <a:endParaRPr lang="en-US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870" y="8582026"/>
            <a:ext cx="2266950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303145" y="8675370"/>
            <a:ext cx="2438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Texas State University is a tobacco-free campus.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52451" y="9773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552451" y="9773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1" name="Picture 17" descr="https://encrypted-tbn3.gstatic.com/images?q=tbn:ANd9GcSLJ4--rxFM1LhPRB9vcsMWTy-xkpTyx5BsVW0Q5KuTOV0UYoB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635" y="6324600"/>
            <a:ext cx="128803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C3C9D4DF-9CC6-65FE-4849-656103BB3A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93720" y="7789544"/>
            <a:ext cx="85725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5210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</TotalTime>
  <Words>195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Adjacency</vt:lpstr>
      <vt:lpstr>Rumaldo &amp; Teresa Juarez Scholarship</vt:lpstr>
    </vt:vector>
  </TitlesOfParts>
  <Company>Texas State University - San Marcos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Hernandez, Jessica M</dc:creator>
  <cp:lastModifiedBy>Ricks, Ashley N</cp:lastModifiedBy>
  <cp:revision>43</cp:revision>
  <cp:lastPrinted>2020-11-02T21:10:58Z</cp:lastPrinted>
  <dcterms:created xsi:type="dcterms:W3CDTF">2013-12-12T20:00:27Z</dcterms:created>
  <dcterms:modified xsi:type="dcterms:W3CDTF">2025-07-09T15:33:17Z</dcterms:modified>
</cp:coreProperties>
</file>