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800000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453540-5937-4114-AA77-A90ECB37744F}" v="3" dt="2022-10-19T19:20:16.7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3108" y="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540001"/>
            <a:ext cx="5657850" cy="3458633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4350" y="6096000"/>
            <a:ext cx="4846320" cy="1422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4E4C-05F9-4DBA-AB7C-344FDDFF5047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4E4C-05F9-4DBA-AB7C-344FDDFF5047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314450" cy="7802033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4E4C-05F9-4DBA-AB7C-344FDDFF5047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4E4C-05F9-4DBA-AB7C-344FDDFF5047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7315200"/>
            <a:ext cx="5744765" cy="1557867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5137151"/>
            <a:ext cx="4601765" cy="217805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4E4C-05F9-4DBA-AB7C-344FDDFF5047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048256"/>
            <a:ext cx="2743200" cy="61203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14700" y="2048256"/>
            <a:ext cx="2743200" cy="61203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4E4C-05F9-4DBA-AB7C-344FDDFF5047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2743200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2743200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14700" y="2046817"/>
            <a:ext cx="2743200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14700" y="2899833"/>
            <a:ext cx="2743200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4E4C-05F9-4DBA-AB7C-344FDDFF5047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4E4C-05F9-4DBA-AB7C-344FDDFF5047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4E4C-05F9-4DBA-AB7C-344FDDFF5047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7327392"/>
            <a:ext cx="5829300" cy="79248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8128000"/>
            <a:ext cx="5829301" cy="812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4E4C-05F9-4DBA-AB7C-344FDDFF5047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28600" y="508000"/>
            <a:ext cx="5829300" cy="65904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14" y="7327037"/>
            <a:ext cx="5829300" cy="792835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343650" cy="731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314" y="8128000"/>
            <a:ext cx="5829300" cy="816864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4E4C-05F9-4DBA-AB7C-344FDDFF5047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5715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0"/>
            <a:ext cx="5715000" cy="640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343650" y="0"/>
            <a:ext cx="514350" cy="914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343650" y="7315200"/>
            <a:ext cx="51435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98841" y="7531947"/>
            <a:ext cx="411480" cy="52832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C0700D2-CFC4-4997-9138-58CFB36E576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4999726" y="5505027"/>
            <a:ext cx="315637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4952314" y="2301240"/>
            <a:ext cx="325119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7B6C4E4C-05F9-4DBA-AB7C-344FDDFF5047}" type="datetimeFigureOut">
              <a:rPr lang="en-US" smtClean="0"/>
              <a:t>7/9/2025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onestop.txst.edu/financial-aid/scholarships/boss.html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838200"/>
            <a:ext cx="6076951" cy="717549"/>
          </a:xfrm>
        </p:spPr>
        <p:txBody>
          <a:bodyPr/>
          <a:lstStyle/>
          <a:p>
            <a:pPr algn="ctr"/>
            <a:r>
              <a:rPr lang="en-US" sz="3600" b="1" dirty="0">
                <a:solidFill>
                  <a:srgbClr val="660033"/>
                </a:solidFill>
              </a:rPr>
              <a:t>Paul &amp; Lois Blaney Memorial Endowed Scholarship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4816" y="2057400"/>
            <a:ext cx="5451184" cy="4648200"/>
          </a:xfrm>
        </p:spPr>
        <p:txBody>
          <a:bodyPr>
            <a:normAutofit fontScale="47500" lnSpcReduction="20000"/>
          </a:bodyPr>
          <a:lstStyle/>
          <a:p>
            <a:r>
              <a:rPr lang="en-US" sz="290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 the scholarship award:</a:t>
            </a:r>
            <a:endParaRPr lang="en-US" sz="2900" dirty="0">
              <a:solidFill>
                <a:srgbClr val="6600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b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5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Paul and Lois Blaney were longtime supporters of Texas State University.  Paul served as a professor in the Criminal Justice Department for many years before his death and Lois worked in the health professions field as a Registered Nurse.</a:t>
            </a:r>
          </a:p>
          <a:p>
            <a:endParaRPr lang="en-US" sz="2900" dirty="0">
              <a:solidFill>
                <a:srgbClr val="9900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90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is eligible to apply?</a:t>
            </a:r>
          </a:p>
          <a:p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5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Scholarships are available to undergraduate students who are: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5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enrolled in at least 12 hours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5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admitted as a major and pursuing upper division course work in a school, department, or program within the College of Health Professions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5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3.0 major GPA</a:t>
            </a:r>
          </a:p>
          <a:p>
            <a:endParaRPr lang="en-US" sz="25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90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apply:</a:t>
            </a:r>
          </a:p>
          <a:p>
            <a:endParaRPr lang="en-US" sz="2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 for scholarships can be completed through </a:t>
            </a:r>
            <a:br>
              <a:rPr 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Bobcat Online Scholarship System (BOSS) </a:t>
            </a:r>
            <a:r>
              <a:rPr lang="en-US"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n-US"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https://onestop.txst.edu/financial-aid/scholarships/boss.html</a:t>
            </a:r>
            <a:r>
              <a:rPr lang="en-US"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90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 deadline:</a:t>
            </a:r>
          </a:p>
          <a:p>
            <a:r>
              <a:rPr lang="en-US" sz="2500" b="1" dirty="0">
                <a:latin typeface="Arial"/>
                <a:cs typeface="Arial"/>
              </a:rPr>
              <a:t> </a:t>
            </a:r>
            <a:b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5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April 1, 2026</a:t>
            </a:r>
            <a:endParaRPr lang="en-US" sz="25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8870" y="8582026"/>
            <a:ext cx="2266950" cy="10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" y="4393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303145" y="8675370"/>
            <a:ext cx="2438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231F2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Texas State University is a tobacco-free campus.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" y="4393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552451" y="9773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1" y="4393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552451" y="9773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41" name="Picture 17" descr="https://encrypted-tbn3.gstatic.com/images?q=tbn:ANd9GcSLJ4--rxFM1LhPRB9vcsMWTy-xkpTyx5BsVW0Q5KuTOV0UYoB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635" y="6324600"/>
            <a:ext cx="128803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086B4358-0D89-9E7B-652E-9C16CAD88BC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093720" y="7845833"/>
            <a:ext cx="857250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5210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465</TotalTime>
  <Words>155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</vt:lpstr>
      <vt:lpstr>Adjacency</vt:lpstr>
      <vt:lpstr>Paul &amp; Lois Blaney Memorial Endowed Scholarship</vt:lpstr>
    </vt:vector>
  </TitlesOfParts>
  <Company>Texas State University - San Marcos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Hernandez, Jessica M</dc:creator>
  <cp:lastModifiedBy>Ricks, Ashley N</cp:lastModifiedBy>
  <cp:revision>40</cp:revision>
  <cp:lastPrinted>2020-11-02T20:53:36Z</cp:lastPrinted>
  <dcterms:created xsi:type="dcterms:W3CDTF">2013-12-12T20:00:27Z</dcterms:created>
  <dcterms:modified xsi:type="dcterms:W3CDTF">2025-07-09T15:32:32Z</dcterms:modified>
</cp:coreProperties>
</file>