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sldIdLst>
    <p:sldId id="256" r:id="rId2"/>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3108"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4320" y="3860800"/>
            <a:ext cx="3429000" cy="1825064"/>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Rectangle 14"/>
          <p:cNvSpPr/>
          <p:nvPr/>
        </p:nvSpPr>
        <p:spPr>
          <a:xfrm>
            <a:off x="0" y="6324601"/>
            <a:ext cx="6858000" cy="28194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6286500"/>
            <a:ext cx="6858000" cy="211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B0DCDC19-EF2B-4B02-A8AE-3FCF9BA4AB2D}" type="datetimeFigureOut">
              <a:rPr lang="en-US" smtClean="0"/>
              <a:t>7/9/2025</a:t>
            </a:fld>
            <a:endParaRPr lang="en-US"/>
          </a:p>
        </p:txBody>
      </p:sp>
      <p:sp>
        <p:nvSpPr>
          <p:cNvPr id="23" name="Slide Number Placeholder 22"/>
          <p:cNvSpPr>
            <a:spLocks noGrp="1"/>
          </p:cNvSpPr>
          <p:nvPr>
            <p:ph type="sldNum" sz="quarter" idx="11"/>
          </p:nvPr>
        </p:nvSpPr>
        <p:spPr/>
        <p:txBody>
          <a:bodyPr/>
          <a:lstStyle/>
          <a:p>
            <a:fld id="{4487E238-2D8E-4801-88DF-7FDBE0EAF229}" type="slidenum">
              <a:rPr lang="en-US" smtClean="0"/>
              <a:t>‹#›</a:t>
            </a:fld>
            <a:endParaRPr lang="en-US"/>
          </a:p>
        </p:txBody>
      </p:sp>
      <p:sp>
        <p:nvSpPr>
          <p:cNvPr id="24" name="Footer Placeholder 23"/>
          <p:cNvSpPr>
            <a:spLocks noGrp="1"/>
          </p:cNvSpPr>
          <p:nvPr>
            <p:ph type="ftr" sz="quarter" idx="12"/>
          </p:nvPr>
        </p:nvSpPr>
        <p:spPr/>
        <p:txBody>
          <a:bodyPr/>
          <a:lstStyle/>
          <a:p>
            <a:endParaRPr lang="en-US"/>
          </a:p>
        </p:txBody>
      </p:sp>
      <p:sp>
        <p:nvSpPr>
          <p:cNvPr id="12" name="Title 11"/>
          <p:cNvSpPr>
            <a:spLocks noGrp="1"/>
          </p:cNvSpPr>
          <p:nvPr>
            <p:ph type="title"/>
          </p:nvPr>
        </p:nvSpPr>
        <p:spPr>
          <a:xfrm>
            <a:off x="264320" y="609601"/>
            <a:ext cx="5760720" cy="32511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DCDC19-EF2B-4B02-A8AE-3FCF9BA4AB2D}"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7E238-2D8E-4801-88DF-7FDBE0EAF2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0DCDC19-EF2B-4B02-A8AE-3FCF9BA4AB2D}" type="datetimeFigureOut">
              <a:rPr lang="en-US" smtClean="0"/>
              <a:t>7/9/2025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87E238-2D8E-4801-88DF-7FDBE0EAF2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264320" y="1950720"/>
            <a:ext cx="5760720" cy="629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p:cNvSpPr>
            <a:spLocks noGrp="1"/>
          </p:cNvSpPr>
          <p:nvPr>
            <p:ph type="dt" sz="half" idx="14"/>
          </p:nvPr>
        </p:nvSpPr>
        <p:spPr/>
        <p:txBody>
          <a:bodyPr/>
          <a:lstStyle/>
          <a:p>
            <a:fld id="{B0DCDC19-EF2B-4B02-A8AE-3FCF9BA4AB2D}" type="datetimeFigureOut">
              <a:rPr lang="en-US" smtClean="0"/>
              <a:t>7/9/2025</a:t>
            </a:fld>
            <a:endParaRPr lang="en-US"/>
          </a:p>
        </p:txBody>
      </p:sp>
      <p:sp>
        <p:nvSpPr>
          <p:cNvPr id="19" name="Slide Number Placeholder 18"/>
          <p:cNvSpPr>
            <a:spLocks noGrp="1"/>
          </p:cNvSpPr>
          <p:nvPr>
            <p:ph type="sldNum" sz="quarter" idx="15"/>
          </p:nvPr>
        </p:nvSpPr>
        <p:spPr/>
        <p:txBody>
          <a:bodyPr/>
          <a:lstStyle/>
          <a:p>
            <a:fld id="{4487E238-2D8E-4801-88DF-7FDBE0EAF229}"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264320" y="5337736"/>
            <a:ext cx="3429000" cy="1571064"/>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6" name="Date Placeholder 15"/>
          <p:cNvSpPr>
            <a:spLocks noGrp="1"/>
          </p:cNvSpPr>
          <p:nvPr>
            <p:ph type="dt" sz="half" idx="10"/>
          </p:nvPr>
        </p:nvSpPr>
        <p:spPr/>
        <p:txBody>
          <a:bodyPr/>
          <a:lstStyle/>
          <a:p>
            <a:fld id="{B0DCDC19-EF2B-4B02-A8AE-3FCF9BA4AB2D}" type="datetimeFigureOut">
              <a:rPr lang="en-US" smtClean="0"/>
              <a:t>7/9/2025</a:t>
            </a:fld>
            <a:endParaRPr lang="en-US"/>
          </a:p>
        </p:txBody>
      </p:sp>
      <p:sp>
        <p:nvSpPr>
          <p:cNvPr id="20" name="Slide Number Placeholder 19"/>
          <p:cNvSpPr>
            <a:spLocks noGrp="1"/>
          </p:cNvSpPr>
          <p:nvPr>
            <p:ph type="sldNum" sz="quarter" idx="11"/>
          </p:nvPr>
        </p:nvSpPr>
        <p:spPr/>
        <p:txBody>
          <a:bodyPr/>
          <a:lstStyle/>
          <a:p>
            <a:fld id="{4487E238-2D8E-4801-88DF-7FDBE0EAF229}" type="slidenum">
              <a:rPr lang="en-US" smtClean="0"/>
              <a:t>‹#›</a:t>
            </a:fld>
            <a:endParaRPr lang="en-US"/>
          </a:p>
        </p:txBody>
      </p:sp>
      <p:sp>
        <p:nvSpPr>
          <p:cNvPr id="21" name="Footer Placeholder 20"/>
          <p:cNvSpPr>
            <a:spLocks noGrp="1"/>
          </p:cNvSpPr>
          <p:nvPr>
            <p:ph type="ftr" sz="quarter" idx="12"/>
          </p:nvPr>
        </p:nvSpPr>
        <p:spPr/>
        <p:txBody>
          <a:bodyPr/>
          <a:lstStyle/>
          <a:p>
            <a:endParaRPr lang="en-US"/>
          </a:p>
        </p:txBody>
      </p:sp>
      <p:sp>
        <p:nvSpPr>
          <p:cNvPr id="13" name="Rectangle 12"/>
          <p:cNvSpPr/>
          <p:nvPr/>
        </p:nvSpPr>
        <p:spPr>
          <a:xfrm>
            <a:off x="0" y="0"/>
            <a:ext cx="6858000" cy="24384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3329" y="2438400"/>
            <a:ext cx="6858000" cy="211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265775" y="2653437"/>
            <a:ext cx="6329934" cy="2645664"/>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 name="Rectangle 9"/>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3675888" y="1950720"/>
            <a:ext cx="2914650" cy="5718048"/>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30"/>
          <p:cNvSpPr>
            <a:spLocks noGrp="1"/>
          </p:cNvSpPr>
          <p:nvPr>
            <p:ph sz="quarter" idx="13"/>
          </p:nvPr>
        </p:nvSpPr>
        <p:spPr>
          <a:xfrm>
            <a:off x="264320" y="1950720"/>
            <a:ext cx="2914650" cy="5718048"/>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Title 26"/>
          <p:cNvSpPr>
            <a:spLocks noGrp="1"/>
          </p:cNvSpPr>
          <p:nvPr>
            <p:ph type="title"/>
          </p:nvPr>
        </p:nvSpPr>
        <p:spPr/>
        <p:txBody>
          <a:bodyPr/>
          <a:lstStyle/>
          <a:p>
            <a:r>
              <a:rPr lang="en-US"/>
              <a:t>Click to edit Master title style</a:t>
            </a:r>
            <a:endParaRPr lang="en-US" dirty="0"/>
          </a:p>
        </p:txBody>
      </p:sp>
      <p:sp>
        <p:nvSpPr>
          <p:cNvPr id="20" name="Date Placeholder 19"/>
          <p:cNvSpPr>
            <a:spLocks noGrp="1"/>
          </p:cNvSpPr>
          <p:nvPr>
            <p:ph type="dt" sz="half" idx="15"/>
          </p:nvPr>
        </p:nvSpPr>
        <p:spPr/>
        <p:txBody>
          <a:bodyPr/>
          <a:lstStyle/>
          <a:p>
            <a:fld id="{B0DCDC19-EF2B-4B02-A8AE-3FCF9BA4AB2D}" type="datetimeFigureOut">
              <a:rPr lang="en-US" smtClean="0"/>
              <a:t>7/9/2025</a:t>
            </a:fld>
            <a:endParaRPr lang="en-US"/>
          </a:p>
        </p:txBody>
      </p:sp>
      <p:sp>
        <p:nvSpPr>
          <p:cNvPr id="25" name="Slide Number Placeholder 24"/>
          <p:cNvSpPr>
            <a:spLocks noGrp="1"/>
          </p:cNvSpPr>
          <p:nvPr>
            <p:ph type="sldNum" sz="quarter" idx="16"/>
          </p:nvPr>
        </p:nvSpPr>
        <p:spPr/>
        <p:txBody>
          <a:bodyPr/>
          <a:lstStyle/>
          <a:p>
            <a:fld id="{4487E238-2D8E-4801-88DF-7FDBE0EAF229}"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Rectangle 12"/>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264320" y="1950721"/>
            <a:ext cx="2914650" cy="679449"/>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9" name="Text Placeholder 3"/>
          <p:cNvSpPr>
            <a:spLocks noGrp="1"/>
          </p:cNvSpPr>
          <p:nvPr>
            <p:ph type="body" sz="half" idx="15"/>
          </p:nvPr>
        </p:nvSpPr>
        <p:spPr>
          <a:xfrm>
            <a:off x="3675460" y="1950721"/>
            <a:ext cx="2914650" cy="679449"/>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Content Placeholder 11"/>
          <p:cNvSpPr>
            <a:spLocks noGrp="1"/>
          </p:cNvSpPr>
          <p:nvPr>
            <p:ph sz="quarter" idx="14"/>
          </p:nvPr>
        </p:nvSpPr>
        <p:spPr>
          <a:xfrm>
            <a:off x="3675460" y="2682240"/>
            <a:ext cx="2914650" cy="4982464"/>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Content Placeholder 30"/>
          <p:cNvSpPr>
            <a:spLocks noGrp="1"/>
          </p:cNvSpPr>
          <p:nvPr>
            <p:ph sz="quarter" idx="13"/>
          </p:nvPr>
        </p:nvSpPr>
        <p:spPr>
          <a:xfrm>
            <a:off x="264320" y="2682240"/>
            <a:ext cx="2914650" cy="4982464"/>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0" name="Title 29"/>
          <p:cNvSpPr>
            <a:spLocks noGrp="1"/>
          </p:cNvSpPr>
          <p:nvPr>
            <p:ph type="title"/>
          </p:nvPr>
        </p:nvSpPr>
        <p:spPr/>
        <p:txBody>
          <a:bodyPr/>
          <a:lstStyle/>
          <a:p>
            <a:r>
              <a:rPr lang="en-US"/>
              <a:t>Click to edit Master title style</a:t>
            </a:r>
          </a:p>
        </p:txBody>
      </p:sp>
      <p:sp>
        <p:nvSpPr>
          <p:cNvPr id="20" name="Date Placeholder 19"/>
          <p:cNvSpPr>
            <a:spLocks noGrp="1"/>
          </p:cNvSpPr>
          <p:nvPr>
            <p:ph type="dt" sz="half" idx="16"/>
          </p:nvPr>
        </p:nvSpPr>
        <p:spPr/>
        <p:txBody>
          <a:bodyPr/>
          <a:lstStyle/>
          <a:p>
            <a:fld id="{B0DCDC19-EF2B-4B02-A8AE-3FCF9BA4AB2D}" type="datetimeFigureOut">
              <a:rPr lang="en-US" smtClean="0"/>
              <a:t>7/9/2025</a:t>
            </a:fld>
            <a:endParaRPr lang="en-US"/>
          </a:p>
        </p:txBody>
      </p:sp>
      <p:sp>
        <p:nvSpPr>
          <p:cNvPr id="24" name="Slide Number Placeholder 23"/>
          <p:cNvSpPr>
            <a:spLocks noGrp="1"/>
          </p:cNvSpPr>
          <p:nvPr>
            <p:ph type="sldNum" sz="quarter" idx="17"/>
          </p:nvPr>
        </p:nvSpPr>
        <p:spPr/>
        <p:txBody>
          <a:bodyPr/>
          <a:lstStyle/>
          <a:p>
            <a:fld id="{4487E238-2D8E-4801-88DF-7FDBE0EAF229}" type="slidenum">
              <a:rPr lang="en-US" smtClean="0"/>
              <a:t>‹#›</a:t>
            </a:fld>
            <a:endParaRPr lang="en-US"/>
          </a:p>
        </p:txBody>
      </p:sp>
      <p:sp>
        <p:nvSpPr>
          <p:cNvPr id="29" name="Footer Placeholder 28"/>
          <p:cNvSpPr>
            <a:spLocks noGrp="1"/>
          </p:cNvSpPr>
          <p:nvPr>
            <p:ph type="ftr" sz="quarter" idx="18"/>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B0DCDC19-EF2B-4B02-A8AE-3FCF9BA4AB2D}" type="datetimeFigureOut">
              <a:rPr lang="en-US" smtClean="0"/>
              <a:t>7/9/2025</a:t>
            </a:fld>
            <a:endParaRPr lang="en-US"/>
          </a:p>
        </p:txBody>
      </p:sp>
      <p:sp>
        <p:nvSpPr>
          <p:cNvPr id="14" name="Slide Number Placeholder 13"/>
          <p:cNvSpPr>
            <a:spLocks noGrp="1"/>
          </p:cNvSpPr>
          <p:nvPr>
            <p:ph type="sldNum" sz="quarter" idx="11"/>
          </p:nvPr>
        </p:nvSpPr>
        <p:spPr/>
        <p:txBody>
          <a:bodyPr/>
          <a:lstStyle/>
          <a:p>
            <a:fld id="{4487E238-2D8E-4801-88DF-7FDBE0EAF229}" type="slidenum">
              <a:rPr lang="en-US" smtClean="0"/>
              <a:t>‹#›</a:t>
            </a:fld>
            <a:endParaRPr lang="en-US"/>
          </a:p>
        </p:txBody>
      </p:sp>
      <p:sp>
        <p:nvSpPr>
          <p:cNvPr id="18" name="Footer Placeholder 17"/>
          <p:cNvSpPr>
            <a:spLocks noGrp="1"/>
          </p:cNvSpPr>
          <p:nvPr>
            <p:ph type="ftr" sz="quarter" idx="12"/>
          </p:nvPr>
        </p:nvSpPr>
        <p:spPr/>
        <p:txBody>
          <a:bodyPr/>
          <a:lstStyle/>
          <a:p>
            <a:endParaRPr lang="en-US"/>
          </a:p>
        </p:txBody>
      </p:sp>
      <p:sp>
        <p:nvSpPr>
          <p:cNvPr id="15" name="Title 1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Rectangle 7"/>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0DCDC19-EF2B-4B02-A8AE-3FCF9BA4AB2D}" type="datetimeFigureOut">
              <a:rPr lang="en-US" smtClean="0"/>
              <a:t>7/9/2025</a:t>
            </a:fld>
            <a:endParaRPr lang="en-US"/>
          </a:p>
        </p:txBody>
      </p:sp>
      <p:sp>
        <p:nvSpPr>
          <p:cNvPr id="12" name="Slide Number Placeholder 11"/>
          <p:cNvSpPr>
            <a:spLocks noGrp="1"/>
          </p:cNvSpPr>
          <p:nvPr>
            <p:ph type="sldNum" sz="quarter" idx="11"/>
          </p:nvPr>
        </p:nvSpPr>
        <p:spPr/>
        <p:txBody>
          <a:bodyPr/>
          <a:lstStyle/>
          <a:p>
            <a:fld id="{4487E238-2D8E-4801-88DF-7FDBE0EAF229}" type="slidenum">
              <a:rPr lang="en-US" smtClean="0"/>
              <a:t>‹#›</a:t>
            </a:fld>
            <a:endParaRPr lang="en-US"/>
          </a:p>
        </p:txBody>
      </p:sp>
      <p:sp>
        <p:nvSpPr>
          <p:cNvPr id="13" name="Footer Placeholder 12"/>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Rectangle 11"/>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7645400"/>
            <a:ext cx="6858000" cy="14986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7594600"/>
            <a:ext cx="6858000" cy="211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en-US"/>
              <a:t>Click to edit Master title style</a:t>
            </a:r>
          </a:p>
        </p:txBody>
      </p:sp>
      <p:sp>
        <p:nvSpPr>
          <p:cNvPr id="11" name="Text Placeholder 3"/>
          <p:cNvSpPr>
            <a:spLocks noGrp="1"/>
          </p:cNvSpPr>
          <p:nvPr>
            <p:ph type="body" sz="half" idx="2"/>
          </p:nvPr>
        </p:nvSpPr>
        <p:spPr>
          <a:xfrm>
            <a:off x="264320" y="1950720"/>
            <a:ext cx="2536031" cy="5289549"/>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Content Placeholder 11"/>
          <p:cNvSpPr>
            <a:spLocks noGrp="1"/>
          </p:cNvSpPr>
          <p:nvPr>
            <p:ph sz="quarter" idx="14"/>
          </p:nvPr>
        </p:nvSpPr>
        <p:spPr>
          <a:xfrm>
            <a:off x="3078956" y="1950720"/>
            <a:ext cx="3511154" cy="5291328"/>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12"/>
          <p:cNvSpPr>
            <a:spLocks noGrp="1"/>
          </p:cNvSpPr>
          <p:nvPr>
            <p:ph type="dt" sz="half" idx="15"/>
          </p:nvPr>
        </p:nvSpPr>
        <p:spPr/>
        <p:txBody>
          <a:bodyPr/>
          <a:lstStyle/>
          <a:p>
            <a:fld id="{B0DCDC19-EF2B-4B02-A8AE-3FCF9BA4AB2D}" type="datetimeFigureOut">
              <a:rPr lang="en-US" smtClean="0"/>
              <a:t>7/9/2025</a:t>
            </a:fld>
            <a:endParaRPr lang="en-US"/>
          </a:p>
        </p:txBody>
      </p:sp>
      <p:sp>
        <p:nvSpPr>
          <p:cNvPr id="18" name="Slide Number Placeholder 17"/>
          <p:cNvSpPr>
            <a:spLocks noGrp="1"/>
          </p:cNvSpPr>
          <p:nvPr>
            <p:ph type="sldNum" sz="quarter" idx="16"/>
          </p:nvPr>
        </p:nvSpPr>
        <p:spPr/>
        <p:txBody>
          <a:bodyPr/>
          <a:lstStyle/>
          <a:p>
            <a:fld id="{4487E238-2D8E-4801-88DF-7FDBE0EAF229}" type="slidenum">
              <a:rPr lang="en-US" smtClean="0"/>
              <a:t>‹#›</a:t>
            </a:fld>
            <a:endParaRPr lang="en-US"/>
          </a:p>
        </p:txBody>
      </p:sp>
      <p:sp>
        <p:nvSpPr>
          <p:cNvPr id="20" name="Footer Placeholder 19"/>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a:off x="0" y="0"/>
            <a:ext cx="6858000" cy="9144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921919" y="0"/>
            <a:ext cx="2936081" cy="754380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5" name="Text Placeholder 24"/>
          <p:cNvSpPr>
            <a:spLocks noGrp="1"/>
          </p:cNvSpPr>
          <p:nvPr>
            <p:ph type="body" sz="quarter" idx="13"/>
          </p:nvPr>
        </p:nvSpPr>
        <p:spPr>
          <a:xfrm>
            <a:off x="264320" y="2133599"/>
            <a:ext cx="3429000" cy="4790983"/>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a:t>Click to edit Master text styles</a:t>
            </a:r>
          </a:p>
        </p:txBody>
      </p:sp>
      <p:sp>
        <p:nvSpPr>
          <p:cNvPr id="11" name="Rectangle 10"/>
          <p:cNvSpPr/>
          <p:nvPr/>
        </p:nvSpPr>
        <p:spPr>
          <a:xfrm>
            <a:off x="0" y="7645400"/>
            <a:ext cx="6858000" cy="14986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7594600"/>
            <a:ext cx="6858000" cy="2117"/>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264319" y="366944"/>
            <a:ext cx="3429000" cy="176665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13" name="Date Placeholder 12"/>
          <p:cNvSpPr>
            <a:spLocks noGrp="1"/>
          </p:cNvSpPr>
          <p:nvPr>
            <p:ph type="dt" sz="half" idx="14"/>
          </p:nvPr>
        </p:nvSpPr>
        <p:spPr/>
        <p:txBody>
          <a:bodyPr/>
          <a:lstStyle/>
          <a:p>
            <a:fld id="{B0DCDC19-EF2B-4B02-A8AE-3FCF9BA4AB2D}" type="datetimeFigureOut">
              <a:rPr lang="en-US" smtClean="0"/>
              <a:t>7/9/2025</a:t>
            </a:fld>
            <a:endParaRPr lang="en-US"/>
          </a:p>
        </p:txBody>
      </p:sp>
      <p:sp>
        <p:nvSpPr>
          <p:cNvPr id="20" name="Slide Number Placeholder 19"/>
          <p:cNvSpPr>
            <a:spLocks noGrp="1"/>
          </p:cNvSpPr>
          <p:nvPr>
            <p:ph type="sldNum" sz="quarter" idx="15"/>
          </p:nvPr>
        </p:nvSpPr>
        <p:spPr/>
        <p:txBody>
          <a:bodyPr/>
          <a:lstStyle/>
          <a:p>
            <a:fld id="{4487E238-2D8E-4801-88DF-7FDBE0EAF229}"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320" y="304800"/>
            <a:ext cx="5760720" cy="14224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264320" y="1950720"/>
            <a:ext cx="5760720" cy="5791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319" y="8724901"/>
            <a:ext cx="1100138" cy="33020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B0DCDC19-EF2B-4B02-A8AE-3FCF9BA4AB2D}" type="datetimeFigureOut">
              <a:rPr lang="en-US" smtClean="0"/>
              <a:t>7/9/2025</a:t>
            </a:fld>
            <a:endParaRPr lang="en-US"/>
          </a:p>
        </p:txBody>
      </p:sp>
      <p:sp>
        <p:nvSpPr>
          <p:cNvPr id="5" name="Footer Placeholder 4"/>
          <p:cNvSpPr>
            <a:spLocks noGrp="1"/>
          </p:cNvSpPr>
          <p:nvPr>
            <p:ph type="ftr" sz="quarter" idx="3"/>
          </p:nvPr>
        </p:nvSpPr>
        <p:spPr>
          <a:xfrm>
            <a:off x="1357312" y="8724901"/>
            <a:ext cx="3064669" cy="33020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en-US"/>
          </a:p>
        </p:txBody>
      </p:sp>
      <p:sp>
        <p:nvSpPr>
          <p:cNvPr id="6" name="Slide Number Placeholder 5"/>
          <p:cNvSpPr>
            <a:spLocks noGrp="1"/>
          </p:cNvSpPr>
          <p:nvPr>
            <p:ph type="sldNum" sz="quarter" idx="4"/>
          </p:nvPr>
        </p:nvSpPr>
        <p:spPr>
          <a:xfrm>
            <a:off x="5915025" y="8724901"/>
            <a:ext cx="657225" cy="33020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4487E238-2D8E-4801-88DF-7FDBE0EAF22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onestop.txst.edu/financial-aid/scholarships/boss.html" TargetMode="Externa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 y="6475631"/>
            <a:ext cx="4551664" cy="2668369"/>
          </a:xfrm>
        </p:spPr>
        <p:txBody>
          <a:bodyPr>
            <a:normAutofit fontScale="25000" lnSpcReduction="20000"/>
          </a:bodyPr>
          <a:lstStyle/>
          <a:p>
            <a:r>
              <a:rPr lang="en-US" sz="4400" b="1" i="0" dirty="0">
                <a:cs typeface="Arial" panose="020B0604020202020204" pitchFamily="34" charset="0"/>
              </a:rPr>
              <a:t>Scholarship Guidelines:</a:t>
            </a:r>
          </a:p>
          <a:p>
            <a:pPr algn="just"/>
            <a:r>
              <a:rPr lang="en-US" sz="4400" i="0" dirty="0">
                <a:cs typeface="Arial" panose="020B0604020202020204" pitchFamily="34" charset="0"/>
              </a:rPr>
              <a:t>·  Recipient must be enrolled at Texas State University in a            minimum of 12 semester credit hours for undergraduate students or 6 semester hours for graduate students.</a:t>
            </a:r>
          </a:p>
          <a:p>
            <a:r>
              <a:rPr lang="en-US" sz="4400" i="0" dirty="0">
                <a:cs typeface="Arial" panose="020B0604020202020204" pitchFamily="34" charset="0"/>
              </a:rPr>
              <a:t>·  Maintain a minimum GPA of 3.0</a:t>
            </a:r>
          </a:p>
          <a:p>
            <a:pPr algn="just"/>
            <a:r>
              <a:rPr lang="en-US" sz="4400" i="0" dirty="0">
                <a:cs typeface="Arial" panose="020B0604020202020204" pitchFamily="34" charset="0"/>
              </a:rPr>
              <a:t>· Admitted to a major in health professions: Clinical Laboratory Science, Communication Disorders, Health Administration, Health Information Management, Nursing, Physical Therapy, Radiation Therapy, and Respiratory Care.</a:t>
            </a:r>
          </a:p>
          <a:p>
            <a:r>
              <a:rPr lang="en-US" sz="4400" i="0" dirty="0"/>
              <a:t>How to apply: Application for scholarships can be completed through the Bobcat Online Scholarship System (BOSS) </a:t>
            </a:r>
            <a:r>
              <a:rPr lang="en-US" sz="4400" i="0"/>
              <a:t>at </a:t>
            </a:r>
            <a:r>
              <a:rPr lang="en-US" sz="4400" i="0">
                <a:hlinkClick r:id="rId2"/>
              </a:rPr>
              <a:t>https://onestop.txst.edu/financial-aid/scholarships/boss.html</a:t>
            </a:r>
            <a:r>
              <a:rPr lang="en-US" sz="4400" i="0"/>
              <a:t> </a:t>
            </a:r>
            <a:endParaRPr lang="en-US" sz="4200" dirty="0"/>
          </a:p>
        </p:txBody>
      </p:sp>
      <p:sp>
        <p:nvSpPr>
          <p:cNvPr id="2" name="Title 1"/>
          <p:cNvSpPr>
            <a:spLocks noGrp="1"/>
          </p:cNvSpPr>
          <p:nvPr>
            <p:ph type="title"/>
          </p:nvPr>
        </p:nvSpPr>
        <p:spPr>
          <a:xfrm>
            <a:off x="393540" y="1381785"/>
            <a:ext cx="6324600" cy="675615"/>
          </a:xfrm>
        </p:spPr>
        <p:txBody>
          <a:bodyPr>
            <a:normAutofit fontScale="90000"/>
          </a:bodyPr>
          <a:lstStyle/>
          <a:p>
            <a:pPr algn="ctr"/>
            <a:r>
              <a:rPr lang="en-US" dirty="0"/>
              <a:t>David M. Falleur Scholarship</a:t>
            </a:r>
          </a:p>
        </p:txBody>
      </p:sp>
      <p:sp>
        <p:nvSpPr>
          <p:cNvPr id="5" name="Rectangle 4"/>
          <p:cNvSpPr/>
          <p:nvPr/>
        </p:nvSpPr>
        <p:spPr>
          <a:xfrm>
            <a:off x="0" y="5676900"/>
            <a:ext cx="6858000" cy="646331"/>
          </a:xfrm>
          <a:prstGeom prst="rect">
            <a:avLst/>
          </a:prstGeom>
        </p:spPr>
        <p:txBody>
          <a:bodyPr wrap="square" lIns="91440" tIns="45720" rIns="91440" bIns="45720" anchor="t">
            <a:spAutoFit/>
          </a:bodyPr>
          <a:lstStyle/>
          <a:p>
            <a:pPr algn="ctr"/>
            <a:r>
              <a:rPr lang="en-US" b="1" dirty="0"/>
              <a:t>Application deadline:  April </a:t>
            </a:r>
            <a:r>
              <a:rPr lang="en-US" b="1" dirty="0">
                <a:latin typeface="72" panose="020B0503030000000003" pitchFamily="34" charset="0"/>
                <a:cs typeface="72" panose="020B0503030000000003" pitchFamily="34" charset="0"/>
              </a:rPr>
              <a:t>1, 2026</a:t>
            </a:r>
            <a:endParaRPr lang="en-US" dirty="0">
              <a:latin typeface="72" panose="020B0503030000000003" pitchFamily="34" charset="0"/>
              <a:cs typeface="72" panose="020B0503030000000003" pitchFamily="34" charset="0"/>
            </a:endParaRPr>
          </a:p>
          <a:p>
            <a:endParaRPr lang="en-US" dirty="0"/>
          </a:p>
        </p:txBody>
      </p:sp>
      <p:pic>
        <p:nvPicPr>
          <p:cNvPr id="1026" name="Picture 2" descr="FalleurAward[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3984962"/>
            <a:ext cx="1320481" cy="14691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3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0012" y="8124825"/>
            <a:ext cx="2266950" cy="104775"/>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4"/>
          <p:cNvSpPr>
            <a:spLocks noChangeArrowheads="1"/>
          </p:cNvSpPr>
          <p:nvPr/>
        </p:nvSpPr>
        <p:spPr bwMode="auto">
          <a:xfrm>
            <a:off x="552450" y="116205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3" name="Rectangle 12"/>
          <p:cNvSpPr/>
          <p:nvPr/>
        </p:nvSpPr>
        <p:spPr>
          <a:xfrm>
            <a:off x="4469130" y="8229600"/>
            <a:ext cx="2466182" cy="230832"/>
          </a:xfrm>
          <a:prstGeom prst="rect">
            <a:avLst/>
          </a:prstGeom>
        </p:spPr>
        <p:txBody>
          <a:bodyPr wrap="square">
            <a:spAutoFit/>
          </a:bodyPr>
          <a:lstStyle/>
          <a:p>
            <a:r>
              <a:rPr lang="en-US" sz="900" dirty="0">
                <a:solidFill>
                  <a:schemeClr val="bg1"/>
                </a:solidFill>
              </a:rPr>
              <a:t>Texas State University is a tobacco-free campus.</a:t>
            </a:r>
          </a:p>
        </p:txBody>
      </p:sp>
      <p:sp>
        <p:nvSpPr>
          <p:cNvPr id="14" name="Rectangle 13"/>
          <p:cNvSpPr/>
          <p:nvPr/>
        </p:nvSpPr>
        <p:spPr>
          <a:xfrm>
            <a:off x="1059457" y="2057400"/>
            <a:ext cx="4739085" cy="1938992"/>
          </a:xfrm>
          <a:prstGeom prst="rect">
            <a:avLst/>
          </a:prstGeom>
        </p:spPr>
        <p:txBody>
          <a:bodyPr wrap="square">
            <a:spAutoFit/>
          </a:bodyPr>
          <a:lstStyle/>
          <a:p>
            <a:pPr algn="just"/>
            <a:r>
              <a:rPr lang="en-US" sz="1200" dirty="0"/>
              <a:t>The David M. Falleur Scholarship for College of Health Professions’ (CHP) students was established in honor of Mr. David Falleur for his service as chair for 39 years in the Clinical Laboratory Science Program. </a:t>
            </a:r>
          </a:p>
          <a:p>
            <a:pPr algn="just"/>
            <a:r>
              <a:rPr lang="en-US" sz="1200" dirty="0"/>
              <a:t> </a:t>
            </a:r>
          </a:p>
          <a:p>
            <a:pPr algn="just"/>
            <a:r>
              <a:rPr lang="en-US" sz="1200" dirty="0"/>
              <a:t>Mr. Falleur received his Bachelor of Science in Medical Technology and Master of Education degrees from the University of Florida.  Mr. Falleur was appointed as Program Chair in 1974.  He has stepped down as Program Chair, but continues his service to CHP students as an Associate Professor of Clinical Laboratory Science. </a:t>
            </a:r>
          </a:p>
          <a:p>
            <a:r>
              <a:rPr lang="en-US" sz="1200" dirty="0"/>
              <a:t> </a:t>
            </a:r>
          </a:p>
        </p:txBody>
      </p:sp>
      <p:pic>
        <p:nvPicPr>
          <p:cNvPr id="10" name="Graphic 9">
            <a:extLst>
              <a:ext uri="{FF2B5EF4-FFF2-40B4-BE49-F238E27FC236}">
                <a16:creationId xmlns:a16="http://schemas.microsoft.com/office/drawing/2014/main" id="{5B481D7F-9008-C080-522B-AA5278E0D86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943387" y="6707093"/>
            <a:ext cx="1600200" cy="1106884"/>
          </a:xfrm>
          <a:prstGeom prst="rect">
            <a:avLst/>
          </a:prstGeom>
        </p:spPr>
      </p:pic>
    </p:spTree>
    <p:extLst>
      <p:ext uri="{BB962C8B-B14F-4D97-AF65-F5344CB8AC3E}">
        <p14:creationId xmlns:p14="http://schemas.microsoft.com/office/powerpoint/2010/main" val="8528330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Mylar</Template>
  <TotalTime>140</TotalTime>
  <Words>227</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72</vt:lpstr>
      <vt:lpstr>Arial</vt:lpstr>
      <vt:lpstr>Corbel</vt:lpstr>
      <vt:lpstr>Mylar</vt:lpstr>
      <vt:lpstr>David M. Falleur Scholarship</vt:lpstr>
    </vt:vector>
  </TitlesOfParts>
  <Company>Texas State University - San Marcos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M. Falleur Scholarship</dc:title>
  <dc:creator>Hernandez, Jessica M</dc:creator>
  <cp:lastModifiedBy>Ricks, Ashley N</cp:lastModifiedBy>
  <cp:revision>38</cp:revision>
  <cp:lastPrinted>2018-01-12T17:25:35Z</cp:lastPrinted>
  <dcterms:created xsi:type="dcterms:W3CDTF">2013-12-12T19:14:19Z</dcterms:created>
  <dcterms:modified xsi:type="dcterms:W3CDTF">2025-07-09T15:32:06Z</dcterms:modified>
</cp:coreProperties>
</file>