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78" r:id="rId2"/>
    <p:sldId id="279" r:id="rId3"/>
    <p:sldId id="280" r:id="rId4"/>
    <p:sldId id="281" r:id="rId5"/>
    <p:sldId id="282" r:id="rId6"/>
    <p:sldId id="277" r:id="rId7"/>
  </p:sldIdLst>
  <p:sldSz cx="9144000" cy="5143500" type="screen16x9"/>
  <p:notesSz cx="7010400" cy="9296400"/>
  <p:embeddedFontLst>
    <p:embeddedFont>
      <p:font typeface="Open Sans" panose="020B0606030504020204" pitchFamily="34" charset="0"/>
      <p:regular r:id="rId10"/>
      <p:bold r:id="rId11"/>
      <p:italic r:id="rId12"/>
      <p:boldItalic r:id="rId13"/>
    </p:embeddedFont>
  </p:embeddedFontLst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24" userDrawn="1">
          <p15:clr>
            <a:srgbClr val="A4A3A4"/>
          </p15:clr>
        </p15:guide>
        <p15:guide id="2" pos="984" userDrawn="1">
          <p15:clr>
            <a:srgbClr val="A4A3A4"/>
          </p15:clr>
        </p15:guide>
        <p15:guide id="3" orient="horz" pos="2820" userDrawn="1">
          <p15:clr>
            <a:srgbClr val="A4A3A4"/>
          </p15:clr>
        </p15:guide>
        <p15:guide id="4" orient="horz" pos="2964" userDrawn="1">
          <p15:clr>
            <a:srgbClr val="A4A3A4"/>
          </p15:clr>
        </p15:guide>
        <p15:guide id="5" pos="549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1919"/>
    <a:srgbClr val="383641"/>
    <a:srgbClr val="005200"/>
    <a:srgbClr val="549CB9"/>
    <a:srgbClr val="4E8FAA"/>
    <a:srgbClr val="76D6FF"/>
    <a:srgbClr val="3160A0"/>
    <a:srgbClr val="176F9B"/>
    <a:srgbClr val="1593C5"/>
    <a:srgbClr val="9184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489"/>
    <p:restoredTop sz="94863"/>
  </p:normalViewPr>
  <p:slideViewPr>
    <p:cSldViewPr snapToGrid="0" snapToObjects="1">
      <p:cViewPr varScale="1">
        <p:scale>
          <a:sx n="155" d="100"/>
          <a:sy n="155" d="100"/>
        </p:scale>
        <p:origin x="1424" y="176"/>
      </p:cViewPr>
      <p:guideLst>
        <p:guide orient="horz" pos="2724"/>
        <p:guide pos="984"/>
        <p:guide orient="horz" pos="2820"/>
        <p:guide orient="horz" pos="2964"/>
        <p:guide pos="54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95" d="100"/>
          <a:sy n="95" d="100"/>
        </p:scale>
        <p:origin x="4320" y="20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8FE8EFF-461B-FF45-B69E-D436D7A2AFC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hangingPunct="1">
              <a:defRPr sz="1200">
                <a:latin typeface="Arial" pitchFamily="-103" charset="0"/>
                <a:ea typeface="ヒラギノ角ゴ Pro W3" pitchFamily="-103" charset="-128"/>
                <a:cs typeface="ヒラギノ角ゴ Pro W3" pitchFamily="-10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3DD66A-8250-444E-9D49-15CBA2AFE53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ヒラギノ角ゴ Pro W3" pitchFamily="-109" charset="-128"/>
              </a:defRPr>
            </a:lvl1pPr>
          </a:lstStyle>
          <a:p>
            <a:pPr>
              <a:defRPr/>
            </a:pPr>
            <a:fld id="{F386C1C8-24B9-4C41-AF51-1636D55A98E8}" type="datetime1">
              <a:rPr lang="en-US" altLang="en-US"/>
              <a:pPr>
                <a:defRPr/>
              </a:pPr>
              <a:t>3/11/25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5F88ED-3F83-564D-B9D5-D3D00E5BDBA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hangingPunct="1">
              <a:defRPr sz="1200">
                <a:latin typeface="Arial" pitchFamily="-103" charset="0"/>
                <a:ea typeface="ヒラギノ角ゴ Pro W3" pitchFamily="-103" charset="-128"/>
                <a:cs typeface="ヒラギノ角ゴ Pro W3" pitchFamily="-10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1101D3-C7EE-794E-851F-F41E27B930B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ヒラギノ角ゴ Pro W3" pitchFamily="-109" charset="-128"/>
              </a:defRPr>
            </a:lvl1pPr>
          </a:lstStyle>
          <a:p>
            <a:pPr>
              <a:defRPr/>
            </a:pPr>
            <a:fld id="{FDA862A9-4832-1445-9CF8-84053EC3C5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4F12F50-1AB1-7446-B5CB-38DCF36E99F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hangingPunct="1">
              <a:defRPr sz="1200">
                <a:latin typeface="Arial" pitchFamily="-103" charset="0"/>
                <a:ea typeface="ヒラギノ角ゴ Pro W3" pitchFamily="-103" charset="-128"/>
                <a:cs typeface="ヒラギノ角ゴ Pro W3" pitchFamily="-10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2A9C36-C21B-8343-817D-50E4E535D41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ヒラギノ角ゴ Pro W3" pitchFamily="-109" charset="-128"/>
              </a:defRPr>
            </a:lvl1pPr>
          </a:lstStyle>
          <a:p>
            <a:pPr>
              <a:defRPr/>
            </a:pPr>
            <a:fld id="{64BE0997-0B66-5D42-8334-842AFC967D35}" type="datetime1">
              <a:rPr lang="en-US" altLang="en-US"/>
              <a:pPr>
                <a:defRPr/>
              </a:pPr>
              <a:t>3/11/25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15A6CABE-925D-0C4F-A331-49426E809EE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9F9C1171-70A6-6644-934E-E774F4E155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E4D283-CBEC-2C4D-BBD5-3A2A6CF43B1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hangingPunct="1">
              <a:defRPr sz="1200">
                <a:latin typeface="Arial" pitchFamily="-103" charset="0"/>
                <a:ea typeface="ヒラギノ角ゴ Pro W3" pitchFamily="-103" charset="-128"/>
                <a:cs typeface="ヒラギノ角ゴ Pro W3" pitchFamily="-10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C2D20C-1241-1F4E-B24B-B219AD689F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ヒラギノ角ゴ Pro W3" pitchFamily="-109" charset="-128"/>
              </a:defRPr>
            </a:lvl1pPr>
          </a:lstStyle>
          <a:p>
            <a:pPr>
              <a:defRPr/>
            </a:pPr>
            <a:fld id="{C89B518B-8C68-684A-AF44-52385A7C8D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03" charset="-128"/>
        <a:cs typeface="ヒラギノ角ゴ Pro W3" pitchFamily="-103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03" charset="-128"/>
        <a:cs typeface="ヒラギノ角ゴ Pro W3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03" charset="-128"/>
        <a:cs typeface="ヒラギノ角ゴ Pro W3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03" charset="-128"/>
        <a:cs typeface="ヒラギノ角ゴ Pro W3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03" charset="-128"/>
        <a:cs typeface="ヒラギノ角ゴ Pro W3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Discuss purpose of annual report: working with member institutions, we set performance goals based on a variety of metrics, track our progress, and hold ourselves accountable for results.</a:t>
            </a:r>
          </a:p>
          <a:p>
            <a:endParaRPr lang="en-US" sz="1800" dirty="0"/>
          </a:p>
          <a:p>
            <a:r>
              <a:rPr lang="en-US" sz="1800" dirty="0"/>
              <a:t>Acknowledge distribution of printed copies.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9B518B-8C68-684A-AF44-52385A7C8D03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4966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emf"/><Relationship Id="rId9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emf"/><Relationship Id="rId9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2532B796-6B01-F333-83A5-B9C4831D5471}"/>
              </a:ext>
            </a:extLst>
          </p:cNvPr>
          <p:cNvSpPr/>
          <p:nvPr userDrawn="1"/>
        </p:nvSpPr>
        <p:spPr>
          <a:xfrm rot="10800000">
            <a:off x="0" y="4430268"/>
            <a:ext cx="9144000" cy="713232"/>
          </a:xfrm>
          <a:prstGeom prst="rect">
            <a:avLst/>
          </a:prstGeom>
          <a:gradFill>
            <a:gsLst>
              <a:gs pos="0">
                <a:srgbClr val="8F847A">
                  <a:alpha val="24000"/>
                </a:srgbClr>
              </a:gs>
              <a:gs pos="100000">
                <a:srgbClr val="8F847A">
                  <a:alpha val="24000"/>
                </a:srgb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4" name="Picture 9" descr="Lamar-IT.8002.png">
            <a:extLst>
              <a:ext uri="{FF2B5EF4-FFF2-40B4-BE49-F238E27FC236}">
                <a16:creationId xmlns:a16="http://schemas.microsoft.com/office/drawing/2014/main" id="{7ADF6687-EB24-9D31-9BF1-6F88794215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03585" y="4644130"/>
            <a:ext cx="370843" cy="310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0">
            <a:extLst>
              <a:ext uri="{FF2B5EF4-FFF2-40B4-BE49-F238E27FC236}">
                <a16:creationId xmlns:a16="http://schemas.microsoft.com/office/drawing/2014/main" id="{AADDA3B9-126F-0C51-FB78-FC297FBBAD5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842231" y="4603565"/>
            <a:ext cx="374842" cy="391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2">
            <a:extLst>
              <a:ext uri="{FF2B5EF4-FFF2-40B4-BE49-F238E27FC236}">
                <a16:creationId xmlns:a16="http://schemas.microsoft.com/office/drawing/2014/main" id="{BB14B969-F6DA-C7E5-E94F-B70AFAA72CB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27612" y="4618456"/>
            <a:ext cx="382392" cy="361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6">
            <a:extLst>
              <a:ext uri="{FF2B5EF4-FFF2-40B4-BE49-F238E27FC236}">
                <a16:creationId xmlns:a16="http://schemas.microsoft.com/office/drawing/2014/main" id="{57DE2399-4A81-6824-0EDF-193AF7C91B9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36671" y="4614282"/>
            <a:ext cx="506079" cy="370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14">
            <a:extLst>
              <a:ext uri="{FF2B5EF4-FFF2-40B4-BE49-F238E27FC236}">
                <a16:creationId xmlns:a16="http://schemas.microsoft.com/office/drawing/2014/main" id="{8CD363C1-B39F-7F8B-54EC-ED69097C8C2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5909" y="4614282"/>
            <a:ext cx="428245" cy="370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16">
            <a:extLst>
              <a:ext uri="{FF2B5EF4-FFF2-40B4-BE49-F238E27FC236}">
                <a16:creationId xmlns:a16="http://schemas.microsoft.com/office/drawing/2014/main" id="{F83A5438-0516-DA46-446F-9A9279BC7E3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77908" y="4661582"/>
            <a:ext cx="846014" cy="275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73B3C238-2611-7E35-D9F5-79631C2AEF4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0" y="2143125"/>
            <a:ext cx="91440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816CE998-DD51-A33F-CB16-10F01A00BEAB}"/>
              </a:ext>
            </a:extLst>
          </p:cNvPr>
          <p:cNvSpPr txBox="1">
            <a:spLocks/>
          </p:cNvSpPr>
          <p:nvPr userDrawn="1"/>
        </p:nvSpPr>
        <p:spPr bwMode="auto">
          <a:xfrm>
            <a:off x="0" y="3009399"/>
            <a:ext cx="9144000" cy="419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342884" rtl="0" eaLnBrk="0" fontAlgn="base" hangingPunct="0">
              <a:spcBef>
                <a:spcPct val="0"/>
              </a:spcBef>
              <a:spcAft>
                <a:spcPct val="0"/>
              </a:spcAft>
              <a:defRPr sz="3000" b="1" i="0" kern="1200">
                <a:solidFill>
                  <a:srgbClr val="36333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algn="l" defTabSz="342884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6333C"/>
                </a:solidFill>
                <a:latin typeface="Arial" pitchFamily="-109" charset="0"/>
                <a:ea typeface="ヒラギノ角ゴ Pro W3" pitchFamily="-109" charset="-128"/>
                <a:cs typeface="Arial" panose="020B0604020202020204" pitchFamily="34" charset="0"/>
              </a:defRPr>
            </a:lvl2pPr>
            <a:lvl3pPr algn="l" defTabSz="342884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6333C"/>
                </a:solidFill>
                <a:latin typeface="Arial" pitchFamily="-109" charset="0"/>
                <a:ea typeface="ヒラギノ角ゴ Pro W3" pitchFamily="-109" charset="-128"/>
                <a:cs typeface="Arial" panose="020B0604020202020204" pitchFamily="34" charset="0"/>
              </a:defRPr>
            </a:lvl3pPr>
            <a:lvl4pPr algn="l" defTabSz="342884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6333C"/>
                </a:solidFill>
                <a:latin typeface="Arial" pitchFamily="-109" charset="0"/>
                <a:ea typeface="ヒラギノ角ゴ Pro W3" pitchFamily="-109" charset="-128"/>
                <a:cs typeface="Arial" panose="020B0604020202020204" pitchFamily="34" charset="0"/>
              </a:defRPr>
            </a:lvl4pPr>
            <a:lvl5pPr algn="l" defTabSz="342884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6333C"/>
                </a:solidFill>
                <a:latin typeface="Arial" pitchFamily="-109" charset="0"/>
                <a:ea typeface="ヒラギノ角ゴ Pro W3" pitchFamily="-109" charset="-128"/>
                <a:cs typeface="Arial" panose="020B0604020202020204" pitchFamily="34" charset="0"/>
              </a:defRPr>
            </a:lvl5pPr>
            <a:lvl6pPr marL="342884" algn="ctr" defTabSz="342884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36333C"/>
                </a:solidFill>
                <a:latin typeface="Arial" pitchFamily="-109" charset="0"/>
                <a:ea typeface="ヒラギノ角ゴ Pro W3" pitchFamily="-109" charset="-128"/>
              </a:defRPr>
            </a:lvl6pPr>
            <a:lvl7pPr marL="685766" algn="ctr" defTabSz="342884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36333C"/>
                </a:solidFill>
                <a:latin typeface="Arial" pitchFamily="-109" charset="0"/>
                <a:ea typeface="ヒラギノ角ゴ Pro W3" pitchFamily="-109" charset="-128"/>
              </a:defRPr>
            </a:lvl7pPr>
            <a:lvl8pPr marL="1028649" algn="ctr" defTabSz="342884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36333C"/>
                </a:solidFill>
                <a:latin typeface="Arial" pitchFamily="-109" charset="0"/>
                <a:ea typeface="ヒラギノ角ゴ Pro W3" pitchFamily="-109" charset="-128"/>
              </a:defRPr>
            </a:lvl8pPr>
            <a:lvl9pPr marL="1371532" algn="ctr" defTabSz="342884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36333C"/>
                </a:solidFill>
                <a:latin typeface="Arial" pitchFamily="-109" charset="0"/>
                <a:ea typeface="ヒラギノ角ゴ Pro W3" pitchFamily="-109" charset="-128"/>
              </a:defRPr>
            </a:lvl9pPr>
          </a:lstStyle>
          <a:p>
            <a:r>
              <a:rPr lang="en-US" altLang="en-US" sz="2000" b="0" dirty="0"/>
              <a:t>Click to edit Master title style</a:t>
            </a:r>
          </a:p>
        </p:txBody>
      </p:sp>
      <p:pic>
        <p:nvPicPr>
          <p:cNvPr id="11" name="Picture 13">
            <a:extLst>
              <a:ext uri="{FF2B5EF4-FFF2-40B4-BE49-F238E27FC236}">
                <a16:creationId xmlns:a16="http://schemas.microsoft.com/office/drawing/2014/main" id="{5FF1F2E4-F614-6C49-564E-8F3022A50085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/>
        </p:blipFill>
        <p:spPr bwMode="auto">
          <a:xfrm>
            <a:off x="1860437" y="4565683"/>
            <a:ext cx="448421" cy="448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732B386-28B3-F19A-1E59-9044E9996925}"/>
              </a:ext>
            </a:extLst>
          </p:cNvPr>
          <p:cNvSpPr/>
          <p:nvPr userDrawn="1"/>
        </p:nvSpPr>
        <p:spPr>
          <a:xfrm>
            <a:off x="0" y="385763"/>
            <a:ext cx="9144000" cy="838200"/>
          </a:xfrm>
          <a:prstGeom prst="rect">
            <a:avLst/>
          </a:prstGeom>
          <a:solidFill>
            <a:srgbClr val="191919">
              <a:alpha val="94902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7" name="Picture 9">
            <a:extLst>
              <a:ext uri="{FF2B5EF4-FFF2-40B4-BE49-F238E27FC236}">
                <a16:creationId xmlns:a16="http://schemas.microsoft.com/office/drawing/2014/main" id="{91515FF2-11F2-8058-B315-24D8B107ED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/>
          <a:srcRect l="9275" t="16188" r="9531" b="13247"/>
          <a:stretch/>
        </p:blipFill>
        <p:spPr bwMode="auto">
          <a:xfrm>
            <a:off x="1455297" y="452438"/>
            <a:ext cx="1611724" cy="723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2738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56">
          <p15:clr>
            <a:srgbClr val="FBAE40"/>
          </p15:clr>
        </p15:guide>
        <p15:guide id="2" orient="horz" pos="7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856F110-49BF-3C4D-BBF3-38278E897FF2}"/>
              </a:ext>
            </a:extLst>
          </p:cNvPr>
          <p:cNvSpPr/>
          <p:nvPr userDrawn="1"/>
        </p:nvSpPr>
        <p:spPr>
          <a:xfrm>
            <a:off x="0" y="385763"/>
            <a:ext cx="9144000" cy="838200"/>
          </a:xfrm>
          <a:prstGeom prst="rect">
            <a:avLst/>
          </a:prstGeom>
          <a:solidFill>
            <a:srgbClr val="191919">
              <a:alpha val="9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532B796-6B01-F333-83A5-B9C4831D5471}"/>
              </a:ext>
            </a:extLst>
          </p:cNvPr>
          <p:cNvSpPr/>
          <p:nvPr userDrawn="1"/>
        </p:nvSpPr>
        <p:spPr>
          <a:xfrm rot="10800000">
            <a:off x="0" y="4430268"/>
            <a:ext cx="9144000" cy="713232"/>
          </a:xfrm>
          <a:prstGeom prst="rect">
            <a:avLst/>
          </a:prstGeom>
          <a:gradFill>
            <a:gsLst>
              <a:gs pos="0">
                <a:srgbClr val="8F847A">
                  <a:alpha val="24000"/>
                </a:srgbClr>
              </a:gs>
              <a:gs pos="100000">
                <a:srgbClr val="8F847A">
                  <a:alpha val="24000"/>
                </a:srgb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4" name="Picture 9" descr="Lamar-IT.8002.png">
            <a:extLst>
              <a:ext uri="{FF2B5EF4-FFF2-40B4-BE49-F238E27FC236}">
                <a16:creationId xmlns:a16="http://schemas.microsoft.com/office/drawing/2014/main" id="{7ADF6687-EB24-9D31-9BF1-6F88794215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03585" y="4644130"/>
            <a:ext cx="370843" cy="310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0">
            <a:extLst>
              <a:ext uri="{FF2B5EF4-FFF2-40B4-BE49-F238E27FC236}">
                <a16:creationId xmlns:a16="http://schemas.microsoft.com/office/drawing/2014/main" id="{AADDA3B9-126F-0C51-FB78-FC297FBBAD5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842231" y="4603565"/>
            <a:ext cx="374842" cy="391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2">
            <a:extLst>
              <a:ext uri="{FF2B5EF4-FFF2-40B4-BE49-F238E27FC236}">
                <a16:creationId xmlns:a16="http://schemas.microsoft.com/office/drawing/2014/main" id="{BB14B969-F6DA-C7E5-E94F-B70AFAA72CB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27612" y="4618456"/>
            <a:ext cx="382392" cy="361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6">
            <a:extLst>
              <a:ext uri="{FF2B5EF4-FFF2-40B4-BE49-F238E27FC236}">
                <a16:creationId xmlns:a16="http://schemas.microsoft.com/office/drawing/2014/main" id="{57DE2399-4A81-6824-0EDF-193AF7C91B9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36671" y="4614282"/>
            <a:ext cx="506079" cy="370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14">
            <a:extLst>
              <a:ext uri="{FF2B5EF4-FFF2-40B4-BE49-F238E27FC236}">
                <a16:creationId xmlns:a16="http://schemas.microsoft.com/office/drawing/2014/main" id="{8CD363C1-B39F-7F8B-54EC-ED69097C8C2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5909" y="4614282"/>
            <a:ext cx="428245" cy="370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16">
            <a:extLst>
              <a:ext uri="{FF2B5EF4-FFF2-40B4-BE49-F238E27FC236}">
                <a16:creationId xmlns:a16="http://schemas.microsoft.com/office/drawing/2014/main" id="{F83A5438-0516-DA46-446F-9A9279BC7E3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77908" y="4661582"/>
            <a:ext cx="846014" cy="275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73B3C238-2611-7E35-D9F5-79631C2AEF4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0" y="2143125"/>
            <a:ext cx="91440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816CE998-DD51-A33F-CB16-10F01A00BEAB}"/>
              </a:ext>
            </a:extLst>
          </p:cNvPr>
          <p:cNvSpPr txBox="1">
            <a:spLocks/>
          </p:cNvSpPr>
          <p:nvPr userDrawn="1"/>
        </p:nvSpPr>
        <p:spPr bwMode="auto">
          <a:xfrm>
            <a:off x="0" y="3009399"/>
            <a:ext cx="9144000" cy="419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342884" rtl="0" eaLnBrk="0" fontAlgn="base" hangingPunct="0">
              <a:spcBef>
                <a:spcPct val="0"/>
              </a:spcBef>
              <a:spcAft>
                <a:spcPct val="0"/>
              </a:spcAft>
              <a:defRPr sz="3000" b="1" i="0" kern="1200">
                <a:solidFill>
                  <a:srgbClr val="36333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algn="l" defTabSz="342884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6333C"/>
                </a:solidFill>
                <a:latin typeface="Arial" pitchFamily="-109" charset="0"/>
                <a:ea typeface="ヒラギノ角ゴ Pro W3" pitchFamily="-109" charset="-128"/>
                <a:cs typeface="Arial" panose="020B0604020202020204" pitchFamily="34" charset="0"/>
              </a:defRPr>
            </a:lvl2pPr>
            <a:lvl3pPr algn="l" defTabSz="342884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6333C"/>
                </a:solidFill>
                <a:latin typeface="Arial" pitchFamily="-109" charset="0"/>
                <a:ea typeface="ヒラギノ角ゴ Pro W3" pitchFamily="-109" charset="-128"/>
                <a:cs typeface="Arial" panose="020B0604020202020204" pitchFamily="34" charset="0"/>
              </a:defRPr>
            </a:lvl3pPr>
            <a:lvl4pPr algn="l" defTabSz="342884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6333C"/>
                </a:solidFill>
                <a:latin typeface="Arial" pitchFamily="-109" charset="0"/>
                <a:ea typeface="ヒラギノ角ゴ Pro W3" pitchFamily="-109" charset="-128"/>
                <a:cs typeface="Arial" panose="020B0604020202020204" pitchFamily="34" charset="0"/>
              </a:defRPr>
            </a:lvl4pPr>
            <a:lvl5pPr algn="l" defTabSz="342884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6333C"/>
                </a:solidFill>
                <a:latin typeface="Arial" pitchFamily="-109" charset="0"/>
                <a:ea typeface="ヒラギノ角ゴ Pro W3" pitchFamily="-109" charset="-128"/>
                <a:cs typeface="Arial" panose="020B0604020202020204" pitchFamily="34" charset="0"/>
              </a:defRPr>
            </a:lvl5pPr>
            <a:lvl6pPr marL="342884" algn="ctr" defTabSz="342884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36333C"/>
                </a:solidFill>
                <a:latin typeface="Arial" pitchFamily="-109" charset="0"/>
                <a:ea typeface="ヒラギノ角ゴ Pro W3" pitchFamily="-109" charset="-128"/>
              </a:defRPr>
            </a:lvl6pPr>
            <a:lvl7pPr marL="685766" algn="ctr" defTabSz="342884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36333C"/>
                </a:solidFill>
                <a:latin typeface="Arial" pitchFamily="-109" charset="0"/>
                <a:ea typeface="ヒラギノ角ゴ Pro W3" pitchFamily="-109" charset="-128"/>
              </a:defRPr>
            </a:lvl7pPr>
            <a:lvl8pPr marL="1028649" algn="ctr" defTabSz="342884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36333C"/>
                </a:solidFill>
                <a:latin typeface="Arial" pitchFamily="-109" charset="0"/>
                <a:ea typeface="ヒラギノ角ゴ Pro W3" pitchFamily="-109" charset="-128"/>
              </a:defRPr>
            </a:lvl8pPr>
            <a:lvl9pPr marL="1371532" algn="ctr" defTabSz="342884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36333C"/>
                </a:solidFill>
                <a:latin typeface="Arial" pitchFamily="-109" charset="0"/>
                <a:ea typeface="ヒラギノ角ゴ Pro W3" pitchFamily="-109" charset="-128"/>
              </a:defRPr>
            </a:lvl9pPr>
          </a:lstStyle>
          <a:p>
            <a:r>
              <a:rPr lang="en-US" altLang="en-US" sz="2000" b="0" dirty="0"/>
              <a:t>Click to edit Master title style</a:t>
            </a:r>
          </a:p>
        </p:txBody>
      </p:sp>
      <p:pic>
        <p:nvPicPr>
          <p:cNvPr id="11" name="Picture 13">
            <a:extLst>
              <a:ext uri="{FF2B5EF4-FFF2-40B4-BE49-F238E27FC236}">
                <a16:creationId xmlns:a16="http://schemas.microsoft.com/office/drawing/2014/main" id="{5FF1F2E4-F614-6C49-564E-8F3022A50085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/>
        </p:blipFill>
        <p:spPr bwMode="auto">
          <a:xfrm>
            <a:off x="1860437" y="4565683"/>
            <a:ext cx="448421" cy="448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9">
            <a:extLst>
              <a:ext uri="{FF2B5EF4-FFF2-40B4-BE49-F238E27FC236}">
                <a16:creationId xmlns:a16="http://schemas.microsoft.com/office/drawing/2014/main" id="{B64A1009-2BD0-FCE6-E8C1-2C6295BD24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/>
          <a:srcRect l="9275" t="16188" r="9531" b="13247"/>
          <a:stretch/>
        </p:blipFill>
        <p:spPr bwMode="auto">
          <a:xfrm>
            <a:off x="1273613" y="440725"/>
            <a:ext cx="1622067" cy="72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5826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56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856F110-49BF-3C4D-BBF3-38278E897FF2}"/>
              </a:ext>
            </a:extLst>
          </p:cNvPr>
          <p:cNvSpPr/>
          <p:nvPr userDrawn="1"/>
        </p:nvSpPr>
        <p:spPr>
          <a:xfrm>
            <a:off x="0" y="385763"/>
            <a:ext cx="9144000" cy="838200"/>
          </a:xfrm>
          <a:prstGeom prst="rect">
            <a:avLst/>
          </a:prstGeom>
          <a:solidFill>
            <a:srgbClr val="191919">
              <a:alpha val="9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532B796-6B01-F333-83A5-B9C4831D5471}"/>
              </a:ext>
            </a:extLst>
          </p:cNvPr>
          <p:cNvSpPr/>
          <p:nvPr userDrawn="1"/>
        </p:nvSpPr>
        <p:spPr>
          <a:xfrm rot="10800000">
            <a:off x="0" y="4430268"/>
            <a:ext cx="9144000" cy="713232"/>
          </a:xfrm>
          <a:prstGeom prst="rect">
            <a:avLst/>
          </a:prstGeom>
          <a:solidFill>
            <a:srgbClr val="1919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" name="Picture 9">
            <a:extLst>
              <a:ext uri="{FF2B5EF4-FFF2-40B4-BE49-F238E27FC236}">
                <a16:creationId xmlns:a16="http://schemas.microsoft.com/office/drawing/2014/main" id="{FA97B5E6-AD79-F119-D51C-58ECD093AF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46914" y="4609103"/>
            <a:ext cx="421913" cy="353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0">
            <a:extLst>
              <a:ext uri="{FF2B5EF4-FFF2-40B4-BE49-F238E27FC236}">
                <a16:creationId xmlns:a16="http://schemas.microsoft.com/office/drawing/2014/main" id="{6D9453BD-E381-396C-633D-2FAE8405600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76305" y="4564008"/>
            <a:ext cx="443548" cy="443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2">
            <a:extLst>
              <a:ext uri="{FF2B5EF4-FFF2-40B4-BE49-F238E27FC236}">
                <a16:creationId xmlns:a16="http://schemas.microsoft.com/office/drawing/2014/main" id="{B18C8FDF-A22C-2E7F-0149-2395996403D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2346" y="4582697"/>
            <a:ext cx="406170" cy="406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6">
            <a:extLst>
              <a:ext uri="{FF2B5EF4-FFF2-40B4-BE49-F238E27FC236}">
                <a16:creationId xmlns:a16="http://schemas.microsoft.com/office/drawing/2014/main" id="{AA8A460D-5A7E-7F02-132C-3F2197A61B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18048" y="4567117"/>
            <a:ext cx="521388" cy="437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>
            <a:extLst>
              <a:ext uri="{FF2B5EF4-FFF2-40B4-BE49-F238E27FC236}">
                <a16:creationId xmlns:a16="http://schemas.microsoft.com/office/drawing/2014/main" id="{3BF7DE48-AF10-F8B3-5338-F1B843AF4D4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 bwMode="auto">
          <a:xfrm>
            <a:off x="1707213" y="4439793"/>
            <a:ext cx="681324" cy="681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4">
            <a:extLst>
              <a:ext uri="{FF2B5EF4-FFF2-40B4-BE49-F238E27FC236}">
                <a16:creationId xmlns:a16="http://schemas.microsoft.com/office/drawing/2014/main" id="{EE9A20CC-8C65-D658-CD03-621D5F7F37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67021" y="4564008"/>
            <a:ext cx="443549" cy="44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6">
            <a:extLst>
              <a:ext uri="{FF2B5EF4-FFF2-40B4-BE49-F238E27FC236}">
                <a16:creationId xmlns:a16="http://schemas.microsoft.com/office/drawing/2014/main" id="{4CF690FA-425E-10F1-B0FE-2F6E284AFF3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8"/>
          <a:srcRect t="1" b="10221"/>
          <a:stretch/>
        </p:blipFill>
        <p:spPr bwMode="auto">
          <a:xfrm>
            <a:off x="7956232" y="4658102"/>
            <a:ext cx="815890" cy="25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F420D415-7875-9D52-53EF-6E70FF36AC7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0" y="2041653"/>
            <a:ext cx="91440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41F4CE22-4373-48D2-124A-076DC2D29D9D}"/>
              </a:ext>
            </a:extLst>
          </p:cNvPr>
          <p:cNvSpPr txBox="1">
            <a:spLocks/>
          </p:cNvSpPr>
          <p:nvPr userDrawn="1"/>
        </p:nvSpPr>
        <p:spPr bwMode="auto">
          <a:xfrm>
            <a:off x="0" y="2907927"/>
            <a:ext cx="9144000" cy="419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342884" rtl="0" eaLnBrk="0" fontAlgn="base" hangingPunct="0">
              <a:spcBef>
                <a:spcPct val="0"/>
              </a:spcBef>
              <a:spcAft>
                <a:spcPct val="0"/>
              </a:spcAft>
              <a:defRPr sz="3000" b="1" i="0" kern="1200">
                <a:solidFill>
                  <a:srgbClr val="36333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algn="l" defTabSz="342884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6333C"/>
                </a:solidFill>
                <a:latin typeface="Arial" pitchFamily="-109" charset="0"/>
                <a:ea typeface="ヒラギノ角ゴ Pro W3" pitchFamily="-109" charset="-128"/>
                <a:cs typeface="Arial" panose="020B0604020202020204" pitchFamily="34" charset="0"/>
              </a:defRPr>
            </a:lvl2pPr>
            <a:lvl3pPr algn="l" defTabSz="342884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6333C"/>
                </a:solidFill>
                <a:latin typeface="Arial" pitchFamily="-109" charset="0"/>
                <a:ea typeface="ヒラギノ角ゴ Pro W3" pitchFamily="-109" charset="-128"/>
                <a:cs typeface="Arial" panose="020B0604020202020204" pitchFamily="34" charset="0"/>
              </a:defRPr>
            </a:lvl3pPr>
            <a:lvl4pPr algn="l" defTabSz="342884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6333C"/>
                </a:solidFill>
                <a:latin typeface="Arial" pitchFamily="-109" charset="0"/>
                <a:ea typeface="ヒラギノ角ゴ Pro W3" pitchFamily="-109" charset="-128"/>
                <a:cs typeface="Arial" panose="020B0604020202020204" pitchFamily="34" charset="0"/>
              </a:defRPr>
            </a:lvl4pPr>
            <a:lvl5pPr algn="l" defTabSz="342884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6333C"/>
                </a:solidFill>
                <a:latin typeface="Arial" pitchFamily="-109" charset="0"/>
                <a:ea typeface="ヒラギノ角ゴ Pro W3" pitchFamily="-109" charset="-128"/>
                <a:cs typeface="Arial" panose="020B0604020202020204" pitchFamily="34" charset="0"/>
              </a:defRPr>
            </a:lvl5pPr>
            <a:lvl6pPr marL="342884" algn="ctr" defTabSz="342884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36333C"/>
                </a:solidFill>
                <a:latin typeface="Arial" pitchFamily="-109" charset="0"/>
                <a:ea typeface="ヒラギノ角ゴ Pro W3" pitchFamily="-109" charset="-128"/>
              </a:defRPr>
            </a:lvl6pPr>
            <a:lvl7pPr marL="685766" algn="ctr" defTabSz="342884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36333C"/>
                </a:solidFill>
                <a:latin typeface="Arial" pitchFamily="-109" charset="0"/>
                <a:ea typeface="ヒラギノ角ゴ Pro W3" pitchFamily="-109" charset="-128"/>
              </a:defRPr>
            </a:lvl7pPr>
            <a:lvl8pPr marL="1028649" algn="ctr" defTabSz="342884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36333C"/>
                </a:solidFill>
                <a:latin typeface="Arial" pitchFamily="-109" charset="0"/>
                <a:ea typeface="ヒラギノ角ゴ Pro W3" pitchFamily="-109" charset="-128"/>
              </a:defRPr>
            </a:lvl8pPr>
            <a:lvl9pPr marL="1371532" algn="ctr" defTabSz="342884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36333C"/>
                </a:solidFill>
                <a:latin typeface="Arial" pitchFamily="-109" charset="0"/>
                <a:ea typeface="ヒラギノ角ゴ Pro W3" pitchFamily="-109" charset="-128"/>
              </a:defRPr>
            </a:lvl9pPr>
          </a:lstStyle>
          <a:p>
            <a:r>
              <a:rPr lang="en-US" altLang="en-US" sz="2000" b="0" dirty="0"/>
              <a:t>Click to edit Master title style</a:t>
            </a:r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A989F271-C4F9-674D-E04E-47D41D9A0B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/>
          <a:srcRect l="9275" t="16188" r="9531" b="13247"/>
          <a:stretch/>
        </p:blipFill>
        <p:spPr bwMode="auto">
          <a:xfrm>
            <a:off x="1333500" y="432667"/>
            <a:ext cx="1616790" cy="725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685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012" userDrawn="1">
          <p15:clr>
            <a:srgbClr val="FBAE40"/>
          </p15:clr>
        </p15:guide>
        <p15:guide id="2" pos="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755C9853-029E-7433-8544-56934263B27A}"/>
              </a:ext>
            </a:extLst>
          </p:cNvPr>
          <p:cNvSpPr/>
          <p:nvPr/>
        </p:nvSpPr>
        <p:spPr>
          <a:xfrm>
            <a:off x="3562508" y="511800"/>
            <a:ext cx="2120092" cy="2120093"/>
          </a:xfrm>
          <a:prstGeom prst="ellipse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0E62FB-8B55-AE7F-E392-39AC1D63192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523951" y="473243"/>
            <a:ext cx="2197207" cy="2197207"/>
          </a:xfrm>
          <a:prstGeom prst="rect">
            <a:avLst/>
          </a:prstGeom>
        </p:spPr>
      </p:pic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A419ADAB-602D-B4F8-0BF9-F11AC4503A6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0" y="2956053"/>
            <a:ext cx="91440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289D8CE9-255B-4B97-9A05-BD251551AD02}"/>
              </a:ext>
            </a:extLst>
          </p:cNvPr>
          <p:cNvSpPr txBox="1">
            <a:spLocks/>
          </p:cNvSpPr>
          <p:nvPr userDrawn="1"/>
        </p:nvSpPr>
        <p:spPr bwMode="auto">
          <a:xfrm>
            <a:off x="0" y="3822327"/>
            <a:ext cx="9144000" cy="419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342884" rtl="0" eaLnBrk="0" fontAlgn="base" hangingPunct="0">
              <a:spcBef>
                <a:spcPct val="0"/>
              </a:spcBef>
              <a:spcAft>
                <a:spcPct val="0"/>
              </a:spcAft>
              <a:defRPr sz="3000" b="1" i="0" kern="1200">
                <a:solidFill>
                  <a:srgbClr val="36333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algn="l" defTabSz="342884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6333C"/>
                </a:solidFill>
                <a:latin typeface="Arial" pitchFamily="-109" charset="0"/>
                <a:ea typeface="ヒラギノ角ゴ Pro W3" pitchFamily="-109" charset="-128"/>
                <a:cs typeface="Arial" panose="020B0604020202020204" pitchFamily="34" charset="0"/>
              </a:defRPr>
            </a:lvl2pPr>
            <a:lvl3pPr algn="l" defTabSz="342884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6333C"/>
                </a:solidFill>
                <a:latin typeface="Arial" pitchFamily="-109" charset="0"/>
                <a:ea typeface="ヒラギノ角ゴ Pro W3" pitchFamily="-109" charset="-128"/>
                <a:cs typeface="Arial" panose="020B0604020202020204" pitchFamily="34" charset="0"/>
              </a:defRPr>
            </a:lvl3pPr>
            <a:lvl4pPr algn="l" defTabSz="342884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6333C"/>
                </a:solidFill>
                <a:latin typeface="Arial" pitchFamily="-109" charset="0"/>
                <a:ea typeface="ヒラギノ角ゴ Pro W3" pitchFamily="-109" charset="-128"/>
                <a:cs typeface="Arial" panose="020B0604020202020204" pitchFamily="34" charset="0"/>
              </a:defRPr>
            </a:lvl4pPr>
            <a:lvl5pPr algn="l" defTabSz="342884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6333C"/>
                </a:solidFill>
                <a:latin typeface="Arial" pitchFamily="-109" charset="0"/>
                <a:ea typeface="ヒラギノ角ゴ Pro W3" pitchFamily="-109" charset="-128"/>
                <a:cs typeface="Arial" panose="020B0604020202020204" pitchFamily="34" charset="0"/>
              </a:defRPr>
            </a:lvl5pPr>
            <a:lvl6pPr marL="342884" algn="ctr" defTabSz="342884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36333C"/>
                </a:solidFill>
                <a:latin typeface="Arial" pitchFamily="-109" charset="0"/>
                <a:ea typeface="ヒラギノ角ゴ Pro W3" pitchFamily="-109" charset="-128"/>
              </a:defRPr>
            </a:lvl6pPr>
            <a:lvl7pPr marL="685766" algn="ctr" defTabSz="342884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36333C"/>
                </a:solidFill>
                <a:latin typeface="Arial" pitchFamily="-109" charset="0"/>
                <a:ea typeface="ヒラギノ角ゴ Pro W3" pitchFamily="-109" charset="-128"/>
              </a:defRPr>
            </a:lvl7pPr>
            <a:lvl8pPr marL="1028649" algn="ctr" defTabSz="342884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36333C"/>
                </a:solidFill>
                <a:latin typeface="Arial" pitchFamily="-109" charset="0"/>
                <a:ea typeface="ヒラギノ角ゴ Pro W3" pitchFamily="-109" charset="-128"/>
              </a:defRPr>
            </a:lvl8pPr>
            <a:lvl9pPr marL="1371532" algn="ctr" defTabSz="342884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36333C"/>
                </a:solidFill>
                <a:latin typeface="Arial" pitchFamily="-109" charset="0"/>
                <a:ea typeface="ヒラギノ角ゴ Pro W3" pitchFamily="-109" charset="-128"/>
              </a:defRPr>
            </a:lvl9pPr>
          </a:lstStyle>
          <a:p>
            <a:r>
              <a:rPr lang="en-US" altLang="en-US" sz="2000" b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5149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572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61710B6-4FFF-124A-BCF4-E51AC4E59F59}"/>
              </a:ext>
            </a:extLst>
          </p:cNvPr>
          <p:cNvSpPr/>
          <p:nvPr userDrawn="1"/>
        </p:nvSpPr>
        <p:spPr>
          <a:xfrm>
            <a:off x="0" y="0"/>
            <a:ext cx="1058863" cy="5151967"/>
          </a:xfrm>
          <a:prstGeom prst="rect">
            <a:avLst/>
          </a:prstGeom>
          <a:gradFill flip="none" rotWithShape="1">
            <a:gsLst>
              <a:gs pos="0">
                <a:srgbClr val="8E857B">
                  <a:alpha val="24000"/>
                </a:srgbClr>
              </a:gs>
              <a:gs pos="100000">
                <a:srgbClr val="8E857B">
                  <a:alpha val="60000"/>
                </a:srgbClr>
              </a:gs>
            </a:gsLst>
            <a:lin ang="48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54699FB-C8A4-BC4D-B24C-7097FE7AF8DA}"/>
              </a:ext>
            </a:extLst>
          </p:cNvPr>
          <p:cNvSpPr/>
          <p:nvPr userDrawn="1"/>
        </p:nvSpPr>
        <p:spPr>
          <a:xfrm>
            <a:off x="0" y="291575"/>
            <a:ext cx="9144000" cy="993775"/>
          </a:xfrm>
          <a:prstGeom prst="rect">
            <a:avLst/>
          </a:prstGeom>
          <a:solidFill>
            <a:srgbClr val="191919">
              <a:alpha val="9513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671" y="1466409"/>
            <a:ext cx="7797526" cy="3483339"/>
          </a:xfrm>
        </p:spPr>
        <p:txBody>
          <a:bodyPr/>
          <a:lstStyle>
            <a:lvl1pPr>
              <a:defRPr sz="1875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725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5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35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2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974" y="491601"/>
            <a:ext cx="7797526" cy="607000"/>
          </a:xfrm>
        </p:spPr>
        <p:txBody>
          <a:bodyPr>
            <a:normAutofit/>
          </a:bodyPr>
          <a:lstStyle>
            <a:lvl1pPr algn="l">
              <a:defRPr sz="2250" b="1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21">
            <a:extLst>
              <a:ext uri="{FF2B5EF4-FFF2-40B4-BE49-F238E27FC236}">
                <a16:creationId xmlns:a16="http://schemas.microsoft.com/office/drawing/2014/main" id="{B64C0138-7569-E943-A66B-76B14F9AD3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D6155-E562-314F-801A-7FCA5FAB79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" name="Footer Placeholder 22">
            <a:extLst>
              <a:ext uri="{FF2B5EF4-FFF2-40B4-BE49-F238E27FC236}">
                <a16:creationId xmlns:a16="http://schemas.microsoft.com/office/drawing/2014/main" id="{F6F079E6-84E1-AD46-9425-C816C3E2D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4" name="Picture 9">
            <a:extLst>
              <a:ext uri="{FF2B5EF4-FFF2-40B4-BE49-F238E27FC236}">
                <a16:creationId xmlns:a16="http://schemas.microsoft.com/office/drawing/2014/main" id="{41525DBD-BE90-B3AD-E997-22699AEF52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256381" y="491601"/>
            <a:ext cx="55403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7864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36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5974" y="1314737"/>
            <a:ext cx="3749040" cy="3394472"/>
          </a:xfrm>
        </p:spPr>
        <p:txBody>
          <a:bodyPr/>
          <a:lstStyle>
            <a:lvl1pPr>
              <a:defRPr sz="165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5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35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35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35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4460" y="1314737"/>
            <a:ext cx="3749040" cy="3394472"/>
          </a:xfrm>
        </p:spPr>
        <p:txBody>
          <a:bodyPr/>
          <a:lstStyle>
            <a:lvl1pPr>
              <a:defRPr sz="165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5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35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35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35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22">
            <a:extLst>
              <a:ext uri="{FF2B5EF4-FFF2-40B4-BE49-F238E27FC236}">
                <a16:creationId xmlns:a16="http://schemas.microsoft.com/office/drawing/2014/main" id="{4AC998FE-E354-9544-AC15-237BE9A46C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F0A36-9F4E-084C-B093-9ECD56893F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Footer Placeholder 23">
            <a:extLst>
              <a:ext uri="{FF2B5EF4-FFF2-40B4-BE49-F238E27FC236}">
                <a16:creationId xmlns:a16="http://schemas.microsoft.com/office/drawing/2014/main" id="{8EFC10CB-0C8F-5844-8C11-25616715A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B3D4AFD-E16B-534E-9203-CC09ED607028}"/>
              </a:ext>
            </a:extLst>
          </p:cNvPr>
          <p:cNvSpPr/>
          <p:nvPr userDrawn="1"/>
        </p:nvSpPr>
        <p:spPr>
          <a:xfrm>
            <a:off x="6" y="-8467"/>
            <a:ext cx="1058863" cy="5151967"/>
          </a:xfrm>
          <a:prstGeom prst="rect">
            <a:avLst/>
          </a:prstGeom>
          <a:gradFill flip="none" rotWithShape="1">
            <a:gsLst>
              <a:gs pos="0">
                <a:srgbClr val="8E857B">
                  <a:alpha val="24000"/>
                </a:srgbClr>
              </a:gs>
              <a:gs pos="100000">
                <a:srgbClr val="8E857B">
                  <a:alpha val="60000"/>
                </a:srgbClr>
              </a:gs>
            </a:gsLst>
            <a:lin ang="48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B2F0337-BBF1-334D-983B-0F78E7A712FF}"/>
              </a:ext>
            </a:extLst>
          </p:cNvPr>
          <p:cNvSpPr/>
          <p:nvPr userDrawn="1"/>
        </p:nvSpPr>
        <p:spPr>
          <a:xfrm>
            <a:off x="0" y="291575"/>
            <a:ext cx="9144000" cy="993775"/>
          </a:xfrm>
          <a:prstGeom prst="rect">
            <a:avLst/>
          </a:prstGeom>
          <a:solidFill>
            <a:srgbClr val="191919">
              <a:alpha val="9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BCFF766-D1A2-1853-FC11-6340C49A8E81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155974" y="491601"/>
            <a:ext cx="7797526" cy="60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defTabSz="342884" rtl="0" eaLnBrk="0" fontAlgn="base" hangingPunct="0">
              <a:spcBef>
                <a:spcPct val="0"/>
              </a:spcBef>
              <a:spcAft>
                <a:spcPct val="0"/>
              </a:spcAft>
              <a:defRPr sz="2250" b="0" i="0" kern="1200">
                <a:solidFill>
                  <a:schemeClr val="bg1"/>
                </a:solidFill>
                <a:latin typeface="Arial"/>
                <a:ea typeface="ヒラギノ角ゴ Pro W3" pitchFamily="-109" charset="-128"/>
                <a:cs typeface="Arial"/>
              </a:defRPr>
            </a:lvl1pPr>
            <a:lvl2pPr algn="l" defTabSz="342884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6333C"/>
                </a:solidFill>
                <a:latin typeface="Arial" pitchFamily="-109" charset="0"/>
                <a:ea typeface="ヒラギノ角ゴ Pro W3" pitchFamily="-109" charset="-128"/>
                <a:cs typeface="Arial" panose="020B0604020202020204" pitchFamily="34" charset="0"/>
              </a:defRPr>
            </a:lvl2pPr>
            <a:lvl3pPr algn="l" defTabSz="342884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6333C"/>
                </a:solidFill>
                <a:latin typeface="Arial" pitchFamily="-109" charset="0"/>
                <a:ea typeface="ヒラギノ角ゴ Pro W3" pitchFamily="-109" charset="-128"/>
                <a:cs typeface="Arial" panose="020B0604020202020204" pitchFamily="34" charset="0"/>
              </a:defRPr>
            </a:lvl3pPr>
            <a:lvl4pPr algn="l" defTabSz="342884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6333C"/>
                </a:solidFill>
                <a:latin typeface="Arial" pitchFamily="-109" charset="0"/>
                <a:ea typeface="ヒラギノ角ゴ Pro W3" pitchFamily="-109" charset="-128"/>
                <a:cs typeface="Arial" panose="020B0604020202020204" pitchFamily="34" charset="0"/>
              </a:defRPr>
            </a:lvl4pPr>
            <a:lvl5pPr algn="l" defTabSz="342884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6333C"/>
                </a:solidFill>
                <a:latin typeface="Arial" pitchFamily="-109" charset="0"/>
                <a:ea typeface="ヒラギノ角ゴ Pro W3" pitchFamily="-109" charset="-128"/>
                <a:cs typeface="Arial" panose="020B0604020202020204" pitchFamily="34" charset="0"/>
              </a:defRPr>
            </a:lvl5pPr>
            <a:lvl6pPr marL="342884" algn="ctr" defTabSz="342884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36333C"/>
                </a:solidFill>
                <a:latin typeface="Arial" pitchFamily="-109" charset="0"/>
                <a:ea typeface="ヒラギノ角ゴ Pro W3" pitchFamily="-109" charset="-128"/>
              </a:defRPr>
            </a:lvl6pPr>
            <a:lvl7pPr marL="685766" algn="ctr" defTabSz="342884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36333C"/>
                </a:solidFill>
                <a:latin typeface="Arial" pitchFamily="-109" charset="0"/>
                <a:ea typeface="ヒラギノ角ゴ Pro W3" pitchFamily="-109" charset="-128"/>
              </a:defRPr>
            </a:lvl7pPr>
            <a:lvl8pPr marL="1028649" algn="ctr" defTabSz="342884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36333C"/>
                </a:solidFill>
                <a:latin typeface="Arial" pitchFamily="-109" charset="0"/>
                <a:ea typeface="ヒラギノ角ゴ Pro W3" pitchFamily="-109" charset="-128"/>
              </a:defRPr>
            </a:lvl8pPr>
            <a:lvl9pPr marL="1371532" algn="ctr" defTabSz="342884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36333C"/>
                </a:solidFill>
                <a:latin typeface="Arial" pitchFamily="-109" charset="0"/>
                <a:ea typeface="ヒラギノ角ゴ Pro W3" pitchFamily="-109" charset="-128"/>
              </a:defRPr>
            </a:lvl9pPr>
          </a:lstStyle>
          <a:p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Click to edit Master title style</a:t>
            </a:r>
          </a:p>
        </p:txBody>
      </p:sp>
      <p:pic>
        <p:nvPicPr>
          <p:cNvPr id="2" name="Picture 9">
            <a:extLst>
              <a:ext uri="{FF2B5EF4-FFF2-40B4-BE49-F238E27FC236}">
                <a16:creationId xmlns:a16="http://schemas.microsoft.com/office/drawing/2014/main" id="{94852729-2FB6-D944-8782-8B5675C3A5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252418" y="491601"/>
            <a:ext cx="55403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6613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36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5758" y="1"/>
            <a:ext cx="6851299" cy="5143499"/>
          </a:xfrm>
          <a:noFill/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884" indent="0">
              <a:buNone/>
              <a:defRPr sz="2100"/>
            </a:lvl2pPr>
            <a:lvl3pPr marL="685766" indent="0">
              <a:buNone/>
              <a:defRPr sz="1800"/>
            </a:lvl3pPr>
            <a:lvl4pPr marL="1028649" indent="0">
              <a:buNone/>
              <a:defRPr sz="1500"/>
            </a:lvl4pPr>
            <a:lvl5pPr marL="1371532" indent="0">
              <a:buNone/>
              <a:defRPr sz="1500"/>
            </a:lvl5pPr>
            <a:lvl6pPr marL="1714415" indent="0">
              <a:buNone/>
              <a:defRPr sz="1500"/>
            </a:lvl6pPr>
            <a:lvl7pPr marL="2057297" indent="0">
              <a:buNone/>
              <a:defRPr sz="1500"/>
            </a:lvl7pPr>
            <a:lvl8pPr marL="2400180" indent="0">
              <a:buNone/>
              <a:defRPr sz="1500"/>
            </a:lvl8pPr>
            <a:lvl9pPr marL="2743064" indent="0">
              <a:buNone/>
              <a:defRPr sz="1500"/>
            </a:lvl9pPr>
          </a:lstStyle>
          <a:p>
            <a:pPr lvl="0"/>
            <a:endParaRPr lang="en-US" noProof="0" dirty="0"/>
          </a:p>
        </p:txBody>
      </p:sp>
      <p:pic>
        <p:nvPicPr>
          <p:cNvPr id="12" name="Rectangle 5">
            <a:extLst>
              <a:ext uri="{FF2B5EF4-FFF2-40B4-BE49-F238E27FC236}">
                <a16:creationId xmlns:a16="http://schemas.microsoft.com/office/drawing/2014/main" id="{6D1F2966-59BE-1040-A106-97041938CF57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8759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6FAE98F-DA51-A24F-A7D4-3D2DA5D70294}"/>
              </a:ext>
            </a:extLst>
          </p:cNvPr>
          <p:cNvSpPr/>
          <p:nvPr userDrawn="1"/>
        </p:nvSpPr>
        <p:spPr>
          <a:xfrm>
            <a:off x="0" y="225032"/>
            <a:ext cx="2285758" cy="745331"/>
          </a:xfrm>
          <a:prstGeom prst="rect">
            <a:avLst/>
          </a:prstGeom>
          <a:solidFill>
            <a:srgbClr val="191919">
              <a:alpha val="9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239713" y="1090615"/>
            <a:ext cx="1822450" cy="3529013"/>
          </a:xfrm>
        </p:spPr>
        <p:txBody>
          <a:bodyPr/>
          <a:lstStyle>
            <a:lvl1pPr marL="0">
              <a:spcBef>
                <a:spcPts val="0"/>
              </a:spcBef>
              <a:buFont typeface="Arial"/>
              <a:buNone/>
              <a:defRPr sz="2100">
                <a:solidFill>
                  <a:srgbClr val="36333C"/>
                </a:solidFill>
              </a:defRPr>
            </a:lvl1pPr>
            <a:lvl2pPr>
              <a:buFont typeface="Arial"/>
              <a:buNone/>
              <a:defRPr sz="1200"/>
            </a:lvl2pPr>
            <a:lvl3pPr>
              <a:buFont typeface="Arial"/>
              <a:buNone/>
              <a:defRPr sz="1050"/>
            </a:lvl3pPr>
            <a:lvl4pPr>
              <a:defRPr sz="788"/>
            </a:lvl4pPr>
            <a:lvl5pPr>
              <a:defRPr sz="7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" name="Picture 9">
            <a:extLst>
              <a:ext uri="{FF2B5EF4-FFF2-40B4-BE49-F238E27FC236}">
                <a16:creationId xmlns:a16="http://schemas.microsoft.com/office/drawing/2014/main" id="{F2094B0F-B726-A299-F943-9ED3AA0F18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9275" t="16188" r="9531" b="13247"/>
          <a:stretch/>
        </p:blipFill>
        <p:spPr bwMode="auto">
          <a:xfrm>
            <a:off x="498991" y="301573"/>
            <a:ext cx="1289349" cy="578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327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856F110-49BF-3C4D-BBF3-38278E897FF2}"/>
              </a:ext>
            </a:extLst>
          </p:cNvPr>
          <p:cNvSpPr/>
          <p:nvPr userDrawn="1"/>
        </p:nvSpPr>
        <p:spPr>
          <a:xfrm>
            <a:off x="0" y="385763"/>
            <a:ext cx="9144000" cy="838200"/>
          </a:xfrm>
          <a:prstGeom prst="rect">
            <a:avLst/>
          </a:prstGeom>
          <a:solidFill>
            <a:srgbClr val="191919">
              <a:alpha val="94902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532B796-6B01-F333-83A5-B9C4831D5471}"/>
              </a:ext>
            </a:extLst>
          </p:cNvPr>
          <p:cNvSpPr/>
          <p:nvPr userDrawn="1"/>
        </p:nvSpPr>
        <p:spPr>
          <a:xfrm rot="10800000">
            <a:off x="0" y="4430268"/>
            <a:ext cx="9144000" cy="713232"/>
          </a:xfrm>
          <a:prstGeom prst="rect">
            <a:avLst/>
          </a:prstGeom>
          <a:solidFill>
            <a:srgbClr val="1919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" name="Picture 9">
            <a:extLst>
              <a:ext uri="{FF2B5EF4-FFF2-40B4-BE49-F238E27FC236}">
                <a16:creationId xmlns:a16="http://schemas.microsoft.com/office/drawing/2014/main" id="{FA97B5E6-AD79-F119-D51C-58ECD093AF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46914" y="4609103"/>
            <a:ext cx="421913" cy="353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0">
            <a:extLst>
              <a:ext uri="{FF2B5EF4-FFF2-40B4-BE49-F238E27FC236}">
                <a16:creationId xmlns:a16="http://schemas.microsoft.com/office/drawing/2014/main" id="{6D9453BD-E381-396C-633D-2FAE8405600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76305" y="4564008"/>
            <a:ext cx="443548" cy="443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2">
            <a:extLst>
              <a:ext uri="{FF2B5EF4-FFF2-40B4-BE49-F238E27FC236}">
                <a16:creationId xmlns:a16="http://schemas.microsoft.com/office/drawing/2014/main" id="{B18C8FDF-A22C-2E7F-0149-2395996403D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2346" y="4582697"/>
            <a:ext cx="406170" cy="406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6">
            <a:extLst>
              <a:ext uri="{FF2B5EF4-FFF2-40B4-BE49-F238E27FC236}">
                <a16:creationId xmlns:a16="http://schemas.microsoft.com/office/drawing/2014/main" id="{AA8A460D-5A7E-7F02-132C-3F2197A61B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18048" y="4567117"/>
            <a:ext cx="521388" cy="437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>
            <a:extLst>
              <a:ext uri="{FF2B5EF4-FFF2-40B4-BE49-F238E27FC236}">
                <a16:creationId xmlns:a16="http://schemas.microsoft.com/office/drawing/2014/main" id="{3BF7DE48-AF10-F8B3-5338-F1B843AF4D4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 bwMode="auto">
          <a:xfrm>
            <a:off x="1707213" y="4439793"/>
            <a:ext cx="681324" cy="681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4">
            <a:extLst>
              <a:ext uri="{FF2B5EF4-FFF2-40B4-BE49-F238E27FC236}">
                <a16:creationId xmlns:a16="http://schemas.microsoft.com/office/drawing/2014/main" id="{EE9A20CC-8C65-D658-CD03-621D5F7F37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67021" y="4564008"/>
            <a:ext cx="443549" cy="44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6">
            <a:extLst>
              <a:ext uri="{FF2B5EF4-FFF2-40B4-BE49-F238E27FC236}">
                <a16:creationId xmlns:a16="http://schemas.microsoft.com/office/drawing/2014/main" id="{4CF690FA-425E-10F1-B0FE-2F6E284AFF3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8"/>
          <a:srcRect t="1" b="10221"/>
          <a:stretch/>
        </p:blipFill>
        <p:spPr bwMode="auto">
          <a:xfrm>
            <a:off x="7956232" y="4658102"/>
            <a:ext cx="815890" cy="25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F420D415-7875-9D52-53EF-6E70FF36AC7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0" y="2041653"/>
            <a:ext cx="91440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41F4CE22-4373-48D2-124A-076DC2D29D9D}"/>
              </a:ext>
            </a:extLst>
          </p:cNvPr>
          <p:cNvSpPr txBox="1">
            <a:spLocks/>
          </p:cNvSpPr>
          <p:nvPr userDrawn="1"/>
        </p:nvSpPr>
        <p:spPr bwMode="auto">
          <a:xfrm>
            <a:off x="0" y="2907927"/>
            <a:ext cx="9144000" cy="419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342884" rtl="0" eaLnBrk="0" fontAlgn="base" hangingPunct="0">
              <a:spcBef>
                <a:spcPct val="0"/>
              </a:spcBef>
              <a:spcAft>
                <a:spcPct val="0"/>
              </a:spcAft>
              <a:defRPr sz="3000" b="1" i="0" kern="1200">
                <a:solidFill>
                  <a:srgbClr val="36333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algn="l" defTabSz="342884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6333C"/>
                </a:solidFill>
                <a:latin typeface="Arial" pitchFamily="-109" charset="0"/>
                <a:ea typeface="ヒラギノ角ゴ Pro W3" pitchFamily="-109" charset="-128"/>
                <a:cs typeface="Arial" panose="020B0604020202020204" pitchFamily="34" charset="0"/>
              </a:defRPr>
            </a:lvl2pPr>
            <a:lvl3pPr algn="l" defTabSz="342884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6333C"/>
                </a:solidFill>
                <a:latin typeface="Arial" pitchFamily="-109" charset="0"/>
                <a:ea typeface="ヒラギノ角ゴ Pro W3" pitchFamily="-109" charset="-128"/>
                <a:cs typeface="Arial" panose="020B0604020202020204" pitchFamily="34" charset="0"/>
              </a:defRPr>
            </a:lvl3pPr>
            <a:lvl4pPr algn="l" defTabSz="342884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6333C"/>
                </a:solidFill>
                <a:latin typeface="Arial" pitchFamily="-109" charset="0"/>
                <a:ea typeface="ヒラギノ角ゴ Pro W3" pitchFamily="-109" charset="-128"/>
                <a:cs typeface="Arial" panose="020B0604020202020204" pitchFamily="34" charset="0"/>
              </a:defRPr>
            </a:lvl4pPr>
            <a:lvl5pPr algn="l" defTabSz="342884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6333C"/>
                </a:solidFill>
                <a:latin typeface="Arial" pitchFamily="-109" charset="0"/>
                <a:ea typeface="ヒラギノ角ゴ Pro W3" pitchFamily="-109" charset="-128"/>
                <a:cs typeface="Arial" panose="020B0604020202020204" pitchFamily="34" charset="0"/>
              </a:defRPr>
            </a:lvl5pPr>
            <a:lvl6pPr marL="342884" algn="ctr" defTabSz="342884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36333C"/>
                </a:solidFill>
                <a:latin typeface="Arial" pitchFamily="-109" charset="0"/>
                <a:ea typeface="ヒラギノ角ゴ Pro W3" pitchFamily="-109" charset="-128"/>
              </a:defRPr>
            </a:lvl6pPr>
            <a:lvl7pPr marL="685766" algn="ctr" defTabSz="342884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36333C"/>
                </a:solidFill>
                <a:latin typeface="Arial" pitchFamily="-109" charset="0"/>
                <a:ea typeface="ヒラギノ角ゴ Pro W3" pitchFamily="-109" charset="-128"/>
              </a:defRPr>
            </a:lvl7pPr>
            <a:lvl8pPr marL="1028649" algn="ctr" defTabSz="342884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36333C"/>
                </a:solidFill>
                <a:latin typeface="Arial" pitchFamily="-109" charset="0"/>
                <a:ea typeface="ヒラギノ角ゴ Pro W3" pitchFamily="-109" charset="-128"/>
              </a:defRPr>
            </a:lvl8pPr>
            <a:lvl9pPr marL="1371532" algn="ctr" defTabSz="342884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36333C"/>
                </a:solidFill>
                <a:latin typeface="Arial" pitchFamily="-109" charset="0"/>
                <a:ea typeface="ヒラギノ角ゴ Pro W3" pitchFamily="-109" charset="-128"/>
              </a:defRPr>
            </a:lvl9pPr>
          </a:lstStyle>
          <a:p>
            <a:r>
              <a:rPr lang="en-US" altLang="en-US" sz="2000" b="0" dirty="0"/>
              <a:t>Click to edit Master title style</a:t>
            </a:r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94AB6C36-647D-02CD-7A94-AD24422F87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/>
          <a:srcRect l="9275" t="16188" r="9531" b="13247"/>
          <a:stretch/>
        </p:blipFill>
        <p:spPr bwMode="auto">
          <a:xfrm>
            <a:off x="1455297" y="452438"/>
            <a:ext cx="1611724" cy="723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3847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012">
          <p15:clr>
            <a:srgbClr val="FBAE40"/>
          </p15:clr>
        </p15:guide>
        <p15:guide id="2" pos="129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755C9853-029E-7433-8544-56934263B27A}"/>
              </a:ext>
            </a:extLst>
          </p:cNvPr>
          <p:cNvSpPr/>
          <p:nvPr/>
        </p:nvSpPr>
        <p:spPr>
          <a:xfrm>
            <a:off x="3521369" y="571770"/>
            <a:ext cx="2120092" cy="2120093"/>
          </a:xfrm>
          <a:prstGeom prst="ellipse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0E62FB-8B55-AE7F-E392-39AC1D63192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434153" y="484554"/>
            <a:ext cx="2294524" cy="2294524"/>
          </a:xfrm>
          <a:prstGeom prst="rect">
            <a:avLst/>
          </a:prstGeom>
        </p:spPr>
      </p:pic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A419ADAB-602D-B4F8-0BF9-F11AC4503A6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0" y="2956053"/>
            <a:ext cx="91440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289D8CE9-255B-4B97-9A05-BD251551AD02}"/>
              </a:ext>
            </a:extLst>
          </p:cNvPr>
          <p:cNvSpPr txBox="1">
            <a:spLocks/>
          </p:cNvSpPr>
          <p:nvPr userDrawn="1"/>
        </p:nvSpPr>
        <p:spPr bwMode="auto">
          <a:xfrm>
            <a:off x="0" y="3822327"/>
            <a:ext cx="9144000" cy="419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342884" rtl="0" eaLnBrk="0" fontAlgn="base" hangingPunct="0">
              <a:spcBef>
                <a:spcPct val="0"/>
              </a:spcBef>
              <a:spcAft>
                <a:spcPct val="0"/>
              </a:spcAft>
              <a:defRPr sz="3000" b="1" i="0" kern="1200">
                <a:solidFill>
                  <a:srgbClr val="36333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algn="l" defTabSz="342884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6333C"/>
                </a:solidFill>
                <a:latin typeface="Arial" pitchFamily="-109" charset="0"/>
                <a:ea typeface="ヒラギノ角ゴ Pro W3" pitchFamily="-109" charset="-128"/>
                <a:cs typeface="Arial" panose="020B0604020202020204" pitchFamily="34" charset="0"/>
              </a:defRPr>
            </a:lvl2pPr>
            <a:lvl3pPr algn="l" defTabSz="342884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6333C"/>
                </a:solidFill>
                <a:latin typeface="Arial" pitchFamily="-109" charset="0"/>
                <a:ea typeface="ヒラギノ角ゴ Pro W3" pitchFamily="-109" charset="-128"/>
                <a:cs typeface="Arial" panose="020B0604020202020204" pitchFamily="34" charset="0"/>
              </a:defRPr>
            </a:lvl3pPr>
            <a:lvl4pPr algn="l" defTabSz="342884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6333C"/>
                </a:solidFill>
                <a:latin typeface="Arial" pitchFamily="-109" charset="0"/>
                <a:ea typeface="ヒラギノ角ゴ Pro W3" pitchFamily="-109" charset="-128"/>
                <a:cs typeface="Arial" panose="020B0604020202020204" pitchFamily="34" charset="0"/>
              </a:defRPr>
            </a:lvl4pPr>
            <a:lvl5pPr algn="l" defTabSz="342884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6333C"/>
                </a:solidFill>
                <a:latin typeface="Arial" pitchFamily="-109" charset="0"/>
                <a:ea typeface="ヒラギノ角ゴ Pro W3" pitchFamily="-109" charset="-128"/>
                <a:cs typeface="Arial" panose="020B0604020202020204" pitchFamily="34" charset="0"/>
              </a:defRPr>
            </a:lvl5pPr>
            <a:lvl6pPr marL="342884" algn="ctr" defTabSz="342884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36333C"/>
                </a:solidFill>
                <a:latin typeface="Arial" pitchFamily="-109" charset="0"/>
                <a:ea typeface="ヒラギノ角ゴ Pro W3" pitchFamily="-109" charset="-128"/>
              </a:defRPr>
            </a:lvl6pPr>
            <a:lvl7pPr marL="685766" algn="ctr" defTabSz="342884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36333C"/>
                </a:solidFill>
                <a:latin typeface="Arial" pitchFamily="-109" charset="0"/>
                <a:ea typeface="ヒラギノ角ゴ Pro W3" pitchFamily="-109" charset="-128"/>
              </a:defRPr>
            </a:lvl7pPr>
            <a:lvl8pPr marL="1028649" algn="ctr" defTabSz="342884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36333C"/>
                </a:solidFill>
                <a:latin typeface="Arial" pitchFamily="-109" charset="0"/>
                <a:ea typeface="ヒラギノ角ゴ Pro W3" pitchFamily="-109" charset="-128"/>
              </a:defRPr>
            </a:lvl8pPr>
            <a:lvl9pPr marL="1371532" algn="ctr" defTabSz="342884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36333C"/>
                </a:solidFill>
                <a:latin typeface="Arial" pitchFamily="-109" charset="0"/>
                <a:ea typeface="ヒラギノ角ゴ Pro W3" pitchFamily="-109" charset="-128"/>
              </a:defRPr>
            </a:lvl9pPr>
          </a:lstStyle>
          <a:p>
            <a:r>
              <a:rPr lang="en-US" altLang="en-US" sz="2000" b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335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572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089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572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61710B6-4FFF-124A-BCF4-E51AC4E59F59}"/>
              </a:ext>
            </a:extLst>
          </p:cNvPr>
          <p:cNvSpPr/>
          <p:nvPr userDrawn="1"/>
        </p:nvSpPr>
        <p:spPr>
          <a:xfrm>
            <a:off x="6" y="-8467"/>
            <a:ext cx="1058863" cy="5151967"/>
          </a:xfrm>
          <a:prstGeom prst="rect">
            <a:avLst/>
          </a:prstGeom>
          <a:gradFill flip="none" rotWithShape="1">
            <a:gsLst>
              <a:gs pos="0">
                <a:srgbClr val="8E857B">
                  <a:alpha val="24000"/>
                </a:srgbClr>
              </a:gs>
              <a:gs pos="100000">
                <a:srgbClr val="8E857B">
                  <a:alpha val="60000"/>
                </a:srgbClr>
              </a:gs>
            </a:gsLst>
            <a:lin ang="48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54699FB-C8A4-BC4D-B24C-7097FE7AF8DA}"/>
              </a:ext>
            </a:extLst>
          </p:cNvPr>
          <p:cNvSpPr/>
          <p:nvPr userDrawn="1"/>
        </p:nvSpPr>
        <p:spPr>
          <a:xfrm>
            <a:off x="0" y="291575"/>
            <a:ext cx="9144000" cy="993775"/>
          </a:xfrm>
          <a:prstGeom prst="rect">
            <a:avLst/>
          </a:prstGeom>
          <a:solidFill>
            <a:srgbClr val="191919">
              <a:alpha val="9513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671" y="1466409"/>
            <a:ext cx="7797526" cy="3483339"/>
          </a:xfrm>
        </p:spPr>
        <p:txBody>
          <a:bodyPr/>
          <a:lstStyle>
            <a:lvl1pPr>
              <a:defRPr sz="1875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725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5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35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2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974" y="491601"/>
            <a:ext cx="7797526" cy="607000"/>
          </a:xfrm>
        </p:spPr>
        <p:txBody>
          <a:bodyPr>
            <a:normAutofit/>
          </a:bodyPr>
          <a:lstStyle>
            <a:lvl1pPr algn="l">
              <a:defRPr sz="2250" b="1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21">
            <a:extLst>
              <a:ext uri="{FF2B5EF4-FFF2-40B4-BE49-F238E27FC236}">
                <a16:creationId xmlns:a16="http://schemas.microsoft.com/office/drawing/2014/main" id="{B64C0138-7569-E943-A66B-76B14F9AD3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D6155-E562-314F-801A-7FCA5FAB79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" name="Footer Placeholder 22">
            <a:extLst>
              <a:ext uri="{FF2B5EF4-FFF2-40B4-BE49-F238E27FC236}">
                <a16:creationId xmlns:a16="http://schemas.microsoft.com/office/drawing/2014/main" id="{F6F079E6-84E1-AD46-9425-C816C3E2D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14" name="Picture 9">
            <a:extLst>
              <a:ext uri="{FF2B5EF4-FFF2-40B4-BE49-F238E27FC236}">
                <a16:creationId xmlns:a16="http://schemas.microsoft.com/office/drawing/2014/main" id="{D1CCC8ED-F78F-2D47-ADB9-B0A033DA79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252418" y="491601"/>
            <a:ext cx="55403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5640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5974" y="1314737"/>
            <a:ext cx="3749040" cy="3394472"/>
          </a:xfrm>
        </p:spPr>
        <p:txBody>
          <a:bodyPr/>
          <a:lstStyle>
            <a:lvl1pPr>
              <a:defRPr sz="165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5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35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35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35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4460" y="1314737"/>
            <a:ext cx="3749040" cy="3394472"/>
          </a:xfrm>
        </p:spPr>
        <p:txBody>
          <a:bodyPr/>
          <a:lstStyle>
            <a:lvl1pPr>
              <a:defRPr sz="165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5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35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35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35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22">
            <a:extLst>
              <a:ext uri="{FF2B5EF4-FFF2-40B4-BE49-F238E27FC236}">
                <a16:creationId xmlns:a16="http://schemas.microsoft.com/office/drawing/2014/main" id="{4AC998FE-E354-9544-AC15-237BE9A46C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F0A36-9F4E-084C-B093-9ECD56893F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Footer Placeholder 23">
            <a:extLst>
              <a:ext uri="{FF2B5EF4-FFF2-40B4-BE49-F238E27FC236}">
                <a16:creationId xmlns:a16="http://schemas.microsoft.com/office/drawing/2014/main" id="{8EFC10CB-0C8F-5844-8C11-25616715A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B3D4AFD-E16B-534E-9203-CC09ED607028}"/>
              </a:ext>
            </a:extLst>
          </p:cNvPr>
          <p:cNvSpPr/>
          <p:nvPr userDrawn="1"/>
        </p:nvSpPr>
        <p:spPr>
          <a:xfrm>
            <a:off x="6" y="-8467"/>
            <a:ext cx="1058863" cy="5151967"/>
          </a:xfrm>
          <a:prstGeom prst="rect">
            <a:avLst/>
          </a:prstGeom>
          <a:gradFill flip="none" rotWithShape="1">
            <a:gsLst>
              <a:gs pos="0">
                <a:srgbClr val="8E857B">
                  <a:alpha val="24000"/>
                </a:srgbClr>
              </a:gs>
              <a:gs pos="100000">
                <a:srgbClr val="8E857B">
                  <a:alpha val="60000"/>
                </a:srgbClr>
              </a:gs>
            </a:gsLst>
            <a:lin ang="48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B2F0337-BBF1-334D-983B-0F78E7A712FF}"/>
              </a:ext>
            </a:extLst>
          </p:cNvPr>
          <p:cNvSpPr/>
          <p:nvPr userDrawn="1"/>
        </p:nvSpPr>
        <p:spPr>
          <a:xfrm>
            <a:off x="0" y="291575"/>
            <a:ext cx="9144000" cy="993775"/>
          </a:xfrm>
          <a:prstGeom prst="rect">
            <a:avLst/>
          </a:prstGeom>
          <a:solidFill>
            <a:srgbClr val="191919">
              <a:alpha val="9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BCFF766-D1A2-1853-FC11-6340C49A8E81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155974" y="491601"/>
            <a:ext cx="7797526" cy="60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defTabSz="342884" rtl="0" eaLnBrk="0" fontAlgn="base" hangingPunct="0">
              <a:spcBef>
                <a:spcPct val="0"/>
              </a:spcBef>
              <a:spcAft>
                <a:spcPct val="0"/>
              </a:spcAft>
              <a:defRPr sz="2250" b="0" i="0" kern="1200">
                <a:solidFill>
                  <a:schemeClr val="bg1"/>
                </a:solidFill>
                <a:latin typeface="Arial"/>
                <a:ea typeface="ヒラギノ角ゴ Pro W3" pitchFamily="-109" charset="-128"/>
                <a:cs typeface="Arial"/>
              </a:defRPr>
            </a:lvl1pPr>
            <a:lvl2pPr algn="l" defTabSz="342884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6333C"/>
                </a:solidFill>
                <a:latin typeface="Arial" pitchFamily="-109" charset="0"/>
                <a:ea typeface="ヒラギノ角ゴ Pro W3" pitchFamily="-109" charset="-128"/>
                <a:cs typeface="Arial" panose="020B0604020202020204" pitchFamily="34" charset="0"/>
              </a:defRPr>
            </a:lvl2pPr>
            <a:lvl3pPr algn="l" defTabSz="342884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6333C"/>
                </a:solidFill>
                <a:latin typeface="Arial" pitchFamily="-109" charset="0"/>
                <a:ea typeface="ヒラギノ角ゴ Pro W3" pitchFamily="-109" charset="-128"/>
                <a:cs typeface="Arial" panose="020B0604020202020204" pitchFamily="34" charset="0"/>
              </a:defRPr>
            </a:lvl3pPr>
            <a:lvl4pPr algn="l" defTabSz="342884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6333C"/>
                </a:solidFill>
                <a:latin typeface="Arial" pitchFamily="-109" charset="0"/>
                <a:ea typeface="ヒラギノ角ゴ Pro W3" pitchFamily="-109" charset="-128"/>
                <a:cs typeface="Arial" panose="020B0604020202020204" pitchFamily="34" charset="0"/>
              </a:defRPr>
            </a:lvl4pPr>
            <a:lvl5pPr algn="l" defTabSz="342884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6333C"/>
                </a:solidFill>
                <a:latin typeface="Arial" pitchFamily="-109" charset="0"/>
                <a:ea typeface="ヒラギノ角ゴ Pro W3" pitchFamily="-109" charset="-128"/>
                <a:cs typeface="Arial" panose="020B0604020202020204" pitchFamily="34" charset="0"/>
              </a:defRPr>
            </a:lvl5pPr>
            <a:lvl6pPr marL="342884" algn="ctr" defTabSz="342884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36333C"/>
                </a:solidFill>
                <a:latin typeface="Arial" pitchFamily="-109" charset="0"/>
                <a:ea typeface="ヒラギノ角ゴ Pro W3" pitchFamily="-109" charset="-128"/>
              </a:defRPr>
            </a:lvl6pPr>
            <a:lvl7pPr marL="685766" algn="ctr" defTabSz="342884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36333C"/>
                </a:solidFill>
                <a:latin typeface="Arial" pitchFamily="-109" charset="0"/>
                <a:ea typeface="ヒラギノ角ゴ Pro W3" pitchFamily="-109" charset="-128"/>
              </a:defRPr>
            </a:lvl7pPr>
            <a:lvl8pPr marL="1028649" algn="ctr" defTabSz="342884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36333C"/>
                </a:solidFill>
                <a:latin typeface="Arial" pitchFamily="-109" charset="0"/>
                <a:ea typeface="ヒラギノ角ゴ Pro W3" pitchFamily="-109" charset="-128"/>
              </a:defRPr>
            </a:lvl8pPr>
            <a:lvl9pPr marL="1371532" algn="ctr" defTabSz="342884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36333C"/>
                </a:solidFill>
                <a:latin typeface="Arial" pitchFamily="-109" charset="0"/>
                <a:ea typeface="ヒラギノ角ゴ Pro W3" pitchFamily="-109" charset="-128"/>
              </a:defRPr>
            </a:lvl9pPr>
          </a:lstStyle>
          <a:p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Click to edit Master title style</a:t>
            </a:r>
          </a:p>
        </p:txBody>
      </p:sp>
      <p:pic>
        <p:nvPicPr>
          <p:cNvPr id="2" name="Picture 9">
            <a:extLst>
              <a:ext uri="{FF2B5EF4-FFF2-40B4-BE49-F238E27FC236}">
                <a16:creationId xmlns:a16="http://schemas.microsoft.com/office/drawing/2014/main" id="{D84EAA14-62D8-D2D0-BD84-5622898201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252418" y="491601"/>
            <a:ext cx="55403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3155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28BA0A7-5DFB-D145-BD12-EBF6CDDFD803}"/>
              </a:ext>
            </a:extLst>
          </p:cNvPr>
          <p:cNvSpPr/>
          <p:nvPr userDrawn="1"/>
        </p:nvSpPr>
        <p:spPr>
          <a:xfrm>
            <a:off x="0" y="1489348"/>
            <a:ext cx="9144000" cy="993775"/>
          </a:xfrm>
          <a:prstGeom prst="rect">
            <a:avLst/>
          </a:prstGeom>
          <a:solidFill>
            <a:srgbClr val="191919">
              <a:alpha val="9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1593851"/>
            <a:ext cx="7670800" cy="963613"/>
          </a:xfrm>
        </p:spPr>
        <p:txBody>
          <a:bodyPr anchor="t">
            <a:normAutofit/>
          </a:bodyPr>
          <a:lstStyle>
            <a:lvl1pPr algn="ctr">
              <a:defRPr sz="3000" b="1" i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9">
            <a:extLst>
              <a:ext uri="{FF2B5EF4-FFF2-40B4-BE49-F238E27FC236}">
                <a16:creationId xmlns:a16="http://schemas.microsoft.com/office/drawing/2014/main" id="{C538699E-626E-2E66-BD32-E209604069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239654" y="1689237"/>
            <a:ext cx="55403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585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1619250"/>
            <a:ext cx="8229600" cy="1028700"/>
          </a:xfrm>
        </p:spPr>
        <p:txBody>
          <a:bodyPr anchor="t"/>
          <a:lstStyle>
            <a:lvl1pPr algn="ctr">
              <a:defRPr>
                <a:solidFill>
                  <a:srgbClr val="36333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457200" y="2476504"/>
            <a:ext cx="8229600" cy="851297"/>
          </a:xfrm>
        </p:spPr>
        <p:txBody>
          <a:bodyPr/>
          <a:lstStyle>
            <a:lvl1pPr algn="ctr">
              <a:buFontTx/>
              <a:buNone/>
              <a:defRPr sz="135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196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5758" y="1"/>
            <a:ext cx="6851299" cy="5143499"/>
          </a:xfrm>
          <a:noFill/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884" indent="0">
              <a:buNone/>
              <a:defRPr sz="2100"/>
            </a:lvl2pPr>
            <a:lvl3pPr marL="685766" indent="0">
              <a:buNone/>
              <a:defRPr sz="1800"/>
            </a:lvl3pPr>
            <a:lvl4pPr marL="1028649" indent="0">
              <a:buNone/>
              <a:defRPr sz="1500"/>
            </a:lvl4pPr>
            <a:lvl5pPr marL="1371532" indent="0">
              <a:buNone/>
              <a:defRPr sz="1500"/>
            </a:lvl5pPr>
            <a:lvl6pPr marL="1714415" indent="0">
              <a:buNone/>
              <a:defRPr sz="1500"/>
            </a:lvl6pPr>
            <a:lvl7pPr marL="2057297" indent="0">
              <a:buNone/>
              <a:defRPr sz="1500"/>
            </a:lvl7pPr>
            <a:lvl8pPr marL="2400180" indent="0">
              <a:buNone/>
              <a:defRPr sz="1500"/>
            </a:lvl8pPr>
            <a:lvl9pPr marL="2743064" indent="0">
              <a:buNone/>
              <a:defRPr sz="1500"/>
            </a:lvl9pPr>
          </a:lstStyle>
          <a:p>
            <a:pPr lvl="0"/>
            <a:endParaRPr lang="en-US" noProof="0" dirty="0"/>
          </a:p>
        </p:txBody>
      </p:sp>
      <p:pic>
        <p:nvPicPr>
          <p:cNvPr id="12" name="Rectangle 5">
            <a:extLst>
              <a:ext uri="{FF2B5EF4-FFF2-40B4-BE49-F238E27FC236}">
                <a16:creationId xmlns:a16="http://schemas.microsoft.com/office/drawing/2014/main" id="{6D1F2966-59BE-1040-A106-97041938CF57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8759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6FAE98F-DA51-A24F-A7D4-3D2DA5D70294}"/>
              </a:ext>
            </a:extLst>
          </p:cNvPr>
          <p:cNvSpPr/>
          <p:nvPr userDrawn="1"/>
        </p:nvSpPr>
        <p:spPr>
          <a:xfrm>
            <a:off x="0" y="225032"/>
            <a:ext cx="2285758" cy="745331"/>
          </a:xfrm>
          <a:prstGeom prst="rect">
            <a:avLst/>
          </a:prstGeom>
          <a:solidFill>
            <a:srgbClr val="191919">
              <a:alpha val="9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239713" y="1090615"/>
            <a:ext cx="1822450" cy="3529013"/>
          </a:xfrm>
        </p:spPr>
        <p:txBody>
          <a:bodyPr/>
          <a:lstStyle>
            <a:lvl1pPr marL="0">
              <a:spcBef>
                <a:spcPts val="0"/>
              </a:spcBef>
              <a:buFont typeface="Arial"/>
              <a:buNone/>
              <a:defRPr sz="2100">
                <a:solidFill>
                  <a:srgbClr val="36333C"/>
                </a:solidFill>
              </a:defRPr>
            </a:lvl1pPr>
            <a:lvl2pPr>
              <a:buFont typeface="Arial"/>
              <a:buNone/>
              <a:defRPr sz="1200"/>
            </a:lvl2pPr>
            <a:lvl3pPr>
              <a:buFont typeface="Arial"/>
              <a:buNone/>
              <a:defRPr sz="1050"/>
            </a:lvl3pPr>
            <a:lvl4pPr>
              <a:defRPr sz="788"/>
            </a:lvl4pPr>
            <a:lvl5pPr>
              <a:defRPr sz="7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" name="Picture 9">
            <a:extLst>
              <a:ext uri="{FF2B5EF4-FFF2-40B4-BE49-F238E27FC236}">
                <a16:creationId xmlns:a16="http://schemas.microsoft.com/office/drawing/2014/main" id="{AED26F47-3E75-16EE-FC97-1AA08654CD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9275" t="16188" r="9531" b="13247"/>
          <a:stretch/>
        </p:blipFill>
        <p:spPr bwMode="auto">
          <a:xfrm>
            <a:off x="414332" y="270594"/>
            <a:ext cx="1457093" cy="654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7531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and grey diagonal lines&#10;&#10;Description automatically generated">
            <a:extLst>
              <a:ext uri="{FF2B5EF4-FFF2-40B4-BE49-F238E27FC236}">
                <a16:creationId xmlns:a16="http://schemas.microsoft.com/office/drawing/2014/main" id="{B861CF56-A775-81AF-6257-1D357B01B7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>
            <a:alphaModFix amt="75000"/>
          </a:blip>
          <a:srcRect t="3181" b="12368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B26BED13-1B90-6C4C-B71D-C1E92A0CCA9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4963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D2571B65-0C00-EA48-8C57-7BD9C5A305C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4963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1" name="Slide Number Placeholder 19">
            <a:extLst>
              <a:ext uri="{FF2B5EF4-FFF2-40B4-BE49-F238E27FC236}">
                <a16:creationId xmlns:a16="http://schemas.microsoft.com/office/drawing/2014/main" id="{29352AD8-92F5-7146-B438-C01662B8B2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10538" y="4767264"/>
            <a:ext cx="842962" cy="27384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675">
                <a:solidFill>
                  <a:srgbClr val="8E857B"/>
                </a:solidFill>
                <a:ea typeface="ヒラギノ角ゴ Pro W3" pitchFamily="-109" charset="-128"/>
              </a:defRPr>
            </a:lvl1pPr>
          </a:lstStyle>
          <a:p>
            <a:pPr>
              <a:defRPr/>
            </a:pPr>
            <a:fld id="{D0C4B780-56EA-ED43-847D-4C1CEF729C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2" name="Footer Placeholder 20">
            <a:extLst>
              <a:ext uri="{FF2B5EF4-FFF2-40B4-BE49-F238E27FC236}">
                <a16:creationId xmlns:a16="http://schemas.microsoft.com/office/drawing/2014/main" id="{4B7E9C87-89B3-E847-A7A2-F2EEB2D2D2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64270" y="4767264"/>
            <a:ext cx="1946275" cy="273844"/>
          </a:xfrm>
          <a:prstGeom prst="rect">
            <a:avLst/>
          </a:prstGeom>
        </p:spPr>
        <p:txBody>
          <a:bodyPr anchor="b"/>
          <a:lstStyle>
            <a:lvl1pPr algn="l" eaLnBrk="1" hangingPunct="1">
              <a:defRPr sz="675">
                <a:solidFill>
                  <a:srgbClr val="8E857B"/>
                </a:solidFill>
                <a:latin typeface="Arial" pitchFamily="-103" charset="0"/>
                <a:ea typeface="ヒラギノ角ゴ Pro W3" pitchFamily="-103" charset="-128"/>
                <a:cs typeface="ヒラギノ角ゴ Pro W3" pitchFamily="-103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61" r:id="rId10"/>
    <p:sldLayoutId id="2147483873" r:id="rId11"/>
    <p:sldLayoutId id="2147483871" r:id="rId12"/>
    <p:sldLayoutId id="2147483862" r:id="rId13"/>
    <p:sldLayoutId id="2147483863" r:id="rId14"/>
    <p:sldLayoutId id="2147483866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342884" rtl="0" eaLnBrk="0" fontAlgn="base" hangingPunct="0">
        <a:spcBef>
          <a:spcPct val="0"/>
        </a:spcBef>
        <a:spcAft>
          <a:spcPct val="0"/>
        </a:spcAft>
        <a:defRPr sz="3000" b="1" i="0" kern="1200">
          <a:solidFill>
            <a:srgbClr val="36333C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algn="l" defTabSz="342884" rtl="0" eaLnBrk="0" fontAlgn="base" hangingPunct="0">
        <a:spcBef>
          <a:spcPct val="0"/>
        </a:spcBef>
        <a:spcAft>
          <a:spcPct val="0"/>
        </a:spcAft>
        <a:defRPr sz="3000">
          <a:solidFill>
            <a:srgbClr val="36333C"/>
          </a:solidFill>
          <a:latin typeface="Arial" pitchFamily="-109" charset="0"/>
          <a:ea typeface="ヒラギノ角ゴ Pro W3" pitchFamily="-109" charset="-128"/>
          <a:cs typeface="Arial" panose="020B0604020202020204" pitchFamily="34" charset="0"/>
        </a:defRPr>
      </a:lvl2pPr>
      <a:lvl3pPr algn="l" defTabSz="342884" rtl="0" eaLnBrk="0" fontAlgn="base" hangingPunct="0">
        <a:spcBef>
          <a:spcPct val="0"/>
        </a:spcBef>
        <a:spcAft>
          <a:spcPct val="0"/>
        </a:spcAft>
        <a:defRPr sz="3000">
          <a:solidFill>
            <a:srgbClr val="36333C"/>
          </a:solidFill>
          <a:latin typeface="Arial" pitchFamily="-109" charset="0"/>
          <a:ea typeface="ヒラギノ角ゴ Pro W3" pitchFamily="-109" charset="-128"/>
          <a:cs typeface="Arial" panose="020B0604020202020204" pitchFamily="34" charset="0"/>
        </a:defRPr>
      </a:lvl3pPr>
      <a:lvl4pPr algn="l" defTabSz="342884" rtl="0" eaLnBrk="0" fontAlgn="base" hangingPunct="0">
        <a:spcBef>
          <a:spcPct val="0"/>
        </a:spcBef>
        <a:spcAft>
          <a:spcPct val="0"/>
        </a:spcAft>
        <a:defRPr sz="3000">
          <a:solidFill>
            <a:srgbClr val="36333C"/>
          </a:solidFill>
          <a:latin typeface="Arial" pitchFamily="-109" charset="0"/>
          <a:ea typeface="ヒラギノ角ゴ Pro W3" pitchFamily="-109" charset="-128"/>
          <a:cs typeface="Arial" panose="020B0604020202020204" pitchFamily="34" charset="0"/>
        </a:defRPr>
      </a:lvl4pPr>
      <a:lvl5pPr algn="l" defTabSz="342884" rtl="0" eaLnBrk="0" fontAlgn="base" hangingPunct="0">
        <a:spcBef>
          <a:spcPct val="0"/>
        </a:spcBef>
        <a:spcAft>
          <a:spcPct val="0"/>
        </a:spcAft>
        <a:defRPr sz="3000">
          <a:solidFill>
            <a:srgbClr val="36333C"/>
          </a:solidFill>
          <a:latin typeface="Arial" pitchFamily="-109" charset="0"/>
          <a:ea typeface="ヒラギノ角ゴ Pro W3" pitchFamily="-109" charset="-128"/>
          <a:cs typeface="Arial" panose="020B0604020202020204" pitchFamily="34" charset="0"/>
        </a:defRPr>
      </a:lvl5pPr>
      <a:lvl6pPr marL="342884" algn="ctr" defTabSz="342884" rtl="0" fontAlgn="base">
        <a:spcBef>
          <a:spcPct val="0"/>
        </a:spcBef>
        <a:spcAft>
          <a:spcPct val="0"/>
        </a:spcAft>
        <a:defRPr sz="3000">
          <a:solidFill>
            <a:srgbClr val="36333C"/>
          </a:solidFill>
          <a:latin typeface="Arial" pitchFamily="-109" charset="0"/>
          <a:ea typeface="ヒラギノ角ゴ Pro W3" pitchFamily="-109" charset="-128"/>
        </a:defRPr>
      </a:lvl6pPr>
      <a:lvl7pPr marL="685766" algn="ctr" defTabSz="342884" rtl="0" fontAlgn="base">
        <a:spcBef>
          <a:spcPct val="0"/>
        </a:spcBef>
        <a:spcAft>
          <a:spcPct val="0"/>
        </a:spcAft>
        <a:defRPr sz="3000">
          <a:solidFill>
            <a:srgbClr val="36333C"/>
          </a:solidFill>
          <a:latin typeface="Arial" pitchFamily="-109" charset="0"/>
          <a:ea typeface="ヒラギノ角ゴ Pro W3" pitchFamily="-109" charset="-128"/>
        </a:defRPr>
      </a:lvl7pPr>
      <a:lvl8pPr marL="1028649" algn="ctr" defTabSz="342884" rtl="0" fontAlgn="base">
        <a:spcBef>
          <a:spcPct val="0"/>
        </a:spcBef>
        <a:spcAft>
          <a:spcPct val="0"/>
        </a:spcAft>
        <a:defRPr sz="3000">
          <a:solidFill>
            <a:srgbClr val="36333C"/>
          </a:solidFill>
          <a:latin typeface="Arial" pitchFamily="-109" charset="0"/>
          <a:ea typeface="ヒラギノ角ゴ Pro W3" pitchFamily="-109" charset="-128"/>
        </a:defRPr>
      </a:lvl8pPr>
      <a:lvl9pPr marL="1371532" algn="ctr" defTabSz="342884" rtl="0" fontAlgn="base">
        <a:spcBef>
          <a:spcPct val="0"/>
        </a:spcBef>
        <a:spcAft>
          <a:spcPct val="0"/>
        </a:spcAft>
        <a:defRPr sz="3000">
          <a:solidFill>
            <a:srgbClr val="36333C"/>
          </a:solidFill>
          <a:latin typeface="Arial" pitchFamily="-109" charset="0"/>
          <a:ea typeface="ヒラギノ角ゴ Pro W3" pitchFamily="-109" charset="-128"/>
        </a:defRPr>
      </a:lvl9pPr>
    </p:titleStyle>
    <p:bodyStyle>
      <a:lvl1pPr marL="257162" indent="-257162" algn="l" defTabSz="342884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250" kern="1200">
          <a:solidFill>
            <a:srgbClr val="36333C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557185" indent="-214303" algn="l" defTabSz="342884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950" kern="1200">
          <a:solidFill>
            <a:srgbClr val="36333C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857207" indent="-171442" algn="l" defTabSz="342884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50" kern="1200">
          <a:solidFill>
            <a:srgbClr val="36333C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200090" indent="-171442" algn="l" defTabSz="342884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36333C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1542974" indent="-171442" algn="l" defTabSz="342884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050" kern="1200">
          <a:solidFill>
            <a:srgbClr val="36333C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1885856" indent="-171442" algn="l" defTabSz="342884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342884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342884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342884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4F65A-7153-3B15-5F21-AFFA55C9D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135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7A4BD-BB01-9652-B72B-17C8B1BC5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751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DFFA099-7965-61E4-C7EA-AEF9AB0D96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FEB12B7-15D5-1582-0B92-1A1A3A4FA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BD8A7F-6678-079B-D7C3-2612DAB009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3D6155-E562-314F-801A-7FCA5FAB79F5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A5627B-71C1-ACDE-7119-8EB71A333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336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7932AD0-993E-C0FD-6F06-45A9B0BD1CA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E2485-B423-4745-FEF0-D6B80A655F3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EADB9E-31A9-08D4-BDFA-8294DF9617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5F0A36-9F4E-084C-B093-9ECD56893FF3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C34EBD-815F-0ED4-3009-AFCE5C620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930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6D25DC33-F435-2797-EE1E-7535E63817CB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9D9A3-0A29-5E3C-B0BC-750E6B2681A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09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8608</TotalTime>
  <Words>42</Words>
  <Application>Microsoft Macintosh PowerPoint</Application>
  <PresentationFormat>On-screen Show (16:9)</PresentationFormat>
  <Paragraphs>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Calibri</vt:lpstr>
      <vt:lpstr>Arial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Texas State University System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Derrick Alexander</dc:creator>
  <cp:keywords/>
  <dc:description/>
  <cp:lastModifiedBy>Alexander, Derrick D</cp:lastModifiedBy>
  <cp:revision>146</cp:revision>
  <cp:lastPrinted>2024-05-14T19:40:28Z</cp:lastPrinted>
  <dcterms:created xsi:type="dcterms:W3CDTF">2013-05-08T13:58:49Z</dcterms:created>
  <dcterms:modified xsi:type="dcterms:W3CDTF">2025-03-11T19:59:46Z</dcterms:modified>
  <cp:category/>
</cp:coreProperties>
</file>