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sldIdLst>
    <p:sldId id="258" r:id="rId5"/>
    <p:sldId id="257" r:id="rId6"/>
    <p:sldId id="264" r:id="rId7"/>
    <p:sldId id="261" r:id="rId8"/>
    <p:sldId id="274" r:id="rId9"/>
    <p:sldId id="262" r:id="rId10"/>
    <p:sldId id="263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6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343"/>
    <a:srgbClr val="01583D"/>
    <a:srgbClr val="1E448D"/>
    <a:srgbClr val="501214"/>
    <a:srgbClr val="C8102E"/>
    <a:srgbClr val="5FB4E6"/>
    <a:srgbClr val="E57200"/>
    <a:srgbClr val="EC2027"/>
    <a:srgbClr val="75787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C408F7-3B97-6D45-9D4C-6E8B813195FF}" v="1" dt="2024-11-11T20:16:36.2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87"/>
    <p:restoredTop sz="94726"/>
  </p:normalViewPr>
  <p:slideViewPr>
    <p:cSldViewPr snapToGrid="0">
      <p:cViewPr varScale="1">
        <p:scale>
          <a:sx n="73" d="100"/>
          <a:sy n="73" d="100"/>
        </p:scale>
        <p:origin x="60" y="3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43C944-1EE2-F14E-8A6E-4E3E40DB2037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9CBFF5-1EEF-0240-A291-376CADF3D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52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50C8BECF-D911-0B32-22EA-228EE4E188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468933" y="-11097033"/>
            <a:ext cx="27321866" cy="2599100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A0FB19E-F1E0-8C34-9B48-13BFD0F581E8}"/>
              </a:ext>
            </a:extLst>
          </p:cNvPr>
          <p:cNvGrpSpPr/>
          <p:nvPr userDrawn="1"/>
        </p:nvGrpSpPr>
        <p:grpSpPr>
          <a:xfrm>
            <a:off x="-1565" y="1"/>
            <a:ext cx="153965" cy="6857999"/>
            <a:chOff x="-1565" y="1"/>
            <a:chExt cx="186760" cy="664387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4636B9B-770A-51B6-AE14-D01597637994}"/>
                </a:ext>
              </a:extLst>
            </p:cNvPr>
            <p:cNvSpPr/>
            <p:nvPr userDrawn="1"/>
          </p:nvSpPr>
          <p:spPr>
            <a:xfrm>
              <a:off x="0" y="1"/>
              <a:ext cx="185195" cy="949124"/>
            </a:xfrm>
            <a:prstGeom prst="rect">
              <a:avLst/>
            </a:prstGeom>
            <a:solidFill>
              <a:srgbClr val="DC00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DCA5426-C87D-671C-96AC-6FCDA1106F7B}"/>
                </a:ext>
              </a:extLst>
            </p:cNvPr>
            <p:cNvSpPr/>
            <p:nvPr userDrawn="1"/>
          </p:nvSpPr>
          <p:spPr>
            <a:xfrm>
              <a:off x="0" y="949125"/>
              <a:ext cx="185195" cy="949125"/>
            </a:xfrm>
            <a:prstGeom prst="rect">
              <a:avLst/>
            </a:prstGeom>
            <a:solidFill>
              <a:srgbClr val="F5642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CEA22D7-4EEE-B764-A9E2-5E53C7961517}"/>
                </a:ext>
              </a:extLst>
            </p:cNvPr>
            <p:cNvSpPr/>
            <p:nvPr userDrawn="1"/>
          </p:nvSpPr>
          <p:spPr>
            <a:xfrm>
              <a:off x="-1565" y="1898249"/>
              <a:ext cx="185195" cy="949125"/>
            </a:xfrm>
            <a:prstGeom prst="rect">
              <a:avLst/>
            </a:prstGeom>
            <a:solidFill>
              <a:srgbClr val="C810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D092E53-58D2-FA52-4533-FA82F09F52AC}"/>
                </a:ext>
              </a:extLst>
            </p:cNvPr>
            <p:cNvSpPr/>
            <p:nvPr userDrawn="1"/>
          </p:nvSpPr>
          <p:spPr>
            <a:xfrm>
              <a:off x="0" y="2847374"/>
              <a:ext cx="185195" cy="949125"/>
            </a:xfrm>
            <a:prstGeom prst="rect">
              <a:avLst/>
            </a:prstGeom>
            <a:solidFill>
              <a:srgbClr val="501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8FEC69E-A91C-6F8C-4F79-4950D9992010}"/>
                </a:ext>
              </a:extLst>
            </p:cNvPr>
            <p:cNvSpPr/>
            <p:nvPr userDrawn="1"/>
          </p:nvSpPr>
          <p:spPr>
            <a:xfrm>
              <a:off x="0" y="3796498"/>
              <a:ext cx="185195" cy="949125"/>
            </a:xfrm>
            <a:prstGeom prst="rect">
              <a:avLst/>
            </a:prstGeom>
            <a:solidFill>
              <a:srgbClr val="1E448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374AB68-6F8A-4590-1A3E-09686978D16F}"/>
                </a:ext>
              </a:extLst>
            </p:cNvPr>
            <p:cNvSpPr/>
            <p:nvPr userDrawn="1"/>
          </p:nvSpPr>
          <p:spPr>
            <a:xfrm>
              <a:off x="0" y="4745623"/>
              <a:ext cx="185195" cy="949125"/>
            </a:xfrm>
            <a:prstGeom prst="rect">
              <a:avLst/>
            </a:prstGeom>
            <a:solidFill>
              <a:srgbClr val="01583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34EEEE0-0BAC-B86D-3BEC-C850DEA27491}"/>
                </a:ext>
              </a:extLst>
            </p:cNvPr>
            <p:cNvSpPr/>
            <p:nvPr userDrawn="1"/>
          </p:nvSpPr>
          <p:spPr>
            <a:xfrm>
              <a:off x="0" y="5694747"/>
              <a:ext cx="185195" cy="949125"/>
            </a:xfrm>
            <a:prstGeom prst="rect">
              <a:avLst/>
            </a:prstGeom>
            <a:solidFill>
              <a:srgbClr val="00234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7" name="Graphic 16">
            <a:extLst>
              <a:ext uri="{FF2B5EF4-FFF2-40B4-BE49-F238E27FC236}">
                <a16:creationId xmlns:a16="http://schemas.microsoft.com/office/drawing/2014/main" id="{3F9E1BDC-C74C-F887-8534-8DE169CD6B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1680" y="5970021"/>
            <a:ext cx="5354320" cy="569927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B08247A1-3860-5186-8E2B-573524D66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68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000" spc="-1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29BB2DA-FFED-A8E2-2CD4-64C147298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1680" y="4589464"/>
            <a:ext cx="10515600" cy="97971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1888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: SH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CA59458-2116-27DD-4330-33F5C39447BC}"/>
              </a:ext>
            </a:extLst>
          </p:cNvPr>
          <p:cNvSpPr/>
          <p:nvPr userDrawn="1"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A7BF8-0FDC-1D1E-E070-D85EDEBBB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54325-E952-D5DC-E93A-E852C3B8C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EEDA5-CEFC-1A4F-AD1D-06F8ACE43FC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A2D721-5215-7877-7B5C-E028CC442B7F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564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C90FFB7-BEF7-71AB-57BF-32DF94608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067" y="1200534"/>
            <a:ext cx="5326654" cy="1941186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32A8EC44-2C2C-917B-5167-ADA95141DE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05334" y="0"/>
            <a:ext cx="6096000" cy="3429000"/>
          </a:xfrm>
        </p:spPr>
        <p:txBody>
          <a:bodyPr/>
          <a:lstStyle/>
          <a:p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B5CC921-39FA-AB2B-6057-A0FAB06E0D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198810"/>
            <a:ext cx="3200400" cy="340659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2F9C322-3F4B-DF5B-E2AA-0BD855D261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4290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99C2B2C7-46EA-0964-3DFA-D2F05BCFD0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65887" y="3791747"/>
            <a:ext cx="5356225" cy="20732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32BA6CD3-A8C2-DFF2-962A-69C7A141F25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5860" t="23973" r="5906" b="21416"/>
          <a:stretch/>
        </p:blipFill>
        <p:spPr>
          <a:xfrm>
            <a:off x="408495" y="457200"/>
            <a:ext cx="2639505" cy="58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28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: SR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2492CE7-04E1-1861-5224-2B0EB27D365A}"/>
              </a:ext>
            </a:extLst>
          </p:cNvPr>
          <p:cNvSpPr/>
          <p:nvPr userDrawn="1"/>
        </p:nvSpPr>
        <p:spPr>
          <a:xfrm>
            <a:off x="0" y="3429000"/>
            <a:ext cx="6096000" cy="3429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A59458-2116-27DD-4330-33F5C39447BC}"/>
              </a:ext>
            </a:extLst>
          </p:cNvPr>
          <p:cNvSpPr/>
          <p:nvPr userDrawn="1"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A7BF8-0FDC-1D1E-E070-D85EDEBBB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54325-E952-D5DC-E93A-E852C3B8C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6EEDA5-CEFC-1A4F-AD1D-06F8ACE43FC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A2D721-5215-7877-7B5C-E028CC442B7F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C81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CC82491-F7EC-7C7D-4431-B2E25C9E02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7982" y="457200"/>
            <a:ext cx="2523744" cy="4572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3F53DDE-8E91-DF54-5040-B7EEDF2A0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067" y="1200534"/>
            <a:ext cx="5326654" cy="1941186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2527EF84-8408-0CE1-2D78-03C1A05CF7F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</p:spPr>
        <p:txBody>
          <a:bodyPr/>
          <a:lstStyle/>
          <a:p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5D80565-9D13-2DDD-F515-B95B5EA493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7200" y="6198810"/>
            <a:ext cx="3200400" cy="340659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93A7720-4DBC-CA99-6BDA-B615CD42243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427854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F00A1DE3-C488-B166-D291-2C68BF31C7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65887" y="3791747"/>
            <a:ext cx="5356225" cy="20732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2965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: TX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CA59458-2116-27DD-4330-33F5C39447BC}"/>
              </a:ext>
            </a:extLst>
          </p:cNvPr>
          <p:cNvSpPr/>
          <p:nvPr userDrawn="1"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A7BF8-0FDC-1D1E-E070-D85EDEBBB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54325-E952-D5DC-E93A-E852C3B8C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C6EEDA5-CEFC-1A4F-AD1D-06F8ACE43F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A2D721-5215-7877-7B5C-E028CC442B7F}"/>
              </a:ext>
            </a:extLst>
          </p:cNvPr>
          <p:cNvSpPr/>
          <p:nvPr userDrawn="1"/>
        </p:nvSpPr>
        <p:spPr>
          <a:xfrm>
            <a:off x="0" y="35169"/>
            <a:ext cx="6096000" cy="6858000"/>
          </a:xfrm>
          <a:prstGeom prst="rect">
            <a:avLst/>
          </a:prstGeom>
          <a:solidFill>
            <a:srgbClr val="5012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6D4503C-1BFE-6BA2-0A76-BB0199E66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067" y="1200534"/>
            <a:ext cx="5326654" cy="1941186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DFBD861-D14E-0835-9A71-5D75CF73A7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198810"/>
            <a:ext cx="3200400" cy="340659"/>
          </a:xfrm>
          <a:prstGeom prst="rect">
            <a:avLst/>
          </a:prstGeom>
        </p:spPr>
      </p:pic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8D143531-A87B-CBA7-B578-4D9665D87B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FF56434-4DF9-E884-DD5B-D3703366D05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5606" y="3429000"/>
            <a:ext cx="6096000" cy="3429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2A1644F5-4FFE-6A63-DE5B-A37CAE481D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65887" y="3791747"/>
            <a:ext cx="5356225" cy="20732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Graphic 9">
            <a:extLst>
              <a:ext uri="{FF2B5EF4-FFF2-40B4-BE49-F238E27FC236}">
                <a16:creationId xmlns:a16="http://schemas.microsoft.com/office/drawing/2014/main" id="{F62BAA62-DF7F-14EA-C83F-47426EDD2A4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32865" y="318531"/>
            <a:ext cx="2211354" cy="60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4372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: 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2492CE7-04E1-1861-5224-2B0EB27D365A}"/>
              </a:ext>
            </a:extLst>
          </p:cNvPr>
          <p:cNvSpPr/>
          <p:nvPr userDrawn="1"/>
        </p:nvSpPr>
        <p:spPr>
          <a:xfrm>
            <a:off x="0" y="3429000"/>
            <a:ext cx="6096000" cy="3429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A59458-2116-27DD-4330-33F5C39447BC}"/>
              </a:ext>
            </a:extLst>
          </p:cNvPr>
          <p:cNvSpPr/>
          <p:nvPr userDrawn="1"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rgbClr val="EC20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A7BF8-0FDC-1D1E-E070-D85EDEBBB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54325-E952-D5DC-E93A-E852C3B8C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6EEDA5-CEFC-1A4F-AD1D-06F8ACE43F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A2D721-5215-7877-7B5C-E028CC442B7F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E44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5ECFE75-6EB1-AEDB-71C7-524AECF2FB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463551"/>
            <a:ext cx="2560320" cy="39268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11E58E7-45F1-7548-5BE1-AAF9B4295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067" y="1200534"/>
            <a:ext cx="5326654" cy="1941186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B8C5BAB-01F2-4912-307F-32BA5F8AC4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7200" y="6198810"/>
            <a:ext cx="3200400" cy="340659"/>
          </a:xfrm>
          <a:prstGeom prst="rect">
            <a:avLst/>
          </a:prstGeom>
        </p:spPr>
      </p:pic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225681B1-D477-D6B8-0877-DEA101D957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AFC7D53-81CD-EEEB-0BD7-04A3DC6905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438144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EEAC697F-35AA-D45D-57D5-40E996BFD1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65887" y="3791747"/>
            <a:ext cx="5356225" cy="20732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8339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: LS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CA59458-2116-27DD-4330-33F5C39447BC}"/>
              </a:ext>
            </a:extLst>
          </p:cNvPr>
          <p:cNvSpPr/>
          <p:nvPr userDrawn="1"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rgbClr val="E57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A7BF8-0FDC-1D1E-E070-D85EDEBBB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54325-E952-D5DC-E93A-E852C3B8C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6EEDA5-CEFC-1A4F-AD1D-06F8ACE43F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A2D721-5215-7877-7B5C-E028CC442B7F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158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2F43DA5F-581C-C613-0AF2-84B002DAEE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470719"/>
            <a:ext cx="2205872" cy="50133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C5BBB18-FCDF-307B-5BDB-1CDF7286C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067" y="1200534"/>
            <a:ext cx="5326654" cy="1941186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1EA9EAE-F362-CA2A-CC10-E450E47B3B5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7200" y="6198810"/>
            <a:ext cx="3200400" cy="340659"/>
          </a:xfrm>
          <a:prstGeom prst="rect">
            <a:avLst/>
          </a:prstGeom>
        </p:spPr>
      </p:pic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53644128-65B1-C846-F6B7-CDF7FBAE2F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7E11A45-AEF5-601E-C44E-AFFB0F5ED6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4290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360F463E-3482-0FCA-248D-B3AAFBF16C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65887" y="3791747"/>
            <a:ext cx="5356225" cy="20732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03322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: LSC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CA59458-2116-27DD-4330-33F5C39447BC}"/>
              </a:ext>
            </a:extLst>
          </p:cNvPr>
          <p:cNvSpPr/>
          <p:nvPr userDrawn="1"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rgbClr val="5FB4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A7BF8-0FDC-1D1E-E070-D85EDEBBB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54325-E952-D5DC-E93A-E852C3B8C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EEDA5-CEFC-1A4F-AD1D-06F8ACE43FC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A2D721-5215-7877-7B5C-E028CC442B7F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23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27BA46E-8786-FABF-ECC0-81F15052F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457200"/>
            <a:ext cx="1304544" cy="4572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7E3DDE6-8FF0-7F80-C82E-C84512B8D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067" y="1200534"/>
            <a:ext cx="5326654" cy="1941186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F85156C-0030-21A6-F223-CDC7C4347B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7200" y="6198810"/>
            <a:ext cx="3200400" cy="340659"/>
          </a:xfrm>
          <a:prstGeom prst="rect">
            <a:avLst/>
          </a:prstGeom>
        </p:spPr>
      </p:pic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C8FA673E-B156-946A-A817-8653D0546C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5982492-34CC-A464-F954-C4D95C65E56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4290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33AEEE3-2CD3-F4DF-5C82-E3A868D755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65887" y="3791747"/>
            <a:ext cx="5356225" cy="20732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27777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50C8BECF-D911-0B32-22EA-228EE4E188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2056723" y="-12995501"/>
            <a:ext cx="27321866" cy="259910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5CD4827-6299-ADE9-B7A9-745AB9C259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65818" y="5662862"/>
            <a:ext cx="2068982" cy="73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266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AF86BEBF-AE2C-072E-FCCE-A4C56EDB21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8516" y="-5203843"/>
            <a:ext cx="8687447" cy="166798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2AE43C-8030-66BA-7500-D891FC660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269" y="1709738"/>
            <a:ext cx="5337331" cy="2852737"/>
          </a:xfrm>
        </p:spPr>
        <p:txBody>
          <a:bodyPr anchor="b">
            <a:normAutofit/>
          </a:bodyPr>
          <a:lstStyle>
            <a:lvl1pPr>
              <a:defRPr sz="8000" spc="-1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EE7C7-97CC-EBD7-0224-87CF01C98E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269" y="4589463"/>
            <a:ext cx="5337331" cy="118141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2DF02-51FD-F79C-7DBB-34095B989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23C631-959C-C09E-8931-09CE2E269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6EEDA5-CEFC-1A4F-AD1D-06F8ACE43FC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73B73E9-4F40-069C-6CC6-811B5F52591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7200" y="6198810"/>
            <a:ext cx="3200400" cy="34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220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80D67-3EEA-DE49-D9FD-9011A1042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4574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FE84E-F4EE-CABC-B2C1-999F31E883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C8F15-B4AA-0CA9-58AE-7670FA7BF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76004C-281B-211F-FFC7-9C743CE96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EEDA5-CEFC-1A4F-AD1D-06F8ACE43FC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FDB8A20-FE7F-30D9-FCD9-EF12F7A0443A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57200" y="402071"/>
            <a:ext cx="5016500" cy="505978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6C4EBA1-A19D-E92A-507C-E78B86ECC7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194936"/>
            <a:ext cx="3200400" cy="34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60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CC359-F7D0-7CFC-AF5B-CCBE0FBCC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4574"/>
            <a:ext cx="1065300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CE4BBC-E496-5FD4-92BE-06C9ACADF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FDBF0C-E1A3-2F63-86D8-63728C741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EEDA5-CEFC-1A4F-AD1D-06F8ACE43FC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BAB2D06-1E77-BD87-9EBA-4D3D4CCD1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506662"/>
            <a:ext cx="5014210" cy="33150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84B7309-260C-6976-5DAE-CA285F1EA2C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5999" y="2511097"/>
            <a:ext cx="5014209" cy="33150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C8961F4-2C3C-0C30-81B7-627689B264F7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457200" y="402071"/>
            <a:ext cx="5016500" cy="505978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485D6D3-8D1E-ACAE-8C81-071D6D0726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194936"/>
            <a:ext cx="3200400" cy="34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28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9A2084-F233-07DD-CCAB-E2E823EB0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5E0146-FEC9-1B86-0101-B494C4603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EEDA5-CEFC-1A4F-AD1D-06F8ACE43FC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AF4C69A-88B1-CE8B-791D-7E9F2059F8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194936"/>
            <a:ext cx="3200400" cy="34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27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2723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497ED-27BE-51B7-8A6F-8A72A1E09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921" y="1811967"/>
            <a:ext cx="9098155" cy="2355904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9A2084-F233-07DD-CCAB-E2E823EB0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5E0146-FEC9-1B86-0101-B494C4603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6EEDA5-CEFC-1A4F-AD1D-06F8ACE43F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281F22B-E65F-A9CC-13E2-2288C9A1D620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3587750" y="4285745"/>
            <a:ext cx="5016500" cy="739635"/>
          </a:xfrm>
        </p:spPr>
        <p:txBody>
          <a:bodyPr>
            <a:no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93287CB-6006-B1BD-7E1A-B9C32346A3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198810"/>
            <a:ext cx="3200400" cy="34065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B29A823-CB3D-EEBE-012C-BEC9D2DD547E}"/>
              </a:ext>
            </a:extLst>
          </p:cNvPr>
          <p:cNvSpPr/>
          <p:nvPr userDrawn="1"/>
        </p:nvSpPr>
        <p:spPr>
          <a:xfrm>
            <a:off x="4578817" y="1556747"/>
            <a:ext cx="3003884" cy="457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FC5876-3208-C3B7-7BC1-62D62BB67F48}"/>
              </a:ext>
            </a:extLst>
          </p:cNvPr>
          <p:cNvCxnSpPr>
            <a:cxnSpLocks/>
          </p:cNvCxnSpPr>
          <p:nvPr userDrawn="1"/>
        </p:nvCxnSpPr>
        <p:spPr>
          <a:xfrm flipV="1">
            <a:off x="6080759" y="0"/>
            <a:ext cx="0" cy="160020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06E435B9-0013-3FE7-DA55-601393A42E37}"/>
              </a:ext>
            </a:extLst>
          </p:cNvPr>
          <p:cNvSpPr/>
          <p:nvPr userDrawn="1"/>
        </p:nvSpPr>
        <p:spPr>
          <a:xfrm rot="10800000">
            <a:off x="4594058" y="5234940"/>
            <a:ext cx="3003884" cy="457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DE55E6-A806-B273-EA67-F99A467E7B5A}"/>
              </a:ext>
            </a:extLst>
          </p:cNvPr>
          <p:cNvCxnSpPr>
            <a:cxnSpLocks/>
          </p:cNvCxnSpPr>
          <p:nvPr userDrawn="1"/>
        </p:nvCxnSpPr>
        <p:spPr>
          <a:xfrm>
            <a:off x="6096000" y="5257800"/>
            <a:ext cx="0" cy="160020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8190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0B5A4EF-0DDD-93A3-FA1C-18CA4850F3DB}"/>
              </a:ext>
            </a:extLst>
          </p:cNvPr>
          <p:cNvSpPr/>
          <p:nvPr userDrawn="1"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5BE285-16B7-C857-EEE3-4F22A391757D}"/>
              </a:ext>
            </a:extLst>
          </p:cNvPr>
          <p:cNvSpPr/>
          <p:nvPr userDrawn="1"/>
        </p:nvSpPr>
        <p:spPr>
          <a:xfrm>
            <a:off x="6096000" y="0"/>
            <a:ext cx="6096000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680D67-3EEA-DE49-D9FD-9011A1042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4574"/>
            <a:ext cx="50165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FE84E-F4EE-CABC-B2C1-999F31E88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506662"/>
            <a:ext cx="5016500" cy="29520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C8F15-B4AA-0CA9-58AE-7670FA7BF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76004C-281B-211F-FFC7-9C743CE96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EEDA5-CEFC-1A4F-AD1D-06F8ACE43FC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FDB8A20-FE7F-30D9-FCD9-EF12F7A0443A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57200" y="402071"/>
            <a:ext cx="5016500" cy="505978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6C4EBA1-A19D-E92A-507C-E78B86ECC7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194936"/>
            <a:ext cx="3200400" cy="340659"/>
          </a:xfrm>
          <a:prstGeom prst="rect">
            <a:avLst/>
          </a:prstGeom>
        </p:spPr>
      </p:pic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9596CF67-1B95-B97D-C7A3-28A693BDB4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D2FA719-DAAA-F6CA-4512-AA7F76C4C0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63205" y="4174146"/>
            <a:ext cx="4361590" cy="1817333"/>
          </a:xfr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162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: 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7A2D721-5215-7877-7B5C-E028CC442B7F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DC00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1C6231D2-F313-6757-9955-11235402323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4290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A59458-2116-27DD-4330-33F5C39447BC}"/>
              </a:ext>
            </a:extLst>
          </p:cNvPr>
          <p:cNvSpPr/>
          <p:nvPr userDrawn="1"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A7BF8-0FDC-1D1E-E070-D85EDEBBB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54325-E952-D5DC-E93A-E852C3B8C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6EEDA5-CEFC-1A4F-AD1D-06F8ACE43FC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457AD5D-8701-2E7F-4C4B-6F77477603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8540" y="457200"/>
            <a:ext cx="2737719" cy="49239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56E9B53-9CEA-316B-E786-B8C1D916F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067" y="1200534"/>
            <a:ext cx="5326654" cy="1941186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BAB66F8-C846-B6B9-FC8F-BA77D2EE5A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6D36E29-9646-CD96-2C41-EF698D307A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65887" y="3791747"/>
            <a:ext cx="5356225" cy="20732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44E721B6-6CFA-ED33-2EAD-F3DDFDC4D00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7200" y="6198810"/>
            <a:ext cx="3200400" cy="34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3854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A6CD66-51E5-2991-A418-EB8DAE985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4574"/>
            <a:ext cx="10515600" cy="1325563"/>
          </a:xfrm>
          <a:prstGeom prst="rect">
            <a:avLst/>
          </a:prstGeom>
        </p:spPr>
        <p:txBody>
          <a:bodyPr vert="horz" lIns="4572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3AC2A6-632E-A774-2CBC-361DEC0EF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506662"/>
            <a:ext cx="10515600" cy="29520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39AB4-5B7E-A9D1-9651-0DF39678B5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31362" y="618356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B338A8-970B-BA1E-FAE9-DB86DEF5FA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0036" y="6183568"/>
            <a:ext cx="3439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C6EEDA5-CEFC-1A4F-AD1D-06F8ACE43F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358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69" r:id="rId5"/>
    <p:sldLayoutId id="2147483655" r:id="rId6"/>
    <p:sldLayoutId id="2147483667" r:id="rId7"/>
    <p:sldLayoutId id="2147483670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8" r:id="rId16"/>
  </p:sldLayoutIdLst>
  <p:hf hdr="0" dt="0"/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sz="5400" b="1" kern="1200" spc="-15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392" userDrawn="1">
          <p15:clr>
            <a:srgbClr val="F26B43"/>
          </p15:clr>
        </p15:guide>
        <p15:guide id="3" orient="horz" pos="288" userDrawn="1">
          <p15:clr>
            <a:srgbClr val="F26B43"/>
          </p15:clr>
        </p15:guide>
        <p15:guide id="4" pos="288" userDrawn="1">
          <p15:clr>
            <a:srgbClr val="F26B43"/>
          </p15:clr>
        </p15:guide>
        <p15:guide id="5" orient="horz" pos="40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86C8D-789F-DE9B-48B3-3798E788D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EE64B-0CFD-14FB-455F-EAFDED0F12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4294130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CDBA42-A355-88FE-63BB-455BF3E8D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535EF0-C450-2AFD-BB76-4546DD9C6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EEDA5-CEFC-1A4F-AD1D-06F8ACE43FCA}" type="slidenum">
              <a:rPr lang="en-US" smtClean="0"/>
              <a:t>10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82BADBA-BB49-61DC-A54B-1D874B408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Placeholder 8" descr="A city in the distance&#10;&#10;Description automatically generated with medium confidence">
            <a:extLst>
              <a:ext uri="{FF2B5EF4-FFF2-40B4-BE49-F238E27FC236}">
                <a16:creationId xmlns:a16="http://schemas.microsoft.com/office/drawing/2014/main" id="{A779E40B-7F77-286C-46E4-E8A788559FF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5556" b="5556"/>
          <a:stretch/>
        </p:blipFill>
        <p:spPr/>
      </p:pic>
      <p:pic>
        <p:nvPicPr>
          <p:cNvPr id="14" name="Picture Placeholder 13" descr="A group of people walking in a cactus field&#10;&#10;Description automatically generated">
            <a:extLst>
              <a:ext uri="{FF2B5EF4-FFF2-40B4-BE49-F238E27FC236}">
                <a16:creationId xmlns:a16="http://schemas.microsoft.com/office/drawing/2014/main" id="{258EEC31-DC9B-CD95-8145-7D62F3DBCE9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7210" t="28011" r="2243" b="4028"/>
          <a:stretch/>
        </p:blipFill>
        <p:spPr>
          <a:xfrm>
            <a:off x="0" y="3427854"/>
            <a:ext cx="6096000" cy="3429000"/>
          </a:xfr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09D29F3-A040-8C64-ED82-AE2BEDB80D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145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7418E30-5164-9C11-CEE9-5BB000E44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B6331E-486F-48B8-2C8F-F9405192D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EEDA5-CEFC-1A4F-AD1D-06F8ACE43FCA}" type="slidenum">
              <a:rPr lang="en-US" smtClean="0"/>
              <a:t>11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C64AC70-F883-F64F-B8B3-4C5E0583A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Placeholder 8" descr="A band playing instruments in a marching band&#10;&#10;Description automatically generated">
            <a:extLst>
              <a:ext uri="{FF2B5EF4-FFF2-40B4-BE49-F238E27FC236}">
                <a16:creationId xmlns:a16="http://schemas.microsoft.com/office/drawing/2014/main" id="{24F689FD-0FAE-2D5B-B54E-5E72B2F9702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7856" b="7856"/>
          <a:stretch>
            <a:fillRect/>
          </a:stretch>
        </p:blipFill>
        <p:spPr/>
      </p:pic>
      <p:pic>
        <p:nvPicPr>
          <p:cNvPr id="17" name="Picture Placeholder 16" descr="A group of people running on a field&#10;&#10;Description automatically generated">
            <a:extLst>
              <a:ext uri="{FF2B5EF4-FFF2-40B4-BE49-F238E27FC236}">
                <a16:creationId xmlns:a16="http://schemas.microsoft.com/office/drawing/2014/main" id="{37C77811-0697-3F41-C888-611AE6E0F07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7833" b="7833"/>
          <a:stretch>
            <a:fillRect/>
          </a:stretch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79D53D6-589B-EA6E-1B19-A14B6CE88E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991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7885108-6D79-D22D-0F88-B7534D6FF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A98329-ACD8-B8ED-A284-78B36DE01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EEDA5-CEFC-1A4F-AD1D-06F8ACE43FCA}" type="slidenum">
              <a:rPr lang="en-US" smtClean="0"/>
              <a:t>12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B876518-A24D-13DB-18A8-E74D696B9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Placeholder 8" descr="A person wearing gloves and working on a machine&#10;&#10;Description automatically generated">
            <a:extLst>
              <a:ext uri="{FF2B5EF4-FFF2-40B4-BE49-F238E27FC236}">
                <a16:creationId xmlns:a16="http://schemas.microsoft.com/office/drawing/2014/main" id="{DB1B4F29-2E7C-BA8A-8238-A90BC2CC135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7797" b="7797"/>
          <a:stretch>
            <a:fillRect/>
          </a:stretch>
        </p:blipFill>
        <p:spPr/>
      </p:pic>
      <p:pic>
        <p:nvPicPr>
          <p:cNvPr id="11" name="Picture Placeholder 10" descr="A person looking at a machine&#10;&#10;Description automatically generated">
            <a:extLst>
              <a:ext uri="{FF2B5EF4-FFF2-40B4-BE49-F238E27FC236}">
                <a16:creationId xmlns:a16="http://schemas.microsoft.com/office/drawing/2014/main" id="{9D4FA46B-C3DD-8D25-9BEA-D6FE8D10E03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5556" r="5556"/>
          <a:stretch>
            <a:fillRect/>
          </a:stretch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2191A99-C0EF-80CE-8907-1C59D6C92A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247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E21609-5371-37CE-1AF2-49A0833A5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3F3E39-5DD0-954B-AA60-1682F7951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EEDA5-CEFC-1A4F-AD1D-06F8ACE43FCA}" type="slidenum">
              <a:rPr lang="en-US" smtClean="0"/>
              <a:t>13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B670E4-33DC-F93D-6CB3-2EDA945E2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Placeholder 8" descr="A group of men working on a machine&#10;&#10;Description automatically generated">
            <a:extLst>
              <a:ext uri="{FF2B5EF4-FFF2-40B4-BE49-F238E27FC236}">
                <a16:creationId xmlns:a16="http://schemas.microsoft.com/office/drawing/2014/main" id="{2F2DA04E-9FE2-18AE-EE34-4DDB7EC052D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11" name="Picture Placeholder 10" descr="A group of women in a garment&#10;&#10;Description automatically generated">
            <a:extLst>
              <a:ext uri="{FF2B5EF4-FFF2-40B4-BE49-F238E27FC236}">
                <a16:creationId xmlns:a16="http://schemas.microsoft.com/office/drawing/2014/main" id="{5F2D5018-926E-FD40-3929-99F687EACA8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7813" b="7813"/>
          <a:stretch>
            <a:fillRect/>
          </a:stretch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5F9D23-964B-B82C-21CD-14ADED3C94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321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B2BB6A0-F823-7C0A-804B-22E36DF49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32C494-F8D1-B9BD-A7BE-ED13987E0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EEDA5-CEFC-1A4F-AD1D-06F8ACE43FCA}" type="slidenum">
              <a:rPr lang="en-US" smtClean="0"/>
              <a:t>14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EA5934-030F-8DA4-8401-76C809204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Placeholder 8" descr="A group of people in a large building&#10;&#10;Description automatically generated">
            <a:extLst>
              <a:ext uri="{FF2B5EF4-FFF2-40B4-BE49-F238E27FC236}">
                <a16:creationId xmlns:a16="http://schemas.microsoft.com/office/drawing/2014/main" id="{5C1498A8-5BFA-40A0-B970-D010FF6C966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982" b="1982"/>
          <a:stretch>
            <a:fillRect/>
          </a:stretch>
        </p:blipFill>
        <p:spPr/>
      </p:pic>
      <p:pic>
        <p:nvPicPr>
          <p:cNvPr id="11" name="Picture Placeholder 10" descr="A person in a kitchen&#10;&#10;Description automatically generated">
            <a:extLst>
              <a:ext uri="{FF2B5EF4-FFF2-40B4-BE49-F238E27FC236}">
                <a16:creationId xmlns:a16="http://schemas.microsoft.com/office/drawing/2014/main" id="{4C998DA4-35EF-5FAF-C65B-6CE30FBDC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21071" b="21071"/>
          <a:stretch>
            <a:fillRect/>
          </a:stretch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0E1974-0762-7232-813D-A108F7E960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19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4768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AE20D-5491-4E55-199B-A8E30249E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270" y="1709738"/>
            <a:ext cx="4912458" cy="2852737"/>
          </a:xfrm>
        </p:spPr>
        <p:txBody>
          <a:bodyPr/>
          <a:lstStyle/>
          <a:p>
            <a:r>
              <a:rPr lang="en-US" dirty="0"/>
              <a:t>Section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9C2E20-91F3-B9E3-BC5C-0457021EE0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Section subtitle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E5FB2-0CFE-C06D-552C-D4623F57C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090815-1C35-EBCC-9B0C-5752A6B6E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EEDA5-CEFC-1A4F-AD1D-06F8ACE43FC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877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735DD-53D6-17B4-95EB-7B3CE4515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39D38-AFAD-6FDB-09CC-B7402B02D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Click to add text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82DF2D-14EB-A0E4-3AF7-A8363A564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140EA0-8E58-51BF-C839-2735D3620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EEDA5-CEFC-1A4F-AD1D-06F8ACE43FCA}" type="slidenum">
              <a:rPr lang="en-US" smtClean="0"/>
              <a:t>3</a:t>
            </a:fld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94FA73E-B84B-8D8B-5005-0EF040446F0A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457200" y="402071"/>
            <a:ext cx="1583457" cy="505978"/>
          </a:xfrm>
        </p:spPr>
        <p:txBody>
          <a:bodyPr/>
          <a:lstStyle/>
          <a:p>
            <a:r>
              <a:rPr lang="en-US" dirty="0"/>
              <a:t>SECTION 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C62144E-4115-43CF-142D-0852A6C4FE71}"/>
              </a:ext>
            </a:extLst>
          </p:cNvPr>
          <p:cNvGrpSpPr/>
          <p:nvPr/>
        </p:nvGrpSpPr>
        <p:grpSpPr>
          <a:xfrm rot="10800000">
            <a:off x="2086377" y="348449"/>
            <a:ext cx="10105623" cy="365760"/>
            <a:chOff x="-9648423" y="344718"/>
            <a:chExt cx="10105623" cy="36576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8D4F6CD-18CB-312D-3150-BDE1B8A60B64}"/>
                </a:ext>
              </a:extLst>
            </p:cNvPr>
            <p:cNvSpPr/>
            <p:nvPr userDrawn="1"/>
          </p:nvSpPr>
          <p:spPr>
            <a:xfrm rot="16200000">
              <a:off x="251460" y="504738"/>
              <a:ext cx="365760" cy="4572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8CB88EF-6A46-9171-7C38-5D717C68520C}"/>
                </a:ext>
              </a:extLst>
            </p:cNvPr>
            <p:cNvCxnSpPr>
              <a:cxnSpLocks/>
            </p:cNvCxnSpPr>
            <p:nvPr userDrawn="1"/>
          </p:nvCxnSpPr>
          <p:spPr>
            <a:xfrm rot="10800000" flipH="1">
              <a:off x="-9648423" y="527598"/>
              <a:ext cx="10059902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2E0C8CC-8527-FC2A-9D0C-1FA88FFEF3D4}"/>
              </a:ext>
            </a:extLst>
          </p:cNvPr>
          <p:cNvGrpSpPr/>
          <p:nvPr/>
        </p:nvGrpSpPr>
        <p:grpSpPr>
          <a:xfrm>
            <a:off x="0" y="348449"/>
            <a:ext cx="378823" cy="365760"/>
            <a:chOff x="78377" y="344718"/>
            <a:chExt cx="378823" cy="3657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EC07F32-9636-DBC9-21F0-27BDD7EC5969}"/>
                </a:ext>
              </a:extLst>
            </p:cNvPr>
            <p:cNvSpPr/>
            <p:nvPr userDrawn="1"/>
          </p:nvSpPr>
          <p:spPr>
            <a:xfrm rot="16200000">
              <a:off x="251460" y="504738"/>
              <a:ext cx="365760" cy="4572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93AD02F-E8BB-AC28-7E4C-42BA2B22BB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377" y="527598"/>
              <a:ext cx="333103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33068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833B2-F7BD-BEA2-CAF6-AAE616A7C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B446898-02C9-D4C9-682A-F25E9467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E17696F-7F7C-96D8-E3E3-1F6CF1AB7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EEDA5-CEFC-1A4F-AD1D-06F8ACE43FCA}" type="slidenum">
              <a:rPr lang="en-US" smtClean="0"/>
              <a:t>4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B7E337-B6D8-A55F-B2CC-B435C1AFC5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Column 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Bullet level 1</a:t>
            </a:r>
          </a:p>
          <a:p>
            <a:pPr marL="1143000" lvl="1" indent="-457200"/>
            <a:r>
              <a:rPr lang="en-US" dirty="0"/>
              <a:t>Bullet level 2</a:t>
            </a:r>
          </a:p>
          <a:p>
            <a:pPr marL="1600200" lvl="2" indent="-457200"/>
            <a:r>
              <a:rPr lang="en-US" dirty="0"/>
              <a:t>Bullet level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07CE7-455D-3A72-3BE2-71A7D21C092D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Column 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Bullet level 1</a:t>
            </a:r>
          </a:p>
          <a:p>
            <a:pPr marL="1143000" lvl="1" indent="-457200"/>
            <a:r>
              <a:rPr lang="en-US" dirty="0"/>
              <a:t>Bullet level 2</a:t>
            </a:r>
          </a:p>
          <a:p>
            <a:pPr marL="1600200" lvl="2" indent="-457200"/>
            <a:r>
              <a:rPr lang="en-US" dirty="0"/>
              <a:t>Bullet level 3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6A22F0C-37F1-D018-C6F5-1BB696A7C0BD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en-US" dirty="0"/>
              <a:t>SECTION TITLE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0A7EBDA-101D-7E28-1F29-199E0A1783F6}"/>
              </a:ext>
            </a:extLst>
          </p:cNvPr>
          <p:cNvGrpSpPr/>
          <p:nvPr/>
        </p:nvGrpSpPr>
        <p:grpSpPr>
          <a:xfrm rot="10800000">
            <a:off x="2086377" y="348449"/>
            <a:ext cx="10105623" cy="365760"/>
            <a:chOff x="-9648423" y="344718"/>
            <a:chExt cx="10105623" cy="36576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07B9247-A5B1-B173-A150-8D22BDB620DA}"/>
                </a:ext>
              </a:extLst>
            </p:cNvPr>
            <p:cNvSpPr/>
            <p:nvPr userDrawn="1"/>
          </p:nvSpPr>
          <p:spPr>
            <a:xfrm rot="16200000">
              <a:off x="251460" y="504738"/>
              <a:ext cx="365760" cy="4572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8DAFE3D-706B-D1C0-F52F-F603CB549B86}"/>
                </a:ext>
              </a:extLst>
            </p:cNvPr>
            <p:cNvCxnSpPr>
              <a:cxnSpLocks/>
            </p:cNvCxnSpPr>
            <p:nvPr userDrawn="1"/>
          </p:nvCxnSpPr>
          <p:spPr>
            <a:xfrm rot="10800000" flipH="1">
              <a:off x="-9648423" y="527598"/>
              <a:ext cx="10059902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39AC1BE-41BA-E1E3-F901-21CB780EE5BA}"/>
              </a:ext>
            </a:extLst>
          </p:cNvPr>
          <p:cNvGrpSpPr/>
          <p:nvPr/>
        </p:nvGrpSpPr>
        <p:grpSpPr>
          <a:xfrm>
            <a:off x="0" y="348449"/>
            <a:ext cx="378823" cy="365760"/>
            <a:chOff x="78377" y="344718"/>
            <a:chExt cx="378823" cy="3657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5DD5512-9049-28B6-0C51-FB582D69476F}"/>
                </a:ext>
              </a:extLst>
            </p:cNvPr>
            <p:cNvSpPr/>
            <p:nvPr userDrawn="1"/>
          </p:nvSpPr>
          <p:spPr>
            <a:xfrm rot="16200000">
              <a:off x="251460" y="504738"/>
              <a:ext cx="365760" cy="4572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ADDE9E3-7701-5EE1-FB78-AC8EFC8BE9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377" y="527598"/>
              <a:ext cx="333103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5836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3FF5E30-9917-94D2-8128-05DBE4CB4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798CE7-4969-1302-EF7F-BD83C6C18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EEDA5-CEFC-1A4F-AD1D-06F8ACE43FC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689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4AF19-F24B-B4D4-0465-1D9D6486F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/>
              <a:t>“Quote lorem ipsum dolor, qui restio vel </a:t>
            </a:r>
            <a:r>
              <a:rPr lang="en-US" sz="5400" dirty="0" err="1"/>
              <a:t>aut</a:t>
            </a:r>
            <a:r>
              <a:rPr lang="en-US" sz="5400" dirty="0"/>
              <a:t> que </a:t>
            </a:r>
            <a:r>
              <a:rPr lang="en-US" sz="5400" dirty="0" err="1"/>
              <a:t>experumet</a:t>
            </a:r>
            <a:r>
              <a:rPr lang="en-US" sz="5400" dirty="0"/>
              <a:t> </a:t>
            </a:r>
            <a:r>
              <a:rPr lang="en-US" sz="5400" dirty="0" err="1"/>
              <a:t>omnime</a:t>
            </a:r>
            <a:r>
              <a:rPr lang="en-US" sz="5400" dirty="0"/>
              <a:t> del </a:t>
            </a:r>
            <a:r>
              <a:rPr lang="en-US" sz="5400" dirty="0" err="1"/>
              <a:t>maximpore</a:t>
            </a:r>
            <a:r>
              <a:rPr lang="en-US" sz="5400" dirty="0"/>
              <a:t> </a:t>
            </a:r>
            <a:r>
              <a:rPr lang="en-US" sz="5400" dirty="0" err="1"/>
              <a:t>sequis</a:t>
            </a:r>
            <a:r>
              <a:rPr lang="en-US" sz="5400" dirty="0"/>
              <a:t>.”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E4ACA3-CB15-4AC7-A200-7586C469D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36101-A5AB-BB4B-02BF-A58C532A1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EEDA5-CEFC-1A4F-AD1D-06F8ACE43FC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710694E-3DC0-3EA1-FB13-74F039F67C77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0650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F6CEA0A-165A-39AE-3D1C-C17C4DDA3F83}"/>
              </a:ext>
            </a:extLst>
          </p:cNvPr>
          <p:cNvGrpSpPr/>
          <p:nvPr/>
        </p:nvGrpSpPr>
        <p:grpSpPr>
          <a:xfrm rot="10800000">
            <a:off x="2086377" y="348449"/>
            <a:ext cx="10105623" cy="365760"/>
            <a:chOff x="-9648423" y="344718"/>
            <a:chExt cx="10105623" cy="36576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E9808C-7BCC-C9BF-3C87-437DCF1A440E}"/>
                </a:ext>
              </a:extLst>
            </p:cNvPr>
            <p:cNvSpPr/>
            <p:nvPr userDrawn="1"/>
          </p:nvSpPr>
          <p:spPr>
            <a:xfrm rot="16200000">
              <a:off x="251460" y="504738"/>
              <a:ext cx="365760" cy="4572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14BBD2A-B9A5-B808-916A-4E1A25A34DAE}"/>
                </a:ext>
              </a:extLst>
            </p:cNvPr>
            <p:cNvCxnSpPr>
              <a:cxnSpLocks/>
            </p:cNvCxnSpPr>
            <p:nvPr userDrawn="1"/>
          </p:nvCxnSpPr>
          <p:spPr>
            <a:xfrm rot="10800000" flipH="1">
              <a:off x="-9648423" y="527598"/>
              <a:ext cx="10059902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8F304D8-CECF-AB5B-743F-FC85FE73E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0CD513-903F-31C0-D886-E6A0B6B3C6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Click to edit text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Bullet level 1</a:t>
            </a:r>
          </a:p>
          <a:p>
            <a:pPr marL="1143000" lvl="1" indent="-457200"/>
            <a:r>
              <a:rPr lang="en-US" dirty="0"/>
              <a:t>Bullet level 2</a:t>
            </a:r>
          </a:p>
          <a:p>
            <a:pPr marL="1600200" lvl="2" indent="-457200"/>
            <a:r>
              <a:rPr lang="en-US" dirty="0"/>
              <a:t>Bullet level 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6318DD-8E79-F957-E198-283FAF0E2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55BFE0-2864-ED8B-0339-7CC47DD6E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EEDA5-CEFC-1A4F-AD1D-06F8ACE43FCA}" type="slidenum">
              <a:rPr lang="en-US" smtClean="0"/>
              <a:t>7</a:t>
            </a:fld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0299D57-29AA-E56B-F0B6-2DA9B6CA4AB8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SECTION TITLE</a:t>
            </a:r>
          </a:p>
        </p:txBody>
      </p:sp>
      <p:pic>
        <p:nvPicPr>
          <p:cNvPr id="20" name="Picture Placeholder 19" descr="A person wearing a hard hat and gloves working on a machine&#10;&#10;Description automatically generated">
            <a:extLst>
              <a:ext uri="{FF2B5EF4-FFF2-40B4-BE49-F238E27FC236}">
                <a16:creationId xmlns:a16="http://schemas.microsoft.com/office/drawing/2014/main" id="{A8FF9152-A302-C8A6-AF44-11BFAD4A9F7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8349" t="1" r="9865" b="30924"/>
          <a:stretch/>
        </p:blipFill>
        <p:spPr>
          <a:xfrm>
            <a:off x="6096000" y="0"/>
            <a:ext cx="6096000" cy="3429000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EE0FDDC-3C7A-BCC6-4B1F-A67CD5ED58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7200" b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90,000+</a:t>
            </a:r>
          </a:p>
          <a:p>
            <a:r>
              <a:rPr lang="en-US" sz="1800" dirty="0"/>
              <a:t>INSERT STAT HERE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AB9ECCD-1C30-B078-B10C-4696FE4A99C6}"/>
              </a:ext>
            </a:extLst>
          </p:cNvPr>
          <p:cNvGrpSpPr/>
          <p:nvPr/>
        </p:nvGrpSpPr>
        <p:grpSpPr>
          <a:xfrm>
            <a:off x="8415191" y="4023594"/>
            <a:ext cx="1457619" cy="251908"/>
            <a:chOff x="8415191" y="4023594"/>
            <a:chExt cx="1457619" cy="251908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2DD47BD-2329-54C9-94F4-07259F71EA63}"/>
                </a:ext>
              </a:extLst>
            </p:cNvPr>
            <p:cNvCxnSpPr>
              <a:cxnSpLocks/>
            </p:cNvCxnSpPr>
            <p:nvPr/>
          </p:nvCxnSpPr>
          <p:spPr>
            <a:xfrm>
              <a:off x="8415191" y="4165181"/>
              <a:ext cx="1457619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5-Point Star 10">
              <a:extLst>
                <a:ext uri="{FF2B5EF4-FFF2-40B4-BE49-F238E27FC236}">
                  <a16:creationId xmlns:a16="http://schemas.microsoft.com/office/drawing/2014/main" id="{47FAC009-BED9-9E75-1046-F1274B9F1B16}"/>
                </a:ext>
              </a:extLst>
            </p:cNvPr>
            <p:cNvSpPr/>
            <p:nvPr/>
          </p:nvSpPr>
          <p:spPr>
            <a:xfrm>
              <a:off x="9018046" y="4023594"/>
              <a:ext cx="251908" cy="251908"/>
            </a:xfrm>
            <a:prstGeom prst="star5">
              <a:avLst/>
            </a:prstGeom>
            <a:solidFill>
              <a:schemeClr val="bg1"/>
            </a:solidFill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A8334B-AA53-1D3A-4B7F-6BDF39AC0549}"/>
              </a:ext>
            </a:extLst>
          </p:cNvPr>
          <p:cNvGrpSpPr/>
          <p:nvPr/>
        </p:nvGrpSpPr>
        <p:grpSpPr>
          <a:xfrm>
            <a:off x="0" y="348449"/>
            <a:ext cx="378823" cy="365760"/>
            <a:chOff x="78377" y="344718"/>
            <a:chExt cx="378823" cy="36576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6B9E9F0-3400-7496-4E6F-3C07D36458B7}"/>
                </a:ext>
              </a:extLst>
            </p:cNvPr>
            <p:cNvSpPr/>
            <p:nvPr userDrawn="1"/>
          </p:nvSpPr>
          <p:spPr>
            <a:xfrm rot="16200000">
              <a:off x="251460" y="504738"/>
              <a:ext cx="365760" cy="4572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E1A16A5-7337-5A53-98F7-986FB6F5A4B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377" y="527598"/>
              <a:ext cx="333103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0352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erson holding up his hand in front of a building&#10;&#10;Description automatically generated">
            <a:extLst>
              <a:ext uri="{FF2B5EF4-FFF2-40B4-BE49-F238E27FC236}">
                <a16:creationId xmlns:a16="http://schemas.microsoft.com/office/drawing/2014/main" id="{4996913F-BAA5-1871-FDBB-B03F35CB9DC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7797" b="7797"/>
          <a:stretch>
            <a:fillRect/>
          </a:stretch>
        </p:blipFill>
        <p:spPr/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E09F45-8786-A889-5CE2-B91867C87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2328D9-3ABE-4005-4EEF-340E26914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EEDA5-CEFC-1A4F-AD1D-06F8ACE43FC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3B042C1-AF1B-B786-6F53-9A3A7ABC1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Placeholder 8" descr="A person wearing headphones and using a microphone&#10;&#10;Description automatically generated">
            <a:extLst>
              <a:ext uri="{FF2B5EF4-FFF2-40B4-BE49-F238E27FC236}">
                <a16:creationId xmlns:a16="http://schemas.microsoft.com/office/drawing/2014/main" id="{D2489C01-6580-ADA1-CED1-2BF077BFAF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7797" b="7797"/>
          <a:stretch>
            <a:fillRect/>
          </a:stretch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7FD464-C30D-97EF-926D-EC2454E028B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402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E9D31FA-027A-8DFF-8E51-624BA5977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200410-EA1D-BCC1-6316-4A7465DD4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EEDA5-CEFC-1A4F-AD1D-06F8ACE43FCA}" type="slidenum">
              <a:rPr lang="en-US" smtClean="0"/>
              <a:t>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E9795DF-A8F0-BB66-DBC3-092B6B1E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Placeholder 8" descr="A group of people wearing lanyards&#10;&#10;Description automatically generated">
            <a:extLst>
              <a:ext uri="{FF2B5EF4-FFF2-40B4-BE49-F238E27FC236}">
                <a16:creationId xmlns:a16="http://schemas.microsoft.com/office/drawing/2014/main" id="{1B29A90E-1B7D-2C0C-7567-0C03AAB4E21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2734" b="31016"/>
          <a:stretch/>
        </p:blipFill>
        <p:spPr>
          <a:xfrm>
            <a:off x="6105334" y="0"/>
            <a:ext cx="6096000" cy="3429000"/>
          </a:xfrm>
        </p:spPr>
      </p:pic>
      <p:pic>
        <p:nvPicPr>
          <p:cNvPr id="18" name="Picture Placeholder 17" descr="A person in a cowboy hat&#10;&#10;Description automatically generated">
            <a:extLst>
              <a:ext uri="{FF2B5EF4-FFF2-40B4-BE49-F238E27FC236}">
                <a16:creationId xmlns:a16="http://schemas.microsoft.com/office/drawing/2014/main" id="{07E3FA23-C9FE-FFC0-82BA-5A24C6F9488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7709" b="7709"/>
          <a:stretch>
            <a:fillRect/>
          </a:stretch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853691A-4ADD-12BE-3E54-0493AA6D0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5690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xas State University System">
      <a:dk1>
        <a:srgbClr val="191919"/>
      </a:dk1>
      <a:lt1>
        <a:srgbClr val="FFFFFF"/>
      </a:lt1>
      <a:dk2>
        <a:srgbClr val="AC9155"/>
      </a:dk2>
      <a:lt2>
        <a:srgbClr val="ECEDEA"/>
      </a:lt2>
      <a:accent1>
        <a:srgbClr val="323232"/>
      </a:accent1>
      <a:accent2>
        <a:srgbClr val="4B4B4B"/>
      </a:accent2>
      <a:accent3>
        <a:srgbClr val="646464"/>
      </a:accent3>
      <a:accent4>
        <a:srgbClr val="7D7D7D"/>
      </a:accent4>
      <a:accent5>
        <a:srgbClr val="969696"/>
      </a:accent5>
      <a:accent6>
        <a:srgbClr val="AFAFAF"/>
      </a:accent6>
      <a:hlink>
        <a:srgbClr val="0000FF"/>
      </a:hlink>
      <a:folHlink>
        <a:srgbClr val="000082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SUS_Template" id="{4AEE4813-1798-0140-B2FF-3F171D533033}" vid="{DD163440-6149-824C-BD57-A802201B4A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C265E6B213344B9308A1568591ACE5" ma:contentTypeVersion="13" ma:contentTypeDescription="Create a new document." ma:contentTypeScope="" ma:versionID="b898843ef1cfa84138b3461f0418b60e">
  <xsd:schema xmlns:xsd="http://www.w3.org/2001/XMLSchema" xmlns:xs="http://www.w3.org/2001/XMLSchema" xmlns:p="http://schemas.microsoft.com/office/2006/metadata/properties" xmlns:ns2="400fde79-d70d-4c56-bfc4-e10b68e7ae00" xmlns:ns3="57aa1a93-833e-4559-90cb-f232a8f2c020" targetNamespace="http://schemas.microsoft.com/office/2006/metadata/properties" ma:root="true" ma:fieldsID="d2ee20db0fb736b53afa95c8ead4fa09" ns2:_="" ns3:_="">
    <xsd:import namespace="400fde79-d70d-4c56-bfc4-e10b68e7ae00"/>
    <xsd:import namespace="57aa1a93-833e-4559-90cb-f232a8f2c0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0fde79-d70d-4c56-bfc4-e10b68e7ae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2473b9b-9260-4668-b22f-ea4122abe0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aa1a93-833e-4559-90cb-f232a8f2c02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6018833-75bd-4d4c-8321-d16410e18127}" ma:internalName="TaxCatchAll" ma:showField="CatchAllData" ma:web="57aa1a93-833e-4559-90cb-f232a8f2c02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7aa1a93-833e-4559-90cb-f232a8f2c020" xsi:nil="true"/>
    <lcf76f155ced4ddcb4097134ff3c332f xmlns="400fde79-d70d-4c56-bfc4-e10b68e7ae0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477C6FA-4E0A-4C83-934C-6A15E5C42E8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A92F415-FDF4-47D2-B927-872FC4BAC0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0fde79-d70d-4c56-bfc4-e10b68e7ae00"/>
    <ds:schemaRef ds:uri="57aa1a93-833e-4559-90cb-f232a8f2c0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C92B559-5207-4611-AE3C-544875DFBC0B}">
  <ds:schemaRefs>
    <ds:schemaRef ds:uri="http://schemas.microsoft.com/office/2006/metadata/properties"/>
    <ds:schemaRef ds:uri="http://www.w3.org/XML/1998/namespace"/>
    <ds:schemaRef ds:uri="http://schemas.microsoft.com/office/2006/documentManagement/types"/>
    <ds:schemaRef ds:uri="57aa1a93-833e-4559-90cb-f232a8f2c020"/>
    <ds:schemaRef ds:uri="http://schemas.microsoft.com/office/infopath/2007/PartnerControls"/>
    <ds:schemaRef ds:uri="http://purl.org/dc/dcmitype/"/>
    <ds:schemaRef ds:uri="http://purl.org/dc/terms/"/>
    <ds:schemaRef ds:uri="http://purl.org/dc/elements/1.1/"/>
    <ds:schemaRef ds:uri="http://schemas.openxmlformats.org/package/2006/metadata/core-properties"/>
    <ds:schemaRef ds:uri="400fde79-d70d-4c56-bfc4-e10b68e7ae0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495</TotalTime>
  <Words>128</Words>
  <Application>Microsoft Office PowerPoint</Application>
  <PresentationFormat>Widescreen</PresentationFormat>
  <Paragraphs>53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Aptos</vt:lpstr>
      <vt:lpstr>Arial</vt:lpstr>
      <vt:lpstr>Times New Roman</vt:lpstr>
      <vt:lpstr>Office Theme</vt:lpstr>
      <vt:lpstr>Presentation Title</vt:lpstr>
      <vt:lpstr>Section Title</vt:lpstr>
      <vt:lpstr>Click to add title</vt:lpstr>
      <vt:lpstr>Click to add title</vt:lpstr>
      <vt:lpstr>PowerPoint Presentation</vt:lpstr>
      <vt:lpstr>“Quote lorem ipsum dolor, qui restio vel aut que experumet omnime del maximpore sequis.”</vt:lpstr>
      <vt:lpstr>Click to add title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Jessica Eversmeyer</dc:creator>
  <cp:lastModifiedBy>Sheffield, Johanna E</cp:lastModifiedBy>
  <cp:revision>4</cp:revision>
  <dcterms:created xsi:type="dcterms:W3CDTF">2024-11-01T14:03:52Z</dcterms:created>
  <dcterms:modified xsi:type="dcterms:W3CDTF">2025-06-23T18:28:29Z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0x01010016C265E6B213344B9308A1568591ACE5</vt:lpwstr>
  </property>
  <property fmtid="{D5CDD505-2E9C-101B-9397-08002B2CF9AE}" pid="3" name="MediaServiceImageTags">
    <vt:lpwstr/>
  </property>
</Properties>
</file>