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23497-6CC9-58FC-8A08-BE836D5A0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3DEE0-6840-2C0C-7484-9C9418615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CF152-B5F9-A023-02DD-F7EC69364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9335A-4C32-3BE0-D9B2-35984AE1E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279D8-EE9C-51C9-3AB1-6352B2B8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77AA-9D00-90F5-7C52-87021F64C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7AC4EE-373D-8B71-78CC-2ABC683F6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410C3-8A94-2011-80AC-DC29CBDB2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D1D78-B07F-EBC4-FA33-8480603C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330D1-9546-5122-2493-5B9A8955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3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2A2723-85F7-ED6D-3867-9D6B018A6E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ED7A2-69C8-70E4-A3F0-937730082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DA30E-B0F7-88F4-BEF0-B85ADD57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F6BA4-B9A6-F0EE-718C-F9442FD6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A5FE7-3B41-77EA-564F-83EA84E9F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06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7243F-1C04-8D00-0B18-33D18126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13C0E-CBCD-F4EC-CA66-670F1AA28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B548-2FBC-3045-597E-A7C091617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13E1F-BA42-CD53-60F5-F38DB6CE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9E4EA-BD39-6437-D2C3-9B690FDFA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6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9C27D-C939-E977-B496-46B2175E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06304-6C8E-AB96-10F2-CA6AC6191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A674-F053-3E28-3323-7CBBC374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D37EF-56CF-F567-4ED6-02E2EBBC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909E1-37CF-BB7A-C7A3-2F113454D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7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B5E6-41EC-6C0E-24A0-D63ACD02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76633-C77F-9C86-A02D-DA7F8DC23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7EC50-2679-8539-4B30-B20D569895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FEA0-DACF-5B3F-AA40-19CEC3786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A78B25-5DBB-115E-EC13-2F49D94DF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8EF318-A2DE-B174-2C0B-FF4237561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3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4F340-200C-63A3-90DB-5938691FB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2C5B53-1B7F-9408-1D94-2AD6D6AAB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84F52-EE76-80BA-D277-C89FC0F4D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E4F800-9227-BE2E-1AF7-ECB0621C7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547144-89AD-73AE-DCD4-8DE6B875B5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FC4123-2D62-0E3A-116E-CCB6A43B4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4B3C2-3054-1941-CB82-B2F83A72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D2DAB7-D87D-1B02-143F-9B9C9D89B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3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04058-6577-E3F9-8E7B-74B5071B8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636C2D-BD73-8BEB-07F7-3AA991440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13EF5-370E-4E80-A29C-9CEF2C65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B6512-6087-93D6-8CC7-0D253A267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04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16F43E-FE18-EE3C-D029-18ED83F4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452A4F-F121-3490-F626-4B4F65F1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D54465-40CC-5A74-BF27-434A2EAE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8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A60E4-026D-12C3-2AE0-2AA5486D4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912E2-3B59-9F47-16CC-F65015E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B6D30C-467D-773F-A32E-A0EBC061F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A29BB-10F6-911C-5A8C-C2D645A2A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07A9E-06C0-6C28-DECD-CDBA8771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51213-1619-8C12-CF7E-0ADF9019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3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8A16E-C5BD-42C0-B4EB-A0E5EF89A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6563CB-5DB8-85EF-31E6-578A709B3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00F12-C439-1EE2-68FF-382BA0157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F93F1-440F-0FD6-D13E-5262512BF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271B8-1EBE-0782-CF16-FDDA5BB3E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9F9724-E2BB-251A-1D04-27F2A055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95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DE5939-7A35-1E6A-B09F-0FC061A61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4F430-9F99-CBD5-442C-AFAF4A0E8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F47F1-F2D3-F681-B9C4-CBE466288E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3C99A3-6AD0-4520-A76A-5F46254BF017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D2F45-3D83-D277-C1F7-C11C49437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4FE94-A5E5-641D-6592-65915EB0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45F9C-EB38-406A-9AAE-F6134C7E6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8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941044-0077-2521-CC9E-464AD6001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042" y="891652"/>
            <a:ext cx="4412021" cy="3030724"/>
          </a:xfrm>
        </p:spPr>
        <p:txBody>
          <a:bodyPr anchor="b"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SOHA Administrative Residency Information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Semester-by-semester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C26836-F7D3-5A2C-EC97-0737792B0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768" y="6018643"/>
            <a:ext cx="4126272" cy="54651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updated:  Fall 2024</a:t>
            </a:r>
          </a:p>
        </p:txBody>
      </p:sp>
      <p:pic>
        <p:nvPicPr>
          <p:cNvPr id="5" name="Picture 4" descr="A logo with a star and text&#10;&#10;Description automatically generated">
            <a:extLst>
              <a:ext uri="{FF2B5EF4-FFF2-40B4-BE49-F238E27FC236}">
                <a16:creationId xmlns:a16="http://schemas.microsoft.com/office/drawing/2014/main" id="{D1EC3E45-3A84-BA6B-C9CB-AE67500417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227" y="1678614"/>
            <a:ext cx="3202833" cy="350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78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8F348-1B3D-20B2-3B2A-CD89F99F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First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14F0B-9265-E82A-C593-E1522363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The BHA/MHA student’s first and foremost priority as a first semester student is their coursework.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Other, secondary initiatives:</a:t>
            </a:r>
          </a:p>
          <a:p>
            <a:pPr lvl="1"/>
            <a:r>
              <a:rPr lang="en-US" sz="1600" dirty="0"/>
              <a:t>Define a strategy for your personal study plan and create good habits around a weekly routine that maps to your coursework/schedule.</a:t>
            </a:r>
          </a:p>
          <a:p>
            <a:pPr lvl="1"/>
            <a:r>
              <a:rPr lang="en-US" sz="1600" dirty="0"/>
              <a:t>Identify faculty mentors and engage in the SOHA Healthcare Leadership Coalition (HLC) student organization.</a:t>
            </a:r>
          </a:p>
          <a:p>
            <a:pPr lvl="1"/>
            <a:r>
              <a:rPr lang="en-US" sz="1600" dirty="0"/>
              <a:t>Begin to identify professional mentors by affiliating with professional organizations like ACHE, HFMA, HIMSS, MGMA, others.</a:t>
            </a:r>
          </a:p>
          <a:p>
            <a:pPr lvl="1"/>
            <a:r>
              <a:rPr lang="en-US" sz="1600" dirty="0"/>
              <a:t>Continue to search for your personal interest into a specific segment(s) of the healthcare industry:  acute care/hospital, outpatient/ambulatory care, medical equipment/supply and support, others.</a:t>
            </a:r>
          </a:p>
        </p:txBody>
      </p:sp>
    </p:spTree>
    <p:extLst>
      <p:ext uri="{BB962C8B-B14F-4D97-AF65-F5344CB8AC3E}">
        <p14:creationId xmlns:p14="http://schemas.microsoft.com/office/powerpoint/2010/main" val="309611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8F348-1B3D-20B2-3B2A-CD89F99F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Second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14F0B-9265-E82A-C593-E1522363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For your second semester, begin your personal branding initiative.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Update your SOHA resume (template provided).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Access TxState Career Services office resources:</a:t>
            </a:r>
          </a:p>
          <a:p>
            <a:pPr lvl="1"/>
            <a:r>
              <a:rPr lang="en-US" sz="1600" dirty="0"/>
              <a:t>Resume review</a:t>
            </a:r>
          </a:p>
          <a:p>
            <a:pPr lvl="1"/>
            <a:r>
              <a:rPr lang="en-US" sz="1600" dirty="0"/>
              <a:t>Wardrobe closet</a:t>
            </a:r>
          </a:p>
          <a:p>
            <a:pPr lvl="1"/>
            <a:r>
              <a:rPr lang="en-US" sz="1600" dirty="0"/>
              <a:t>Interview practice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Attend Career Services events, career Fairs, and local professional organization events (ACHE, MGMA, </a:t>
            </a:r>
            <a:r>
              <a:rPr lang="en-US" sz="2000" dirty="0" err="1"/>
              <a:t>etc</a:t>
            </a:r>
            <a:r>
              <a:rPr lang="en-US" sz="20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Begin to develop your LinkedIn profile and address any online footprint issues (clean-up social media sites, </a:t>
            </a:r>
            <a:r>
              <a:rPr lang="en-US" sz="2000" dirty="0" err="1"/>
              <a:t>etc</a:t>
            </a:r>
            <a:r>
              <a:rPr lang="en-US" sz="20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Begin to leverage any professional contacts for potential future residency opportunities.</a:t>
            </a:r>
          </a:p>
          <a:p>
            <a:pPr lvl="1"/>
            <a:r>
              <a:rPr lang="en-US" sz="1600" dirty="0"/>
              <a:t>Informal discussions</a:t>
            </a:r>
          </a:p>
          <a:p>
            <a:pPr lvl="1"/>
            <a:r>
              <a:rPr lang="en-US" sz="1600" dirty="0"/>
              <a:t>Meetings to discuss potential future residency placements</a:t>
            </a:r>
          </a:p>
        </p:txBody>
      </p:sp>
    </p:spTree>
    <p:extLst>
      <p:ext uri="{BB962C8B-B14F-4D97-AF65-F5344CB8AC3E}">
        <p14:creationId xmlns:p14="http://schemas.microsoft.com/office/powerpoint/2010/main" val="163005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8F348-1B3D-20B2-3B2A-CD89F99F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Third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14F0B-9265-E82A-C593-E1522363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By your third semester of SOHA studies, focus shifts to residency paperwork and placement with the SOHA Residency Coordinator.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Complete all HA 4141/HA 5191 course assignments on-time, and correctly.</a:t>
            </a:r>
          </a:p>
          <a:p>
            <a:pPr lvl="1"/>
            <a:r>
              <a:rPr lang="en-US" sz="1600" dirty="0"/>
              <a:t>Failure to do so may delay your placement until the following semester.</a:t>
            </a:r>
          </a:p>
          <a:p>
            <a:pPr lvl="1"/>
            <a:r>
              <a:rPr lang="en-US" sz="1600" dirty="0"/>
              <a:t>Includes criminal background check, immunization paperwork, other requirements.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Strengthen your professional network.</a:t>
            </a:r>
          </a:p>
          <a:p>
            <a:pPr lvl="1"/>
            <a:r>
              <a:rPr lang="en-US" sz="1600" dirty="0"/>
              <a:t>If you have a potential organization and/or preceptor in-mind, try to better solidity this relationship by working with the SOHA Residency Coordinator to confirm placement.</a:t>
            </a:r>
          </a:p>
          <a:p>
            <a:r>
              <a:rPr lang="en-US" sz="2000" dirty="0"/>
              <a:t>Any confirmed or potential residency placement site/organization or preceptor information will be gathered by the SOHA Residency Coordinator and reviewed to ensure program expectations are met prior to a confirmed placement.</a:t>
            </a:r>
          </a:p>
        </p:txBody>
      </p:sp>
    </p:spTree>
    <p:extLst>
      <p:ext uri="{BB962C8B-B14F-4D97-AF65-F5344CB8AC3E}">
        <p14:creationId xmlns:p14="http://schemas.microsoft.com/office/powerpoint/2010/main" val="292274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D8F348-1B3D-20B2-3B2A-CD89F99F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Fourth semester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14F0B-9265-E82A-C593-E1522363E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Typically, SOHA students in their fourth semester are in their administrative field placement.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During this time, it will be important to:</a:t>
            </a:r>
          </a:p>
          <a:p>
            <a:pPr lvl="1"/>
            <a:r>
              <a:rPr lang="en-US" sz="1600" dirty="0"/>
              <a:t>Conduct your residency duties professionally and meet the expectations of both your preceptor and your HA 4848/HA 5840 faculty member.</a:t>
            </a:r>
          </a:p>
          <a:p>
            <a:pPr lvl="1"/>
            <a:r>
              <a:rPr lang="en-US" sz="1600" dirty="0"/>
              <a:t>Update your resume with ongoing/recent accomplishments, other items.</a:t>
            </a:r>
          </a:p>
          <a:p>
            <a:pPr lvl="2"/>
            <a:r>
              <a:rPr lang="en-US" sz="1600" dirty="0"/>
              <a:t>Utilize TxState Career Services where applicable.</a:t>
            </a:r>
          </a:p>
          <a:p>
            <a:pPr lvl="1"/>
            <a:r>
              <a:rPr lang="en-US" sz="1600" dirty="0"/>
              <a:t>Attend professional organization meetings (ACHE, MGMA, HFMA, </a:t>
            </a:r>
            <a:r>
              <a:rPr lang="en-US" sz="1600" dirty="0" err="1"/>
              <a:t>etc</a:t>
            </a:r>
            <a:r>
              <a:rPr lang="en-US" sz="1600" dirty="0"/>
              <a:t>).</a:t>
            </a:r>
          </a:p>
          <a:p>
            <a:pPr lvl="1"/>
            <a:r>
              <a:rPr lang="en-US" sz="1600" dirty="0"/>
              <a:t>Search for follow-on job opportunities.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55621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449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SOHA Administrative Residency Information  Semester-by-semester guide</vt:lpstr>
      <vt:lpstr>First semester</vt:lpstr>
      <vt:lpstr>Second semester</vt:lpstr>
      <vt:lpstr>Third semester</vt:lpstr>
      <vt:lpstr>Fourth semester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Lieneck, Cristian H</dc:creator>
  <cp:lastModifiedBy>Lieneck, Cristian H</cp:lastModifiedBy>
  <cp:revision>6</cp:revision>
  <dcterms:created xsi:type="dcterms:W3CDTF">2024-09-23T13:19:44Z</dcterms:created>
  <dcterms:modified xsi:type="dcterms:W3CDTF">2024-10-18T21:34:58Z</dcterms:modified>
</cp:coreProperties>
</file>