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5"/>
  </p:notesMasterIdLst>
  <p:sldIdLst>
    <p:sldId id="256" r:id="rId5"/>
    <p:sldId id="270" r:id="rId6"/>
    <p:sldId id="267" r:id="rId7"/>
    <p:sldId id="268" r:id="rId8"/>
    <p:sldId id="257" r:id="rId9"/>
    <p:sldId id="269" r:id="rId10"/>
    <p:sldId id="263" r:id="rId11"/>
    <p:sldId id="258" r:id="rId12"/>
    <p:sldId id="265"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D8A"/>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193965-01B7-4B45-BA95-771E551D0014}" v="53" dt="2024-07-12T19:12:03.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p:restoredTop sz="94575"/>
  </p:normalViewPr>
  <p:slideViewPr>
    <p:cSldViewPr snapToGrid="0">
      <p:cViewPr varScale="1">
        <p:scale>
          <a:sx n="89" d="100"/>
          <a:sy n="89" d="100"/>
        </p:scale>
        <p:origin x="832" y="168"/>
      </p:cViewPr>
      <p:guideLst/>
    </p:cSldViewPr>
  </p:slideViewPr>
  <p:outlineViewPr>
    <p:cViewPr>
      <p:scale>
        <a:sx n="33" d="100"/>
        <a:sy n="33" d="100"/>
      </p:scale>
      <p:origin x="0" y="-84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Alison R" userId="f799444f-cc99-48a2-a322-12b87cbe7a0b" providerId="ADAL" clId="{D3193965-01B7-4B45-BA95-771E551D0014}"/>
    <pc:docChg chg="undo redo custSel modSld modMainMaster">
      <pc:chgData name="Murphy, Alison R" userId="f799444f-cc99-48a2-a322-12b87cbe7a0b" providerId="ADAL" clId="{D3193965-01B7-4B45-BA95-771E551D0014}" dt="2024-07-12T19:31:47.113" v="213" actId="1076"/>
      <pc:docMkLst>
        <pc:docMk/>
      </pc:docMkLst>
      <pc:sldChg chg="addSp delSp modSp mod">
        <pc:chgData name="Murphy, Alison R" userId="f799444f-cc99-48a2-a322-12b87cbe7a0b" providerId="ADAL" clId="{D3193965-01B7-4B45-BA95-771E551D0014}" dt="2024-07-12T19:09:54.725" v="162" actId="478"/>
        <pc:sldMkLst>
          <pc:docMk/>
          <pc:sldMk cId="2292944646" sldId="268"/>
        </pc:sldMkLst>
        <pc:spChg chg="add del mod">
          <ac:chgData name="Murphy, Alison R" userId="f799444f-cc99-48a2-a322-12b87cbe7a0b" providerId="ADAL" clId="{D3193965-01B7-4B45-BA95-771E551D0014}" dt="2024-07-12T19:09:54.725" v="162" actId="478"/>
          <ac:spMkLst>
            <pc:docMk/>
            <pc:sldMk cId="2292944646" sldId="268"/>
            <ac:spMk id="2" creationId="{658758E9-8368-AD70-A08B-9FB9429F4F60}"/>
          </ac:spMkLst>
        </pc:spChg>
      </pc:sldChg>
      <pc:sldMasterChg chg="delSp modSp mod modSldLayout">
        <pc:chgData name="Murphy, Alison R" userId="f799444f-cc99-48a2-a322-12b87cbe7a0b" providerId="ADAL" clId="{D3193965-01B7-4B45-BA95-771E551D0014}" dt="2024-07-12T19:31:47.113" v="213" actId="1076"/>
        <pc:sldMasterMkLst>
          <pc:docMk/>
          <pc:sldMasterMk cId="3807555873" sldId="2147483677"/>
        </pc:sldMasterMkLst>
        <pc:spChg chg="mod">
          <ac:chgData name="Murphy, Alison R" userId="f799444f-cc99-48a2-a322-12b87cbe7a0b" providerId="ADAL" clId="{D3193965-01B7-4B45-BA95-771E551D0014}" dt="2024-07-12T19:05:38.499" v="79" actId="207"/>
          <ac:spMkLst>
            <pc:docMk/>
            <pc:sldMasterMk cId="3807555873" sldId="2147483677"/>
            <ac:spMk id="4" creationId="{2C92772C-906D-1430-9923-C061127ADF39}"/>
          </ac:spMkLst>
        </pc:spChg>
        <pc:spChg chg="mod">
          <ac:chgData name="Murphy, Alison R" userId="f799444f-cc99-48a2-a322-12b87cbe7a0b" providerId="ADAL" clId="{D3193965-01B7-4B45-BA95-771E551D0014}" dt="2024-07-12T19:05:38.499" v="79" actId="207"/>
          <ac:spMkLst>
            <pc:docMk/>
            <pc:sldMasterMk cId="3807555873" sldId="2147483677"/>
            <ac:spMk id="5" creationId="{493D683C-3CBA-82D6-F7F6-7AC29C2CED46}"/>
          </ac:spMkLst>
        </pc:spChg>
        <pc:spChg chg="mod">
          <ac:chgData name="Murphy, Alison R" userId="f799444f-cc99-48a2-a322-12b87cbe7a0b" providerId="ADAL" clId="{D3193965-01B7-4B45-BA95-771E551D0014}" dt="2024-07-12T19:05:38.499" v="79" actId="207"/>
          <ac:spMkLst>
            <pc:docMk/>
            <pc:sldMasterMk cId="3807555873" sldId="2147483677"/>
            <ac:spMk id="6" creationId="{9627A4A6-1594-51B3-2B27-71503A3EA162}"/>
          </ac:spMkLst>
        </pc:spChg>
        <pc:spChg chg="del">
          <ac:chgData name="Murphy, Alison R" userId="f799444f-cc99-48a2-a322-12b87cbe7a0b" providerId="ADAL" clId="{D3193965-01B7-4B45-BA95-771E551D0014}" dt="2024-07-12T19:05:27.243" v="77" actId="478"/>
          <ac:spMkLst>
            <pc:docMk/>
            <pc:sldMasterMk cId="3807555873" sldId="2147483677"/>
            <ac:spMk id="9" creationId="{9F63E526-6775-6BC5-8B3F-B3BA8B479B2C}"/>
          </ac:spMkLst>
        </pc:spChg>
        <pc:spChg chg="del">
          <ac:chgData name="Murphy, Alison R" userId="f799444f-cc99-48a2-a322-12b87cbe7a0b" providerId="ADAL" clId="{D3193965-01B7-4B45-BA95-771E551D0014}" dt="2024-07-12T19:05:23.441" v="76" actId="478"/>
          <ac:spMkLst>
            <pc:docMk/>
            <pc:sldMasterMk cId="3807555873" sldId="2147483677"/>
            <ac:spMk id="10" creationId="{881F2A86-DF7A-A404-D87F-9594D62BE3AA}"/>
          </ac:spMkLst>
        </pc:spChg>
        <pc:sldLayoutChg chg="addSp delSp modSp mod">
          <pc:chgData name="Murphy, Alison R" userId="f799444f-cc99-48a2-a322-12b87cbe7a0b" providerId="ADAL" clId="{D3193965-01B7-4B45-BA95-771E551D0014}" dt="2024-07-12T19:04:13.296" v="62" actId="207"/>
          <pc:sldLayoutMkLst>
            <pc:docMk/>
            <pc:sldMasterMk cId="3807555873" sldId="2147483677"/>
            <pc:sldLayoutMk cId="1316012428" sldId="2147483678"/>
          </pc:sldLayoutMkLst>
          <pc:spChg chg="mod">
            <ac:chgData name="Murphy, Alison R" userId="f799444f-cc99-48a2-a322-12b87cbe7a0b" providerId="ADAL" clId="{D3193965-01B7-4B45-BA95-771E551D0014}" dt="2024-07-12T19:04:13.296" v="62" actId="207"/>
            <ac:spMkLst>
              <pc:docMk/>
              <pc:sldMasterMk cId="3807555873" sldId="2147483677"/>
              <pc:sldLayoutMk cId="1316012428" sldId="2147483678"/>
              <ac:spMk id="5" creationId="{B6D426D2-F400-3DD1-192B-23A6A40F9F4D}"/>
            </ac:spMkLst>
          </pc:spChg>
          <pc:spChg chg="mod">
            <ac:chgData name="Murphy, Alison R" userId="f799444f-cc99-48a2-a322-12b87cbe7a0b" providerId="ADAL" clId="{D3193965-01B7-4B45-BA95-771E551D0014}" dt="2024-07-12T19:02:02.883" v="34" actId="207"/>
            <ac:spMkLst>
              <pc:docMk/>
              <pc:sldMasterMk cId="3807555873" sldId="2147483677"/>
              <pc:sldLayoutMk cId="1316012428" sldId="2147483678"/>
              <ac:spMk id="19" creationId="{5992CB84-2E59-9790-15CE-6B6A4BA26B48}"/>
            </ac:spMkLst>
          </pc:spChg>
          <pc:grpChg chg="del">
            <ac:chgData name="Murphy, Alison R" userId="f799444f-cc99-48a2-a322-12b87cbe7a0b" providerId="ADAL" clId="{D3193965-01B7-4B45-BA95-771E551D0014}" dt="2024-07-12T19:01:55.156" v="32" actId="478"/>
            <ac:grpSpMkLst>
              <pc:docMk/>
              <pc:sldMasterMk cId="3807555873" sldId="2147483677"/>
              <pc:sldLayoutMk cId="1316012428" sldId="2147483678"/>
              <ac:grpSpMk id="15" creationId="{C299F184-673F-B5F3-811B-60FEF8201C4A}"/>
            </ac:grpSpMkLst>
          </pc:grpChg>
          <pc:picChg chg="add mod">
            <ac:chgData name="Murphy, Alison R" userId="f799444f-cc99-48a2-a322-12b87cbe7a0b" providerId="ADAL" clId="{D3193965-01B7-4B45-BA95-771E551D0014}" dt="2024-07-12T19:01:55.774" v="33"/>
            <ac:picMkLst>
              <pc:docMk/>
              <pc:sldMasterMk cId="3807555873" sldId="2147483677"/>
              <pc:sldLayoutMk cId="1316012428" sldId="2147483678"/>
              <ac:picMk id="9" creationId="{519CF1DA-ED74-4357-F996-7300F464F1CC}"/>
            </ac:picMkLst>
          </pc:picChg>
          <pc:picChg chg="del">
            <ac:chgData name="Murphy, Alison R" userId="f799444f-cc99-48a2-a322-12b87cbe7a0b" providerId="ADAL" clId="{D3193965-01B7-4B45-BA95-771E551D0014}" dt="2024-07-12T19:03:23.178" v="40" actId="478"/>
            <ac:picMkLst>
              <pc:docMk/>
              <pc:sldMasterMk cId="3807555873" sldId="2147483677"/>
              <pc:sldLayoutMk cId="1316012428" sldId="2147483678"/>
              <ac:picMk id="13" creationId="{BF0244C0-E69C-2409-2732-BEC7F9B194F9}"/>
            </ac:picMkLst>
          </pc:picChg>
        </pc:sldLayoutChg>
        <pc:sldLayoutChg chg="addSp delSp modSp mod">
          <pc:chgData name="Murphy, Alison R" userId="f799444f-cc99-48a2-a322-12b87cbe7a0b" providerId="ADAL" clId="{D3193965-01B7-4B45-BA95-771E551D0014}" dt="2024-07-12T19:31:47.113" v="213" actId="1076"/>
          <pc:sldLayoutMkLst>
            <pc:docMk/>
            <pc:sldMasterMk cId="3807555873" sldId="2147483677"/>
            <pc:sldLayoutMk cId="175404492" sldId="2147483679"/>
          </pc:sldLayoutMkLst>
          <pc:spChg chg="mod">
            <ac:chgData name="Murphy, Alison R" userId="f799444f-cc99-48a2-a322-12b87cbe7a0b" providerId="ADAL" clId="{D3193965-01B7-4B45-BA95-771E551D0014}" dt="2024-07-12T19:02:06.723" v="35" actId="207"/>
            <ac:spMkLst>
              <pc:docMk/>
              <pc:sldMasterMk cId="3807555873" sldId="2147483677"/>
              <pc:sldLayoutMk cId="175404492" sldId="2147483679"/>
              <ac:spMk id="7" creationId="{DBAC7BEF-9F6A-BAD7-8D67-FF28F50BE1CC}"/>
            </ac:spMkLst>
          </pc:spChg>
          <pc:spChg chg="mod">
            <ac:chgData name="Murphy, Alison R" userId="f799444f-cc99-48a2-a322-12b87cbe7a0b" providerId="ADAL" clId="{D3193965-01B7-4B45-BA95-771E551D0014}" dt="2024-07-12T19:04:30.098" v="68" actId="207"/>
            <ac:spMkLst>
              <pc:docMk/>
              <pc:sldMasterMk cId="3807555873" sldId="2147483677"/>
              <pc:sldLayoutMk cId="175404492" sldId="2147483679"/>
              <ac:spMk id="8" creationId="{54B1C2B2-EEAB-7D3D-6A65-4A90FB4A6CBC}"/>
            </ac:spMkLst>
          </pc:spChg>
          <pc:grpChg chg="del">
            <ac:chgData name="Murphy, Alison R" userId="f799444f-cc99-48a2-a322-12b87cbe7a0b" providerId="ADAL" clId="{D3193965-01B7-4B45-BA95-771E551D0014}" dt="2024-07-12T19:01:28.245" v="25" actId="478"/>
            <ac:grpSpMkLst>
              <pc:docMk/>
              <pc:sldMasterMk cId="3807555873" sldId="2147483677"/>
              <pc:sldLayoutMk cId="175404492" sldId="2147483679"/>
              <ac:grpSpMk id="4" creationId="{C9336362-6AE8-102D-3BFB-172AC0EBDFEA}"/>
            </ac:grpSpMkLst>
          </pc:grpChg>
          <pc:picChg chg="add del mod">
            <ac:chgData name="Murphy, Alison R" userId="f799444f-cc99-48a2-a322-12b87cbe7a0b" providerId="ADAL" clId="{D3193965-01B7-4B45-BA95-771E551D0014}" dt="2024-07-12T19:01:46.451" v="29" actId="478"/>
            <ac:picMkLst>
              <pc:docMk/>
              <pc:sldMasterMk cId="3807555873" sldId="2147483677"/>
              <pc:sldLayoutMk cId="175404492" sldId="2147483679"/>
              <ac:picMk id="13" creationId="{33921C64-2071-6912-73AB-4A677D8359F9}"/>
            </ac:picMkLst>
          </pc:picChg>
          <pc:picChg chg="add del mod">
            <ac:chgData name="Murphy, Alison R" userId="f799444f-cc99-48a2-a322-12b87cbe7a0b" providerId="ADAL" clId="{D3193965-01B7-4B45-BA95-771E551D0014}" dt="2024-07-12T19:01:47.661" v="30" actId="478"/>
            <ac:picMkLst>
              <pc:docMk/>
              <pc:sldMasterMk cId="3807555873" sldId="2147483677"/>
              <pc:sldLayoutMk cId="175404492" sldId="2147483679"/>
              <ac:picMk id="15" creationId="{09FD0E3A-7A1D-8C2E-A7DA-ACF1503339AA}"/>
            </ac:picMkLst>
          </pc:picChg>
          <pc:picChg chg="add mod">
            <ac:chgData name="Murphy, Alison R" userId="f799444f-cc99-48a2-a322-12b87cbe7a0b" providerId="ADAL" clId="{D3193965-01B7-4B45-BA95-771E551D0014}" dt="2024-07-12T19:31:47.113" v="213" actId="1076"/>
            <ac:picMkLst>
              <pc:docMk/>
              <pc:sldMasterMk cId="3807555873" sldId="2147483677"/>
              <pc:sldLayoutMk cId="175404492" sldId="2147483679"/>
              <ac:picMk id="16" creationId="{34633B6D-7015-8E71-8D4A-674F00B4645E}"/>
            </ac:picMkLst>
          </pc:picChg>
        </pc:sldLayoutChg>
        <pc:sldLayoutChg chg="modSp mod">
          <pc:chgData name="Murphy, Alison R" userId="f799444f-cc99-48a2-a322-12b87cbe7a0b" providerId="ADAL" clId="{D3193965-01B7-4B45-BA95-771E551D0014}" dt="2024-07-12T19:04:45.785" v="73" actId="207"/>
          <pc:sldLayoutMkLst>
            <pc:docMk/>
            <pc:sldMasterMk cId="3807555873" sldId="2147483677"/>
            <pc:sldLayoutMk cId="2540398812" sldId="2147483680"/>
          </pc:sldLayoutMkLst>
          <pc:spChg chg="mod">
            <ac:chgData name="Murphy, Alison R" userId="f799444f-cc99-48a2-a322-12b87cbe7a0b" providerId="ADAL" clId="{D3193965-01B7-4B45-BA95-771E551D0014}" dt="2024-07-12T19:04:45.785" v="73" actId="207"/>
            <ac:spMkLst>
              <pc:docMk/>
              <pc:sldMasterMk cId="3807555873" sldId="2147483677"/>
              <pc:sldLayoutMk cId="2540398812" sldId="2147483680"/>
              <ac:spMk id="4" creationId="{521B6FEC-7E16-C065-CF37-CC8CFDBAFBE6}"/>
            </ac:spMkLst>
          </pc:spChg>
          <pc:spChg chg="mod">
            <ac:chgData name="Murphy, Alison R" userId="f799444f-cc99-48a2-a322-12b87cbe7a0b" providerId="ADAL" clId="{D3193965-01B7-4B45-BA95-771E551D0014}" dt="2024-07-12T19:02:11.205" v="36" actId="207"/>
            <ac:spMkLst>
              <pc:docMk/>
              <pc:sldMasterMk cId="3807555873" sldId="2147483677"/>
              <pc:sldLayoutMk cId="2540398812" sldId="2147483680"/>
              <ac:spMk id="19" creationId="{5992CB84-2E59-9790-15CE-6B6A4BA26B48}"/>
            </ac:spMkLst>
          </pc:spChg>
        </pc:sldLayoutChg>
        <pc:sldLayoutChg chg="modSp">
          <pc:chgData name="Murphy, Alison R" userId="f799444f-cc99-48a2-a322-12b87cbe7a0b" providerId="ADAL" clId="{D3193965-01B7-4B45-BA95-771E551D0014}" dt="2024-07-12T19:01:16.012" v="24" actId="207"/>
          <pc:sldLayoutMkLst>
            <pc:docMk/>
            <pc:sldMasterMk cId="3807555873" sldId="2147483677"/>
            <pc:sldLayoutMk cId="406317527" sldId="2147483683"/>
          </pc:sldLayoutMkLst>
          <pc:spChg chg="mod">
            <ac:chgData name="Murphy, Alison R" userId="f799444f-cc99-48a2-a322-12b87cbe7a0b" providerId="ADAL" clId="{D3193965-01B7-4B45-BA95-771E551D0014}" dt="2024-07-12T19:01:16.012" v="24" actId="207"/>
            <ac:spMkLst>
              <pc:docMk/>
              <pc:sldMasterMk cId="3807555873" sldId="2147483677"/>
              <pc:sldLayoutMk cId="406317527" sldId="2147483683"/>
              <ac:spMk id="3" creationId="{18071ED2-2ADF-1922-C033-B529ED71C321}"/>
            </ac:spMkLst>
          </pc:spChg>
          <pc:spChg chg="mod">
            <ac:chgData name="Murphy, Alison R" userId="f799444f-cc99-48a2-a322-12b87cbe7a0b" providerId="ADAL" clId="{D3193965-01B7-4B45-BA95-771E551D0014}" dt="2024-07-12T19:01:16.012" v="24" actId="207"/>
            <ac:spMkLst>
              <pc:docMk/>
              <pc:sldMasterMk cId="3807555873" sldId="2147483677"/>
              <pc:sldLayoutMk cId="406317527" sldId="2147483683"/>
              <ac:spMk id="5" creationId="{11B958C2-046F-C838-40E5-86B102C15D30}"/>
            </ac:spMkLst>
          </pc:spChg>
        </pc:sldLayoutChg>
        <pc:sldLayoutChg chg="addSp delSp modSp mod">
          <pc:chgData name="Murphy, Alison R" userId="f799444f-cc99-48a2-a322-12b87cbe7a0b" providerId="ADAL" clId="{D3193965-01B7-4B45-BA95-771E551D0014}" dt="2024-07-12T19:05:02.607" v="75"/>
          <pc:sldLayoutMkLst>
            <pc:docMk/>
            <pc:sldMasterMk cId="3807555873" sldId="2147483677"/>
            <pc:sldLayoutMk cId="4082244302" sldId="2147483684"/>
          </pc:sldLayoutMkLst>
          <pc:spChg chg="mod">
            <ac:chgData name="Murphy, Alison R" userId="f799444f-cc99-48a2-a322-12b87cbe7a0b" providerId="ADAL" clId="{D3193965-01B7-4B45-BA95-771E551D0014}" dt="2024-07-12T19:00:49.150" v="22" actId="207"/>
            <ac:spMkLst>
              <pc:docMk/>
              <pc:sldMasterMk cId="3807555873" sldId="2147483677"/>
              <pc:sldLayoutMk cId="4082244302" sldId="2147483684"/>
              <ac:spMk id="2" creationId="{8CD2E165-2A26-EF38-7863-7342FD8F3487}"/>
            </ac:spMkLst>
          </pc:spChg>
          <pc:spChg chg="mod">
            <ac:chgData name="Murphy, Alison R" userId="f799444f-cc99-48a2-a322-12b87cbe7a0b" providerId="ADAL" clId="{D3193965-01B7-4B45-BA95-771E551D0014}" dt="2024-07-12T19:00:49.150" v="22" actId="207"/>
            <ac:spMkLst>
              <pc:docMk/>
              <pc:sldMasterMk cId="3807555873" sldId="2147483677"/>
              <pc:sldLayoutMk cId="4082244302" sldId="2147483684"/>
              <ac:spMk id="3" creationId="{91C204D2-F55A-7A14-2CBE-2F2E8017C47D}"/>
            </ac:spMkLst>
          </pc:spChg>
          <pc:spChg chg="add mod">
            <ac:chgData name="Murphy, Alison R" userId="f799444f-cc99-48a2-a322-12b87cbe7a0b" providerId="ADAL" clId="{D3193965-01B7-4B45-BA95-771E551D0014}" dt="2024-07-12T19:05:02.607" v="75"/>
            <ac:spMkLst>
              <pc:docMk/>
              <pc:sldMasterMk cId="3807555873" sldId="2147483677"/>
              <pc:sldLayoutMk cId="4082244302" sldId="2147483684"/>
              <ac:spMk id="4" creationId="{13C893C9-C56D-06F4-5FD5-4EDCF153424B}"/>
            </ac:spMkLst>
          </pc:spChg>
          <pc:spChg chg="add mod">
            <ac:chgData name="Murphy, Alison R" userId="f799444f-cc99-48a2-a322-12b87cbe7a0b" providerId="ADAL" clId="{D3193965-01B7-4B45-BA95-771E551D0014}" dt="2024-07-12T19:05:02.607" v="75"/>
            <ac:spMkLst>
              <pc:docMk/>
              <pc:sldMasterMk cId="3807555873" sldId="2147483677"/>
              <pc:sldLayoutMk cId="4082244302" sldId="2147483684"/>
              <ac:spMk id="5" creationId="{9A58F2CD-DE04-6E3C-0C2E-0A0798ED671D}"/>
            </ac:spMkLst>
          </pc:spChg>
          <pc:spChg chg="del">
            <ac:chgData name="Murphy, Alison R" userId="f799444f-cc99-48a2-a322-12b87cbe7a0b" providerId="ADAL" clId="{D3193965-01B7-4B45-BA95-771E551D0014}" dt="2024-07-12T19:05:02.244" v="74"/>
            <ac:spMkLst>
              <pc:docMk/>
              <pc:sldMasterMk cId="3807555873" sldId="2147483677"/>
              <pc:sldLayoutMk cId="4082244302" sldId="2147483684"/>
              <ac:spMk id="6" creationId="{29F0CD21-0D3C-99F5-9759-C93D24895A06}"/>
            </ac:spMkLst>
          </pc:spChg>
          <pc:spChg chg="mod">
            <ac:chgData name="Murphy, Alison R" userId="f799444f-cc99-48a2-a322-12b87cbe7a0b" providerId="ADAL" clId="{D3193965-01B7-4B45-BA95-771E551D0014}" dt="2024-07-12T19:00:45.032" v="21" actId="207"/>
            <ac:spMkLst>
              <pc:docMk/>
              <pc:sldMasterMk cId="3807555873" sldId="2147483677"/>
              <pc:sldLayoutMk cId="4082244302" sldId="2147483684"/>
              <ac:spMk id="7" creationId="{C87306CE-C8E9-AF2F-E95E-DAF0FF98E7F8}"/>
            </ac:spMkLst>
          </pc:spChg>
          <pc:spChg chg="del">
            <ac:chgData name="Murphy, Alison R" userId="f799444f-cc99-48a2-a322-12b87cbe7a0b" providerId="ADAL" clId="{D3193965-01B7-4B45-BA95-771E551D0014}" dt="2024-07-12T19:05:02.244" v="74"/>
            <ac:spMkLst>
              <pc:docMk/>
              <pc:sldMasterMk cId="3807555873" sldId="2147483677"/>
              <pc:sldLayoutMk cId="4082244302" sldId="2147483684"/>
              <ac:spMk id="8" creationId="{2C60AE30-DD32-365D-537D-D74683B14F38}"/>
            </ac:spMkLst>
          </pc:spChg>
          <pc:spChg chg="add mod">
            <ac:chgData name="Murphy, Alison R" userId="f799444f-cc99-48a2-a322-12b87cbe7a0b" providerId="ADAL" clId="{D3193965-01B7-4B45-BA95-771E551D0014}" dt="2024-07-12T19:05:02.607" v="75"/>
            <ac:spMkLst>
              <pc:docMk/>
              <pc:sldMasterMk cId="3807555873" sldId="2147483677"/>
              <pc:sldLayoutMk cId="4082244302" sldId="2147483684"/>
              <ac:spMk id="9" creationId="{5092281A-E8F0-4481-43A2-04FDD94E616D}"/>
            </ac:spMkLst>
          </pc:spChg>
          <pc:spChg chg="del">
            <ac:chgData name="Murphy, Alison R" userId="f799444f-cc99-48a2-a322-12b87cbe7a0b" providerId="ADAL" clId="{D3193965-01B7-4B45-BA95-771E551D0014}" dt="2024-07-12T19:05:02.244" v="74"/>
            <ac:spMkLst>
              <pc:docMk/>
              <pc:sldMasterMk cId="3807555873" sldId="2147483677"/>
              <pc:sldLayoutMk cId="4082244302" sldId="2147483684"/>
              <ac:spMk id="15" creationId="{009AB5ED-31DE-C9EC-87B2-8060BA73932C}"/>
            </ac:spMkLst>
          </pc:spChg>
        </pc:sldLayoutChg>
        <pc:sldLayoutChg chg="addSp delSp modSp mod">
          <pc:chgData name="Murphy, Alison R" userId="f799444f-cc99-48a2-a322-12b87cbe7a0b" providerId="ADAL" clId="{D3193965-01B7-4B45-BA95-771E551D0014}" dt="2024-07-12T19:06:09.922" v="88" actId="207"/>
          <pc:sldLayoutMkLst>
            <pc:docMk/>
            <pc:sldMasterMk cId="3807555873" sldId="2147483677"/>
            <pc:sldLayoutMk cId="3834224497" sldId="2147483685"/>
          </pc:sldLayoutMkLst>
          <pc:spChg chg="mod">
            <ac:chgData name="Murphy, Alison R" userId="f799444f-cc99-48a2-a322-12b87cbe7a0b" providerId="ADAL" clId="{D3193965-01B7-4B45-BA95-771E551D0014}" dt="2024-07-12T19:06:04.394" v="83" actId="207"/>
            <ac:spMkLst>
              <pc:docMk/>
              <pc:sldMasterMk cId="3807555873" sldId="2147483677"/>
              <pc:sldLayoutMk cId="3834224497" sldId="2147483685"/>
              <ac:spMk id="2" creationId="{8CD2E165-2A26-EF38-7863-7342FD8F3487}"/>
            </ac:spMkLst>
          </pc:spChg>
          <pc:spChg chg="mod">
            <ac:chgData name="Murphy, Alison R" userId="f799444f-cc99-48a2-a322-12b87cbe7a0b" providerId="ADAL" clId="{D3193965-01B7-4B45-BA95-771E551D0014}" dt="2024-07-12T19:06:04.394" v="83" actId="207"/>
            <ac:spMkLst>
              <pc:docMk/>
              <pc:sldMasterMk cId="3807555873" sldId="2147483677"/>
              <pc:sldLayoutMk cId="3834224497" sldId="2147483685"/>
              <ac:spMk id="3" creationId="{91C204D2-F55A-7A14-2CBE-2F2E8017C47D}"/>
            </ac:spMkLst>
          </pc:spChg>
          <pc:spChg chg="add mod">
            <ac:chgData name="Murphy, Alison R" userId="f799444f-cc99-48a2-a322-12b87cbe7a0b" providerId="ADAL" clId="{D3193965-01B7-4B45-BA95-771E551D0014}" dt="2024-07-12T19:05:53.093" v="81"/>
            <ac:spMkLst>
              <pc:docMk/>
              <pc:sldMasterMk cId="3807555873" sldId="2147483677"/>
              <pc:sldLayoutMk cId="3834224497" sldId="2147483685"/>
              <ac:spMk id="4" creationId="{F2A10187-2894-3518-1BD5-AB3690C7826B}"/>
            </ac:spMkLst>
          </pc:spChg>
          <pc:spChg chg="add mod">
            <ac:chgData name="Murphy, Alison R" userId="f799444f-cc99-48a2-a322-12b87cbe7a0b" providerId="ADAL" clId="{D3193965-01B7-4B45-BA95-771E551D0014}" dt="2024-07-12T19:05:53.093" v="81"/>
            <ac:spMkLst>
              <pc:docMk/>
              <pc:sldMasterMk cId="3807555873" sldId="2147483677"/>
              <pc:sldLayoutMk cId="3834224497" sldId="2147483685"/>
              <ac:spMk id="6" creationId="{5C40B4DC-A839-5718-6482-B92F82BBFDDC}"/>
            </ac:spMkLst>
          </pc:spChg>
          <pc:spChg chg="mod">
            <ac:chgData name="Murphy, Alison R" userId="f799444f-cc99-48a2-a322-12b87cbe7a0b" providerId="ADAL" clId="{D3193965-01B7-4B45-BA95-771E551D0014}" dt="2024-07-12T19:06:09.922" v="88" actId="207"/>
            <ac:spMkLst>
              <pc:docMk/>
              <pc:sldMasterMk cId="3807555873" sldId="2147483677"/>
              <pc:sldLayoutMk cId="3834224497" sldId="2147483685"/>
              <ac:spMk id="7" creationId="{C87306CE-C8E9-AF2F-E95E-DAF0FF98E7F8}"/>
            </ac:spMkLst>
          </pc:spChg>
          <pc:spChg chg="add del">
            <ac:chgData name="Murphy, Alison R" userId="f799444f-cc99-48a2-a322-12b87cbe7a0b" providerId="ADAL" clId="{D3193965-01B7-4B45-BA95-771E551D0014}" dt="2024-07-12T19:05:59.355" v="82"/>
            <ac:spMkLst>
              <pc:docMk/>
              <pc:sldMasterMk cId="3807555873" sldId="2147483677"/>
              <pc:sldLayoutMk cId="3834224497" sldId="2147483685"/>
              <ac:spMk id="8" creationId="{36FF950F-6C95-30D2-8F6D-179E24462AD0}"/>
            </ac:spMkLst>
          </pc:spChg>
          <pc:spChg chg="add mod">
            <ac:chgData name="Murphy, Alison R" userId="f799444f-cc99-48a2-a322-12b87cbe7a0b" providerId="ADAL" clId="{D3193965-01B7-4B45-BA95-771E551D0014}" dt="2024-07-12T19:05:53.093" v="81"/>
            <ac:spMkLst>
              <pc:docMk/>
              <pc:sldMasterMk cId="3807555873" sldId="2147483677"/>
              <pc:sldLayoutMk cId="3834224497" sldId="2147483685"/>
              <ac:spMk id="9" creationId="{21996F8C-8937-6772-9006-9DDE7D84DB2D}"/>
            </ac:spMkLst>
          </pc:spChg>
          <pc:spChg chg="add del">
            <ac:chgData name="Murphy, Alison R" userId="f799444f-cc99-48a2-a322-12b87cbe7a0b" providerId="ADAL" clId="{D3193965-01B7-4B45-BA95-771E551D0014}" dt="2024-07-12T19:05:59.355" v="82"/>
            <ac:spMkLst>
              <pc:docMk/>
              <pc:sldMasterMk cId="3807555873" sldId="2147483677"/>
              <pc:sldLayoutMk cId="3834224497" sldId="2147483685"/>
              <ac:spMk id="13" creationId="{3121A777-E89A-E419-CBF5-6E0DBCE0B625}"/>
            </ac:spMkLst>
          </pc:spChg>
          <pc:spChg chg="add del">
            <ac:chgData name="Murphy, Alison R" userId="f799444f-cc99-48a2-a322-12b87cbe7a0b" providerId="ADAL" clId="{D3193965-01B7-4B45-BA95-771E551D0014}" dt="2024-07-12T19:05:59.355" v="82"/>
            <ac:spMkLst>
              <pc:docMk/>
              <pc:sldMasterMk cId="3807555873" sldId="2147483677"/>
              <pc:sldLayoutMk cId="3834224497" sldId="2147483685"/>
              <ac:spMk id="14" creationId="{576A54CB-2F90-9925-245C-16AE05AE833F}"/>
            </ac:spMkLst>
          </pc:spChg>
        </pc:sldLayoutChg>
        <pc:sldLayoutChg chg="addSp delSp modSp mod">
          <pc:chgData name="Murphy, Alison R" userId="f799444f-cc99-48a2-a322-12b87cbe7a0b" providerId="ADAL" clId="{D3193965-01B7-4B45-BA95-771E551D0014}" dt="2024-07-12T19:06:25.008" v="95"/>
          <pc:sldLayoutMkLst>
            <pc:docMk/>
            <pc:sldMasterMk cId="3807555873" sldId="2147483677"/>
            <pc:sldLayoutMk cId="2432216614" sldId="2147483686"/>
          </pc:sldLayoutMkLst>
          <pc:spChg chg="mod">
            <ac:chgData name="Murphy, Alison R" userId="f799444f-cc99-48a2-a322-12b87cbe7a0b" providerId="ADAL" clId="{D3193965-01B7-4B45-BA95-771E551D0014}" dt="2024-07-12T18:58:50.972" v="14" actId="207"/>
            <ac:spMkLst>
              <pc:docMk/>
              <pc:sldMasterMk cId="3807555873" sldId="2147483677"/>
              <pc:sldLayoutMk cId="2432216614" sldId="2147483686"/>
              <ac:spMk id="2" creationId="{8CD2E165-2A26-EF38-7863-7342FD8F3487}"/>
            </ac:spMkLst>
          </pc:spChg>
          <pc:spChg chg="mod">
            <ac:chgData name="Murphy, Alison R" userId="f799444f-cc99-48a2-a322-12b87cbe7a0b" providerId="ADAL" clId="{D3193965-01B7-4B45-BA95-771E551D0014}" dt="2024-07-12T19:00:23.827" v="20"/>
            <ac:spMkLst>
              <pc:docMk/>
              <pc:sldMasterMk cId="3807555873" sldId="2147483677"/>
              <pc:sldLayoutMk cId="2432216614" sldId="2147483686"/>
              <ac:spMk id="3" creationId="{91C204D2-F55A-7A14-2CBE-2F2E8017C47D}"/>
            </ac:spMkLst>
          </pc:spChg>
          <pc:spChg chg="add mod">
            <ac:chgData name="Murphy, Alison R" userId="f799444f-cc99-48a2-a322-12b87cbe7a0b" providerId="ADAL" clId="{D3193965-01B7-4B45-BA95-771E551D0014}" dt="2024-07-12T19:06:25.008" v="95"/>
            <ac:spMkLst>
              <pc:docMk/>
              <pc:sldMasterMk cId="3807555873" sldId="2147483677"/>
              <pc:sldLayoutMk cId="2432216614" sldId="2147483686"/>
              <ac:spMk id="4" creationId="{5FB1BA33-3EC6-BBE2-AFAD-39E680865492}"/>
            </ac:spMkLst>
          </pc:spChg>
          <pc:spChg chg="add mod">
            <ac:chgData name="Murphy, Alison R" userId="f799444f-cc99-48a2-a322-12b87cbe7a0b" providerId="ADAL" clId="{D3193965-01B7-4B45-BA95-771E551D0014}" dt="2024-07-12T19:06:25.008" v="95"/>
            <ac:spMkLst>
              <pc:docMk/>
              <pc:sldMasterMk cId="3807555873" sldId="2147483677"/>
              <pc:sldLayoutMk cId="2432216614" sldId="2147483686"/>
              <ac:spMk id="6" creationId="{80C0B9A2-2EAB-1EAB-8D3C-BAC4C7C18A15}"/>
            </ac:spMkLst>
          </pc:spChg>
          <pc:spChg chg="mod">
            <ac:chgData name="Murphy, Alison R" userId="f799444f-cc99-48a2-a322-12b87cbe7a0b" providerId="ADAL" clId="{D3193965-01B7-4B45-BA95-771E551D0014}" dt="2024-07-12T19:06:20.809" v="93" actId="207"/>
            <ac:spMkLst>
              <pc:docMk/>
              <pc:sldMasterMk cId="3807555873" sldId="2147483677"/>
              <pc:sldLayoutMk cId="2432216614" sldId="2147483686"/>
              <ac:spMk id="7" creationId="{C87306CE-C8E9-AF2F-E95E-DAF0FF98E7F8}"/>
            </ac:spMkLst>
          </pc:spChg>
          <pc:spChg chg="del">
            <ac:chgData name="Murphy, Alison R" userId="f799444f-cc99-48a2-a322-12b87cbe7a0b" providerId="ADAL" clId="{D3193965-01B7-4B45-BA95-771E551D0014}" dt="2024-07-12T19:06:24.728" v="94"/>
            <ac:spMkLst>
              <pc:docMk/>
              <pc:sldMasterMk cId="3807555873" sldId="2147483677"/>
              <pc:sldLayoutMk cId="2432216614" sldId="2147483686"/>
              <ac:spMk id="8" creationId="{36FF950F-6C95-30D2-8F6D-179E24462AD0}"/>
            </ac:spMkLst>
          </pc:spChg>
          <pc:spChg chg="add mod">
            <ac:chgData name="Murphy, Alison R" userId="f799444f-cc99-48a2-a322-12b87cbe7a0b" providerId="ADAL" clId="{D3193965-01B7-4B45-BA95-771E551D0014}" dt="2024-07-12T19:06:25.008" v="95"/>
            <ac:spMkLst>
              <pc:docMk/>
              <pc:sldMasterMk cId="3807555873" sldId="2147483677"/>
              <pc:sldLayoutMk cId="2432216614" sldId="2147483686"/>
              <ac:spMk id="9" creationId="{04051D1E-4615-E791-DBCE-0D774B768EC1}"/>
            </ac:spMkLst>
          </pc:spChg>
          <pc:spChg chg="del">
            <ac:chgData name="Murphy, Alison R" userId="f799444f-cc99-48a2-a322-12b87cbe7a0b" providerId="ADAL" clId="{D3193965-01B7-4B45-BA95-771E551D0014}" dt="2024-07-12T19:06:24.728" v="94"/>
            <ac:spMkLst>
              <pc:docMk/>
              <pc:sldMasterMk cId="3807555873" sldId="2147483677"/>
              <pc:sldLayoutMk cId="2432216614" sldId="2147483686"/>
              <ac:spMk id="13" creationId="{3121A777-E89A-E419-CBF5-6E0DBCE0B625}"/>
            </ac:spMkLst>
          </pc:spChg>
          <pc:spChg chg="del">
            <ac:chgData name="Murphy, Alison R" userId="f799444f-cc99-48a2-a322-12b87cbe7a0b" providerId="ADAL" clId="{D3193965-01B7-4B45-BA95-771E551D0014}" dt="2024-07-12T19:06:24.728" v="94"/>
            <ac:spMkLst>
              <pc:docMk/>
              <pc:sldMasterMk cId="3807555873" sldId="2147483677"/>
              <pc:sldLayoutMk cId="2432216614" sldId="2147483686"/>
              <ac:spMk id="14" creationId="{576A54CB-2F90-9925-245C-16AE05AE833F}"/>
            </ac:spMkLst>
          </pc:spChg>
        </pc:sldLayoutChg>
        <pc:sldLayoutChg chg="modSp mod">
          <pc:chgData name="Murphy, Alison R" userId="f799444f-cc99-48a2-a322-12b87cbe7a0b" providerId="ADAL" clId="{D3193965-01B7-4B45-BA95-771E551D0014}" dt="2024-07-12T19:06:55.101" v="104" actId="207"/>
          <pc:sldLayoutMkLst>
            <pc:docMk/>
            <pc:sldMasterMk cId="3807555873" sldId="2147483677"/>
            <pc:sldLayoutMk cId="3718520116" sldId="2147483687"/>
          </pc:sldLayoutMkLst>
          <pc:spChg chg="mod">
            <ac:chgData name="Murphy, Alison R" userId="f799444f-cc99-48a2-a322-12b87cbe7a0b" providerId="ADAL" clId="{D3193965-01B7-4B45-BA95-771E551D0014}" dt="2024-07-12T19:06:55.101" v="104" actId="207"/>
            <ac:spMkLst>
              <pc:docMk/>
              <pc:sldMasterMk cId="3807555873" sldId="2147483677"/>
              <pc:sldLayoutMk cId="3718520116" sldId="2147483687"/>
              <ac:spMk id="6" creationId="{E3049668-4A8F-8AF4-17B4-C74FDB40BB5D}"/>
            </ac:spMkLst>
          </pc:spChg>
        </pc:sldLayoutChg>
        <pc:sldLayoutChg chg="modSp mod">
          <pc:chgData name="Murphy, Alison R" userId="f799444f-cc99-48a2-a322-12b87cbe7a0b" providerId="ADAL" clId="{D3193965-01B7-4B45-BA95-771E551D0014}" dt="2024-07-12T19:09:29.767" v="153" actId="207"/>
          <pc:sldLayoutMkLst>
            <pc:docMk/>
            <pc:sldMasterMk cId="3807555873" sldId="2147483677"/>
            <pc:sldLayoutMk cId="2349533925" sldId="2147483688"/>
          </pc:sldLayoutMkLst>
          <pc:spChg chg="mod">
            <ac:chgData name="Murphy, Alison R" userId="f799444f-cc99-48a2-a322-12b87cbe7a0b" providerId="ADAL" clId="{D3193965-01B7-4B45-BA95-771E551D0014}" dt="2024-07-12T18:58:15.476" v="11" actId="207"/>
            <ac:spMkLst>
              <pc:docMk/>
              <pc:sldMasterMk cId="3807555873" sldId="2147483677"/>
              <pc:sldLayoutMk cId="2349533925" sldId="2147483688"/>
              <ac:spMk id="5" creationId="{11B958C2-046F-C838-40E5-86B102C15D30}"/>
            </ac:spMkLst>
          </pc:spChg>
          <pc:spChg chg="mod">
            <ac:chgData name="Murphy, Alison R" userId="f799444f-cc99-48a2-a322-12b87cbe7a0b" providerId="ADAL" clId="{D3193965-01B7-4B45-BA95-771E551D0014}" dt="2024-07-12T19:09:29.767" v="153" actId="207"/>
            <ac:spMkLst>
              <pc:docMk/>
              <pc:sldMasterMk cId="3807555873" sldId="2147483677"/>
              <pc:sldLayoutMk cId="2349533925" sldId="2147483688"/>
              <ac:spMk id="6" creationId="{4CA84315-61EC-C4BD-1947-D38A94E7E860}"/>
            </ac:spMkLst>
          </pc:spChg>
          <pc:spChg chg="mod">
            <ac:chgData name="Murphy, Alison R" userId="f799444f-cc99-48a2-a322-12b87cbe7a0b" providerId="ADAL" clId="{D3193965-01B7-4B45-BA95-771E551D0014}" dt="2024-07-12T19:07:11.803" v="106"/>
            <ac:spMkLst>
              <pc:docMk/>
              <pc:sldMasterMk cId="3807555873" sldId="2147483677"/>
              <pc:sldLayoutMk cId="2349533925" sldId="2147483688"/>
              <ac:spMk id="11" creationId="{CB6D8E76-7443-829D-3BDF-53D63BEA8469}"/>
            </ac:spMkLst>
          </pc:spChg>
          <pc:spChg chg="mod">
            <ac:chgData name="Murphy, Alison R" userId="f799444f-cc99-48a2-a322-12b87cbe7a0b" providerId="ADAL" clId="{D3193965-01B7-4B45-BA95-771E551D0014}" dt="2024-07-12T19:09:22.979" v="152" actId="11530"/>
            <ac:spMkLst>
              <pc:docMk/>
              <pc:sldMasterMk cId="3807555873" sldId="2147483677"/>
              <pc:sldLayoutMk cId="2349533925" sldId="2147483688"/>
              <ac:spMk id="13" creationId="{B06C98F6-1BE6-7690-A88D-7E1F54A972A8}"/>
            </ac:spMkLst>
          </pc:spChg>
        </pc:sldLayoutChg>
        <pc:sldLayoutChg chg="modSp mod">
          <pc:chgData name="Murphy, Alison R" userId="f799444f-cc99-48a2-a322-12b87cbe7a0b" providerId="ADAL" clId="{D3193965-01B7-4B45-BA95-771E551D0014}" dt="2024-07-12T18:58:00.508" v="9" actId="207"/>
          <pc:sldLayoutMkLst>
            <pc:docMk/>
            <pc:sldMasterMk cId="3807555873" sldId="2147483677"/>
            <pc:sldLayoutMk cId="1172390815" sldId="2147483689"/>
          </pc:sldLayoutMkLst>
          <pc:spChg chg="mod">
            <ac:chgData name="Murphy, Alison R" userId="f799444f-cc99-48a2-a322-12b87cbe7a0b" providerId="ADAL" clId="{D3193965-01B7-4B45-BA95-771E551D0014}" dt="2024-07-12T18:57:49.094" v="7" actId="207"/>
            <ac:spMkLst>
              <pc:docMk/>
              <pc:sldMasterMk cId="3807555873" sldId="2147483677"/>
              <pc:sldLayoutMk cId="1172390815" sldId="2147483689"/>
              <ac:spMk id="2" creationId="{E70A7FC6-BD39-45E8-B9B0-E969004E0012}"/>
            </ac:spMkLst>
          </pc:spChg>
          <pc:spChg chg="mod">
            <ac:chgData name="Murphy, Alison R" userId="f799444f-cc99-48a2-a322-12b87cbe7a0b" providerId="ADAL" clId="{D3193965-01B7-4B45-BA95-771E551D0014}" dt="2024-07-12T18:58:00.508" v="9" actId="207"/>
            <ac:spMkLst>
              <pc:docMk/>
              <pc:sldMasterMk cId="3807555873" sldId="2147483677"/>
              <pc:sldLayoutMk cId="1172390815" sldId="2147483689"/>
              <ac:spMk id="4" creationId="{778CA17B-BFC1-E0F0-179B-A7F447E276BB}"/>
            </ac:spMkLst>
          </pc:spChg>
          <pc:spChg chg="mod">
            <ac:chgData name="Murphy, Alison R" userId="f799444f-cc99-48a2-a322-12b87cbe7a0b" providerId="ADAL" clId="{D3193965-01B7-4B45-BA95-771E551D0014}" dt="2024-07-12T18:58:00.508" v="9" actId="207"/>
            <ac:spMkLst>
              <pc:docMk/>
              <pc:sldMasterMk cId="3807555873" sldId="2147483677"/>
              <pc:sldLayoutMk cId="1172390815" sldId="2147483689"/>
              <ac:spMk id="6" creationId="{4CA84315-61EC-C4BD-1947-D38A94E7E860}"/>
            </ac:spMkLst>
          </pc:spChg>
          <pc:spChg chg="mod">
            <ac:chgData name="Murphy, Alison R" userId="f799444f-cc99-48a2-a322-12b87cbe7a0b" providerId="ADAL" clId="{D3193965-01B7-4B45-BA95-771E551D0014}" dt="2024-07-12T18:57:49.094" v="7" actId="207"/>
            <ac:spMkLst>
              <pc:docMk/>
              <pc:sldMasterMk cId="3807555873" sldId="2147483677"/>
              <pc:sldLayoutMk cId="1172390815" sldId="2147483689"/>
              <ac:spMk id="11" creationId="{EEFD25E3-1387-8DCC-3CD1-5B72513806A7}"/>
            </ac:spMkLst>
          </pc:spChg>
          <pc:spChg chg="mod">
            <ac:chgData name="Murphy, Alison R" userId="f799444f-cc99-48a2-a322-12b87cbe7a0b" providerId="ADAL" clId="{D3193965-01B7-4B45-BA95-771E551D0014}" dt="2024-07-12T18:57:54.736" v="8" actId="207"/>
            <ac:spMkLst>
              <pc:docMk/>
              <pc:sldMasterMk cId="3807555873" sldId="2147483677"/>
              <pc:sldLayoutMk cId="1172390815" sldId="2147483689"/>
              <ac:spMk id="13" creationId="{B06C98F6-1BE6-7690-A88D-7E1F54A972A8}"/>
            </ac:spMkLst>
          </pc:spChg>
        </pc:sldLayoutChg>
        <pc:sldLayoutChg chg="modSp mod">
          <pc:chgData name="Murphy, Alison R" userId="f799444f-cc99-48a2-a322-12b87cbe7a0b" providerId="ADAL" clId="{D3193965-01B7-4B45-BA95-771E551D0014}" dt="2024-07-12T19:10:47.824" v="171" actId="207"/>
          <pc:sldLayoutMkLst>
            <pc:docMk/>
            <pc:sldMasterMk cId="3807555873" sldId="2147483677"/>
            <pc:sldLayoutMk cId="765011687" sldId="2147483690"/>
          </pc:sldLayoutMkLst>
          <pc:spChg chg="mod">
            <ac:chgData name="Murphy, Alison R" userId="f799444f-cc99-48a2-a322-12b87cbe7a0b" providerId="ADAL" clId="{D3193965-01B7-4B45-BA95-771E551D0014}" dt="2024-07-12T19:10:47.824" v="171" actId="207"/>
            <ac:spMkLst>
              <pc:docMk/>
              <pc:sldMasterMk cId="3807555873" sldId="2147483677"/>
              <pc:sldLayoutMk cId="765011687" sldId="2147483690"/>
              <ac:spMk id="16" creationId="{C770BF24-8D00-40A6-9C69-742A02DC93AB}"/>
            </ac:spMkLst>
          </pc:spChg>
        </pc:sldLayoutChg>
        <pc:sldLayoutChg chg="modSp mod">
          <pc:chgData name="Murphy, Alison R" userId="f799444f-cc99-48a2-a322-12b87cbe7a0b" providerId="ADAL" clId="{D3193965-01B7-4B45-BA95-771E551D0014}" dt="2024-07-12T18:57:15.018" v="4" actId="207"/>
          <pc:sldLayoutMkLst>
            <pc:docMk/>
            <pc:sldMasterMk cId="3807555873" sldId="2147483677"/>
            <pc:sldLayoutMk cId="3886454766" sldId="2147483691"/>
          </pc:sldLayoutMkLst>
          <pc:spChg chg="mod">
            <ac:chgData name="Murphy, Alison R" userId="f799444f-cc99-48a2-a322-12b87cbe7a0b" providerId="ADAL" clId="{D3193965-01B7-4B45-BA95-771E551D0014}" dt="2024-07-12T18:57:15.018" v="4" actId="207"/>
            <ac:spMkLst>
              <pc:docMk/>
              <pc:sldMasterMk cId="3807555873" sldId="2147483677"/>
              <pc:sldLayoutMk cId="3886454766" sldId="2147483691"/>
              <ac:spMk id="3" creationId="{3FA50C55-F058-6D66-6F50-2AAA73C4AF7D}"/>
            </ac:spMkLst>
          </pc:spChg>
        </pc:sldLayoutChg>
        <pc:sldLayoutChg chg="modSp">
          <pc:chgData name="Murphy, Alison R" userId="f799444f-cc99-48a2-a322-12b87cbe7a0b" providerId="ADAL" clId="{D3193965-01B7-4B45-BA95-771E551D0014}" dt="2024-07-12T19:02:55.439" v="39" actId="207"/>
          <pc:sldLayoutMkLst>
            <pc:docMk/>
            <pc:sldMasterMk cId="3807555873" sldId="2147483677"/>
            <pc:sldLayoutMk cId="3306077834" sldId="2147483693"/>
          </pc:sldLayoutMkLst>
          <pc:spChg chg="mod">
            <ac:chgData name="Murphy, Alison R" userId="f799444f-cc99-48a2-a322-12b87cbe7a0b" providerId="ADAL" clId="{D3193965-01B7-4B45-BA95-771E551D0014}" dt="2024-07-12T19:02:42.926" v="37" actId="207"/>
            <ac:spMkLst>
              <pc:docMk/>
              <pc:sldMasterMk cId="3807555873" sldId="2147483677"/>
              <pc:sldLayoutMk cId="3306077834" sldId="2147483693"/>
              <ac:spMk id="8" creationId="{D159E887-E404-E9B8-7288-3A700F45908A}"/>
            </ac:spMkLst>
          </pc:spChg>
          <pc:spChg chg="mod">
            <ac:chgData name="Murphy, Alison R" userId="f799444f-cc99-48a2-a322-12b87cbe7a0b" providerId="ADAL" clId="{D3193965-01B7-4B45-BA95-771E551D0014}" dt="2024-07-12T19:02:50.088" v="38" actId="207"/>
            <ac:spMkLst>
              <pc:docMk/>
              <pc:sldMasterMk cId="3807555873" sldId="2147483677"/>
              <pc:sldLayoutMk cId="3306077834" sldId="2147483693"/>
              <ac:spMk id="21" creationId="{B06351B6-FA17-3AAC-272D-7B50AD165F53}"/>
            </ac:spMkLst>
          </pc:spChg>
          <pc:spChg chg="mod">
            <ac:chgData name="Murphy, Alison R" userId="f799444f-cc99-48a2-a322-12b87cbe7a0b" providerId="ADAL" clId="{D3193965-01B7-4B45-BA95-771E551D0014}" dt="2024-07-12T19:02:55.439" v="39" actId="207"/>
            <ac:spMkLst>
              <pc:docMk/>
              <pc:sldMasterMk cId="3807555873" sldId="2147483677"/>
              <pc:sldLayoutMk cId="3306077834" sldId="2147483693"/>
              <ac:spMk id="23" creationId="{06D24FB9-B714-3649-86E0-6535BFD22F1E}"/>
            </ac:spMkLst>
          </pc:spChg>
          <pc:spChg chg="mod">
            <ac:chgData name="Murphy, Alison R" userId="f799444f-cc99-48a2-a322-12b87cbe7a0b" providerId="ADAL" clId="{D3193965-01B7-4B45-BA95-771E551D0014}" dt="2024-07-12T19:02:55.439" v="39" actId="207"/>
            <ac:spMkLst>
              <pc:docMk/>
              <pc:sldMasterMk cId="3807555873" sldId="2147483677"/>
              <pc:sldLayoutMk cId="3306077834" sldId="2147483693"/>
              <ac:spMk id="29" creationId="{862B9702-658F-9339-AD06-5328FA0A8283}"/>
            </ac:spMkLst>
          </pc:spChg>
          <pc:spChg chg="mod">
            <ac:chgData name="Murphy, Alison R" userId="f799444f-cc99-48a2-a322-12b87cbe7a0b" providerId="ADAL" clId="{D3193965-01B7-4B45-BA95-771E551D0014}" dt="2024-07-12T19:02:42.926" v="37" actId="207"/>
            <ac:spMkLst>
              <pc:docMk/>
              <pc:sldMasterMk cId="3807555873" sldId="2147483677"/>
              <pc:sldLayoutMk cId="3306077834" sldId="2147483693"/>
              <ac:spMk id="31" creationId="{7B9C306D-FDBC-1839-1DB4-6E340D4D9BF7}"/>
            </ac:spMkLst>
          </pc:spChg>
          <pc:spChg chg="mod">
            <ac:chgData name="Murphy, Alison R" userId="f799444f-cc99-48a2-a322-12b87cbe7a0b" providerId="ADAL" clId="{D3193965-01B7-4B45-BA95-771E551D0014}" dt="2024-07-12T19:02:50.088" v="38" actId="207"/>
            <ac:spMkLst>
              <pc:docMk/>
              <pc:sldMasterMk cId="3807555873" sldId="2147483677"/>
              <pc:sldLayoutMk cId="3306077834" sldId="2147483693"/>
              <ac:spMk id="33" creationId="{BA83F576-0EE9-7331-835E-F9933A66E657}"/>
            </ac:spMkLst>
          </pc:spChg>
        </pc:sldLayoutChg>
        <pc:sldLayoutChg chg="modSp mod">
          <pc:chgData name="Murphy, Alison R" userId="f799444f-cc99-48a2-a322-12b87cbe7a0b" providerId="ADAL" clId="{D3193965-01B7-4B45-BA95-771E551D0014}" dt="2024-07-12T19:11:13.658" v="195" actId="207"/>
          <pc:sldLayoutMkLst>
            <pc:docMk/>
            <pc:sldMasterMk cId="3807555873" sldId="2147483677"/>
            <pc:sldLayoutMk cId="507607482" sldId="2147483694"/>
          </pc:sldLayoutMkLst>
          <pc:spChg chg="mod">
            <ac:chgData name="Murphy, Alison R" userId="f799444f-cc99-48a2-a322-12b87cbe7a0b" providerId="ADAL" clId="{D3193965-01B7-4B45-BA95-771E551D0014}" dt="2024-07-12T18:56:51.514" v="3" actId="207"/>
            <ac:spMkLst>
              <pc:docMk/>
              <pc:sldMasterMk cId="3807555873" sldId="2147483677"/>
              <pc:sldLayoutMk cId="507607482" sldId="2147483694"/>
              <ac:spMk id="2" creationId="{321D2900-2F9D-B1FF-6DDD-28F286B90C26}"/>
            </ac:spMkLst>
          </pc:spChg>
          <pc:spChg chg="mod">
            <ac:chgData name="Murphy, Alison R" userId="f799444f-cc99-48a2-a322-12b87cbe7a0b" providerId="ADAL" clId="{D3193965-01B7-4B45-BA95-771E551D0014}" dt="2024-07-12T18:56:51.514" v="3" actId="207"/>
            <ac:spMkLst>
              <pc:docMk/>
              <pc:sldMasterMk cId="3807555873" sldId="2147483677"/>
              <pc:sldLayoutMk cId="507607482" sldId="2147483694"/>
              <ac:spMk id="9" creationId="{22C4339A-0440-7DEA-8D13-5122BBD0B7A0}"/>
            </ac:spMkLst>
          </pc:spChg>
          <pc:spChg chg="mod">
            <ac:chgData name="Murphy, Alison R" userId="f799444f-cc99-48a2-a322-12b87cbe7a0b" providerId="ADAL" clId="{D3193965-01B7-4B45-BA95-771E551D0014}" dt="2024-07-12T18:56:51.514" v="3" actId="207"/>
            <ac:spMkLst>
              <pc:docMk/>
              <pc:sldMasterMk cId="3807555873" sldId="2147483677"/>
              <pc:sldLayoutMk cId="507607482" sldId="2147483694"/>
              <ac:spMk id="19" creationId="{13AFE10E-4F01-AC67-2424-A915D326AD64}"/>
            </ac:spMkLst>
          </pc:spChg>
          <pc:spChg chg="mod">
            <ac:chgData name="Murphy, Alison R" userId="f799444f-cc99-48a2-a322-12b87cbe7a0b" providerId="ADAL" clId="{D3193965-01B7-4B45-BA95-771E551D0014}" dt="2024-07-12T19:11:13.658" v="195" actId="207"/>
            <ac:spMkLst>
              <pc:docMk/>
              <pc:sldMasterMk cId="3807555873" sldId="2147483677"/>
              <pc:sldLayoutMk cId="507607482" sldId="2147483694"/>
              <ac:spMk id="20" creationId="{E545DEA1-88F4-8868-CC72-516C33885F30}"/>
            </ac:spMkLst>
          </pc:spChg>
          <pc:spChg chg="mod">
            <ac:chgData name="Murphy, Alison R" userId="f799444f-cc99-48a2-a322-12b87cbe7a0b" providerId="ADAL" clId="{D3193965-01B7-4B45-BA95-771E551D0014}" dt="2024-07-12T18:56:51.514" v="3" actId="207"/>
            <ac:spMkLst>
              <pc:docMk/>
              <pc:sldMasterMk cId="3807555873" sldId="2147483677"/>
              <pc:sldLayoutMk cId="507607482" sldId="2147483694"/>
              <ac:spMk id="22" creationId="{9126DD50-619D-8AE6-A7CB-335A889E49E6}"/>
            </ac:spMkLst>
          </pc:spChg>
        </pc:sldLayoutChg>
        <pc:sldLayoutChg chg="modSp mod">
          <pc:chgData name="Murphy, Alison R" userId="f799444f-cc99-48a2-a322-12b87cbe7a0b" providerId="ADAL" clId="{D3193965-01B7-4B45-BA95-771E551D0014}" dt="2024-07-12T18:56:40.657" v="2" actId="207"/>
          <pc:sldLayoutMkLst>
            <pc:docMk/>
            <pc:sldMasterMk cId="3807555873" sldId="2147483677"/>
            <pc:sldLayoutMk cId="396048504" sldId="2147483695"/>
          </pc:sldLayoutMkLst>
          <pc:spChg chg="mod">
            <ac:chgData name="Murphy, Alison R" userId="f799444f-cc99-48a2-a322-12b87cbe7a0b" providerId="ADAL" clId="{D3193965-01B7-4B45-BA95-771E551D0014}" dt="2024-07-12T18:56:40.657" v="2" actId="207"/>
            <ac:spMkLst>
              <pc:docMk/>
              <pc:sldMasterMk cId="3807555873" sldId="2147483677"/>
              <pc:sldLayoutMk cId="396048504" sldId="2147483695"/>
              <ac:spMk id="5" creationId="{70FC3DE9-304C-33B8-BFA3-9E1B5B828D24}"/>
            </ac:spMkLst>
          </pc:spChg>
          <pc:spChg chg="mod">
            <ac:chgData name="Murphy, Alison R" userId="f799444f-cc99-48a2-a322-12b87cbe7a0b" providerId="ADAL" clId="{D3193965-01B7-4B45-BA95-771E551D0014}" dt="2024-07-12T18:56:40.657" v="2" actId="207"/>
            <ac:spMkLst>
              <pc:docMk/>
              <pc:sldMasterMk cId="3807555873" sldId="2147483677"/>
              <pc:sldLayoutMk cId="396048504" sldId="2147483695"/>
              <ac:spMk id="8" creationId="{1E5BE9F7-06C0-9DD5-3901-369EF86B8122}"/>
            </ac:spMkLst>
          </pc:spChg>
          <pc:spChg chg="mod">
            <ac:chgData name="Murphy, Alison R" userId="f799444f-cc99-48a2-a322-12b87cbe7a0b" providerId="ADAL" clId="{D3193965-01B7-4B45-BA95-771E551D0014}" dt="2024-07-12T18:56:40.657" v="2" actId="207"/>
            <ac:spMkLst>
              <pc:docMk/>
              <pc:sldMasterMk cId="3807555873" sldId="2147483677"/>
              <pc:sldLayoutMk cId="396048504" sldId="2147483695"/>
              <ac:spMk id="12" creationId="{B1D4D10A-FAE5-949F-6E01-C2F6DDF1FD22}"/>
            </ac:spMkLst>
          </pc:spChg>
          <pc:spChg chg="mod">
            <ac:chgData name="Murphy, Alison R" userId="f799444f-cc99-48a2-a322-12b87cbe7a0b" providerId="ADAL" clId="{D3193965-01B7-4B45-BA95-771E551D0014}" dt="2024-07-12T18:56:40.657" v="2" actId="207"/>
            <ac:spMkLst>
              <pc:docMk/>
              <pc:sldMasterMk cId="3807555873" sldId="2147483677"/>
              <pc:sldLayoutMk cId="396048504" sldId="2147483695"/>
              <ac:spMk id="26" creationId="{776E8A64-112B-D8DD-A5C0-A31C0BBBC35B}"/>
            </ac:spMkLst>
          </pc:spChg>
        </pc:sldLayoutChg>
        <pc:sldLayoutChg chg="modSp">
          <pc:chgData name="Murphy, Alison R" userId="f799444f-cc99-48a2-a322-12b87cbe7a0b" providerId="ADAL" clId="{D3193965-01B7-4B45-BA95-771E551D0014}" dt="2024-07-12T18:57:32.810" v="6" actId="14826"/>
          <pc:sldLayoutMkLst>
            <pc:docMk/>
            <pc:sldMasterMk cId="3807555873" sldId="2147483677"/>
            <pc:sldLayoutMk cId="3339258464" sldId="2147483696"/>
          </pc:sldLayoutMkLst>
          <pc:picChg chg="mod">
            <ac:chgData name="Murphy, Alison R" userId="f799444f-cc99-48a2-a322-12b87cbe7a0b" providerId="ADAL" clId="{D3193965-01B7-4B45-BA95-771E551D0014}" dt="2024-07-12T18:57:32.810" v="6" actId="14826"/>
            <ac:picMkLst>
              <pc:docMk/>
              <pc:sldMasterMk cId="3807555873" sldId="2147483677"/>
              <pc:sldLayoutMk cId="3339258464" sldId="2147483696"/>
              <ac:picMk id="6" creationId="{835C226B-455D-2D3B-B50D-607B1D453C50}"/>
            </ac:picMkLst>
          </pc:picChg>
        </pc:sldLayoutChg>
        <pc:sldLayoutChg chg="setBg">
          <pc:chgData name="Murphy, Alison R" userId="f799444f-cc99-48a2-a322-12b87cbe7a0b" providerId="ADAL" clId="{D3193965-01B7-4B45-BA95-771E551D0014}" dt="2024-07-12T18:56:24.302" v="0"/>
          <pc:sldLayoutMkLst>
            <pc:docMk/>
            <pc:sldMasterMk cId="3807555873" sldId="2147483677"/>
            <pc:sldLayoutMk cId="1915886192" sldId="2147483697"/>
          </pc:sldLayoutMkLst>
        </pc:sldLayoutChg>
        <pc:sldLayoutChg chg="modSp">
          <pc:chgData name="Murphy, Alison R" userId="f799444f-cc99-48a2-a322-12b87cbe7a0b" providerId="ADAL" clId="{D3193965-01B7-4B45-BA95-771E551D0014}" dt="2024-07-12T19:11:21.679" v="196" actId="207"/>
          <pc:sldLayoutMkLst>
            <pc:docMk/>
            <pc:sldMasterMk cId="3807555873" sldId="2147483677"/>
            <pc:sldLayoutMk cId="1008797436" sldId="2147483698"/>
          </pc:sldLayoutMkLst>
          <pc:spChg chg="mod">
            <ac:chgData name="Murphy, Alison R" userId="f799444f-cc99-48a2-a322-12b87cbe7a0b" providerId="ADAL" clId="{D3193965-01B7-4B45-BA95-771E551D0014}" dt="2024-07-12T19:11:21.679" v="196" actId="207"/>
            <ac:spMkLst>
              <pc:docMk/>
              <pc:sldMasterMk cId="3807555873" sldId="2147483677"/>
              <pc:sldLayoutMk cId="1008797436" sldId="2147483698"/>
              <ac:spMk id="6" creationId="{C8A60102-E0C3-2CAF-DD93-6F80DD998D16}"/>
            </ac:spMkLst>
          </pc:spChg>
        </pc:sldLayoutChg>
        <pc:sldLayoutChg chg="modSp">
          <pc:chgData name="Murphy, Alison R" userId="f799444f-cc99-48a2-a322-12b87cbe7a0b" providerId="ADAL" clId="{D3193965-01B7-4B45-BA95-771E551D0014}" dt="2024-07-12T19:11:27.165" v="197" actId="207"/>
          <pc:sldLayoutMkLst>
            <pc:docMk/>
            <pc:sldMasterMk cId="3807555873" sldId="2147483677"/>
            <pc:sldLayoutMk cId="2480899536" sldId="2147483699"/>
          </pc:sldLayoutMkLst>
          <pc:spChg chg="mod">
            <ac:chgData name="Murphy, Alison R" userId="f799444f-cc99-48a2-a322-12b87cbe7a0b" providerId="ADAL" clId="{D3193965-01B7-4B45-BA95-771E551D0014}" dt="2024-07-12T19:11:27.165" v="197" actId="207"/>
            <ac:spMkLst>
              <pc:docMk/>
              <pc:sldMasterMk cId="3807555873" sldId="2147483677"/>
              <pc:sldLayoutMk cId="2480899536" sldId="2147483699"/>
              <ac:spMk id="2" creationId="{D627D8A6-7B04-B85E-A128-28D84515D4C4}"/>
            </ac:spMkLst>
          </pc:spChg>
          <pc:spChg chg="mod">
            <ac:chgData name="Murphy, Alison R" userId="f799444f-cc99-48a2-a322-12b87cbe7a0b" providerId="ADAL" clId="{D3193965-01B7-4B45-BA95-771E551D0014}" dt="2024-07-12T19:11:27.165" v="197" actId="207"/>
            <ac:spMkLst>
              <pc:docMk/>
              <pc:sldMasterMk cId="3807555873" sldId="2147483677"/>
              <pc:sldLayoutMk cId="2480899536" sldId="2147483699"/>
              <ac:spMk id="6" creationId="{BF02EB3A-23B9-32BA-870D-285DDE5BDAF5}"/>
            </ac:spMkLst>
          </pc:spChg>
          <pc:spChg chg="mod">
            <ac:chgData name="Murphy, Alison R" userId="f799444f-cc99-48a2-a322-12b87cbe7a0b" providerId="ADAL" clId="{D3193965-01B7-4B45-BA95-771E551D0014}" dt="2024-07-12T19:11:27.165" v="197" actId="207"/>
            <ac:spMkLst>
              <pc:docMk/>
              <pc:sldMasterMk cId="3807555873" sldId="2147483677"/>
              <pc:sldLayoutMk cId="2480899536" sldId="2147483699"/>
              <ac:spMk id="21" creationId="{7DC03777-7704-D178-37DC-3582A872D339}"/>
            </ac:spMkLst>
          </pc:spChg>
          <pc:spChg chg="mod">
            <ac:chgData name="Murphy, Alison R" userId="f799444f-cc99-48a2-a322-12b87cbe7a0b" providerId="ADAL" clId="{D3193965-01B7-4B45-BA95-771E551D0014}" dt="2024-07-12T19:11:27.165" v="197" actId="207"/>
            <ac:spMkLst>
              <pc:docMk/>
              <pc:sldMasterMk cId="3807555873" sldId="2147483677"/>
              <pc:sldLayoutMk cId="2480899536" sldId="2147483699"/>
              <ac:spMk id="24" creationId="{4383F6E8-8C37-2336-DF18-48E62D725189}"/>
            </ac:spMkLst>
          </pc:spChg>
        </pc:sldLayoutChg>
        <pc:sldLayoutChg chg="modSp">
          <pc:chgData name="Murphy, Alison R" userId="f799444f-cc99-48a2-a322-12b87cbe7a0b" providerId="ADAL" clId="{D3193965-01B7-4B45-BA95-771E551D0014}" dt="2024-07-12T19:11:38.302" v="198" actId="207"/>
          <pc:sldLayoutMkLst>
            <pc:docMk/>
            <pc:sldMasterMk cId="3807555873" sldId="2147483677"/>
            <pc:sldLayoutMk cId="3130484386" sldId="2147483700"/>
          </pc:sldLayoutMkLst>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2" creationId="{C256B669-B5E8-5178-13F9-EC0C31B23868}"/>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6" creationId="{BF02EB3A-23B9-32BA-870D-285DDE5BDAF5}"/>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16" creationId="{8A687A43-E4A4-BE96-0B21-52D6A3D651E1}"/>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45" creationId="{60B529B9-0FFD-A486-CADE-6D7CC15BDC4E}"/>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51" creationId="{692240BA-D864-33C3-60EB-4AF507DC349B}"/>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66" creationId="{08D3EE5E-CDB5-1AD1-6AB3-B7A44FF27F6D}"/>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69" creationId="{7C372095-3D44-2C00-08DF-06BC7B3D3DF7}"/>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72" creationId="{09249EDD-F81A-C769-B366-21C1A340A289}"/>
            </ac:spMkLst>
          </pc:spChg>
          <pc:spChg chg="mod">
            <ac:chgData name="Murphy, Alison R" userId="f799444f-cc99-48a2-a322-12b87cbe7a0b" providerId="ADAL" clId="{D3193965-01B7-4B45-BA95-771E551D0014}" dt="2024-07-12T19:11:38.302" v="198" actId="207"/>
            <ac:spMkLst>
              <pc:docMk/>
              <pc:sldMasterMk cId="3807555873" sldId="2147483677"/>
              <pc:sldLayoutMk cId="3130484386" sldId="2147483700"/>
              <ac:spMk id="75" creationId="{1B434753-B537-949C-9633-4C8DD11F057F}"/>
            </ac:spMkLst>
          </pc:spChg>
        </pc:sldLayoutChg>
        <pc:sldLayoutChg chg="modSp mod">
          <pc:chgData name="Murphy, Alison R" userId="f799444f-cc99-48a2-a322-12b87cbe7a0b" providerId="ADAL" clId="{D3193965-01B7-4B45-BA95-771E551D0014}" dt="2024-07-12T19:12:03.015" v="205" actId="207"/>
          <pc:sldLayoutMkLst>
            <pc:docMk/>
            <pc:sldMasterMk cId="3807555873" sldId="2147483677"/>
            <pc:sldLayoutMk cId="1328668584" sldId="2147483701"/>
          </pc:sldLayoutMkLst>
          <pc:spChg chg="mod">
            <ac:chgData name="Murphy, Alison R" userId="f799444f-cc99-48a2-a322-12b87cbe7a0b" providerId="ADAL" clId="{D3193965-01B7-4B45-BA95-771E551D0014}" dt="2024-07-12T19:12:03.015" v="205" actId="207"/>
            <ac:spMkLst>
              <pc:docMk/>
              <pc:sldMasterMk cId="3807555873" sldId="2147483677"/>
              <pc:sldLayoutMk cId="1328668584" sldId="2147483701"/>
              <ac:spMk id="11" creationId="{CC590B82-ABFE-881A-3A53-DF48DE3B6443}"/>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7/18/25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5</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7</a:t>
            </a:fld>
            <a:endParaRPr lang="en-US"/>
          </a:p>
        </p:txBody>
      </p:sp>
    </p:spTree>
    <p:extLst>
      <p:ext uri="{BB962C8B-B14F-4D97-AF65-F5344CB8AC3E}">
        <p14:creationId xmlns:p14="http://schemas.microsoft.com/office/powerpoint/2010/main" val="156230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10</a:t>
            </a:fld>
            <a:endParaRPr lang="en-US"/>
          </a:p>
        </p:txBody>
      </p:sp>
    </p:spTree>
    <p:extLst>
      <p:ext uri="{BB962C8B-B14F-4D97-AF65-F5344CB8AC3E}">
        <p14:creationId xmlns:p14="http://schemas.microsoft.com/office/powerpoint/2010/main" val="3200864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20.jpg"/><Relationship Id="rId4" Type="http://schemas.openxmlformats.org/officeDocument/2006/relationships/image" Target="../media/image19.jp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12192000" cy="17611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6887688" y="352803"/>
            <a:ext cx="5304312" cy="6152394"/>
          </a:xfrm>
          <a:gradFill>
            <a:gsLst>
              <a:gs pos="0">
                <a:schemeClr val="bg1">
                  <a:alpha val="0"/>
                </a:schemeClr>
              </a:gs>
              <a:gs pos="100000">
                <a:schemeClr val="bg1">
                  <a:alpha val="40000"/>
                </a:schemeClr>
              </a:gs>
            </a:gsLst>
            <a:lin ang="5400000" scaled="1"/>
          </a:gradFill>
        </p:spPr>
        <p:txBody>
          <a:bodyPr lIns="457200" tIns="457200" rIns="457200" bIns="457200" anchor="b">
            <a:normAutofit/>
          </a:bodyPr>
          <a:lstStyle>
            <a:lvl1pPr marL="0" indent="0" algn="l">
              <a:buNone/>
              <a:defRPr sz="18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608138" y="6492875"/>
            <a:ext cx="2734502" cy="365125"/>
          </a:xfrm>
        </p:spPr>
        <p:txBody>
          <a:bodyPr/>
          <a:lstStyle/>
          <a:p>
            <a:fld id="{8A60A3F5-120A-A64C-8514-4F9CB3D10376}" type="datetimeFigureOut">
              <a:rPr lang="en-US" smtClean="0"/>
              <a:pPr/>
              <a:t>7/18/25</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3499494" y="6492876"/>
            <a:ext cx="8081444" cy="365125"/>
          </a:xfrm>
        </p:spPr>
        <p:txBody>
          <a:bodyPr/>
          <a:lstStyle/>
          <a:p>
            <a:endParaRPr lang="en-US" dirty="0"/>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11737792" y="6492875"/>
            <a:ext cx="454208" cy="365125"/>
          </a:xfrm>
        </p:spPr>
        <p:txBody>
          <a:bodyPr/>
          <a:lstStyle/>
          <a:p>
            <a:fld id="{8179B124-EE6F-DB4E-A403-682A40579A9A}" type="slidenum">
              <a:rPr lang="en-US" smtClean="0"/>
              <a:pPr/>
              <a:t>‹#›</a:t>
            </a:fld>
            <a:endParaRPr lang="en-US"/>
          </a:p>
        </p:txBody>
      </p:sp>
      <p:pic>
        <p:nvPicPr>
          <p:cNvPr id="9" name="Picture 8">
            <a:extLst>
              <a:ext uri="{FF2B5EF4-FFF2-40B4-BE49-F238E27FC236}">
                <a16:creationId xmlns:a16="http://schemas.microsoft.com/office/drawing/2014/main" id="{519CF1DA-ED74-4357-F996-7300F464F1CC}"/>
              </a:ext>
            </a:extLst>
          </p:cNvPr>
          <p:cNvPicPr>
            <a:picLocks noChangeAspect="1"/>
          </p:cNvPicPr>
          <p:nvPr userDrawn="1"/>
        </p:nvPicPr>
        <p:blipFill>
          <a:blip r:embed="rId3"/>
          <a:srcRect/>
          <a:stretch/>
        </p:blipFill>
        <p:spPr>
          <a:xfrm>
            <a:off x="288099" y="352803"/>
            <a:ext cx="2743200" cy="821005"/>
          </a:xfrm>
          <a:prstGeom prst="rect">
            <a:avLst/>
          </a:prstGeom>
        </p:spPr>
      </p:pic>
      <p:pic>
        <p:nvPicPr>
          <p:cNvPr id="10" name="Picture 9">
            <a:extLst>
              <a:ext uri="{FF2B5EF4-FFF2-40B4-BE49-F238E27FC236}">
                <a16:creationId xmlns:a16="http://schemas.microsoft.com/office/drawing/2014/main" id="{C6CAE5C0-C894-1149-D01C-4BA73B2295BC}"/>
              </a:ext>
              <a:ext uri="{C183D7F6-B498-43B3-948B-1728B52AA6E4}">
                <adec:decorative xmlns:adec="http://schemas.microsoft.com/office/drawing/2017/decorative" val="1"/>
              </a:ext>
            </a:extLst>
          </p:cNvPr>
          <p:cNvPicPr>
            <a:picLocks/>
          </p:cNvPicPr>
          <p:nvPr userDrawn="1"/>
        </p:nvPicPr>
        <p:blipFill>
          <a:blip r:embed="rId4"/>
          <a:stretch/>
        </p:blipFill>
        <p:spPr>
          <a:xfrm flipH="1">
            <a:off x="0" y="1740098"/>
            <a:ext cx="6885432" cy="182880"/>
          </a:xfrm>
          <a:prstGeom prst="rect">
            <a:avLst/>
          </a:prstGeom>
        </p:spPr>
      </p:pic>
    </p:spTree>
    <p:extLst>
      <p:ext uri="{BB962C8B-B14F-4D97-AF65-F5344CB8AC3E}">
        <p14:creationId xmlns:p14="http://schemas.microsoft.com/office/powerpoint/2010/main" val="131601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5333999" y="1"/>
            <a:ext cx="6857999"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bg1">
                  <a:alpha val="0"/>
                </a:schemeClr>
              </a:gs>
              <a:gs pos="100000">
                <a:schemeClr val="bg1">
                  <a:alpha val="40000"/>
                </a:schemeClr>
              </a:gs>
            </a:gsLst>
            <a:lin ang="5400000" scaled="1"/>
          </a:gradFill>
        </p:spPr>
        <p:txBody>
          <a:bodyPr wrap="square" lIns="457200" tIns="457200" rIns="457200" bIns="457200" anchor="b">
            <a:noAutofit/>
          </a:bodyPr>
          <a:lstStyle>
            <a:lvl1pPr marL="0" indent="0" algn="l">
              <a:buNone/>
              <a:defRPr sz="18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045142"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7/18/25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045142" cy="2506278"/>
          </a:xfrm>
        </p:spPr>
        <p:txBody>
          <a:bodyP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371852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7940766" y="2193789"/>
            <a:ext cx="2403543" cy="692497"/>
          </a:xfrm>
          <a:solidFill>
            <a:schemeClr val="tx1"/>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bg1"/>
                </a:solidFill>
              </a:defRPr>
            </a:lvl1pPr>
            <a:lvl2pPr marL="457200" indent="0" algn="ctr">
              <a:buNone/>
              <a:defRPr/>
            </a:lvl2pPr>
            <a:lvl3pPr algn="ctr">
              <a:defRPr/>
            </a:lvl3pPr>
            <a:lvl4pPr algn="ctr">
              <a:defRPr/>
            </a:lvl4pPr>
            <a:lvl5pPr algn="ctr">
              <a:defRPr/>
            </a:lvl5pPr>
          </a:lstStyle>
          <a:p>
            <a:pPr lvl="0"/>
            <a:r>
              <a:rPr lang="en-US" dirty="0"/>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7/18/25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23495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6096000" cy="6858000"/>
          </a:xfrm>
          <a:prstGeom prst="rect">
            <a:avLst/>
          </a:prstGeom>
          <a:solidFill>
            <a:srgbClr val="D7B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3139440"/>
            <a:ext cx="4876801" cy="3050222"/>
          </a:xfr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tx1"/>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7/18/25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7940766" y="2105617"/>
            <a:ext cx="2403543" cy="692497"/>
          </a:xfrm>
          <a:solidFill>
            <a:schemeClr val="tx1"/>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783034" y="2105617"/>
            <a:ext cx="2403543" cy="692497"/>
          </a:xfrm>
          <a:solidFill>
            <a:schemeClr val="tx1"/>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Tree>
    <p:extLst>
      <p:ext uri="{BB962C8B-B14F-4D97-AF65-F5344CB8AC3E}">
        <p14:creationId xmlns:p14="http://schemas.microsoft.com/office/powerpoint/2010/main" val="117239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p:nvSpPr>
        <p:spPr>
          <a:xfrm flipH="1">
            <a:off x="835152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2852" t="3214" r="17" b="9647"/>
          <a:stretch/>
        </p:blipFill>
        <p:spPr>
          <a:xfrm>
            <a:off x="5963920" y="619759"/>
            <a:ext cx="5615878"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5963919" y="621791"/>
            <a:ext cx="5615877" cy="5616449"/>
          </a:xfrm>
          <a:gradFill>
            <a:gsLst>
              <a:gs pos="0">
                <a:schemeClr val="bg1">
                  <a:alpha val="0"/>
                </a:schemeClr>
              </a:gs>
              <a:gs pos="100000">
                <a:schemeClr val="bg1">
                  <a:alpha val="40000"/>
                </a:schemeClr>
              </a:gs>
            </a:gsLst>
            <a:lin ang="5400000" scaled="1"/>
          </a:gradFill>
        </p:spPr>
        <p:txBody>
          <a:bodyPr lIns="457200" tIns="457200" rIns="457200" bIns="457200" anchor="b">
            <a:normAutofit/>
          </a:bodyPr>
          <a:lstStyle>
            <a:lvl1pPr marL="0" indent="0" algn="l">
              <a:buNone/>
              <a:defRPr sz="18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7/18/25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76501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p:nvSpPr>
        <p:spPr>
          <a:xfrm flipH="1">
            <a:off x="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608139" y="619760"/>
            <a:ext cx="5609782" cy="5614416"/>
          </a:xfrm>
          <a:solidFill>
            <a:schemeClr val="accent4"/>
          </a:solidFill>
        </p:spPr>
        <p:txBody>
          <a:bodyPr lIns="457200" tIns="457200" rIns="457200" bIns="457200" anchor="ctr">
            <a:normAutofit/>
          </a:bodyPr>
          <a:lstStyle>
            <a:lvl1pPr marL="0" indent="0" algn="ctr">
              <a:buNone/>
              <a:defRPr sz="2000">
                <a:solidFill>
                  <a:schemeClr val="bg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6826060" y="3429000"/>
            <a:ext cx="4746180" cy="25897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6837682" y="619759"/>
            <a:ext cx="4746180" cy="2605090"/>
          </a:xfrm>
        </p:spPr>
        <p:txBody>
          <a:bodyP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388645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732281" y="2689353"/>
            <a:ext cx="2353436" cy="1120647"/>
          </a:xfrm>
        </p:spPr>
        <p:txBody>
          <a:bodyPr lIns="91440" rIns="91440" bIns="0" anchor="t">
            <a:noAutofit/>
          </a:bodyPr>
          <a:lstStyle>
            <a:lvl1pPr marL="0" indent="0" algn="l">
              <a:lnSpc>
                <a:spcPct val="100000"/>
              </a:lnSpc>
              <a:buNone/>
              <a:defRPr sz="2000" b="1" spc="0" baseline="0">
                <a:solidFill>
                  <a:schemeClr val="accent1">
                    <a:lumMod val="75000"/>
                  </a:schemeClr>
                </a:solidFill>
                <a:latin typeface="+mj-lt"/>
              </a:defRPr>
            </a:lvl1pPr>
          </a:lstStyle>
          <a:p>
            <a:pPr lvl="0"/>
            <a:r>
              <a:rPr lang="en-US" dirty="0"/>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731521" y="3810000"/>
            <a:ext cx="2353434" cy="2163763"/>
          </a:xfrm>
        </p:spPr>
        <p:txBody>
          <a:bodyPr lIns="91440" tIns="0" rIns="91440">
            <a:normAutofit/>
          </a:bodyPr>
          <a:lstStyle>
            <a:lvl1pPr marL="0" indent="0" algn="l">
              <a:buNone/>
              <a:defRPr sz="1600">
                <a:solidFill>
                  <a:schemeClr val="tx2"/>
                </a:solidFill>
              </a:defRPr>
            </a:lvl1pPr>
          </a:lstStyle>
          <a:p>
            <a:pPr lvl="0"/>
            <a:r>
              <a:rPr lang="en-US" dirty="0"/>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622753" y="2689352"/>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3457810" y="2689352"/>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6293147" y="2689352"/>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9129734" y="2689352"/>
            <a:ext cx="0" cy="328441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3566575" y="2689353"/>
            <a:ext cx="2353436" cy="1120647"/>
          </a:xfrm>
        </p:spPr>
        <p:txBody>
          <a:bodyPr lIns="91440" rIns="91440" bIns="0" anchor="t">
            <a:noAutofit/>
          </a:bodyPr>
          <a:lstStyle>
            <a:lvl1pPr marL="0" indent="0" algn="l">
              <a:lnSpc>
                <a:spcPct val="100000"/>
              </a:lnSpc>
              <a:buNone/>
              <a:defRPr sz="2000" b="1" spc="0" baseline="0">
                <a:solidFill>
                  <a:schemeClr val="accent5"/>
                </a:solidFill>
                <a:latin typeface="+mj-lt"/>
              </a:defRPr>
            </a:lvl1pPr>
          </a:lstStyle>
          <a:p>
            <a:pPr lvl="0"/>
            <a:r>
              <a:rPr lang="en-US" dirty="0"/>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3573575" y="3810000"/>
            <a:ext cx="2353434" cy="2163763"/>
          </a:xfrm>
        </p:spPr>
        <p:txBody>
          <a:bodyPr lIns="91440" tIns="0" rIns="91440">
            <a:normAutofit/>
          </a:bodyPr>
          <a:lstStyle>
            <a:lvl1pPr marL="0" indent="0" algn="l">
              <a:buNone/>
              <a:defRPr sz="1600">
                <a:solidFill>
                  <a:schemeClr val="tx2"/>
                </a:solidFill>
              </a:defRPr>
            </a:lvl1pPr>
          </a:lstStyle>
          <a:p>
            <a:pPr lvl="0"/>
            <a:r>
              <a:rPr lang="en-US" dirty="0"/>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6422391" y="2689353"/>
            <a:ext cx="2353436" cy="1120647"/>
          </a:xfrm>
        </p:spPr>
        <p:txBody>
          <a:bodyPr lIns="91440" rIns="91440" bIns="0" anchor="t">
            <a:noAutofit/>
          </a:bodyPr>
          <a:lstStyle>
            <a:lvl1pPr marL="0" indent="0" algn="l">
              <a:lnSpc>
                <a:spcPct val="100000"/>
              </a:lnSpc>
              <a:buNone/>
              <a:defRPr sz="2000" b="1" spc="0" baseline="0">
                <a:solidFill>
                  <a:schemeClr val="accent4"/>
                </a:solidFill>
                <a:latin typeface="+mj-lt"/>
              </a:defRPr>
            </a:lvl1pPr>
          </a:lstStyle>
          <a:p>
            <a:pPr lvl="0"/>
            <a:r>
              <a:rPr lang="en-US" dirty="0"/>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6415629" y="3810000"/>
            <a:ext cx="2353434" cy="2163763"/>
          </a:xfrm>
        </p:spPr>
        <p:txBody>
          <a:bodyPr lIns="91440" tIns="0" rIns="91440">
            <a:normAutofit/>
          </a:bodyPr>
          <a:lstStyle>
            <a:lvl1pPr marL="0" indent="0" algn="l">
              <a:buNone/>
              <a:defRPr sz="1600">
                <a:solidFill>
                  <a:schemeClr val="tx2"/>
                </a:solidFill>
              </a:defRPr>
            </a:lvl1pPr>
          </a:lstStyle>
          <a:p>
            <a:pPr lvl="0"/>
            <a:r>
              <a:rPr lang="en-US" dirty="0"/>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9258977" y="2689353"/>
            <a:ext cx="2353436" cy="1120647"/>
          </a:xfrm>
        </p:spPr>
        <p:txBody>
          <a:bodyPr lIns="91440" rIns="91440" bIns="0" anchor="t">
            <a:noAutofit/>
          </a:bodyPr>
          <a:lstStyle>
            <a:lvl1pPr marL="0" indent="0" algn="l">
              <a:lnSpc>
                <a:spcPct val="100000"/>
              </a:lnSpc>
              <a:buNone/>
              <a:defRPr sz="2000" b="1" spc="0" baseline="0">
                <a:solidFill>
                  <a:schemeClr val="accent6"/>
                </a:solidFill>
                <a:latin typeface="+mj-lt"/>
              </a:defRPr>
            </a:lvl1pPr>
          </a:lstStyle>
          <a:p>
            <a:pPr lvl="0"/>
            <a:r>
              <a:rPr lang="en-US" dirty="0"/>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9270040" y="3810000"/>
            <a:ext cx="2353434" cy="2163763"/>
          </a:xfrm>
        </p:spPr>
        <p:txBody>
          <a:bodyPr lIns="91440" tIns="0" rIns="91440">
            <a:normAutofit/>
          </a:bodyPr>
          <a:lstStyle>
            <a:lvl1pPr marL="0" indent="0" algn="l">
              <a:buNone/>
              <a:defRPr sz="1600">
                <a:solidFill>
                  <a:schemeClr val="tx2"/>
                </a:solidFill>
              </a:defRPr>
            </a:lvl1pPr>
          </a:lstStyle>
          <a:p>
            <a:pPr lvl="0"/>
            <a:r>
              <a:rPr lang="en-US" dirty="0"/>
              <a:t>Description of Column 4</a:t>
            </a:r>
          </a:p>
        </p:txBody>
      </p:sp>
    </p:spTree>
    <p:extLst>
      <p:ext uri="{BB962C8B-B14F-4D97-AF65-F5344CB8AC3E}">
        <p14:creationId xmlns:p14="http://schemas.microsoft.com/office/powerpoint/2010/main" val="51570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608138" y="2743200"/>
            <a:ext cx="3373237" cy="411480"/>
          </a:xfrm>
        </p:spPr>
        <p:txBody>
          <a:bodyPr tIns="0" bIns="0" anchor="b">
            <a:noAutofit/>
          </a:bodyPr>
          <a:lstStyle>
            <a:lvl1pPr marL="0" indent="0" algn="l">
              <a:buNone/>
              <a:defRPr sz="2400" b="1" spc="150" baseline="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608139" y="3200400"/>
            <a:ext cx="3373236" cy="914400"/>
          </a:xfrm>
        </p:spPr>
        <p:txBody>
          <a:bodyPr lIns="91440" rIns="91440">
            <a:normAutofit/>
          </a:bodyPr>
          <a:lstStyle>
            <a:lvl1pPr marL="0" indent="0" algn="l">
              <a:buNone/>
              <a:defRPr sz="1600">
                <a:solidFill>
                  <a:schemeClr val="tx2"/>
                </a:solidFill>
              </a:defRPr>
            </a:lvl1pPr>
          </a:lstStyle>
          <a:p>
            <a:pPr lvl="0"/>
            <a:r>
              <a:rPr lang="en-US" dirty="0"/>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7/18/25</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dirty="0"/>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4409381" y="2743200"/>
            <a:ext cx="3373237" cy="411480"/>
          </a:xfrm>
        </p:spPr>
        <p:txBody>
          <a:bodyPr tIns="0" bIns="0" anchor="b">
            <a:noAutofit/>
          </a:bodyPr>
          <a:lstStyle>
            <a:lvl1pPr marL="0" indent="0" algn="l">
              <a:buNone/>
              <a:defRPr sz="2400" b="1" spc="15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4409382" y="3200400"/>
            <a:ext cx="3373236" cy="914400"/>
          </a:xfrm>
        </p:spPr>
        <p:txBody>
          <a:bodyPr lIns="91440" rIns="91440">
            <a:normAutofit/>
          </a:bodyPr>
          <a:lstStyle>
            <a:lvl1pPr marL="0" indent="0" algn="l">
              <a:buNone/>
              <a:defRPr sz="1600">
                <a:solidFill>
                  <a:schemeClr val="tx2"/>
                </a:solidFill>
              </a:defRPr>
            </a:lvl1pPr>
          </a:lstStyle>
          <a:p>
            <a:pPr lvl="0"/>
            <a:r>
              <a:rPr lang="en-US" dirty="0"/>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8210624" y="2743200"/>
            <a:ext cx="3373237" cy="411480"/>
          </a:xfrm>
        </p:spPr>
        <p:txBody>
          <a:bodyPr tIns="0" bIns="0" anchor="b">
            <a:noAutofit/>
          </a:bodyPr>
          <a:lstStyle>
            <a:lvl1pPr marL="0" indent="0" algn="l">
              <a:buNone/>
              <a:defRPr sz="2400" b="1" spc="150" baseline="0">
                <a:solidFill>
                  <a:schemeClr val="accent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8210625" y="3200400"/>
            <a:ext cx="3373236" cy="914400"/>
          </a:xfrm>
        </p:spPr>
        <p:txBody>
          <a:bodyPr lIns="91440" rIns="91440">
            <a:normAutofit/>
          </a:bodyPr>
          <a:lstStyle>
            <a:lvl1pPr marL="0" indent="0" algn="l">
              <a:buNone/>
              <a:defRPr sz="1600">
                <a:solidFill>
                  <a:schemeClr val="tx2"/>
                </a:solidFill>
              </a:defRPr>
            </a:lvl1pPr>
          </a:lstStyle>
          <a:p>
            <a:pPr lvl="0"/>
            <a:r>
              <a:rPr lang="en-US" dirty="0"/>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613876" y="4414203"/>
            <a:ext cx="3373237" cy="411480"/>
          </a:xfrm>
        </p:spPr>
        <p:txBody>
          <a:bodyPr tIns="0" bIns="0" anchor="b">
            <a:noAutofit/>
          </a:bodyPr>
          <a:lstStyle>
            <a:lvl1pPr marL="0" indent="0" algn="l">
              <a:buNone/>
              <a:defRPr sz="2400" b="1" spc="150" baseline="0">
                <a:solidFill>
                  <a:schemeClr val="accent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613877" y="4871403"/>
            <a:ext cx="3373236" cy="914400"/>
          </a:xfrm>
        </p:spPr>
        <p:txBody>
          <a:bodyPr lIns="91440" rIns="91440">
            <a:normAutofit/>
          </a:bodyPr>
          <a:lstStyle>
            <a:lvl1pPr marL="0" indent="0" algn="l">
              <a:buNone/>
              <a:defRPr sz="1600">
                <a:solidFill>
                  <a:schemeClr val="tx2"/>
                </a:solidFill>
              </a:defRPr>
            </a:lvl1pPr>
          </a:lstStyle>
          <a:p>
            <a:pPr lvl="0"/>
            <a:r>
              <a:rPr lang="en-US" dirty="0"/>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4407401" y="4414203"/>
            <a:ext cx="3373237" cy="411480"/>
          </a:xfrm>
        </p:spPr>
        <p:txBody>
          <a:bodyPr tIns="0" bIns="0" anchor="b">
            <a:noAutofit/>
          </a:bodyPr>
          <a:lstStyle>
            <a:lvl1pPr marL="0" indent="0" algn="l">
              <a:buNone/>
              <a:defRPr sz="2400" b="1" spc="150" baseline="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4407402" y="4871403"/>
            <a:ext cx="3373236" cy="914400"/>
          </a:xfrm>
        </p:spPr>
        <p:txBody>
          <a:bodyPr lIns="91440" rIns="91440">
            <a:normAutofit/>
          </a:bodyPr>
          <a:lstStyle>
            <a:lvl1pPr marL="0" indent="0" algn="l">
              <a:buNone/>
              <a:defRPr sz="1600">
                <a:solidFill>
                  <a:schemeClr val="tx2"/>
                </a:solidFill>
              </a:defRPr>
            </a:lvl1pPr>
          </a:lstStyle>
          <a:p>
            <a:pPr lvl="0"/>
            <a:r>
              <a:rPr lang="en-US" dirty="0"/>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8213281" y="4414203"/>
            <a:ext cx="3373237" cy="411480"/>
          </a:xfrm>
        </p:spPr>
        <p:txBody>
          <a:bodyPr tIns="0" bIns="0" anchor="b">
            <a:noAutofit/>
          </a:bodyPr>
          <a:lstStyle>
            <a:lvl1pPr marL="0" indent="0" algn="l">
              <a:buNone/>
              <a:defRPr sz="2400" b="1" spc="15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8213282" y="4871403"/>
            <a:ext cx="3373236" cy="914400"/>
          </a:xfrm>
        </p:spPr>
        <p:txBody>
          <a:bodyPr lIns="91440" rIns="91440">
            <a:normAutofit/>
          </a:bodyPr>
          <a:lstStyle>
            <a:lvl1pPr marL="0" indent="0" algn="l">
              <a:buNone/>
              <a:defRPr sz="1600">
                <a:solidFill>
                  <a:schemeClr val="tx2"/>
                </a:solidFill>
              </a:defRPr>
            </a:lvl1pPr>
          </a:lstStyle>
          <a:p>
            <a:pPr lvl="0"/>
            <a:r>
              <a:rPr lang="en-US" dirty="0"/>
              <a:t>Description of Item 6</a:t>
            </a:r>
          </a:p>
        </p:txBody>
      </p:sp>
    </p:spTree>
    <p:extLst>
      <p:ext uri="{BB962C8B-B14F-4D97-AF65-F5344CB8AC3E}">
        <p14:creationId xmlns:p14="http://schemas.microsoft.com/office/powerpoint/2010/main" val="330607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p:nvSpPr>
        <p:spPr>
          <a:xfrm>
            <a:off x="0" y="1"/>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a:blip r:embed="rId2"/>
          <a:srcRect l="4662" r="4662"/>
          <a:stretch/>
        </p:blipFill>
        <p:spPr>
          <a:xfrm>
            <a:off x="591616" y="673779"/>
            <a:ext cx="4806050"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591616" y="673780"/>
            <a:ext cx="4803163" cy="5300300"/>
          </a:xfrm>
          <a:prstGeom prst="round2SameRect">
            <a:avLst>
              <a:gd name="adj1" fmla="val 50000"/>
              <a:gd name="adj2" fmla="val 0"/>
            </a:avLst>
          </a:prstGeom>
          <a:gradFill>
            <a:gsLst>
              <a:gs pos="0">
                <a:schemeClr val="bg1">
                  <a:alpha val="0"/>
                </a:schemeClr>
              </a:gs>
              <a:gs pos="100000">
                <a:schemeClr val="bg1">
                  <a:alpha val="40000"/>
                </a:schemeClr>
              </a:gs>
            </a:gsLst>
            <a:lin ang="5400000" scaled="1"/>
          </a:gradFill>
        </p:spPr>
        <p:txBody>
          <a:bodyPr lIns="0" tIns="182880" rIns="0" bIns="182880" anchor="b">
            <a:normAutofit/>
          </a:bodyPr>
          <a:lstStyle>
            <a:lvl1pPr marL="0" indent="0" algn="l">
              <a:buNone/>
              <a:defRPr sz="16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5704990" y="365125"/>
            <a:ext cx="5875947" cy="2129472"/>
          </a:xfrm>
        </p:spPr>
        <p:txBody>
          <a:bodyPr>
            <a:normAutofit/>
          </a:bodyPr>
          <a:lstStyle>
            <a:lvl1pPr>
              <a:defRPr sz="3600"/>
            </a:lvl1pPr>
          </a:lstStyle>
          <a:p>
            <a:r>
              <a:rPr lang="en-US"/>
              <a:t>Click to edit Master title style</a:t>
            </a:r>
            <a:endParaRPr lang="en-US" dirty="0"/>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5699252" y="2790706"/>
            <a:ext cx="2802197" cy="411480"/>
          </a:xfrm>
        </p:spPr>
        <p:txBody>
          <a:bodyPr tIns="0" bIns="0" anchor="b">
            <a:noAutofit/>
          </a:bodyPr>
          <a:lstStyle>
            <a:lvl1pPr marL="0" indent="0" algn="l">
              <a:buNone/>
              <a:defRPr sz="2400" b="1" spc="15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5699253" y="3247906"/>
            <a:ext cx="2802196" cy="914400"/>
          </a:xfrm>
        </p:spPr>
        <p:txBody>
          <a:bodyPr lIns="91440" rIns="91440">
            <a:normAutofit/>
          </a:bodyPr>
          <a:lstStyle>
            <a:lvl1pPr marL="0" indent="0" algn="l">
              <a:buNone/>
              <a:defRPr sz="1600">
                <a:solidFill>
                  <a:schemeClr val="tx2"/>
                </a:solidFill>
              </a:defRPr>
            </a:lvl1pPr>
          </a:lstStyle>
          <a:p>
            <a:pPr lvl="0"/>
            <a:r>
              <a:rPr lang="en-US" dirty="0"/>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8778740" y="2790706"/>
            <a:ext cx="2802197" cy="411480"/>
          </a:xfrm>
        </p:spPr>
        <p:txBody>
          <a:bodyPr tIns="0" bIns="0" anchor="b">
            <a:noAutofit/>
          </a:bodyPr>
          <a:lstStyle>
            <a:lvl1pPr marL="0" indent="0" algn="l">
              <a:buNone/>
              <a:defRPr sz="2400" b="1" spc="15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8778741" y="3247906"/>
            <a:ext cx="2802196" cy="914400"/>
          </a:xfrm>
        </p:spPr>
        <p:txBody>
          <a:bodyPr lIns="91440" rIns="91440">
            <a:normAutofit/>
          </a:bodyPr>
          <a:lstStyle>
            <a:lvl1pPr marL="0" indent="0" algn="l">
              <a:buNone/>
              <a:defRPr sz="1600">
                <a:solidFill>
                  <a:schemeClr val="tx2"/>
                </a:solidFill>
              </a:defRPr>
            </a:lvl1pPr>
          </a:lstStyle>
          <a:p>
            <a:pPr lvl="0"/>
            <a:r>
              <a:rPr lang="en-US" dirty="0"/>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5704990" y="4461709"/>
            <a:ext cx="2802197" cy="411480"/>
          </a:xfrm>
        </p:spPr>
        <p:txBody>
          <a:bodyPr tIns="0" bIns="0" anchor="b">
            <a:noAutofit/>
          </a:bodyPr>
          <a:lstStyle>
            <a:lvl1pPr marL="0" indent="0" algn="l">
              <a:buNone/>
              <a:defRPr sz="2400" b="1" spc="15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5704991" y="4918909"/>
            <a:ext cx="2802196" cy="914400"/>
          </a:xfrm>
        </p:spPr>
        <p:txBody>
          <a:bodyPr lIns="91440" rIns="91440">
            <a:normAutofit/>
          </a:bodyPr>
          <a:lstStyle>
            <a:lvl1pPr marL="0" indent="0" algn="l">
              <a:buNone/>
              <a:defRPr sz="1600">
                <a:solidFill>
                  <a:schemeClr val="tx2"/>
                </a:solidFill>
              </a:defRPr>
            </a:lvl1pPr>
          </a:lstStyle>
          <a:p>
            <a:pPr lvl="0"/>
            <a:r>
              <a:rPr lang="en-US" dirty="0"/>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8776760" y="4461709"/>
            <a:ext cx="2802197" cy="411480"/>
          </a:xfrm>
        </p:spPr>
        <p:txBody>
          <a:bodyPr tIns="0" bIns="0" anchor="b">
            <a:noAutofit/>
          </a:bodyPr>
          <a:lstStyle>
            <a:lvl1pPr marL="0" indent="0" algn="l">
              <a:buNone/>
              <a:defRPr sz="2400" b="1" spc="15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8776761" y="4918909"/>
            <a:ext cx="2802196" cy="914400"/>
          </a:xfrm>
        </p:spPr>
        <p:txBody>
          <a:bodyPr lIns="91440" rIns="91440">
            <a:normAutofit/>
          </a:bodyPr>
          <a:lstStyle>
            <a:lvl1pPr marL="0" indent="0" algn="l">
              <a:buNone/>
              <a:defRPr sz="1600">
                <a:solidFill>
                  <a:schemeClr val="tx2"/>
                </a:solidFill>
              </a:defRPr>
            </a:lvl1pPr>
          </a:lstStyle>
          <a:p>
            <a:pPr lvl="0"/>
            <a:r>
              <a:rPr lang="en-US" dirty="0"/>
              <a:t>Description of Item 4</a:t>
            </a:r>
          </a:p>
        </p:txBody>
      </p:sp>
    </p:spTree>
    <p:extLst>
      <p:ext uri="{BB962C8B-B14F-4D97-AF65-F5344CB8AC3E}">
        <p14:creationId xmlns:p14="http://schemas.microsoft.com/office/powerpoint/2010/main" val="50760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7/18/25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608138" y="2495678"/>
            <a:ext cx="4110460" cy="3448946"/>
          </a:xfrm>
        </p:spPr>
        <p:txBody>
          <a:bodyPr>
            <a:normAutofit/>
          </a:bodyPr>
          <a:lstStyle>
            <a:lvl1pPr marL="0" indent="0" algn="l">
              <a:buNone/>
              <a:defRPr sz="1800"/>
            </a:lvl1pPr>
            <a:lvl2pPr marL="457200" indent="0" algn="r">
              <a:buNone/>
              <a:defRPr sz="1600"/>
            </a:lvl2pPr>
            <a:lvl3pPr marL="914400" indent="0" algn="r">
              <a:buNone/>
              <a:defRPr sz="1400"/>
            </a:lvl3pPr>
            <a:lvl4pPr marL="1371600" indent="0" algn="r">
              <a:buNone/>
              <a:defRPr sz="1200"/>
            </a:lvl4pPr>
            <a:lvl5pPr marL="1828800" indent="0" algn="r">
              <a:buNone/>
              <a:defRPr sz="12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5004485" y="598234"/>
            <a:ext cx="1335024" cy="1335024"/>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3"/>
                </a:solidFill>
                <a:latin typeface="+mj-lt"/>
              </a:defRPr>
            </a:lvl1pPr>
          </a:lstStyle>
          <a:p>
            <a:pPr lvl="0"/>
            <a:r>
              <a:rPr lang="en-US" dirty="0"/>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6406157" y="694933"/>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608138" y="365125"/>
            <a:ext cx="4110460" cy="2130552"/>
          </a:xfrm>
        </p:spPr>
        <p:txBody>
          <a:bodyPr>
            <a:normAutofit/>
          </a:bodyPr>
          <a:lstStyle>
            <a:lvl1pPr algn="l">
              <a:defRPr sz="3600">
                <a:solidFill>
                  <a:schemeClr val="tx2"/>
                </a:solidFill>
              </a:defRPr>
            </a:lvl1pPr>
          </a:lstStyle>
          <a:p>
            <a:r>
              <a:rPr lang="en-US"/>
              <a:t>Click to edit Master title style</a:t>
            </a:r>
            <a:endParaRPr lang="en-US" dirty="0"/>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5004485" y="1982189"/>
            <a:ext cx="1335024" cy="1335024"/>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3"/>
                </a:solidFill>
                <a:latin typeface="+mj-lt"/>
              </a:defRPr>
            </a:lvl1pPr>
          </a:lstStyle>
          <a:p>
            <a:pPr lvl="0"/>
            <a:r>
              <a:rPr lang="en-US" dirty="0"/>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6406157" y="2077638"/>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5004485" y="3366145"/>
            <a:ext cx="1335024" cy="1335024"/>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3"/>
                </a:solidFill>
                <a:latin typeface="+mj-lt"/>
              </a:defRPr>
            </a:lvl1pPr>
          </a:lstStyle>
          <a:p>
            <a:pPr lvl="0"/>
            <a:r>
              <a:rPr lang="en-US" dirty="0"/>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6406157" y="346755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5004485" y="4750101"/>
            <a:ext cx="1335024" cy="1335024"/>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3"/>
                </a:solidFill>
                <a:latin typeface="+mj-lt"/>
              </a:defRPr>
            </a:lvl1pPr>
          </a:lstStyle>
          <a:p>
            <a:pPr lvl="0"/>
            <a:r>
              <a:rPr lang="en-US" dirty="0"/>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6406157" y="484680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dirty="0"/>
              <a:t>The third icon of a duck and a leaf will add an icon from PowerPoint’s library.</a:t>
            </a:r>
          </a:p>
        </p:txBody>
      </p:sp>
    </p:spTree>
    <p:extLst>
      <p:ext uri="{BB962C8B-B14F-4D97-AF65-F5344CB8AC3E}">
        <p14:creationId xmlns:p14="http://schemas.microsoft.com/office/powerpoint/2010/main" val="39604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0"/>
            <a:ext cx="4446564"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0" y="776741"/>
            <a:ext cx="5460969" cy="5435599"/>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5323840" y="2636464"/>
            <a:ext cx="6257098" cy="1752788"/>
          </a:xfrm>
        </p:spPr>
        <p:txBody>
          <a:bodyPr>
            <a:normAutofit/>
          </a:bodyPr>
          <a:lstStyle>
            <a:lvl1pPr marL="0" indent="0">
              <a:buNone/>
              <a:defRPr sz="1800"/>
            </a:lvl1pPr>
            <a:lvl5pPr marL="1828800" indent="0">
              <a:buNone/>
              <a:defRPr/>
            </a:lvl5pPr>
          </a:lstStyle>
          <a:p>
            <a:r>
              <a:rPr lang="en-US" dirty="0"/>
              <a:t>We have two vibrant campuses in Texas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5865424" y="4717159"/>
            <a:ext cx="2419118" cy="852805"/>
          </a:xfrm>
        </p:spPr>
        <p:txBody>
          <a:bodyPr anchor="ctr">
            <a:noAutofit/>
          </a:bodyPr>
          <a:lstStyle>
            <a:lvl1pPr marL="0" indent="0">
              <a:lnSpc>
                <a:spcPct val="100000"/>
              </a:lnSpc>
              <a:spcBef>
                <a:spcPts val="0"/>
              </a:spcBef>
              <a:buNone/>
              <a:defRPr sz="16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San Marcos Campus</a:t>
            </a:r>
          </a:p>
          <a:p>
            <a:pPr lvl="0"/>
            <a:r>
              <a:rPr lang="en-US" dirty="0"/>
              <a:t>601 University Drive</a:t>
            </a:r>
          </a:p>
          <a:p>
            <a:pPr lvl="0"/>
            <a:r>
              <a:rPr lang="en-US" dirty="0"/>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9161819" y="4717159"/>
            <a:ext cx="2419118" cy="852805"/>
          </a:xfrm>
        </p:spPr>
        <p:txBody>
          <a:bodyPr anchor="ctr">
            <a:noAutofit/>
          </a:bodyPr>
          <a:lstStyle>
            <a:lvl1pPr marL="0" indent="0">
              <a:lnSpc>
                <a:spcPct val="100000"/>
              </a:lnSpc>
              <a:spcBef>
                <a:spcPts val="0"/>
              </a:spcBef>
              <a:buNone/>
              <a:defRPr sz="16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Round Rock Campus</a:t>
            </a:r>
          </a:p>
          <a:p>
            <a:pPr lvl="0"/>
            <a:r>
              <a:rPr lang="en-US" dirty="0"/>
              <a:t>1555 University Blvd.</a:t>
            </a:r>
          </a:p>
          <a:p>
            <a:pPr lvl="0"/>
            <a:r>
              <a:rPr lang="en-US" dirty="0"/>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5339334" y="4818095"/>
            <a:ext cx="487362" cy="487363"/>
          </a:xfrm>
          <a:prstGeom prst="teardrop">
            <a:avLst/>
          </a:prstGeom>
          <a:solidFill>
            <a:schemeClr val="tx2"/>
          </a:solidFill>
        </p:spPr>
        <p:txBody>
          <a:bodyPr>
            <a:noAutofit/>
          </a:bodyPr>
          <a:lstStyle>
            <a:lvl1pPr marL="0" indent="0">
              <a:buNone/>
              <a:defRPr sz="2000"/>
            </a:lvl1pPr>
          </a:lstStyle>
          <a:p>
            <a:pPr lvl="0"/>
            <a:r>
              <a:rPr lang="en-US" dirty="0"/>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8658270" y="4818095"/>
            <a:ext cx="487362" cy="487363"/>
          </a:xfrm>
          <a:prstGeom prst="teardrop">
            <a:avLst/>
          </a:prstGeom>
          <a:solidFill>
            <a:schemeClr val="accent2"/>
          </a:solidFill>
        </p:spPr>
        <p:txBody>
          <a:bodyPr>
            <a:noAutofit/>
          </a:bodyPr>
          <a:lstStyle>
            <a:lvl1pPr marL="0" indent="0">
              <a:buNone/>
              <a:defRPr sz="2000"/>
            </a:lvl1pPr>
          </a:lstStyle>
          <a:p>
            <a:pPr lvl="0"/>
            <a:r>
              <a:rPr lang="en-US" dirty="0"/>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5323840" y="365124"/>
            <a:ext cx="6257097" cy="2130552"/>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392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text styles</a:t>
            </a:r>
          </a:p>
        </p:txBody>
      </p:sp>
      <p:sp>
        <p:nvSpPr>
          <p:cNvPr id="8" name="Picture Placeholder 8">
            <a:extLst>
              <a:ext uri="{FF2B5EF4-FFF2-40B4-BE49-F238E27FC236}">
                <a16:creationId xmlns:a16="http://schemas.microsoft.com/office/drawing/2014/main" id="{54B1C2B2-EEAB-7D3D-6A65-4A90FB4A6CBC}"/>
              </a:ext>
            </a:extLst>
          </p:cNvPr>
          <p:cNvSpPr>
            <a:spLocks noGrp="1"/>
          </p:cNvSpPr>
          <p:nvPr>
            <p:ph type="pic" sz="quarter" idx="13" hasCustomPrompt="1"/>
          </p:nvPr>
        </p:nvSpPr>
        <p:spPr>
          <a:xfrm>
            <a:off x="6897810" y="352803"/>
            <a:ext cx="5294190" cy="6152394"/>
          </a:xfrm>
          <a:gradFill>
            <a:gsLst>
              <a:gs pos="0">
                <a:schemeClr val="bg1">
                  <a:alpha val="0"/>
                </a:schemeClr>
              </a:gs>
              <a:gs pos="99000">
                <a:schemeClr val="bg1">
                  <a:alpha val="40000"/>
                </a:schemeClr>
              </a:gs>
            </a:gsLst>
            <a:lin ang="5400000" scaled="1"/>
          </a:gradFill>
        </p:spPr>
        <p:txBody>
          <a:bodyPr lIns="457200" tIns="457200" rIns="457200" bIns="457200" anchor="b">
            <a:normAutofit/>
          </a:bodyPr>
          <a:lstStyle>
            <a:lvl1pPr marL="0" indent="0" algn="l">
              <a:buNone/>
              <a:defRPr sz="18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p:ph type="dt" sz="half" idx="14"/>
          </p:nvPr>
        </p:nvSpPr>
        <p:spPr>
          <a:xfrm>
            <a:off x="608138" y="6501554"/>
            <a:ext cx="2734502" cy="365125"/>
          </a:xfrm>
        </p:spPr>
        <p:txBody>
          <a:bodyPr/>
          <a:lstStyle/>
          <a:p>
            <a:fld id="{8A60A3F5-120A-A64C-8514-4F9CB3D10376}" type="datetimeFigureOut">
              <a:rPr lang="en-US" smtClean="0"/>
              <a:pPr/>
              <a:t>7/18/25</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p:ph type="ftr" sz="quarter" idx="15"/>
          </p:nvPr>
        </p:nvSpPr>
        <p:spPr>
          <a:xfrm>
            <a:off x="3499494" y="6501555"/>
            <a:ext cx="8081444" cy="365125"/>
          </a:xfrm>
        </p:spPr>
        <p:txBody>
          <a:bodyPr/>
          <a:lstStyle/>
          <a:p>
            <a:endParaRPr lang="en-US" dirty="0"/>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p:ph type="sldNum" sz="quarter" idx="16"/>
          </p:nvPr>
        </p:nvSpPr>
        <p:spPr>
          <a:xfrm>
            <a:off x="11737792" y="6501554"/>
            <a:ext cx="454208" cy="365125"/>
          </a:xfrm>
        </p:spPr>
        <p:txBody>
          <a:bodyPr/>
          <a:lstStyle/>
          <a:p>
            <a:fld id="{8179B124-EE6F-DB4E-A403-682A40579A9A}" type="slidenum">
              <a:rPr lang="en-US" smtClean="0"/>
              <a:pPr/>
              <a:t>‹#›</a:t>
            </a:fld>
            <a:endParaRPr lang="en-US"/>
          </a:p>
        </p:txBody>
      </p:sp>
      <p:pic>
        <p:nvPicPr>
          <p:cNvPr id="16" name="Picture 15">
            <a:extLst>
              <a:ext uri="{FF2B5EF4-FFF2-40B4-BE49-F238E27FC236}">
                <a16:creationId xmlns:a16="http://schemas.microsoft.com/office/drawing/2014/main" id="{34633B6D-7015-8E71-8D4A-674F00B4645E}"/>
              </a:ext>
            </a:extLst>
          </p:cNvPr>
          <p:cNvPicPr>
            <a:picLocks noChangeAspect="1"/>
          </p:cNvPicPr>
          <p:nvPr userDrawn="1"/>
        </p:nvPicPr>
        <p:blipFill>
          <a:blip r:embed="rId3"/>
          <a:srcRect/>
          <a:stretch/>
        </p:blipFill>
        <p:spPr>
          <a:xfrm>
            <a:off x="288099" y="481342"/>
            <a:ext cx="2926080" cy="758614"/>
          </a:xfrm>
          <a:prstGeom prst="rect">
            <a:avLst/>
          </a:prstGeom>
        </p:spPr>
      </p:pic>
      <p:pic>
        <p:nvPicPr>
          <p:cNvPr id="4" name="Picture 3">
            <a:extLst>
              <a:ext uri="{FF2B5EF4-FFF2-40B4-BE49-F238E27FC236}">
                <a16:creationId xmlns:a16="http://schemas.microsoft.com/office/drawing/2014/main" id="{C2B33EB0-FA30-98F6-D989-D2CCFDE84718}"/>
              </a:ext>
              <a:ext uri="{C183D7F6-B498-43B3-948B-1728B52AA6E4}">
                <adec:decorative xmlns:adec="http://schemas.microsoft.com/office/drawing/2017/decorative" val="1"/>
              </a:ext>
            </a:extLst>
          </p:cNvPr>
          <p:cNvPicPr>
            <a:picLocks/>
          </p:cNvPicPr>
          <p:nvPr userDrawn="1"/>
        </p:nvPicPr>
        <p:blipFill>
          <a:blip r:embed="rId4"/>
          <a:stretch/>
        </p:blipFill>
        <p:spPr>
          <a:xfrm flipH="1">
            <a:off x="0" y="1740098"/>
            <a:ext cx="6885432" cy="182880"/>
          </a:xfrm>
          <a:prstGeom prst="rect">
            <a:avLst/>
          </a:prstGeom>
        </p:spPr>
      </p:pic>
    </p:spTree>
    <p:extLst>
      <p:ext uri="{BB962C8B-B14F-4D97-AF65-F5344CB8AC3E}">
        <p14:creationId xmlns:p14="http://schemas.microsoft.com/office/powerpoint/2010/main" val="175404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2540000" y="365124"/>
            <a:ext cx="9040938" cy="4878010"/>
          </a:xfrm>
        </p:spPr>
        <p:txBody>
          <a:bodyPr>
            <a:normAutofit/>
          </a:bodyPr>
          <a:lstStyle>
            <a:lvl1pPr marL="9525" indent="-9525">
              <a:tabLst/>
              <a:defRPr sz="7200">
                <a:solidFill>
                  <a:schemeClr val="bg1"/>
                </a:solidFill>
              </a:defRPr>
            </a:lvl1pPr>
          </a:lstStyle>
          <a:p>
            <a:r>
              <a:rPr lang="en-US" dirty="0"/>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3499494" y="5243134"/>
            <a:ext cx="8081319" cy="731520"/>
          </a:xfrm>
        </p:spPr>
        <p:txBody>
          <a:bodyPr>
            <a:normAutofit/>
          </a:bodyPr>
          <a:lstStyle>
            <a:lvl1pPr marL="0" indent="0" algn="l">
              <a:buNone/>
              <a:defRPr sz="1800">
                <a:solidFill>
                  <a:schemeClr val="bg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191588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609600" y="1966205"/>
            <a:ext cx="2930534"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tx1"/>
                </a:solidFill>
              </a:defRPr>
            </a:lvl1pPr>
          </a:lstStyle>
          <a:p>
            <a:r>
              <a:rPr lang="en-US" dirty="0"/>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79520" y="4033520"/>
            <a:ext cx="7801418" cy="858275"/>
          </a:xfrm>
        </p:spPr>
        <p:txBody>
          <a:bodyPr lIns="91440" rIns="91440">
            <a:normAutofit/>
          </a:bodyPr>
          <a:lstStyle>
            <a:lvl1pPr marL="0" indent="0" algn="l">
              <a:buNone/>
              <a:defRPr sz="180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79520" y="365125"/>
            <a:ext cx="7801418" cy="3587115"/>
          </a:xfrm>
        </p:spPr>
        <p:txBody>
          <a:bodyPr/>
          <a:lstStyle/>
          <a:p>
            <a:r>
              <a:rPr lang="en-US"/>
              <a:t>Click to edit Master title style</a:t>
            </a:r>
          </a:p>
        </p:txBody>
      </p:sp>
    </p:spTree>
    <p:extLst>
      <p:ext uri="{BB962C8B-B14F-4D97-AF65-F5344CB8AC3E}">
        <p14:creationId xmlns:p14="http://schemas.microsoft.com/office/powerpoint/2010/main" val="1008797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92756" y="1925871"/>
            <a:ext cx="1550300" cy="150312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tx1"/>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70192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701925"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6410962" y="1925871"/>
            <a:ext cx="1550300" cy="150312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tx1"/>
                </a:solidFill>
              </a:defRPr>
            </a:lvl1pPr>
          </a:lstStyle>
          <a:p>
            <a:r>
              <a:rPr lang="en-US" dirty="0"/>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811418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8109388"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998703" y="4038876"/>
            <a:ext cx="1550300" cy="1503129"/>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tx1"/>
                </a:solidFill>
              </a:defRPr>
            </a:lvl1pPr>
          </a:lstStyle>
          <a:p>
            <a:r>
              <a:rPr lang="en-US" dirty="0"/>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701925"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701924"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6410962" y="4038876"/>
            <a:ext cx="1550300" cy="1503129"/>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tx1"/>
                </a:solidFill>
              </a:defRPr>
            </a:lvl1pPr>
          </a:lstStyle>
          <a:p>
            <a:r>
              <a:rPr lang="en-US" dirty="0"/>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8114184"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8114183"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7/18/25</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dirty="0"/>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480899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563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66929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66929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7/18/25</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dirty="0"/>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31650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88145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88145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53736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509362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509362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75823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730578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730578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97909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9517949"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9517949"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20607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77537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77537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42693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3987538"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3987538"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64780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619970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619970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86866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8411867"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8411867"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dirty="0"/>
              <a:t>Job Title</a:t>
            </a:r>
          </a:p>
        </p:txBody>
      </p:sp>
    </p:spTree>
    <p:extLst>
      <p:ext uri="{BB962C8B-B14F-4D97-AF65-F5344CB8AC3E}">
        <p14:creationId xmlns:p14="http://schemas.microsoft.com/office/powerpoint/2010/main" val="3130484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18991" r="2985"/>
          <a:stretch/>
        </p:blipFill>
        <p:spPr>
          <a:xfrm>
            <a:off x="6841067" y="0"/>
            <a:ext cx="5350934"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608430" y="719840"/>
            <a:ext cx="5566532" cy="1791054"/>
          </a:xfrm>
        </p:spPr>
        <p:txBody>
          <a:bodyPr>
            <a:normAutofit/>
          </a:bodyPr>
          <a:lstStyle>
            <a:lvl1pPr marL="9525" indent="-9525">
              <a:tabLst/>
              <a:defRPr sz="6000">
                <a:solidFill>
                  <a:schemeClr val="tx2"/>
                </a:solidFill>
              </a:defRPr>
            </a:lvl1pPr>
          </a:lstStyle>
          <a:p>
            <a:r>
              <a:rPr lang="en-US" dirty="0"/>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608306" y="2628300"/>
            <a:ext cx="5566532" cy="1114778"/>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7/18/25</a:t>
            </a:fld>
            <a:endParaRPr lang="en-US" dirty="0"/>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751641" y="4701823"/>
            <a:ext cx="4445960" cy="1114778"/>
          </a:xfrm>
        </p:spPr>
        <p:txBody>
          <a:bodyPr anchor="ctr">
            <a:normAutofit/>
          </a:bodyPr>
          <a:lstStyle>
            <a:lvl1pPr marL="0" indent="0" algn="l">
              <a:buNone/>
              <a:defRPr sz="1800" b="1">
                <a:solidFill>
                  <a:schemeClr val="tx2"/>
                </a:solidFill>
                <a:latin typeface="+mj-lt"/>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608138" y="4701823"/>
            <a:ext cx="1143502"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dirty="0"/>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6841067" y="0"/>
            <a:ext cx="5350933" cy="6858000"/>
          </a:xfrm>
          <a:gradFill>
            <a:gsLst>
              <a:gs pos="0">
                <a:schemeClr val="bg1">
                  <a:alpha val="0"/>
                </a:schemeClr>
              </a:gs>
              <a:gs pos="100000">
                <a:schemeClr val="bg1">
                  <a:alpha val="40000"/>
                </a:schemeClr>
              </a:gs>
            </a:gsLst>
            <a:lin ang="5400000" scaled="1"/>
          </a:gradFill>
        </p:spPr>
        <p:txBody>
          <a:bodyPr lIns="457200" tIns="457200" rIns="457200" bIns="457200" anchor="b">
            <a:normAutofit/>
          </a:bodyPr>
          <a:lstStyle>
            <a:lvl1pPr marL="0" indent="0" algn="l">
              <a:buNone/>
              <a:defRPr sz="18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Tree>
    <p:extLst>
      <p:ext uri="{BB962C8B-B14F-4D97-AF65-F5344CB8AC3E}">
        <p14:creationId xmlns:p14="http://schemas.microsoft.com/office/powerpoint/2010/main" val="132866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7/18/25</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126747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7/18/25</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6387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406399" y="233680"/>
            <a:ext cx="3138311" cy="1239519"/>
          </a:xfrm>
        </p:spPr>
        <p:txBody>
          <a:bodyPr anchor="ctr">
            <a:normAutofit/>
          </a:bodyPr>
          <a:lstStyle>
            <a:lvl1pPr marL="0" indent="0" algn="ctr">
              <a:buNone/>
              <a:defRPr sz="2000">
                <a:solidFill>
                  <a:schemeClr val="bg1"/>
                </a:solidFill>
              </a:defRPr>
            </a:lvl1pPr>
          </a:lstStyle>
          <a:p>
            <a:r>
              <a:rPr lang="en-US" dirty="0"/>
              <a:t>Add your unit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6887688" y="352803"/>
            <a:ext cx="5304312" cy="6152394"/>
          </a:xfrm>
          <a:gradFill>
            <a:gsLst>
              <a:gs pos="0">
                <a:schemeClr val="bg1">
                  <a:alpha val="0"/>
                </a:schemeClr>
              </a:gs>
              <a:gs pos="100000">
                <a:schemeClr val="bg1">
                  <a:alpha val="40000"/>
                </a:schemeClr>
              </a:gs>
            </a:gsLst>
            <a:lin ang="5400000" scaled="1"/>
          </a:gradFill>
        </p:spPr>
        <p:txBody>
          <a:bodyPr lIns="457200" tIns="457200" rIns="457200" bIns="457200" anchor="b">
            <a:normAutofit/>
          </a:bodyPr>
          <a:lstStyle>
            <a:lvl1pPr marL="0" indent="0" algn="l">
              <a:buNone/>
              <a:defRPr sz="1800">
                <a:solidFill>
                  <a:schemeClr val="tx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608138" y="6505197"/>
            <a:ext cx="2734502" cy="365125"/>
          </a:xfrm>
        </p:spPr>
        <p:txBody>
          <a:bodyPr/>
          <a:lstStyle/>
          <a:p>
            <a:fld id="{8A60A3F5-120A-A64C-8514-4F9CB3D10376}" type="datetimeFigureOut">
              <a:rPr lang="en-US" smtClean="0"/>
              <a:pPr/>
              <a:t>7/18/25</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3499494" y="6505198"/>
            <a:ext cx="8081444" cy="365125"/>
          </a:xfrm>
        </p:spPr>
        <p:txBody>
          <a:bodyPr/>
          <a:lstStyle/>
          <a:p>
            <a:endParaRPr lang="en-US" dirty="0"/>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11737792" y="6505197"/>
            <a:ext cx="454208" cy="365125"/>
          </a:xfrm>
        </p:spPr>
        <p:txBody>
          <a:bodyPr/>
          <a:lstStyle/>
          <a:p>
            <a:fld id="{8179B124-EE6F-DB4E-A403-682A40579A9A}" type="slidenum">
              <a:rPr lang="en-US" smtClean="0"/>
              <a:pPr/>
              <a:t>‹#›</a:t>
            </a:fld>
            <a:endParaRPr lang="en-US"/>
          </a:p>
        </p:txBody>
      </p:sp>
      <p:pic>
        <p:nvPicPr>
          <p:cNvPr id="10" name="Picture 9">
            <a:extLst>
              <a:ext uri="{FF2B5EF4-FFF2-40B4-BE49-F238E27FC236}">
                <a16:creationId xmlns:a16="http://schemas.microsoft.com/office/drawing/2014/main" id="{007A94E0-8831-5168-E7B8-D0DC89281BC5}"/>
              </a:ext>
              <a:ext uri="{C183D7F6-B498-43B3-948B-1728B52AA6E4}">
                <adec:decorative xmlns:adec="http://schemas.microsoft.com/office/drawing/2017/decorative" val="1"/>
              </a:ext>
            </a:extLst>
          </p:cNvPr>
          <p:cNvPicPr>
            <a:picLocks/>
          </p:cNvPicPr>
          <p:nvPr userDrawn="1"/>
        </p:nvPicPr>
        <p:blipFill>
          <a:blip r:embed="rId3"/>
          <a:stretch/>
        </p:blipFill>
        <p:spPr>
          <a:xfrm flipH="1">
            <a:off x="0" y="1740098"/>
            <a:ext cx="6885432" cy="182880"/>
          </a:xfrm>
          <a:prstGeom prst="rect">
            <a:avLst/>
          </a:prstGeom>
        </p:spPr>
      </p:pic>
    </p:spTree>
    <p:extLst>
      <p:ext uri="{BB962C8B-B14F-4D97-AF65-F5344CB8AC3E}">
        <p14:creationId xmlns:p14="http://schemas.microsoft.com/office/powerpoint/2010/main" val="254039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5029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608138" y="1802451"/>
            <a:ext cx="5411662" cy="437451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6172203" y="1802449"/>
            <a:ext cx="5408736" cy="437451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7/18/25</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608137" y="2001519"/>
            <a:ext cx="5345623" cy="734057"/>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2834639"/>
            <a:ext cx="534562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6207414" y="2001519"/>
            <a:ext cx="5373524" cy="734057"/>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207414" y="2834639"/>
            <a:ext cx="5373524"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7/18/25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31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bg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8"/>
            <a:ext cx="10972800" cy="2973679"/>
          </a:xfrm>
        </p:spPr>
        <p:txBody>
          <a:bodyPr anchor="b">
            <a:normAutofit/>
          </a:bodyPr>
          <a:lstStyle>
            <a:lvl1pPr>
              <a:defRPr sz="4800" spc="150" baseline="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809066"/>
            <a:ext cx="10972800" cy="1183977"/>
          </a:xfrm>
        </p:spPr>
        <p:txBody>
          <a:bodyPr>
            <a:normAutofit/>
          </a:bodyPr>
          <a:lstStyle>
            <a:lvl1pPr marL="0" indent="0">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p:txBody>
      </p:sp>
      <p:sp>
        <p:nvSpPr>
          <p:cNvPr id="4" name="Date Placeholder 3">
            <a:extLst>
              <a:ext uri="{FF2B5EF4-FFF2-40B4-BE49-F238E27FC236}">
                <a16:creationId xmlns:a16="http://schemas.microsoft.com/office/drawing/2014/main" id="{13C893C9-C56D-06F4-5FD5-4EDCF153424B}"/>
              </a:ext>
            </a:extLst>
          </p:cNvPr>
          <p:cNvSpPr>
            <a:spLocks noGrp="1"/>
          </p:cNvSpPr>
          <p:nvPr>
            <p:ph type="dt" sz="half" idx="10"/>
          </p:nvPr>
        </p:nvSpPr>
        <p:spPr/>
        <p:txBody>
          <a:bodyPr/>
          <a:lstStyle/>
          <a:p>
            <a:fld id="{8A60A3F5-120A-A64C-8514-4F9CB3D10376}" type="datetimeFigureOut">
              <a:rPr lang="en-US" smtClean="0"/>
              <a:pPr/>
              <a:t>7/18/25</a:t>
            </a:fld>
            <a:endParaRPr lang="en-US"/>
          </a:p>
        </p:txBody>
      </p:sp>
      <p:sp>
        <p:nvSpPr>
          <p:cNvPr id="5" name="Footer Placeholder 4">
            <a:extLst>
              <a:ext uri="{FF2B5EF4-FFF2-40B4-BE49-F238E27FC236}">
                <a16:creationId xmlns:a16="http://schemas.microsoft.com/office/drawing/2014/main" id="{9A58F2CD-DE04-6E3C-0C2E-0A0798ED671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92281A-E8F0-4481-43A2-04FDD94E616D}"/>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56FE839A-0DFA-551D-9E7B-4ACB8E38B94F}"/>
              </a:ext>
              <a:ext uri="{C183D7F6-B498-43B3-948B-1728B52AA6E4}">
                <adec:decorative xmlns:adec="http://schemas.microsoft.com/office/drawing/2017/decorative" val="1"/>
              </a:ext>
            </a:extLst>
          </p:cNvPr>
          <p:cNvPicPr>
            <a:picLocks noChangeAspect="1"/>
          </p:cNvPicPr>
          <p:nvPr userDrawn="1"/>
        </p:nvPicPr>
        <p:blipFill>
          <a:blip r:embed="rId3"/>
          <a:srcRect t="10486" b="10486"/>
          <a:stretch/>
        </p:blipFill>
        <p:spPr>
          <a:xfrm flipH="1">
            <a:off x="0" y="0"/>
            <a:ext cx="12192000" cy="125457"/>
          </a:xfrm>
          <a:prstGeom prst="rect">
            <a:avLst/>
          </a:prstGeom>
          <a:ln>
            <a:noFill/>
          </a:ln>
        </p:spPr>
      </p:pic>
    </p:spTree>
    <p:extLst>
      <p:ext uri="{BB962C8B-B14F-4D97-AF65-F5344CB8AC3E}">
        <p14:creationId xmlns:p14="http://schemas.microsoft.com/office/powerpoint/2010/main" val="408224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userDrawn="1"/>
        </p:nvSpPr>
        <p:spPr>
          <a:xfrm>
            <a:off x="0" y="0"/>
            <a:ext cx="12192000" cy="6858000"/>
          </a:xfrm>
          <a:prstGeom prst="rect">
            <a:avLst/>
          </a:prstGeom>
          <a:solidFill>
            <a:schemeClr val="accent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7/18/25</a:t>
            </a:fld>
            <a:endParaRPr lang="en-US" dirty="0"/>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9"/>
            <a:ext cx="6858000" cy="2669032"/>
          </a:xfrm>
        </p:spPr>
        <p:txBody>
          <a:bodyPr anchor="b">
            <a:normAutofit/>
          </a:bodyPr>
          <a:lstStyle>
            <a:lvl1pPr>
              <a:defRPr sz="4800" spc="15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424130"/>
            <a:ext cx="6858000"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p:txBody>
      </p:sp>
      <p:pic>
        <p:nvPicPr>
          <p:cNvPr id="4" name="Picture 3">
            <a:extLst>
              <a:ext uri="{FF2B5EF4-FFF2-40B4-BE49-F238E27FC236}">
                <a16:creationId xmlns:a16="http://schemas.microsoft.com/office/drawing/2014/main" id="{6085E08C-9BBE-6AE0-660C-5D14381A2E09}"/>
              </a:ext>
              <a:ext uri="{C183D7F6-B498-43B3-948B-1728B52AA6E4}">
                <adec:decorative xmlns:adec="http://schemas.microsoft.com/office/drawing/2017/decorative" val="1"/>
              </a:ext>
            </a:extLst>
          </p:cNvPr>
          <p:cNvPicPr>
            <a:picLocks noChangeAspect="1"/>
          </p:cNvPicPr>
          <p:nvPr userDrawn="1"/>
        </p:nvPicPr>
        <p:blipFill>
          <a:blip r:embed="rId3"/>
          <a:srcRect t="10486" b="10486"/>
          <a:stretch/>
        </p:blipFill>
        <p:spPr>
          <a:xfrm flipH="1">
            <a:off x="0" y="0"/>
            <a:ext cx="12192000" cy="125457"/>
          </a:xfrm>
          <a:prstGeom prst="rect">
            <a:avLst/>
          </a:prstGeom>
          <a:ln>
            <a:noFill/>
          </a:ln>
        </p:spPr>
      </p:pic>
    </p:spTree>
    <p:extLst>
      <p:ext uri="{BB962C8B-B14F-4D97-AF65-F5344CB8AC3E}">
        <p14:creationId xmlns:p14="http://schemas.microsoft.com/office/powerpoint/2010/main" val="383422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accent4">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718756" y="1709929"/>
            <a:ext cx="6862182" cy="2669032"/>
          </a:xfrm>
        </p:spPr>
        <p:txBody>
          <a:bodyPr anchor="b">
            <a:normAutofit/>
          </a:bodyPr>
          <a:lstStyle>
            <a:lvl1pPr>
              <a:defRPr sz="4800" spc="15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718756" y="4424130"/>
            <a:ext cx="6862182"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
        <p:nvSpPr>
          <p:cNvPr id="4" name="Date Placeholder 3">
            <a:extLst>
              <a:ext uri="{FF2B5EF4-FFF2-40B4-BE49-F238E27FC236}">
                <a16:creationId xmlns:a16="http://schemas.microsoft.com/office/drawing/2014/main" id="{5FB1BA33-3EC6-BBE2-AFAD-39E680865492}"/>
              </a:ext>
            </a:extLst>
          </p:cNvPr>
          <p:cNvSpPr>
            <a:spLocks noGrp="1"/>
          </p:cNvSpPr>
          <p:nvPr>
            <p:ph type="dt" sz="half" idx="10"/>
          </p:nvPr>
        </p:nvSpPr>
        <p:spPr/>
        <p:txBody>
          <a:bodyPr/>
          <a:lstStyle/>
          <a:p>
            <a:fld id="{8A60A3F5-120A-A64C-8514-4F9CB3D10376}" type="datetimeFigureOut">
              <a:rPr lang="en-US" smtClean="0"/>
              <a:pPr/>
              <a:t>7/18/25</a:t>
            </a:fld>
            <a:endParaRPr lang="en-US" dirty="0"/>
          </a:p>
        </p:txBody>
      </p:sp>
      <p:sp>
        <p:nvSpPr>
          <p:cNvPr id="6" name="Footer Placeholder 5">
            <a:extLst>
              <a:ext uri="{FF2B5EF4-FFF2-40B4-BE49-F238E27FC236}">
                <a16:creationId xmlns:a16="http://schemas.microsoft.com/office/drawing/2014/main" id="{80C0B9A2-2EAB-1EAB-8D3C-BAC4C7C18A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051D1E-4615-E791-DBCE-0D774B768EC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8" name="Picture 7">
            <a:extLst>
              <a:ext uri="{FF2B5EF4-FFF2-40B4-BE49-F238E27FC236}">
                <a16:creationId xmlns:a16="http://schemas.microsoft.com/office/drawing/2014/main" id="{C82B5C2E-7634-F8C2-9E39-C42A2589C57A}"/>
              </a:ext>
              <a:ext uri="{C183D7F6-B498-43B3-948B-1728B52AA6E4}">
                <adec:decorative xmlns:adec="http://schemas.microsoft.com/office/drawing/2017/decorative" val="1"/>
              </a:ext>
            </a:extLst>
          </p:cNvPr>
          <p:cNvPicPr>
            <a:picLocks noChangeAspect="1"/>
          </p:cNvPicPr>
          <p:nvPr userDrawn="1"/>
        </p:nvPicPr>
        <p:blipFill>
          <a:blip r:embed="rId3"/>
          <a:srcRect t="10486" b="10486"/>
          <a:stretch/>
        </p:blipFill>
        <p:spPr>
          <a:xfrm flipH="1">
            <a:off x="0" y="0"/>
            <a:ext cx="12192000" cy="125457"/>
          </a:xfrm>
          <a:prstGeom prst="rect">
            <a:avLst/>
          </a:prstGeom>
          <a:ln>
            <a:noFill/>
          </a:ln>
        </p:spPr>
      </p:pic>
    </p:spTree>
    <p:extLst>
      <p:ext uri="{BB962C8B-B14F-4D97-AF65-F5344CB8AC3E}">
        <p14:creationId xmlns:p14="http://schemas.microsoft.com/office/powerpoint/2010/main" val="24322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608138" y="365125"/>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608138" y="1825625"/>
            <a:ext cx="109728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608138" y="6288723"/>
            <a:ext cx="2734502" cy="365125"/>
          </a:xfrm>
          <a:prstGeom prst="rect">
            <a:avLst/>
          </a:prstGeom>
        </p:spPr>
        <p:txBody>
          <a:bodyPr vert="horz" lIns="91440" tIns="45720" rIns="91440" bIns="45720" rtlCol="0" anchor="ctr"/>
          <a:lstStyle>
            <a:lvl1pPr algn="l">
              <a:defRPr sz="1200">
                <a:solidFill>
                  <a:schemeClr val="tx1">
                    <a:lumMod val="75000"/>
                  </a:schemeClr>
                </a:solidFill>
              </a:defRPr>
            </a:lvl1pPr>
          </a:lstStyle>
          <a:p>
            <a:fld id="{8A60A3F5-120A-A64C-8514-4F9CB3D10376}" type="datetimeFigureOut">
              <a:rPr lang="en-US" smtClean="0"/>
              <a:pPr/>
              <a:t>7/18/25</a:t>
            </a:fld>
            <a:endParaRPr lang="en-US" dirty="0"/>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3499494" y="6288724"/>
            <a:ext cx="8081444" cy="365125"/>
          </a:xfrm>
          <a:prstGeom prst="rect">
            <a:avLst/>
          </a:prstGeom>
        </p:spPr>
        <p:txBody>
          <a:bodyPr vert="horz" lIns="91440" tIns="45720" rIns="91440" bIns="45720" rtlCol="0" anchor="ctr"/>
          <a:lstStyle>
            <a:lvl1pPr algn="r">
              <a:defRPr sz="1200" b="0">
                <a:solidFill>
                  <a:schemeClr val="tx1">
                    <a:lumMod val="75000"/>
                  </a:schemeClr>
                </a:solidFill>
              </a:defRPr>
            </a:lvl1pPr>
          </a:lstStyle>
          <a:p>
            <a:endParaRPr lang="en-US" dirty="0"/>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11737792" y="6288723"/>
            <a:ext cx="454208" cy="365125"/>
          </a:xfrm>
          <a:prstGeom prst="rect">
            <a:avLst/>
          </a:prstGeom>
          <a:noFill/>
        </p:spPr>
        <p:txBody>
          <a:bodyPr vert="horz" lIns="91440" tIns="45720" rIns="91440" bIns="45720" rtlCol="0" anchor="ctr"/>
          <a:lstStyle>
            <a:lvl1pPr algn="l">
              <a:defRPr sz="1200" b="0">
                <a:solidFill>
                  <a:schemeClr val="tx1">
                    <a:lumMod val="75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pic>
        <p:nvPicPr>
          <p:cNvPr id="8" name="Picture 7">
            <a:extLst>
              <a:ext uri="{FF2B5EF4-FFF2-40B4-BE49-F238E27FC236}">
                <a16:creationId xmlns:a16="http://schemas.microsoft.com/office/drawing/2014/main" id="{306F9A3E-E378-7717-0B3B-9B77201B4D5F}"/>
              </a:ext>
              <a:ext uri="{C183D7F6-B498-43B3-948B-1728B52AA6E4}">
                <adec:decorative xmlns:adec="http://schemas.microsoft.com/office/drawing/2017/decorative" val="1"/>
              </a:ext>
            </a:extLst>
          </p:cNvPr>
          <p:cNvPicPr>
            <a:picLocks noChangeAspect="1"/>
          </p:cNvPicPr>
          <p:nvPr userDrawn="1"/>
        </p:nvPicPr>
        <p:blipFill>
          <a:blip r:embed="rId29"/>
          <a:srcRect t="10486" b="10486"/>
          <a:stretch/>
        </p:blipFill>
        <p:spPr>
          <a:xfrm>
            <a:off x="0" y="0"/>
            <a:ext cx="12192000" cy="125457"/>
          </a:xfrm>
          <a:prstGeom prst="rect">
            <a:avLst/>
          </a:prstGeom>
          <a:ln>
            <a:noFill/>
          </a:ln>
        </p:spPr>
      </p:pic>
    </p:spTree>
    <p:extLst>
      <p:ext uri="{BB962C8B-B14F-4D97-AF65-F5344CB8AC3E}">
        <p14:creationId xmlns:p14="http://schemas.microsoft.com/office/powerpoint/2010/main" val="3807555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p:txBody>
          <a:bodyPr/>
          <a:lstStyle/>
          <a:p>
            <a:r>
              <a:rPr lang="en-US" dirty="0"/>
              <a:t>DESIGNING EFFECTIVE PRESENTATIONS</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p:txBody>
          <a:bodyPr>
            <a:normAutofit fontScale="92500" lnSpcReduction="20000"/>
          </a:bodyPr>
          <a:lstStyle/>
          <a:p>
            <a:r>
              <a:rPr lang="en-US" dirty="0"/>
              <a:t>With help from your friends in the Division of Marketing and Communications</a:t>
            </a:r>
          </a:p>
        </p:txBody>
      </p:sp>
      <p:sp>
        <p:nvSpPr>
          <p:cNvPr id="7" name="Picture Placeholder 6">
            <a:extLst>
              <a:ext uri="{FF2B5EF4-FFF2-40B4-BE49-F238E27FC236}">
                <a16:creationId xmlns:a16="http://schemas.microsoft.com/office/drawing/2014/main" id="{B2424787-35AA-44F3-76EC-0FD8734031B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12206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9BF-28A0-D2A7-8F62-E4FCC627E50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EE272FC-8B28-3D48-B1A4-FA2B4524AD0D}"/>
              </a:ext>
            </a:extLst>
          </p:cNvPr>
          <p:cNvSpPr>
            <a:spLocks noGrp="1"/>
          </p:cNvSpPr>
          <p:nvPr>
            <p:ph type="body" sz="quarter" idx="13"/>
          </p:nvPr>
        </p:nvSpPr>
        <p:spPr/>
        <p:txBody>
          <a:bodyPr/>
          <a:lstStyle/>
          <a:p>
            <a:endParaRPr lang="en-US"/>
          </a:p>
        </p:txBody>
      </p:sp>
      <p:sp>
        <p:nvSpPr>
          <p:cNvPr id="11" name="Picture Placeholder 10">
            <a:extLst>
              <a:ext uri="{FF2B5EF4-FFF2-40B4-BE49-F238E27FC236}">
                <a16:creationId xmlns:a16="http://schemas.microsoft.com/office/drawing/2014/main" id="{388FF44A-A8E8-3641-D3C7-95C739528BB0}"/>
              </a:ext>
            </a:extLst>
          </p:cNvPr>
          <p:cNvSpPr>
            <a:spLocks noGrp="1"/>
          </p:cNvSpPr>
          <p:nvPr>
            <p:ph type="pic" sz="quarter" idx="18"/>
          </p:nvPr>
        </p:nvSpPr>
        <p:spPr/>
        <p:txBody>
          <a:bodyPr/>
          <a:lstStyle/>
          <a:p>
            <a:endParaRPr lang="en-US"/>
          </a:p>
        </p:txBody>
      </p:sp>
      <p:sp>
        <p:nvSpPr>
          <p:cNvPr id="5" name="Text Placeholder 4">
            <a:extLst>
              <a:ext uri="{FF2B5EF4-FFF2-40B4-BE49-F238E27FC236}">
                <a16:creationId xmlns:a16="http://schemas.microsoft.com/office/drawing/2014/main" id="{26BCF36E-166E-025B-B5B2-3BCD37940CCE}"/>
              </a:ext>
            </a:extLst>
          </p:cNvPr>
          <p:cNvSpPr>
            <a:spLocks noGrp="1"/>
          </p:cNvSpPr>
          <p:nvPr>
            <p:ph type="body" sz="quarter" idx="14"/>
          </p:nvPr>
        </p:nvSpPr>
        <p:spPr/>
        <p:txBody>
          <a:bodyPr/>
          <a:lstStyle/>
          <a:p>
            <a:endParaRPr lang="en-US"/>
          </a:p>
        </p:txBody>
      </p:sp>
      <p:sp>
        <p:nvSpPr>
          <p:cNvPr id="9" name="Picture Placeholder 8">
            <a:extLst>
              <a:ext uri="{FF2B5EF4-FFF2-40B4-BE49-F238E27FC236}">
                <a16:creationId xmlns:a16="http://schemas.microsoft.com/office/drawing/2014/main" id="{3E863675-CB58-5162-9F31-AC18436C41DC}"/>
              </a:ext>
            </a:extLst>
          </p:cNvPr>
          <p:cNvSpPr>
            <a:spLocks noGrp="1"/>
          </p:cNvSpPr>
          <p:nvPr>
            <p:ph type="pic" sz="quarter" idx="19"/>
          </p:nvPr>
        </p:nvSpPr>
        <p:spPr/>
        <p:txBody>
          <a:bodyPr/>
          <a:lstStyle/>
          <a:p>
            <a:endParaRPr lang="en-US"/>
          </a:p>
        </p:txBody>
      </p:sp>
    </p:spTree>
    <p:extLst>
      <p:ext uri="{BB962C8B-B14F-4D97-AF65-F5344CB8AC3E}">
        <p14:creationId xmlns:p14="http://schemas.microsoft.com/office/powerpoint/2010/main" val="379954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p:txBody>
          <a:bodyPr/>
          <a:lstStyle/>
          <a:p>
            <a:r>
              <a:rPr lang="en-US" dirty="0">
                <a:solidFill>
                  <a:schemeClr val="tx1"/>
                </a:solidFill>
              </a:rPr>
              <a:t>Dark Background, Widescreen Ratio (16:9)</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p:txBody>
          <a:bodyPr>
            <a:normAutofit/>
          </a:bodyPr>
          <a:lstStyle/>
          <a:p>
            <a:r>
              <a:rPr lang="en-US" dirty="0"/>
              <a:t>Texas State University Template</a:t>
            </a:r>
          </a:p>
        </p:txBody>
      </p:sp>
      <p:sp>
        <p:nvSpPr>
          <p:cNvPr id="7" name="Picture Placeholder 6">
            <a:extLst>
              <a:ext uri="{FF2B5EF4-FFF2-40B4-BE49-F238E27FC236}">
                <a16:creationId xmlns:a16="http://schemas.microsoft.com/office/drawing/2014/main" id="{B2424787-35AA-44F3-76EC-0FD8734031B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65668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A26F-184F-A99E-5231-6428E5EA58D4}"/>
              </a:ext>
            </a:extLst>
          </p:cNvPr>
          <p:cNvSpPr>
            <a:spLocks noGrp="1"/>
          </p:cNvSpPr>
          <p:nvPr>
            <p:ph type="ctrTitle"/>
          </p:nvPr>
        </p:nvSpPr>
        <p:spPr/>
        <p:txBody>
          <a:bodyPr/>
          <a:lstStyle/>
          <a:p>
            <a:r>
              <a:rPr lang="en-US" dirty="0"/>
              <a:t>PRESENTATIONS FOR ROUND ROCK</a:t>
            </a:r>
          </a:p>
        </p:txBody>
      </p:sp>
      <p:sp>
        <p:nvSpPr>
          <p:cNvPr id="3" name="Subtitle 2">
            <a:extLst>
              <a:ext uri="{FF2B5EF4-FFF2-40B4-BE49-F238E27FC236}">
                <a16:creationId xmlns:a16="http://schemas.microsoft.com/office/drawing/2014/main" id="{AB77D3F3-10BA-C2BF-753E-F4A927077DD9}"/>
              </a:ext>
            </a:extLst>
          </p:cNvPr>
          <p:cNvSpPr>
            <a:spLocks noGrp="1"/>
          </p:cNvSpPr>
          <p:nvPr>
            <p:ph type="subTitle" idx="1"/>
          </p:nvPr>
        </p:nvSpPr>
        <p:spPr/>
        <p:txBody>
          <a:bodyPr/>
          <a:lstStyle/>
          <a:p>
            <a:r>
              <a:rPr lang="en-US" dirty="0"/>
              <a:t>Unique Logo Title Slide</a:t>
            </a:r>
          </a:p>
        </p:txBody>
      </p:sp>
      <p:sp>
        <p:nvSpPr>
          <p:cNvPr id="7" name="Picture Placeholder 6">
            <a:extLst>
              <a:ext uri="{FF2B5EF4-FFF2-40B4-BE49-F238E27FC236}">
                <a16:creationId xmlns:a16="http://schemas.microsoft.com/office/drawing/2014/main" id="{9EF7FB67-E2FF-4681-88C7-5FEAA1711F27}"/>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40485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10458E-CD40-7AB5-6D51-47AE136AF086}"/>
              </a:ext>
            </a:extLst>
          </p:cNvPr>
          <p:cNvSpPr>
            <a:spLocks noGrp="1"/>
          </p:cNvSpPr>
          <p:nvPr>
            <p:ph type="ctrTitle"/>
          </p:nvPr>
        </p:nvSpPr>
        <p:spPr/>
        <p:txBody>
          <a:bodyPr/>
          <a:lstStyle/>
          <a:p>
            <a:r>
              <a:rPr lang="en-US" dirty="0"/>
              <a:t>UNIT PRESENTATIONS</a:t>
            </a:r>
          </a:p>
        </p:txBody>
      </p:sp>
      <p:sp>
        <p:nvSpPr>
          <p:cNvPr id="11" name="Subtitle 10">
            <a:extLst>
              <a:ext uri="{FF2B5EF4-FFF2-40B4-BE49-F238E27FC236}">
                <a16:creationId xmlns:a16="http://schemas.microsoft.com/office/drawing/2014/main" id="{2AB6C4B2-0A8C-49F4-1D70-7F80E4F09178}"/>
              </a:ext>
            </a:extLst>
          </p:cNvPr>
          <p:cNvSpPr>
            <a:spLocks noGrp="1"/>
          </p:cNvSpPr>
          <p:nvPr>
            <p:ph type="subTitle" idx="1"/>
          </p:nvPr>
        </p:nvSpPr>
        <p:spPr/>
        <p:txBody>
          <a:bodyPr/>
          <a:lstStyle/>
          <a:p>
            <a:r>
              <a:rPr lang="en-US" dirty="0"/>
              <a:t>Use the frame above to add your unit logo</a:t>
            </a:r>
          </a:p>
        </p:txBody>
      </p:sp>
      <p:sp>
        <p:nvSpPr>
          <p:cNvPr id="13" name="Picture Placeholder 12">
            <a:extLst>
              <a:ext uri="{FF2B5EF4-FFF2-40B4-BE49-F238E27FC236}">
                <a16:creationId xmlns:a16="http://schemas.microsoft.com/office/drawing/2014/main" id="{0EA84507-AE95-31ED-1EAA-1FB553567CD1}"/>
              </a:ext>
            </a:extLst>
          </p:cNvPr>
          <p:cNvSpPr>
            <a:spLocks noGrp="1"/>
          </p:cNvSpPr>
          <p:nvPr>
            <p:ph type="pic" sz="quarter" idx="14"/>
          </p:nvPr>
        </p:nvSpPr>
        <p:spPr/>
        <p:txBody>
          <a:bodyPr/>
          <a:lstStyle/>
          <a:p>
            <a:endParaRPr lang="en-US"/>
          </a:p>
        </p:txBody>
      </p:sp>
      <p:sp>
        <p:nvSpPr>
          <p:cNvPr id="12" name="Picture Placeholder 11">
            <a:extLst>
              <a:ext uri="{FF2B5EF4-FFF2-40B4-BE49-F238E27FC236}">
                <a16:creationId xmlns:a16="http://schemas.microsoft.com/office/drawing/2014/main" id="{C87ED51D-3D48-C33B-338C-2639A602F704}"/>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29294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dirty="0"/>
              <a:t>Presentation Basics</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a:bodyPr>
          <a:lstStyle/>
          <a:p>
            <a:r>
              <a:rPr lang="en-US" dirty="0"/>
              <a:t>Be cautious about overloading a presentation with too much text.</a:t>
            </a:r>
          </a:p>
          <a:p>
            <a:pPr lvl="1"/>
            <a:r>
              <a:rPr lang="en-US" dirty="0"/>
              <a:t>If your slide is overly dense, try breaking the slide up into multiples by bullet.</a:t>
            </a:r>
          </a:p>
          <a:p>
            <a:r>
              <a:rPr lang="en-US" dirty="0"/>
              <a:t>The presentation is an aid for the audience, not the speaker.</a:t>
            </a:r>
          </a:p>
          <a:p>
            <a:pPr lvl="1"/>
            <a:r>
              <a:rPr lang="en-US" dirty="0"/>
              <a:t>Don’t use it as a teleprompter, but to reinforce your most important takeaways.</a:t>
            </a:r>
          </a:p>
          <a:p>
            <a:r>
              <a:rPr lang="en-US" dirty="0"/>
              <a:t>Want to reset the layout to match the template? </a:t>
            </a:r>
          </a:p>
          <a:p>
            <a:pPr lvl="1"/>
            <a:r>
              <a:rPr lang="en-US" dirty="0"/>
              <a:t>Reapply the template by going to Home on the Ribbon, then next to the ‘New Slide’ button, click the ‘Reset’ button.</a:t>
            </a:r>
          </a:p>
          <a:p>
            <a:pPr lvl="1"/>
            <a:r>
              <a:rPr lang="en-US" dirty="0"/>
              <a:t>This will also re-add any placeholder frames you’ve deleted, if you want them back.</a:t>
            </a:r>
          </a:p>
        </p:txBody>
      </p:sp>
    </p:spTree>
    <p:extLst>
      <p:ext uri="{BB962C8B-B14F-4D97-AF65-F5344CB8AC3E}">
        <p14:creationId xmlns:p14="http://schemas.microsoft.com/office/powerpoint/2010/main" val="213694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A5CB60-F452-37E7-8819-9260ED58F850}"/>
              </a:ext>
            </a:extLst>
          </p:cNvPr>
          <p:cNvSpPr>
            <a:spLocks noGrp="1"/>
          </p:cNvSpPr>
          <p:nvPr>
            <p:ph type="body" sz="half" idx="2"/>
          </p:nvPr>
        </p:nvSpPr>
        <p:spPr/>
        <p:txBody>
          <a:bodyPr/>
          <a:lstStyle/>
          <a:p>
            <a:r>
              <a:rPr lang="en-US" b="1" dirty="0"/>
              <a:t>This template includes over 20 unique layout options! </a:t>
            </a:r>
          </a:p>
          <a:p>
            <a:r>
              <a:rPr lang="en-US" dirty="0"/>
              <a:t>Click the dropdown arrow directly next to the ‘New Slide’ button to see more slide options not included in these samples. </a:t>
            </a:r>
          </a:p>
        </p:txBody>
      </p:sp>
      <p:sp>
        <p:nvSpPr>
          <p:cNvPr id="4" name="Picture Placeholder 3">
            <a:extLst>
              <a:ext uri="{FF2B5EF4-FFF2-40B4-BE49-F238E27FC236}">
                <a16:creationId xmlns:a16="http://schemas.microsoft.com/office/drawing/2014/main" id="{1E79E326-F89C-185C-2A87-CFEABA69FA68}"/>
              </a:ext>
            </a:extLst>
          </p:cNvPr>
          <p:cNvSpPr>
            <a:spLocks noGrp="1"/>
          </p:cNvSpPr>
          <p:nvPr>
            <p:ph type="pic" sz="quarter" idx="18"/>
          </p:nvPr>
        </p:nvSpPr>
        <p:spPr/>
        <p:txBody>
          <a:bodyPr/>
          <a:lstStyle/>
          <a:p>
            <a:endParaRPr lang="en-US"/>
          </a:p>
        </p:txBody>
      </p:sp>
      <p:sp>
        <p:nvSpPr>
          <p:cNvPr id="37" name="Title 36">
            <a:extLst>
              <a:ext uri="{FF2B5EF4-FFF2-40B4-BE49-F238E27FC236}">
                <a16:creationId xmlns:a16="http://schemas.microsoft.com/office/drawing/2014/main" id="{83E6A6DF-221A-CB75-675D-240E7E681FD6}"/>
              </a:ext>
            </a:extLst>
          </p:cNvPr>
          <p:cNvSpPr>
            <a:spLocks noGrp="1"/>
          </p:cNvSpPr>
          <p:nvPr>
            <p:ph type="title"/>
          </p:nvPr>
        </p:nvSpPr>
        <p:spPr/>
        <p:txBody>
          <a:bodyPr/>
          <a:lstStyle/>
          <a:p>
            <a:r>
              <a:rPr lang="en-US" dirty="0"/>
              <a:t>Accessing all the layout options</a:t>
            </a:r>
          </a:p>
        </p:txBody>
      </p:sp>
    </p:spTree>
    <p:extLst>
      <p:ext uri="{BB962C8B-B14F-4D97-AF65-F5344CB8AC3E}">
        <p14:creationId xmlns:p14="http://schemas.microsoft.com/office/powerpoint/2010/main" val="387519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DC79E-9030-E2CE-E41C-8B64A0CC55B8}"/>
              </a:ext>
            </a:extLst>
          </p:cNvPr>
          <p:cNvSpPr>
            <a:spLocks noGrp="1"/>
          </p:cNvSpPr>
          <p:nvPr>
            <p:ph type="title"/>
          </p:nvPr>
        </p:nvSpPr>
        <p:spPr/>
        <p:txBody>
          <a:bodyPr/>
          <a:lstStyle/>
          <a:p>
            <a:r>
              <a:rPr lang="en-US" dirty="0"/>
              <a:t>Accessibility Tips</a:t>
            </a:r>
          </a:p>
        </p:txBody>
      </p:sp>
      <p:sp>
        <p:nvSpPr>
          <p:cNvPr id="9" name="Text Placeholder 8">
            <a:extLst>
              <a:ext uri="{FF2B5EF4-FFF2-40B4-BE49-F238E27FC236}">
                <a16:creationId xmlns:a16="http://schemas.microsoft.com/office/drawing/2014/main" id="{FBED17F0-B2FA-E330-E57F-DB49B4DB9A5E}"/>
              </a:ext>
            </a:extLst>
          </p:cNvPr>
          <p:cNvSpPr>
            <a:spLocks noGrp="1"/>
          </p:cNvSpPr>
          <p:nvPr>
            <p:ph type="body" idx="1"/>
          </p:nvPr>
        </p:nvSpPr>
        <p:spPr/>
        <p:txBody>
          <a:bodyPr>
            <a:normAutofit/>
          </a:bodyPr>
          <a:lstStyle/>
          <a:p>
            <a:r>
              <a:rPr lang="en-US" dirty="0"/>
              <a:t>Checking Accessibility</a:t>
            </a:r>
          </a:p>
        </p:txBody>
      </p:sp>
      <p:sp>
        <p:nvSpPr>
          <p:cNvPr id="10" name="Content Placeholder 9">
            <a:extLst>
              <a:ext uri="{FF2B5EF4-FFF2-40B4-BE49-F238E27FC236}">
                <a16:creationId xmlns:a16="http://schemas.microsoft.com/office/drawing/2014/main" id="{5FC1529A-643E-D8A5-F1F2-88A7E2C5767D}"/>
              </a:ext>
            </a:extLst>
          </p:cNvPr>
          <p:cNvSpPr>
            <a:spLocks noGrp="1"/>
          </p:cNvSpPr>
          <p:nvPr>
            <p:ph sz="half" idx="2"/>
          </p:nvPr>
        </p:nvSpPr>
        <p:spPr/>
        <p:txBody>
          <a:bodyPr>
            <a:normAutofit/>
          </a:bodyPr>
          <a:lstStyle/>
          <a:p>
            <a:r>
              <a:rPr lang="en-US" dirty="0"/>
              <a:t>Go to ‘Tools’ then ‘Check Accessibility.’</a:t>
            </a:r>
          </a:p>
          <a:p>
            <a:r>
              <a:rPr lang="en-US" dirty="0"/>
              <a:t>PowerPoint will provide a summary of what needs to be updated to make your deck more accessible.</a:t>
            </a:r>
          </a:p>
        </p:txBody>
      </p:sp>
      <p:sp>
        <p:nvSpPr>
          <p:cNvPr id="11" name="Text Placeholder 10">
            <a:extLst>
              <a:ext uri="{FF2B5EF4-FFF2-40B4-BE49-F238E27FC236}">
                <a16:creationId xmlns:a16="http://schemas.microsoft.com/office/drawing/2014/main" id="{7D1DF50B-38EC-54C5-AA94-365DDCE227D2}"/>
              </a:ext>
            </a:extLst>
          </p:cNvPr>
          <p:cNvSpPr>
            <a:spLocks noGrp="1"/>
          </p:cNvSpPr>
          <p:nvPr>
            <p:ph type="body" sz="quarter" idx="3"/>
          </p:nvPr>
        </p:nvSpPr>
        <p:spPr/>
        <p:txBody>
          <a:bodyPr/>
          <a:lstStyle/>
          <a:p>
            <a:r>
              <a:rPr lang="en-US" dirty="0"/>
              <a:t>Adding Alt Text</a:t>
            </a:r>
          </a:p>
        </p:txBody>
      </p:sp>
      <p:sp>
        <p:nvSpPr>
          <p:cNvPr id="12" name="Content Placeholder 11">
            <a:extLst>
              <a:ext uri="{FF2B5EF4-FFF2-40B4-BE49-F238E27FC236}">
                <a16:creationId xmlns:a16="http://schemas.microsoft.com/office/drawing/2014/main" id="{8531A6E9-80FD-FB0D-321D-07A5B749DC03}"/>
              </a:ext>
            </a:extLst>
          </p:cNvPr>
          <p:cNvSpPr>
            <a:spLocks noGrp="1"/>
          </p:cNvSpPr>
          <p:nvPr>
            <p:ph sz="quarter" idx="4"/>
          </p:nvPr>
        </p:nvSpPr>
        <p:spPr/>
        <p:txBody>
          <a:bodyPr>
            <a:normAutofit/>
          </a:bodyPr>
          <a:lstStyle/>
          <a:p>
            <a:r>
              <a:rPr lang="en-US" dirty="0"/>
              <a:t>Be sure to add Alt Text for images you add that are contextual. </a:t>
            </a:r>
          </a:p>
          <a:p>
            <a:pPr lvl="1"/>
            <a:r>
              <a:rPr lang="en-US" dirty="0"/>
              <a:t>The stock images in the design have already been marked as decorative. </a:t>
            </a:r>
          </a:p>
          <a:p>
            <a:r>
              <a:rPr lang="en-US" dirty="0"/>
              <a:t>Add Alt Text to images by right-clicking and selecting ‘Add Alt Text.’</a:t>
            </a:r>
          </a:p>
        </p:txBody>
      </p:sp>
    </p:spTree>
    <p:extLst>
      <p:ext uri="{BB962C8B-B14F-4D97-AF65-F5344CB8AC3E}">
        <p14:creationId xmlns:p14="http://schemas.microsoft.com/office/powerpoint/2010/main" val="30317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8D0B-AB06-690B-F0CB-593DBEEDF4F5}"/>
              </a:ext>
            </a:extLst>
          </p:cNvPr>
          <p:cNvSpPr>
            <a:spLocks noGrp="1"/>
          </p:cNvSpPr>
          <p:nvPr>
            <p:ph type="title"/>
          </p:nvPr>
        </p:nvSpPr>
        <p:spPr/>
        <p:txBody>
          <a:bodyPr/>
          <a:lstStyle/>
          <a:p>
            <a:r>
              <a:rPr lang="en-US" dirty="0"/>
              <a:t>Section Header</a:t>
            </a:r>
          </a:p>
        </p:txBody>
      </p:sp>
      <p:sp>
        <p:nvSpPr>
          <p:cNvPr id="3" name="Text Placeholder 2">
            <a:extLst>
              <a:ext uri="{FF2B5EF4-FFF2-40B4-BE49-F238E27FC236}">
                <a16:creationId xmlns:a16="http://schemas.microsoft.com/office/drawing/2014/main" id="{DDF536B4-DCB3-FA90-DF57-4EB17CF7B334}"/>
              </a:ext>
            </a:extLst>
          </p:cNvPr>
          <p:cNvSpPr>
            <a:spLocks noGrp="1"/>
          </p:cNvSpPr>
          <p:nvPr>
            <p:ph type="body" idx="1"/>
          </p:nvPr>
        </p:nvSpPr>
        <p:spPr/>
        <p:txBody>
          <a:bodyPr>
            <a:normAutofit/>
          </a:body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p:txBody>
      </p:sp>
    </p:spTree>
    <p:extLst>
      <p:ext uri="{BB962C8B-B14F-4D97-AF65-F5344CB8AC3E}">
        <p14:creationId xmlns:p14="http://schemas.microsoft.com/office/powerpoint/2010/main" val="240188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3DC0F2-6294-F7AA-0975-9D509AE29607}"/>
              </a:ext>
            </a:extLst>
          </p:cNvPr>
          <p:cNvSpPr>
            <a:spLocks noGrp="1"/>
          </p:cNvSpPr>
          <p:nvPr>
            <p:ph type="title"/>
          </p:nvPr>
        </p:nvSpPr>
        <p:spPr/>
        <p:txBody>
          <a:bodyPr>
            <a:normAutofit fontScale="90000"/>
          </a:bodyPr>
          <a:lstStyle/>
          <a:p>
            <a:r>
              <a:rPr lang="en-US" dirty="0"/>
              <a:t>“A bobcat will fight you with everything he has; with four claws, teeth, speed and brains.”</a:t>
            </a:r>
          </a:p>
        </p:txBody>
      </p:sp>
      <p:sp>
        <p:nvSpPr>
          <p:cNvPr id="3" name="Text Placeholder 2">
            <a:extLst>
              <a:ext uri="{FF2B5EF4-FFF2-40B4-BE49-F238E27FC236}">
                <a16:creationId xmlns:a16="http://schemas.microsoft.com/office/drawing/2014/main" id="{BAC2C01E-EFD4-15C8-C59D-D2ACCCEA4707}"/>
              </a:ext>
            </a:extLst>
          </p:cNvPr>
          <p:cNvSpPr>
            <a:spLocks noGrp="1"/>
          </p:cNvSpPr>
          <p:nvPr>
            <p:ph type="body" sz="quarter" idx="13"/>
          </p:nvPr>
        </p:nvSpPr>
        <p:spPr/>
        <p:txBody>
          <a:bodyPr/>
          <a:lstStyle/>
          <a:p>
            <a:r>
              <a:rPr lang="en-US" dirty="0"/>
              <a:t>— Oscar Strahan</a:t>
            </a:r>
          </a:p>
        </p:txBody>
      </p:sp>
    </p:spTree>
    <p:extLst>
      <p:ext uri="{BB962C8B-B14F-4D97-AF65-F5344CB8AC3E}">
        <p14:creationId xmlns:p14="http://schemas.microsoft.com/office/powerpoint/2010/main" val="50519759"/>
      </p:ext>
    </p:extLst>
  </p:cSld>
  <p:clrMapOvr>
    <a:masterClrMapping/>
  </p:clrMapOvr>
</p:sld>
</file>

<file path=ppt/theme/theme1.xml><?xml version="1.0" encoding="utf-8"?>
<a:theme xmlns:a="http://schemas.openxmlformats.org/drawingml/2006/main" name="TXST Light">
  <a:themeElements>
    <a:clrScheme name="TXST Dark 1">
      <a:dk1>
        <a:srgbClr val="FFFFFF"/>
      </a:dk1>
      <a:lt1>
        <a:srgbClr val="501214"/>
      </a:lt1>
      <a:dk2>
        <a:srgbClr val="F5F1EE"/>
      </a:dk2>
      <a:lt2>
        <a:srgbClr val="363434"/>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Light" id="{3DCDD510-7904-B74A-8922-59513742C84D}" vid="{3CF22F8D-25A6-7347-A67B-78837EA98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16A8E893BEA94CBBF2263B6495CF7C" ma:contentTypeVersion="15" ma:contentTypeDescription="Create a new document." ma:contentTypeScope="" ma:versionID="e538cd44abb7a8882565b19cb87cc6df">
  <xsd:schema xmlns:xsd="http://www.w3.org/2001/XMLSchema" xmlns:xs="http://www.w3.org/2001/XMLSchema" xmlns:p="http://schemas.microsoft.com/office/2006/metadata/properties" xmlns:ns2="12fa6d96-4300-4a78-8104-372a69772060" xmlns:ns3="5f9efd60-91f6-4699-b517-a26acc9da5ac" targetNamespace="http://schemas.microsoft.com/office/2006/metadata/properties" ma:root="true" ma:fieldsID="86411e3c0976b5467c26c4856fd89904" ns2:_="" ns3:_="">
    <xsd:import namespace="12fa6d96-4300-4a78-8104-372a69772060"/>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a6d96-4300-4a78-8104-372a69772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f9efd60-91f6-4699-b517-a26acc9da5ac" xsi:nil="true"/>
    <lcf76f155ced4ddcb4097134ff3c332f xmlns="12fa6d96-4300-4a78-8104-372a697720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2.xml><?xml version="1.0" encoding="utf-8"?>
<ds:datastoreItem xmlns:ds="http://schemas.openxmlformats.org/officeDocument/2006/customXml" ds:itemID="{533EBE26-0474-4E72-8D24-4BB3890ED6BC}"/>
</file>

<file path=customXml/itemProps3.xml><?xml version="1.0" encoding="utf-8"?>
<ds:datastoreItem xmlns:ds="http://schemas.openxmlformats.org/officeDocument/2006/customXml" ds:itemID="{6CA2772D-6AB4-4303-A60A-4872810885EA}">
  <ds:schemaRefs>
    <ds:schemaRef ds:uri="http://www.w3.org/XML/1998/namespace"/>
    <ds:schemaRef ds:uri="http://schemas.microsoft.com/office/infopath/2007/PartnerControls"/>
    <ds:schemaRef ds:uri="http://schemas.openxmlformats.org/package/2006/metadata/core-properties"/>
    <ds:schemaRef ds:uri="366bb94d-ed52-48c4-977f-e7160257263f"/>
    <ds:schemaRef ds:uri="http://schemas.microsoft.com/office/2006/metadata/properties"/>
    <ds:schemaRef ds:uri="http://purl.org/dc/elements/1.1/"/>
    <ds:schemaRef ds:uri="http://purl.org/dc/terms/"/>
    <ds:schemaRef ds:uri="http://purl.org/dc/dcmitype/"/>
    <ds:schemaRef ds:uri="http://schemas.microsoft.com/office/2006/documentManagement/types"/>
    <ds:schemaRef ds:uri="5f9efd60-91f6-4699-b517-a26acc9da5ac"/>
  </ds:schemaRefs>
</ds:datastoreItem>
</file>

<file path=docProps/app.xml><?xml version="1.0" encoding="utf-8"?>
<Properties xmlns="http://schemas.openxmlformats.org/officeDocument/2006/extended-properties" xmlns:vt="http://schemas.openxmlformats.org/officeDocument/2006/docPropsVTypes">
  <Template>TXST Light</Template>
  <TotalTime>14098</TotalTime>
  <Words>354</Words>
  <Application>Microsoft Macintosh PowerPoint</Application>
  <PresentationFormat>Widescreen</PresentationFormat>
  <Paragraphs>34</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TXST Light</vt:lpstr>
      <vt:lpstr>DESIGNING EFFECTIVE PRESENTATIONS</vt:lpstr>
      <vt:lpstr>Dark Background, Widescreen Ratio (16:9)</vt:lpstr>
      <vt:lpstr>PRESENTATIONS FOR ROUND ROCK</vt:lpstr>
      <vt:lpstr>UNIT PRESENTATIONS</vt:lpstr>
      <vt:lpstr>Presentation Basics</vt:lpstr>
      <vt:lpstr>Accessing all the layout options</vt:lpstr>
      <vt:lpstr>Accessibility Tips</vt:lpstr>
      <vt:lpstr>Section Header</vt:lpstr>
      <vt:lpstr>“A bobcat will fight you with everything he has; with four claws, teeth, speed and brains.”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Puthuraya, Akshatha</cp:lastModifiedBy>
  <cp:revision>21</cp:revision>
  <dcterms:created xsi:type="dcterms:W3CDTF">2024-06-11T19:36:44Z</dcterms:created>
  <dcterms:modified xsi:type="dcterms:W3CDTF">2025-07-18T16:34:22Z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0x010100FC16A8E893BEA94CBBF2263B6495CF7C</vt:lpwstr>
  </property>
  <property fmtid="{D5CDD505-2E9C-101B-9397-08002B2CF9AE}" pid="3" name="MediaServiceImageTags">
    <vt:lpwstr/>
  </property>
</Properties>
</file>