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5"/>
  </p:notesMasterIdLst>
  <p:sldIdLst>
    <p:sldId id="270" r:id="rId5"/>
    <p:sldId id="256" r:id="rId6"/>
    <p:sldId id="267" r:id="rId7"/>
    <p:sldId id="268" r:id="rId8"/>
    <p:sldId id="257" r:id="rId9"/>
    <p:sldId id="269" r:id="rId10"/>
    <p:sldId id="263" r:id="rId11"/>
    <p:sldId id="258" r:id="rId12"/>
    <p:sldId id="265"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D8A"/>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BC5C27-76F1-6643-A385-F9F570E8E5F0}" v="50" dt="2024-07-25T17:52:52.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3"/>
    <p:restoredTop sz="94700"/>
  </p:normalViewPr>
  <p:slideViewPr>
    <p:cSldViewPr snapToGrid="0">
      <p:cViewPr varScale="1">
        <p:scale>
          <a:sx n="91" d="100"/>
          <a:sy n="91" d="100"/>
        </p:scale>
        <p:origin x="1200" y="192"/>
      </p:cViewPr>
      <p:guideLst/>
    </p:cSldViewPr>
  </p:slideViewPr>
  <p:outlineViewPr>
    <p:cViewPr>
      <p:scale>
        <a:sx n="33" d="100"/>
        <a:sy n="33" d="100"/>
      </p:scale>
      <p:origin x="0" y="-84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fner, Nicole M" userId="S::nmh45@txstate.edu::37f0622f-682a-4557-a251-68c06aa3910d" providerId="AD" clId="Web-{8085A2E4-BE52-0B3F-15B8-0629FB67B8DD}"/>
    <pc:docChg chg="modSld">
      <pc:chgData name="Hefner, Nicole M" userId="S::nmh45@txstate.edu::37f0622f-682a-4557-a251-68c06aa3910d" providerId="AD" clId="Web-{8085A2E4-BE52-0B3F-15B8-0629FB67B8DD}" dt="2024-07-12T15:07:22.401" v="13"/>
      <pc:docMkLst>
        <pc:docMk/>
      </pc:docMkLst>
      <pc:sldChg chg="modSp">
        <pc:chgData name="Hefner, Nicole M" userId="S::nmh45@txstate.edu::37f0622f-682a-4557-a251-68c06aa3910d" providerId="AD" clId="Web-{8085A2E4-BE52-0B3F-15B8-0629FB67B8DD}" dt="2024-07-12T15:03:22.611" v="4" actId="20577"/>
        <pc:sldMkLst>
          <pc:docMk/>
          <pc:sldMk cId="2136948121" sldId="257"/>
        </pc:sldMkLst>
        <pc:spChg chg="mod">
          <ac:chgData name="Hefner, Nicole M" userId="S::nmh45@txstate.edu::37f0622f-682a-4557-a251-68c06aa3910d" providerId="AD" clId="Web-{8085A2E4-BE52-0B3F-15B8-0629FB67B8DD}" dt="2024-07-12T15:03:22.611" v="4" actId="20577"/>
          <ac:spMkLst>
            <pc:docMk/>
            <pc:sldMk cId="2136948121" sldId="257"/>
            <ac:spMk id="3" creationId="{F2912B85-AD56-9E29-47EA-46D797A32F8B}"/>
          </ac:spMkLst>
        </pc:spChg>
      </pc:sldChg>
      <pc:sldChg chg="modSp">
        <pc:chgData name="Hefner, Nicole M" userId="S::nmh45@txstate.edu::37f0622f-682a-4557-a251-68c06aa3910d" providerId="AD" clId="Web-{8085A2E4-BE52-0B3F-15B8-0629FB67B8DD}" dt="2024-07-12T15:07:06.807" v="12"/>
        <pc:sldMkLst>
          <pc:docMk/>
          <pc:sldMk cId="85220407" sldId="259"/>
        </pc:sldMkLst>
        <pc:spChg chg="ord">
          <ac:chgData name="Hefner, Nicole M" userId="S::nmh45@txstate.edu::37f0622f-682a-4557-a251-68c06aa3910d" providerId="AD" clId="Web-{8085A2E4-BE52-0B3F-15B8-0629FB67B8DD}" dt="2024-07-12T15:07:06.807" v="12"/>
          <ac:spMkLst>
            <pc:docMk/>
            <pc:sldMk cId="85220407" sldId="259"/>
            <ac:spMk id="58" creationId="{6D25754A-E50F-1651-B56A-419A5513DCED}"/>
          </ac:spMkLst>
        </pc:spChg>
      </pc:sldChg>
      <pc:sldChg chg="modSp">
        <pc:chgData name="Hefner, Nicole M" userId="S::nmh45@txstate.edu::37f0622f-682a-4557-a251-68c06aa3910d" providerId="AD" clId="Web-{8085A2E4-BE52-0B3F-15B8-0629FB67B8DD}" dt="2024-07-12T15:06:51.040" v="11"/>
        <pc:sldMkLst>
          <pc:docMk/>
          <pc:sldMk cId="837692863" sldId="260"/>
        </pc:sldMkLst>
        <pc:spChg chg="mod">
          <ac:chgData name="Hefner, Nicole M" userId="S::nmh45@txstate.edu::37f0622f-682a-4557-a251-68c06aa3910d" providerId="AD" clId="Web-{8085A2E4-BE52-0B3F-15B8-0629FB67B8DD}" dt="2024-07-12T15:05:10.521" v="5" actId="20577"/>
          <ac:spMkLst>
            <pc:docMk/>
            <pc:sldMk cId="837692863" sldId="260"/>
            <ac:spMk id="2" creationId="{B8E0D417-EF64-3502-19DF-B9471DAAC3A2}"/>
          </ac:spMkLst>
        </pc:spChg>
        <pc:spChg chg="ord">
          <ac:chgData name="Hefner, Nicole M" userId="S::nmh45@txstate.edu::37f0622f-682a-4557-a251-68c06aa3910d" providerId="AD" clId="Web-{8085A2E4-BE52-0B3F-15B8-0629FB67B8DD}" dt="2024-07-12T15:06:43.259" v="8"/>
          <ac:spMkLst>
            <pc:docMk/>
            <pc:sldMk cId="837692863" sldId="260"/>
            <ac:spMk id="7" creationId="{104ED3E5-0F74-38F9-7984-F987D41B1A3A}"/>
          </ac:spMkLst>
        </pc:spChg>
        <pc:spChg chg="ord">
          <ac:chgData name="Hefner, Nicole M" userId="S::nmh45@txstate.edu::37f0622f-682a-4557-a251-68c06aa3910d" providerId="AD" clId="Web-{8085A2E4-BE52-0B3F-15B8-0629FB67B8DD}" dt="2024-07-12T15:06:49.181" v="10"/>
          <ac:spMkLst>
            <pc:docMk/>
            <pc:sldMk cId="837692863" sldId="260"/>
            <ac:spMk id="8" creationId="{36230C23-E37C-01C0-EAB9-281FCF6E9D42}"/>
          </ac:spMkLst>
        </pc:spChg>
        <pc:spChg chg="ord">
          <ac:chgData name="Hefner, Nicole M" userId="S::nmh45@txstate.edu::37f0622f-682a-4557-a251-68c06aa3910d" providerId="AD" clId="Web-{8085A2E4-BE52-0B3F-15B8-0629FB67B8DD}" dt="2024-07-12T15:06:51.040" v="11"/>
          <ac:spMkLst>
            <pc:docMk/>
            <pc:sldMk cId="837692863" sldId="260"/>
            <ac:spMk id="9" creationId="{1B09B31F-5712-874E-F8CE-1A28B8285D09}"/>
          </ac:spMkLst>
        </pc:spChg>
      </pc:sldChg>
      <pc:sldChg chg="modSp">
        <pc:chgData name="Hefner, Nicole M" userId="S::nmh45@txstate.edu::37f0622f-682a-4557-a251-68c06aa3910d" providerId="AD" clId="Web-{8085A2E4-BE52-0B3F-15B8-0629FB67B8DD}" dt="2024-07-12T15:06:26.586" v="7"/>
        <pc:sldMkLst>
          <pc:docMk/>
          <pc:sldMk cId="1373188641" sldId="261"/>
        </pc:sldMkLst>
        <pc:spChg chg="ord">
          <ac:chgData name="Hefner, Nicole M" userId="S::nmh45@txstate.edu::37f0622f-682a-4557-a251-68c06aa3910d" providerId="AD" clId="Web-{8085A2E4-BE52-0B3F-15B8-0629FB67B8DD}" dt="2024-07-12T15:06:26.586" v="7"/>
          <ac:spMkLst>
            <pc:docMk/>
            <pc:sldMk cId="1373188641" sldId="261"/>
            <ac:spMk id="12" creationId="{96781B58-540C-E574-75D1-2A13001E2573}"/>
          </ac:spMkLst>
        </pc:spChg>
      </pc:sldChg>
      <pc:sldChg chg="modSp">
        <pc:chgData name="Hefner, Nicole M" userId="S::nmh45@txstate.edu::37f0622f-682a-4557-a251-68c06aa3910d" providerId="AD" clId="Web-{8085A2E4-BE52-0B3F-15B8-0629FB67B8DD}" dt="2024-07-12T15:06:12.430" v="6"/>
        <pc:sldMkLst>
          <pc:docMk/>
          <pc:sldMk cId="3031726491" sldId="263"/>
        </pc:sldMkLst>
        <pc:spChg chg="ord">
          <ac:chgData name="Hefner, Nicole M" userId="S::nmh45@txstate.edu::37f0622f-682a-4557-a251-68c06aa3910d" providerId="AD" clId="Web-{8085A2E4-BE52-0B3F-15B8-0629FB67B8DD}" dt="2024-07-12T15:06:12.430" v="6"/>
          <ac:spMkLst>
            <pc:docMk/>
            <pc:sldMk cId="3031726491" sldId="263"/>
            <ac:spMk id="3" creationId="{2C3DC79E-9030-E2CE-E41C-8B64A0CC55B8}"/>
          </ac:spMkLst>
        </pc:spChg>
      </pc:sldChg>
      <pc:sldChg chg="modSp">
        <pc:chgData name="Hefner, Nicole M" userId="S::nmh45@txstate.edu::37f0622f-682a-4557-a251-68c06aa3910d" providerId="AD" clId="Web-{8085A2E4-BE52-0B3F-15B8-0629FB67B8DD}" dt="2024-07-12T15:07:22.401" v="13"/>
        <pc:sldMkLst>
          <pc:docMk/>
          <pc:sldMk cId="3799544665" sldId="264"/>
        </pc:sldMkLst>
        <pc:spChg chg="ord">
          <ac:chgData name="Hefner, Nicole M" userId="S::nmh45@txstate.edu::37f0622f-682a-4557-a251-68c06aa3910d" providerId="AD" clId="Web-{8085A2E4-BE52-0B3F-15B8-0629FB67B8DD}" dt="2024-07-12T15:07:22.401" v="13"/>
          <ac:spMkLst>
            <pc:docMk/>
            <pc:sldMk cId="3799544665" sldId="264"/>
            <ac:spMk id="11" creationId="{388FF44A-A8E8-3641-D3C7-95C739528BB0}"/>
          </ac:spMkLst>
        </pc:spChg>
      </pc:sldChg>
    </pc:docChg>
  </pc:docChgLst>
  <pc:docChgLst>
    <pc:chgData name="Murphy, Alison R" userId="f799444f-cc99-48a2-a322-12b87cbe7a0b" providerId="ADAL" clId="{F9BC5C27-76F1-6643-A385-F9F570E8E5F0}"/>
    <pc:docChg chg="undo custSel addSld delSld modSld sldOrd modMainMaster">
      <pc:chgData name="Murphy, Alison R" userId="f799444f-cc99-48a2-a322-12b87cbe7a0b" providerId="ADAL" clId="{F9BC5C27-76F1-6643-A385-F9F570E8E5F0}" dt="2024-07-25T17:54:15.324" v="275" actId="403"/>
      <pc:docMkLst>
        <pc:docMk/>
      </pc:docMkLst>
      <pc:sldChg chg="delSp modSp mod">
        <pc:chgData name="Murphy, Alison R" userId="f799444f-cc99-48a2-a322-12b87cbe7a0b" providerId="ADAL" clId="{F9BC5C27-76F1-6643-A385-F9F570E8E5F0}" dt="2024-07-25T17:54:15.324" v="275" actId="403"/>
        <pc:sldMkLst>
          <pc:docMk/>
          <pc:sldMk cId="2122061868" sldId="256"/>
        </pc:sldMkLst>
        <pc:spChg chg="mod">
          <ac:chgData name="Murphy, Alison R" userId="f799444f-cc99-48a2-a322-12b87cbe7a0b" providerId="ADAL" clId="{F9BC5C27-76F1-6643-A385-F9F570E8E5F0}" dt="2024-07-25T17:54:09.785" v="273" actId="20577"/>
          <ac:spMkLst>
            <pc:docMk/>
            <pc:sldMk cId="2122061868" sldId="256"/>
            <ac:spMk id="4" creationId="{3182DB87-0921-47FD-6081-A4CCFA650120}"/>
          </ac:spMkLst>
        </pc:spChg>
        <pc:spChg chg="mod">
          <ac:chgData name="Murphy, Alison R" userId="f799444f-cc99-48a2-a322-12b87cbe7a0b" providerId="ADAL" clId="{F9BC5C27-76F1-6643-A385-F9F570E8E5F0}" dt="2024-07-25T17:54:15.324" v="275" actId="403"/>
          <ac:spMkLst>
            <pc:docMk/>
            <pc:sldMk cId="2122061868" sldId="256"/>
            <ac:spMk id="5" creationId="{8D116086-00E3-303E-55D3-41F5085668BF}"/>
          </ac:spMkLst>
        </pc:spChg>
        <pc:spChg chg="del">
          <ac:chgData name="Murphy, Alison R" userId="f799444f-cc99-48a2-a322-12b87cbe7a0b" providerId="ADAL" clId="{F9BC5C27-76F1-6643-A385-F9F570E8E5F0}" dt="2024-07-25T17:53:25.892" v="241" actId="478"/>
          <ac:spMkLst>
            <pc:docMk/>
            <pc:sldMk cId="2122061868" sldId="256"/>
            <ac:spMk id="7" creationId="{B2424787-35AA-44F3-76EC-0FD8734031B2}"/>
          </ac:spMkLst>
        </pc:spChg>
      </pc:sldChg>
      <pc:sldChg chg="del">
        <pc:chgData name="Murphy, Alison R" userId="f799444f-cc99-48a2-a322-12b87cbe7a0b" providerId="ADAL" clId="{F9BC5C27-76F1-6643-A385-F9F570E8E5F0}" dt="2024-07-12T18:47:38.676" v="91" actId="2696"/>
        <pc:sldMkLst>
          <pc:docMk/>
          <pc:sldMk cId="85220407" sldId="259"/>
        </pc:sldMkLst>
      </pc:sldChg>
      <pc:sldChg chg="del">
        <pc:chgData name="Murphy, Alison R" userId="f799444f-cc99-48a2-a322-12b87cbe7a0b" providerId="ADAL" clId="{F9BC5C27-76F1-6643-A385-F9F570E8E5F0}" dt="2024-07-12T18:48:48.608" v="95" actId="2696"/>
        <pc:sldMkLst>
          <pc:docMk/>
          <pc:sldMk cId="837692863" sldId="260"/>
        </pc:sldMkLst>
      </pc:sldChg>
      <pc:sldChg chg="del">
        <pc:chgData name="Murphy, Alison R" userId="f799444f-cc99-48a2-a322-12b87cbe7a0b" providerId="ADAL" clId="{F9BC5C27-76F1-6643-A385-F9F570E8E5F0}" dt="2024-07-12T18:47:34.921" v="89" actId="2696"/>
        <pc:sldMkLst>
          <pc:docMk/>
          <pc:sldMk cId="1373188641" sldId="261"/>
        </pc:sldMkLst>
      </pc:sldChg>
      <pc:sldChg chg="ord">
        <pc:chgData name="Murphy, Alison R" userId="f799444f-cc99-48a2-a322-12b87cbe7a0b" providerId="ADAL" clId="{F9BC5C27-76F1-6643-A385-F9F570E8E5F0}" dt="2024-07-12T18:52:02.349" v="191" actId="20578"/>
        <pc:sldMkLst>
          <pc:docMk/>
          <pc:sldMk cId="50519759" sldId="265"/>
        </pc:sldMkLst>
      </pc:sldChg>
      <pc:sldChg chg="modSp new mod ord">
        <pc:chgData name="Murphy, Alison R" userId="f799444f-cc99-48a2-a322-12b87cbe7a0b" providerId="ADAL" clId="{F9BC5C27-76F1-6643-A385-F9F570E8E5F0}" dt="2024-07-12T18:52:24.488" v="197" actId="20577"/>
        <pc:sldMkLst>
          <pc:docMk/>
          <pc:sldMk cId="3020176515" sldId="269"/>
        </pc:sldMkLst>
        <pc:spChg chg="mod">
          <ac:chgData name="Murphy, Alison R" userId="f799444f-cc99-48a2-a322-12b87cbe7a0b" providerId="ADAL" clId="{F9BC5C27-76F1-6643-A385-F9F570E8E5F0}" dt="2024-07-12T18:52:24.488" v="197" actId="20577"/>
          <ac:spMkLst>
            <pc:docMk/>
            <pc:sldMk cId="3020176515" sldId="269"/>
            <ac:spMk id="2" creationId="{5F10727E-9682-A8B3-72A8-837B07F00C32}"/>
          </ac:spMkLst>
        </pc:spChg>
        <pc:spChg chg="mod">
          <ac:chgData name="Murphy, Alison R" userId="f799444f-cc99-48a2-a322-12b87cbe7a0b" providerId="ADAL" clId="{F9BC5C27-76F1-6643-A385-F9F570E8E5F0}" dt="2024-07-12T18:49:10.341" v="97"/>
          <ac:spMkLst>
            <pc:docMk/>
            <pc:sldMk cId="3020176515" sldId="269"/>
            <ac:spMk id="4" creationId="{836523C6-9AEC-2AA9-14FA-6E1B589EE7D8}"/>
          </ac:spMkLst>
        </pc:spChg>
      </pc:sldChg>
      <pc:sldChg chg="del">
        <pc:chgData name="Murphy, Alison R" userId="f799444f-cc99-48a2-a322-12b87cbe7a0b" providerId="ADAL" clId="{F9BC5C27-76F1-6643-A385-F9F570E8E5F0}" dt="2024-07-12T18:47:36.917" v="90" actId="2696"/>
        <pc:sldMkLst>
          <pc:docMk/>
          <pc:sldMk cId="3875195103" sldId="269"/>
        </pc:sldMkLst>
      </pc:sldChg>
      <pc:sldChg chg="add">
        <pc:chgData name="Murphy, Alison R" userId="f799444f-cc99-48a2-a322-12b87cbe7a0b" providerId="ADAL" clId="{F9BC5C27-76F1-6643-A385-F9F570E8E5F0}" dt="2024-07-25T17:52:42.182" v="198"/>
        <pc:sldMkLst>
          <pc:docMk/>
          <pc:sldMk cId="3084671481" sldId="270"/>
        </pc:sldMkLst>
      </pc:sldChg>
      <pc:sldMasterChg chg="modSp setBg modSldLayout">
        <pc:chgData name="Murphy, Alison R" userId="f799444f-cc99-48a2-a322-12b87cbe7a0b" providerId="ADAL" clId="{F9BC5C27-76F1-6643-A385-F9F570E8E5F0}" dt="2024-07-12T18:48:36.749" v="94" actId="14100"/>
        <pc:sldMasterMkLst>
          <pc:docMk/>
          <pc:sldMasterMk cId="2144580388" sldId="2147483677"/>
        </pc:sldMasterMkLst>
        <pc:spChg chg="mod">
          <ac:chgData name="Murphy, Alison R" userId="f799444f-cc99-48a2-a322-12b87cbe7a0b" providerId="ADAL" clId="{F9BC5C27-76F1-6643-A385-F9F570E8E5F0}" dt="2024-07-10T13:44:19.841" v="0" actId="207"/>
          <ac:spMkLst>
            <pc:docMk/>
            <pc:sldMasterMk cId="2144580388" sldId="2147483677"/>
            <ac:spMk id="2" creationId="{45BE736B-1DC4-6844-CC39-7953F6F5B62A}"/>
          </ac:spMkLst>
        </pc:spChg>
        <pc:spChg chg="mod">
          <ac:chgData name="Murphy, Alison R" userId="f799444f-cc99-48a2-a322-12b87cbe7a0b" providerId="ADAL" clId="{F9BC5C27-76F1-6643-A385-F9F570E8E5F0}" dt="2024-07-10T13:44:19.841" v="0" actId="207"/>
          <ac:spMkLst>
            <pc:docMk/>
            <pc:sldMasterMk cId="2144580388" sldId="2147483677"/>
            <ac:spMk id="3" creationId="{BB408300-7DA2-3C94-2D53-431241D0FBD9}"/>
          </ac:spMkLst>
        </pc:spChg>
        <pc:sldLayoutChg chg="addSp delSp modSp mod">
          <pc:chgData name="Murphy, Alison R" userId="f799444f-cc99-48a2-a322-12b87cbe7a0b" providerId="ADAL" clId="{F9BC5C27-76F1-6643-A385-F9F570E8E5F0}" dt="2024-07-10T13:51:45.021" v="69"/>
          <pc:sldLayoutMkLst>
            <pc:docMk/>
            <pc:sldMasterMk cId="2144580388" sldId="2147483677"/>
            <pc:sldLayoutMk cId="3496432322" sldId="2147483678"/>
          </pc:sldLayoutMkLst>
          <pc:spChg chg="mod">
            <ac:chgData name="Murphy, Alison R" userId="f799444f-cc99-48a2-a322-12b87cbe7a0b" providerId="ADAL" clId="{F9BC5C27-76F1-6643-A385-F9F570E8E5F0}" dt="2024-07-10T13:44:26.524" v="2" actId="207"/>
            <ac:spMkLst>
              <pc:docMk/>
              <pc:sldMasterMk cId="2144580388" sldId="2147483677"/>
              <pc:sldLayoutMk cId="3496432322" sldId="2147483678"/>
              <ac:spMk id="2" creationId="{8F227C82-C15D-DD91-9446-76ECE7FBB8F9}"/>
            </ac:spMkLst>
          </pc:spChg>
          <pc:spChg chg="mod">
            <ac:chgData name="Murphy, Alison R" userId="f799444f-cc99-48a2-a322-12b87cbe7a0b" providerId="ADAL" clId="{F9BC5C27-76F1-6643-A385-F9F570E8E5F0}" dt="2024-07-10T13:44:40.020" v="6" actId="207"/>
            <ac:spMkLst>
              <pc:docMk/>
              <pc:sldMasterMk cId="2144580388" sldId="2147483677"/>
              <pc:sldLayoutMk cId="3496432322" sldId="2147483678"/>
              <ac:spMk id="3" creationId="{738ACAE1-6F38-180D-B778-27F9F1207EFD}"/>
            </ac:spMkLst>
          </pc:spChg>
          <pc:spChg chg="mod">
            <ac:chgData name="Murphy, Alison R" userId="f799444f-cc99-48a2-a322-12b87cbe7a0b" providerId="ADAL" clId="{F9BC5C27-76F1-6643-A385-F9F570E8E5F0}" dt="2024-07-10T13:44:43.409" v="7" actId="207"/>
            <ac:spMkLst>
              <pc:docMk/>
              <pc:sldMasterMk cId="2144580388" sldId="2147483677"/>
              <pc:sldLayoutMk cId="3496432322" sldId="2147483678"/>
              <ac:spMk id="19" creationId="{5992CB84-2E59-9790-15CE-6B6A4BA26B48}"/>
            </ac:spMkLst>
          </pc:spChg>
          <pc:grpChg chg="add mod">
            <ac:chgData name="Murphy, Alison R" userId="f799444f-cc99-48a2-a322-12b87cbe7a0b" providerId="ADAL" clId="{F9BC5C27-76F1-6643-A385-F9F570E8E5F0}" dt="2024-07-10T13:51:45.021" v="69"/>
            <ac:grpSpMkLst>
              <pc:docMk/>
              <pc:sldMasterMk cId="2144580388" sldId="2147483677"/>
              <pc:sldLayoutMk cId="3496432322" sldId="2147483678"/>
              <ac:grpSpMk id="9" creationId="{3479133C-365A-0084-0884-DDD215393633}"/>
            </ac:grpSpMkLst>
          </pc:grpChg>
          <pc:picChg chg="mod">
            <ac:chgData name="Murphy, Alison R" userId="f799444f-cc99-48a2-a322-12b87cbe7a0b" providerId="ADAL" clId="{F9BC5C27-76F1-6643-A385-F9F570E8E5F0}" dt="2024-07-10T13:51:45.021" v="69"/>
            <ac:picMkLst>
              <pc:docMk/>
              <pc:sldMasterMk cId="2144580388" sldId="2147483677"/>
              <pc:sldLayoutMk cId="3496432322" sldId="2147483678"/>
              <ac:picMk id="10" creationId="{84FDD0FE-1331-6257-2319-E15FB71F4127}"/>
            </ac:picMkLst>
          </pc:picChg>
          <pc:picChg chg="mod">
            <ac:chgData name="Murphy, Alison R" userId="f799444f-cc99-48a2-a322-12b87cbe7a0b" providerId="ADAL" clId="{F9BC5C27-76F1-6643-A385-F9F570E8E5F0}" dt="2024-07-10T13:51:45.021" v="69"/>
            <ac:picMkLst>
              <pc:docMk/>
              <pc:sldMasterMk cId="2144580388" sldId="2147483677"/>
              <pc:sldLayoutMk cId="3496432322" sldId="2147483678"/>
              <ac:picMk id="11" creationId="{E15EDEAB-E237-FFBB-4F3A-381AF5384116}"/>
            </ac:picMkLst>
          </pc:picChg>
          <pc:picChg chg="del">
            <ac:chgData name="Murphy, Alison R" userId="f799444f-cc99-48a2-a322-12b87cbe7a0b" providerId="ADAL" clId="{F9BC5C27-76F1-6643-A385-F9F570E8E5F0}" dt="2024-07-10T13:51:44.006" v="68" actId="478"/>
            <ac:picMkLst>
              <pc:docMk/>
              <pc:sldMasterMk cId="2144580388" sldId="2147483677"/>
              <pc:sldLayoutMk cId="3496432322" sldId="2147483678"/>
              <ac:picMk id="16" creationId="{D68AF5D7-2999-6FDB-596C-7BEB2626317C}"/>
            </ac:picMkLst>
          </pc:picChg>
        </pc:sldLayoutChg>
        <pc:sldLayoutChg chg="addSp delSp modSp mod">
          <pc:chgData name="Murphy, Alison R" userId="f799444f-cc99-48a2-a322-12b87cbe7a0b" providerId="ADAL" clId="{F9BC5C27-76F1-6643-A385-F9F570E8E5F0}" dt="2024-07-10T13:51:55.700" v="71"/>
          <pc:sldLayoutMkLst>
            <pc:docMk/>
            <pc:sldMasterMk cId="2144580388" sldId="2147483677"/>
            <pc:sldLayoutMk cId="3742227647" sldId="2147483679"/>
          </pc:sldLayoutMkLst>
          <pc:spChg chg="mod">
            <ac:chgData name="Murphy, Alison R" userId="f799444f-cc99-48a2-a322-12b87cbe7a0b" providerId="ADAL" clId="{F9BC5C27-76F1-6643-A385-F9F570E8E5F0}" dt="2024-07-10T13:44:29.549" v="3" actId="207"/>
            <ac:spMkLst>
              <pc:docMk/>
              <pc:sldMasterMk cId="2144580388" sldId="2147483677"/>
              <pc:sldLayoutMk cId="3742227647" sldId="2147483679"/>
              <ac:spMk id="2" creationId="{8F227C82-C15D-DD91-9446-76ECE7FBB8F9}"/>
            </ac:spMkLst>
          </pc:spChg>
          <pc:spChg chg="mod">
            <ac:chgData name="Murphy, Alison R" userId="f799444f-cc99-48a2-a322-12b87cbe7a0b" providerId="ADAL" clId="{F9BC5C27-76F1-6643-A385-F9F570E8E5F0}" dt="2024-07-10T13:44:31.845" v="4" actId="207"/>
            <ac:spMkLst>
              <pc:docMk/>
              <pc:sldMasterMk cId="2144580388" sldId="2147483677"/>
              <pc:sldLayoutMk cId="3742227647" sldId="2147483679"/>
              <ac:spMk id="3" creationId="{738ACAE1-6F38-180D-B778-27F9F1207EFD}"/>
            </ac:spMkLst>
          </pc:spChg>
          <pc:spChg chg="mod">
            <ac:chgData name="Murphy, Alison R" userId="f799444f-cc99-48a2-a322-12b87cbe7a0b" providerId="ADAL" clId="{F9BC5C27-76F1-6643-A385-F9F570E8E5F0}" dt="2024-07-10T13:45:00.053" v="8" actId="207"/>
            <ac:spMkLst>
              <pc:docMk/>
              <pc:sldMasterMk cId="2144580388" sldId="2147483677"/>
              <pc:sldLayoutMk cId="3742227647" sldId="2147483679"/>
              <ac:spMk id="7" creationId="{DBAC7BEF-9F6A-BAD7-8D67-FF28F50BE1CC}"/>
            </ac:spMkLst>
          </pc:spChg>
          <pc:grpChg chg="add mod">
            <ac:chgData name="Murphy, Alison R" userId="f799444f-cc99-48a2-a322-12b87cbe7a0b" providerId="ADAL" clId="{F9BC5C27-76F1-6643-A385-F9F570E8E5F0}" dt="2024-07-10T13:51:55.700" v="71"/>
            <ac:grpSpMkLst>
              <pc:docMk/>
              <pc:sldMasterMk cId="2144580388" sldId="2147483677"/>
              <pc:sldLayoutMk cId="3742227647" sldId="2147483679"/>
              <ac:grpSpMk id="4" creationId="{1A141381-7602-C26B-D55D-A89F369AC249}"/>
            </ac:grpSpMkLst>
          </pc:grpChg>
          <pc:picChg chg="del">
            <ac:chgData name="Murphy, Alison R" userId="f799444f-cc99-48a2-a322-12b87cbe7a0b" providerId="ADAL" clId="{F9BC5C27-76F1-6643-A385-F9F570E8E5F0}" dt="2024-07-10T13:51:48.724" v="70" actId="478"/>
            <ac:picMkLst>
              <pc:docMk/>
              <pc:sldMasterMk cId="2144580388" sldId="2147483677"/>
              <pc:sldLayoutMk cId="3742227647" sldId="2147483679"/>
              <ac:picMk id="5" creationId="{07643897-13BA-D4C3-C58E-FE25BCDD258A}"/>
            </ac:picMkLst>
          </pc:picChg>
          <pc:picChg chg="mod">
            <ac:chgData name="Murphy, Alison R" userId="f799444f-cc99-48a2-a322-12b87cbe7a0b" providerId="ADAL" clId="{F9BC5C27-76F1-6643-A385-F9F570E8E5F0}" dt="2024-07-10T13:51:55.700" v="71"/>
            <ac:picMkLst>
              <pc:docMk/>
              <pc:sldMasterMk cId="2144580388" sldId="2147483677"/>
              <pc:sldLayoutMk cId="3742227647" sldId="2147483679"/>
              <ac:picMk id="6" creationId="{45240180-B28E-1C53-A72B-0682073B714B}"/>
            </ac:picMkLst>
          </pc:picChg>
          <pc:picChg chg="mod">
            <ac:chgData name="Murphy, Alison R" userId="f799444f-cc99-48a2-a322-12b87cbe7a0b" providerId="ADAL" clId="{F9BC5C27-76F1-6643-A385-F9F570E8E5F0}" dt="2024-07-10T13:51:55.700" v="71"/>
            <ac:picMkLst>
              <pc:docMk/>
              <pc:sldMasterMk cId="2144580388" sldId="2147483677"/>
              <pc:sldLayoutMk cId="3742227647" sldId="2147483679"/>
              <ac:picMk id="13" creationId="{C5E5B934-A39F-1556-076B-DD21489DE4AD}"/>
            </ac:picMkLst>
          </pc:picChg>
        </pc:sldLayoutChg>
        <pc:sldLayoutChg chg="modSp mod">
          <pc:chgData name="Murphy, Alison R" userId="f799444f-cc99-48a2-a322-12b87cbe7a0b" providerId="ADAL" clId="{F9BC5C27-76F1-6643-A385-F9F570E8E5F0}" dt="2024-07-10T13:45:04.479" v="9" actId="207"/>
          <pc:sldLayoutMkLst>
            <pc:docMk/>
            <pc:sldMasterMk cId="2144580388" sldId="2147483677"/>
            <pc:sldLayoutMk cId="2994629352" sldId="2147483680"/>
          </pc:sldLayoutMkLst>
          <pc:spChg chg="mod">
            <ac:chgData name="Murphy, Alison R" userId="f799444f-cc99-48a2-a322-12b87cbe7a0b" providerId="ADAL" clId="{F9BC5C27-76F1-6643-A385-F9F570E8E5F0}" dt="2024-07-10T13:44:35.834" v="5" actId="207"/>
            <ac:spMkLst>
              <pc:docMk/>
              <pc:sldMasterMk cId="2144580388" sldId="2147483677"/>
              <pc:sldLayoutMk cId="2994629352" sldId="2147483680"/>
              <ac:spMk id="2" creationId="{8F227C82-C15D-DD91-9446-76ECE7FBB8F9}"/>
            </ac:spMkLst>
          </pc:spChg>
          <pc:spChg chg="mod">
            <ac:chgData name="Murphy, Alison R" userId="f799444f-cc99-48a2-a322-12b87cbe7a0b" providerId="ADAL" clId="{F9BC5C27-76F1-6643-A385-F9F570E8E5F0}" dt="2024-07-10T13:44:35.834" v="5" actId="207"/>
            <ac:spMkLst>
              <pc:docMk/>
              <pc:sldMasterMk cId="2144580388" sldId="2147483677"/>
              <pc:sldLayoutMk cId="2994629352" sldId="2147483680"/>
              <ac:spMk id="3" creationId="{738ACAE1-6F38-180D-B778-27F9F1207EFD}"/>
            </ac:spMkLst>
          </pc:spChg>
          <pc:spChg chg="mod">
            <ac:chgData name="Murphy, Alison R" userId="f799444f-cc99-48a2-a322-12b87cbe7a0b" providerId="ADAL" clId="{F9BC5C27-76F1-6643-A385-F9F570E8E5F0}" dt="2024-07-10T13:45:04.479" v="9" actId="207"/>
            <ac:spMkLst>
              <pc:docMk/>
              <pc:sldMasterMk cId="2144580388" sldId="2147483677"/>
              <pc:sldLayoutMk cId="2994629352" sldId="2147483680"/>
              <ac:spMk id="19" creationId="{5992CB84-2E59-9790-15CE-6B6A4BA26B48}"/>
            </ac:spMkLst>
          </pc:spChg>
        </pc:sldLayoutChg>
        <pc:sldLayoutChg chg="modSp">
          <pc:chgData name="Murphy, Alison R" userId="f799444f-cc99-48a2-a322-12b87cbe7a0b" providerId="ADAL" clId="{F9BC5C27-76F1-6643-A385-F9F570E8E5F0}" dt="2024-07-10T13:49:37.820" v="66" actId="207"/>
          <pc:sldLayoutMkLst>
            <pc:docMk/>
            <pc:sldMasterMk cId="2144580388" sldId="2147483677"/>
            <pc:sldLayoutMk cId="4172946873" sldId="2147483683"/>
          </pc:sldLayoutMkLst>
          <pc:spChg chg="mod">
            <ac:chgData name="Murphy, Alison R" userId="f799444f-cc99-48a2-a322-12b87cbe7a0b" providerId="ADAL" clId="{F9BC5C27-76F1-6643-A385-F9F570E8E5F0}" dt="2024-07-10T13:49:37.820" v="66" actId="207"/>
            <ac:spMkLst>
              <pc:docMk/>
              <pc:sldMasterMk cId="2144580388" sldId="2147483677"/>
              <pc:sldLayoutMk cId="4172946873" sldId="2147483683"/>
              <ac:spMk id="3" creationId="{18071ED2-2ADF-1922-C033-B529ED71C321}"/>
            </ac:spMkLst>
          </pc:spChg>
          <pc:spChg chg="mod">
            <ac:chgData name="Murphy, Alison R" userId="f799444f-cc99-48a2-a322-12b87cbe7a0b" providerId="ADAL" clId="{F9BC5C27-76F1-6643-A385-F9F570E8E5F0}" dt="2024-07-10T13:49:37.820" v="66" actId="207"/>
            <ac:spMkLst>
              <pc:docMk/>
              <pc:sldMasterMk cId="2144580388" sldId="2147483677"/>
              <pc:sldLayoutMk cId="4172946873" sldId="2147483683"/>
              <ac:spMk id="5" creationId="{11B958C2-046F-C838-40E5-86B102C15D30}"/>
            </ac:spMkLst>
          </pc:spChg>
        </pc:sldLayoutChg>
        <pc:sldLayoutChg chg="modSp mod">
          <pc:chgData name="Murphy, Alison R" userId="f799444f-cc99-48a2-a322-12b87cbe7a0b" providerId="ADAL" clId="{F9BC5C27-76F1-6643-A385-F9F570E8E5F0}" dt="2024-07-12T18:48:15.485" v="92"/>
          <pc:sldLayoutMkLst>
            <pc:docMk/>
            <pc:sldMasterMk cId="2144580388" sldId="2147483677"/>
            <pc:sldLayoutMk cId="3256296909" sldId="2147483684"/>
          </pc:sldLayoutMkLst>
          <pc:spChg chg="mod">
            <ac:chgData name="Murphy, Alison R" userId="f799444f-cc99-48a2-a322-12b87cbe7a0b" providerId="ADAL" clId="{F9BC5C27-76F1-6643-A385-F9F570E8E5F0}" dt="2024-07-12T18:48:15.485" v="92"/>
            <ac:spMkLst>
              <pc:docMk/>
              <pc:sldMasterMk cId="2144580388" sldId="2147483677"/>
              <pc:sldLayoutMk cId="3256296909" sldId="2147483684"/>
              <ac:spMk id="3" creationId="{91C204D2-F55A-7A14-2CBE-2F2E8017C47D}"/>
            </ac:spMkLst>
          </pc:spChg>
          <pc:spChg chg="mod">
            <ac:chgData name="Murphy, Alison R" userId="f799444f-cc99-48a2-a322-12b87cbe7a0b" providerId="ADAL" clId="{F9BC5C27-76F1-6643-A385-F9F570E8E5F0}" dt="2024-07-10T13:45:15.952" v="12" actId="207"/>
            <ac:spMkLst>
              <pc:docMk/>
              <pc:sldMasterMk cId="2144580388" sldId="2147483677"/>
              <pc:sldLayoutMk cId="3256296909" sldId="2147483684"/>
              <ac:spMk id="7" creationId="{C87306CE-C8E9-AF2F-E95E-DAF0FF98E7F8}"/>
            </ac:spMkLst>
          </pc:spChg>
        </pc:sldLayoutChg>
        <pc:sldLayoutChg chg="modSp mod">
          <pc:chgData name="Murphy, Alison R" userId="f799444f-cc99-48a2-a322-12b87cbe7a0b" providerId="ADAL" clId="{F9BC5C27-76F1-6643-A385-F9F570E8E5F0}" dt="2024-07-10T13:45:22.302" v="13" actId="207"/>
          <pc:sldLayoutMkLst>
            <pc:docMk/>
            <pc:sldMasterMk cId="2144580388" sldId="2147483677"/>
            <pc:sldLayoutMk cId="1839926655" sldId="2147483686"/>
          </pc:sldLayoutMkLst>
          <pc:spChg chg="mod">
            <ac:chgData name="Murphy, Alison R" userId="f799444f-cc99-48a2-a322-12b87cbe7a0b" providerId="ADAL" clId="{F9BC5C27-76F1-6643-A385-F9F570E8E5F0}" dt="2024-07-10T13:45:22.302" v="13" actId="207"/>
            <ac:spMkLst>
              <pc:docMk/>
              <pc:sldMasterMk cId="2144580388" sldId="2147483677"/>
              <pc:sldLayoutMk cId="1839926655" sldId="2147483686"/>
              <ac:spMk id="7" creationId="{C87306CE-C8E9-AF2F-E95E-DAF0FF98E7F8}"/>
            </ac:spMkLst>
          </pc:spChg>
        </pc:sldLayoutChg>
        <pc:sldLayoutChg chg="setBg">
          <pc:chgData name="Murphy, Alison R" userId="f799444f-cc99-48a2-a322-12b87cbe7a0b" providerId="ADAL" clId="{F9BC5C27-76F1-6643-A385-F9F570E8E5F0}" dt="2024-07-10T13:52:24.103" v="73"/>
          <pc:sldLayoutMkLst>
            <pc:docMk/>
            <pc:sldMasterMk cId="2144580388" sldId="2147483677"/>
            <pc:sldLayoutMk cId="1765814376" sldId="2147483687"/>
          </pc:sldLayoutMkLst>
        </pc:sldLayoutChg>
        <pc:sldLayoutChg chg="modSp mod">
          <pc:chgData name="Murphy, Alison R" userId="f799444f-cc99-48a2-a322-12b87cbe7a0b" providerId="ADAL" clId="{F9BC5C27-76F1-6643-A385-F9F570E8E5F0}" dt="2024-07-10T13:49:58.534" v="67" actId="207"/>
          <pc:sldLayoutMkLst>
            <pc:docMk/>
            <pc:sldMasterMk cId="2144580388" sldId="2147483677"/>
            <pc:sldLayoutMk cId="1784850893" sldId="2147483688"/>
          </pc:sldLayoutMkLst>
          <pc:spChg chg="mod">
            <ac:chgData name="Murphy, Alison R" userId="f799444f-cc99-48a2-a322-12b87cbe7a0b" providerId="ADAL" clId="{F9BC5C27-76F1-6643-A385-F9F570E8E5F0}" dt="2024-07-10T13:46:36.273" v="38" actId="207"/>
            <ac:spMkLst>
              <pc:docMk/>
              <pc:sldMasterMk cId="2144580388" sldId="2147483677"/>
              <pc:sldLayoutMk cId="1784850893" sldId="2147483688"/>
              <ac:spMk id="5" creationId="{11B958C2-046F-C838-40E5-86B102C15D30}"/>
            </ac:spMkLst>
          </pc:spChg>
          <pc:spChg chg="mod">
            <ac:chgData name="Murphy, Alison R" userId="f799444f-cc99-48a2-a322-12b87cbe7a0b" providerId="ADAL" clId="{F9BC5C27-76F1-6643-A385-F9F570E8E5F0}" dt="2024-07-10T13:48:25.273" v="58" actId="207"/>
            <ac:spMkLst>
              <pc:docMk/>
              <pc:sldMasterMk cId="2144580388" sldId="2147483677"/>
              <pc:sldLayoutMk cId="1784850893" sldId="2147483688"/>
              <ac:spMk id="6" creationId="{4CA84315-61EC-C4BD-1947-D38A94E7E860}"/>
            </ac:spMkLst>
          </pc:spChg>
          <pc:spChg chg="mod">
            <ac:chgData name="Murphy, Alison R" userId="f799444f-cc99-48a2-a322-12b87cbe7a0b" providerId="ADAL" clId="{F9BC5C27-76F1-6643-A385-F9F570E8E5F0}" dt="2024-07-10T13:49:58.534" v="67" actId="207"/>
            <ac:spMkLst>
              <pc:docMk/>
              <pc:sldMasterMk cId="2144580388" sldId="2147483677"/>
              <pc:sldLayoutMk cId="1784850893" sldId="2147483688"/>
              <ac:spMk id="13" creationId="{B06C98F6-1BE6-7690-A88D-7E1F54A972A8}"/>
            </ac:spMkLst>
          </pc:spChg>
        </pc:sldLayoutChg>
        <pc:sldLayoutChg chg="modSp mod">
          <pc:chgData name="Murphy, Alison R" userId="f799444f-cc99-48a2-a322-12b87cbe7a0b" providerId="ADAL" clId="{F9BC5C27-76F1-6643-A385-F9F570E8E5F0}" dt="2024-07-10T13:45:52.300" v="22" actId="207"/>
          <pc:sldLayoutMkLst>
            <pc:docMk/>
            <pc:sldMasterMk cId="2144580388" sldId="2147483677"/>
            <pc:sldLayoutMk cId="1608778391" sldId="2147483689"/>
          </pc:sldLayoutMkLst>
          <pc:spChg chg="mod">
            <ac:chgData name="Murphy, Alison R" userId="f799444f-cc99-48a2-a322-12b87cbe7a0b" providerId="ADAL" clId="{F9BC5C27-76F1-6643-A385-F9F570E8E5F0}" dt="2024-07-10T13:45:33.356" v="15" actId="207"/>
            <ac:spMkLst>
              <pc:docMk/>
              <pc:sldMasterMk cId="2144580388" sldId="2147483677"/>
              <pc:sldLayoutMk cId="1608778391" sldId="2147483689"/>
              <ac:spMk id="2" creationId="{E70A7FC6-BD39-45E8-B9B0-E969004E0012}"/>
            </ac:spMkLst>
          </pc:spChg>
          <pc:spChg chg="mod">
            <ac:chgData name="Murphy, Alison R" userId="f799444f-cc99-48a2-a322-12b87cbe7a0b" providerId="ADAL" clId="{F9BC5C27-76F1-6643-A385-F9F570E8E5F0}" dt="2024-07-10T13:45:52.300" v="22" actId="207"/>
            <ac:spMkLst>
              <pc:docMk/>
              <pc:sldMasterMk cId="2144580388" sldId="2147483677"/>
              <pc:sldLayoutMk cId="1608778391" sldId="2147483689"/>
              <ac:spMk id="4" creationId="{778CA17B-BFC1-E0F0-179B-A7F447E276BB}"/>
            </ac:spMkLst>
          </pc:spChg>
          <pc:spChg chg="mod">
            <ac:chgData name="Murphy, Alison R" userId="f799444f-cc99-48a2-a322-12b87cbe7a0b" providerId="ADAL" clId="{F9BC5C27-76F1-6643-A385-F9F570E8E5F0}" dt="2024-07-10T13:45:41.466" v="18" actId="207"/>
            <ac:spMkLst>
              <pc:docMk/>
              <pc:sldMasterMk cId="2144580388" sldId="2147483677"/>
              <pc:sldLayoutMk cId="1608778391" sldId="2147483689"/>
              <ac:spMk id="6" creationId="{4CA84315-61EC-C4BD-1947-D38A94E7E860}"/>
            </ac:spMkLst>
          </pc:spChg>
          <pc:spChg chg="mod">
            <ac:chgData name="Murphy, Alison R" userId="f799444f-cc99-48a2-a322-12b87cbe7a0b" providerId="ADAL" clId="{F9BC5C27-76F1-6643-A385-F9F570E8E5F0}" dt="2024-07-10T13:45:48.710" v="21" actId="207"/>
            <ac:spMkLst>
              <pc:docMk/>
              <pc:sldMasterMk cId="2144580388" sldId="2147483677"/>
              <pc:sldLayoutMk cId="1608778391" sldId="2147483689"/>
              <ac:spMk id="10" creationId="{BA99B2DC-ECD6-8854-2B5F-037D2BD1A8F4}"/>
            </ac:spMkLst>
          </pc:spChg>
          <pc:spChg chg="mod">
            <ac:chgData name="Murphy, Alison R" userId="f799444f-cc99-48a2-a322-12b87cbe7a0b" providerId="ADAL" clId="{F9BC5C27-76F1-6643-A385-F9F570E8E5F0}" dt="2024-07-10T13:45:33.356" v="15" actId="207"/>
            <ac:spMkLst>
              <pc:docMk/>
              <pc:sldMasterMk cId="2144580388" sldId="2147483677"/>
              <pc:sldLayoutMk cId="1608778391" sldId="2147483689"/>
              <ac:spMk id="11" creationId="{EEFD25E3-1387-8DCC-3CD1-5B72513806A7}"/>
            </ac:spMkLst>
          </pc:spChg>
          <pc:spChg chg="mod">
            <ac:chgData name="Murphy, Alison R" userId="f799444f-cc99-48a2-a322-12b87cbe7a0b" providerId="ADAL" clId="{F9BC5C27-76F1-6643-A385-F9F570E8E5F0}" dt="2024-07-10T13:45:37.013" v="16" actId="207"/>
            <ac:spMkLst>
              <pc:docMk/>
              <pc:sldMasterMk cId="2144580388" sldId="2147483677"/>
              <pc:sldLayoutMk cId="1608778391" sldId="2147483689"/>
              <ac:spMk id="13" creationId="{B06C98F6-1BE6-7690-A88D-7E1F54A972A8}"/>
            </ac:spMkLst>
          </pc:spChg>
        </pc:sldLayoutChg>
        <pc:sldLayoutChg chg="modSp mod">
          <pc:chgData name="Murphy, Alison R" userId="f799444f-cc99-48a2-a322-12b87cbe7a0b" providerId="ADAL" clId="{F9BC5C27-76F1-6643-A385-F9F570E8E5F0}" dt="2024-07-10T13:45:57.942" v="23" actId="207"/>
          <pc:sldLayoutMkLst>
            <pc:docMk/>
            <pc:sldMasterMk cId="2144580388" sldId="2147483677"/>
            <pc:sldLayoutMk cId="41535471" sldId="2147483690"/>
          </pc:sldLayoutMkLst>
          <pc:spChg chg="mod">
            <ac:chgData name="Murphy, Alison R" userId="f799444f-cc99-48a2-a322-12b87cbe7a0b" providerId="ADAL" clId="{F9BC5C27-76F1-6643-A385-F9F570E8E5F0}" dt="2024-07-10T13:45:57.942" v="23" actId="207"/>
            <ac:spMkLst>
              <pc:docMk/>
              <pc:sldMasterMk cId="2144580388" sldId="2147483677"/>
              <pc:sldLayoutMk cId="41535471" sldId="2147483690"/>
              <ac:spMk id="24" creationId="{3DB370EF-D7D5-9287-4375-7CDD35E65F78}"/>
            </ac:spMkLst>
          </pc:spChg>
        </pc:sldLayoutChg>
        <pc:sldLayoutChg chg="modSp mod">
          <pc:chgData name="Murphy, Alison R" userId="f799444f-cc99-48a2-a322-12b87cbe7a0b" providerId="ADAL" clId="{F9BC5C27-76F1-6643-A385-F9F570E8E5F0}" dt="2024-07-10T13:46:09.160" v="28" actId="207"/>
          <pc:sldLayoutMkLst>
            <pc:docMk/>
            <pc:sldMasterMk cId="2144580388" sldId="2147483677"/>
            <pc:sldLayoutMk cId="940879975" sldId="2147483691"/>
          </pc:sldLayoutMkLst>
          <pc:spChg chg="mod">
            <ac:chgData name="Murphy, Alison R" userId="f799444f-cc99-48a2-a322-12b87cbe7a0b" providerId="ADAL" clId="{F9BC5C27-76F1-6643-A385-F9F570E8E5F0}" dt="2024-07-10T13:46:09.160" v="28" actId="207"/>
            <ac:spMkLst>
              <pc:docMk/>
              <pc:sldMasterMk cId="2144580388" sldId="2147483677"/>
              <pc:sldLayoutMk cId="940879975" sldId="2147483691"/>
              <ac:spMk id="3" creationId="{3FA50C55-F058-6D66-6F50-2AAA73C4AF7D}"/>
            </ac:spMkLst>
          </pc:spChg>
          <pc:spChg chg="mod">
            <ac:chgData name="Murphy, Alison R" userId="f799444f-cc99-48a2-a322-12b87cbe7a0b" providerId="ADAL" clId="{F9BC5C27-76F1-6643-A385-F9F570E8E5F0}" dt="2024-07-10T13:46:05.744" v="25" actId="207"/>
            <ac:spMkLst>
              <pc:docMk/>
              <pc:sldMasterMk cId="2144580388" sldId="2147483677"/>
              <pc:sldLayoutMk cId="940879975" sldId="2147483691"/>
              <ac:spMk id="5" creationId="{CC89AD27-4BBA-E657-8599-BF1D7A22837B}"/>
            </ac:spMkLst>
          </pc:spChg>
        </pc:sldLayoutChg>
        <pc:sldLayoutChg chg="addSp delSp mod">
          <pc:chgData name="Murphy, Alison R" userId="f799444f-cc99-48a2-a322-12b87cbe7a0b" providerId="ADAL" clId="{F9BC5C27-76F1-6643-A385-F9F570E8E5F0}" dt="2024-07-10T15:31:56.438" v="87" actId="478"/>
          <pc:sldLayoutMkLst>
            <pc:docMk/>
            <pc:sldMasterMk cId="2144580388" sldId="2147483677"/>
            <pc:sldLayoutMk cId="3865873391" sldId="2147483692"/>
          </pc:sldLayoutMkLst>
          <pc:cxnChg chg="add del">
            <ac:chgData name="Murphy, Alison R" userId="f799444f-cc99-48a2-a322-12b87cbe7a0b" providerId="ADAL" clId="{F9BC5C27-76F1-6643-A385-F9F570E8E5F0}" dt="2024-07-10T15:31:56.438" v="87" actId="478"/>
            <ac:cxnSpMkLst>
              <pc:docMk/>
              <pc:sldMasterMk cId="2144580388" sldId="2147483677"/>
              <pc:sldLayoutMk cId="3865873391" sldId="2147483692"/>
              <ac:cxnSpMk id="8" creationId="{A718316F-FB2F-1083-E52D-F03C0A997CFC}"/>
            </ac:cxnSpMkLst>
          </pc:cxnChg>
        </pc:sldLayoutChg>
        <pc:sldLayoutChg chg="modSp">
          <pc:chgData name="Murphy, Alison R" userId="f799444f-cc99-48a2-a322-12b87cbe7a0b" providerId="ADAL" clId="{F9BC5C27-76F1-6643-A385-F9F570E8E5F0}" dt="2024-07-10T15:31:51.417" v="85" actId="207"/>
          <pc:sldLayoutMkLst>
            <pc:docMk/>
            <pc:sldMasterMk cId="2144580388" sldId="2147483677"/>
            <pc:sldLayoutMk cId="1815211130" sldId="2147483693"/>
          </pc:sldLayoutMkLst>
          <pc:spChg chg="mod">
            <ac:chgData name="Murphy, Alison R" userId="f799444f-cc99-48a2-a322-12b87cbe7a0b" providerId="ADAL" clId="{F9BC5C27-76F1-6643-A385-F9F570E8E5F0}" dt="2024-07-10T13:52:54.277" v="74" actId="207"/>
            <ac:spMkLst>
              <pc:docMk/>
              <pc:sldMasterMk cId="2144580388" sldId="2147483677"/>
              <pc:sldLayoutMk cId="1815211130" sldId="2147483693"/>
              <ac:spMk id="8" creationId="{D159E887-E404-E9B8-7288-3A700F45908A}"/>
            </ac:spMkLst>
          </pc:spChg>
          <pc:spChg chg="mod">
            <ac:chgData name="Murphy, Alison R" userId="f799444f-cc99-48a2-a322-12b87cbe7a0b" providerId="ADAL" clId="{F9BC5C27-76F1-6643-A385-F9F570E8E5F0}" dt="2024-07-10T15:31:51.417" v="85" actId="207"/>
            <ac:spMkLst>
              <pc:docMk/>
              <pc:sldMasterMk cId="2144580388" sldId="2147483677"/>
              <pc:sldLayoutMk cId="1815211130" sldId="2147483693"/>
              <ac:spMk id="12" creationId="{B1AAA9B4-248D-79C6-3257-E8617EFB8A67}"/>
            </ac:spMkLst>
          </pc:spChg>
          <pc:spChg chg="mod">
            <ac:chgData name="Murphy, Alison R" userId="f799444f-cc99-48a2-a322-12b87cbe7a0b" providerId="ADAL" clId="{F9BC5C27-76F1-6643-A385-F9F570E8E5F0}" dt="2024-07-10T13:53:03.193" v="75" actId="207"/>
            <ac:spMkLst>
              <pc:docMk/>
              <pc:sldMasterMk cId="2144580388" sldId="2147483677"/>
              <pc:sldLayoutMk cId="1815211130" sldId="2147483693"/>
              <ac:spMk id="21" creationId="{B06351B6-FA17-3AAC-272D-7B50AD165F53}"/>
            </ac:spMkLst>
          </pc:spChg>
          <pc:spChg chg="mod">
            <ac:chgData name="Murphy, Alison R" userId="f799444f-cc99-48a2-a322-12b87cbe7a0b" providerId="ADAL" clId="{F9BC5C27-76F1-6643-A385-F9F570E8E5F0}" dt="2024-07-10T15:31:51.417" v="85" actId="207"/>
            <ac:spMkLst>
              <pc:docMk/>
              <pc:sldMasterMk cId="2144580388" sldId="2147483677"/>
              <pc:sldLayoutMk cId="1815211130" sldId="2147483693"/>
              <ac:spMk id="22" creationId="{E44F5528-16F0-2830-BAF2-0A70C9015995}"/>
            </ac:spMkLst>
          </pc:spChg>
          <pc:spChg chg="mod">
            <ac:chgData name="Murphy, Alison R" userId="f799444f-cc99-48a2-a322-12b87cbe7a0b" providerId="ADAL" clId="{F9BC5C27-76F1-6643-A385-F9F570E8E5F0}" dt="2024-07-10T13:53:09.523" v="76" actId="207"/>
            <ac:spMkLst>
              <pc:docMk/>
              <pc:sldMasterMk cId="2144580388" sldId="2147483677"/>
              <pc:sldLayoutMk cId="1815211130" sldId="2147483693"/>
              <ac:spMk id="23" creationId="{06D24FB9-B714-3649-86E0-6535BFD22F1E}"/>
            </ac:spMkLst>
          </pc:spChg>
          <pc:spChg chg="mod">
            <ac:chgData name="Murphy, Alison R" userId="f799444f-cc99-48a2-a322-12b87cbe7a0b" providerId="ADAL" clId="{F9BC5C27-76F1-6643-A385-F9F570E8E5F0}" dt="2024-07-10T15:31:51.417" v="85" actId="207"/>
            <ac:spMkLst>
              <pc:docMk/>
              <pc:sldMasterMk cId="2144580388" sldId="2147483677"/>
              <pc:sldLayoutMk cId="1815211130" sldId="2147483693"/>
              <ac:spMk id="24" creationId="{DABB70C7-D74B-69D8-076E-27CFB4166F91}"/>
            </ac:spMkLst>
          </pc:spChg>
          <pc:spChg chg="mod">
            <ac:chgData name="Murphy, Alison R" userId="f799444f-cc99-48a2-a322-12b87cbe7a0b" providerId="ADAL" clId="{F9BC5C27-76F1-6643-A385-F9F570E8E5F0}" dt="2024-07-10T13:53:09.523" v="76" actId="207"/>
            <ac:spMkLst>
              <pc:docMk/>
              <pc:sldMasterMk cId="2144580388" sldId="2147483677"/>
              <pc:sldLayoutMk cId="1815211130" sldId="2147483693"/>
              <ac:spMk id="29" creationId="{862B9702-658F-9339-AD06-5328FA0A8283}"/>
            </ac:spMkLst>
          </pc:spChg>
          <pc:spChg chg="mod">
            <ac:chgData name="Murphy, Alison R" userId="f799444f-cc99-48a2-a322-12b87cbe7a0b" providerId="ADAL" clId="{F9BC5C27-76F1-6643-A385-F9F570E8E5F0}" dt="2024-07-10T15:31:51.417" v="85" actId="207"/>
            <ac:spMkLst>
              <pc:docMk/>
              <pc:sldMasterMk cId="2144580388" sldId="2147483677"/>
              <pc:sldLayoutMk cId="1815211130" sldId="2147483693"/>
              <ac:spMk id="30" creationId="{57689516-C68F-3DFE-B990-20C6441C148C}"/>
            </ac:spMkLst>
          </pc:spChg>
          <pc:spChg chg="mod">
            <ac:chgData name="Murphy, Alison R" userId="f799444f-cc99-48a2-a322-12b87cbe7a0b" providerId="ADAL" clId="{F9BC5C27-76F1-6643-A385-F9F570E8E5F0}" dt="2024-07-10T13:52:54.277" v="74" actId="207"/>
            <ac:spMkLst>
              <pc:docMk/>
              <pc:sldMasterMk cId="2144580388" sldId="2147483677"/>
              <pc:sldLayoutMk cId="1815211130" sldId="2147483693"/>
              <ac:spMk id="31" creationId="{7B9C306D-FDBC-1839-1DB4-6E340D4D9BF7}"/>
            </ac:spMkLst>
          </pc:spChg>
          <pc:spChg chg="mod">
            <ac:chgData name="Murphy, Alison R" userId="f799444f-cc99-48a2-a322-12b87cbe7a0b" providerId="ADAL" clId="{F9BC5C27-76F1-6643-A385-F9F570E8E5F0}" dt="2024-07-10T15:31:51.417" v="85" actId="207"/>
            <ac:spMkLst>
              <pc:docMk/>
              <pc:sldMasterMk cId="2144580388" sldId="2147483677"/>
              <pc:sldLayoutMk cId="1815211130" sldId="2147483693"/>
              <ac:spMk id="32" creationId="{BE010D1F-3F4B-0C73-4D98-88AA5C270ECF}"/>
            </ac:spMkLst>
          </pc:spChg>
          <pc:spChg chg="mod">
            <ac:chgData name="Murphy, Alison R" userId="f799444f-cc99-48a2-a322-12b87cbe7a0b" providerId="ADAL" clId="{F9BC5C27-76F1-6643-A385-F9F570E8E5F0}" dt="2024-07-10T13:53:03.193" v="75" actId="207"/>
            <ac:spMkLst>
              <pc:docMk/>
              <pc:sldMasterMk cId="2144580388" sldId="2147483677"/>
              <pc:sldLayoutMk cId="1815211130" sldId="2147483693"/>
              <ac:spMk id="33" creationId="{BA83F576-0EE9-7331-835E-F9933A66E657}"/>
            </ac:spMkLst>
          </pc:spChg>
          <pc:spChg chg="mod">
            <ac:chgData name="Murphy, Alison R" userId="f799444f-cc99-48a2-a322-12b87cbe7a0b" providerId="ADAL" clId="{F9BC5C27-76F1-6643-A385-F9F570E8E5F0}" dt="2024-07-10T15:31:51.417" v="85" actId="207"/>
            <ac:spMkLst>
              <pc:docMk/>
              <pc:sldMasterMk cId="2144580388" sldId="2147483677"/>
              <pc:sldLayoutMk cId="1815211130" sldId="2147483693"/>
              <ac:spMk id="34" creationId="{2B78A01E-6558-60F1-EC05-96774EBFCFB8}"/>
            </ac:spMkLst>
          </pc:spChg>
        </pc:sldLayoutChg>
        <pc:sldLayoutChg chg="modSp">
          <pc:chgData name="Murphy, Alison R" userId="f799444f-cc99-48a2-a322-12b87cbe7a0b" providerId="ADAL" clId="{F9BC5C27-76F1-6643-A385-F9F570E8E5F0}" dt="2024-07-10T13:47:40.987" v="47" actId="207"/>
          <pc:sldLayoutMkLst>
            <pc:docMk/>
            <pc:sldMasterMk cId="2144580388" sldId="2147483677"/>
            <pc:sldLayoutMk cId="1085068175" sldId="2147483694"/>
          </pc:sldLayoutMkLst>
          <pc:spChg chg="mod">
            <ac:chgData name="Murphy, Alison R" userId="f799444f-cc99-48a2-a322-12b87cbe7a0b" providerId="ADAL" clId="{F9BC5C27-76F1-6643-A385-F9F570E8E5F0}" dt="2024-07-10T13:47:34.547" v="46" actId="207"/>
            <ac:spMkLst>
              <pc:docMk/>
              <pc:sldMasterMk cId="2144580388" sldId="2147483677"/>
              <pc:sldLayoutMk cId="1085068175" sldId="2147483694"/>
              <ac:spMk id="2" creationId="{321D2900-2F9D-B1FF-6DDD-28F286B90C26}"/>
            </ac:spMkLst>
          </pc:spChg>
          <pc:spChg chg="mod">
            <ac:chgData name="Murphy, Alison R" userId="f799444f-cc99-48a2-a322-12b87cbe7a0b" providerId="ADAL" clId="{F9BC5C27-76F1-6643-A385-F9F570E8E5F0}" dt="2024-07-10T13:47:40.987" v="47" actId="207"/>
            <ac:spMkLst>
              <pc:docMk/>
              <pc:sldMasterMk cId="2144580388" sldId="2147483677"/>
              <pc:sldLayoutMk cId="1085068175" sldId="2147483694"/>
              <ac:spMk id="6" creationId="{7F8A1967-8D20-4FA5-7400-1E98245464C0}"/>
            </ac:spMkLst>
          </pc:spChg>
          <pc:spChg chg="mod">
            <ac:chgData name="Murphy, Alison R" userId="f799444f-cc99-48a2-a322-12b87cbe7a0b" providerId="ADAL" clId="{F9BC5C27-76F1-6643-A385-F9F570E8E5F0}" dt="2024-07-10T13:47:34.547" v="46" actId="207"/>
            <ac:spMkLst>
              <pc:docMk/>
              <pc:sldMasterMk cId="2144580388" sldId="2147483677"/>
              <pc:sldLayoutMk cId="1085068175" sldId="2147483694"/>
              <ac:spMk id="9" creationId="{22C4339A-0440-7DEA-8D13-5122BBD0B7A0}"/>
            </ac:spMkLst>
          </pc:spChg>
          <pc:spChg chg="mod">
            <ac:chgData name="Murphy, Alison R" userId="f799444f-cc99-48a2-a322-12b87cbe7a0b" providerId="ADAL" clId="{F9BC5C27-76F1-6643-A385-F9F570E8E5F0}" dt="2024-07-10T13:47:40.987" v="47" actId="207"/>
            <ac:spMkLst>
              <pc:docMk/>
              <pc:sldMasterMk cId="2144580388" sldId="2147483677"/>
              <pc:sldLayoutMk cId="1085068175" sldId="2147483694"/>
              <ac:spMk id="18" creationId="{F5472223-70CA-88A0-FF46-7B9780D7AB99}"/>
            </ac:spMkLst>
          </pc:spChg>
          <pc:spChg chg="mod">
            <ac:chgData name="Murphy, Alison R" userId="f799444f-cc99-48a2-a322-12b87cbe7a0b" providerId="ADAL" clId="{F9BC5C27-76F1-6643-A385-F9F570E8E5F0}" dt="2024-07-10T13:47:34.547" v="46" actId="207"/>
            <ac:spMkLst>
              <pc:docMk/>
              <pc:sldMasterMk cId="2144580388" sldId="2147483677"/>
              <pc:sldLayoutMk cId="1085068175" sldId="2147483694"/>
              <ac:spMk id="19" creationId="{13AFE10E-4F01-AC67-2424-A915D326AD64}"/>
            </ac:spMkLst>
          </pc:spChg>
          <pc:spChg chg="mod">
            <ac:chgData name="Murphy, Alison R" userId="f799444f-cc99-48a2-a322-12b87cbe7a0b" providerId="ADAL" clId="{F9BC5C27-76F1-6643-A385-F9F570E8E5F0}" dt="2024-07-10T13:47:40.987" v="47" actId="207"/>
            <ac:spMkLst>
              <pc:docMk/>
              <pc:sldMasterMk cId="2144580388" sldId="2147483677"/>
              <pc:sldLayoutMk cId="1085068175" sldId="2147483694"/>
              <ac:spMk id="21" creationId="{45E7690B-DD1C-2818-D426-0460446D6FDC}"/>
            </ac:spMkLst>
          </pc:spChg>
          <pc:spChg chg="mod">
            <ac:chgData name="Murphy, Alison R" userId="f799444f-cc99-48a2-a322-12b87cbe7a0b" providerId="ADAL" clId="{F9BC5C27-76F1-6643-A385-F9F570E8E5F0}" dt="2024-07-10T13:47:34.547" v="46" actId="207"/>
            <ac:spMkLst>
              <pc:docMk/>
              <pc:sldMasterMk cId="2144580388" sldId="2147483677"/>
              <pc:sldLayoutMk cId="1085068175" sldId="2147483694"/>
              <ac:spMk id="22" creationId="{9126DD50-619D-8AE6-A7CB-335A889E49E6}"/>
            </ac:spMkLst>
          </pc:spChg>
          <pc:spChg chg="mod">
            <ac:chgData name="Murphy, Alison R" userId="f799444f-cc99-48a2-a322-12b87cbe7a0b" providerId="ADAL" clId="{F9BC5C27-76F1-6643-A385-F9F570E8E5F0}" dt="2024-07-10T13:47:40.987" v="47" actId="207"/>
            <ac:spMkLst>
              <pc:docMk/>
              <pc:sldMasterMk cId="2144580388" sldId="2147483677"/>
              <pc:sldLayoutMk cId="1085068175" sldId="2147483694"/>
              <ac:spMk id="23" creationId="{52867F76-2F6C-A0C7-C354-A3EEEAB8762E}"/>
            </ac:spMkLst>
          </pc:spChg>
        </pc:sldLayoutChg>
        <pc:sldLayoutChg chg="modSp mod">
          <pc:chgData name="Murphy, Alison R" userId="f799444f-cc99-48a2-a322-12b87cbe7a0b" providerId="ADAL" clId="{F9BC5C27-76F1-6643-A385-F9F570E8E5F0}" dt="2024-07-10T13:47:55.002" v="50" actId="207"/>
          <pc:sldLayoutMkLst>
            <pc:docMk/>
            <pc:sldMasterMk cId="2144580388" sldId="2147483677"/>
            <pc:sldLayoutMk cId="3906886783" sldId="2147483695"/>
          </pc:sldLayoutMkLst>
          <pc:spChg chg="mod">
            <ac:chgData name="Murphy, Alison R" userId="f799444f-cc99-48a2-a322-12b87cbe7a0b" providerId="ADAL" clId="{F9BC5C27-76F1-6643-A385-F9F570E8E5F0}" dt="2024-07-10T13:47:46.827" v="48" actId="207"/>
            <ac:spMkLst>
              <pc:docMk/>
              <pc:sldMasterMk cId="2144580388" sldId="2147483677"/>
              <pc:sldLayoutMk cId="3906886783" sldId="2147483695"/>
              <ac:spMk id="2" creationId="{99E1E092-B52C-7CBD-DAD4-D168388CF3F1}"/>
            </ac:spMkLst>
          </pc:spChg>
          <pc:spChg chg="mod">
            <ac:chgData name="Murphy, Alison R" userId="f799444f-cc99-48a2-a322-12b87cbe7a0b" providerId="ADAL" clId="{F9BC5C27-76F1-6643-A385-F9F570E8E5F0}" dt="2024-07-10T13:47:55.002" v="50" actId="207"/>
            <ac:spMkLst>
              <pc:docMk/>
              <pc:sldMasterMk cId="2144580388" sldId="2147483677"/>
              <pc:sldLayoutMk cId="3906886783" sldId="2147483695"/>
              <ac:spMk id="5" creationId="{70FC3DE9-304C-33B8-BFA3-9E1B5B828D24}"/>
            </ac:spMkLst>
          </pc:spChg>
          <pc:spChg chg="mod">
            <ac:chgData name="Murphy, Alison R" userId="f799444f-cc99-48a2-a322-12b87cbe7a0b" providerId="ADAL" clId="{F9BC5C27-76F1-6643-A385-F9F570E8E5F0}" dt="2024-07-10T13:47:46.827" v="48" actId="207"/>
            <ac:spMkLst>
              <pc:docMk/>
              <pc:sldMasterMk cId="2144580388" sldId="2147483677"/>
              <pc:sldLayoutMk cId="3906886783" sldId="2147483695"/>
              <ac:spMk id="6" creationId="{946CBC1D-E47F-9F40-1FE2-1ACEB0B6E0D4}"/>
            </ac:spMkLst>
          </pc:spChg>
          <pc:spChg chg="mod">
            <ac:chgData name="Murphy, Alison R" userId="f799444f-cc99-48a2-a322-12b87cbe7a0b" providerId="ADAL" clId="{F9BC5C27-76F1-6643-A385-F9F570E8E5F0}" dt="2024-07-10T13:47:55.002" v="50" actId="207"/>
            <ac:spMkLst>
              <pc:docMk/>
              <pc:sldMasterMk cId="2144580388" sldId="2147483677"/>
              <pc:sldLayoutMk cId="3906886783" sldId="2147483695"/>
              <ac:spMk id="8" creationId="{1E5BE9F7-06C0-9DD5-3901-369EF86B8122}"/>
            </ac:spMkLst>
          </pc:spChg>
          <pc:spChg chg="mod">
            <ac:chgData name="Murphy, Alison R" userId="f799444f-cc99-48a2-a322-12b87cbe7a0b" providerId="ADAL" clId="{F9BC5C27-76F1-6643-A385-F9F570E8E5F0}" dt="2024-07-10T13:47:46.827" v="48" actId="207"/>
            <ac:spMkLst>
              <pc:docMk/>
              <pc:sldMasterMk cId="2144580388" sldId="2147483677"/>
              <pc:sldLayoutMk cId="3906886783" sldId="2147483695"/>
              <ac:spMk id="10" creationId="{A57817D6-E77D-7FDD-34CC-52CCF9ECD3E5}"/>
            </ac:spMkLst>
          </pc:spChg>
          <pc:spChg chg="mod">
            <ac:chgData name="Murphy, Alison R" userId="f799444f-cc99-48a2-a322-12b87cbe7a0b" providerId="ADAL" clId="{F9BC5C27-76F1-6643-A385-F9F570E8E5F0}" dt="2024-07-10T13:47:55.002" v="50" actId="207"/>
            <ac:spMkLst>
              <pc:docMk/>
              <pc:sldMasterMk cId="2144580388" sldId="2147483677"/>
              <pc:sldLayoutMk cId="3906886783" sldId="2147483695"/>
              <ac:spMk id="12" creationId="{B1D4D10A-FAE5-949F-6E01-C2F6DDF1FD22}"/>
            </ac:spMkLst>
          </pc:spChg>
          <pc:spChg chg="mod">
            <ac:chgData name="Murphy, Alison R" userId="f799444f-cc99-48a2-a322-12b87cbe7a0b" providerId="ADAL" clId="{F9BC5C27-76F1-6643-A385-F9F570E8E5F0}" dt="2024-07-10T13:47:46.827" v="48" actId="207"/>
            <ac:spMkLst>
              <pc:docMk/>
              <pc:sldMasterMk cId="2144580388" sldId="2147483677"/>
              <pc:sldLayoutMk cId="3906886783" sldId="2147483695"/>
              <ac:spMk id="15" creationId="{FF6BB0A5-E626-3815-C7C7-59E1ABC22284}"/>
            </ac:spMkLst>
          </pc:spChg>
          <pc:spChg chg="mod">
            <ac:chgData name="Murphy, Alison R" userId="f799444f-cc99-48a2-a322-12b87cbe7a0b" providerId="ADAL" clId="{F9BC5C27-76F1-6643-A385-F9F570E8E5F0}" dt="2024-07-10T13:47:55.002" v="50" actId="207"/>
            <ac:spMkLst>
              <pc:docMk/>
              <pc:sldMasterMk cId="2144580388" sldId="2147483677"/>
              <pc:sldLayoutMk cId="3906886783" sldId="2147483695"/>
              <ac:spMk id="26" creationId="{776E8A64-112B-D8DD-A5C0-A31C0BBBC35B}"/>
            </ac:spMkLst>
          </pc:spChg>
          <pc:spChg chg="mod">
            <ac:chgData name="Murphy, Alison R" userId="f799444f-cc99-48a2-a322-12b87cbe7a0b" providerId="ADAL" clId="{F9BC5C27-76F1-6643-A385-F9F570E8E5F0}" dt="2024-07-10T13:47:46.827" v="48" actId="207"/>
            <ac:spMkLst>
              <pc:docMk/>
              <pc:sldMasterMk cId="2144580388" sldId="2147483677"/>
              <pc:sldLayoutMk cId="3906886783" sldId="2147483695"/>
              <ac:spMk id="29" creationId="{9D4077A0-2BD0-AA57-4696-43A7AF71D85E}"/>
            </ac:spMkLst>
          </pc:spChg>
        </pc:sldLayoutChg>
        <pc:sldLayoutChg chg="modSp mod">
          <pc:chgData name="Murphy, Alison R" userId="f799444f-cc99-48a2-a322-12b87cbe7a0b" providerId="ADAL" clId="{F9BC5C27-76F1-6643-A385-F9F570E8E5F0}" dt="2024-07-12T18:47:25.486" v="88"/>
          <pc:sldLayoutMkLst>
            <pc:docMk/>
            <pc:sldMasterMk cId="2144580388" sldId="2147483677"/>
            <pc:sldLayoutMk cId="2033614201" sldId="2147483696"/>
          </pc:sldLayoutMkLst>
          <pc:spChg chg="mod">
            <ac:chgData name="Murphy, Alison R" userId="f799444f-cc99-48a2-a322-12b87cbe7a0b" providerId="ADAL" clId="{F9BC5C27-76F1-6643-A385-F9F570E8E5F0}" dt="2024-07-12T18:47:25.486" v="88"/>
            <ac:spMkLst>
              <pc:docMk/>
              <pc:sldMasterMk cId="2144580388" sldId="2147483677"/>
              <pc:sldLayoutMk cId="2033614201" sldId="2147483696"/>
              <ac:spMk id="8" creationId="{74734072-30A8-044B-748E-3AA928F91044}"/>
            </ac:spMkLst>
          </pc:spChg>
          <pc:spChg chg="mod">
            <ac:chgData name="Murphy, Alison R" userId="f799444f-cc99-48a2-a322-12b87cbe7a0b" providerId="ADAL" clId="{F9BC5C27-76F1-6643-A385-F9F570E8E5F0}" dt="2024-07-10T13:48:00.514" v="51" actId="207"/>
            <ac:spMkLst>
              <pc:docMk/>
              <pc:sldMasterMk cId="2144580388" sldId="2147483677"/>
              <pc:sldLayoutMk cId="2033614201" sldId="2147483696"/>
              <ac:spMk id="9" creationId="{DD62420E-2810-4073-D19A-7A2AF704437D}"/>
            </ac:spMkLst>
          </pc:spChg>
          <pc:spChg chg="mod">
            <ac:chgData name="Murphy, Alison R" userId="f799444f-cc99-48a2-a322-12b87cbe7a0b" providerId="ADAL" clId="{F9BC5C27-76F1-6643-A385-F9F570E8E5F0}" dt="2024-07-10T15:31:19.722" v="82" actId="207"/>
            <ac:spMkLst>
              <pc:docMk/>
              <pc:sldMasterMk cId="2144580388" sldId="2147483677"/>
              <pc:sldLayoutMk cId="2033614201" sldId="2147483696"/>
              <ac:spMk id="15" creationId="{4B5777E2-21B7-81A4-F805-5FC6DC2EA7B4}"/>
            </ac:spMkLst>
          </pc:spChg>
          <pc:spChg chg="mod">
            <ac:chgData name="Murphy, Alison R" userId="f799444f-cc99-48a2-a322-12b87cbe7a0b" providerId="ADAL" clId="{F9BC5C27-76F1-6643-A385-F9F570E8E5F0}" dt="2024-07-10T15:31:17.075" v="81" actId="207"/>
            <ac:spMkLst>
              <pc:docMk/>
              <pc:sldMasterMk cId="2144580388" sldId="2147483677"/>
              <pc:sldLayoutMk cId="2033614201" sldId="2147483696"/>
              <ac:spMk id="16" creationId="{4DBBC4B6-7A8A-E08B-43CF-13A71C009AFF}"/>
            </ac:spMkLst>
          </pc:spChg>
          <pc:spChg chg="mod">
            <ac:chgData name="Murphy, Alison R" userId="f799444f-cc99-48a2-a322-12b87cbe7a0b" providerId="ADAL" clId="{F9BC5C27-76F1-6643-A385-F9F570E8E5F0}" dt="2024-07-10T15:31:25.747" v="84" actId="207"/>
            <ac:spMkLst>
              <pc:docMk/>
              <pc:sldMasterMk cId="2144580388" sldId="2147483677"/>
              <pc:sldLayoutMk cId="2033614201" sldId="2147483696"/>
              <ac:spMk id="18" creationId="{B71807FD-9E90-7DEA-88D5-E4FDD1BC4221}"/>
            </ac:spMkLst>
          </pc:spChg>
          <pc:spChg chg="mod">
            <ac:chgData name="Murphy, Alison R" userId="f799444f-cc99-48a2-a322-12b87cbe7a0b" providerId="ADAL" clId="{F9BC5C27-76F1-6643-A385-F9F570E8E5F0}" dt="2024-07-10T15:31:14.734" v="80" actId="207"/>
            <ac:spMkLst>
              <pc:docMk/>
              <pc:sldMasterMk cId="2144580388" sldId="2147483677"/>
              <pc:sldLayoutMk cId="2033614201" sldId="2147483696"/>
              <ac:spMk id="19" creationId="{245F8FA9-F527-15E5-7F0A-5756954A4CF4}"/>
            </ac:spMkLst>
          </pc:spChg>
          <pc:picChg chg="mod">
            <ac:chgData name="Murphy, Alison R" userId="f799444f-cc99-48a2-a322-12b87cbe7a0b" providerId="ADAL" clId="{F9BC5C27-76F1-6643-A385-F9F570E8E5F0}" dt="2024-07-10T15:31:02.707" v="77" actId="14826"/>
            <ac:picMkLst>
              <pc:docMk/>
              <pc:sldMasterMk cId="2144580388" sldId="2147483677"/>
              <pc:sldLayoutMk cId="2033614201" sldId="2147483696"/>
              <ac:picMk id="6" creationId="{835C226B-455D-2D3B-B50D-607B1D453C50}"/>
            </ac:picMkLst>
          </pc:picChg>
        </pc:sldLayoutChg>
        <pc:sldLayoutChg chg="modSp mod setBg">
          <pc:chgData name="Murphy, Alison R" userId="f799444f-cc99-48a2-a322-12b87cbe7a0b" providerId="ADAL" clId="{F9BC5C27-76F1-6643-A385-F9F570E8E5F0}" dt="2024-07-12T18:48:36.749" v="94" actId="14100"/>
          <pc:sldLayoutMkLst>
            <pc:docMk/>
            <pc:sldMasterMk cId="2144580388" sldId="2147483677"/>
            <pc:sldLayoutMk cId="578697986" sldId="2147483697"/>
          </pc:sldLayoutMkLst>
          <pc:spChg chg="mod">
            <ac:chgData name="Murphy, Alison R" userId="f799444f-cc99-48a2-a322-12b87cbe7a0b" providerId="ADAL" clId="{F9BC5C27-76F1-6643-A385-F9F570E8E5F0}" dt="2024-07-12T18:48:32.586" v="93" actId="14100"/>
            <ac:spMkLst>
              <pc:docMk/>
              <pc:sldMasterMk cId="2144580388" sldId="2147483677"/>
              <pc:sldLayoutMk cId="578697986" sldId="2147483697"/>
              <ac:spMk id="2" creationId="{FFC57A2F-F3D3-58A1-E05C-DCE9526BC25B}"/>
            </ac:spMkLst>
          </pc:spChg>
          <pc:spChg chg="mod">
            <ac:chgData name="Murphy, Alison R" userId="f799444f-cc99-48a2-a322-12b87cbe7a0b" providerId="ADAL" clId="{F9BC5C27-76F1-6643-A385-F9F570E8E5F0}" dt="2024-07-12T18:48:36.749" v="94" actId="14100"/>
            <ac:spMkLst>
              <pc:docMk/>
              <pc:sldMasterMk cId="2144580388" sldId="2147483677"/>
              <pc:sldLayoutMk cId="578697986" sldId="2147483697"/>
              <ac:spMk id="12" creationId="{5DE1C05A-82B6-5B95-9199-C1DD646328E7}"/>
            </ac:spMkLst>
          </pc:spChg>
        </pc:sldLayoutChg>
        <pc:sldLayoutChg chg="modSp">
          <pc:chgData name="Murphy, Alison R" userId="f799444f-cc99-48a2-a322-12b87cbe7a0b" providerId="ADAL" clId="{F9BC5C27-76F1-6643-A385-F9F570E8E5F0}" dt="2024-07-10T13:48:39.172" v="59" actId="207"/>
          <pc:sldLayoutMkLst>
            <pc:docMk/>
            <pc:sldMasterMk cId="2144580388" sldId="2147483677"/>
            <pc:sldLayoutMk cId="1377939887" sldId="2147483698"/>
          </pc:sldLayoutMkLst>
          <pc:spChg chg="mod">
            <ac:chgData name="Murphy, Alison R" userId="f799444f-cc99-48a2-a322-12b87cbe7a0b" providerId="ADAL" clId="{F9BC5C27-76F1-6643-A385-F9F570E8E5F0}" dt="2024-07-10T13:48:39.172" v="59" actId="207"/>
            <ac:spMkLst>
              <pc:docMk/>
              <pc:sldMasterMk cId="2144580388" sldId="2147483677"/>
              <pc:sldLayoutMk cId="1377939887" sldId="2147483698"/>
              <ac:spMk id="7" creationId="{7FA30A96-9126-F34E-5619-3746E24564EE}"/>
            </ac:spMkLst>
          </pc:spChg>
        </pc:sldLayoutChg>
        <pc:sldLayoutChg chg="modSp">
          <pc:chgData name="Murphy, Alison R" userId="f799444f-cc99-48a2-a322-12b87cbe7a0b" providerId="ADAL" clId="{F9BC5C27-76F1-6643-A385-F9F570E8E5F0}" dt="2024-07-10T13:48:55.966" v="61" actId="948"/>
          <pc:sldLayoutMkLst>
            <pc:docMk/>
            <pc:sldMasterMk cId="2144580388" sldId="2147483677"/>
            <pc:sldLayoutMk cId="3719289766" sldId="2147483699"/>
          </pc:sldLayoutMkLst>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8" creationId="{8497C0D0-C4FF-28F7-B32C-D05A436FAD6A}"/>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9" creationId="{E2DAB20D-E1BC-602F-74EB-406FAE6BF48F}"/>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19" creationId="{74CB46F3-5472-B0A3-6A0A-5ED604801BFC}"/>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20" creationId="{E5B1B96F-E065-523C-352D-55E4CF7D46DF}"/>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22" creationId="{D395548C-27A6-47D9-8AED-C6BDE863835C}"/>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23" creationId="{A949499E-6A82-B840-BD12-3C9DCE4C4387}"/>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25" creationId="{4881F187-B4FF-43C2-5175-889A399B4D5D}"/>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26" creationId="{CF60C375-26A2-2324-242A-47183AE31DA6}"/>
            </ac:spMkLst>
          </pc:spChg>
        </pc:sldLayoutChg>
        <pc:sldLayoutChg chg="modSp">
          <pc:chgData name="Murphy, Alison R" userId="f799444f-cc99-48a2-a322-12b87cbe7a0b" providerId="ADAL" clId="{F9BC5C27-76F1-6643-A385-F9F570E8E5F0}" dt="2024-07-10T13:49:17.418" v="63" actId="207"/>
          <pc:sldLayoutMkLst>
            <pc:docMk/>
            <pc:sldMasterMk cId="2144580388" sldId="2147483677"/>
            <pc:sldLayoutMk cId="2937818371" sldId="2147483700"/>
          </pc:sldLayoutMkLst>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4" creationId="{D5D214F9-EF00-022B-497B-827DEED25C40}"/>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5" creationId="{7A778E8C-AC17-3CB4-8993-D286841B8CD4}"/>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8" creationId="{8497C0D0-C4FF-28F7-B32C-D05A436FAD6A}"/>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9" creationId="{E2DAB20D-E1BC-602F-74EB-406FAE6BF48F}"/>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17" creationId="{AB008B4D-329C-4EE9-5597-FDA6C09075B4}"/>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18" creationId="{E0410AAA-6D3C-20B2-E079-3B180A00AA70}"/>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46" creationId="{2E30E1C2-6935-DE8B-7501-BB142BC9BB57}"/>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47" creationId="{0937DD7B-69F0-326D-469B-778793254029}"/>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52" creationId="{689F8EC7-6902-6B75-1E02-29E83A2E86F1}"/>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53" creationId="{A0F00252-5861-93C1-B751-2B31D0C0FDFD}"/>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67" creationId="{61A80C66-F281-4FD8-DE5F-4A4EF80366A7}"/>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68" creationId="{DE07A0A9-A9AC-6A48-3DEB-4F96DC55CE82}"/>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70" creationId="{6C60132D-0453-5102-FAB0-FF65EA01047C}"/>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71" creationId="{C43F2DB7-364E-0666-EE3E-84B1CE73E804}"/>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73" creationId="{FC0A104F-CD92-AAA2-F994-B6F0109910D5}"/>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74" creationId="{E1D291D9-CB65-5AE3-5348-F45E73A41ABD}"/>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76" creationId="{093F2645-E73D-C45E-D79D-6F765BDA92E2}"/>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77" creationId="{49EBD817-714C-50F4-0275-CA3C7FCCBEE1}"/>
            </ac:spMkLst>
          </pc:spChg>
        </pc:sldLayoutChg>
        <pc:sldLayoutChg chg="modSp">
          <pc:chgData name="Murphy, Alison R" userId="f799444f-cc99-48a2-a322-12b87cbe7a0b" providerId="ADAL" clId="{F9BC5C27-76F1-6643-A385-F9F570E8E5F0}" dt="2024-07-10T13:49:25.016" v="65" actId="207"/>
          <pc:sldLayoutMkLst>
            <pc:docMk/>
            <pc:sldMasterMk cId="2144580388" sldId="2147483677"/>
            <pc:sldLayoutMk cId="961418709" sldId="2147483701"/>
          </pc:sldLayoutMkLst>
          <pc:spChg chg="mod">
            <ac:chgData name="Murphy, Alison R" userId="f799444f-cc99-48a2-a322-12b87cbe7a0b" providerId="ADAL" clId="{F9BC5C27-76F1-6643-A385-F9F570E8E5F0}" dt="2024-07-10T13:49:22.735" v="64" actId="207"/>
            <ac:spMkLst>
              <pc:docMk/>
              <pc:sldMasterMk cId="2144580388" sldId="2147483677"/>
              <pc:sldLayoutMk cId="961418709" sldId="2147483701"/>
              <ac:spMk id="2" creationId="{FFC57A2F-F3D3-58A1-E05C-DCE9526BC25B}"/>
            </ac:spMkLst>
          </pc:spChg>
          <pc:spChg chg="mod">
            <ac:chgData name="Murphy, Alison R" userId="f799444f-cc99-48a2-a322-12b87cbe7a0b" providerId="ADAL" clId="{F9BC5C27-76F1-6643-A385-F9F570E8E5F0}" dt="2024-07-10T13:49:25.016" v="65" actId="207"/>
            <ac:spMkLst>
              <pc:docMk/>
              <pc:sldMasterMk cId="2144580388" sldId="2147483677"/>
              <pc:sldLayoutMk cId="961418709" sldId="2147483701"/>
              <ac:spMk id="6" creationId="{0919B41D-3796-FDE8-52FB-42A97225242F}"/>
            </ac:spMkLst>
          </pc:spChg>
          <pc:spChg chg="mod">
            <ac:chgData name="Murphy, Alison R" userId="f799444f-cc99-48a2-a322-12b87cbe7a0b" providerId="ADAL" clId="{F9BC5C27-76F1-6643-A385-F9F570E8E5F0}" dt="2024-07-10T13:49:22.735" v="64" actId="207"/>
            <ac:spMkLst>
              <pc:docMk/>
              <pc:sldMasterMk cId="2144580388" sldId="2147483677"/>
              <pc:sldLayoutMk cId="961418709" sldId="2147483701"/>
              <ac:spMk id="12" creationId="{5DE1C05A-82B6-5B95-9199-C1DD646328E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7/18/25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5</a:t>
            </a:fld>
            <a:endParaRPr lang="en-US"/>
          </a:p>
        </p:txBody>
      </p:sp>
    </p:spTree>
    <p:extLst>
      <p:ext uri="{BB962C8B-B14F-4D97-AF65-F5344CB8AC3E}">
        <p14:creationId xmlns:p14="http://schemas.microsoft.com/office/powerpoint/2010/main" val="29785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7</a:t>
            </a:fld>
            <a:endParaRPr lang="en-US"/>
          </a:p>
        </p:txBody>
      </p:sp>
    </p:spTree>
    <p:extLst>
      <p:ext uri="{BB962C8B-B14F-4D97-AF65-F5344CB8AC3E}">
        <p14:creationId xmlns:p14="http://schemas.microsoft.com/office/powerpoint/2010/main" val="156230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10</a:t>
            </a:fld>
            <a:endParaRPr lang="en-US"/>
          </a:p>
        </p:txBody>
      </p:sp>
    </p:spTree>
    <p:extLst>
      <p:ext uri="{BB962C8B-B14F-4D97-AF65-F5344CB8AC3E}">
        <p14:creationId xmlns:p14="http://schemas.microsoft.com/office/powerpoint/2010/main" val="3200864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20.jpg"/><Relationship Id="rId4" Type="http://schemas.openxmlformats.org/officeDocument/2006/relationships/image" Target="../media/image19.jp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1"/>
            <a:ext cx="9144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tx2"/>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17669" r="17669"/>
          <a:stretch/>
        </p:blipFill>
        <p:spPr>
          <a:xfrm>
            <a:off x="5165766" y="352803"/>
            <a:ext cx="3978234" cy="6152394"/>
          </a:xfrm>
          <a:prstGeom prst="rect">
            <a:avLst/>
          </a:prstGeom>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5165766" y="352803"/>
            <a:ext cx="3978234"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456106" y="6492882"/>
            <a:ext cx="2050877" cy="365125"/>
          </a:xfrm>
        </p:spPr>
        <p:txBody>
          <a:bodyPr/>
          <a:lstStyle/>
          <a:p>
            <a:fld id="{8A60A3F5-120A-A64C-8514-4F9CB3D10376}" type="datetimeFigureOut">
              <a:rPr lang="en-US" smtClean="0"/>
              <a:pPr/>
              <a:t>7/18/25</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2624621" y="6492883"/>
            <a:ext cx="6061083" cy="365125"/>
          </a:xfrm>
        </p:spPr>
        <p:txBody>
          <a:bodyPr/>
          <a:lstStyle/>
          <a:p>
            <a:endParaRPr lang="en-US" dirty="0"/>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8803344" y="6492882"/>
            <a:ext cx="340656" cy="365125"/>
          </a:xfrm>
        </p:spPr>
        <p:txBody>
          <a:bodyPr/>
          <a:lstStyle/>
          <a:p>
            <a:fld id="{8179B124-EE6F-DB4E-A403-682A40579A9A}" type="slidenum">
              <a:rPr lang="en-US" smtClean="0"/>
              <a:pPr/>
              <a:t>‹#›</a:t>
            </a:fld>
            <a:endParaRPr lang="en-US"/>
          </a:p>
        </p:txBody>
      </p:sp>
      <p:grpSp>
        <p:nvGrpSpPr>
          <p:cNvPr id="13" name="Group 12">
            <a:extLst>
              <a:ext uri="{FF2B5EF4-FFF2-40B4-BE49-F238E27FC236}">
                <a16:creationId xmlns:a16="http://schemas.microsoft.com/office/drawing/2014/main" id="{27C5A287-9AE9-4131-00C4-5E85B6A26853}"/>
              </a:ext>
            </a:extLst>
          </p:cNvPr>
          <p:cNvGrpSpPr/>
          <p:nvPr userDrawn="1"/>
        </p:nvGrpSpPr>
        <p:grpSpPr>
          <a:xfrm>
            <a:off x="216074" y="320878"/>
            <a:ext cx="2743200" cy="1122477"/>
            <a:chOff x="216074" y="320878"/>
            <a:chExt cx="2743200" cy="1122477"/>
          </a:xfrm>
        </p:grpSpPr>
        <p:pic>
          <p:nvPicPr>
            <p:cNvPr id="10" name="Picture 9">
              <a:extLst>
                <a:ext uri="{FF2B5EF4-FFF2-40B4-BE49-F238E27FC236}">
                  <a16:creationId xmlns:a16="http://schemas.microsoft.com/office/drawing/2014/main" id="{84FDD0FE-1331-6257-2319-E15FB71F4127}"/>
                </a:ext>
              </a:extLst>
            </p:cNvPr>
            <p:cNvPicPr>
              <a:picLocks noChangeAspect="1"/>
            </p:cNvPicPr>
            <p:nvPr userDrawn="1"/>
          </p:nvPicPr>
          <p:blipFill>
            <a:blip r:embed="rId3"/>
            <a:srcRect/>
            <a:stretch/>
          </p:blipFill>
          <p:spPr>
            <a:xfrm>
              <a:off x="216074" y="320878"/>
              <a:ext cx="2743200" cy="821004"/>
            </a:xfrm>
            <a:prstGeom prst="rect">
              <a:avLst/>
            </a:prstGeom>
          </p:spPr>
        </p:pic>
        <p:pic>
          <p:nvPicPr>
            <p:cNvPr id="11" name="Picture 10" descr="Member the Texas State University System">
              <a:extLst>
                <a:ext uri="{FF2B5EF4-FFF2-40B4-BE49-F238E27FC236}">
                  <a16:creationId xmlns:a16="http://schemas.microsoft.com/office/drawing/2014/main" id="{E15EDEAB-E237-FFBB-4F3A-381AF53841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6387" y="1294548"/>
              <a:ext cx="2391543" cy="148807"/>
            </a:xfrm>
            <a:prstGeom prst="rect">
              <a:avLst/>
            </a:prstGeom>
          </p:spPr>
        </p:pic>
      </p:grpSp>
      <p:pic>
        <p:nvPicPr>
          <p:cNvPr id="12" name="Picture 11">
            <a:extLst>
              <a:ext uri="{FF2B5EF4-FFF2-40B4-BE49-F238E27FC236}">
                <a16:creationId xmlns:a16="http://schemas.microsoft.com/office/drawing/2014/main" id="{4B9D86D5-104E-CBE9-E296-C71EEF91D8B3}"/>
              </a:ext>
              <a:ext uri="{C183D7F6-B498-43B3-948B-1728B52AA6E4}">
                <adec:decorative xmlns:adec="http://schemas.microsoft.com/office/drawing/2017/decorative" val="1"/>
              </a:ext>
            </a:extLst>
          </p:cNvPr>
          <p:cNvPicPr>
            <a:picLocks/>
          </p:cNvPicPr>
          <p:nvPr userDrawn="1"/>
        </p:nvPicPr>
        <p:blipFill>
          <a:blip r:embed="rId5"/>
          <a:stretch/>
        </p:blipFill>
        <p:spPr>
          <a:xfrm flipH="1">
            <a:off x="0" y="1740098"/>
            <a:ext cx="5166360" cy="173736"/>
          </a:xfrm>
          <a:prstGeom prst="rect">
            <a:avLst/>
          </a:prstGeom>
        </p:spPr>
      </p:pic>
    </p:spTree>
    <p:extLst>
      <p:ext uri="{BB962C8B-B14F-4D97-AF65-F5344CB8AC3E}">
        <p14:creationId xmlns:p14="http://schemas.microsoft.com/office/powerpoint/2010/main" val="349643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rotWithShape="1">
          <a:blip r:embed="rId2"/>
          <a:srcRect l="12391" t="872" r="13264"/>
          <a:stretch/>
        </p:blipFill>
        <p:spPr>
          <a:xfrm>
            <a:off x="4000500" y="-1"/>
            <a:ext cx="5143500" cy="6857999"/>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4000504" y="1"/>
            <a:ext cx="5143496"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456106" y="3429000"/>
            <a:ext cx="3033857"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7/18/25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456106" y="619759"/>
            <a:ext cx="3033857"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76581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userDrawn="1"/>
        </p:nvSpPr>
        <p:spPr>
          <a:xfrm>
            <a:off x="4572000" y="0"/>
            <a:ext cx="457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5909593" y="2258909"/>
            <a:ext cx="1894622" cy="553998"/>
          </a:xfrm>
          <a:solidFill>
            <a:schemeClr val="bg1"/>
          </a:solidFill>
        </p:spPr>
        <p:txBody>
          <a:bodyPr wrap="none" lIns="182880" tIns="91440" rIns="182880" anchor="ctr" anchorCtr="0">
            <a:spAutoFit/>
          </a:bodyPr>
          <a:lstStyle>
            <a:lvl1pPr marL="0" indent="0" algn="ctr">
              <a:lnSpc>
                <a:spcPct val="100000"/>
              </a:lnSpc>
              <a:buNone/>
              <a:defRPr sz="2700" b="1" spc="113" baseline="0">
                <a:solidFill>
                  <a:schemeClr val="tx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5028103" y="3139440"/>
            <a:ext cx="3657602" cy="3050222"/>
          </a:xfrm>
        </p:spPr>
        <p:txBody>
          <a:bodyPr/>
          <a:lstStyle>
            <a:lvl1pPr marL="0" indent="0" algn="ctr">
              <a:buNone/>
              <a:defRPr>
                <a:solidFill>
                  <a:schemeClr val="tx2"/>
                </a:solidFill>
              </a:defRPr>
            </a:lvl1pPr>
            <a:lvl2pPr marL="342875" indent="0" algn="ctr">
              <a:buNone/>
              <a:defRPr/>
            </a:lvl2pPr>
            <a:lvl3pPr algn="ctr">
              <a:defRPr/>
            </a:lvl3pPr>
            <a:lvl4pPr algn="ctr">
              <a:defRPr/>
            </a:lvl4pPr>
            <a:lvl5pPr algn="ctr">
              <a:defRPr/>
            </a:lvl5pPr>
          </a:lstStyle>
          <a:p>
            <a:pPr lvl="0"/>
            <a:r>
              <a:rPr lang="en-US" dirty="0"/>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7/18/25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456104" y="3429000"/>
            <a:ext cx="3557685"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456104" y="619759"/>
            <a:ext cx="3557685"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78485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4572000" y="0"/>
            <a:ext cx="457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4572000" cy="6858000"/>
          </a:xfrm>
          <a:prstGeom prst="rect">
            <a:avLst/>
          </a:prstGeom>
          <a:solidFill>
            <a:srgbClr val="D7B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456106" y="3139440"/>
            <a:ext cx="3657601" cy="3050222"/>
          </a:xfrm>
        </p:spPr>
        <p:txBody>
          <a:bodyPr/>
          <a:lstStyle>
            <a:lvl1pPr marL="0" indent="0" algn="ctr">
              <a:buNone/>
              <a:defRPr>
                <a:solidFill>
                  <a:schemeClr val="tx2"/>
                </a:solidFill>
              </a:defRPr>
            </a:lvl1pPr>
            <a:lvl2pPr algn="ctr">
              <a:defRPr/>
            </a:lvl2pPr>
            <a:lvl3pPr algn="ctr">
              <a:defRPr/>
            </a:lvl3pPr>
            <a:lvl4pPr algn="ctr">
              <a:defRPr/>
            </a:lvl4pPr>
            <a:lvl5pPr algn="ctr">
              <a:defRPr/>
            </a:lvl5pPr>
          </a:lstStyle>
          <a:p>
            <a:pPr lvl="0"/>
            <a:r>
              <a:rPr lang="en-US" dirty="0"/>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5028102" y="3139440"/>
            <a:ext cx="3657602" cy="3050222"/>
          </a:xfrm>
        </p:spPr>
        <p:txBody>
          <a:bodyPr/>
          <a:lstStyle>
            <a:lvl1pPr marL="0" indent="0" algn="ctr">
              <a:buNone/>
              <a:defRPr>
                <a:solidFill>
                  <a:schemeClr val="bg1"/>
                </a:solidFill>
              </a:defRPr>
            </a:lvl1pPr>
            <a:lvl2pPr marL="342875"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7/18/25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5909596" y="2174870"/>
            <a:ext cx="1894622" cy="553998"/>
          </a:xfrm>
          <a:solidFill>
            <a:schemeClr val="bg1"/>
          </a:solidFill>
        </p:spPr>
        <p:txBody>
          <a:bodyPr wrap="none" lIns="182880" tIns="91440" rIns="182880" anchor="ctr" anchorCtr="0">
            <a:spAutoFit/>
          </a:bodyPr>
          <a:lstStyle>
            <a:lvl1pPr marL="0" indent="0" algn="ctr">
              <a:lnSpc>
                <a:spcPct val="100000"/>
              </a:lnSpc>
              <a:buNone/>
              <a:defRPr sz="2700" b="1" spc="113" baseline="0">
                <a:solidFill>
                  <a:schemeClr val="accent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291297" y="2174870"/>
            <a:ext cx="1894622" cy="553998"/>
          </a:xfrm>
          <a:solidFill>
            <a:schemeClr val="bg1"/>
          </a:solidFill>
        </p:spPr>
        <p:txBody>
          <a:bodyPr wrap="none" lIns="182880" tIns="91440" rIns="182880" anchor="ctr" anchorCtr="0">
            <a:spAutoFit/>
          </a:bodyPr>
          <a:lstStyle>
            <a:lvl1pPr marL="0" indent="0" algn="ctr">
              <a:lnSpc>
                <a:spcPct val="100000"/>
              </a:lnSpc>
              <a:buNone/>
              <a:defRPr sz="2700" b="1" spc="113" baseline="0">
                <a:solidFill>
                  <a:schemeClr val="accent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Tree>
    <p:extLst>
      <p:ext uri="{BB962C8B-B14F-4D97-AF65-F5344CB8AC3E}">
        <p14:creationId xmlns:p14="http://schemas.microsoft.com/office/powerpoint/2010/main" val="160877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userDrawn="1"/>
        </p:nvSpPr>
        <p:spPr>
          <a:xfrm flipH="1">
            <a:off x="6263640" y="0"/>
            <a:ext cx="288036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9866" r="5142"/>
          <a:stretch/>
        </p:blipFill>
        <p:spPr>
          <a:xfrm>
            <a:off x="4472943" y="619759"/>
            <a:ext cx="4211909"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456104" y="3429000"/>
            <a:ext cx="3557685"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4472940" y="621791"/>
            <a:ext cx="4211908" cy="5616449"/>
          </a:xfrm>
          <a:solidFill>
            <a:schemeClr val="tx2">
              <a:alpha val="23107"/>
            </a:schemeClr>
          </a:soli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7/18/25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456104" y="619759"/>
            <a:ext cx="3557685"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41535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userDrawn="1"/>
        </p:nvSpPr>
        <p:spPr>
          <a:xfrm flipH="1">
            <a:off x="0" y="0"/>
            <a:ext cx="288036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456105" y="619760"/>
            <a:ext cx="4207337" cy="5614416"/>
          </a:xfrm>
          <a:solidFill>
            <a:schemeClr val="accent2"/>
          </a:solidFill>
        </p:spPr>
        <p:txBody>
          <a:bodyPr lIns="457200" tIns="457200" rIns="457200" bIns="457200" anchor="ctr">
            <a:normAutofit/>
          </a:bodyPr>
          <a:lstStyle>
            <a:lvl1pPr marL="0" indent="0" algn="ctr">
              <a:buNone/>
              <a:defRPr sz="1500">
                <a:solidFill>
                  <a:schemeClr val="bg1"/>
                </a:solidFill>
              </a:defRPr>
            </a:lvl1pPr>
            <a:lvl2pPr marL="342875" indent="0" algn="ctr">
              <a:buNone/>
              <a:defRPr sz="1800"/>
            </a:lvl2pPr>
            <a:lvl3pPr marL="685749" indent="0" algn="ctr">
              <a:buNone/>
              <a:defRPr sz="1500"/>
            </a:lvl3pPr>
            <a:lvl4pPr marL="1028624" indent="0" algn="ctr">
              <a:buNone/>
              <a:defRPr sz="1350"/>
            </a:lvl4pPr>
            <a:lvl5pPr marL="1371498" indent="0" algn="ctr">
              <a:buNone/>
              <a:defRPr sz="1350"/>
            </a:lvl5pPr>
            <a:lvl6pPr>
              <a:defRPr sz="1500"/>
            </a:lvl6pPr>
            <a:lvl7pPr>
              <a:defRPr sz="1500"/>
            </a:lvl7pPr>
            <a:lvl8pPr>
              <a:defRPr sz="1500"/>
            </a:lvl8pPr>
            <a:lvl9pPr>
              <a:defRPr sz="15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5119547" y="3429001"/>
            <a:ext cx="3559635" cy="2589779"/>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5128262" y="619759"/>
            <a:ext cx="3559635" cy="260509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940879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549212" y="2689360"/>
            <a:ext cx="1765077" cy="1120647"/>
          </a:xfrm>
        </p:spPr>
        <p:txBody>
          <a:bodyPr lIns="91440" rIns="91440" bIns="0" anchor="t">
            <a:noAutofit/>
          </a:bodyPr>
          <a:lstStyle>
            <a:lvl1pPr marL="0" indent="0" algn="l">
              <a:lnSpc>
                <a:spcPct val="100000"/>
              </a:lnSpc>
              <a:buNone/>
              <a:defRPr sz="1500" b="1" spc="0" baseline="0">
                <a:solidFill>
                  <a:schemeClr val="accent1"/>
                </a:solidFill>
                <a:latin typeface="+mj-lt"/>
              </a:defRPr>
            </a:lvl1pPr>
          </a:lstStyle>
          <a:p>
            <a:pPr lvl="0"/>
            <a:r>
              <a:rPr lang="en-US" dirty="0"/>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548640"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456103" y="365125"/>
            <a:ext cx="8229600" cy="2130552"/>
          </a:xfrm>
        </p:spPr>
        <p:txBody>
          <a:bodyPr>
            <a:normAutofit/>
          </a:bodyPr>
          <a:lstStyle>
            <a:lvl1pPr>
              <a:defRPr sz="2700"/>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A718316F-FB2F-1083-E52D-F03C0A997CFC}"/>
              </a:ext>
            </a:extLst>
          </p:cNvPr>
          <p:cNvCxnSpPr/>
          <p:nvPr userDrawn="1"/>
        </p:nvCxnSpPr>
        <p:spPr>
          <a:xfrm>
            <a:off x="467065" y="2689358"/>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2593358" y="2689358"/>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4719860" y="2689358"/>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6847301" y="2689358"/>
            <a:ext cx="0" cy="328441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2674931" y="2689360"/>
            <a:ext cx="1765077" cy="1120647"/>
          </a:xfrm>
        </p:spPr>
        <p:txBody>
          <a:bodyPr lIns="91440" rIns="91440" bIns="0" anchor="t">
            <a:noAutofit/>
          </a:bodyPr>
          <a:lstStyle>
            <a:lvl1pPr marL="0" indent="0" algn="l">
              <a:lnSpc>
                <a:spcPct val="100000"/>
              </a:lnSpc>
              <a:buNone/>
              <a:defRPr sz="1500" b="1" spc="0" baseline="0">
                <a:solidFill>
                  <a:schemeClr val="accent5"/>
                </a:solidFill>
                <a:latin typeface="+mj-lt"/>
              </a:defRPr>
            </a:lvl1pPr>
          </a:lstStyle>
          <a:p>
            <a:pPr lvl="0"/>
            <a:r>
              <a:rPr lang="en-US" dirty="0"/>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2680183"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4816793" y="2689360"/>
            <a:ext cx="1765077" cy="1120647"/>
          </a:xfrm>
        </p:spPr>
        <p:txBody>
          <a:bodyPr lIns="91440" rIns="91440" bIns="0" anchor="t">
            <a:noAutofit/>
          </a:bodyPr>
          <a:lstStyle>
            <a:lvl1pPr marL="0" indent="0" algn="l">
              <a:lnSpc>
                <a:spcPct val="100000"/>
              </a:lnSpc>
              <a:buNone/>
              <a:defRPr sz="1500" b="1" spc="0" baseline="0">
                <a:solidFill>
                  <a:schemeClr val="accent4"/>
                </a:solidFill>
                <a:latin typeface="+mj-lt"/>
              </a:defRPr>
            </a:lvl1pPr>
          </a:lstStyle>
          <a:p>
            <a:pPr lvl="0"/>
            <a:r>
              <a:rPr lang="en-US" dirty="0"/>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4811722"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6944234" y="2689360"/>
            <a:ext cx="1765077" cy="1120647"/>
          </a:xfrm>
        </p:spPr>
        <p:txBody>
          <a:bodyPr lIns="91440" rIns="91440" bIns="0" anchor="t">
            <a:noAutofit/>
          </a:bodyPr>
          <a:lstStyle>
            <a:lvl1pPr marL="0" indent="0" algn="l">
              <a:lnSpc>
                <a:spcPct val="100000"/>
              </a:lnSpc>
              <a:buNone/>
              <a:defRPr sz="1500" b="1" spc="0" baseline="0">
                <a:solidFill>
                  <a:schemeClr val="accent3"/>
                </a:solidFill>
                <a:latin typeface="+mj-lt"/>
              </a:defRPr>
            </a:lvl1pPr>
          </a:lstStyle>
          <a:p>
            <a:pPr lvl="0"/>
            <a:r>
              <a:rPr lang="en-US" dirty="0"/>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6952531"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4</a:t>
            </a:r>
          </a:p>
        </p:txBody>
      </p:sp>
    </p:spTree>
    <p:extLst>
      <p:ext uri="{BB962C8B-B14F-4D97-AF65-F5344CB8AC3E}">
        <p14:creationId xmlns:p14="http://schemas.microsoft.com/office/powerpoint/2010/main" val="3865873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456103" y="365125"/>
            <a:ext cx="8229600" cy="2130552"/>
          </a:xfrm>
        </p:spPr>
        <p:txBody>
          <a:bodyPr>
            <a:normAutofit/>
          </a:bodyPr>
          <a:lstStyle>
            <a:lvl1pPr>
              <a:defRPr sz="2700"/>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456105" y="2743200"/>
            <a:ext cx="2529928" cy="411480"/>
          </a:xfrm>
        </p:spPr>
        <p:txBody>
          <a:bodyPr tIns="0" bIns="0" anchor="b">
            <a:noAutofit/>
          </a:bodyPr>
          <a:lstStyle>
            <a:lvl1pPr marL="0" indent="0" algn="l">
              <a:buNone/>
              <a:defRPr sz="1800" b="1" spc="113" baseline="0">
                <a:solidFill>
                  <a:schemeClr val="accent1">
                    <a:lumMod val="75000"/>
                  </a:schemeClr>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456104" y="3200400"/>
            <a:ext cx="2529927" cy="914400"/>
          </a:xfrm>
        </p:spPr>
        <p:txBody>
          <a:bodyPr lIns="91440" rIns="91440">
            <a:normAutofit/>
          </a:bodyPr>
          <a:lstStyle>
            <a:lvl1pPr marL="0" indent="0" algn="l">
              <a:buNone/>
              <a:defRPr sz="1200">
                <a:solidFill>
                  <a:schemeClr val="tx2"/>
                </a:solidFill>
              </a:defRPr>
            </a:lvl1pPr>
          </a:lstStyle>
          <a:p>
            <a:pPr lvl="0"/>
            <a:r>
              <a:rPr lang="en-US" dirty="0"/>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7/18/25</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dirty="0"/>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3307038" y="2743200"/>
            <a:ext cx="2529928" cy="411480"/>
          </a:xfrm>
        </p:spPr>
        <p:txBody>
          <a:bodyPr tIns="0" bIns="0" anchor="b">
            <a:noAutofit/>
          </a:bodyPr>
          <a:lstStyle>
            <a:lvl1pPr marL="0" indent="0" algn="l">
              <a:buNone/>
              <a:defRPr sz="1800" b="1" spc="113" baseline="0">
                <a:solidFill>
                  <a:schemeClr val="accent2"/>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3307037" y="3200400"/>
            <a:ext cx="2529927" cy="914400"/>
          </a:xfrm>
        </p:spPr>
        <p:txBody>
          <a:bodyPr lIns="91440" rIns="91440">
            <a:normAutofit/>
          </a:bodyPr>
          <a:lstStyle>
            <a:lvl1pPr marL="0" indent="0" algn="l">
              <a:buNone/>
              <a:defRPr sz="1200">
                <a:solidFill>
                  <a:schemeClr val="tx2"/>
                </a:solidFill>
              </a:defRPr>
            </a:lvl1pPr>
          </a:lstStyle>
          <a:p>
            <a:pPr lvl="0"/>
            <a:r>
              <a:rPr lang="en-US" dirty="0"/>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6157968" y="2743200"/>
            <a:ext cx="2529928" cy="411480"/>
          </a:xfrm>
        </p:spPr>
        <p:txBody>
          <a:bodyPr tIns="0" bIns="0" anchor="b">
            <a:noAutofit/>
          </a:bodyPr>
          <a:lstStyle>
            <a:lvl1pPr marL="0" indent="0" algn="l">
              <a:buNone/>
              <a:defRPr sz="1800" b="1" spc="113" baseline="0">
                <a:solidFill>
                  <a:schemeClr val="accent3">
                    <a:lumMod val="75000"/>
                  </a:schemeClr>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6157970" y="3200400"/>
            <a:ext cx="2529927" cy="914400"/>
          </a:xfrm>
        </p:spPr>
        <p:txBody>
          <a:bodyPr lIns="91440" rIns="91440">
            <a:normAutofit/>
          </a:bodyPr>
          <a:lstStyle>
            <a:lvl1pPr marL="0" indent="0" algn="l">
              <a:buNone/>
              <a:defRPr sz="1200">
                <a:solidFill>
                  <a:schemeClr val="tx2"/>
                </a:solidFill>
              </a:defRPr>
            </a:lvl1pPr>
          </a:lstStyle>
          <a:p>
            <a:pPr lvl="0"/>
            <a:r>
              <a:rPr lang="en-US" dirty="0"/>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460407" y="4414203"/>
            <a:ext cx="2529928" cy="411480"/>
          </a:xfrm>
        </p:spPr>
        <p:txBody>
          <a:bodyPr tIns="0" bIns="0" anchor="b">
            <a:noAutofit/>
          </a:bodyPr>
          <a:lstStyle>
            <a:lvl1pPr marL="0" indent="0" algn="l">
              <a:buNone/>
              <a:defRPr sz="1800" b="1" spc="113" baseline="0">
                <a:solidFill>
                  <a:schemeClr val="accent3">
                    <a:lumMod val="75000"/>
                  </a:schemeClr>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460409" y="4871403"/>
            <a:ext cx="2529927" cy="914400"/>
          </a:xfrm>
        </p:spPr>
        <p:txBody>
          <a:bodyPr lIns="91440" rIns="91440">
            <a:normAutofit/>
          </a:bodyPr>
          <a:lstStyle>
            <a:lvl1pPr marL="0" indent="0" algn="l">
              <a:buNone/>
              <a:defRPr sz="1200">
                <a:solidFill>
                  <a:schemeClr val="tx2"/>
                </a:solidFill>
              </a:defRPr>
            </a:lvl1pPr>
          </a:lstStyle>
          <a:p>
            <a:pPr lvl="0"/>
            <a:r>
              <a:rPr lang="en-US" dirty="0"/>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3305553" y="4414203"/>
            <a:ext cx="2529928" cy="411480"/>
          </a:xfrm>
        </p:spPr>
        <p:txBody>
          <a:bodyPr tIns="0" bIns="0" anchor="b">
            <a:noAutofit/>
          </a:bodyPr>
          <a:lstStyle>
            <a:lvl1pPr marL="0" indent="0" algn="l">
              <a:buNone/>
              <a:defRPr sz="1800" b="1" spc="113" baseline="0">
                <a:solidFill>
                  <a:schemeClr val="accent1">
                    <a:lumMod val="75000"/>
                  </a:schemeClr>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3305552" y="4871403"/>
            <a:ext cx="2529927" cy="914400"/>
          </a:xfrm>
        </p:spPr>
        <p:txBody>
          <a:bodyPr lIns="91440" rIns="91440">
            <a:normAutofit/>
          </a:bodyPr>
          <a:lstStyle>
            <a:lvl1pPr marL="0" indent="0" algn="l">
              <a:buNone/>
              <a:defRPr sz="1200">
                <a:solidFill>
                  <a:schemeClr val="tx2"/>
                </a:solidFill>
              </a:defRPr>
            </a:lvl1pPr>
          </a:lstStyle>
          <a:p>
            <a:pPr lvl="0"/>
            <a:r>
              <a:rPr lang="en-US" dirty="0"/>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6159963" y="4414203"/>
            <a:ext cx="2529928" cy="411480"/>
          </a:xfrm>
        </p:spPr>
        <p:txBody>
          <a:bodyPr tIns="0" bIns="0" anchor="b">
            <a:noAutofit/>
          </a:bodyPr>
          <a:lstStyle>
            <a:lvl1pPr marL="0" indent="0" algn="l">
              <a:buNone/>
              <a:defRPr sz="1800" b="1" spc="113" baseline="0">
                <a:solidFill>
                  <a:schemeClr val="accent2"/>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6159962" y="4871403"/>
            <a:ext cx="2529927" cy="914400"/>
          </a:xfrm>
        </p:spPr>
        <p:txBody>
          <a:bodyPr lIns="91440" rIns="91440">
            <a:normAutofit/>
          </a:bodyPr>
          <a:lstStyle>
            <a:lvl1pPr marL="0" indent="0" algn="l">
              <a:buNone/>
              <a:defRPr sz="1200">
                <a:solidFill>
                  <a:schemeClr val="tx2"/>
                </a:solidFill>
              </a:defRPr>
            </a:lvl1pPr>
          </a:lstStyle>
          <a:p>
            <a:pPr lvl="0"/>
            <a:r>
              <a:rPr lang="en-US" dirty="0"/>
              <a:t>Description of Item 6</a:t>
            </a:r>
          </a:p>
        </p:txBody>
      </p:sp>
    </p:spTree>
    <p:extLst>
      <p:ext uri="{BB962C8B-B14F-4D97-AF65-F5344CB8AC3E}">
        <p14:creationId xmlns:p14="http://schemas.microsoft.com/office/powerpoint/2010/main" val="1815211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userDrawn="1"/>
        </p:nvSpPr>
        <p:spPr>
          <a:xfrm>
            <a:off x="0" y="1"/>
            <a:ext cx="3429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rotWithShape="1">
          <a:blip r:embed="rId2"/>
          <a:srcRect l="23856" r="8138"/>
          <a:stretch/>
        </p:blipFill>
        <p:spPr>
          <a:xfrm>
            <a:off x="443713" y="673780"/>
            <a:ext cx="3604538"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443712" y="673779"/>
            <a:ext cx="3602372" cy="5300301"/>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20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4278745" y="365125"/>
            <a:ext cx="4406960" cy="2129472"/>
          </a:xfrm>
        </p:spPr>
        <p:txBody>
          <a:bodyPr>
            <a:normAutofit/>
          </a:bodyPr>
          <a:lstStyle>
            <a:lvl1pPr>
              <a:defRPr sz="2700"/>
            </a:lvl1pPr>
          </a:lstStyle>
          <a:p>
            <a:r>
              <a:rPr lang="en-US"/>
              <a:t>Click to edit Master title style</a:t>
            </a:r>
            <a:endParaRPr lang="en-US" dirty="0"/>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4274439" y="2790706"/>
            <a:ext cx="2101648" cy="411480"/>
          </a:xfrm>
        </p:spPr>
        <p:txBody>
          <a:bodyPr tIns="0" bIns="0" anchor="b">
            <a:noAutofit/>
          </a:bodyPr>
          <a:lstStyle>
            <a:lvl1pPr marL="0" indent="0" algn="l">
              <a:buNone/>
              <a:defRPr sz="1800" b="1" spc="113" baseline="0">
                <a:solidFill>
                  <a:schemeClr val="accent2"/>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4274441" y="3247906"/>
            <a:ext cx="2101647" cy="914400"/>
          </a:xfrm>
        </p:spPr>
        <p:txBody>
          <a:bodyPr lIns="91440" rIns="91440">
            <a:normAutofit/>
          </a:bodyPr>
          <a:lstStyle>
            <a:lvl1pPr marL="0" indent="0" algn="l">
              <a:buNone/>
              <a:defRPr sz="1200">
                <a:solidFill>
                  <a:schemeClr val="tx2"/>
                </a:solidFill>
              </a:defRPr>
            </a:lvl1pPr>
          </a:lstStyle>
          <a:p>
            <a:pPr lvl="0"/>
            <a:r>
              <a:rPr lang="en-US" dirty="0"/>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6584055" y="2790706"/>
            <a:ext cx="2101648" cy="411480"/>
          </a:xfrm>
        </p:spPr>
        <p:txBody>
          <a:bodyPr tIns="0" bIns="0" anchor="b">
            <a:noAutofit/>
          </a:bodyPr>
          <a:lstStyle>
            <a:lvl1pPr marL="0" indent="0" algn="l">
              <a:buNone/>
              <a:defRPr sz="1800" b="1" spc="113" baseline="0">
                <a:solidFill>
                  <a:schemeClr val="accent2"/>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6584057" y="3247906"/>
            <a:ext cx="2101647" cy="914400"/>
          </a:xfrm>
        </p:spPr>
        <p:txBody>
          <a:bodyPr lIns="91440" rIns="91440">
            <a:normAutofit/>
          </a:bodyPr>
          <a:lstStyle>
            <a:lvl1pPr marL="0" indent="0" algn="l">
              <a:buNone/>
              <a:defRPr sz="1200">
                <a:solidFill>
                  <a:schemeClr val="tx2"/>
                </a:solidFill>
              </a:defRPr>
            </a:lvl1pPr>
          </a:lstStyle>
          <a:p>
            <a:pPr lvl="0"/>
            <a:r>
              <a:rPr lang="en-US" dirty="0"/>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4278744" y="4461709"/>
            <a:ext cx="2101648" cy="411480"/>
          </a:xfrm>
        </p:spPr>
        <p:txBody>
          <a:bodyPr tIns="0" bIns="0" anchor="b">
            <a:noAutofit/>
          </a:bodyPr>
          <a:lstStyle>
            <a:lvl1pPr marL="0" indent="0" algn="l">
              <a:buNone/>
              <a:defRPr sz="1800" b="1" spc="113" baseline="0">
                <a:solidFill>
                  <a:schemeClr val="accent2"/>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4278743" y="4918909"/>
            <a:ext cx="2101647" cy="914400"/>
          </a:xfrm>
        </p:spPr>
        <p:txBody>
          <a:bodyPr lIns="91440" rIns="91440">
            <a:normAutofit/>
          </a:bodyPr>
          <a:lstStyle>
            <a:lvl1pPr marL="0" indent="0" algn="l">
              <a:buNone/>
              <a:defRPr sz="1200">
                <a:solidFill>
                  <a:schemeClr val="tx2"/>
                </a:solidFill>
              </a:defRPr>
            </a:lvl1pPr>
          </a:lstStyle>
          <a:p>
            <a:pPr lvl="0"/>
            <a:r>
              <a:rPr lang="en-US" dirty="0"/>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6582570" y="4461709"/>
            <a:ext cx="2101648" cy="411480"/>
          </a:xfrm>
        </p:spPr>
        <p:txBody>
          <a:bodyPr tIns="0" bIns="0" anchor="b">
            <a:noAutofit/>
          </a:bodyPr>
          <a:lstStyle>
            <a:lvl1pPr marL="0" indent="0" algn="l">
              <a:buNone/>
              <a:defRPr sz="1800" b="1" spc="113" baseline="0">
                <a:solidFill>
                  <a:schemeClr val="accent2"/>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6582572" y="4918909"/>
            <a:ext cx="2101647" cy="914400"/>
          </a:xfrm>
        </p:spPr>
        <p:txBody>
          <a:bodyPr lIns="91440" rIns="91440">
            <a:normAutofit/>
          </a:bodyPr>
          <a:lstStyle>
            <a:lvl1pPr marL="0" indent="0" algn="l">
              <a:buNone/>
              <a:defRPr sz="1200">
                <a:solidFill>
                  <a:schemeClr val="tx2"/>
                </a:solidFill>
              </a:defRPr>
            </a:lvl1pPr>
          </a:lstStyle>
          <a:p>
            <a:pPr lvl="0"/>
            <a:r>
              <a:rPr lang="en-US" dirty="0"/>
              <a:t>Description of Item 4</a:t>
            </a:r>
          </a:p>
        </p:txBody>
      </p:sp>
    </p:spTree>
    <p:extLst>
      <p:ext uri="{BB962C8B-B14F-4D97-AF65-F5344CB8AC3E}">
        <p14:creationId xmlns:p14="http://schemas.microsoft.com/office/powerpoint/2010/main" val="108506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7/18/25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456103" y="2495678"/>
            <a:ext cx="3082845" cy="3448946"/>
          </a:xfrm>
        </p:spPr>
        <p:txBody>
          <a:bodyPr>
            <a:normAutofit/>
          </a:bodyPr>
          <a:lstStyle>
            <a:lvl1pPr marL="0" indent="0" algn="l">
              <a:buNone/>
              <a:defRPr sz="1350"/>
            </a:lvl1pPr>
            <a:lvl2pPr marL="342875" indent="0" algn="r">
              <a:buNone/>
              <a:defRPr sz="1200"/>
            </a:lvl2pPr>
            <a:lvl3pPr marL="685749" indent="0" algn="r">
              <a:buNone/>
              <a:defRPr sz="1050"/>
            </a:lvl3pPr>
            <a:lvl4pPr marL="1028624" indent="0" algn="r">
              <a:buNone/>
              <a:defRPr sz="900"/>
            </a:lvl4pPr>
            <a:lvl5pPr marL="1371498" indent="0" algn="r">
              <a:buNone/>
              <a:defRPr sz="9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3707341" y="723019"/>
            <a:ext cx="1097280" cy="1097280"/>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2"/>
                </a:solidFill>
                <a:latin typeface="+mj-lt"/>
              </a:defRPr>
            </a:lvl1pPr>
          </a:lstStyle>
          <a:p>
            <a:pPr lvl="0"/>
            <a:r>
              <a:rPr lang="en-US" dirty="0"/>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4876800" y="694934"/>
            <a:ext cx="3811100" cy="1141625"/>
          </a:xfrm>
        </p:spPr>
        <p:txBody>
          <a:bodyPr lIns="91440" rIns="91440" anchor="ctr">
            <a:normAutofit/>
          </a:bodyPr>
          <a:lstStyle>
            <a:lvl1pPr marL="0" indent="0" algn="l">
              <a:lnSpc>
                <a:spcPct val="100000"/>
              </a:lnSpc>
              <a:buNone/>
              <a:defRPr sz="1200" b="0">
                <a:solidFill>
                  <a:schemeClr val="tx2"/>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456103" y="365125"/>
            <a:ext cx="3082845" cy="2130552"/>
          </a:xfrm>
        </p:spPr>
        <p:txBody>
          <a:bodyPr>
            <a:normAutofit/>
          </a:bodyPr>
          <a:lstStyle>
            <a:lvl1pPr algn="l">
              <a:defRPr sz="2700">
                <a:solidFill>
                  <a:schemeClr val="tx2"/>
                </a:solidFill>
              </a:defRPr>
            </a:lvl1pPr>
          </a:lstStyle>
          <a:p>
            <a:r>
              <a:rPr lang="en-US"/>
              <a:t>Click to edit Master title style</a:t>
            </a:r>
            <a:endParaRPr lang="en-US" dirty="0"/>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3707341" y="2106974"/>
            <a:ext cx="1097280" cy="1097280"/>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2"/>
                </a:solidFill>
                <a:latin typeface="+mj-lt"/>
              </a:defRPr>
            </a:lvl1pPr>
          </a:lstStyle>
          <a:p>
            <a:pPr lvl="0"/>
            <a:r>
              <a:rPr lang="en-US" dirty="0"/>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4876800" y="2077642"/>
            <a:ext cx="3811100" cy="1141625"/>
          </a:xfrm>
        </p:spPr>
        <p:txBody>
          <a:bodyPr lIns="91440" rIns="91440" anchor="ctr">
            <a:normAutofit/>
          </a:bodyPr>
          <a:lstStyle>
            <a:lvl1pPr marL="0" indent="0" algn="l">
              <a:lnSpc>
                <a:spcPct val="100000"/>
              </a:lnSpc>
              <a:buNone/>
              <a:defRPr sz="1200" b="0">
                <a:solidFill>
                  <a:schemeClr val="tx2"/>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3707341" y="3490930"/>
            <a:ext cx="1097280" cy="1097280"/>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2"/>
                </a:solidFill>
                <a:latin typeface="+mj-lt"/>
              </a:defRPr>
            </a:lvl1pPr>
          </a:lstStyle>
          <a:p>
            <a:pPr lvl="0"/>
            <a:r>
              <a:rPr lang="en-US" dirty="0"/>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4876800" y="3467556"/>
            <a:ext cx="3811100" cy="1141625"/>
          </a:xfrm>
        </p:spPr>
        <p:txBody>
          <a:bodyPr lIns="91440" rIns="91440" anchor="ctr">
            <a:normAutofit/>
          </a:bodyPr>
          <a:lstStyle>
            <a:lvl1pPr marL="0" indent="0" algn="l">
              <a:lnSpc>
                <a:spcPct val="100000"/>
              </a:lnSpc>
              <a:buNone/>
              <a:defRPr sz="1200" b="0">
                <a:solidFill>
                  <a:schemeClr val="tx2"/>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3707341" y="4874886"/>
            <a:ext cx="1097280" cy="1097280"/>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2"/>
                </a:solidFill>
                <a:latin typeface="+mj-lt"/>
              </a:defRPr>
            </a:lvl1pPr>
          </a:lstStyle>
          <a:p>
            <a:pPr lvl="0"/>
            <a:r>
              <a:rPr lang="en-US" dirty="0"/>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4876800" y="4846807"/>
            <a:ext cx="3811100" cy="1141625"/>
          </a:xfrm>
        </p:spPr>
        <p:txBody>
          <a:bodyPr lIns="91440" rIns="91440" anchor="ctr">
            <a:normAutofit/>
          </a:bodyPr>
          <a:lstStyle>
            <a:lvl1pPr marL="0" indent="0" algn="l">
              <a:lnSpc>
                <a:spcPct val="100000"/>
              </a:lnSpc>
              <a:buNone/>
              <a:defRPr sz="1200" b="0">
                <a:solidFill>
                  <a:schemeClr val="tx2"/>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third icon of a duck and a leaf will add an icon from PowerPoint’s library.</a:t>
            </a:r>
          </a:p>
        </p:txBody>
      </p:sp>
    </p:spTree>
    <p:extLst>
      <p:ext uri="{BB962C8B-B14F-4D97-AF65-F5344CB8AC3E}">
        <p14:creationId xmlns:p14="http://schemas.microsoft.com/office/powerpoint/2010/main" val="3906886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2"/>
            <a:ext cx="3334923" cy="6857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178899" y="1192977"/>
            <a:ext cx="4492918" cy="4472045"/>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3992880" y="2987040"/>
            <a:ext cx="4692824" cy="1402212"/>
          </a:xfrm>
        </p:spPr>
        <p:txBody>
          <a:bodyPr>
            <a:normAutofit/>
          </a:bodyPr>
          <a:lstStyle>
            <a:lvl1pPr marL="0" indent="0">
              <a:buNone/>
              <a:defRPr sz="1350"/>
            </a:lvl1pPr>
            <a:lvl5pPr marL="1371498" indent="0">
              <a:buNone/>
              <a:defRPr/>
            </a:lvl5pPr>
          </a:lstStyle>
          <a:p>
            <a:r>
              <a:rPr lang="en-US" dirty="0"/>
              <a:t>We have two vibrant campuses in Texas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4399071" y="4717166"/>
            <a:ext cx="1975851" cy="852805"/>
          </a:xfrm>
        </p:spPr>
        <p:txBody>
          <a:bodyPr anchor="ctr">
            <a:noAutofit/>
          </a:bodyPr>
          <a:lstStyle>
            <a:lvl1pPr marL="0" indent="0">
              <a:lnSpc>
                <a:spcPct val="100000"/>
              </a:lnSpc>
              <a:spcBef>
                <a:spcPts val="0"/>
              </a:spcBef>
              <a:buNone/>
              <a:defRPr sz="1200">
                <a:solidFill>
                  <a:schemeClr val="tx2"/>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San Marcos Campus</a:t>
            </a:r>
          </a:p>
          <a:p>
            <a:pPr lvl="0"/>
            <a:r>
              <a:rPr lang="en-US" dirty="0"/>
              <a:t>601 University Drive</a:t>
            </a:r>
          </a:p>
          <a:p>
            <a:pPr lvl="0"/>
            <a:r>
              <a:rPr lang="en-US" dirty="0"/>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6871367" y="4717166"/>
            <a:ext cx="1994465" cy="852805"/>
          </a:xfrm>
        </p:spPr>
        <p:txBody>
          <a:bodyPr anchor="ctr">
            <a:noAutofit/>
          </a:bodyPr>
          <a:lstStyle>
            <a:lvl1pPr marL="0" indent="0">
              <a:lnSpc>
                <a:spcPct val="100000"/>
              </a:lnSpc>
              <a:spcBef>
                <a:spcPts val="0"/>
              </a:spcBef>
              <a:buNone/>
              <a:defRPr sz="1200">
                <a:solidFill>
                  <a:schemeClr val="accent2"/>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Round Rock Campus</a:t>
            </a:r>
          </a:p>
          <a:p>
            <a:pPr lvl="0"/>
            <a:r>
              <a:rPr lang="en-US" dirty="0"/>
              <a:t>1555 University Blvd.</a:t>
            </a:r>
          </a:p>
          <a:p>
            <a:pPr lvl="0"/>
            <a:r>
              <a:rPr lang="en-US" dirty="0"/>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3991227" y="4786059"/>
            <a:ext cx="456152" cy="487363"/>
          </a:xfrm>
          <a:prstGeom prst="teardrop">
            <a:avLst/>
          </a:prstGeom>
          <a:solidFill>
            <a:schemeClr val="tx2"/>
          </a:solidFill>
        </p:spPr>
        <p:txBody>
          <a:bodyPr>
            <a:noAutofit/>
          </a:bodyPr>
          <a:lstStyle>
            <a:lvl1pPr marL="0" indent="0">
              <a:buNone/>
              <a:defRPr sz="1500">
                <a:solidFill>
                  <a:schemeClr val="bg1"/>
                </a:solidFill>
              </a:defRPr>
            </a:lvl1pPr>
          </a:lstStyle>
          <a:p>
            <a:pPr lvl="0"/>
            <a:r>
              <a:rPr lang="en-US" dirty="0"/>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6480076" y="4785205"/>
            <a:ext cx="458566" cy="487363"/>
          </a:xfrm>
          <a:prstGeom prst="teardrop">
            <a:avLst/>
          </a:prstGeom>
          <a:solidFill>
            <a:schemeClr val="accent2"/>
          </a:solidFill>
        </p:spPr>
        <p:txBody>
          <a:bodyPr>
            <a:noAutofit/>
          </a:bodyPr>
          <a:lstStyle>
            <a:lvl1pPr marL="0" indent="0">
              <a:buNone/>
              <a:defRPr sz="1500">
                <a:solidFill>
                  <a:schemeClr val="accent2"/>
                </a:solidFill>
              </a:defRPr>
            </a:lvl1pPr>
          </a:lstStyle>
          <a:p>
            <a:pPr lvl="0"/>
            <a:r>
              <a:rPr lang="en-US" dirty="0"/>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3992883" y="365124"/>
            <a:ext cx="4692823" cy="2520316"/>
          </a:xfrm>
        </p:spPr>
        <p:txBody>
          <a:bodyP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203361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p:nvSpPr>
        <p:spPr>
          <a:xfrm>
            <a:off x="0" y="1"/>
            <a:ext cx="9144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rotWithShape="1">
          <a:blip r:embed="rId2"/>
          <a:srcRect l="13668" r="21670"/>
          <a:stretch/>
        </p:blipFill>
        <p:spPr>
          <a:xfrm>
            <a:off x="5165766" y="352803"/>
            <a:ext cx="3978234"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tx2"/>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sp>
        <p:nvSpPr>
          <p:cNvPr id="8" name="Picture Placeholder 8">
            <a:extLst>
              <a:ext uri="{FF2B5EF4-FFF2-40B4-BE49-F238E27FC236}">
                <a16:creationId xmlns:a16="http://schemas.microsoft.com/office/drawing/2014/main" id="{54B1C2B2-EEAB-7D3D-6A65-4A90FB4A6CBC}"/>
              </a:ext>
            </a:extLst>
          </p:cNvPr>
          <p:cNvSpPr>
            <a:spLocks noGrp="1"/>
          </p:cNvSpPr>
          <p:nvPr>
            <p:ph type="pic" sz="quarter" idx="13" hasCustomPrompt="1"/>
          </p:nvPr>
        </p:nvSpPr>
        <p:spPr>
          <a:xfrm>
            <a:off x="5173360" y="352803"/>
            <a:ext cx="3970639"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p:ph type="dt" sz="half" idx="14"/>
          </p:nvPr>
        </p:nvSpPr>
        <p:spPr>
          <a:xfrm>
            <a:off x="456106" y="6501561"/>
            <a:ext cx="2050877" cy="365125"/>
          </a:xfrm>
        </p:spPr>
        <p:txBody>
          <a:bodyPr/>
          <a:lstStyle/>
          <a:p>
            <a:fld id="{8A60A3F5-120A-A64C-8514-4F9CB3D10376}" type="datetimeFigureOut">
              <a:rPr lang="en-US" smtClean="0"/>
              <a:pPr/>
              <a:t>7/18/25</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p:ph type="ftr" sz="quarter" idx="15"/>
          </p:nvPr>
        </p:nvSpPr>
        <p:spPr>
          <a:xfrm>
            <a:off x="2624621" y="6501562"/>
            <a:ext cx="6061083" cy="365125"/>
          </a:xfrm>
        </p:spPr>
        <p:txBody>
          <a:bodyPr/>
          <a:lstStyle/>
          <a:p>
            <a:endParaRPr lang="en-US" dirty="0"/>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p:ph type="sldNum" sz="quarter" idx="16"/>
          </p:nvPr>
        </p:nvSpPr>
        <p:spPr>
          <a:xfrm>
            <a:off x="8803344" y="6501561"/>
            <a:ext cx="340656" cy="365125"/>
          </a:xfrm>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45240180-B28E-1C53-A72B-0682073B714B}"/>
              </a:ext>
            </a:extLst>
          </p:cNvPr>
          <p:cNvPicPr>
            <a:picLocks noChangeAspect="1"/>
          </p:cNvPicPr>
          <p:nvPr userDrawn="1"/>
        </p:nvPicPr>
        <p:blipFill>
          <a:blip r:embed="rId3"/>
          <a:srcRect/>
          <a:stretch/>
        </p:blipFill>
        <p:spPr>
          <a:xfrm>
            <a:off x="280559" y="423116"/>
            <a:ext cx="2743200" cy="711200"/>
          </a:xfrm>
          <a:prstGeom prst="rect">
            <a:avLst/>
          </a:prstGeom>
        </p:spPr>
      </p:pic>
      <p:pic>
        <p:nvPicPr>
          <p:cNvPr id="13" name="Picture 12" descr="Member the Texas State University System">
            <a:extLst>
              <a:ext uri="{FF2B5EF4-FFF2-40B4-BE49-F238E27FC236}">
                <a16:creationId xmlns:a16="http://schemas.microsoft.com/office/drawing/2014/main" id="{C5E5B934-A39F-1556-076B-DD21489DE4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6388" y="1289511"/>
            <a:ext cx="2391543" cy="148807"/>
          </a:xfrm>
          <a:prstGeom prst="rect">
            <a:avLst/>
          </a:prstGeom>
        </p:spPr>
      </p:pic>
      <p:pic>
        <p:nvPicPr>
          <p:cNvPr id="5" name="Picture 4">
            <a:extLst>
              <a:ext uri="{FF2B5EF4-FFF2-40B4-BE49-F238E27FC236}">
                <a16:creationId xmlns:a16="http://schemas.microsoft.com/office/drawing/2014/main" id="{25355DFF-85D7-63A6-B37C-4EFB25FB9CC9}"/>
              </a:ext>
              <a:ext uri="{C183D7F6-B498-43B3-948B-1728B52AA6E4}">
                <adec:decorative xmlns:adec="http://schemas.microsoft.com/office/drawing/2017/decorative" val="1"/>
              </a:ext>
            </a:extLst>
          </p:cNvPr>
          <p:cNvPicPr>
            <a:picLocks/>
          </p:cNvPicPr>
          <p:nvPr userDrawn="1"/>
        </p:nvPicPr>
        <p:blipFill>
          <a:blip r:embed="rId5"/>
          <a:stretch/>
        </p:blipFill>
        <p:spPr>
          <a:xfrm flipH="1">
            <a:off x="0" y="1740098"/>
            <a:ext cx="5166360" cy="173736"/>
          </a:xfrm>
          <a:prstGeom prst="rect">
            <a:avLst/>
          </a:prstGeom>
        </p:spPr>
      </p:pic>
    </p:spTree>
    <p:extLst>
      <p:ext uri="{BB962C8B-B14F-4D97-AF65-F5344CB8AC3E}">
        <p14:creationId xmlns:p14="http://schemas.microsoft.com/office/powerpoint/2010/main" val="3742227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1554480" y="365124"/>
            <a:ext cx="7131225" cy="4878010"/>
          </a:xfrm>
        </p:spPr>
        <p:txBody>
          <a:bodyPr>
            <a:normAutofit/>
          </a:bodyPr>
          <a:lstStyle>
            <a:lvl1pPr marL="7144" indent="-7144">
              <a:tabLst/>
              <a:defRPr sz="5400">
                <a:solidFill>
                  <a:schemeClr val="tx2"/>
                </a:solidFill>
              </a:defRPr>
            </a:lvl1pPr>
          </a:lstStyle>
          <a:p>
            <a:r>
              <a:rPr lang="en-US" dirty="0"/>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1950720" y="5243134"/>
            <a:ext cx="6734893" cy="731520"/>
          </a:xfrm>
        </p:spPr>
        <p:txBody>
          <a:bodyPr>
            <a:normAutofit/>
          </a:bodyPr>
          <a:lstStyle>
            <a:lvl1pPr marL="0" indent="0" algn="l">
              <a:buNone/>
              <a:defRPr sz="1350">
                <a:solidFill>
                  <a:schemeClr val="tx2"/>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6" name="Rectangle 5">
            <a:extLst>
              <a:ext uri="{FF2B5EF4-FFF2-40B4-BE49-F238E27FC236}">
                <a16:creationId xmlns:a16="http://schemas.microsoft.com/office/drawing/2014/main" id="{5E0CC667-CE15-8D4D-B39A-7D65E2A03B63}"/>
              </a:ext>
            </a:extLst>
          </p:cNvPr>
          <p:cNvSpPr/>
          <p:nvPr userDrawn="1"/>
        </p:nvSpPr>
        <p:spPr>
          <a:xfrm>
            <a:off x="1524" y="124743"/>
            <a:ext cx="9144000"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B2FB702-A225-19C1-E883-BBB76671F194}"/>
              </a:ext>
              <a:ext uri="{C183D7F6-B498-43B3-948B-1728B52AA6E4}">
                <adec:decorative xmlns:adec="http://schemas.microsoft.com/office/drawing/2017/decorative" val="1"/>
              </a:ext>
            </a:extLst>
          </p:cNvPr>
          <p:cNvPicPr>
            <a:picLocks/>
          </p:cNvPicPr>
          <p:nvPr userDrawn="1"/>
        </p:nvPicPr>
        <p:blipFill>
          <a:blip r:embed="rId2"/>
          <a:srcRect t="10486" b="10486"/>
          <a:stretch/>
        </p:blipFill>
        <p:spPr>
          <a:xfrm>
            <a:off x="0" y="-1"/>
            <a:ext cx="9144000" cy="128016"/>
          </a:xfrm>
          <a:prstGeom prst="rect">
            <a:avLst/>
          </a:prstGeom>
          <a:ln>
            <a:noFill/>
          </a:ln>
        </p:spPr>
      </p:pic>
    </p:spTree>
    <p:extLst>
      <p:ext uri="{BB962C8B-B14F-4D97-AF65-F5344CB8AC3E}">
        <p14:creationId xmlns:p14="http://schemas.microsoft.com/office/powerpoint/2010/main" val="57869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457203" y="1966205"/>
            <a:ext cx="2926077"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38880" y="4033527"/>
            <a:ext cx="4946824" cy="858275"/>
          </a:xfrm>
        </p:spPr>
        <p:txBody>
          <a:bodyPr lIns="91440" rIns="91440">
            <a:normAutofit/>
          </a:bodyPr>
          <a:lstStyle>
            <a:lvl1pPr marL="0" indent="0" algn="l">
              <a:buNone/>
              <a:defRPr sz="1350">
                <a:solidFill>
                  <a:schemeClr val="tx2"/>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38880" y="365125"/>
            <a:ext cx="4946824" cy="3587115"/>
          </a:xfrm>
        </p:spPr>
        <p:txBody>
          <a:bodyPr/>
          <a:lstStyle/>
          <a:p>
            <a:r>
              <a:rPr lang="en-US" dirty="0"/>
              <a:t>Click to edit Master title style</a:t>
            </a:r>
          </a:p>
        </p:txBody>
      </p:sp>
    </p:spTree>
    <p:extLst>
      <p:ext uri="{BB962C8B-B14F-4D97-AF65-F5344CB8AC3E}">
        <p14:creationId xmlns:p14="http://schemas.microsoft.com/office/powerpoint/2010/main" val="1377939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476422" y="1965960"/>
            <a:ext cx="1463040" cy="146304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026444" y="1925871"/>
            <a:ext cx="2309336" cy="756369"/>
          </a:xfrm>
        </p:spPr>
        <p:txBody>
          <a:bodyPr anchor="b"/>
          <a:lstStyle>
            <a:lvl1pPr marL="0" indent="0">
              <a:lnSpc>
                <a:spcPct val="100000"/>
              </a:lnSpc>
              <a:buNone/>
              <a:defRPr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026444" y="2687878"/>
            <a:ext cx="2309336" cy="756369"/>
          </a:xfrm>
        </p:spPr>
        <p:txBody>
          <a:bodyPr anchor="t">
            <a:normAutofit/>
          </a:bodyPr>
          <a:lstStyle>
            <a:lvl1pPr marL="0" indent="0">
              <a:lnSpc>
                <a:spcPct val="100000"/>
              </a:lnSpc>
              <a:buNone/>
              <a:defRPr sz="12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27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4540074" y="1965960"/>
            <a:ext cx="1463040" cy="1463040"/>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6085639" y="1925871"/>
            <a:ext cx="2309336" cy="756369"/>
          </a:xfrm>
        </p:spPr>
        <p:txBody>
          <a:bodyPr anchor="b"/>
          <a:lstStyle>
            <a:lvl1pPr marL="0" indent="0">
              <a:lnSpc>
                <a:spcPct val="100000"/>
              </a:lnSpc>
              <a:buNone/>
              <a:defRPr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6082041" y="2687878"/>
            <a:ext cx="2309336" cy="756369"/>
          </a:xfrm>
        </p:spPr>
        <p:txBody>
          <a:bodyPr anchor="t">
            <a:normAutofit/>
          </a:bodyPr>
          <a:lstStyle>
            <a:lvl1pPr marL="0" indent="0">
              <a:lnSpc>
                <a:spcPct val="100000"/>
              </a:lnSpc>
              <a:buNone/>
              <a:defRPr sz="12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480880" y="4078968"/>
            <a:ext cx="1463040" cy="1463040"/>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026444" y="4038883"/>
            <a:ext cx="2309336" cy="756369"/>
          </a:xfrm>
        </p:spPr>
        <p:txBody>
          <a:bodyPr anchor="b"/>
          <a:lstStyle>
            <a:lvl1pPr marL="0" indent="0">
              <a:lnSpc>
                <a:spcPct val="100000"/>
              </a:lnSpc>
              <a:buNone/>
              <a:defRPr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026443" y="4813835"/>
            <a:ext cx="2309336" cy="756369"/>
          </a:xfrm>
        </p:spPr>
        <p:txBody>
          <a:bodyPr anchor="t">
            <a:normAutofit/>
          </a:bodyPr>
          <a:lstStyle>
            <a:lvl1pPr marL="0" indent="0">
              <a:lnSpc>
                <a:spcPct val="100000"/>
              </a:lnSpc>
              <a:buNone/>
              <a:defRPr sz="12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4540074" y="4078968"/>
            <a:ext cx="1463040" cy="1463040"/>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6085639" y="4038883"/>
            <a:ext cx="2309336" cy="756369"/>
          </a:xfrm>
        </p:spPr>
        <p:txBody>
          <a:bodyPr anchor="b"/>
          <a:lstStyle>
            <a:lvl1pPr marL="0" indent="0">
              <a:lnSpc>
                <a:spcPct val="100000"/>
              </a:lnSpc>
              <a:buNone/>
              <a:defRPr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6085639" y="4813835"/>
            <a:ext cx="2309336" cy="756369"/>
          </a:xfrm>
        </p:spPr>
        <p:txBody>
          <a:bodyPr anchor="t">
            <a:normAutofit/>
          </a:bodyPr>
          <a:lstStyle>
            <a:lvl1pPr marL="0" indent="0">
              <a:lnSpc>
                <a:spcPct val="100000"/>
              </a:lnSpc>
              <a:buNone/>
              <a:defRPr sz="12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7/18/25</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dirty="0"/>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719289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717285"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501969" y="3030495"/>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501969" y="3589294"/>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7/18/25</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dirty="0"/>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27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2373772"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161093" y="3030495"/>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161093" y="3589294"/>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4030260"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3820215" y="3030495"/>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3820215" y="3589294"/>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5686747"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5479339" y="3030495"/>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5479339" y="3589294"/>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7343235"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7138462" y="3030495"/>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7138462" y="3589294"/>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1545529" y="4104143"/>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331530" y="4989030"/>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331530" y="5547836"/>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3202016"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2990656" y="4989030"/>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2990656" y="5547836"/>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4858504"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4649779" y="4989030"/>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4649779" y="5547836"/>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6514991"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6308902" y="4989030"/>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6308902" y="5547836"/>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Tree>
    <p:extLst>
      <p:ext uri="{BB962C8B-B14F-4D97-AF65-F5344CB8AC3E}">
        <p14:creationId xmlns:p14="http://schemas.microsoft.com/office/powerpoint/2010/main" val="293781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25754" r="15728"/>
          <a:stretch/>
        </p:blipFill>
        <p:spPr>
          <a:xfrm>
            <a:off x="5130803" y="0"/>
            <a:ext cx="4013201"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456323" y="719840"/>
            <a:ext cx="4174899" cy="1791054"/>
          </a:xfrm>
        </p:spPr>
        <p:txBody>
          <a:bodyPr>
            <a:normAutofit/>
          </a:bodyPr>
          <a:lstStyle>
            <a:lvl1pPr marL="7144" indent="-7144">
              <a:tabLst/>
              <a:defRPr sz="4500">
                <a:solidFill>
                  <a:schemeClr val="tx2"/>
                </a:solidFill>
              </a:defRPr>
            </a:lvl1pPr>
          </a:lstStyle>
          <a:p>
            <a:r>
              <a:rPr lang="en-US" dirty="0"/>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456230" y="2628300"/>
            <a:ext cx="4174899" cy="1114778"/>
          </a:xfrm>
        </p:spPr>
        <p:txBody>
          <a:bodyPr>
            <a:normAutofit/>
          </a:bodyPr>
          <a:lstStyle>
            <a:lvl1pPr marL="0" indent="0" algn="l">
              <a:buNone/>
              <a:defRPr sz="1350">
                <a:solidFill>
                  <a:schemeClr val="tx2"/>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7/18/25</a:t>
            </a:fld>
            <a:endParaRPr lang="en-US" dirty="0"/>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666239" y="4701823"/>
            <a:ext cx="2981961" cy="1114778"/>
          </a:xfrm>
        </p:spPr>
        <p:txBody>
          <a:bodyPr anchor="ctr">
            <a:normAutofit/>
          </a:bodyPr>
          <a:lstStyle>
            <a:lvl1pPr marL="0" indent="0" algn="l">
              <a:buNone/>
              <a:defRPr sz="1350" b="1">
                <a:solidFill>
                  <a:schemeClr val="tx2"/>
                </a:solidFill>
                <a:latin typeface="+mj-lt"/>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456106" y="4701830"/>
            <a:ext cx="1108534"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bg1"/>
                </a:solidFill>
              </a:defRPr>
            </a:lvl1pPr>
          </a:lstStyle>
          <a:p>
            <a:r>
              <a:rPr lang="en-US" dirty="0"/>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5130801" y="0"/>
            <a:ext cx="4013199"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Tree>
    <p:extLst>
      <p:ext uri="{BB962C8B-B14F-4D97-AF65-F5344CB8AC3E}">
        <p14:creationId xmlns:p14="http://schemas.microsoft.com/office/powerpoint/2010/main" val="961418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7/18/25</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580671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7/18/25</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72978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9144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tx2"/>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rotWithShape="1">
          <a:blip r:embed="rId2"/>
          <a:srcRect l="14962" r="20376"/>
          <a:stretch/>
        </p:blipFill>
        <p:spPr>
          <a:xfrm>
            <a:off x="5165766" y="352803"/>
            <a:ext cx="3978234" cy="6152394"/>
          </a:xfrm>
          <a:prstGeom prst="rect">
            <a:avLst/>
          </a:prstGeom>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304800" y="233680"/>
            <a:ext cx="3017520" cy="1239519"/>
          </a:xfrm>
        </p:spPr>
        <p:txBody>
          <a:bodyPr anchor="ctr">
            <a:normAutofit/>
          </a:bodyPr>
          <a:lstStyle>
            <a:lvl1pPr marL="0" indent="0" algn="ctr">
              <a:buNone/>
              <a:defRPr sz="1500">
                <a:solidFill>
                  <a:schemeClr val="bg1">
                    <a:lumMod val="65000"/>
                  </a:schemeClr>
                </a:solidFill>
              </a:defRPr>
            </a:lvl1pPr>
          </a:lstStyle>
          <a:p>
            <a:r>
              <a:rPr lang="en-US" dirty="0"/>
              <a:t>Add your unit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5165766" y="352803"/>
            <a:ext cx="3978234"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456106" y="6505204"/>
            <a:ext cx="2050877" cy="365125"/>
          </a:xfrm>
        </p:spPr>
        <p:txBody>
          <a:bodyPr/>
          <a:lstStyle/>
          <a:p>
            <a:fld id="{8A60A3F5-120A-A64C-8514-4F9CB3D10376}" type="datetimeFigureOut">
              <a:rPr lang="en-US" smtClean="0"/>
              <a:pPr/>
              <a:t>7/18/25</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2624621" y="6505205"/>
            <a:ext cx="6061083" cy="365125"/>
          </a:xfrm>
        </p:spPr>
        <p:txBody>
          <a:bodyPr/>
          <a:lstStyle/>
          <a:p>
            <a:endParaRPr lang="en-US" dirty="0"/>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8803344" y="6505204"/>
            <a:ext cx="340656" cy="365125"/>
          </a:xfrm>
        </p:spPr>
        <p:txBody>
          <a:bodyPr/>
          <a:lstStyle/>
          <a:p>
            <a:fld id="{8179B124-EE6F-DB4E-A403-682A40579A9A}" type="slidenum">
              <a:rPr lang="en-US" smtClean="0"/>
              <a:pPr/>
              <a:t>‹#›</a:t>
            </a:fld>
            <a:endParaRPr lang="en-US"/>
          </a:p>
        </p:txBody>
      </p:sp>
      <p:pic>
        <p:nvPicPr>
          <p:cNvPr id="10" name="Picture 9">
            <a:extLst>
              <a:ext uri="{FF2B5EF4-FFF2-40B4-BE49-F238E27FC236}">
                <a16:creationId xmlns:a16="http://schemas.microsoft.com/office/drawing/2014/main" id="{08D09BAD-0EC6-91DD-CD4A-C7AD0166648A}"/>
              </a:ext>
              <a:ext uri="{C183D7F6-B498-43B3-948B-1728B52AA6E4}">
                <adec:decorative xmlns:adec="http://schemas.microsoft.com/office/drawing/2017/decorative" val="1"/>
              </a:ext>
            </a:extLst>
          </p:cNvPr>
          <p:cNvPicPr>
            <a:picLocks/>
          </p:cNvPicPr>
          <p:nvPr userDrawn="1"/>
        </p:nvPicPr>
        <p:blipFill>
          <a:blip r:embed="rId3"/>
          <a:stretch/>
        </p:blipFill>
        <p:spPr>
          <a:xfrm flipH="1">
            <a:off x="0" y="1740098"/>
            <a:ext cx="5166360" cy="173736"/>
          </a:xfrm>
          <a:prstGeom prst="rect">
            <a:avLst/>
          </a:prstGeom>
        </p:spPr>
      </p:pic>
    </p:spTree>
    <p:extLst>
      <p:ext uri="{BB962C8B-B14F-4D97-AF65-F5344CB8AC3E}">
        <p14:creationId xmlns:p14="http://schemas.microsoft.com/office/powerpoint/2010/main" val="299462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420050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456105" y="1802451"/>
            <a:ext cx="4058747" cy="4374512"/>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4629152" y="1802454"/>
            <a:ext cx="4056552" cy="4374513"/>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7/18/25</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90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456106" y="2001519"/>
            <a:ext cx="4009217" cy="734057"/>
          </a:xfrm>
        </p:spPr>
        <p:txBody>
          <a:bodyPr anchor="b"/>
          <a:lstStyle>
            <a:lvl1pPr marL="0" indent="0">
              <a:buNone/>
              <a:defRPr sz="1800" b="1">
                <a:solidFill>
                  <a:schemeClr val="accent2"/>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456106" y="2834645"/>
            <a:ext cx="4009217"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4655561" y="2001519"/>
            <a:ext cx="4030143" cy="734057"/>
          </a:xfrm>
        </p:spPr>
        <p:txBody>
          <a:bodyPr anchor="b"/>
          <a:lstStyle>
            <a:lvl1pPr marL="0" indent="0">
              <a:buNone/>
              <a:defRPr sz="1800" b="1">
                <a:solidFill>
                  <a:schemeClr val="accent2"/>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4655561" y="2834645"/>
            <a:ext cx="403014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7/18/25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294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tx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56103" y="1709932"/>
            <a:ext cx="8229600" cy="2973679"/>
          </a:xfrm>
        </p:spPr>
        <p:txBody>
          <a:bodyPr anchor="b">
            <a:normAutofit/>
          </a:bodyPr>
          <a:lstStyle>
            <a:lvl1pPr>
              <a:defRPr sz="3600" spc="113"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56103" y="4809073"/>
            <a:ext cx="8229600" cy="1183977"/>
          </a:xfrm>
        </p:spPr>
        <p:txBody>
          <a:bodyPr>
            <a:normAutofit/>
          </a:bodyPr>
          <a:lstStyle>
            <a:lvl1pPr marL="0" indent="0">
              <a:buNone/>
              <a:defRPr sz="1500">
                <a:solidFill>
                  <a:schemeClr val="bg1"/>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r>
              <a:rPr lang="en-US" dirty="0"/>
              <a:t>Want to add your own background image to a section header? Right-click the slide (careful to avoid the text boxes) and select ‘Format Background…’ to open the Format Pane on the right. Then hit the ‘Insert’ button and add any image from your computer.</a:t>
            </a:r>
          </a:p>
          <a:p>
            <a:endParaRPr lang="en-US" dirty="0"/>
          </a:p>
        </p:txBody>
      </p:sp>
      <p:pic>
        <p:nvPicPr>
          <p:cNvPr id="14" name="Picture 13">
            <a:extLst>
              <a:ext uri="{FF2B5EF4-FFF2-40B4-BE49-F238E27FC236}">
                <a16:creationId xmlns:a16="http://schemas.microsoft.com/office/drawing/2014/main" id="{3EECD6C0-B461-F1CE-26E8-AD76728E0D5A}"/>
              </a:ext>
              <a:ext uri="{C183D7F6-B498-43B3-948B-1728B52AA6E4}">
                <adec:decorative xmlns:adec="http://schemas.microsoft.com/office/drawing/2017/decorative" val="1"/>
              </a:ext>
            </a:extLst>
          </p:cNvPr>
          <p:cNvPicPr>
            <a:picLocks noChangeAspect="1"/>
          </p:cNvPicPr>
          <p:nvPr userDrawn="1"/>
        </p:nvPicPr>
        <p:blipFill>
          <a:blip r:embed="rId3"/>
          <a:srcRect l="2548" r="2548"/>
          <a:stretch/>
        </p:blipFill>
        <p:spPr>
          <a:xfrm>
            <a:off x="0" y="0"/>
            <a:ext cx="9144000" cy="125457"/>
          </a:xfrm>
          <a:prstGeom prst="rect">
            <a:avLst/>
          </a:prstGeom>
          <a:ln>
            <a:noFill/>
          </a:ln>
        </p:spPr>
      </p:pic>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7/18/25</a:t>
            </a:fld>
            <a:endParaRPr lang="en-US"/>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Tree>
    <p:extLst>
      <p:ext uri="{BB962C8B-B14F-4D97-AF65-F5344CB8AC3E}">
        <p14:creationId xmlns:p14="http://schemas.microsoft.com/office/powerpoint/2010/main" val="325629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userDrawn="1"/>
        </p:nvPicPr>
        <p:blipFill>
          <a:blip r:embed="rId3"/>
          <a:srcRect l="2548" r="2548"/>
          <a:stretch/>
        </p:blipFill>
        <p:spPr>
          <a:xfrm>
            <a:off x="0" y="0"/>
            <a:ext cx="9144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7/18/25</a:t>
            </a:fld>
            <a:endParaRPr lang="en-US" dirty="0"/>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56104" y="1709929"/>
            <a:ext cx="5143500" cy="2669032"/>
          </a:xfrm>
        </p:spPr>
        <p:txBody>
          <a:bodyPr anchor="b">
            <a:normAutofit/>
          </a:bodyPr>
          <a:lstStyle>
            <a:lvl1pPr>
              <a:defRPr sz="3600" spc="113"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56104" y="4424130"/>
            <a:ext cx="5143500" cy="1568914"/>
          </a:xfrm>
        </p:spPr>
        <p:txBody>
          <a:bodyPr>
            <a:normAutofit/>
          </a:bodyPr>
          <a:lstStyle>
            <a:lvl1pPr marL="0" indent="0">
              <a:buNone/>
              <a:defRPr sz="1500">
                <a:solidFill>
                  <a:schemeClr val="bg1"/>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353275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a:blip r:embed="rId3"/>
          <a:srcRect l="2548" r="2548"/>
          <a:stretch/>
        </p:blipFill>
        <p:spPr>
          <a:xfrm>
            <a:off x="0" y="0"/>
            <a:ext cx="9144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7/18/25</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3539070" y="1709929"/>
            <a:ext cx="5146637" cy="2669032"/>
          </a:xfrm>
        </p:spPr>
        <p:txBody>
          <a:bodyPr anchor="b">
            <a:normAutofit/>
          </a:bodyPr>
          <a:lstStyle>
            <a:lvl1pPr>
              <a:defRPr sz="3600" spc="113" baseline="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3539070" y="4424130"/>
            <a:ext cx="5146637" cy="1568914"/>
          </a:xfrm>
        </p:spPr>
        <p:txBody>
          <a:bodyPr>
            <a:normAutofit/>
          </a:bodyPr>
          <a:lstStyle>
            <a:lvl1pPr marL="0" indent="0">
              <a:buNone/>
              <a:defRPr sz="1500">
                <a:solidFill>
                  <a:schemeClr val="tx2"/>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pPr lvl="0"/>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183992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456103" y="365126"/>
            <a:ext cx="8229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456103" y="1825627"/>
            <a:ext cx="82296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456106" y="6288730"/>
            <a:ext cx="2050877"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A60A3F5-120A-A64C-8514-4F9CB3D10376}" type="datetimeFigureOut">
              <a:rPr lang="en-US" smtClean="0"/>
              <a:pPr/>
              <a:t>7/18/25</a:t>
            </a:fld>
            <a:endParaRPr lang="en-US" dirty="0"/>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2624621" y="6288731"/>
            <a:ext cx="6061083" cy="365125"/>
          </a:xfrm>
          <a:prstGeom prst="rect">
            <a:avLst/>
          </a:prstGeom>
        </p:spPr>
        <p:txBody>
          <a:bodyPr vert="horz" lIns="91440" tIns="45720" rIns="91440" bIns="45720" rtlCol="0" anchor="ctr"/>
          <a:lstStyle>
            <a:lvl1pPr algn="r">
              <a:defRPr sz="900" b="0">
                <a:solidFill>
                  <a:schemeClr val="tx1">
                    <a:lumMod val="50000"/>
                    <a:lumOff val="50000"/>
                  </a:schemeClr>
                </a:solidFill>
              </a:defRPr>
            </a:lvl1pPr>
          </a:lstStyle>
          <a:p>
            <a:endParaRPr lang="en-US" dirty="0"/>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8803344" y="6288730"/>
            <a:ext cx="340656" cy="365125"/>
          </a:xfrm>
          <a:prstGeom prst="rect">
            <a:avLst/>
          </a:prstGeom>
          <a:noFill/>
        </p:spPr>
        <p:txBody>
          <a:bodyPr vert="horz" lIns="91440" tIns="45720" rIns="91440" bIns="45720" rtlCol="0" anchor="ctr"/>
          <a:lstStyle>
            <a:lvl1pPr algn="l">
              <a:defRPr sz="900" b="0">
                <a:solidFill>
                  <a:schemeClr val="tx1">
                    <a:lumMod val="50000"/>
                    <a:lumOff val="50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a:blip r:embed="rId28"/>
          <a:srcRect l="2548" r="2548"/>
          <a:stretch/>
        </p:blipFill>
        <p:spPr>
          <a:xfrm>
            <a:off x="0" y="0"/>
            <a:ext cx="9144000" cy="125457"/>
          </a:xfrm>
          <a:prstGeom prst="rect">
            <a:avLst/>
          </a:prstGeom>
          <a:ln>
            <a:noFill/>
          </a:ln>
        </p:spPr>
      </p:pic>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8313420" y="6065520"/>
            <a:ext cx="83058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1A47C665-F12B-CDFE-7D27-E75C66BEDEB0}"/>
              </a:ext>
              <a:ext uri="{C183D7F6-B498-43B3-948B-1728B52AA6E4}">
                <adec:decorative xmlns:adec="http://schemas.microsoft.com/office/drawing/2017/decorative" val="1"/>
              </a:ext>
            </a:extLst>
          </p:cNvPr>
          <p:cNvSpPr/>
          <p:nvPr userDrawn="1"/>
        </p:nvSpPr>
        <p:spPr>
          <a:xfrm>
            <a:off x="8313420" y="6065520"/>
            <a:ext cx="83058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445803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685749" rtl="0" eaLnBrk="1" latinLnBrk="0" hangingPunct="1">
        <a:lnSpc>
          <a:spcPct val="90000"/>
        </a:lnSpc>
        <a:spcBef>
          <a:spcPct val="0"/>
        </a:spcBef>
        <a:buNone/>
        <a:defRPr sz="3300" b="1" kern="1200">
          <a:solidFill>
            <a:schemeClr val="tx2"/>
          </a:solidFill>
          <a:latin typeface="+mj-lt"/>
          <a:ea typeface="+mj-ea"/>
          <a:cs typeface="+mj-cs"/>
        </a:defRPr>
      </a:lvl1pPr>
    </p:titleStyle>
    <p:bodyStyle>
      <a:lvl1pPr marL="171438" indent="-171438" algn="l" defTabSz="685749" rtl="0" eaLnBrk="1" latinLnBrk="0" hangingPunct="1">
        <a:lnSpc>
          <a:spcPct val="120000"/>
        </a:lnSpc>
        <a:spcBef>
          <a:spcPts val="75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14313" indent="-171438" algn="l" defTabSz="685749" rtl="0" eaLnBrk="1" latinLnBrk="0" hangingPunct="1">
        <a:lnSpc>
          <a:spcPct val="120000"/>
        </a:lnSpc>
        <a:spcBef>
          <a:spcPts val="375"/>
        </a:spcBef>
        <a:buClr>
          <a:schemeClr val="accent1"/>
        </a:buClr>
        <a:buFont typeface="Arial" panose="020B0604020202020204" pitchFamily="34" charset="0"/>
        <a:buChar char="•"/>
        <a:defRPr sz="1500" kern="1200">
          <a:solidFill>
            <a:schemeClr val="tx2"/>
          </a:solidFill>
          <a:latin typeface="+mn-lt"/>
          <a:ea typeface="+mn-ea"/>
          <a:cs typeface="+mn-cs"/>
        </a:defRPr>
      </a:lvl2pPr>
      <a:lvl3pPr marL="857186" indent="-171438" algn="l" defTabSz="685749" rtl="0" eaLnBrk="1" latinLnBrk="0" hangingPunct="1">
        <a:lnSpc>
          <a:spcPct val="120000"/>
        </a:lnSpc>
        <a:spcBef>
          <a:spcPts val="375"/>
        </a:spcBef>
        <a:buClr>
          <a:schemeClr val="accent1"/>
        </a:buClr>
        <a:buFont typeface="Arial" panose="020B0604020202020204" pitchFamily="34" charset="0"/>
        <a:buChar char="•"/>
        <a:defRPr sz="1350" kern="1200">
          <a:solidFill>
            <a:schemeClr val="tx2"/>
          </a:solidFill>
          <a:latin typeface="+mn-lt"/>
          <a:ea typeface="+mn-ea"/>
          <a:cs typeface="+mn-cs"/>
        </a:defRPr>
      </a:lvl3pPr>
      <a:lvl4pPr marL="1200060" indent="-171438" algn="l" defTabSz="685749" rtl="0" eaLnBrk="1" latinLnBrk="0" hangingPunct="1">
        <a:lnSpc>
          <a:spcPct val="120000"/>
        </a:lnSpc>
        <a:spcBef>
          <a:spcPts val="375"/>
        </a:spcBef>
        <a:buClr>
          <a:schemeClr val="accent1"/>
        </a:buClr>
        <a:buFont typeface="Arial" panose="020B0604020202020204" pitchFamily="34" charset="0"/>
        <a:buChar char="•"/>
        <a:defRPr sz="1200" kern="1200">
          <a:solidFill>
            <a:schemeClr val="tx2"/>
          </a:solidFill>
          <a:latin typeface="+mn-lt"/>
          <a:ea typeface="+mn-ea"/>
          <a:cs typeface="+mn-cs"/>
        </a:defRPr>
      </a:lvl4pPr>
      <a:lvl5pPr marL="1542935" indent="-171438" algn="l" defTabSz="685749" rtl="0" eaLnBrk="1" latinLnBrk="0" hangingPunct="1">
        <a:lnSpc>
          <a:spcPct val="120000"/>
        </a:lnSpc>
        <a:spcBef>
          <a:spcPts val="375"/>
        </a:spcBef>
        <a:buClr>
          <a:schemeClr val="accent1"/>
        </a:buClr>
        <a:buFont typeface="Arial" panose="020B0604020202020204" pitchFamily="34" charset="0"/>
        <a:buChar char="•"/>
        <a:defRPr sz="1200" kern="1200">
          <a:solidFill>
            <a:schemeClr val="tx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p:txBody>
          <a:bodyPr/>
          <a:lstStyle/>
          <a:p>
            <a:r>
              <a:rPr lang="en-US" dirty="0"/>
              <a:t>DESIGNING EFFECTIVE PRESENTATIONS</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p:txBody>
          <a:bodyPr>
            <a:normAutofit/>
          </a:bodyPr>
          <a:lstStyle/>
          <a:p>
            <a:r>
              <a:rPr lang="en-US" dirty="0"/>
              <a:t>With help from your friends in the Division of Marketing and Communications</a:t>
            </a:r>
          </a:p>
        </p:txBody>
      </p:sp>
      <p:sp>
        <p:nvSpPr>
          <p:cNvPr id="7" name="Picture Placeholder 6">
            <a:extLst>
              <a:ext uri="{FF2B5EF4-FFF2-40B4-BE49-F238E27FC236}">
                <a16:creationId xmlns:a16="http://schemas.microsoft.com/office/drawing/2014/main" id="{B2424787-35AA-44F3-76EC-0FD8734031B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3084671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E9BF-28A0-D2A7-8F62-E4FCC627E50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EE272FC-8B28-3D48-B1A4-FA2B4524AD0D}"/>
              </a:ext>
            </a:extLst>
          </p:cNvPr>
          <p:cNvSpPr>
            <a:spLocks noGrp="1"/>
          </p:cNvSpPr>
          <p:nvPr>
            <p:ph type="body" sz="quarter" idx="13"/>
          </p:nvPr>
        </p:nvSpPr>
        <p:spPr/>
        <p:txBody>
          <a:bodyPr/>
          <a:lstStyle/>
          <a:p>
            <a:endParaRPr lang="en-US"/>
          </a:p>
        </p:txBody>
      </p:sp>
      <p:sp>
        <p:nvSpPr>
          <p:cNvPr id="11" name="Picture Placeholder 10">
            <a:extLst>
              <a:ext uri="{FF2B5EF4-FFF2-40B4-BE49-F238E27FC236}">
                <a16:creationId xmlns:a16="http://schemas.microsoft.com/office/drawing/2014/main" id="{388FF44A-A8E8-3641-D3C7-95C739528BB0}"/>
              </a:ext>
            </a:extLst>
          </p:cNvPr>
          <p:cNvSpPr>
            <a:spLocks noGrp="1"/>
          </p:cNvSpPr>
          <p:nvPr>
            <p:ph type="pic" sz="quarter" idx="18"/>
          </p:nvPr>
        </p:nvSpPr>
        <p:spPr/>
        <p:txBody>
          <a:bodyPr/>
          <a:lstStyle/>
          <a:p>
            <a:endParaRPr lang="en-US"/>
          </a:p>
        </p:txBody>
      </p:sp>
      <p:sp>
        <p:nvSpPr>
          <p:cNvPr id="5" name="Text Placeholder 4">
            <a:extLst>
              <a:ext uri="{FF2B5EF4-FFF2-40B4-BE49-F238E27FC236}">
                <a16:creationId xmlns:a16="http://schemas.microsoft.com/office/drawing/2014/main" id="{26BCF36E-166E-025B-B5B2-3BCD37940CCE}"/>
              </a:ext>
            </a:extLst>
          </p:cNvPr>
          <p:cNvSpPr>
            <a:spLocks noGrp="1"/>
          </p:cNvSpPr>
          <p:nvPr>
            <p:ph type="body" sz="quarter" idx="14"/>
          </p:nvPr>
        </p:nvSpPr>
        <p:spPr/>
        <p:txBody>
          <a:bodyPr/>
          <a:lstStyle/>
          <a:p>
            <a:endParaRPr lang="en-US"/>
          </a:p>
        </p:txBody>
      </p:sp>
      <p:sp>
        <p:nvSpPr>
          <p:cNvPr id="9" name="Picture Placeholder 8">
            <a:extLst>
              <a:ext uri="{FF2B5EF4-FFF2-40B4-BE49-F238E27FC236}">
                <a16:creationId xmlns:a16="http://schemas.microsoft.com/office/drawing/2014/main" id="{3E863675-CB58-5162-9F31-AC18436C41DC}"/>
              </a:ext>
            </a:extLst>
          </p:cNvPr>
          <p:cNvSpPr>
            <a:spLocks noGrp="1"/>
          </p:cNvSpPr>
          <p:nvPr>
            <p:ph type="pic" sz="quarter" idx="19"/>
          </p:nvPr>
        </p:nvSpPr>
        <p:spPr/>
        <p:txBody>
          <a:bodyPr/>
          <a:lstStyle/>
          <a:p>
            <a:endParaRPr lang="en-US"/>
          </a:p>
        </p:txBody>
      </p:sp>
    </p:spTree>
    <p:extLst>
      <p:ext uri="{BB962C8B-B14F-4D97-AF65-F5344CB8AC3E}">
        <p14:creationId xmlns:p14="http://schemas.microsoft.com/office/powerpoint/2010/main" val="379954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p:txBody>
          <a:bodyPr>
            <a:normAutofit/>
          </a:bodyPr>
          <a:lstStyle/>
          <a:p>
            <a:r>
              <a:rPr lang="en-US" sz="4000" dirty="0"/>
              <a:t>Light Background, Standard Ratio (4:3)</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p:txBody>
          <a:bodyPr>
            <a:normAutofit/>
          </a:bodyPr>
          <a:lstStyle/>
          <a:p>
            <a:r>
              <a:rPr lang="en-US" sz="1800" dirty="0"/>
              <a:t>Texas State University Template</a:t>
            </a:r>
          </a:p>
        </p:txBody>
      </p:sp>
    </p:spTree>
    <p:extLst>
      <p:ext uri="{BB962C8B-B14F-4D97-AF65-F5344CB8AC3E}">
        <p14:creationId xmlns:p14="http://schemas.microsoft.com/office/powerpoint/2010/main" val="212206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A26F-184F-A99E-5231-6428E5EA58D4}"/>
              </a:ext>
            </a:extLst>
          </p:cNvPr>
          <p:cNvSpPr>
            <a:spLocks noGrp="1"/>
          </p:cNvSpPr>
          <p:nvPr>
            <p:ph type="ctrTitle"/>
          </p:nvPr>
        </p:nvSpPr>
        <p:spPr/>
        <p:txBody>
          <a:bodyPr/>
          <a:lstStyle/>
          <a:p>
            <a:r>
              <a:rPr lang="en-US" dirty="0"/>
              <a:t>PRESENTATIONS FOR ROUND ROCK</a:t>
            </a:r>
          </a:p>
        </p:txBody>
      </p:sp>
      <p:sp>
        <p:nvSpPr>
          <p:cNvPr id="3" name="Subtitle 2">
            <a:extLst>
              <a:ext uri="{FF2B5EF4-FFF2-40B4-BE49-F238E27FC236}">
                <a16:creationId xmlns:a16="http://schemas.microsoft.com/office/drawing/2014/main" id="{AB77D3F3-10BA-C2BF-753E-F4A927077DD9}"/>
              </a:ext>
            </a:extLst>
          </p:cNvPr>
          <p:cNvSpPr>
            <a:spLocks noGrp="1"/>
          </p:cNvSpPr>
          <p:nvPr>
            <p:ph type="subTitle" idx="1"/>
          </p:nvPr>
        </p:nvSpPr>
        <p:spPr/>
        <p:txBody>
          <a:bodyPr/>
          <a:lstStyle/>
          <a:p>
            <a:r>
              <a:rPr lang="en-US" dirty="0"/>
              <a:t>Unique Logo Title Slide</a:t>
            </a:r>
          </a:p>
        </p:txBody>
      </p:sp>
      <p:sp>
        <p:nvSpPr>
          <p:cNvPr id="7" name="Picture Placeholder 6">
            <a:extLst>
              <a:ext uri="{FF2B5EF4-FFF2-40B4-BE49-F238E27FC236}">
                <a16:creationId xmlns:a16="http://schemas.microsoft.com/office/drawing/2014/main" id="{9EF7FB67-E2FF-4681-88C7-5FEAA1711F27}"/>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40485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10458E-CD40-7AB5-6D51-47AE136AF086}"/>
              </a:ext>
            </a:extLst>
          </p:cNvPr>
          <p:cNvSpPr>
            <a:spLocks noGrp="1"/>
          </p:cNvSpPr>
          <p:nvPr>
            <p:ph type="ctrTitle"/>
          </p:nvPr>
        </p:nvSpPr>
        <p:spPr/>
        <p:txBody>
          <a:bodyPr/>
          <a:lstStyle/>
          <a:p>
            <a:r>
              <a:rPr lang="en-US" dirty="0"/>
              <a:t>UNIT PRESENTATIONS</a:t>
            </a:r>
          </a:p>
        </p:txBody>
      </p:sp>
      <p:sp>
        <p:nvSpPr>
          <p:cNvPr id="11" name="Subtitle 10">
            <a:extLst>
              <a:ext uri="{FF2B5EF4-FFF2-40B4-BE49-F238E27FC236}">
                <a16:creationId xmlns:a16="http://schemas.microsoft.com/office/drawing/2014/main" id="{2AB6C4B2-0A8C-49F4-1D70-7F80E4F09178}"/>
              </a:ext>
            </a:extLst>
          </p:cNvPr>
          <p:cNvSpPr>
            <a:spLocks noGrp="1"/>
          </p:cNvSpPr>
          <p:nvPr>
            <p:ph type="subTitle" idx="1"/>
          </p:nvPr>
        </p:nvSpPr>
        <p:spPr/>
        <p:txBody>
          <a:bodyPr/>
          <a:lstStyle/>
          <a:p>
            <a:r>
              <a:rPr lang="en-US" dirty="0"/>
              <a:t>Use the frame above to add your unit logo</a:t>
            </a:r>
          </a:p>
        </p:txBody>
      </p:sp>
      <p:sp>
        <p:nvSpPr>
          <p:cNvPr id="13" name="Picture Placeholder 12">
            <a:extLst>
              <a:ext uri="{FF2B5EF4-FFF2-40B4-BE49-F238E27FC236}">
                <a16:creationId xmlns:a16="http://schemas.microsoft.com/office/drawing/2014/main" id="{0EA84507-AE95-31ED-1EAA-1FB553567CD1}"/>
              </a:ext>
            </a:extLst>
          </p:cNvPr>
          <p:cNvSpPr>
            <a:spLocks noGrp="1"/>
          </p:cNvSpPr>
          <p:nvPr>
            <p:ph type="pic" sz="quarter" idx="14"/>
          </p:nvPr>
        </p:nvSpPr>
        <p:spPr/>
        <p:txBody>
          <a:bodyPr/>
          <a:lstStyle/>
          <a:p>
            <a:endParaRPr lang="en-US"/>
          </a:p>
        </p:txBody>
      </p:sp>
      <p:sp>
        <p:nvSpPr>
          <p:cNvPr id="12" name="Picture Placeholder 11">
            <a:extLst>
              <a:ext uri="{FF2B5EF4-FFF2-40B4-BE49-F238E27FC236}">
                <a16:creationId xmlns:a16="http://schemas.microsoft.com/office/drawing/2014/main" id="{C87ED51D-3D48-C33B-338C-2639A602F704}"/>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29294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p:txBody>
          <a:bodyPr/>
          <a:lstStyle/>
          <a:p>
            <a:r>
              <a:rPr lang="en-US" dirty="0"/>
              <a:t>Presentation Basics</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p:txBody>
          <a:bodyPr vert="horz" lIns="91440" tIns="45720" rIns="91440" bIns="45720" rtlCol="0" anchor="t">
            <a:normAutofit/>
          </a:bodyPr>
          <a:lstStyle/>
          <a:p>
            <a:pPr marL="170815" indent="-170815"/>
            <a:r>
              <a:rPr lang="en-US" dirty="0"/>
              <a:t>Be cautious about overloading a presentation with too much text</a:t>
            </a:r>
            <a:r>
              <a:rPr lang="en-US"/>
              <a:t>.</a:t>
            </a:r>
          </a:p>
          <a:p>
            <a:pPr marL="513715" lvl="1" indent="-170815"/>
            <a:r>
              <a:rPr lang="en-US" dirty="0"/>
              <a:t>If your slide is overly dense, try breaking the slide up into multiples by bullet</a:t>
            </a:r>
            <a:r>
              <a:rPr lang="en-US"/>
              <a:t>.</a:t>
            </a:r>
          </a:p>
          <a:p>
            <a:pPr marL="170815" indent="-170815"/>
            <a:r>
              <a:rPr lang="en-US" dirty="0"/>
              <a:t>The presentation is an aid for the audience, not the speaker</a:t>
            </a:r>
            <a:r>
              <a:rPr lang="en-US"/>
              <a:t>.</a:t>
            </a:r>
          </a:p>
          <a:p>
            <a:pPr marL="513715" lvl="1" indent="-170815"/>
            <a:r>
              <a:rPr lang="en-US" dirty="0"/>
              <a:t>Don’t use it as a teleprompter, but to reinforce your most important takeaways</a:t>
            </a:r>
            <a:r>
              <a:rPr lang="en-US"/>
              <a:t>.</a:t>
            </a:r>
          </a:p>
          <a:p>
            <a:pPr marL="170815" indent="-170815"/>
            <a:r>
              <a:rPr lang="en-US" dirty="0"/>
              <a:t>Want to reset the layout to match the template? </a:t>
            </a:r>
            <a:endParaRPr lang="en-US"/>
          </a:p>
          <a:p>
            <a:pPr marL="513715" lvl="1" indent="-170815"/>
            <a:r>
              <a:rPr lang="en-US" dirty="0"/>
              <a:t>Reapply the template by going to Home on the Ribbon, then next to the ‘New Slide’ button, click the ‘Reset’ button.</a:t>
            </a:r>
            <a:endParaRPr lang="en-US"/>
          </a:p>
          <a:p>
            <a:pPr marL="513715" lvl="1" indent="-170815"/>
            <a:r>
              <a:rPr lang="en-US" dirty="0"/>
              <a:t>This will also re-add any placeholder frames you’ve deleted, if you want them back.</a:t>
            </a:r>
            <a:endParaRPr lang="en-US"/>
          </a:p>
        </p:txBody>
      </p:sp>
    </p:spTree>
    <p:extLst>
      <p:ext uri="{BB962C8B-B14F-4D97-AF65-F5344CB8AC3E}">
        <p14:creationId xmlns:p14="http://schemas.microsoft.com/office/powerpoint/2010/main" val="213694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10727E-9682-A8B3-72A8-837B07F00C32}"/>
              </a:ext>
            </a:extLst>
          </p:cNvPr>
          <p:cNvSpPr>
            <a:spLocks noGrp="1"/>
          </p:cNvSpPr>
          <p:nvPr>
            <p:ph type="body" sz="half" idx="2"/>
          </p:nvPr>
        </p:nvSpPr>
        <p:spPr/>
        <p:txBody>
          <a:bodyPr/>
          <a:lstStyle/>
          <a:p>
            <a:r>
              <a:rPr lang="en-US" b="1" dirty="0"/>
              <a:t>This template includes over 20 unique layout options! </a:t>
            </a:r>
          </a:p>
          <a:p>
            <a:r>
              <a:rPr lang="en-US" dirty="0"/>
              <a:t>Click the </a:t>
            </a:r>
            <a:r>
              <a:rPr lang="en-US"/>
              <a:t>dropdown arrow </a:t>
            </a:r>
            <a:r>
              <a:rPr lang="en-US" dirty="0"/>
              <a:t>directly next to the ‘New Slide’ button to see more slide options not included in these samples. </a:t>
            </a:r>
          </a:p>
        </p:txBody>
      </p:sp>
      <p:sp>
        <p:nvSpPr>
          <p:cNvPr id="3" name="Picture Placeholder 2">
            <a:extLst>
              <a:ext uri="{FF2B5EF4-FFF2-40B4-BE49-F238E27FC236}">
                <a16:creationId xmlns:a16="http://schemas.microsoft.com/office/drawing/2014/main" id="{6484B1BC-F499-A740-DF88-E7DBB4597C44}"/>
              </a:ext>
            </a:extLst>
          </p:cNvPr>
          <p:cNvSpPr>
            <a:spLocks noGrp="1"/>
          </p:cNvSpPr>
          <p:nvPr>
            <p:ph type="pic" sz="quarter" idx="18"/>
          </p:nvPr>
        </p:nvSpPr>
        <p:spPr/>
        <p:txBody>
          <a:bodyPr/>
          <a:lstStyle/>
          <a:p>
            <a:endParaRPr lang="en-US"/>
          </a:p>
        </p:txBody>
      </p:sp>
      <p:sp>
        <p:nvSpPr>
          <p:cNvPr id="4" name="Title 3">
            <a:extLst>
              <a:ext uri="{FF2B5EF4-FFF2-40B4-BE49-F238E27FC236}">
                <a16:creationId xmlns:a16="http://schemas.microsoft.com/office/drawing/2014/main" id="{836523C6-9AEC-2AA9-14FA-6E1B589EE7D8}"/>
              </a:ext>
            </a:extLst>
          </p:cNvPr>
          <p:cNvSpPr>
            <a:spLocks noGrp="1"/>
          </p:cNvSpPr>
          <p:nvPr>
            <p:ph type="title"/>
          </p:nvPr>
        </p:nvSpPr>
        <p:spPr/>
        <p:txBody>
          <a:bodyPr/>
          <a:lstStyle/>
          <a:p>
            <a:r>
              <a:rPr lang="en-US" dirty="0"/>
              <a:t>Accessing all the layout options</a:t>
            </a:r>
          </a:p>
        </p:txBody>
      </p:sp>
    </p:spTree>
    <p:extLst>
      <p:ext uri="{BB962C8B-B14F-4D97-AF65-F5344CB8AC3E}">
        <p14:creationId xmlns:p14="http://schemas.microsoft.com/office/powerpoint/2010/main" val="302017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DC79E-9030-E2CE-E41C-8B64A0CC55B8}"/>
              </a:ext>
            </a:extLst>
          </p:cNvPr>
          <p:cNvSpPr>
            <a:spLocks noGrp="1"/>
          </p:cNvSpPr>
          <p:nvPr>
            <p:ph type="title"/>
          </p:nvPr>
        </p:nvSpPr>
        <p:spPr/>
        <p:txBody>
          <a:bodyPr/>
          <a:lstStyle/>
          <a:p>
            <a:r>
              <a:rPr lang="en-US" dirty="0"/>
              <a:t>Accessibility Tips</a:t>
            </a:r>
          </a:p>
        </p:txBody>
      </p:sp>
      <p:sp>
        <p:nvSpPr>
          <p:cNvPr id="9" name="Text Placeholder 8">
            <a:extLst>
              <a:ext uri="{FF2B5EF4-FFF2-40B4-BE49-F238E27FC236}">
                <a16:creationId xmlns:a16="http://schemas.microsoft.com/office/drawing/2014/main" id="{FBED17F0-B2FA-E330-E57F-DB49B4DB9A5E}"/>
              </a:ext>
            </a:extLst>
          </p:cNvPr>
          <p:cNvSpPr>
            <a:spLocks noGrp="1"/>
          </p:cNvSpPr>
          <p:nvPr>
            <p:ph type="body" idx="1"/>
          </p:nvPr>
        </p:nvSpPr>
        <p:spPr/>
        <p:txBody>
          <a:bodyPr>
            <a:normAutofit/>
          </a:bodyPr>
          <a:lstStyle/>
          <a:p>
            <a:r>
              <a:rPr lang="en-US" dirty="0"/>
              <a:t>Checking Accessibility</a:t>
            </a:r>
          </a:p>
        </p:txBody>
      </p:sp>
      <p:sp>
        <p:nvSpPr>
          <p:cNvPr id="10" name="Content Placeholder 9">
            <a:extLst>
              <a:ext uri="{FF2B5EF4-FFF2-40B4-BE49-F238E27FC236}">
                <a16:creationId xmlns:a16="http://schemas.microsoft.com/office/drawing/2014/main" id="{5FC1529A-643E-D8A5-F1F2-88A7E2C5767D}"/>
              </a:ext>
            </a:extLst>
          </p:cNvPr>
          <p:cNvSpPr>
            <a:spLocks noGrp="1"/>
          </p:cNvSpPr>
          <p:nvPr>
            <p:ph sz="half" idx="2"/>
          </p:nvPr>
        </p:nvSpPr>
        <p:spPr/>
        <p:txBody>
          <a:bodyPr>
            <a:normAutofit/>
          </a:bodyPr>
          <a:lstStyle/>
          <a:p>
            <a:r>
              <a:rPr lang="en-US" dirty="0"/>
              <a:t>Go to ‘Tools’ then ‘Check Accessibility.’</a:t>
            </a:r>
          </a:p>
          <a:p>
            <a:r>
              <a:rPr lang="en-US" dirty="0"/>
              <a:t>PowerPoint will provide a summary of what needs to be updated to make your deck more accessible.</a:t>
            </a:r>
          </a:p>
        </p:txBody>
      </p:sp>
      <p:sp>
        <p:nvSpPr>
          <p:cNvPr id="11" name="Text Placeholder 10">
            <a:extLst>
              <a:ext uri="{FF2B5EF4-FFF2-40B4-BE49-F238E27FC236}">
                <a16:creationId xmlns:a16="http://schemas.microsoft.com/office/drawing/2014/main" id="{7D1DF50B-38EC-54C5-AA94-365DDCE227D2}"/>
              </a:ext>
            </a:extLst>
          </p:cNvPr>
          <p:cNvSpPr>
            <a:spLocks noGrp="1"/>
          </p:cNvSpPr>
          <p:nvPr>
            <p:ph type="body" sz="quarter" idx="3"/>
          </p:nvPr>
        </p:nvSpPr>
        <p:spPr/>
        <p:txBody>
          <a:bodyPr/>
          <a:lstStyle/>
          <a:p>
            <a:r>
              <a:rPr lang="en-US" dirty="0"/>
              <a:t>Adding Alt Text</a:t>
            </a:r>
          </a:p>
        </p:txBody>
      </p:sp>
      <p:sp>
        <p:nvSpPr>
          <p:cNvPr id="12" name="Content Placeholder 11">
            <a:extLst>
              <a:ext uri="{FF2B5EF4-FFF2-40B4-BE49-F238E27FC236}">
                <a16:creationId xmlns:a16="http://schemas.microsoft.com/office/drawing/2014/main" id="{8531A6E9-80FD-FB0D-321D-07A5B749DC03}"/>
              </a:ext>
            </a:extLst>
          </p:cNvPr>
          <p:cNvSpPr>
            <a:spLocks noGrp="1"/>
          </p:cNvSpPr>
          <p:nvPr>
            <p:ph sz="quarter" idx="4"/>
          </p:nvPr>
        </p:nvSpPr>
        <p:spPr/>
        <p:txBody>
          <a:bodyPr>
            <a:normAutofit/>
          </a:bodyPr>
          <a:lstStyle/>
          <a:p>
            <a:r>
              <a:rPr lang="en-US" dirty="0"/>
              <a:t>Be sure to add Alt Text for images you add that are contextual. </a:t>
            </a:r>
          </a:p>
          <a:p>
            <a:pPr lvl="1"/>
            <a:r>
              <a:rPr lang="en-US" dirty="0"/>
              <a:t>The stock images in the design have already been marked as decorative. </a:t>
            </a:r>
          </a:p>
          <a:p>
            <a:r>
              <a:rPr lang="en-US" dirty="0"/>
              <a:t>Add Alt Text to images by right-clicking and selecting ‘Add Alt Text.’</a:t>
            </a:r>
          </a:p>
        </p:txBody>
      </p:sp>
    </p:spTree>
    <p:extLst>
      <p:ext uri="{BB962C8B-B14F-4D97-AF65-F5344CB8AC3E}">
        <p14:creationId xmlns:p14="http://schemas.microsoft.com/office/powerpoint/2010/main" val="30317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8D0B-AB06-690B-F0CB-593DBEEDF4F5}"/>
              </a:ext>
            </a:extLst>
          </p:cNvPr>
          <p:cNvSpPr>
            <a:spLocks noGrp="1"/>
          </p:cNvSpPr>
          <p:nvPr>
            <p:ph type="title"/>
          </p:nvPr>
        </p:nvSpPr>
        <p:spPr/>
        <p:txBody>
          <a:bodyPr/>
          <a:lstStyle/>
          <a:p>
            <a:r>
              <a:rPr lang="en-US" dirty="0"/>
              <a:t>Section Header</a:t>
            </a:r>
          </a:p>
        </p:txBody>
      </p:sp>
      <p:sp>
        <p:nvSpPr>
          <p:cNvPr id="3" name="Text Placeholder 2">
            <a:extLst>
              <a:ext uri="{FF2B5EF4-FFF2-40B4-BE49-F238E27FC236}">
                <a16:creationId xmlns:a16="http://schemas.microsoft.com/office/drawing/2014/main" id="{DDF536B4-DCB3-FA90-DF57-4EB17CF7B334}"/>
              </a:ext>
            </a:extLst>
          </p:cNvPr>
          <p:cNvSpPr>
            <a:spLocks noGrp="1"/>
          </p:cNvSpPr>
          <p:nvPr>
            <p:ph type="body" idx="1"/>
          </p:nvPr>
        </p:nvSpPr>
        <p:spPr/>
        <p:txBody>
          <a:bodyPr>
            <a:normAutofit/>
          </a:bodyPr>
          <a:lstStyle/>
          <a:p>
            <a:r>
              <a:rPr lang="en-US" dirty="0"/>
              <a:t>Want to add your own background image to a section header? Right-click the slide (careful to avoid the text boxes) and select ‘Format Background…’ to open the Format Pane on the right. Then hit the ‘Insert’ button and add any image from your computer.</a:t>
            </a:r>
          </a:p>
        </p:txBody>
      </p:sp>
    </p:spTree>
    <p:extLst>
      <p:ext uri="{BB962C8B-B14F-4D97-AF65-F5344CB8AC3E}">
        <p14:creationId xmlns:p14="http://schemas.microsoft.com/office/powerpoint/2010/main" val="240188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3DC0F2-6294-F7AA-0975-9D509AE29607}"/>
              </a:ext>
            </a:extLst>
          </p:cNvPr>
          <p:cNvSpPr>
            <a:spLocks noGrp="1"/>
          </p:cNvSpPr>
          <p:nvPr>
            <p:ph type="title"/>
          </p:nvPr>
        </p:nvSpPr>
        <p:spPr/>
        <p:txBody>
          <a:bodyPr>
            <a:normAutofit/>
          </a:bodyPr>
          <a:lstStyle/>
          <a:p>
            <a:r>
              <a:rPr lang="en-US" dirty="0"/>
              <a:t>“A bobcat will fight you with everything he has; with four claws, teeth, speed and brains.”</a:t>
            </a:r>
          </a:p>
        </p:txBody>
      </p:sp>
      <p:sp>
        <p:nvSpPr>
          <p:cNvPr id="3" name="Text Placeholder 2">
            <a:extLst>
              <a:ext uri="{FF2B5EF4-FFF2-40B4-BE49-F238E27FC236}">
                <a16:creationId xmlns:a16="http://schemas.microsoft.com/office/drawing/2014/main" id="{BAC2C01E-EFD4-15C8-C59D-D2ACCCEA4707}"/>
              </a:ext>
            </a:extLst>
          </p:cNvPr>
          <p:cNvSpPr>
            <a:spLocks noGrp="1"/>
          </p:cNvSpPr>
          <p:nvPr>
            <p:ph type="body" sz="quarter" idx="13"/>
          </p:nvPr>
        </p:nvSpPr>
        <p:spPr/>
        <p:txBody>
          <a:bodyPr/>
          <a:lstStyle/>
          <a:p>
            <a:r>
              <a:rPr lang="en-US" dirty="0"/>
              <a:t>— Oscar Strahan</a:t>
            </a:r>
          </a:p>
        </p:txBody>
      </p:sp>
    </p:spTree>
    <p:extLst>
      <p:ext uri="{BB962C8B-B14F-4D97-AF65-F5344CB8AC3E}">
        <p14:creationId xmlns:p14="http://schemas.microsoft.com/office/powerpoint/2010/main" val="50519759"/>
      </p:ext>
    </p:extLst>
  </p:cSld>
  <p:clrMapOvr>
    <a:masterClrMapping/>
  </p:clrMapOvr>
</p:sld>
</file>

<file path=ppt/theme/theme1.xml><?xml version="1.0" encoding="utf-8"?>
<a:theme xmlns:a="http://schemas.openxmlformats.org/drawingml/2006/main" name="TXST Dark">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Dark" id="{30BC9C08-1232-9047-935D-ECEB351485E0}" vid="{55B84AC1-C531-3547-9D4E-97E317A241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9efd60-91f6-4699-b517-a26acc9da5ac" xsi:nil="true"/>
    <lcf76f155ced4ddcb4097134ff3c332f xmlns="12fa6d96-4300-4a78-8104-372a6977206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16A8E893BEA94CBBF2263B6495CF7C" ma:contentTypeVersion="15" ma:contentTypeDescription="Create a new document." ma:contentTypeScope="" ma:versionID="e538cd44abb7a8882565b19cb87cc6df">
  <xsd:schema xmlns:xsd="http://www.w3.org/2001/XMLSchema" xmlns:xs="http://www.w3.org/2001/XMLSchema" xmlns:p="http://schemas.microsoft.com/office/2006/metadata/properties" xmlns:ns2="12fa6d96-4300-4a78-8104-372a69772060" xmlns:ns3="5f9efd60-91f6-4699-b517-a26acc9da5ac" targetNamespace="http://schemas.microsoft.com/office/2006/metadata/properties" ma:root="true" ma:fieldsID="86411e3c0976b5467c26c4856fd89904" ns2:_="" ns3:_="">
    <xsd:import namespace="12fa6d96-4300-4a78-8104-372a69772060"/>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a6d96-4300-4a78-8104-372a69772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A2772D-6AB4-4303-A60A-4872810885EA}">
  <ds:schemaRefs>
    <ds:schemaRef ds:uri="http://purl.org/dc/dcmitype/"/>
    <ds:schemaRef ds:uri="http://schemas.microsoft.com/office/2006/documentManagement/types"/>
    <ds:schemaRef ds:uri="http://purl.org/dc/terms/"/>
    <ds:schemaRef ds:uri="http://schemas.microsoft.com/office/2006/metadata/properties"/>
    <ds:schemaRef ds:uri="http://purl.org/dc/elements/1.1/"/>
    <ds:schemaRef ds:uri="http://www.w3.org/XML/1998/namespace"/>
    <ds:schemaRef ds:uri="5f9efd60-91f6-4699-b517-a26acc9da5ac"/>
    <ds:schemaRef ds:uri="http://schemas.microsoft.com/office/infopath/2007/PartnerControls"/>
    <ds:schemaRef ds:uri="http://schemas.openxmlformats.org/package/2006/metadata/core-properties"/>
    <ds:schemaRef ds:uri="366bb94d-ed52-48c4-977f-e7160257263f"/>
  </ds:schemaRefs>
</ds:datastoreItem>
</file>

<file path=customXml/itemProps2.xml><?xml version="1.0" encoding="utf-8"?>
<ds:datastoreItem xmlns:ds="http://schemas.openxmlformats.org/officeDocument/2006/customXml" ds:itemID="{3DFDECEE-132C-4897-B7DD-53C56C78A97B}"/>
</file>

<file path=customXml/itemProps3.xml><?xml version="1.0" encoding="utf-8"?>
<ds:datastoreItem xmlns:ds="http://schemas.openxmlformats.org/officeDocument/2006/customXml" ds:itemID="{FF113E3F-0FBA-4077-AF2F-9563E8FA16D3}">
  <ds:schemaRefs>
    <ds:schemaRef ds:uri="http://schemas.microsoft.com/sharepoint/v3/contenttype/forms"/>
  </ds:schemaRefs>
</ds:datastoreItem>
</file>

<file path=docMetadata/LabelInfo.xml><?xml version="1.0" encoding="utf-8"?>
<clbl:labelList xmlns:clbl="http://schemas.microsoft.com/office/2020/mipLabelMetadata">
  <clbl:label id="{b19c134a-14c9-4d4c-af65-c420f94c8cbb}" enabled="0" method="" siteId="{b19c134a-14c9-4d4c-af65-c420f94c8cbb}" removed="1"/>
</clbl:labelList>
</file>

<file path=docProps/app.xml><?xml version="1.0" encoding="utf-8"?>
<Properties xmlns="http://schemas.openxmlformats.org/officeDocument/2006/extended-properties" xmlns:vt="http://schemas.openxmlformats.org/officeDocument/2006/docPropsVTypes">
  <Template>TXST Dark</Template>
  <TotalTime>14174</TotalTime>
  <Words>354</Words>
  <Application>Microsoft Macintosh PowerPoint</Application>
  <PresentationFormat>On-screen Show (4:3)</PresentationFormat>
  <Paragraphs>34</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TXST Dark</vt:lpstr>
      <vt:lpstr>DESIGNING EFFECTIVE PRESENTATIONS</vt:lpstr>
      <vt:lpstr>Light Background, Standard Ratio (4:3)</vt:lpstr>
      <vt:lpstr>PRESENTATIONS FOR ROUND ROCK</vt:lpstr>
      <vt:lpstr>UNIT PRESENTATIONS</vt:lpstr>
      <vt:lpstr>Presentation Basics</vt:lpstr>
      <vt:lpstr>Accessing all the layout options</vt:lpstr>
      <vt:lpstr>Accessibility Tips</vt:lpstr>
      <vt:lpstr>Section Header</vt:lpstr>
      <vt:lpstr>“A bobcat will fight you with everything he has; with four claws, teeth, speed and brains.”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Puthuraya, Akshatha</cp:lastModifiedBy>
  <cp:revision>23</cp:revision>
  <dcterms:created xsi:type="dcterms:W3CDTF">2024-06-11T19:36:44Z</dcterms:created>
  <dcterms:modified xsi:type="dcterms:W3CDTF">2025-07-18T16:36:45Z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0x010100FC16A8E893BEA94CBBF2263B6495CF7C</vt:lpwstr>
  </property>
  <property fmtid="{D5CDD505-2E9C-101B-9397-08002B2CF9AE}" pid="3" name="MediaServiceImageTags">
    <vt:lpwstr/>
  </property>
</Properties>
</file>