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15"/>
  </p:notesMasterIdLst>
  <p:sldIdLst>
    <p:sldId id="256" r:id="rId5"/>
    <p:sldId id="270" r:id="rId6"/>
    <p:sldId id="267" r:id="rId7"/>
    <p:sldId id="268" r:id="rId8"/>
    <p:sldId id="257" r:id="rId9"/>
    <p:sldId id="269" r:id="rId10"/>
    <p:sldId id="263" r:id="rId11"/>
    <p:sldId id="258" r:id="rId12"/>
    <p:sldId id="265" r:id="rId13"/>
    <p:sldId id="26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7BD8A"/>
    <a:srgbClr val="6EA095"/>
    <a:srgbClr val="266725"/>
    <a:srgbClr val="007096"/>
    <a:srgbClr val="419E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7E6308-52FE-AB47-8A0C-A235718C6300}" v="209" dt="2024-07-25T17:50:53.2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65"/>
    <p:restoredTop sz="94637"/>
  </p:normalViewPr>
  <p:slideViewPr>
    <p:cSldViewPr snapToGrid="0">
      <p:cViewPr varScale="1">
        <p:scale>
          <a:sx n="93" d="100"/>
          <a:sy n="93" d="100"/>
        </p:scale>
        <p:origin x="464" y="20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fner, Nicole M" userId="S::nmh45@txstate.edu::37f0622f-682a-4557-a251-68c06aa3910d" providerId="AD" clId="Web-{F2D54EDD-4BD4-ADCA-C504-8C8CB1683B55}"/>
    <pc:docChg chg="modSld">
      <pc:chgData name="Hefner, Nicole M" userId="S::nmh45@txstate.edu::37f0622f-682a-4557-a251-68c06aa3910d" providerId="AD" clId="Web-{F2D54EDD-4BD4-ADCA-C504-8C8CB1683B55}" dt="2024-07-12T14:58:11.857" v="13"/>
      <pc:docMkLst>
        <pc:docMk/>
      </pc:docMkLst>
      <pc:sldChg chg="modSp">
        <pc:chgData name="Hefner, Nicole M" userId="S::nmh45@txstate.edu::37f0622f-682a-4557-a251-68c06aa3910d" providerId="AD" clId="Web-{F2D54EDD-4BD4-ADCA-C504-8C8CB1683B55}" dt="2024-07-12T14:54:45.365" v="4" actId="20577"/>
        <pc:sldMkLst>
          <pc:docMk/>
          <pc:sldMk cId="2136948121" sldId="257"/>
        </pc:sldMkLst>
        <pc:spChg chg="mod">
          <ac:chgData name="Hefner, Nicole M" userId="S::nmh45@txstate.edu::37f0622f-682a-4557-a251-68c06aa3910d" providerId="AD" clId="Web-{F2D54EDD-4BD4-ADCA-C504-8C8CB1683B55}" dt="2024-07-12T14:54:45.365" v="4" actId="20577"/>
          <ac:spMkLst>
            <pc:docMk/>
            <pc:sldMk cId="2136948121" sldId="257"/>
            <ac:spMk id="3" creationId="{F2912B85-AD56-9E29-47EA-46D797A32F8B}"/>
          </ac:spMkLst>
        </pc:spChg>
      </pc:sldChg>
      <pc:sldChg chg="modSp">
        <pc:chgData name="Hefner, Nicole M" userId="S::nmh45@txstate.edu::37f0622f-682a-4557-a251-68c06aa3910d" providerId="AD" clId="Web-{F2D54EDD-4BD4-ADCA-C504-8C8CB1683B55}" dt="2024-07-12T14:57:57.216" v="12"/>
        <pc:sldMkLst>
          <pc:docMk/>
          <pc:sldMk cId="85220407" sldId="259"/>
        </pc:sldMkLst>
        <pc:spChg chg="ord">
          <ac:chgData name="Hefner, Nicole M" userId="S::nmh45@txstate.edu::37f0622f-682a-4557-a251-68c06aa3910d" providerId="AD" clId="Web-{F2D54EDD-4BD4-ADCA-C504-8C8CB1683B55}" dt="2024-07-12T14:57:57.216" v="12"/>
          <ac:spMkLst>
            <pc:docMk/>
            <pc:sldMk cId="85220407" sldId="259"/>
            <ac:spMk id="58" creationId="{6D25754A-E50F-1651-B56A-419A5513DCED}"/>
          </ac:spMkLst>
        </pc:spChg>
      </pc:sldChg>
      <pc:sldChg chg="modSp">
        <pc:chgData name="Hefner, Nicole M" userId="S::nmh45@txstate.edu::37f0622f-682a-4557-a251-68c06aa3910d" providerId="AD" clId="Web-{F2D54EDD-4BD4-ADCA-C504-8C8CB1683B55}" dt="2024-07-12T14:57:46.450" v="11"/>
        <pc:sldMkLst>
          <pc:docMk/>
          <pc:sldMk cId="837692863" sldId="260"/>
        </pc:sldMkLst>
        <pc:spChg chg="mod">
          <ac:chgData name="Hefner, Nicole M" userId="S::nmh45@txstate.edu::37f0622f-682a-4557-a251-68c06aa3910d" providerId="AD" clId="Web-{F2D54EDD-4BD4-ADCA-C504-8C8CB1683B55}" dt="2024-07-12T14:55:55.274" v="5" actId="20577"/>
          <ac:spMkLst>
            <pc:docMk/>
            <pc:sldMk cId="837692863" sldId="260"/>
            <ac:spMk id="2" creationId="{B8E0D417-EF64-3502-19DF-B9471DAAC3A2}"/>
          </ac:spMkLst>
        </pc:spChg>
        <pc:spChg chg="ord">
          <ac:chgData name="Hefner, Nicole M" userId="S::nmh45@txstate.edu::37f0622f-682a-4557-a251-68c06aa3910d" providerId="AD" clId="Web-{F2D54EDD-4BD4-ADCA-C504-8C8CB1683B55}" dt="2024-07-12T14:57:35.402" v="8"/>
          <ac:spMkLst>
            <pc:docMk/>
            <pc:sldMk cId="837692863" sldId="260"/>
            <ac:spMk id="7" creationId="{104ED3E5-0F74-38F9-7984-F987D41B1A3A}"/>
          </ac:spMkLst>
        </pc:spChg>
        <pc:spChg chg="ord">
          <ac:chgData name="Hefner, Nicole M" userId="S::nmh45@txstate.edu::37f0622f-682a-4557-a251-68c06aa3910d" providerId="AD" clId="Web-{F2D54EDD-4BD4-ADCA-C504-8C8CB1683B55}" dt="2024-07-12T14:57:40.715" v="10"/>
          <ac:spMkLst>
            <pc:docMk/>
            <pc:sldMk cId="837692863" sldId="260"/>
            <ac:spMk id="8" creationId="{36230C23-E37C-01C0-EAB9-281FCF6E9D42}"/>
          </ac:spMkLst>
        </pc:spChg>
        <pc:spChg chg="ord">
          <ac:chgData name="Hefner, Nicole M" userId="S::nmh45@txstate.edu::37f0622f-682a-4557-a251-68c06aa3910d" providerId="AD" clId="Web-{F2D54EDD-4BD4-ADCA-C504-8C8CB1683B55}" dt="2024-07-12T14:57:46.450" v="11"/>
          <ac:spMkLst>
            <pc:docMk/>
            <pc:sldMk cId="837692863" sldId="260"/>
            <ac:spMk id="9" creationId="{1B09B31F-5712-874E-F8CE-1A28B8285D09}"/>
          </ac:spMkLst>
        </pc:spChg>
      </pc:sldChg>
      <pc:sldChg chg="modSp">
        <pc:chgData name="Hefner, Nicole M" userId="S::nmh45@txstate.edu::37f0622f-682a-4557-a251-68c06aa3910d" providerId="AD" clId="Web-{F2D54EDD-4BD4-ADCA-C504-8C8CB1683B55}" dt="2024-07-12T14:57:18.167" v="7"/>
        <pc:sldMkLst>
          <pc:docMk/>
          <pc:sldMk cId="1373188641" sldId="261"/>
        </pc:sldMkLst>
        <pc:spChg chg="ord">
          <ac:chgData name="Hefner, Nicole M" userId="S::nmh45@txstate.edu::37f0622f-682a-4557-a251-68c06aa3910d" providerId="AD" clId="Web-{F2D54EDD-4BD4-ADCA-C504-8C8CB1683B55}" dt="2024-07-12T14:57:18.167" v="7"/>
          <ac:spMkLst>
            <pc:docMk/>
            <pc:sldMk cId="1373188641" sldId="261"/>
            <ac:spMk id="12" creationId="{96781B58-540C-E574-75D1-2A13001E2573}"/>
          </ac:spMkLst>
        </pc:spChg>
      </pc:sldChg>
      <pc:sldChg chg="modSp">
        <pc:chgData name="Hefner, Nicole M" userId="S::nmh45@txstate.edu::37f0622f-682a-4557-a251-68c06aa3910d" providerId="AD" clId="Web-{F2D54EDD-4BD4-ADCA-C504-8C8CB1683B55}" dt="2024-07-12T14:57:04.073" v="6"/>
        <pc:sldMkLst>
          <pc:docMk/>
          <pc:sldMk cId="3031726491" sldId="263"/>
        </pc:sldMkLst>
        <pc:spChg chg="ord">
          <ac:chgData name="Hefner, Nicole M" userId="S::nmh45@txstate.edu::37f0622f-682a-4557-a251-68c06aa3910d" providerId="AD" clId="Web-{F2D54EDD-4BD4-ADCA-C504-8C8CB1683B55}" dt="2024-07-12T14:57:04.073" v="6"/>
          <ac:spMkLst>
            <pc:docMk/>
            <pc:sldMk cId="3031726491" sldId="263"/>
            <ac:spMk id="3" creationId="{2C3DC79E-9030-E2CE-E41C-8B64A0CC55B8}"/>
          </ac:spMkLst>
        </pc:spChg>
      </pc:sldChg>
      <pc:sldChg chg="modSp">
        <pc:chgData name="Hefner, Nicole M" userId="S::nmh45@txstate.edu::37f0622f-682a-4557-a251-68c06aa3910d" providerId="AD" clId="Web-{F2D54EDD-4BD4-ADCA-C504-8C8CB1683B55}" dt="2024-07-12T14:58:11.857" v="13"/>
        <pc:sldMkLst>
          <pc:docMk/>
          <pc:sldMk cId="3799544665" sldId="264"/>
        </pc:sldMkLst>
        <pc:spChg chg="ord">
          <ac:chgData name="Hefner, Nicole M" userId="S::nmh45@txstate.edu::37f0622f-682a-4557-a251-68c06aa3910d" providerId="AD" clId="Web-{F2D54EDD-4BD4-ADCA-C504-8C8CB1683B55}" dt="2024-07-12T14:58:11.857" v="13"/>
          <ac:spMkLst>
            <pc:docMk/>
            <pc:sldMk cId="3799544665" sldId="264"/>
            <ac:spMk id="11" creationId="{388FF44A-A8E8-3641-D3C7-95C739528BB0}"/>
          </ac:spMkLst>
        </pc:spChg>
      </pc:sldChg>
    </pc:docChg>
  </pc:docChgLst>
  <pc:docChgLst>
    <pc:chgData name="Murphy, Alison R" userId="f799444f-cc99-48a2-a322-12b87cbe7a0b" providerId="ADAL" clId="{C47E6308-52FE-AB47-8A0C-A235718C6300}"/>
    <pc:docChg chg="undo redo custSel addSld delSld modSld sldOrd modMainMaster modNotesMaster">
      <pc:chgData name="Murphy, Alison R" userId="f799444f-cc99-48a2-a322-12b87cbe7a0b" providerId="ADAL" clId="{C47E6308-52FE-AB47-8A0C-A235718C6300}" dt="2024-07-25T17:54:45.077" v="399" actId="20577"/>
      <pc:docMkLst>
        <pc:docMk/>
      </pc:docMkLst>
      <pc:sldChg chg="modSp">
        <pc:chgData name="Murphy, Alison R" userId="f799444f-cc99-48a2-a322-12b87cbe7a0b" providerId="ADAL" clId="{C47E6308-52FE-AB47-8A0C-A235718C6300}" dt="2024-07-10T14:05:56.920" v="11"/>
        <pc:sldMkLst>
          <pc:docMk/>
          <pc:sldMk cId="2122061868" sldId="256"/>
        </pc:sldMkLst>
        <pc:spChg chg="mod">
          <ac:chgData name="Murphy, Alison R" userId="f799444f-cc99-48a2-a322-12b87cbe7a0b" providerId="ADAL" clId="{C47E6308-52FE-AB47-8A0C-A235718C6300}" dt="2024-07-10T14:05:56.920" v="11"/>
          <ac:spMkLst>
            <pc:docMk/>
            <pc:sldMk cId="2122061868" sldId="256"/>
            <ac:spMk id="4" creationId="{3182DB87-0921-47FD-6081-A4CCFA650120}"/>
          </ac:spMkLst>
        </pc:spChg>
        <pc:spChg chg="mod">
          <ac:chgData name="Murphy, Alison R" userId="f799444f-cc99-48a2-a322-12b87cbe7a0b" providerId="ADAL" clId="{C47E6308-52FE-AB47-8A0C-A235718C6300}" dt="2024-07-10T14:05:56.920" v="11"/>
          <ac:spMkLst>
            <pc:docMk/>
            <pc:sldMk cId="2122061868" sldId="256"/>
            <ac:spMk id="5" creationId="{8D116086-00E3-303E-55D3-41F5085668BF}"/>
          </ac:spMkLst>
        </pc:spChg>
        <pc:spChg chg="mod">
          <ac:chgData name="Murphy, Alison R" userId="f799444f-cc99-48a2-a322-12b87cbe7a0b" providerId="ADAL" clId="{C47E6308-52FE-AB47-8A0C-A235718C6300}" dt="2024-07-10T14:05:56.920" v="11"/>
          <ac:spMkLst>
            <pc:docMk/>
            <pc:sldMk cId="2122061868" sldId="256"/>
            <ac:spMk id="7" creationId="{B2424787-35AA-44F3-76EC-0FD8734031B2}"/>
          </ac:spMkLst>
        </pc:spChg>
      </pc:sldChg>
      <pc:sldChg chg="modSp mod modNotes">
        <pc:chgData name="Murphy, Alison R" userId="f799444f-cc99-48a2-a322-12b87cbe7a0b" providerId="ADAL" clId="{C47E6308-52FE-AB47-8A0C-A235718C6300}" dt="2024-07-10T14:05:56.920" v="11"/>
        <pc:sldMkLst>
          <pc:docMk/>
          <pc:sldMk cId="2136948121" sldId="257"/>
        </pc:sldMkLst>
        <pc:spChg chg="mod">
          <ac:chgData name="Murphy, Alison R" userId="f799444f-cc99-48a2-a322-12b87cbe7a0b" providerId="ADAL" clId="{C47E6308-52FE-AB47-8A0C-A235718C6300}" dt="2024-07-10T14:05:56.920" v="11"/>
          <ac:spMkLst>
            <pc:docMk/>
            <pc:sldMk cId="2136948121" sldId="257"/>
            <ac:spMk id="3" creationId="{F2912B85-AD56-9E29-47EA-46D797A32F8B}"/>
          </ac:spMkLst>
        </pc:spChg>
        <pc:spChg chg="mod">
          <ac:chgData name="Murphy, Alison R" userId="f799444f-cc99-48a2-a322-12b87cbe7a0b" providerId="ADAL" clId="{C47E6308-52FE-AB47-8A0C-A235718C6300}" dt="2024-07-10T14:05:56.920" v="11"/>
          <ac:spMkLst>
            <pc:docMk/>
            <pc:sldMk cId="2136948121" sldId="257"/>
            <ac:spMk id="6" creationId="{862F4535-7038-67F5-0861-F93417A7E65B}"/>
          </ac:spMkLst>
        </pc:spChg>
      </pc:sldChg>
      <pc:sldChg chg="modSp mod">
        <pc:chgData name="Murphy, Alison R" userId="f799444f-cc99-48a2-a322-12b87cbe7a0b" providerId="ADAL" clId="{C47E6308-52FE-AB47-8A0C-A235718C6300}" dt="2024-07-10T14:05:56.920" v="11"/>
        <pc:sldMkLst>
          <pc:docMk/>
          <pc:sldMk cId="2401880967" sldId="258"/>
        </pc:sldMkLst>
        <pc:spChg chg="mod">
          <ac:chgData name="Murphy, Alison R" userId="f799444f-cc99-48a2-a322-12b87cbe7a0b" providerId="ADAL" clId="{C47E6308-52FE-AB47-8A0C-A235718C6300}" dt="2024-07-10T14:05:56.920" v="11"/>
          <ac:spMkLst>
            <pc:docMk/>
            <pc:sldMk cId="2401880967" sldId="258"/>
            <ac:spMk id="2" creationId="{97908D0B-AB06-690B-F0CB-593DBEEDF4F5}"/>
          </ac:spMkLst>
        </pc:spChg>
        <pc:spChg chg="mod">
          <ac:chgData name="Murphy, Alison R" userId="f799444f-cc99-48a2-a322-12b87cbe7a0b" providerId="ADAL" clId="{C47E6308-52FE-AB47-8A0C-A235718C6300}" dt="2024-07-10T14:05:56.920" v="11"/>
          <ac:spMkLst>
            <pc:docMk/>
            <pc:sldMk cId="2401880967" sldId="258"/>
            <ac:spMk id="3" creationId="{DDF536B4-DCB3-FA90-DF57-4EB17CF7B334}"/>
          </ac:spMkLst>
        </pc:spChg>
      </pc:sldChg>
      <pc:sldChg chg="modSp del modNotes">
        <pc:chgData name="Murphy, Alison R" userId="f799444f-cc99-48a2-a322-12b87cbe7a0b" providerId="ADAL" clId="{C47E6308-52FE-AB47-8A0C-A235718C6300}" dt="2024-07-12T18:46:42.419" v="246" actId="2696"/>
        <pc:sldMkLst>
          <pc:docMk/>
          <pc:sldMk cId="85220407" sldId="259"/>
        </pc:sldMkLst>
        <pc:spChg chg="mod">
          <ac:chgData name="Murphy, Alison R" userId="f799444f-cc99-48a2-a322-12b87cbe7a0b" providerId="ADAL" clId="{C47E6308-52FE-AB47-8A0C-A235718C6300}" dt="2024-07-10T14:05:56.920" v="11"/>
          <ac:spMkLst>
            <pc:docMk/>
            <pc:sldMk cId="85220407" sldId="259"/>
            <ac:spMk id="55" creationId="{0C5237ED-E56B-FAE8-D184-CCF332E6BBE9}"/>
          </ac:spMkLst>
        </pc:spChg>
        <pc:spChg chg="mod">
          <ac:chgData name="Murphy, Alison R" userId="f799444f-cc99-48a2-a322-12b87cbe7a0b" providerId="ADAL" clId="{C47E6308-52FE-AB47-8A0C-A235718C6300}" dt="2024-07-10T14:05:56.920" v="11"/>
          <ac:spMkLst>
            <pc:docMk/>
            <pc:sldMk cId="85220407" sldId="259"/>
            <ac:spMk id="56" creationId="{FF726D90-BD67-61D2-F0A4-2BF7AECBCA6B}"/>
          </ac:spMkLst>
        </pc:spChg>
        <pc:spChg chg="mod">
          <ac:chgData name="Murphy, Alison R" userId="f799444f-cc99-48a2-a322-12b87cbe7a0b" providerId="ADAL" clId="{C47E6308-52FE-AB47-8A0C-A235718C6300}" dt="2024-07-10T14:05:56.920" v="11"/>
          <ac:spMkLst>
            <pc:docMk/>
            <pc:sldMk cId="85220407" sldId="259"/>
            <ac:spMk id="57" creationId="{92EA36DF-EC9F-5DD5-4105-32A8E08B213F}"/>
          </ac:spMkLst>
        </pc:spChg>
        <pc:spChg chg="mod">
          <ac:chgData name="Murphy, Alison R" userId="f799444f-cc99-48a2-a322-12b87cbe7a0b" providerId="ADAL" clId="{C47E6308-52FE-AB47-8A0C-A235718C6300}" dt="2024-07-10T14:05:56.920" v="11"/>
          <ac:spMkLst>
            <pc:docMk/>
            <pc:sldMk cId="85220407" sldId="259"/>
            <ac:spMk id="58" creationId="{6D25754A-E50F-1651-B56A-419A5513DCED}"/>
          </ac:spMkLst>
        </pc:spChg>
        <pc:spChg chg="mod">
          <ac:chgData name="Murphy, Alison R" userId="f799444f-cc99-48a2-a322-12b87cbe7a0b" providerId="ADAL" clId="{C47E6308-52FE-AB47-8A0C-A235718C6300}" dt="2024-07-10T14:05:56.920" v="11"/>
          <ac:spMkLst>
            <pc:docMk/>
            <pc:sldMk cId="85220407" sldId="259"/>
            <ac:spMk id="59" creationId="{06032C9E-01CA-FB1C-09DD-9A7D29DE9752}"/>
          </ac:spMkLst>
        </pc:spChg>
        <pc:spChg chg="mod">
          <ac:chgData name="Murphy, Alison R" userId="f799444f-cc99-48a2-a322-12b87cbe7a0b" providerId="ADAL" clId="{C47E6308-52FE-AB47-8A0C-A235718C6300}" dt="2024-07-10T14:05:56.920" v="11"/>
          <ac:spMkLst>
            <pc:docMk/>
            <pc:sldMk cId="85220407" sldId="259"/>
            <ac:spMk id="60" creationId="{2AA268F7-D39A-CAEC-4B66-C3C23BB05FBB}"/>
          </ac:spMkLst>
        </pc:spChg>
        <pc:spChg chg="mod">
          <ac:chgData name="Murphy, Alison R" userId="f799444f-cc99-48a2-a322-12b87cbe7a0b" providerId="ADAL" clId="{C47E6308-52FE-AB47-8A0C-A235718C6300}" dt="2024-07-10T14:05:56.920" v="11"/>
          <ac:spMkLst>
            <pc:docMk/>
            <pc:sldMk cId="85220407" sldId="259"/>
            <ac:spMk id="61" creationId="{34DB65E9-5956-6C36-C1BC-002FDD93FD5D}"/>
          </ac:spMkLst>
        </pc:spChg>
        <pc:spChg chg="mod">
          <ac:chgData name="Murphy, Alison R" userId="f799444f-cc99-48a2-a322-12b87cbe7a0b" providerId="ADAL" clId="{C47E6308-52FE-AB47-8A0C-A235718C6300}" dt="2024-07-10T14:05:56.920" v="11"/>
          <ac:spMkLst>
            <pc:docMk/>
            <pc:sldMk cId="85220407" sldId="259"/>
            <ac:spMk id="62" creationId="{8B349909-D565-6AB4-7F34-97C02995296A}"/>
          </ac:spMkLst>
        </pc:spChg>
        <pc:spChg chg="mod">
          <ac:chgData name="Murphy, Alison R" userId="f799444f-cc99-48a2-a322-12b87cbe7a0b" providerId="ADAL" clId="{C47E6308-52FE-AB47-8A0C-A235718C6300}" dt="2024-07-10T14:05:56.920" v="11"/>
          <ac:spMkLst>
            <pc:docMk/>
            <pc:sldMk cId="85220407" sldId="259"/>
            <ac:spMk id="63" creationId="{BD31431F-EF94-E4F3-68D4-825E18431AF5}"/>
          </ac:spMkLst>
        </pc:spChg>
        <pc:spChg chg="mod">
          <ac:chgData name="Murphy, Alison R" userId="f799444f-cc99-48a2-a322-12b87cbe7a0b" providerId="ADAL" clId="{C47E6308-52FE-AB47-8A0C-A235718C6300}" dt="2024-07-10T14:05:56.920" v="11"/>
          <ac:spMkLst>
            <pc:docMk/>
            <pc:sldMk cId="85220407" sldId="259"/>
            <ac:spMk id="64" creationId="{8CCE868E-C156-A642-827D-F16111261B16}"/>
          </ac:spMkLst>
        </pc:spChg>
      </pc:sldChg>
      <pc:sldChg chg="modSp add del">
        <pc:chgData name="Murphy, Alison R" userId="f799444f-cc99-48a2-a322-12b87cbe7a0b" providerId="ADAL" clId="{C47E6308-52FE-AB47-8A0C-A235718C6300}" dt="2024-07-12T18:47:55.080" v="254" actId="2696"/>
        <pc:sldMkLst>
          <pc:docMk/>
          <pc:sldMk cId="837692863" sldId="260"/>
        </pc:sldMkLst>
        <pc:spChg chg="mod">
          <ac:chgData name="Murphy, Alison R" userId="f799444f-cc99-48a2-a322-12b87cbe7a0b" providerId="ADAL" clId="{C47E6308-52FE-AB47-8A0C-A235718C6300}" dt="2024-07-10T14:05:56.920" v="11"/>
          <ac:spMkLst>
            <pc:docMk/>
            <pc:sldMk cId="837692863" sldId="260"/>
            <ac:spMk id="2" creationId="{B8E0D417-EF64-3502-19DF-B9471DAAC3A2}"/>
          </ac:spMkLst>
        </pc:spChg>
        <pc:spChg chg="mod">
          <ac:chgData name="Murphy, Alison R" userId="f799444f-cc99-48a2-a322-12b87cbe7a0b" providerId="ADAL" clId="{C47E6308-52FE-AB47-8A0C-A235718C6300}" dt="2024-07-10T14:05:56.920" v="11"/>
          <ac:spMkLst>
            <pc:docMk/>
            <pc:sldMk cId="837692863" sldId="260"/>
            <ac:spMk id="3" creationId="{0BB4BBF2-C855-9983-D049-7EE92AF225BF}"/>
          </ac:spMkLst>
        </pc:spChg>
        <pc:spChg chg="mod">
          <ac:chgData name="Murphy, Alison R" userId="f799444f-cc99-48a2-a322-12b87cbe7a0b" providerId="ADAL" clId="{C47E6308-52FE-AB47-8A0C-A235718C6300}" dt="2024-07-10T14:05:56.920" v="11"/>
          <ac:spMkLst>
            <pc:docMk/>
            <pc:sldMk cId="837692863" sldId="260"/>
            <ac:spMk id="4" creationId="{747CF244-FA8A-2BDA-B4D2-B9960EAABA42}"/>
          </ac:spMkLst>
        </pc:spChg>
        <pc:spChg chg="mod">
          <ac:chgData name="Murphy, Alison R" userId="f799444f-cc99-48a2-a322-12b87cbe7a0b" providerId="ADAL" clId="{C47E6308-52FE-AB47-8A0C-A235718C6300}" dt="2024-07-10T14:05:56.920" v="11"/>
          <ac:spMkLst>
            <pc:docMk/>
            <pc:sldMk cId="837692863" sldId="260"/>
            <ac:spMk id="7" creationId="{104ED3E5-0F74-38F9-7984-F987D41B1A3A}"/>
          </ac:spMkLst>
        </pc:spChg>
        <pc:spChg chg="mod">
          <ac:chgData name="Murphy, Alison R" userId="f799444f-cc99-48a2-a322-12b87cbe7a0b" providerId="ADAL" clId="{C47E6308-52FE-AB47-8A0C-A235718C6300}" dt="2024-07-10T14:05:56.920" v="11"/>
          <ac:spMkLst>
            <pc:docMk/>
            <pc:sldMk cId="837692863" sldId="260"/>
            <ac:spMk id="8" creationId="{36230C23-E37C-01C0-EAB9-281FCF6E9D42}"/>
          </ac:spMkLst>
        </pc:spChg>
        <pc:spChg chg="mod">
          <ac:chgData name="Murphy, Alison R" userId="f799444f-cc99-48a2-a322-12b87cbe7a0b" providerId="ADAL" clId="{C47E6308-52FE-AB47-8A0C-A235718C6300}" dt="2024-07-10T14:05:56.920" v="11"/>
          <ac:spMkLst>
            <pc:docMk/>
            <pc:sldMk cId="837692863" sldId="260"/>
            <ac:spMk id="9" creationId="{1B09B31F-5712-874E-F8CE-1A28B8285D09}"/>
          </ac:spMkLst>
        </pc:spChg>
      </pc:sldChg>
      <pc:sldChg chg="modSp del mod modNotes">
        <pc:chgData name="Murphy, Alison R" userId="f799444f-cc99-48a2-a322-12b87cbe7a0b" providerId="ADAL" clId="{C47E6308-52FE-AB47-8A0C-A235718C6300}" dt="2024-07-12T18:46:10.468" v="242" actId="2696"/>
        <pc:sldMkLst>
          <pc:docMk/>
          <pc:sldMk cId="1373188641" sldId="261"/>
        </pc:sldMkLst>
        <pc:spChg chg="mod">
          <ac:chgData name="Murphy, Alison R" userId="f799444f-cc99-48a2-a322-12b87cbe7a0b" providerId="ADAL" clId="{C47E6308-52FE-AB47-8A0C-A235718C6300}" dt="2024-07-10T14:05:56.920" v="11"/>
          <ac:spMkLst>
            <pc:docMk/>
            <pc:sldMk cId="1373188641" sldId="261"/>
            <ac:spMk id="3" creationId="{A227DF22-42F2-F8C1-A038-94C0D5FD956C}"/>
          </ac:spMkLst>
        </pc:spChg>
        <pc:spChg chg="mod">
          <ac:chgData name="Murphy, Alison R" userId="f799444f-cc99-48a2-a322-12b87cbe7a0b" providerId="ADAL" clId="{C47E6308-52FE-AB47-8A0C-A235718C6300}" dt="2024-07-10T14:05:56.920" v="11"/>
          <ac:spMkLst>
            <pc:docMk/>
            <pc:sldMk cId="1373188641" sldId="261"/>
            <ac:spMk id="12" creationId="{96781B58-540C-E574-75D1-2A13001E2573}"/>
          </ac:spMkLst>
        </pc:spChg>
        <pc:spChg chg="mod">
          <ac:chgData name="Murphy, Alison R" userId="f799444f-cc99-48a2-a322-12b87cbe7a0b" providerId="ADAL" clId="{C47E6308-52FE-AB47-8A0C-A235718C6300}" dt="2024-07-10T14:05:56.920" v="11"/>
          <ac:spMkLst>
            <pc:docMk/>
            <pc:sldMk cId="1373188641" sldId="261"/>
            <ac:spMk id="13" creationId="{F1B4862C-5875-92B8-90D9-B227B766F445}"/>
          </ac:spMkLst>
        </pc:spChg>
        <pc:spChg chg="mod">
          <ac:chgData name="Murphy, Alison R" userId="f799444f-cc99-48a2-a322-12b87cbe7a0b" providerId="ADAL" clId="{C47E6308-52FE-AB47-8A0C-A235718C6300}" dt="2024-07-10T14:05:56.920" v="11"/>
          <ac:spMkLst>
            <pc:docMk/>
            <pc:sldMk cId="1373188641" sldId="261"/>
            <ac:spMk id="14" creationId="{9AA1C190-BDE6-56ED-E792-FF03EF73BB11}"/>
          </ac:spMkLst>
        </pc:spChg>
        <pc:spChg chg="mod">
          <ac:chgData name="Murphy, Alison R" userId="f799444f-cc99-48a2-a322-12b87cbe7a0b" providerId="ADAL" clId="{C47E6308-52FE-AB47-8A0C-A235718C6300}" dt="2024-07-10T14:05:56.920" v="11"/>
          <ac:spMkLst>
            <pc:docMk/>
            <pc:sldMk cId="1373188641" sldId="261"/>
            <ac:spMk id="15" creationId="{A089F49D-CA34-2539-FC2E-22B2EFA7A3A2}"/>
          </ac:spMkLst>
        </pc:spChg>
        <pc:spChg chg="mod">
          <ac:chgData name="Murphy, Alison R" userId="f799444f-cc99-48a2-a322-12b87cbe7a0b" providerId="ADAL" clId="{C47E6308-52FE-AB47-8A0C-A235718C6300}" dt="2024-07-10T14:05:56.920" v="11"/>
          <ac:spMkLst>
            <pc:docMk/>
            <pc:sldMk cId="1373188641" sldId="261"/>
            <ac:spMk id="16" creationId="{60AD0574-D0DC-2835-448A-A4BFDC24CC91}"/>
          </ac:spMkLst>
        </pc:spChg>
        <pc:spChg chg="mod">
          <ac:chgData name="Murphy, Alison R" userId="f799444f-cc99-48a2-a322-12b87cbe7a0b" providerId="ADAL" clId="{C47E6308-52FE-AB47-8A0C-A235718C6300}" dt="2024-07-10T14:05:56.920" v="11"/>
          <ac:spMkLst>
            <pc:docMk/>
            <pc:sldMk cId="1373188641" sldId="261"/>
            <ac:spMk id="17" creationId="{3DC8C174-7F8A-0EB2-D3D3-C0AD49A2A04B}"/>
          </ac:spMkLst>
        </pc:spChg>
        <pc:spChg chg="mod">
          <ac:chgData name="Murphy, Alison R" userId="f799444f-cc99-48a2-a322-12b87cbe7a0b" providerId="ADAL" clId="{C47E6308-52FE-AB47-8A0C-A235718C6300}" dt="2024-07-10T14:05:56.920" v="11"/>
          <ac:spMkLst>
            <pc:docMk/>
            <pc:sldMk cId="1373188641" sldId="261"/>
            <ac:spMk id="18" creationId="{293D2EE5-E1B8-6F26-350C-C86554B535CD}"/>
          </ac:spMkLst>
        </pc:spChg>
        <pc:spChg chg="mod">
          <ac:chgData name="Murphy, Alison R" userId="f799444f-cc99-48a2-a322-12b87cbe7a0b" providerId="ADAL" clId="{C47E6308-52FE-AB47-8A0C-A235718C6300}" dt="2024-07-10T14:05:56.920" v="11"/>
          <ac:spMkLst>
            <pc:docMk/>
            <pc:sldMk cId="1373188641" sldId="261"/>
            <ac:spMk id="19" creationId="{CE4423C2-CD5F-2873-FBDB-DFD169995580}"/>
          </ac:spMkLst>
        </pc:spChg>
        <pc:spChg chg="mod">
          <ac:chgData name="Murphy, Alison R" userId="f799444f-cc99-48a2-a322-12b87cbe7a0b" providerId="ADAL" clId="{C47E6308-52FE-AB47-8A0C-A235718C6300}" dt="2024-07-10T14:05:56.920" v="11"/>
          <ac:spMkLst>
            <pc:docMk/>
            <pc:sldMk cId="1373188641" sldId="261"/>
            <ac:spMk id="20" creationId="{DCEF5681-A4DF-EABC-2241-74B99A0BBF91}"/>
          </ac:spMkLst>
        </pc:spChg>
      </pc:sldChg>
      <pc:sldChg chg="modSp mod modNotes">
        <pc:chgData name="Murphy, Alison R" userId="f799444f-cc99-48a2-a322-12b87cbe7a0b" providerId="ADAL" clId="{C47E6308-52FE-AB47-8A0C-A235718C6300}" dt="2024-07-10T14:05:56.920" v="11"/>
        <pc:sldMkLst>
          <pc:docMk/>
          <pc:sldMk cId="3031726491" sldId="263"/>
        </pc:sldMkLst>
        <pc:spChg chg="mod">
          <ac:chgData name="Murphy, Alison R" userId="f799444f-cc99-48a2-a322-12b87cbe7a0b" providerId="ADAL" clId="{C47E6308-52FE-AB47-8A0C-A235718C6300}" dt="2024-07-10T14:05:56.920" v="11"/>
          <ac:spMkLst>
            <pc:docMk/>
            <pc:sldMk cId="3031726491" sldId="263"/>
            <ac:spMk id="3" creationId="{2C3DC79E-9030-E2CE-E41C-8B64A0CC55B8}"/>
          </ac:spMkLst>
        </pc:spChg>
        <pc:spChg chg="mod">
          <ac:chgData name="Murphy, Alison R" userId="f799444f-cc99-48a2-a322-12b87cbe7a0b" providerId="ADAL" clId="{C47E6308-52FE-AB47-8A0C-A235718C6300}" dt="2024-07-10T14:05:56.920" v="11"/>
          <ac:spMkLst>
            <pc:docMk/>
            <pc:sldMk cId="3031726491" sldId="263"/>
            <ac:spMk id="9" creationId="{FBED17F0-B2FA-E330-E57F-DB49B4DB9A5E}"/>
          </ac:spMkLst>
        </pc:spChg>
        <pc:spChg chg="mod">
          <ac:chgData name="Murphy, Alison R" userId="f799444f-cc99-48a2-a322-12b87cbe7a0b" providerId="ADAL" clId="{C47E6308-52FE-AB47-8A0C-A235718C6300}" dt="2024-07-10T14:05:56.920" v="11"/>
          <ac:spMkLst>
            <pc:docMk/>
            <pc:sldMk cId="3031726491" sldId="263"/>
            <ac:spMk id="10" creationId="{5FC1529A-643E-D8A5-F1F2-88A7E2C5767D}"/>
          </ac:spMkLst>
        </pc:spChg>
        <pc:spChg chg="mod">
          <ac:chgData name="Murphy, Alison R" userId="f799444f-cc99-48a2-a322-12b87cbe7a0b" providerId="ADAL" clId="{C47E6308-52FE-AB47-8A0C-A235718C6300}" dt="2024-07-10T14:05:56.920" v="11"/>
          <ac:spMkLst>
            <pc:docMk/>
            <pc:sldMk cId="3031726491" sldId="263"/>
            <ac:spMk id="11" creationId="{7D1DF50B-38EC-54C5-AA94-365DDCE227D2}"/>
          </ac:spMkLst>
        </pc:spChg>
        <pc:spChg chg="mod">
          <ac:chgData name="Murphy, Alison R" userId="f799444f-cc99-48a2-a322-12b87cbe7a0b" providerId="ADAL" clId="{C47E6308-52FE-AB47-8A0C-A235718C6300}" dt="2024-07-10T14:05:56.920" v="11"/>
          <ac:spMkLst>
            <pc:docMk/>
            <pc:sldMk cId="3031726491" sldId="263"/>
            <ac:spMk id="12" creationId="{8531A6E9-80FD-FB0D-321D-07A5B749DC03}"/>
          </ac:spMkLst>
        </pc:spChg>
      </pc:sldChg>
      <pc:sldChg chg="modSp modNotes">
        <pc:chgData name="Murphy, Alison R" userId="f799444f-cc99-48a2-a322-12b87cbe7a0b" providerId="ADAL" clId="{C47E6308-52FE-AB47-8A0C-A235718C6300}" dt="2024-07-10T14:05:56.920" v="11"/>
        <pc:sldMkLst>
          <pc:docMk/>
          <pc:sldMk cId="3799544665" sldId="264"/>
        </pc:sldMkLst>
        <pc:spChg chg="mod">
          <ac:chgData name="Murphy, Alison R" userId="f799444f-cc99-48a2-a322-12b87cbe7a0b" providerId="ADAL" clId="{C47E6308-52FE-AB47-8A0C-A235718C6300}" dt="2024-07-10T14:05:56.920" v="11"/>
          <ac:spMkLst>
            <pc:docMk/>
            <pc:sldMk cId="3799544665" sldId="264"/>
            <ac:spMk id="2" creationId="{03C3E9BF-28A0-D2A7-8F62-E4FCC627E509}"/>
          </ac:spMkLst>
        </pc:spChg>
        <pc:spChg chg="mod">
          <ac:chgData name="Murphy, Alison R" userId="f799444f-cc99-48a2-a322-12b87cbe7a0b" providerId="ADAL" clId="{C47E6308-52FE-AB47-8A0C-A235718C6300}" dt="2024-07-10T14:05:56.920" v="11"/>
          <ac:spMkLst>
            <pc:docMk/>
            <pc:sldMk cId="3799544665" sldId="264"/>
            <ac:spMk id="4" creationId="{BEE272FC-8B28-3D48-B1A4-FA2B4524AD0D}"/>
          </ac:spMkLst>
        </pc:spChg>
        <pc:spChg chg="mod">
          <ac:chgData name="Murphy, Alison R" userId="f799444f-cc99-48a2-a322-12b87cbe7a0b" providerId="ADAL" clId="{C47E6308-52FE-AB47-8A0C-A235718C6300}" dt="2024-07-10T14:05:56.920" v="11"/>
          <ac:spMkLst>
            <pc:docMk/>
            <pc:sldMk cId="3799544665" sldId="264"/>
            <ac:spMk id="5" creationId="{26BCF36E-166E-025B-B5B2-3BCD37940CCE}"/>
          </ac:spMkLst>
        </pc:spChg>
        <pc:spChg chg="mod">
          <ac:chgData name="Murphy, Alison R" userId="f799444f-cc99-48a2-a322-12b87cbe7a0b" providerId="ADAL" clId="{C47E6308-52FE-AB47-8A0C-A235718C6300}" dt="2024-07-10T14:05:56.920" v="11"/>
          <ac:spMkLst>
            <pc:docMk/>
            <pc:sldMk cId="3799544665" sldId="264"/>
            <ac:spMk id="9" creationId="{3E863675-CB58-5162-9F31-AC18436C41DC}"/>
          </ac:spMkLst>
        </pc:spChg>
        <pc:spChg chg="mod">
          <ac:chgData name="Murphy, Alison R" userId="f799444f-cc99-48a2-a322-12b87cbe7a0b" providerId="ADAL" clId="{C47E6308-52FE-AB47-8A0C-A235718C6300}" dt="2024-07-10T14:05:56.920" v="11"/>
          <ac:spMkLst>
            <pc:docMk/>
            <pc:sldMk cId="3799544665" sldId="264"/>
            <ac:spMk id="11" creationId="{388FF44A-A8E8-3641-D3C7-95C739528BB0}"/>
          </ac:spMkLst>
        </pc:spChg>
      </pc:sldChg>
      <pc:sldChg chg="modSp mod ord">
        <pc:chgData name="Murphy, Alison R" userId="f799444f-cc99-48a2-a322-12b87cbe7a0b" providerId="ADAL" clId="{C47E6308-52FE-AB47-8A0C-A235718C6300}" dt="2024-07-12T18:46:34.881" v="245" actId="20578"/>
        <pc:sldMkLst>
          <pc:docMk/>
          <pc:sldMk cId="50519759" sldId="265"/>
        </pc:sldMkLst>
        <pc:spChg chg="mod">
          <ac:chgData name="Murphy, Alison R" userId="f799444f-cc99-48a2-a322-12b87cbe7a0b" providerId="ADAL" clId="{C47E6308-52FE-AB47-8A0C-A235718C6300}" dt="2024-07-10T14:05:56.920" v="11"/>
          <ac:spMkLst>
            <pc:docMk/>
            <pc:sldMk cId="50519759" sldId="265"/>
            <ac:spMk id="3" creationId="{BAC2C01E-EFD4-15C8-C59D-D2ACCCEA4707}"/>
          </ac:spMkLst>
        </pc:spChg>
        <pc:spChg chg="mod">
          <ac:chgData name="Murphy, Alison R" userId="f799444f-cc99-48a2-a322-12b87cbe7a0b" providerId="ADAL" clId="{C47E6308-52FE-AB47-8A0C-A235718C6300}" dt="2024-07-10T14:05:56.920" v="11"/>
          <ac:spMkLst>
            <pc:docMk/>
            <pc:sldMk cId="50519759" sldId="265"/>
            <ac:spMk id="5" creationId="{383DC0F2-6294-F7AA-0975-9D509AE29607}"/>
          </ac:spMkLst>
        </pc:spChg>
      </pc:sldChg>
      <pc:sldChg chg="modSp">
        <pc:chgData name="Murphy, Alison R" userId="f799444f-cc99-48a2-a322-12b87cbe7a0b" providerId="ADAL" clId="{C47E6308-52FE-AB47-8A0C-A235718C6300}" dt="2024-07-10T14:05:56.920" v="11"/>
        <pc:sldMkLst>
          <pc:docMk/>
          <pc:sldMk cId="1404855772" sldId="267"/>
        </pc:sldMkLst>
        <pc:spChg chg="mod">
          <ac:chgData name="Murphy, Alison R" userId="f799444f-cc99-48a2-a322-12b87cbe7a0b" providerId="ADAL" clId="{C47E6308-52FE-AB47-8A0C-A235718C6300}" dt="2024-07-10T14:05:56.920" v="11"/>
          <ac:spMkLst>
            <pc:docMk/>
            <pc:sldMk cId="1404855772" sldId="267"/>
            <ac:spMk id="2" creationId="{A81EA26F-184F-A99E-5231-6428E5EA58D4}"/>
          </ac:spMkLst>
        </pc:spChg>
        <pc:spChg chg="mod">
          <ac:chgData name="Murphy, Alison R" userId="f799444f-cc99-48a2-a322-12b87cbe7a0b" providerId="ADAL" clId="{C47E6308-52FE-AB47-8A0C-A235718C6300}" dt="2024-07-10T14:05:56.920" v="11"/>
          <ac:spMkLst>
            <pc:docMk/>
            <pc:sldMk cId="1404855772" sldId="267"/>
            <ac:spMk id="3" creationId="{AB77D3F3-10BA-C2BF-753E-F4A927077DD9}"/>
          </ac:spMkLst>
        </pc:spChg>
        <pc:spChg chg="mod">
          <ac:chgData name="Murphy, Alison R" userId="f799444f-cc99-48a2-a322-12b87cbe7a0b" providerId="ADAL" clId="{C47E6308-52FE-AB47-8A0C-A235718C6300}" dt="2024-07-10T14:05:56.920" v="11"/>
          <ac:spMkLst>
            <pc:docMk/>
            <pc:sldMk cId="1404855772" sldId="267"/>
            <ac:spMk id="7" creationId="{9EF7FB67-E2FF-4681-88C7-5FEAA1711F27}"/>
          </ac:spMkLst>
        </pc:spChg>
      </pc:sldChg>
      <pc:sldChg chg="modSp">
        <pc:chgData name="Murphy, Alison R" userId="f799444f-cc99-48a2-a322-12b87cbe7a0b" providerId="ADAL" clId="{C47E6308-52FE-AB47-8A0C-A235718C6300}" dt="2024-07-10T14:05:56.920" v="11"/>
        <pc:sldMkLst>
          <pc:docMk/>
          <pc:sldMk cId="2292944646" sldId="268"/>
        </pc:sldMkLst>
        <pc:spChg chg="mod">
          <ac:chgData name="Murphy, Alison R" userId="f799444f-cc99-48a2-a322-12b87cbe7a0b" providerId="ADAL" clId="{C47E6308-52FE-AB47-8A0C-A235718C6300}" dt="2024-07-10T14:05:56.920" v="11"/>
          <ac:spMkLst>
            <pc:docMk/>
            <pc:sldMk cId="2292944646" sldId="268"/>
            <ac:spMk id="10" creationId="{7F10458E-CD40-7AB5-6D51-47AE136AF086}"/>
          </ac:spMkLst>
        </pc:spChg>
        <pc:spChg chg="mod">
          <ac:chgData name="Murphy, Alison R" userId="f799444f-cc99-48a2-a322-12b87cbe7a0b" providerId="ADAL" clId="{C47E6308-52FE-AB47-8A0C-A235718C6300}" dt="2024-07-10T14:05:56.920" v="11"/>
          <ac:spMkLst>
            <pc:docMk/>
            <pc:sldMk cId="2292944646" sldId="268"/>
            <ac:spMk id="11" creationId="{2AB6C4B2-0A8C-49F4-1D70-7F80E4F09178}"/>
          </ac:spMkLst>
        </pc:spChg>
        <pc:spChg chg="mod">
          <ac:chgData name="Murphy, Alison R" userId="f799444f-cc99-48a2-a322-12b87cbe7a0b" providerId="ADAL" clId="{C47E6308-52FE-AB47-8A0C-A235718C6300}" dt="2024-07-10T14:05:56.920" v="11"/>
          <ac:spMkLst>
            <pc:docMk/>
            <pc:sldMk cId="2292944646" sldId="268"/>
            <ac:spMk id="12" creationId="{C87ED51D-3D48-C33B-338C-2639A602F704}"/>
          </ac:spMkLst>
        </pc:spChg>
        <pc:spChg chg="mod">
          <ac:chgData name="Murphy, Alison R" userId="f799444f-cc99-48a2-a322-12b87cbe7a0b" providerId="ADAL" clId="{C47E6308-52FE-AB47-8A0C-A235718C6300}" dt="2024-07-10T14:05:56.920" v="11"/>
          <ac:spMkLst>
            <pc:docMk/>
            <pc:sldMk cId="2292944646" sldId="268"/>
            <ac:spMk id="13" creationId="{0EA84507-AE95-31ED-1EAA-1FB553567CD1}"/>
          </ac:spMkLst>
        </pc:spChg>
      </pc:sldChg>
      <pc:sldChg chg="addSp delSp modSp mod ord modClrScheme chgLayout">
        <pc:chgData name="Murphy, Alison R" userId="f799444f-cc99-48a2-a322-12b87cbe7a0b" providerId="ADAL" clId="{C47E6308-52FE-AB47-8A0C-A235718C6300}" dt="2024-07-12T18:52:32.575" v="275" actId="20577"/>
        <pc:sldMkLst>
          <pc:docMk/>
          <pc:sldMk cId="3875195103" sldId="269"/>
        </pc:sldMkLst>
        <pc:spChg chg="add mod ord">
          <ac:chgData name="Murphy, Alison R" userId="f799444f-cc99-48a2-a322-12b87cbe7a0b" providerId="ADAL" clId="{C47E6308-52FE-AB47-8A0C-A235718C6300}" dt="2024-07-12T18:52:32.575" v="275" actId="20577"/>
          <ac:spMkLst>
            <pc:docMk/>
            <pc:sldMk cId="3875195103" sldId="269"/>
            <ac:spMk id="2" creationId="{22A5CB60-F452-37E7-8819-9260ED58F850}"/>
          </ac:spMkLst>
        </pc:spChg>
        <pc:spChg chg="add del mod ord">
          <ac:chgData name="Murphy, Alison R" userId="f799444f-cc99-48a2-a322-12b87cbe7a0b" providerId="ADAL" clId="{C47E6308-52FE-AB47-8A0C-A235718C6300}" dt="2024-07-12T18:46:23.684" v="243" actId="700"/>
          <ac:spMkLst>
            <pc:docMk/>
            <pc:sldMk cId="3875195103" sldId="269"/>
            <ac:spMk id="3" creationId="{AE6F1BE9-1C98-9339-3778-336AEEB15583}"/>
          </ac:spMkLst>
        </pc:spChg>
        <pc:spChg chg="add mod ord">
          <ac:chgData name="Murphy, Alison R" userId="f799444f-cc99-48a2-a322-12b87cbe7a0b" providerId="ADAL" clId="{C47E6308-52FE-AB47-8A0C-A235718C6300}" dt="2024-07-12T18:46:23.684" v="243" actId="700"/>
          <ac:spMkLst>
            <pc:docMk/>
            <pc:sldMk cId="3875195103" sldId="269"/>
            <ac:spMk id="4" creationId="{1E79E326-F89C-185C-2A87-CFEABA69FA68}"/>
          </ac:spMkLst>
        </pc:spChg>
        <pc:spChg chg="mod ord">
          <ac:chgData name="Murphy, Alison R" userId="f799444f-cc99-48a2-a322-12b87cbe7a0b" providerId="ADAL" clId="{C47E6308-52FE-AB47-8A0C-A235718C6300}" dt="2024-07-12T18:46:23.684" v="243" actId="700"/>
          <ac:spMkLst>
            <pc:docMk/>
            <pc:sldMk cId="3875195103" sldId="269"/>
            <ac:spMk id="37" creationId="{83E6A6DF-221A-CB75-675D-240E7E681FD6}"/>
          </ac:spMkLst>
        </pc:spChg>
        <pc:spChg chg="del mod ord">
          <ac:chgData name="Murphy, Alison R" userId="f799444f-cc99-48a2-a322-12b87cbe7a0b" providerId="ADAL" clId="{C47E6308-52FE-AB47-8A0C-A235718C6300}" dt="2024-07-12T18:44:49.654" v="113" actId="700"/>
          <ac:spMkLst>
            <pc:docMk/>
            <pc:sldMk cId="3875195103" sldId="269"/>
            <ac:spMk id="38" creationId="{EA397127-6782-966F-75F6-D769D1C7DB89}"/>
          </ac:spMkLst>
        </pc:spChg>
        <pc:spChg chg="del mod">
          <ac:chgData name="Murphy, Alison R" userId="f799444f-cc99-48a2-a322-12b87cbe7a0b" providerId="ADAL" clId="{C47E6308-52FE-AB47-8A0C-A235718C6300}" dt="2024-07-12T18:44:49.654" v="113" actId="700"/>
          <ac:spMkLst>
            <pc:docMk/>
            <pc:sldMk cId="3875195103" sldId="269"/>
            <ac:spMk id="39" creationId="{121D32C6-11C2-7DE8-6759-7A66D305258A}"/>
          </ac:spMkLst>
        </pc:spChg>
        <pc:spChg chg="del mod">
          <ac:chgData name="Murphy, Alison R" userId="f799444f-cc99-48a2-a322-12b87cbe7a0b" providerId="ADAL" clId="{C47E6308-52FE-AB47-8A0C-A235718C6300}" dt="2024-07-12T18:44:49.654" v="113" actId="700"/>
          <ac:spMkLst>
            <pc:docMk/>
            <pc:sldMk cId="3875195103" sldId="269"/>
            <ac:spMk id="40" creationId="{D7AADC96-AA0C-CFC2-11DC-F1538ED27151}"/>
          </ac:spMkLst>
        </pc:spChg>
        <pc:spChg chg="del mod">
          <ac:chgData name="Murphy, Alison R" userId="f799444f-cc99-48a2-a322-12b87cbe7a0b" providerId="ADAL" clId="{C47E6308-52FE-AB47-8A0C-A235718C6300}" dt="2024-07-12T18:44:49.654" v="113" actId="700"/>
          <ac:spMkLst>
            <pc:docMk/>
            <pc:sldMk cId="3875195103" sldId="269"/>
            <ac:spMk id="41" creationId="{0DD647A4-69FF-A8EC-D8C9-87336A675EAE}"/>
          </ac:spMkLst>
        </pc:spChg>
        <pc:spChg chg="del mod">
          <ac:chgData name="Murphy, Alison R" userId="f799444f-cc99-48a2-a322-12b87cbe7a0b" providerId="ADAL" clId="{C47E6308-52FE-AB47-8A0C-A235718C6300}" dt="2024-07-12T18:44:49.654" v="113" actId="700"/>
          <ac:spMkLst>
            <pc:docMk/>
            <pc:sldMk cId="3875195103" sldId="269"/>
            <ac:spMk id="42" creationId="{34A2BB0F-6E67-4877-F484-B34A77E701C6}"/>
          </ac:spMkLst>
        </pc:spChg>
        <pc:spChg chg="del mod">
          <ac:chgData name="Murphy, Alison R" userId="f799444f-cc99-48a2-a322-12b87cbe7a0b" providerId="ADAL" clId="{C47E6308-52FE-AB47-8A0C-A235718C6300}" dt="2024-07-12T18:44:49.654" v="113" actId="700"/>
          <ac:spMkLst>
            <pc:docMk/>
            <pc:sldMk cId="3875195103" sldId="269"/>
            <ac:spMk id="43" creationId="{530BE246-14AC-0476-5397-3D97421F6DEA}"/>
          </ac:spMkLst>
        </pc:spChg>
        <pc:spChg chg="del mod">
          <ac:chgData name="Murphy, Alison R" userId="f799444f-cc99-48a2-a322-12b87cbe7a0b" providerId="ADAL" clId="{C47E6308-52FE-AB47-8A0C-A235718C6300}" dt="2024-07-12T18:44:49.654" v="113" actId="700"/>
          <ac:spMkLst>
            <pc:docMk/>
            <pc:sldMk cId="3875195103" sldId="269"/>
            <ac:spMk id="44" creationId="{94E01AC6-45CD-3267-6712-3506AF8482F0}"/>
          </ac:spMkLst>
        </pc:spChg>
        <pc:spChg chg="del mod">
          <ac:chgData name="Murphy, Alison R" userId="f799444f-cc99-48a2-a322-12b87cbe7a0b" providerId="ADAL" clId="{C47E6308-52FE-AB47-8A0C-A235718C6300}" dt="2024-07-12T18:44:49.654" v="113" actId="700"/>
          <ac:spMkLst>
            <pc:docMk/>
            <pc:sldMk cId="3875195103" sldId="269"/>
            <ac:spMk id="45" creationId="{0A5FB56D-CBA6-E5F8-EC25-CF24C76AFF3B}"/>
          </ac:spMkLst>
        </pc:spChg>
        <pc:spChg chg="del mod">
          <ac:chgData name="Murphy, Alison R" userId="f799444f-cc99-48a2-a322-12b87cbe7a0b" providerId="ADAL" clId="{C47E6308-52FE-AB47-8A0C-A235718C6300}" dt="2024-07-12T18:44:49.654" v="113" actId="700"/>
          <ac:spMkLst>
            <pc:docMk/>
            <pc:sldMk cId="3875195103" sldId="269"/>
            <ac:spMk id="46" creationId="{3747A620-B301-7818-A3F5-973B44D9E93E}"/>
          </ac:spMkLst>
        </pc:spChg>
        <pc:spChg chg="del mod">
          <ac:chgData name="Murphy, Alison R" userId="f799444f-cc99-48a2-a322-12b87cbe7a0b" providerId="ADAL" clId="{C47E6308-52FE-AB47-8A0C-A235718C6300}" dt="2024-07-12T18:44:49.654" v="113" actId="700"/>
          <ac:spMkLst>
            <pc:docMk/>
            <pc:sldMk cId="3875195103" sldId="269"/>
            <ac:spMk id="47" creationId="{990819B1-BD81-29EB-41E9-F7C6E685EBD0}"/>
          </ac:spMkLst>
        </pc:spChg>
        <pc:spChg chg="del mod">
          <ac:chgData name="Murphy, Alison R" userId="f799444f-cc99-48a2-a322-12b87cbe7a0b" providerId="ADAL" clId="{C47E6308-52FE-AB47-8A0C-A235718C6300}" dt="2024-07-12T18:44:49.654" v="113" actId="700"/>
          <ac:spMkLst>
            <pc:docMk/>
            <pc:sldMk cId="3875195103" sldId="269"/>
            <ac:spMk id="48" creationId="{722D8DB5-A257-81C1-6A62-061135708BBA}"/>
          </ac:spMkLst>
        </pc:spChg>
        <pc:spChg chg="del mod">
          <ac:chgData name="Murphy, Alison R" userId="f799444f-cc99-48a2-a322-12b87cbe7a0b" providerId="ADAL" clId="{C47E6308-52FE-AB47-8A0C-A235718C6300}" dt="2024-07-12T18:44:49.654" v="113" actId="700"/>
          <ac:spMkLst>
            <pc:docMk/>
            <pc:sldMk cId="3875195103" sldId="269"/>
            <ac:spMk id="49" creationId="{98610F1E-6871-876E-85FE-88FCC029498B}"/>
          </ac:spMkLst>
        </pc:spChg>
      </pc:sldChg>
      <pc:sldChg chg="addSp delSp modSp new mod">
        <pc:chgData name="Murphy, Alison R" userId="f799444f-cc99-48a2-a322-12b87cbe7a0b" providerId="ADAL" clId="{C47E6308-52FE-AB47-8A0C-A235718C6300}" dt="2024-07-25T17:54:45.077" v="399" actId="20577"/>
        <pc:sldMkLst>
          <pc:docMk/>
          <pc:sldMk cId="1470396526" sldId="270"/>
        </pc:sldMkLst>
        <pc:spChg chg="mod">
          <ac:chgData name="Murphy, Alison R" userId="f799444f-cc99-48a2-a322-12b87cbe7a0b" providerId="ADAL" clId="{C47E6308-52FE-AB47-8A0C-A235718C6300}" dt="2024-07-25T17:54:32.765" v="380" actId="404"/>
          <ac:spMkLst>
            <pc:docMk/>
            <pc:sldMk cId="1470396526" sldId="270"/>
            <ac:spMk id="2" creationId="{D753793B-D047-9921-E8D0-ED2F003A1DEF}"/>
          </ac:spMkLst>
        </pc:spChg>
        <pc:spChg chg="add del mod">
          <ac:chgData name="Murphy, Alison R" userId="f799444f-cc99-48a2-a322-12b87cbe7a0b" providerId="ADAL" clId="{C47E6308-52FE-AB47-8A0C-A235718C6300}" dt="2024-07-25T17:54:45.077" v="399" actId="20577"/>
          <ac:spMkLst>
            <pc:docMk/>
            <pc:sldMk cId="1470396526" sldId="270"/>
            <ac:spMk id="3" creationId="{DBE4FF0B-89C3-E55C-E5A7-9F24E3F9823D}"/>
          </ac:spMkLst>
        </pc:spChg>
        <pc:spChg chg="del">
          <ac:chgData name="Murphy, Alison R" userId="f799444f-cc99-48a2-a322-12b87cbe7a0b" providerId="ADAL" clId="{C47E6308-52FE-AB47-8A0C-A235718C6300}" dt="2024-07-25T17:50:22.365" v="305" actId="478"/>
          <ac:spMkLst>
            <pc:docMk/>
            <pc:sldMk cId="1470396526" sldId="270"/>
            <ac:spMk id="4" creationId="{134D88A2-B063-1931-CB0B-AD6E645EB953}"/>
          </ac:spMkLst>
        </pc:spChg>
      </pc:sldChg>
      <pc:sldChg chg="new del">
        <pc:chgData name="Murphy, Alison R" userId="f799444f-cc99-48a2-a322-12b87cbe7a0b" providerId="ADAL" clId="{C47E6308-52FE-AB47-8A0C-A235718C6300}" dt="2024-07-12T18:45:24.020" v="153" actId="680"/>
        <pc:sldMkLst>
          <pc:docMk/>
          <pc:sldMk cId="2901478426" sldId="270"/>
        </pc:sldMkLst>
      </pc:sldChg>
      <pc:sldMasterChg chg="modSp modSldLayout">
        <pc:chgData name="Murphy, Alison R" userId="f799444f-cc99-48a2-a322-12b87cbe7a0b" providerId="ADAL" clId="{C47E6308-52FE-AB47-8A0C-A235718C6300}" dt="2024-07-10T14:05:54.236" v="10"/>
        <pc:sldMasterMkLst>
          <pc:docMk/>
          <pc:sldMasterMk cId="1765816245" sldId="2147483648"/>
        </pc:sldMasterMkLst>
        <pc:spChg chg="mod">
          <ac:chgData name="Murphy, Alison R" userId="f799444f-cc99-48a2-a322-12b87cbe7a0b" providerId="ADAL" clId="{C47E6308-52FE-AB47-8A0C-A235718C6300}" dt="2024-07-10T14:05:54.236" v="10"/>
          <ac:spMkLst>
            <pc:docMk/>
            <pc:sldMasterMk cId="1765816245" sldId="2147483648"/>
            <ac:spMk id="2" creationId="{45BE736B-1DC4-6844-CC39-7953F6F5B62A}"/>
          </ac:spMkLst>
        </pc:spChg>
        <pc:spChg chg="mod">
          <ac:chgData name="Murphy, Alison R" userId="f799444f-cc99-48a2-a322-12b87cbe7a0b" providerId="ADAL" clId="{C47E6308-52FE-AB47-8A0C-A235718C6300}" dt="2024-07-10T14:05:54.236" v="10"/>
          <ac:spMkLst>
            <pc:docMk/>
            <pc:sldMasterMk cId="1765816245" sldId="2147483648"/>
            <ac:spMk id="3" creationId="{BB408300-7DA2-3C94-2D53-431241D0FBD9}"/>
          </ac:spMkLst>
        </pc:spChg>
        <pc:spChg chg="mod">
          <ac:chgData name="Murphy, Alison R" userId="f799444f-cc99-48a2-a322-12b87cbe7a0b" providerId="ADAL" clId="{C47E6308-52FE-AB47-8A0C-A235718C6300}" dt="2024-07-10T14:05:54.236" v="10"/>
          <ac:spMkLst>
            <pc:docMk/>
            <pc:sldMasterMk cId="1765816245" sldId="2147483648"/>
            <ac:spMk id="4" creationId="{2C92772C-906D-1430-9923-C061127ADF39}"/>
          </ac:spMkLst>
        </pc:spChg>
        <pc:spChg chg="mod">
          <ac:chgData name="Murphy, Alison R" userId="f799444f-cc99-48a2-a322-12b87cbe7a0b" providerId="ADAL" clId="{C47E6308-52FE-AB47-8A0C-A235718C6300}" dt="2024-07-10T14:05:54.236" v="10"/>
          <ac:spMkLst>
            <pc:docMk/>
            <pc:sldMasterMk cId="1765816245" sldId="2147483648"/>
            <ac:spMk id="5" creationId="{493D683C-3CBA-82D6-F7F6-7AC29C2CED46}"/>
          </ac:spMkLst>
        </pc:spChg>
        <pc:spChg chg="mod">
          <ac:chgData name="Murphy, Alison R" userId="f799444f-cc99-48a2-a322-12b87cbe7a0b" providerId="ADAL" clId="{C47E6308-52FE-AB47-8A0C-A235718C6300}" dt="2024-07-10T14:05:54.236" v="10"/>
          <ac:spMkLst>
            <pc:docMk/>
            <pc:sldMasterMk cId="1765816245" sldId="2147483648"/>
            <ac:spMk id="6" creationId="{9627A4A6-1594-51B3-2B27-71503A3EA162}"/>
          </ac:spMkLst>
        </pc:spChg>
        <pc:spChg chg="mod">
          <ac:chgData name="Murphy, Alison R" userId="f799444f-cc99-48a2-a322-12b87cbe7a0b" providerId="ADAL" clId="{C47E6308-52FE-AB47-8A0C-A235718C6300}" dt="2024-07-10T14:05:54.236" v="10"/>
          <ac:spMkLst>
            <pc:docMk/>
            <pc:sldMasterMk cId="1765816245" sldId="2147483648"/>
            <ac:spMk id="9" creationId="{9F63E526-6775-6BC5-8B3F-B3BA8B479B2C}"/>
          </ac:spMkLst>
        </pc:spChg>
        <pc:picChg chg="mod">
          <ac:chgData name="Murphy, Alison R" userId="f799444f-cc99-48a2-a322-12b87cbe7a0b" providerId="ADAL" clId="{C47E6308-52FE-AB47-8A0C-A235718C6300}" dt="2024-07-10T14:05:54.236" v="10"/>
          <ac:picMkLst>
            <pc:docMk/>
            <pc:sldMasterMk cId="1765816245" sldId="2147483648"/>
            <ac:picMk id="7" creationId="{696235D1-2BC9-75F7-C101-3EB37E70A8AE}"/>
          </ac:picMkLst>
        </pc:picChg>
        <pc:sldLayoutChg chg="modSp">
          <pc:chgData name="Murphy, Alison R" userId="f799444f-cc99-48a2-a322-12b87cbe7a0b" providerId="ADAL" clId="{C47E6308-52FE-AB47-8A0C-A235718C6300}" dt="2024-07-10T14:05:54.236" v="10"/>
          <pc:sldLayoutMkLst>
            <pc:docMk/>
            <pc:sldMasterMk cId="1765816245" sldId="2147483648"/>
            <pc:sldLayoutMk cId="4194937672" sldId="2147483651"/>
          </pc:sldLayoutMkLst>
          <pc:spChg chg="mod">
            <ac:chgData name="Murphy, Alison R" userId="f799444f-cc99-48a2-a322-12b87cbe7a0b" providerId="ADAL" clId="{C47E6308-52FE-AB47-8A0C-A235718C6300}" dt="2024-07-10T14:05:54.236" v="10"/>
            <ac:spMkLst>
              <pc:docMk/>
              <pc:sldMasterMk cId="1765816245" sldId="2147483648"/>
              <pc:sldLayoutMk cId="4194937672" sldId="2147483651"/>
              <ac:spMk id="2" creationId="{8CD2E165-2A26-EF38-7863-7342FD8F3487}"/>
            </ac:spMkLst>
          </pc:spChg>
          <pc:spChg chg="mod">
            <ac:chgData name="Murphy, Alison R" userId="f799444f-cc99-48a2-a322-12b87cbe7a0b" providerId="ADAL" clId="{C47E6308-52FE-AB47-8A0C-A235718C6300}" dt="2024-07-10T14:05:54.236" v="10"/>
            <ac:spMkLst>
              <pc:docMk/>
              <pc:sldMasterMk cId="1765816245" sldId="2147483648"/>
              <pc:sldLayoutMk cId="4194937672" sldId="2147483651"/>
              <ac:spMk id="3" creationId="{91C204D2-F55A-7A14-2CBE-2F2E8017C47D}"/>
            </ac:spMkLst>
          </pc:spChg>
          <pc:spChg chg="mod">
            <ac:chgData name="Murphy, Alison R" userId="f799444f-cc99-48a2-a322-12b87cbe7a0b" providerId="ADAL" clId="{C47E6308-52FE-AB47-8A0C-A235718C6300}" dt="2024-07-10T14:05:54.236" v="10"/>
            <ac:spMkLst>
              <pc:docMk/>
              <pc:sldMasterMk cId="1765816245" sldId="2147483648"/>
              <pc:sldLayoutMk cId="4194937672" sldId="2147483651"/>
              <ac:spMk id="7" creationId="{C87306CE-C8E9-AF2F-E95E-DAF0FF98E7F8}"/>
            </ac:spMkLst>
          </pc:spChg>
          <pc:picChg chg="mod">
            <ac:chgData name="Murphy, Alison R" userId="f799444f-cc99-48a2-a322-12b87cbe7a0b" providerId="ADAL" clId="{C47E6308-52FE-AB47-8A0C-A235718C6300}" dt="2024-07-10T14:05:54.236" v="10"/>
            <ac:picMkLst>
              <pc:docMk/>
              <pc:sldMasterMk cId="1765816245" sldId="2147483648"/>
              <pc:sldLayoutMk cId="4194937672" sldId="2147483651"/>
              <ac:picMk id="14" creationId="{3EECD6C0-B461-F1CE-26E8-AD76728E0D5A}"/>
            </ac:picMkLst>
          </pc:picChg>
        </pc:sldLayoutChg>
        <pc:sldLayoutChg chg="modSp">
          <pc:chgData name="Murphy, Alison R" userId="f799444f-cc99-48a2-a322-12b87cbe7a0b" providerId="ADAL" clId="{C47E6308-52FE-AB47-8A0C-A235718C6300}" dt="2024-07-10T14:05:54.236" v="10"/>
          <pc:sldLayoutMkLst>
            <pc:docMk/>
            <pc:sldMasterMk cId="3807555873" sldId="2147483677"/>
            <pc:sldLayoutMk cId="1705309665" sldId="2147483652"/>
          </pc:sldLayoutMkLst>
          <pc:spChg chg="mod">
            <ac:chgData name="Murphy, Alison R" userId="f799444f-cc99-48a2-a322-12b87cbe7a0b" providerId="ADAL" clId="{C47E6308-52FE-AB47-8A0C-A235718C6300}" dt="2024-07-10T14:05:54.236" v="10"/>
            <ac:spMkLst>
              <pc:docMk/>
              <pc:sldMasterMk cId="3807555873" sldId="2147483677"/>
              <pc:sldLayoutMk cId="1705309665" sldId="2147483652"/>
              <ac:spMk id="3" creationId="{EE8DAE36-0AE6-44BF-42F8-FD484F5191ED}"/>
            </ac:spMkLst>
          </pc:spChg>
          <pc:spChg chg="mod">
            <ac:chgData name="Murphy, Alison R" userId="f799444f-cc99-48a2-a322-12b87cbe7a0b" providerId="ADAL" clId="{C47E6308-52FE-AB47-8A0C-A235718C6300}" dt="2024-07-10T14:05:54.236" v="10"/>
            <ac:spMkLst>
              <pc:docMk/>
              <pc:sldMasterMk cId="3807555873" sldId="2147483677"/>
              <pc:sldLayoutMk cId="1705309665" sldId="2147483652"/>
              <ac:spMk id="4" creationId="{C06D5932-A488-822F-DC7C-EA3AEA01F160}"/>
            </ac:spMkLst>
          </pc:spChg>
        </pc:sldLayoutChg>
        <pc:sldLayoutChg chg="modSp">
          <pc:chgData name="Murphy, Alison R" userId="f799444f-cc99-48a2-a322-12b87cbe7a0b" providerId="ADAL" clId="{C47E6308-52FE-AB47-8A0C-A235718C6300}" dt="2024-07-10T14:05:54.236" v="10"/>
          <pc:sldLayoutMkLst>
            <pc:docMk/>
            <pc:sldMasterMk cId="3807555873" sldId="2147483677"/>
            <pc:sldLayoutMk cId="1140056359" sldId="2147483653"/>
          </pc:sldLayoutMkLst>
          <pc:spChg chg="mod">
            <ac:chgData name="Murphy, Alison R" userId="f799444f-cc99-48a2-a322-12b87cbe7a0b" providerId="ADAL" clId="{C47E6308-52FE-AB47-8A0C-A235718C6300}" dt="2024-07-10T14:05:54.236" v="10"/>
            <ac:spMkLst>
              <pc:docMk/>
              <pc:sldMasterMk cId="3807555873" sldId="2147483677"/>
              <pc:sldLayoutMk cId="1140056359" sldId="2147483653"/>
              <ac:spMk id="3" creationId="{18071ED2-2ADF-1922-C033-B529ED71C321}"/>
            </ac:spMkLst>
          </pc:spChg>
          <pc:spChg chg="mod">
            <ac:chgData name="Murphy, Alison R" userId="f799444f-cc99-48a2-a322-12b87cbe7a0b" providerId="ADAL" clId="{C47E6308-52FE-AB47-8A0C-A235718C6300}" dt="2024-07-10T14:05:54.236" v="10"/>
            <ac:spMkLst>
              <pc:docMk/>
              <pc:sldMasterMk cId="3807555873" sldId="2147483677"/>
              <pc:sldLayoutMk cId="1140056359" sldId="2147483653"/>
              <ac:spMk id="4" creationId="{778CA17B-BFC1-E0F0-179B-A7F447E276BB}"/>
            </ac:spMkLst>
          </pc:spChg>
          <pc:spChg chg="mod">
            <ac:chgData name="Murphy, Alison R" userId="f799444f-cc99-48a2-a322-12b87cbe7a0b" providerId="ADAL" clId="{C47E6308-52FE-AB47-8A0C-A235718C6300}" dt="2024-07-10T14:05:54.236" v="10"/>
            <ac:spMkLst>
              <pc:docMk/>
              <pc:sldMasterMk cId="3807555873" sldId="2147483677"/>
              <pc:sldLayoutMk cId="1140056359" sldId="2147483653"/>
              <ac:spMk id="5" creationId="{11B958C2-046F-C838-40E5-86B102C15D30}"/>
            </ac:spMkLst>
          </pc:spChg>
          <pc:spChg chg="mod">
            <ac:chgData name="Murphy, Alison R" userId="f799444f-cc99-48a2-a322-12b87cbe7a0b" providerId="ADAL" clId="{C47E6308-52FE-AB47-8A0C-A235718C6300}" dt="2024-07-10T14:05:54.236" v="10"/>
            <ac:spMkLst>
              <pc:docMk/>
              <pc:sldMasterMk cId="3807555873" sldId="2147483677"/>
              <pc:sldLayoutMk cId="1140056359" sldId="2147483653"/>
              <ac:spMk id="6" creationId="{4CA84315-61EC-C4BD-1947-D38A94E7E860}"/>
            </ac:spMkLst>
          </pc:spChg>
        </pc:sldLayoutChg>
        <pc:sldLayoutChg chg="modSp">
          <pc:chgData name="Murphy, Alison R" userId="f799444f-cc99-48a2-a322-12b87cbe7a0b" providerId="ADAL" clId="{C47E6308-52FE-AB47-8A0C-A235718C6300}" dt="2024-07-10T14:05:54.236" v="10"/>
          <pc:sldLayoutMkLst>
            <pc:docMk/>
            <pc:sldMasterMk cId="3807555873" sldId="2147483677"/>
            <pc:sldLayoutMk cId="1032140483" sldId="2147483656"/>
          </pc:sldLayoutMkLst>
          <pc:spChg chg="mod">
            <ac:chgData name="Murphy, Alison R" userId="f799444f-cc99-48a2-a322-12b87cbe7a0b" providerId="ADAL" clId="{C47E6308-52FE-AB47-8A0C-A235718C6300}" dt="2024-07-10T14:05:54.236" v="10"/>
            <ac:spMkLst>
              <pc:docMk/>
              <pc:sldMasterMk cId="3807555873" sldId="2147483677"/>
              <pc:sldLayoutMk cId="1032140483" sldId="2147483656"/>
              <ac:spMk id="2" creationId="{3CCA670E-0A7A-94B9-CE55-7BFEC2AB597A}"/>
            </ac:spMkLst>
          </pc:spChg>
          <pc:spChg chg="mod">
            <ac:chgData name="Murphy, Alison R" userId="f799444f-cc99-48a2-a322-12b87cbe7a0b" providerId="ADAL" clId="{C47E6308-52FE-AB47-8A0C-A235718C6300}" dt="2024-07-10T14:05:54.236" v="10"/>
            <ac:spMkLst>
              <pc:docMk/>
              <pc:sldMasterMk cId="3807555873" sldId="2147483677"/>
              <pc:sldLayoutMk cId="1032140483" sldId="2147483656"/>
              <ac:spMk id="3" creationId="{3FA50C55-F058-6D66-6F50-2AAA73C4AF7D}"/>
            </ac:spMkLst>
          </pc:spChg>
          <pc:spChg chg="mod">
            <ac:chgData name="Murphy, Alison R" userId="f799444f-cc99-48a2-a322-12b87cbe7a0b" providerId="ADAL" clId="{C47E6308-52FE-AB47-8A0C-A235718C6300}" dt="2024-07-10T14:05:54.236" v="10"/>
            <ac:spMkLst>
              <pc:docMk/>
              <pc:sldMasterMk cId="3807555873" sldId="2147483677"/>
              <pc:sldLayoutMk cId="1032140483" sldId="2147483656"/>
              <ac:spMk id="4" creationId="{8C6F12D1-6CD4-46B3-D63F-0BBF0B149124}"/>
            </ac:spMkLst>
          </pc:spChg>
          <pc:spChg chg="mod">
            <ac:chgData name="Murphy, Alison R" userId="f799444f-cc99-48a2-a322-12b87cbe7a0b" providerId="ADAL" clId="{C47E6308-52FE-AB47-8A0C-A235718C6300}" dt="2024-07-10T14:05:54.236" v="10"/>
            <ac:spMkLst>
              <pc:docMk/>
              <pc:sldMasterMk cId="3807555873" sldId="2147483677"/>
              <pc:sldLayoutMk cId="1032140483" sldId="2147483656"/>
              <ac:spMk id="5" creationId="{CC89AD27-4BBA-E657-8599-BF1D7A22837B}"/>
            </ac:spMkLst>
          </pc:spChg>
        </pc:sldLayoutChg>
        <pc:sldLayoutChg chg="modSp">
          <pc:chgData name="Murphy, Alison R" userId="f799444f-cc99-48a2-a322-12b87cbe7a0b" providerId="ADAL" clId="{C47E6308-52FE-AB47-8A0C-A235718C6300}" dt="2024-07-10T14:05:54.236" v="10"/>
          <pc:sldLayoutMkLst>
            <pc:docMk/>
            <pc:sldMasterMk cId="3807555873" sldId="2147483677"/>
            <pc:sldLayoutMk cId="2134617497" sldId="2147483657"/>
          </pc:sldLayoutMkLst>
          <pc:spChg chg="mod">
            <ac:chgData name="Murphy, Alison R" userId="f799444f-cc99-48a2-a322-12b87cbe7a0b" providerId="ADAL" clId="{C47E6308-52FE-AB47-8A0C-A235718C6300}" dt="2024-07-10T14:05:54.236" v="10"/>
            <ac:spMkLst>
              <pc:docMk/>
              <pc:sldMasterMk cId="3807555873" sldId="2147483677"/>
              <pc:sldLayoutMk cId="2134617497" sldId="2147483657"/>
              <ac:spMk id="3" creationId="{5934830D-FBB2-5A9E-6DE0-C3A239A25306}"/>
            </ac:spMkLst>
          </pc:spChg>
          <pc:spChg chg="mod">
            <ac:chgData name="Murphy, Alison R" userId="f799444f-cc99-48a2-a322-12b87cbe7a0b" providerId="ADAL" clId="{C47E6308-52FE-AB47-8A0C-A235718C6300}" dt="2024-07-10T14:05:54.236" v="10"/>
            <ac:spMkLst>
              <pc:docMk/>
              <pc:sldMasterMk cId="3807555873" sldId="2147483677"/>
              <pc:sldLayoutMk cId="2134617497" sldId="2147483657"/>
              <ac:spMk id="4" creationId="{B63A6AA5-9CD1-502A-C6B1-DAD0AFDA1030}"/>
            </ac:spMkLst>
          </pc:spChg>
          <pc:spChg chg="mod">
            <ac:chgData name="Murphy, Alison R" userId="f799444f-cc99-48a2-a322-12b87cbe7a0b" providerId="ADAL" clId="{C47E6308-52FE-AB47-8A0C-A235718C6300}" dt="2024-07-10T14:05:54.236" v="10"/>
            <ac:spMkLst>
              <pc:docMk/>
              <pc:sldMasterMk cId="3807555873" sldId="2147483677"/>
              <pc:sldLayoutMk cId="2134617497" sldId="2147483657"/>
              <ac:spMk id="16" creationId="{C770BF24-8D00-40A6-9C69-742A02DC93AB}"/>
            </ac:spMkLst>
          </pc:spChg>
          <pc:spChg chg="mod">
            <ac:chgData name="Murphy, Alison R" userId="f799444f-cc99-48a2-a322-12b87cbe7a0b" providerId="ADAL" clId="{C47E6308-52FE-AB47-8A0C-A235718C6300}" dt="2024-07-10T14:05:54.236" v="10"/>
            <ac:spMkLst>
              <pc:docMk/>
              <pc:sldMasterMk cId="3807555873" sldId="2147483677"/>
              <pc:sldLayoutMk cId="2134617497" sldId="2147483657"/>
              <ac:spMk id="24" creationId="{3DB370EF-D7D5-9287-4375-7CDD35E65F78}"/>
            </ac:spMkLst>
          </pc:spChg>
          <pc:picChg chg="mod">
            <ac:chgData name="Murphy, Alison R" userId="f799444f-cc99-48a2-a322-12b87cbe7a0b" providerId="ADAL" clId="{C47E6308-52FE-AB47-8A0C-A235718C6300}" dt="2024-07-10T14:05:54.236" v="10"/>
            <ac:picMkLst>
              <pc:docMk/>
              <pc:sldMasterMk cId="3807555873" sldId="2147483677"/>
              <pc:sldLayoutMk cId="2134617497" sldId="2147483657"/>
              <ac:picMk id="10" creationId="{A2058621-1B9D-377D-AABD-3FEBA3743600}"/>
            </ac:picMkLst>
          </pc:picChg>
        </pc:sldLayoutChg>
        <pc:sldLayoutChg chg="modSp">
          <pc:chgData name="Murphy, Alison R" userId="f799444f-cc99-48a2-a322-12b87cbe7a0b" providerId="ADAL" clId="{C47E6308-52FE-AB47-8A0C-A235718C6300}" dt="2024-07-10T14:05:54.236" v="10"/>
          <pc:sldLayoutMkLst>
            <pc:docMk/>
            <pc:sldMasterMk cId="3807555873" sldId="2147483677"/>
            <pc:sldLayoutMk cId="142698318" sldId="2147483658"/>
          </pc:sldLayoutMkLst>
          <pc:spChg chg="mod">
            <ac:chgData name="Murphy, Alison R" userId="f799444f-cc99-48a2-a322-12b87cbe7a0b" providerId="ADAL" clId="{C47E6308-52FE-AB47-8A0C-A235718C6300}" dt="2024-07-10T14:05:54.236" v="10"/>
            <ac:spMkLst>
              <pc:docMk/>
              <pc:sldMasterMk cId="3807555873" sldId="2147483677"/>
              <pc:sldLayoutMk cId="142698318" sldId="2147483658"/>
              <ac:spMk id="6" creationId="{BAA57087-3E08-8033-B654-1FC00AC6A5FB}"/>
            </ac:spMkLst>
          </pc:spChg>
          <pc:spChg chg="mod">
            <ac:chgData name="Murphy, Alison R" userId="f799444f-cc99-48a2-a322-12b87cbe7a0b" providerId="ADAL" clId="{C47E6308-52FE-AB47-8A0C-A235718C6300}" dt="2024-07-10T14:05:54.236" v="10"/>
            <ac:spMkLst>
              <pc:docMk/>
              <pc:sldMasterMk cId="3807555873" sldId="2147483677"/>
              <pc:sldLayoutMk cId="142698318" sldId="2147483658"/>
              <ac:spMk id="9" creationId="{B8919015-ED07-D3DC-8321-B72D84EA1C53}"/>
            </ac:spMkLst>
          </pc:spChg>
          <pc:spChg chg="mod">
            <ac:chgData name="Murphy, Alison R" userId="f799444f-cc99-48a2-a322-12b87cbe7a0b" providerId="ADAL" clId="{C47E6308-52FE-AB47-8A0C-A235718C6300}" dt="2024-07-10T14:05:54.236" v="10"/>
            <ac:spMkLst>
              <pc:docMk/>
              <pc:sldMasterMk cId="3807555873" sldId="2147483677"/>
              <pc:sldLayoutMk cId="142698318" sldId="2147483658"/>
              <ac:spMk id="12" creationId="{C02DCADB-0892-7D58-923F-3ABC8EA85E0B}"/>
            </ac:spMkLst>
          </pc:spChg>
          <pc:spChg chg="mod">
            <ac:chgData name="Murphy, Alison R" userId="f799444f-cc99-48a2-a322-12b87cbe7a0b" providerId="ADAL" clId="{C47E6308-52FE-AB47-8A0C-A235718C6300}" dt="2024-07-10T14:05:54.236" v="10"/>
            <ac:spMkLst>
              <pc:docMk/>
              <pc:sldMasterMk cId="3807555873" sldId="2147483677"/>
              <pc:sldLayoutMk cId="142698318" sldId="2147483658"/>
              <ac:spMk id="15" creationId="{91FBE498-FDB6-5660-8BE1-4F4C01BEF7E5}"/>
            </ac:spMkLst>
          </pc:spChg>
          <pc:spChg chg="mod">
            <ac:chgData name="Murphy, Alison R" userId="f799444f-cc99-48a2-a322-12b87cbe7a0b" providerId="ADAL" clId="{C47E6308-52FE-AB47-8A0C-A235718C6300}" dt="2024-07-10T14:05:54.236" v="10"/>
            <ac:spMkLst>
              <pc:docMk/>
              <pc:sldMasterMk cId="3807555873" sldId="2147483677"/>
              <pc:sldLayoutMk cId="142698318" sldId="2147483658"/>
              <ac:spMk id="21" creationId="{AB21D54F-F36E-D4AF-C2DD-E22524360A14}"/>
            </ac:spMkLst>
          </pc:spChg>
          <pc:spChg chg="mod">
            <ac:chgData name="Murphy, Alison R" userId="f799444f-cc99-48a2-a322-12b87cbe7a0b" providerId="ADAL" clId="{C47E6308-52FE-AB47-8A0C-A235718C6300}" dt="2024-07-10T14:05:54.236" v="10"/>
            <ac:spMkLst>
              <pc:docMk/>
              <pc:sldMasterMk cId="3807555873" sldId="2147483677"/>
              <pc:sldLayoutMk cId="142698318" sldId="2147483658"/>
              <ac:spMk id="22" creationId="{5A71DF1F-6F1B-0403-7331-3FEE327EEC72}"/>
            </ac:spMkLst>
          </pc:spChg>
          <pc:spChg chg="mod">
            <ac:chgData name="Murphy, Alison R" userId="f799444f-cc99-48a2-a322-12b87cbe7a0b" providerId="ADAL" clId="{C47E6308-52FE-AB47-8A0C-A235718C6300}" dt="2024-07-10T14:05:54.236" v="10"/>
            <ac:spMkLst>
              <pc:docMk/>
              <pc:sldMasterMk cId="3807555873" sldId="2147483677"/>
              <pc:sldLayoutMk cId="142698318" sldId="2147483658"/>
              <ac:spMk id="23" creationId="{3B7BE6AB-85CB-6973-A1DA-BC5EECEC992D}"/>
            </ac:spMkLst>
          </pc:spChg>
          <pc:spChg chg="mod">
            <ac:chgData name="Murphy, Alison R" userId="f799444f-cc99-48a2-a322-12b87cbe7a0b" providerId="ADAL" clId="{C47E6308-52FE-AB47-8A0C-A235718C6300}" dt="2024-07-10T14:05:54.236" v="10"/>
            <ac:spMkLst>
              <pc:docMk/>
              <pc:sldMasterMk cId="3807555873" sldId="2147483677"/>
              <pc:sldLayoutMk cId="142698318" sldId="2147483658"/>
              <ac:spMk id="24" creationId="{CE74D4BC-5E12-E0A7-58A1-9C3D90B9DB42}"/>
            </ac:spMkLst>
          </pc:spChg>
          <pc:spChg chg="mod">
            <ac:chgData name="Murphy, Alison R" userId="f799444f-cc99-48a2-a322-12b87cbe7a0b" providerId="ADAL" clId="{C47E6308-52FE-AB47-8A0C-A235718C6300}" dt="2024-07-10T14:05:54.236" v="10"/>
            <ac:spMkLst>
              <pc:docMk/>
              <pc:sldMasterMk cId="3807555873" sldId="2147483677"/>
              <pc:sldLayoutMk cId="142698318" sldId="2147483658"/>
              <ac:spMk id="25" creationId="{B9C20913-CDDC-CF58-3085-A7B30F30F8A5}"/>
            </ac:spMkLst>
          </pc:spChg>
          <pc:cxnChg chg="mod">
            <ac:chgData name="Murphy, Alison R" userId="f799444f-cc99-48a2-a322-12b87cbe7a0b" providerId="ADAL" clId="{C47E6308-52FE-AB47-8A0C-A235718C6300}" dt="2024-07-10T14:05:54.236" v="10"/>
            <ac:cxnSpMkLst>
              <pc:docMk/>
              <pc:sldMasterMk cId="3807555873" sldId="2147483677"/>
              <pc:sldLayoutMk cId="142698318" sldId="2147483658"/>
              <ac:cxnSpMk id="8" creationId="{A718316F-FB2F-1083-E52D-F03C0A997CFC}"/>
            </ac:cxnSpMkLst>
          </pc:cxnChg>
          <pc:cxnChg chg="mod">
            <ac:chgData name="Murphy, Alison R" userId="f799444f-cc99-48a2-a322-12b87cbe7a0b" providerId="ADAL" clId="{C47E6308-52FE-AB47-8A0C-A235718C6300}" dt="2024-07-10T14:05:54.236" v="10"/>
            <ac:cxnSpMkLst>
              <pc:docMk/>
              <pc:sldMasterMk cId="3807555873" sldId="2147483677"/>
              <pc:sldLayoutMk cId="142698318" sldId="2147483658"/>
              <ac:cxnSpMk id="14" creationId="{74883942-E107-407A-9D30-A8C59369571B}"/>
            </ac:cxnSpMkLst>
          </pc:cxnChg>
          <pc:cxnChg chg="mod">
            <ac:chgData name="Murphy, Alison R" userId="f799444f-cc99-48a2-a322-12b87cbe7a0b" providerId="ADAL" clId="{C47E6308-52FE-AB47-8A0C-A235718C6300}" dt="2024-07-10T14:05:54.236" v="10"/>
            <ac:cxnSpMkLst>
              <pc:docMk/>
              <pc:sldMasterMk cId="3807555873" sldId="2147483677"/>
              <pc:sldLayoutMk cId="142698318" sldId="2147483658"/>
              <ac:cxnSpMk id="18" creationId="{D5157E4A-8DA3-38B2-15DC-3D9C685270AE}"/>
            </ac:cxnSpMkLst>
          </pc:cxnChg>
          <pc:cxnChg chg="mod">
            <ac:chgData name="Murphy, Alison R" userId="f799444f-cc99-48a2-a322-12b87cbe7a0b" providerId="ADAL" clId="{C47E6308-52FE-AB47-8A0C-A235718C6300}" dt="2024-07-10T14:05:54.236" v="10"/>
            <ac:cxnSpMkLst>
              <pc:docMk/>
              <pc:sldMasterMk cId="3807555873" sldId="2147483677"/>
              <pc:sldLayoutMk cId="142698318" sldId="2147483658"/>
              <ac:cxnSpMk id="20" creationId="{4D43F744-AB0A-9075-7758-AFBCA8E7F5F6}"/>
            </ac:cxnSpMkLst>
          </pc:cxnChg>
        </pc:sldLayoutChg>
        <pc:sldLayoutChg chg="modSp">
          <pc:chgData name="Murphy, Alison R" userId="f799444f-cc99-48a2-a322-12b87cbe7a0b" providerId="ADAL" clId="{C47E6308-52FE-AB47-8A0C-A235718C6300}" dt="2024-07-10T14:05:54.236" v="10"/>
          <pc:sldLayoutMkLst>
            <pc:docMk/>
            <pc:sldMasterMk cId="3807555873" sldId="2147483677"/>
            <pc:sldLayoutMk cId="3790857754" sldId="2147483659"/>
          </pc:sldLayoutMkLst>
          <pc:spChg chg="mod">
            <ac:chgData name="Murphy, Alison R" userId="f799444f-cc99-48a2-a322-12b87cbe7a0b" providerId="ADAL" clId="{C47E6308-52FE-AB47-8A0C-A235718C6300}" dt="2024-07-10T14:05:54.236" v="10"/>
            <ac:spMkLst>
              <pc:docMk/>
              <pc:sldMasterMk cId="3807555873" sldId="2147483677"/>
              <pc:sldLayoutMk cId="3790857754" sldId="2147483659"/>
              <ac:spMk id="2" creationId="{D627D8A6-7B04-B85E-A128-28D84515D4C4}"/>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6" creationId="{BF02EB3A-23B9-32BA-870D-285DDE5BDAF5}"/>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8" creationId="{8497C0D0-C4FF-28F7-B32C-D05A436FAD6A}"/>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9" creationId="{E2DAB20D-E1BC-602F-74EB-406FAE6BF48F}"/>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19" creationId="{74CB46F3-5472-B0A3-6A0A-5ED604801BFC}"/>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20" creationId="{E5B1B96F-E065-523C-352D-55E4CF7D46DF}"/>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21" creationId="{7DC03777-7704-D178-37DC-3582A872D339}"/>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22" creationId="{D395548C-27A6-47D9-8AED-C6BDE863835C}"/>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23" creationId="{A949499E-6A82-B840-BD12-3C9DCE4C4387}"/>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24" creationId="{4383F6E8-8C37-2336-DF18-48E62D725189}"/>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25" creationId="{4881F187-B4FF-43C2-5175-889A399B4D5D}"/>
            </ac:spMkLst>
          </pc:spChg>
          <pc:spChg chg="mod">
            <ac:chgData name="Murphy, Alison R" userId="f799444f-cc99-48a2-a322-12b87cbe7a0b" providerId="ADAL" clId="{C47E6308-52FE-AB47-8A0C-A235718C6300}" dt="2024-07-10T14:05:54.236" v="10"/>
            <ac:spMkLst>
              <pc:docMk/>
              <pc:sldMasterMk cId="3807555873" sldId="2147483677"/>
              <pc:sldLayoutMk cId="3790857754" sldId="2147483659"/>
              <ac:spMk id="26" creationId="{CF60C375-26A2-2324-242A-47183AE31DA6}"/>
            </ac:spMkLst>
          </pc:spChg>
        </pc:sldLayoutChg>
        <pc:sldLayoutChg chg="modSp">
          <pc:chgData name="Murphy, Alison R" userId="f799444f-cc99-48a2-a322-12b87cbe7a0b" providerId="ADAL" clId="{C47E6308-52FE-AB47-8A0C-A235718C6300}" dt="2024-07-10T14:05:54.236" v="10"/>
          <pc:sldLayoutMkLst>
            <pc:docMk/>
            <pc:sldMasterMk cId="3807555873" sldId="2147483677"/>
            <pc:sldLayoutMk cId="1787206268" sldId="2147483660"/>
          </pc:sldLayoutMkLst>
          <pc:spChg chg="mod">
            <ac:chgData name="Murphy, Alison R" userId="f799444f-cc99-48a2-a322-12b87cbe7a0b" providerId="ADAL" clId="{C47E6308-52FE-AB47-8A0C-A235718C6300}" dt="2024-07-10T14:05:54.236" v="10"/>
            <ac:spMkLst>
              <pc:docMk/>
              <pc:sldMasterMk cId="3807555873" sldId="2147483677"/>
              <pc:sldLayoutMk cId="1787206268" sldId="2147483660"/>
              <ac:spMk id="2" creationId="{C256B669-B5E8-5178-13F9-EC0C31B23868}"/>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4" creationId="{D5D214F9-EF00-022B-497B-827DEED25C40}"/>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5" creationId="{7A778E8C-AC17-3CB4-8993-D286841B8CD4}"/>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6" creationId="{BF02EB3A-23B9-32BA-870D-285DDE5BDAF5}"/>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8" creationId="{8497C0D0-C4FF-28F7-B32C-D05A436FAD6A}"/>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9" creationId="{E2DAB20D-E1BC-602F-74EB-406FAE6BF48F}"/>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16" creationId="{8A687A43-E4A4-BE96-0B21-52D6A3D651E1}"/>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17" creationId="{AB008B4D-329C-4EE9-5597-FDA6C09075B4}"/>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18" creationId="{E0410AAA-6D3C-20B2-E079-3B180A00AA70}"/>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45" creationId="{60B529B9-0FFD-A486-CADE-6D7CC15BDC4E}"/>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46" creationId="{2E30E1C2-6935-DE8B-7501-BB142BC9BB57}"/>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47" creationId="{0937DD7B-69F0-326D-469B-778793254029}"/>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51" creationId="{692240BA-D864-33C3-60EB-4AF507DC349B}"/>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52" creationId="{689F8EC7-6902-6B75-1E02-29E83A2E86F1}"/>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53" creationId="{A0F00252-5861-93C1-B751-2B31D0C0FDFD}"/>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66" creationId="{08D3EE5E-CDB5-1AD1-6AB3-B7A44FF27F6D}"/>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67" creationId="{61A80C66-F281-4FD8-DE5F-4A4EF80366A7}"/>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68" creationId="{DE07A0A9-A9AC-6A48-3DEB-4F96DC55CE82}"/>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69" creationId="{7C372095-3D44-2C00-08DF-06BC7B3D3DF7}"/>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70" creationId="{6C60132D-0453-5102-FAB0-FF65EA01047C}"/>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71" creationId="{C43F2DB7-364E-0666-EE3E-84B1CE73E804}"/>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72" creationId="{09249EDD-F81A-C769-B366-21C1A340A289}"/>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73" creationId="{FC0A104F-CD92-AAA2-F994-B6F0109910D5}"/>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74" creationId="{E1D291D9-CB65-5AE3-5348-F45E73A41ABD}"/>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75" creationId="{1B434753-B537-949C-9633-4C8DD11F057F}"/>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76" creationId="{093F2645-E73D-C45E-D79D-6F765BDA92E2}"/>
            </ac:spMkLst>
          </pc:spChg>
          <pc:spChg chg="mod">
            <ac:chgData name="Murphy, Alison R" userId="f799444f-cc99-48a2-a322-12b87cbe7a0b" providerId="ADAL" clId="{C47E6308-52FE-AB47-8A0C-A235718C6300}" dt="2024-07-10T14:05:54.236" v="10"/>
            <ac:spMkLst>
              <pc:docMk/>
              <pc:sldMasterMk cId="3807555873" sldId="2147483677"/>
              <pc:sldLayoutMk cId="1787206268" sldId="2147483660"/>
              <ac:spMk id="77" creationId="{49EBD817-714C-50F4-0275-CA3C7FCCBEE1}"/>
            </ac:spMkLst>
          </pc:spChg>
        </pc:sldLayoutChg>
        <pc:sldLayoutChg chg="modSp">
          <pc:chgData name="Murphy, Alison R" userId="f799444f-cc99-48a2-a322-12b87cbe7a0b" providerId="ADAL" clId="{C47E6308-52FE-AB47-8A0C-A235718C6300}" dt="2024-07-10T14:05:54.236" v="10"/>
          <pc:sldLayoutMkLst>
            <pc:docMk/>
            <pc:sldMasterMk cId="3807555873" sldId="2147483677"/>
            <pc:sldLayoutMk cId="1152234343" sldId="2147483661"/>
          </pc:sldLayoutMkLst>
          <pc:spChg chg="mod">
            <ac:chgData name="Murphy, Alison R" userId="f799444f-cc99-48a2-a322-12b87cbe7a0b" providerId="ADAL" clId="{C47E6308-52FE-AB47-8A0C-A235718C6300}" dt="2024-07-10T14:05:54.236" v="10"/>
            <ac:spMkLst>
              <pc:docMk/>
              <pc:sldMasterMk cId="3807555873" sldId="2147483677"/>
              <pc:sldLayoutMk cId="1152234343" sldId="2147483661"/>
              <ac:spMk id="2" creationId="{8F227C82-C15D-DD91-9446-76ECE7FBB8F9}"/>
            </ac:spMkLst>
          </pc:spChg>
          <pc:spChg chg="mod">
            <ac:chgData name="Murphy, Alison R" userId="f799444f-cc99-48a2-a322-12b87cbe7a0b" providerId="ADAL" clId="{C47E6308-52FE-AB47-8A0C-A235718C6300}" dt="2024-07-10T14:05:54.236" v="10"/>
            <ac:spMkLst>
              <pc:docMk/>
              <pc:sldMasterMk cId="3807555873" sldId="2147483677"/>
              <pc:sldLayoutMk cId="1152234343" sldId="2147483661"/>
              <ac:spMk id="3" creationId="{738ACAE1-6F38-180D-B778-27F9F1207EFD}"/>
            </ac:spMkLst>
          </pc:spChg>
          <pc:spChg chg="mod">
            <ac:chgData name="Murphy, Alison R" userId="f799444f-cc99-48a2-a322-12b87cbe7a0b" providerId="ADAL" clId="{C47E6308-52FE-AB47-8A0C-A235718C6300}" dt="2024-07-10T14:05:54.236" v="10"/>
            <ac:spMkLst>
              <pc:docMk/>
              <pc:sldMasterMk cId="3807555873" sldId="2147483677"/>
              <pc:sldLayoutMk cId="1152234343" sldId="2147483661"/>
              <ac:spMk id="7" creationId="{DBAC7BEF-9F6A-BAD7-8D67-FF28F50BE1CC}"/>
            </ac:spMkLst>
          </pc:spChg>
          <pc:spChg chg="mod">
            <ac:chgData name="Murphy, Alison R" userId="f799444f-cc99-48a2-a322-12b87cbe7a0b" providerId="ADAL" clId="{C47E6308-52FE-AB47-8A0C-A235718C6300}" dt="2024-07-10T14:05:54.236" v="10"/>
            <ac:spMkLst>
              <pc:docMk/>
              <pc:sldMasterMk cId="3807555873" sldId="2147483677"/>
              <pc:sldLayoutMk cId="1152234343" sldId="2147483661"/>
              <ac:spMk id="8" creationId="{54B1C2B2-EEAB-7D3D-6A65-4A90FB4A6CBC}"/>
            </ac:spMkLst>
          </pc:spChg>
          <pc:spChg chg="mod">
            <ac:chgData name="Murphy, Alison R" userId="f799444f-cc99-48a2-a322-12b87cbe7a0b" providerId="ADAL" clId="{C47E6308-52FE-AB47-8A0C-A235718C6300}" dt="2024-07-10T14:05:54.236" v="10"/>
            <ac:spMkLst>
              <pc:docMk/>
              <pc:sldMasterMk cId="3807555873" sldId="2147483677"/>
              <pc:sldLayoutMk cId="1152234343" sldId="2147483661"/>
              <ac:spMk id="9" creationId="{42F367F5-BF14-328E-6ECE-9A15FA161D0E}"/>
            </ac:spMkLst>
          </pc:spChg>
          <pc:spChg chg="mod">
            <ac:chgData name="Murphy, Alison R" userId="f799444f-cc99-48a2-a322-12b87cbe7a0b" providerId="ADAL" clId="{C47E6308-52FE-AB47-8A0C-A235718C6300}" dt="2024-07-10T14:05:54.236" v="10"/>
            <ac:spMkLst>
              <pc:docMk/>
              <pc:sldMasterMk cId="3807555873" sldId="2147483677"/>
              <pc:sldLayoutMk cId="1152234343" sldId="2147483661"/>
              <ac:spMk id="10" creationId="{B32A1D37-F382-E28D-AE70-8E4DD87D98E6}"/>
            </ac:spMkLst>
          </pc:spChg>
          <pc:spChg chg="mod">
            <ac:chgData name="Murphy, Alison R" userId="f799444f-cc99-48a2-a322-12b87cbe7a0b" providerId="ADAL" clId="{C47E6308-52FE-AB47-8A0C-A235718C6300}" dt="2024-07-10T14:05:54.236" v="10"/>
            <ac:spMkLst>
              <pc:docMk/>
              <pc:sldMasterMk cId="3807555873" sldId="2147483677"/>
              <pc:sldLayoutMk cId="1152234343" sldId="2147483661"/>
              <ac:spMk id="12" creationId="{9E036E75-B49B-1E46-42DB-8A775A86DA85}"/>
            </ac:spMkLst>
          </pc:spChg>
          <pc:grpChg chg="mod">
            <ac:chgData name="Murphy, Alison R" userId="f799444f-cc99-48a2-a322-12b87cbe7a0b" providerId="ADAL" clId="{C47E6308-52FE-AB47-8A0C-A235718C6300}" dt="2024-07-10T14:05:54.236" v="10"/>
            <ac:grpSpMkLst>
              <pc:docMk/>
              <pc:sldMasterMk cId="3807555873" sldId="2147483677"/>
              <pc:sldLayoutMk cId="1152234343" sldId="2147483661"/>
              <ac:grpSpMk id="4" creationId="{C9336362-6AE8-102D-3BFB-172AC0EBDFEA}"/>
            </ac:grpSpMkLst>
          </pc:grpChg>
          <pc:picChg chg="mod">
            <ac:chgData name="Murphy, Alison R" userId="f799444f-cc99-48a2-a322-12b87cbe7a0b" providerId="ADAL" clId="{C47E6308-52FE-AB47-8A0C-A235718C6300}" dt="2024-07-10T14:05:54.236" v="10"/>
            <ac:picMkLst>
              <pc:docMk/>
              <pc:sldMasterMk cId="3807555873" sldId="2147483677"/>
              <pc:sldLayoutMk cId="1152234343" sldId="2147483661"/>
              <ac:picMk id="5" creationId="{07643897-13BA-D4C3-C58E-FE25BCDD258A}"/>
            </ac:picMkLst>
          </pc:picChg>
          <pc:picChg chg="mod">
            <ac:chgData name="Murphy, Alison R" userId="f799444f-cc99-48a2-a322-12b87cbe7a0b" providerId="ADAL" clId="{C47E6308-52FE-AB47-8A0C-A235718C6300}" dt="2024-07-10T14:05:54.236" v="10"/>
            <ac:picMkLst>
              <pc:docMk/>
              <pc:sldMasterMk cId="3807555873" sldId="2147483677"/>
              <pc:sldLayoutMk cId="1152234343" sldId="2147483661"/>
              <ac:picMk id="6" creationId="{FAE210B5-B2A5-D427-5003-BC96C9C25B7B}"/>
            </ac:picMkLst>
          </pc:picChg>
          <pc:picChg chg="mod">
            <ac:chgData name="Murphy, Alison R" userId="f799444f-cc99-48a2-a322-12b87cbe7a0b" providerId="ADAL" clId="{C47E6308-52FE-AB47-8A0C-A235718C6300}" dt="2024-07-10T14:05:54.236" v="10"/>
            <ac:picMkLst>
              <pc:docMk/>
              <pc:sldMasterMk cId="3807555873" sldId="2147483677"/>
              <pc:sldLayoutMk cId="1152234343" sldId="2147483661"/>
              <ac:picMk id="11" creationId="{E1A52739-9823-BA64-6141-7B902BFA9BBE}"/>
            </ac:picMkLst>
          </pc:picChg>
          <pc:picChg chg="mod">
            <ac:chgData name="Murphy, Alison R" userId="f799444f-cc99-48a2-a322-12b87cbe7a0b" providerId="ADAL" clId="{C47E6308-52FE-AB47-8A0C-A235718C6300}" dt="2024-07-10T14:05:54.236" v="10"/>
            <ac:picMkLst>
              <pc:docMk/>
              <pc:sldMasterMk cId="3807555873" sldId="2147483677"/>
              <pc:sldLayoutMk cId="1152234343" sldId="2147483661"/>
              <ac:picMk id="14" creationId="{317E5A2C-3673-B78E-8195-755A3FDF6DFF}"/>
            </ac:picMkLst>
          </pc:picChg>
        </pc:sldLayoutChg>
        <pc:sldLayoutChg chg="modSp">
          <pc:chgData name="Murphy, Alison R" userId="f799444f-cc99-48a2-a322-12b87cbe7a0b" providerId="ADAL" clId="{C47E6308-52FE-AB47-8A0C-A235718C6300}" dt="2024-07-10T14:05:54.236" v="10"/>
          <pc:sldLayoutMkLst>
            <pc:docMk/>
            <pc:sldMasterMk cId="1765816245" sldId="2147483648"/>
            <pc:sldLayoutMk cId="2314929079" sldId="2147483662"/>
          </pc:sldLayoutMkLst>
          <pc:spChg chg="mod">
            <ac:chgData name="Murphy, Alison R" userId="f799444f-cc99-48a2-a322-12b87cbe7a0b" providerId="ADAL" clId="{C47E6308-52FE-AB47-8A0C-A235718C6300}" dt="2024-07-10T14:05:54.236" v="10"/>
            <ac:spMkLst>
              <pc:docMk/>
              <pc:sldMasterMk cId="1765816245" sldId="2147483648"/>
              <pc:sldLayoutMk cId="2314929079" sldId="2147483662"/>
              <ac:spMk id="2" creationId="{8CD2E165-2A26-EF38-7863-7342FD8F3487}"/>
            </ac:spMkLst>
          </pc:spChg>
          <pc:spChg chg="mod">
            <ac:chgData name="Murphy, Alison R" userId="f799444f-cc99-48a2-a322-12b87cbe7a0b" providerId="ADAL" clId="{C47E6308-52FE-AB47-8A0C-A235718C6300}" dt="2024-07-10T14:05:54.236" v="10"/>
            <ac:spMkLst>
              <pc:docMk/>
              <pc:sldMasterMk cId="1765816245" sldId="2147483648"/>
              <pc:sldLayoutMk cId="2314929079" sldId="2147483662"/>
              <ac:spMk id="3" creationId="{91C204D2-F55A-7A14-2CBE-2F2E8017C47D}"/>
            </ac:spMkLst>
          </pc:spChg>
          <pc:spChg chg="mod">
            <ac:chgData name="Murphy, Alison R" userId="f799444f-cc99-48a2-a322-12b87cbe7a0b" providerId="ADAL" clId="{C47E6308-52FE-AB47-8A0C-A235718C6300}" dt="2024-07-10T14:05:54.236" v="10"/>
            <ac:spMkLst>
              <pc:docMk/>
              <pc:sldMasterMk cId="1765816245" sldId="2147483648"/>
              <pc:sldLayoutMk cId="2314929079" sldId="2147483662"/>
              <ac:spMk id="7" creationId="{C87306CE-C8E9-AF2F-E95E-DAF0FF98E7F8}"/>
            </ac:spMkLst>
          </pc:spChg>
          <pc:picChg chg="mod">
            <ac:chgData name="Murphy, Alison R" userId="f799444f-cc99-48a2-a322-12b87cbe7a0b" providerId="ADAL" clId="{C47E6308-52FE-AB47-8A0C-A235718C6300}" dt="2024-07-10T14:05:54.236" v="10"/>
            <ac:picMkLst>
              <pc:docMk/>
              <pc:sldMasterMk cId="1765816245" sldId="2147483648"/>
              <pc:sldLayoutMk cId="2314929079" sldId="2147483662"/>
              <ac:picMk id="5" creationId="{41F80E48-A69A-7EC6-301E-3BC4CA272513}"/>
            </ac:picMkLst>
          </pc:picChg>
        </pc:sldLayoutChg>
        <pc:sldLayoutChg chg="modSp">
          <pc:chgData name="Murphy, Alison R" userId="f799444f-cc99-48a2-a322-12b87cbe7a0b" providerId="ADAL" clId="{C47E6308-52FE-AB47-8A0C-A235718C6300}" dt="2024-07-10T14:05:54.236" v="10"/>
          <pc:sldLayoutMkLst>
            <pc:docMk/>
            <pc:sldMasterMk cId="3807555873" sldId="2147483677"/>
            <pc:sldLayoutMk cId="761862077" sldId="2147483663"/>
          </pc:sldLayoutMkLst>
          <pc:spChg chg="mod">
            <ac:chgData name="Murphy, Alison R" userId="f799444f-cc99-48a2-a322-12b87cbe7a0b" providerId="ADAL" clId="{C47E6308-52FE-AB47-8A0C-A235718C6300}" dt="2024-07-10T14:05:54.236" v="10"/>
            <ac:spMkLst>
              <pc:docMk/>
              <pc:sldMasterMk cId="3807555873" sldId="2147483677"/>
              <pc:sldLayoutMk cId="761862077" sldId="2147483663"/>
              <ac:spMk id="2" creationId="{095F04EF-44E5-EE75-0E99-0D74C6B23661}"/>
            </ac:spMkLst>
          </pc:spChg>
          <pc:spChg chg="mod">
            <ac:chgData name="Murphy, Alison R" userId="f799444f-cc99-48a2-a322-12b87cbe7a0b" providerId="ADAL" clId="{C47E6308-52FE-AB47-8A0C-A235718C6300}" dt="2024-07-10T14:05:54.236" v="10"/>
            <ac:spMkLst>
              <pc:docMk/>
              <pc:sldMasterMk cId="3807555873" sldId="2147483677"/>
              <pc:sldLayoutMk cId="761862077" sldId="2147483663"/>
              <ac:spMk id="8" creationId="{74734072-30A8-044B-748E-3AA928F91044}"/>
            </ac:spMkLst>
          </pc:spChg>
          <pc:spChg chg="mod">
            <ac:chgData name="Murphy, Alison R" userId="f799444f-cc99-48a2-a322-12b87cbe7a0b" providerId="ADAL" clId="{C47E6308-52FE-AB47-8A0C-A235718C6300}" dt="2024-07-10T14:05:54.236" v="10"/>
            <ac:spMkLst>
              <pc:docMk/>
              <pc:sldMasterMk cId="3807555873" sldId="2147483677"/>
              <pc:sldLayoutMk cId="761862077" sldId="2147483663"/>
              <ac:spMk id="9" creationId="{DD62420E-2810-4073-D19A-7A2AF704437D}"/>
            </ac:spMkLst>
          </pc:spChg>
          <pc:spChg chg="mod">
            <ac:chgData name="Murphy, Alison R" userId="f799444f-cc99-48a2-a322-12b87cbe7a0b" providerId="ADAL" clId="{C47E6308-52FE-AB47-8A0C-A235718C6300}" dt="2024-07-10T14:05:54.236" v="10"/>
            <ac:spMkLst>
              <pc:docMk/>
              <pc:sldMasterMk cId="3807555873" sldId="2147483677"/>
              <pc:sldLayoutMk cId="761862077" sldId="2147483663"/>
              <ac:spMk id="15" creationId="{4B5777E2-21B7-81A4-F805-5FC6DC2EA7B4}"/>
            </ac:spMkLst>
          </pc:spChg>
          <pc:spChg chg="mod">
            <ac:chgData name="Murphy, Alison R" userId="f799444f-cc99-48a2-a322-12b87cbe7a0b" providerId="ADAL" clId="{C47E6308-52FE-AB47-8A0C-A235718C6300}" dt="2024-07-10T14:05:54.236" v="10"/>
            <ac:spMkLst>
              <pc:docMk/>
              <pc:sldMasterMk cId="3807555873" sldId="2147483677"/>
              <pc:sldLayoutMk cId="761862077" sldId="2147483663"/>
              <ac:spMk id="16" creationId="{4DBBC4B6-7A8A-E08B-43CF-13A71C009AFF}"/>
            </ac:spMkLst>
          </pc:spChg>
          <pc:spChg chg="mod">
            <ac:chgData name="Murphy, Alison R" userId="f799444f-cc99-48a2-a322-12b87cbe7a0b" providerId="ADAL" clId="{C47E6308-52FE-AB47-8A0C-A235718C6300}" dt="2024-07-10T14:05:54.236" v="10"/>
            <ac:spMkLst>
              <pc:docMk/>
              <pc:sldMasterMk cId="3807555873" sldId="2147483677"/>
              <pc:sldLayoutMk cId="761862077" sldId="2147483663"/>
              <ac:spMk id="18" creationId="{B71807FD-9E90-7DEA-88D5-E4FDD1BC4221}"/>
            </ac:spMkLst>
          </pc:spChg>
          <pc:spChg chg="mod">
            <ac:chgData name="Murphy, Alison R" userId="f799444f-cc99-48a2-a322-12b87cbe7a0b" providerId="ADAL" clId="{C47E6308-52FE-AB47-8A0C-A235718C6300}" dt="2024-07-10T14:05:54.236" v="10"/>
            <ac:spMkLst>
              <pc:docMk/>
              <pc:sldMasterMk cId="3807555873" sldId="2147483677"/>
              <pc:sldLayoutMk cId="761862077" sldId="2147483663"/>
              <ac:spMk id="19" creationId="{245F8FA9-F527-15E5-7F0A-5756954A4CF4}"/>
            </ac:spMkLst>
          </pc:spChg>
          <pc:picChg chg="mod">
            <ac:chgData name="Murphy, Alison R" userId="f799444f-cc99-48a2-a322-12b87cbe7a0b" providerId="ADAL" clId="{C47E6308-52FE-AB47-8A0C-A235718C6300}" dt="2024-07-10T14:05:54.236" v="10"/>
            <ac:picMkLst>
              <pc:docMk/>
              <pc:sldMasterMk cId="3807555873" sldId="2147483677"/>
              <pc:sldLayoutMk cId="761862077" sldId="2147483663"/>
              <ac:picMk id="6" creationId="{835C226B-455D-2D3B-B50D-607B1D453C50}"/>
            </ac:picMkLst>
          </pc:picChg>
        </pc:sldLayoutChg>
        <pc:sldLayoutChg chg="modSp">
          <pc:chgData name="Murphy, Alison R" userId="f799444f-cc99-48a2-a322-12b87cbe7a0b" providerId="ADAL" clId="{C47E6308-52FE-AB47-8A0C-A235718C6300}" dt="2024-07-10T14:05:54.236" v="10"/>
          <pc:sldLayoutMkLst>
            <pc:docMk/>
            <pc:sldMasterMk cId="3807555873" sldId="2147483677"/>
            <pc:sldLayoutMk cId="2728780311" sldId="2147483664"/>
          </pc:sldLayoutMkLst>
          <pc:spChg chg="mod">
            <ac:chgData name="Murphy, Alison R" userId="f799444f-cc99-48a2-a322-12b87cbe7a0b" providerId="ADAL" clId="{C47E6308-52FE-AB47-8A0C-A235718C6300}" dt="2024-07-10T14:05:54.236" v="10"/>
            <ac:spMkLst>
              <pc:docMk/>
              <pc:sldMasterMk cId="3807555873" sldId="2147483677"/>
              <pc:sldLayoutMk cId="2728780311" sldId="2147483664"/>
              <ac:spMk id="6" creationId="{63D45A54-1295-772C-DB1D-E9E3496AA1B9}"/>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8" creationId="{D159E887-E404-E9B8-7288-3A700F45908A}"/>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12" creationId="{B1AAA9B4-248D-79C6-3257-E8617EFB8A67}"/>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21" creationId="{B06351B6-FA17-3AAC-272D-7B50AD165F53}"/>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22" creationId="{E44F5528-16F0-2830-BAF2-0A70C9015995}"/>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23" creationId="{06D24FB9-B714-3649-86E0-6535BFD22F1E}"/>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24" creationId="{DABB70C7-D74B-69D8-076E-27CFB4166F91}"/>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29" creationId="{862B9702-658F-9339-AD06-5328FA0A8283}"/>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30" creationId="{57689516-C68F-3DFE-B990-20C6441C148C}"/>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31" creationId="{7B9C306D-FDBC-1839-1DB4-6E340D4D9BF7}"/>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32" creationId="{BE010D1F-3F4B-0C73-4D98-88AA5C270ECF}"/>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33" creationId="{BA83F576-0EE9-7331-835E-F9933A66E657}"/>
            </ac:spMkLst>
          </pc:spChg>
          <pc:spChg chg="mod">
            <ac:chgData name="Murphy, Alison R" userId="f799444f-cc99-48a2-a322-12b87cbe7a0b" providerId="ADAL" clId="{C47E6308-52FE-AB47-8A0C-A235718C6300}" dt="2024-07-10T14:05:54.236" v="10"/>
            <ac:spMkLst>
              <pc:docMk/>
              <pc:sldMasterMk cId="3807555873" sldId="2147483677"/>
              <pc:sldLayoutMk cId="2728780311" sldId="2147483664"/>
              <ac:spMk id="34" creationId="{2B78A01E-6558-60F1-EC05-96774EBFCFB8}"/>
            </ac:spMkLst>
          </pc:spChg>
        </pc:sldLayoutChg>
        <pc:sldLayoutChg chg="modSp">
          <pc:chgData name="Murphy, Alison R" userId="f799444f-cc99-48a2-a322-12b87cbe7a0b" providerId="ADAL" clId="{C47E6308-52FE-AB47-8A0C-A235718C6300}" dt="2024-07-10T14:05:54.236" v="10"/>
          <pc:sldLayoutMkLst>
            <pc:docMk/>
            <pc:sldMasterMk cId="3807555873" sldId="2147483677"/>
            <pc:sldLayoutMk cId="2111481502" sldId="2147483665"/>
          </pc:sldLayoutMkLst>
          <pc:spChg chg="mod">
            <ac:chgData name="Murphy, Alison R" userId="f799444f-cc99-48a2-a322-12b87cbe7a0b" providerId="ADAL" clId="{C47E6308-52FE-AB47-8A0C-A235718C6300}" dt="2024-07-10T14:05:54.236" v="10"/>
            <ac:spMkLst>
              <pc:docMk/>
              <pc:sldMasterMk cId="3807555873" sldId="2147483677"/>
              <pc:sldLayoutMk cId="2111481502" sldId="2147483665"/>
              <ac:spMk id="2" creationId="{321D2900-2F9D-B1FF-6DDD-28F286B90C26}"/>
            </ac:spMkLst>
          </pc:spChg>
          <pc:spChg chg="mod">
            <ac:chgData name="Murphy, Alison R" userId="f799444f-cc99-48a2-a322-12b87cbe7a0b" providerId="ADAL" clId="{C47E6308-52FE-AB47-8A0C-A235718C6300}" dt="2024-07-10T14:05:54.236" v="10"/>
            <ac:spMkLst>
              <pc:docMk/>
              <pc:sldMasterMk cId="3807555873" sldId="2147483677"/>
              <pc:sldLayoutMk cId="2111481502" sldId="2147483665"/>
              <ac:spMk id="6" creationId="{7F8A1967-8D20-4FA5-7400-1E98245464C0}"/>
            </ac:spMkLst>
          </pc:spChg>
          <pc:spChg chg="mod">
            <ac:chgData name="Murphy, Alison R" userId="f799444f-cc99-48a2-a322-12b87cbe7a0b" providerId="ADAL" clId="{C47E6308-52FE-AB47-8A0C-A235718C6300}" dt="2024-07-10T14:05:54.236" v="10"/>
            <ac:spMkLst>
              <pc:docMk/>
              <pc:sldMasterMk cId="3807555873" sldId="2147483677"/>
              <pc:sldLayoutMk cId="2111481502" sldId="2147483665"/>
              <ac:spMk id="9" creationId="{22C4339A-0440-7DEA-8D13-5122BBD0B7A0}"/>
            </ac:spMkLst>
          </pc:spChg>
          <pc:spChg chg="mod">
            <ac:chgData name="Murphy, Alison R" userId="f799444f-cc99-48a2-a322-12b87cbe7a0b" providerId="ADAL" clId="{C47E6308-52FE-AB47-8A0C-A235718C6300}" dt="2024-07-10T14:05:54.236" v="10"/>
            <ac:spMkLst>
              <pc:docMk/>
              <pc:sldMasterMk cId="3807555873" sldId="2147483677"/>
              <pc:sldLayoutMk cId="2111481502" sldId="2147483665"/>
              <ac:spMk id="10" creationId="{48291921-404F-259D-3802-9FDDC9EC8165}"/>
            </ac:spMkLst>
          </pc:spChg>
          <pc:spChg chg="mod">
            <ac:chgData name="Murphy, Alison R" userId="f799444f-cc99-48a2-a322-12b87cbe7a0b" providerId="ADAL" clId="{C47E6308-52FE-AB47-8A0C-A235718C6300}" dt="2024-07-10T14:05:54.236" v="10"/>
            <ac:spMkLst>
              <pc:docMk/>
              <pc:sldMasterMk cId="3807555873" sldId="2147483677"/>
              <pc:sldLayoutMk cId="2111481502" sldId="2147483665"/>
              <ac:spMk id="18" creationId="{F5472223-70CA-88A0-FF46-7B9780D7AB99}"/>
            </ac:spMkLst>
          </pc:spChg>
          <pc:spChg chg="mod">
            <ac:chgData name="Murphy, Alison R" userId="f799444f-cc99-48a2-a322-12b87cbe7a0b" providerId="ADAL" clId="{C47E6308-52FE-AB47-8A0C-A235718C6300}" dt="2024-07-10T14:05:54.236" v="10"/>
            <ac:spMkLst>
              <pc:docMk/>
              <pc:sldMasterMk cId="3807555873" sldId="2147483677"/>
              <pc:sldLayoutMk cId="2111481502" sldId="2147483665"/>
              <ac:spMk id="19" creationId="{13AFE10E-4F01-AC67-2424-A915D326AD64}"/>
            </ac:spMkLst>
          </pc:spChg>
          <pc:spChg chg="mod">
            <ac:chgData name="Murphy, Alison R" userId="f799444f-cc99-48a2-a322-12b87cbe7a0b" providerId="ADAL" clId="{C47E6308-52FE-AB47-8A0C-A235718C6300}" dt="2024-07-10T14:05:54.236" v="10"/>
            <ac:spMkLst>
              <pc:docMk/>
              <pc:sldMasterMk cId="3807555873" sldId="2147483677"/>
              <pc:sldLayoutMk cId="2111481502" sldId="2147483665"/>
              <ac:spMk id="20" creationId="{E545DEA1-88F4-8868-CC72-516C33885F30}"/>
            </ac:spMkLst>
          </pc:spChg>
          <pc:spChg chg="mod">
            <ac:chgData name="Murphy, Alison R" userId="f799444f-cc99-48a2-a322-12b87cbe7a0b" providerId="ADAL" clId="{C47E6308-52FE-AB47-8A0C-A235718C6300}" dt="2024-07-10T14:05:54.236" v="10"/>
            <ac:spMkLst>
              <pc:docMk/>
              <pc:sldMasterMk cId="3807555873" sldId="2147483677"/>
              <pc:sldLayoutMk cId="2111481502" sldId="2147483665"/>
              <ac:spMk id="21" creationId="{45E7690B-DD1C-2818-D426-0460446D6FDC}"/>
            </ac:spMkLst>
          </pc:spChg>
          <pc:spChg chg="mod">
            <ac:chgData name="Murphy, Alison R" userId="f799444f-cc99-48a2-a322-12b87cbe7a0b" providerId="ADAL" clId="{C47E6308-52FE-AB47-8A0C-A235718C6300}" dt="2024-07-10T14:05:54.236" v="10"/>
            <ac:spMkLst>
              <pc:docMk/>
              <pc:sldMasterMk cId="3807555873" sldId="2147483677"/>
              <pc:sldLayoutMk cId="2111481502" sldId="2147483665"/>
              <ac:spMk id="22" creationId="{9126DD50-619D-8AE6-A7CB-335A889E49E6}"/>
            </ac:spMkLst>
          </pc:spChg>
          <pc:spChg chg="mod">
            <ac:chgData name="Murphy, Alison R" userId="f799444f-cc99-48a2-a322-12b87cbe7a0b" providerId="ADAL" clId="{C47E6308-52FE-AB47-8A0C-A235718C6300}" dt="2024-07-10T14:05:54.236" v="10"/>
            <ac:spMkLst>
              <pc:docMk/>
              <pc:sldMasterMk cId="3807555873" sldId="2147483677"/>
              <pc:sldLayoutMk cId="2111481502" sldId="2147483665"/>
              <ac:spMk id="23" creationId="{52867F76-2F6C-A0C7-C354-A3EEEAB8762E}"/>
            </ac:spMkLst>
          </pc:spChg>
          <pc:spChg chg="mod">
            <ac:chgData name="Murphy, Alison R" userId="f799444f-cc99-48a2-a322-12b87cbe7a0b" providerId="ADAL" clId="{C47E6308-52FE-AB47-8A0C-A235718C6300}" dt="2024-07-10T14:05:54.236" v="10"/>
            <ac:spMkLst>
              <pc:docMk/>
              <pc:sldMasterMk cId="3807555873" sldId="2147483677"/>
              <pc:sldLayoutMk cId="2111481502" sldId="2147483665"/>
              <ac:spMk id="24" creationId="{DB4E8710-F613-296C-6D27-511D587D94D2}"/>
            </ac:spMkLst>
          </pc:spChg>
          <pc:picChg chg="mod">
            <ac:chgData name="Murphy, Alison R" userId="f799444f-cc99-48a2-a322-12b87cbe7a0b" providerId="ADAL" clId="{C47E6308-52FE-AB47-8A0C-A235718C6300}" dt="2024-07-10T14:05:54.236" v="10"/>
            <ac:picMkLst>
              <pc:docMk/>
              <pc:sldMasterMk cId="3807555873" sldId="2147483677"/>
              <pc:sldLayoutMk cId="2111481502" sldId="2147483665"/>
              <ac:picMk id="17" creationId="{D77B3C8E-6DA8-70F4-3F47-07475C9F1BD8}"/>
            </ac:picMkLst>
          </pc:picChg>
        </pc:sldLayoutChg>
        <pc:sldLayoutChg chg="modSp">
          <pc:chgData name="Murphy, Alison R" userId="f799444f-cc99-48a2-a322-12b87cbe7a0b" providerId="ADAL" clId="{C47E6308-52FE-AB47-8A0C-A235718C6300}" dt="2024-07-10T14:05:54.236" v="10"/>
          <pc:sldLayoutMkLst>
            <pc:docMk/>
            <pc:sldMasterMk cId="3807555873" sldId="2147483677"/>
            <pc:sldLayoutMk cId="4097652384" sldId="2147483666"/>
          </pc:sldLayoutMkLst>
          <pc:spChg chg="mod">
            <ac:chgData name="Murphy, Alison R" userId="f799444f-cc99-48a2-a322-12b87cbe7a0b" providerId="ADAL" clId="{C47E6308-52FE-AB47-8A0C-A235718C6300}" dt="2024-07-10T14:05:54.236" v="10"/>
            <ac:spMkLst>
              <pc:docMk/>
              <pc:sldMasterMk cId="3807555873" sldId="2147483677"/>
              <pc:sldLayoutMk cId="4097652384" sldId="2147483666"/>
              <ac:spMk id="6" creationId="{C8A60102-E0C3-2CAF-DD93-6F80DD998D16}"/>
            </ac:spMkLst>
          </pc:spChg>
          <pc:spChg chg="mod">
            <ac:chgData name="Murphy, Alison R" userId="f799444f-cc99-48a2-a322-12b87cbe7a0b" providerId="ADAL" clId="{C47E6308-52FE-AB47-8A0C-A235718C6300}" dt="2024-07-10T14:05:54.236" v="10"/>
            <ac:spMkLst>
              <pc:docMk/>
              <pc:sldMasterMk cId="3807555873" sldId="2147483677"/>
              <pc:sldLayoutMk cId="4097652384" sldId="2147483666"/>
              <ac:spMk id="7" creationId="{7FA30A96-9126-F34E-5619-3746E24564EE}"/>
            </ac:spMkLst>
          </pc:spChg>
          <pc:spChg chg="mod">
            <ac:chgData name="Murphy, Alison R" userId="f799444f-cc99-48a2-a322-12b87cbe7a0b" providerId="ADAL" clId="{C47E6308-52FE-AB47-8A0C-A235718C6300}" dt="2024-07-10T14:05:54.236" v="10"/>
            <ac:spMkLst>
              <pc:docMk/>
              <pc:sldMasterMk cId="3807555873" sldId="2147483677"/>
              <pc:sldLayoutMk cId="4097652384" sldId="2147483666"/>
              <ac:spMk id="8" creationId="{00792357-BD60-0E76-D69A-707F22148C9B}"/>
            </ac:spMkLst>
          </pc:spChg>
        </pc:sldLayoutChg>
        <pc:sldLayoutChg chg="modSp">
          <pc:chgData name="Murphy, Alison R" userId="f799444f-cc99-48a2-a322-12b87cbe7a0b" providerId="ADAL" clId="{C47E6308-52FE-AB47-8A0C-A235718C6300}" dt="2024-07-10T14:05:54.236" v="10"/>
          <pc:sldLayoutMkLst>
            <pc:docMk/>
            <pc:sldMasterMk cId="3807555873" sldId="2147483677"/>
            <pc:sldLayoutMk cId="2361953264" sldId="2147483667"/>
          </pc:sldLayoutMkLst>
          <pc:spChg chg="mod">
            <ac:chgData name="Murphy, Alison R" userId="f799444f-cc99-48a2-a322-12b87cbe7a0b" providerId="ADAL" clId="{C47E6308-52FE-AB47-8A0C-A235718C6300}" dt="2024-07-10T14:05:54.236" v="10"/>
            <ac:spMkLst>
              <pc:docMk/>
              <pc:sldMasterMk cId="3807555873" sldId="2147483677"/>
              <pc:sldLayoutMk cId="2361953264" sldId="2147483667"/>
              <ac:spMk id="2" creationId="{99E1E092-B52C-7CBD-DAD4-D168388CF3F1}"/>
            </ac:spMkLst>
          </pc:spChg>
          <pc:spChg chg="mod">
            <ac:chgData name="Murphy, Alison R" userId="f799444f-cc99-48a2-a322-12b87cbe7a0b" providerId="ADAL" clId="{C47E6308-52FE-AB47-8A0C-A235718C6300}" dt="2024-07-10T14:05:54.236" v="10"/>
            <ac:spMkLst>
              <pc:docMk/>
              <pc:sldMasterMk cId="3807555873" sldId="2147483677"/>
              <pc:sldLayoutMk cId="2361953264" sldId="2147483667"/>
              <ac:spMk id="5" creationId="{70FC3DE9-304C-33B8-BFA3-9E1B5B828D24}"/>
            </ac:spMkLst>
          </pc:spChg>
          <pc:spChg chg="mod">
            <ac:chgData name="Murphy, Alison R" userId="f799444f-cc99-48a2-a322-12b87cbe7a0b" providerId="ADAL" clId="{C47E6308-52FE-AB47-8A0C-A235718C6300}" dt="2024-07-10T14:05:54.236" v="10"/>
            <ac:spMkLst>
              <pc:docMk/>
              <pc:sldMasterMk cId="3807555873" sldId="2147483677"/>
              <pc:sldLayoutMk cId="2361953264" sldId="2147483667"/>
              <ac:spMk id="6" creationId="{946CBC1D-E47F-9F40-1FE2-1ACEB0B6E0D4}"/>
            </ac:spMkLst>
          </pc:spChg>
          <pc:spChg chg="mod">
            <ac:chgData name="Murphy, Alison R" userId="f799444f-cc99-48a2-a322-12b87cbe7a0b" providerId="ADAL" clId="{C47E6308-52FE-AB47-8A0C-A235718C6300}" dt="2024-07-10T14:05:54.236" v="10"/>
            <ac:spMkLst>
              <pc:docMk/>
              <pc:sldMasterMk cId="3807555873" sldId="2147483677"/>
              <pc:sldLayoutMk cId="2361953264" sldId="2147483667"/>
              <ac:spMk id="8" creationId="{1E5BE9F7-06C0-9DD5-3901-369EF86B8122}"/>
            </ac:spMkLst>
          </pc:spChg>
          <pc:spChg chg="mod">
            <ac:chgData name="Murphy, Alison R" userId="f799444f-cc99-48a2-a322-12b87cbe7a0b" providerId="ADAL" clId="{C47E6308-52FE-AB47-8A0C-A235718C6300}" dt="2024-07-10T14:05:54.236" v="10"/>
            <ac:spMkLst>
              <pc:docMk/>
              <pc:sldMasterMk cId="3807555873" sldId="2147483677"/>
              <pc:sldLayoutMk cId="2361953264" sldId="2147483667"/>
              <ac:spMk id="10" creationId="{A57817D6-E77D-7FDD-34CC-52CCF9ECD3E5}"/>
            </ac:spMkLst>
          </pc:spChg>
          <pc:spChg chg="mod">
            <ac:chgData name="Murphy, Alison R" userId="f799444f-cc99-48a2-a322-12b87cbe7a0b" providerId="ADAL" clId="{C47E6308-52FE-AB47-8A0C-A235718C6300}" dt="2024-07-10T14:05:54.236" v="10"/>
            <ac:spMkLst>
              <pc:docMk/>
              <pc:sldMasterMk cId="3807555873" sldId="2147483677"/>
              <pc:sldLayoutMk cId="2361953264" sldId="2147483667"/>
              <ac:spMk id="12" creationId="{B1D4D10A-FAE5-949F-6E01-C2F6DDF1FD22}"/>
            </ac:spMkLst>
          </pc:spChg>
          <pc:spChg chg="mod">
            <ac:chgData name="Murphy, Alison R" userId="f799444f-cc99-48a2-a322-12b87cbe7a0b" providerId="ADAL" clId="{C47E6308-52FE-AB47-8A0C-A235718C6300}" dt="2024-07-10T14:05:54.236" v="10"/>
            <ac:spMkLst>
              <pc:docMk/>
              <pc:sldMasterMk cId="3807555873" sldId="2147483677"/>
              <pc:sldLayoutMk cId="2361953264" sldId="2147483667"/>
              <ac:spMk id="15" creationId="{FF6BB0A5-E626-3815-C7C7-59E1ABC22284}"/>
            </ac:spMkLst>
          </pc:spChg>
          <pc:spChg chg="mod">
            <ac:chgData name="Murphy, Alison R" userId="f799444f-cc99-48a2-a322-12b87cbe7a0b" providerId="ADAL" clId="{C47E6308-52FE-AB47-8A0C-A235718C6300}" dt="2024-07-10T14:05:54.236" v="10"/>
            <ac:spMkLst>
              <pc:docMk/>
              <pc:sldMasterMk cId="3807555873" sldId="2147483677"/>
              <pc:sldLayoutMk cId="2361953264" sldId="2147483667"/>
              <ac:spMk id="25" creationId="{BFC2A16B-BB3E-61E5-1858-7CB04B77B04D}"/>
            </ac:spMkLst>
          </pc:spChg>
          <pc:spChg chg="mod">
            <ac:chgData name="Murphy, Alison R" userId="f799444f-cc99-48a2-a322-12b87cbe7a0b" providerId="ADAL" clId="{C47E6308-52FE-AB47-8A0C-A235718C6300}" dt="2024-07-10T14:05:54.236" v="10"/>
            <ac:spMkLst>
              <pc:docMk/>
              <pc:sldMasterMk cId="3807555873" sldId="2147483677"/>
              <pc:sldLayoutMk cId="2361953264" sldId="2147483667"/>
              <ac:spMk id="26" creationId="{776E8A64-112B-D8DD-A5C0-A31C0BBBC35B}"/>
            </ac:spMkLst>
          </pc:spChg>
          <pc:spChg chg="mod">
            <ac:chgData name="Murphy, Alison R" userId="f799444f-cc99-48a2-a322-12b87cbe7a0b" providerId="ADAL" clId="{C47E6308-52FE-AB47-8A0C-A235718C6300}" dt="2024-07-10T14:05:54.236" v="10"/>
            <ac:spMkLst>
              <pc:docMk/>
              <pc:sldMasterMk cId="3807555873" sldId="2147483677"/>
              <pc:sldLayoutMk cId="2361953264" sldId="2147483667"/>
              <ac:spMk id="29" creationId="{9D4077A0-2BD0-AA57-4696-43A7AF71D85E}"/>
            </ac:spMkLst>
          </pc:spChg>
        </pc:sldLayoutChg>
        <pc:sldLayoutChg chg="modSp">
          <pc:chgData name="Murphy, Alison R" userId="f799444f-cc99-48a2-a322-12b87cbe7a0b" providerId="ADAL" clId="{C47E6308-52FE-AB47-8A0C-A235718C6300}" dt="2024-07-10T14:05:54.236" v="10"/>
          <pc:sldLayoutMkLst>
            <pc:docMk/>
            <pc:sldMasterMk cId="3807555873" sldId="2147483677"/>
            <pc:sldLayoutMk cId="1567125959" sldId="2147483668"/>
          </pc:sldLayoutMkLst>
          <pc:spChg chg="mod">
            <ac:chgData name="Murphy, Alison R" userId="f799444f-cc99-48a2-a322-12b87cbe7a0b" providerId="ADAL" clId="{C47E6308-52FE-AB47-8A0C-A235718C6300}" dt="2024-07-10T14:05:54.236" v="10"/>
            <ac:spMkLst>
              <pc:docMk/>
              <pc:sldMasterMk cId="3807555873" sldId="2147483677"/>
              <pc:sldLayoutMk cId="1567125959" sldId="2147483668"/>
              <ac:spMk id="2" creationId="{FFC57A2F-F3D3-58A1-E05C-DCE9526BC25B}"/>
            </ac:spMkLst>
          </pc:spChg>
          <pc:spChg chg="mod">
            <ac:chgData name="Murphy, Alison R" userId="f799444f-cc99-48a2-a322-12b87cbe7a0b" providerId="ADAL" clId="{C47E6308-52FE-AB47-8A0C-A235718C6300}" dt="2024-07-10T14:05:54.236" v="10"/>
            <ac:spMkLst>
              <pc:docMk/>
              <pc:sldMasterMk cId="3807555873" sldId="2147483677"/>
              <pc:sldLayoutMk cId="1567125959" sldId="2147483668"/>
              <ac:spMk id="12" creationId="{5DE1C05A-82B6-5B95-9199-C1DD646328E7}"/>
            </ac:spMkLst>
          </pc:spChg>
          <pc:picChg chg="mod">
            <ac:chgData name="Murphy, Alison R" userId="f799444f-cc99-48a2-a322-12b87cbe7a0b" providerId="ADAL" clId="{C47E6308-52FE-AB47-8A0C-A235718C6300}" dt="2024-07-10T14:05:54.236" v="10"/>
            <ac:picMkLst>
              <pc:docMk/>
              <pc:sldMasterMk cId="3807555873" sldId="2147483677"/>
              <pc:sldLayoutMk cId="1567125959" sldId="2147483668"/>
              <ac:picMk id="10" creationId="{B2D74978-3746-587D-DAE3-A2ED8AFCDE35}"/>
            </ac:picMkLst>
          </pc:picChg>
        </pc:sldLayoutChg>
        <pc:sldLayoutChg chg="modSp">
          <pc:chgData name="Murphy, Alison R" userId="f799444f-cc99-48a2-a322-12b87cbe7a0b" providerId="ADAL" clId="{C47E6308-52FE-AB47-8A0C-A235718C6300}" dt="2024-07-10T14:05:54.236" v="10"/>
          <pc:sldLayoutMkLst>
            <pc:docMk/>
            <pc:sldMasterMk cId="3807555873" sldId="2147483677"/>
            <pc:sldLayoutMk cId="2127630916" sldId="2147483669"/>
          </pc:sldLayoutMkLst>
          <pc:spChg chg="mod">
            <ac:chgData name="Murphy, Alison R" userId="f799444f-cc99-48a2-a322-12b87cbe7a0b" providerId="ADAL" clId="{C47E6308-52FE-AB47-8A0C-A235718C6300}" dt="2024-07-10T14:05:54.236" v="10"/>
            <ac:spMkLst>
              <pc:docMk/>
              <pc:sldMasterMk cId="3807555873" sldId="2147483677"/>
              <pc:sldLayoutMk cId="2127630916" sldId="2147483669"/>
              <ac:spMk id="2" creationId="{8F227C82-C15D-DD91-9446-76ECE7FBB8F9}"/>
            </ac:spMkLst>
          </pc:spChg>
          <pc:spChg chg="mod">
            <ac:chgData name="Murphy, Alison R" userId="f799444f-cc99-48a2-a322-12b87cbe7a0b" providerId="ADAL" clId="{C47E6308-52FE-AB47-8A0C-A235718C6300}" dt="2024-07-10T14:05:54.236" v="10"/>
            <ac:spMkLst>
              <pc:docMk/>
              <pc:sldMasterMk cId="3807555873" sldId="2147483677"/>
              <pc:sldLayoutMk cId="2127630916" sldId="2147483669"/>
              <ac:spMk id="3" creationId="{738ACAE1-6F38-180D-B778-27F9F1207EFD}"/>
            </ac:spMkLst>
          </pc:spChg>
          <pc:spChg chg="mod">
            <ac:chgData name="Murphy, Alison R" userId="f799444f-cc99-48a2-a322-12b87cbe7a0b" providerId="ADAL" clId="{C47E6308-52FE-AB47-8A0C-A235718C6300}" dt="2024-07-10T14:05:54.236" v="10"/>
            <ac:spMkLst>
              <pc:docMk/>
              <pc:sldMasterMk cId="3807555873" sldId="2147483677"/>
              <pc:sldLayoutMk cId="2127630916" sldId="2147483669"/>
              <ac:spMk id="4" creationId="{C6BD34BC-F97D-4FF5-24C8-5F11D66044BE}"/>
            </ac:spMkLst>
          </pc:spChg>
          <pc:spChg chg="mod">
            <ac:chgData name="Murphy, Alison R" userId="f799444f-cc99-48a2-a322-12b87cbe7a0b" providerId="ADAL" clId="{C47E6308-52FE-AB47-8A0C-A235718C6300}" dt="2024-07-10T14:05:54.236" v="10"/>
            <ac:spMkLst>
              <pc:docMk/>
              <pc:sldMasterMk cId="3807555873" sldId="2147483677"/>
              <pc:sldLayoutMk cId="2127630916" sldId="2147483669"/>
              <ac:spMk id="5" creationId="{B6D426D2-F400-3DD1-192B-23A6A40F9F4D}"/>
            </ac:spMkLst>
          </pc:spChg>
          <pc:spChg chg="mod">
            <ac:chgData name="Murphy, Alison R" userId="f799444f-cc99-48a2-a322-12b87cbe7a0b" providerId="ADAL" clId="{C47E6308-52FE-AB47-8A0C-A235718C6300}" dt="2024-07-10T14:05:54.236" v="10"/>
            <ac:spMkLst>
              <pc:docMk/>
              <pc:sldMasterMk cId="3807555873" sldId="2147483677"/>
              <pc:sldLayoutMk cId="2127630916" sldId="2147483669"/>
              <ac:spMk id="6" creationId="{779B827A-F436-38D8-7C92-B979B14587FB}"/>
            </ac:spMkLst>
          </pc:spChg>
          <pc:spChg chg="mod">
            <ac:chgData name="Murphy, Alison R" userId="f799444f-cc99-48a2-a322-12b87cbe7a0b" providerId="ADAL" clId="{C47E6308-52FE-AB47-8A0C-A235718C6300}" dt="2024-07-10T14:05:54.236" v="10"/>
            <ac:spMkLst>
              <pc:docMk/>
              <pc:sldMasterMk cId="3807555873" sldId="2147483677"/>
              <pc:sldLayoutMk cId="2127630916" sldId="2147483669"/>
              <ac:spMk id="8" creationId="{FA269407-F89A-625D-EC35-284BD92EFCC7}"/>
            </ac:spMkLst>
          </pc:spChg>
          <pc:spChg chg="mod">
            <ac:chgData name="Murphy, Alison R" userId="f799444f-cc99-48a2-a322-12b87cbe7a0b" providerId="ADAL" clId="{C47E6308-52FE-AB47-8A0C-A235718C6300}" dt="2024-07-10T14:05:54.236" v="10"/>
            <ac:spMkLst>
              <pc:docMk/>
              <pc:sldMasterMk cId="3807555873" sldId="2147483677"/>
              <pc:sldLayoutMk cId="2127630916" sldId="2147483669"/>
              <ac:spMk id="19" creationId="{5992CB84-2E59-9790-15CE-6B6A4BA26B48}"/>
            </ac:spMkLst>
          </pc:spChg>
          <pc:grpChg chg="mod">
            <ac:chgData name="Murphy, Alison R" userId="f799444f-cc99-48a2-a322-12b87cbe7a0b" providerId="ADAL" clId="{C47E6308-52FE-AB47-8A0C-A235718C6300}" dt="2024-07-10T14:05:54.236" v="10"/>
            <ac:grpSpMkLst>
              <pc:docMk/>
              <pc:sldMasterMk cId="3807555873" sldId="2147483677"/>
              <pc:sldLayoutMk cId="2127630916" sldId="2147483669"/>
              <ac:grpSpMk id="15" creationId="{C299F184-673F-B5F3-811B-60FEF8201C4A}"/>
            </ac:grpSpMkLst>
          </pc:grpChg>
          <pc:picChg chg="mod">
            <ac:chgData name="Murphy, Alison R" userId="f799444f-cc99-48a2-a322-12b87cbe7a0b" providerId="ADAL" clId="{C47E6308-52FE-AB47-8A0C-A235718C6300}" dt="2024-07-10T14:05:54.236" v="10"/>
            <ac:picMkLst>
              <pc:docMk/>
              <pc:sldMasterMk cId="3807555873" sldId="2147483677"/>
              <pc:sldLayoutMk cId="2127630916" sldId="2147483669"/>
              <ac:picMk id="7" creationId="{A9B458E7-A2B6-FC5A-0C77-E55A680EDEDD}"/>
            </ac:picMkLst>
          </pc:picChg>
          <pc:picChg chg="mod">
            <ac:chgData name="Murphy, Alison R" userId="f799444f-cc99-48a2-a322-12b87cbe7a0b" providerId="ADAL" clId="{C47E6308-52FE-AB47-8A0C-A235718C6300}" dt="2024-07-10T14:05:54.236" v="10"/>
            <ac:picMkLst>
              <pc:docMk/>
              <pc:sldMasterMk cId="3807555873" sldId="2147483677"/>
              <pc:sldLayoutMk cId="2127630916" sldId="2147483669"/>
              <ac:picMk id="16" creationId="{D68AF5D7-2999-6FDB-596C-7BEB2626317C}"/>
            </ac:picMkLst>
          </pc:picChg>
          <pc:picChg chg="mod">
            <ac:chgData name="Murphy, Alison R" userId="f799444f-cc99-48a2-a322-12b87cbe7a0b" providerId="ADAL" clId="{C47E6308-52FE-AB47-8A0C-A235718C6300}" dt="2024-07-10T14:05:54.236" v="10"/>
            <ac:picMkLst>
              <pc:docMk/>
              <pc:sldMasterMk cId="3807555873" sldId="2147483677"/>
              <pc:sldLayoutMk cId="2127630916" sldId="2147483669"/>
              <ac:picMk id="18" creationId="{307BFAAA-B3FC-DF89-72E6-854DF8F8C452}"/>
            </ac:picMkLst>
          </pc:picChg>
          <pc:picChg chg="mod">
            <ac:chgData name="Murphy, Alison R" userId="f799444f-cc99-48a2-a322-12b87cbe7a0b" providerId="ADAL" clId="{C47E6308-52FE-AB47-8A0C-A235718C6300}" dt="2024-07-10T14:05:54.236" v="10"/>
            <ac:picMkLst>
              <pc:docMk/>
              <pc:sldMasterMk cId="3807555873" sldId="2147483677"/>
              <pc:sldLayoutMk cId="2127630916" sldId="2147483669"/>
              <ac:picMk id="23" creationId="{C1100FFA-7370-3098-53A1-548D0E5617BF}"/>
            </ac:picMkLst>
          </pc:picChg>
        </pc:sldLayoutChg>
        <pc:sldLayoutChg chg="modSp">
          <pc:chgData name="Murphy, Alison R" userId="f799444f-cc99-48a2-a322-12b87cbe7a0b" providerId="ADAL" clId="{C47E6308-52FE-AB47-8A0C-A235718C6300}" dt="2024-07-10T14:05:54.236" v="10"/>
          <pc:sldLayoutMkLst>
            <pc:docMk/>
            <pc:sldMasterMk cId="3807555873" sldId="2147483677"/>
            <pc:sldLayoutMk cId="4196616228" sldId="2147483670"/>
          </pc:sldLayoutMkLst>
          <pc:spChg chg="mod">
            <ac:chgData name="Murphy, Alison R" userId="f799444f-cc99-48a2-a322-12b87cbe7a0b" providerId="ADAL" clId="{C47E6308-52FE-AB47-8A0C-A235718C6300}" dt="2024-07-10T14:05:54.236" v="10"/>
            <ac:spMkLst>
              <pc:docMk/>
              <pc:sldMasterMk cId="3807555873" sldId="2147483677"/>
              <pc:sldLayoutMk cId="4196616228" sldId="2147483670"/>
              <ac:spMk id="2" creationId="{E70A7FC6-BD39-45E8-B9B0-E969004E0012}"/>
            </ac:spMkLst>
          </pc:spChg>
          <pc:spChg chg="mod">
            <ac:chgData name="Murphy, Alison R" userId="f799444f-cc99-48a2-a322-12b87cbe7a0b" providerId="ADAL" clId="{C47E6308-52FE-AB47-8A0C-A235718C6300}" dt="2024-07-10T14:05:54.236" v="10"/>
            <ac:spMkLst>
              <pc:docMk/>
              <pc:sldMasterMk cId="3807555873" sldId="2147483677"/>
              <pc:sldLayoutMk cId="4196616228" sldId="2147483670"/>
              <ac:spMk id="4" creationId="{778CA17B-BFC1-E0F0-179B-A7F447E276BB}"/>
            </ac:spMkLst>
          </pc:spChg>
          <pc:spChg chg="mod">
            <ac:chgData name="Murphy, Alison R" userId="f799444f-cc99-48a2-a322-12b87cbe7a0b" providerId="ADAL" clId="{C47E6308-52FE-AB47-8A0C-A235718C6300}" dt="2024-07-10T14:05:54.236" v="10"/>
            <ac:spMkLst>
              <pc:docMk/>
              <pc:sldMasterMk cId="3807555873" sldId="2147483677"/>
              <pc:sldLayoutMk cId="4196616228" sldId="2147483670"/>
              <ac:spMk id="6" creationId="{4CA84315-61EC-C4BD-1947-D38A94E7E860}"/>
            </ac:spMkLst>
          </pc:spChg>
          <pc:spChg chg="mod">
            <ac:chgData name="Murphy, Alison R" userId="f799444f-cc99-48a2-a322-12b87cbe7a0b" providerId="ADAL" clId="{C47E6308-52FE-AB47-8A0C-A235718C6300}" dt="2024-07-10T14:05:54.236" v="10"/>
            <ac:spMkLst>
              <pc:docMk/>
              <pc:sldMasterMk cId="3807555873" sldId="2147483677"/>
              <pc:sldLayoutMk cId="4196616228" sldId="2147483670"/>
              <ac:spMk id="10" creationId="{BA99B2DC-ECD6-8854-2B5F-037D2BD1A8F4}"/>
            </ac:spMkLst>
          </pc:spChg>
          <pc:spChg chg="mod">
            <ac:chgData name="Murphy, Alison R" userId="f799444f-cc99-48a2-a322-12b87cbe7a0b" providerId="ADAL" clId="{C47E6308-52FE-AB47-8A0C-A235718C6300}" dt="2024-07-10T14:05:54.236" v="10"/>
            <ac:spMkLst>
              <pc:docMk/>
              <pc:sldMasterMk cId="3807555873" sldId="2147483677"/>
              <pc:sldLayoutMk cId="4196616228" sldId="2147483670"/>
              <ac:spMk id="11" creationId="{EEFD25E3-1387-8DCC-3CD1-5B72513806A7}"/>
            </ac:spMkLst>
          </pc:spChg>
          <pc:spChg chg="mod">
            <ac:chgData name="Murphy, Alison R" userId="f799444f-cc99-48a2-a322-12b87cbe7a0b" providerId="ADAL" clId="{C47E6308-52FE-AB47-8A0C-A235718C6300}" dt="2024-07-10T14:05:54.236" v="10"/>
            <ac:spMkLst>
              <pc:docMk/>
              <pc:sldMasterMk cId="3807555873" sldId="2147483677"/>
              <pc:sldLayoutMk cId="4196616228" sldId="2147483670"/>
              <ac:spMk id="13" creationId="{B06C98F6-1BE6-7690-A88D-7E1F54A972A8}"/>
            </ac:spMkLst>
          </pc:spChg>
        </pc:sldLayoutChg>
        <pc:sldLayoutChg chg="modSp">
          <pc:chgData name="Murphy, Alison R" userId="f799444f-cc99-48a2-a322-12b87cbe7a0b" providerId="ADAL" clId="{C47E6308-52FE-AB47-8A0C-A235718C6300}" dt="2024-07-10T14:05:54.236" v="10"/>
          <pc:sldLayoutMkLst>
            <pc:docMk/>
            <pc:sldMasterMk cId="3807555873" sldId="2147483677"/>
            <pc:sldLayoutMk cId="3845935749" sldId="2147483672"/>
          </pc:sldLayoutMkLst>
          <pc:spChg chg="mod">
            <ac:chgData name="Murphy, Alison R" userId="f799444f-cc99-48a2-a322-12b87cbe7a0b" providerId="ADAL" clId="{C47E6308-52FE-AB47-8A0C-A235718C6300}" dt="2024-07-10T14:05:54.236" v="10"/>
            <ac:spMkLst>
              <pc:docMk/>
              <pc:sldMasterMk cId="3807555873" sldId="2147483677"/>
              <pc:sldLayoutMk cId="3845935749" sldId="2147483672"/>
              <ac:spMk id="2" creationId="{8F227C82-C15D-DD91-9446-76ECE7FBB8F9}"/>
            </ac:spMkLst>
          </pc:spChg>
          <pc:spChg chg="mod">
            <ac:chgData name="Murphy, Alison R" userId="f799444f-cc99-48a2-a322-12b87cbe7a0b" providerId="ADAL" clId="{C47E6308-52FE-AB47-8A0C-A235718C6300}" dt="2024-07-10T14:05:54.236" v="10"/>
            <ac:spMkLst>
              <pc:docMk/>
              <pc:sldMasterMk cId="3807555873" sldId="2147483677"/>
              <pc:sldLayoutMk cId="3845935749" sldId="2147483672"/>
              <ac:spMk id="3" creationId="{738ACAE1-6F38-180D-B778-27F9F1207EFD}"/>
            </ac:spMkLst>
          </pc:spChg>
          <pc:spChg chg="mod">
            <ac:chgData name="Murphy, Alison R" userId="f799444f-cc99-48a2-a322-12b87cbe7a0b" providerId="ADAL" clId="{C47E6308-52FE-AB47-8A0C-A235718C6300}" dt="2024-07-10T14:05:54.236" v="10"/>
            <ac:spMkLst>
              <pc:docMk/>
              <pc:sldMasterMk cId="3807555873" sldId="2147483677"/>
              <pc:sldLayoutMk cId="3845935749" sldId="2147483672"/>
              <ac:spMk id="4" creationId="{521B6FEC-7E16-C065-CF37-CC8CFDBAFBE6}"/>
            </ac:spMkLst>
          </pc:spChg>
          <pc:spChg chg="mod">
            <ac:chgData name="Murphy, Alison R" userId="f799444f-cc99-48a2-a322-12b87cbe7a0b" providerId="ADAL" clId="{C47E6308-52FE-AB47-8A0C-A235718C6300}" dt="2024-07-10T14:05:54.236" v="10"/>
            <ac:spMkLst>
              <pc:docMk/>
              <pc:sldMasterMk cId="3807555873" sldId="2147483677"/>
              <pc:sldLayoutMk cId="3845935749" sldId="2147483672"/>
              <ac:spMk id="5" creationId="{C633AD40-62E8-0AE1-41A5-49B5C21E6059}"/>
            </ac:spMkLst>
          </pc:spChg>
          <pc:spChg chg="mod">
            <ac:chgData name="Murphy, Alison R" userId="f799444f-cc99-48a2-a322-12b87cbe7a0b" providerId="ADAL" clId="{C47E6308-52FE-AB47-8A0C-A235718C6300}" dt="2024-07-10T14:05:54.236" v="10"/>
            <ac:spMkLst>
              <pc:docMk/>
              <pc:sldMasterMk cId="3807555873" sldId="2147483677"/>
              <pc:sldLayoutMk cId="3845935749" sldId="2147483672"/>
              <ac:spMk id="6" creationId="{489DB17B-C337-E847-80A3-C530C0F6C34D}"/>
            </ac:spMkLst>
          </pc:spChg>
          <pc:spChg chg="mod">
            <ac:chgData name="Murphy, Alison R" userId="f799444f-cc99-48a2-a322-12b87cbe7a0b" providerId="ADAL" clId="{C47E6308-52FE-AB47-8A0C-A235718C6300}" dt="2024-07-10T14:05:54.236" v="10"/>
            <ac:spMkLst>
              <pc:docMk/>
              <pc:sldMasterMk cId="3807555873" sldId="2147483677"/>
              <pc:sldLayoutMk cId="3845935749" sldId="2147483672"/>
              <ac:spMk id="8" creationId="{F89350FA-8319-0602-822A-5E7C411C5E0D}"/>
            </ac:spMkLst>
          </pc:spChg>
          <pc:spChg chg="mod">
            <ac:chgData name="Murphy, Alison R" userId="f799444f-cc99-48a2-a322-12b87cbe7a0b" providerId="ADAL" clId="{C47E6308-52FE-AB47-8A0C-A235718C6300}" dt="2024-07-10T14:05:54.236" v="10"/>
            <ac:spMkLst>
              <pc:docMk/>
              <pc:sldMasterMk cId="3807555873" sldId="2147483677"/>
              <pc:sldLayoutMk cId="3845935749" sldId="2147483672"/>
              <ac:spMk id="9" creationId="{0EED07B3-0013-1330-B33D-F86EA5923D2F}"/>
            </ac:spMkLst>
          </pc:spChg>
          <pc:spChg chg="mod">
            <ac:chgData name="Murphy, Alison R" userId="f799444f-cc99-48a2-a322-12b87cbe7a0b" providerId="ADAL" clId="{C47E6308-52FE-AB47-8A0C-A235718C6300}" dt="2024-07-10T14:05:54.236" v="10"/>
            <ac:spMkLst>
              <pc:docMk/>
              <pc:sldMasterMk cId="3807555873" sldId="2147483677"/>
              <pc:sldLayoutMk cId="3845935749" sldId="2147483672"/>
              <ac:spMk id="19" creationId="{5992CB84-2E59-9790-15CE-6B6A4BA26B48}"/>
            </ac:spMkLst>
          </pc:spChg>
          <pc:picChg chg="mod">
            <ac:chgData name="Murphy, Alison R" userId="f799444f-cc99-48a2-a322-12b87cbe7a0b" providerId="ADAL" clId="{C47E6308-52FE-AB47-8A0C-A235718C6300}" dt="2024-07-10T14:05:54.236" v="10"/>
            <ac:picMkLst>
              <pc:docMk/>
              <pc:sldMasterMk cId="3807555873" sldId="2147483677"/>
              <pc:sldLayoutMk cId="3845935749" sldId="2147483672"/>
              <ac:picMk id="7" creationId="{A9B458E7-A2B6-FC5A-0C77-E55A680EDEDD}"/>
            </ac:picMkLst>
          </pc:picChg>
          <pc:picChg chg="mod">
            <ac:chgData name="Murphy, Alison R" userId="f799444f-cc99-48a2-a322-12b87cbe7a0b" providerId="ADAL" clId="{C47E6308-52FE-AB47-8A0C-A235718C6300}" dt="2024-07-10T14:05:54.236" v="10"/>
            <ac:picMkLst>
              <pc:docMk/>
              <pc:sldMasterMk cId="3807555873" sldId="2147483677"/>
              <pc:sldLayoutMk cId="3845935749" sldId="2147483672"/>
              <ac:picMk id="23" creationId="{C1100FFA-7370-3098-53A1-548D0E5617BF}"/>
            </ac:picMkLst>
          </pc:picChg>
        </pc:sldLayoutChg>
        <pc:sldLayoutChg chg="modSp">
          <pc:chgData name="Murphy, Alison R" userId="f799444f-cc99-48a2-a322-12b87cbe7a0b" providerId="ADAL" clId="{C47E6308-52FE-AB47-8A0C-A235718C6300}" dt="2024-07-10T14:05:54.236" v="10"/>
          <pc:sldLayoutMkLst>
            <pc:docMk/>
            <pc:sldMasterMk cId="3807555873" sldId="2147483677"/>
            <pc:sldLayoutMk cId="715769095" sldId="2147483673"/>
          </pc:sldLayoutMkLst>
          <pc:spChg chg="mod">
            <ac:chgData name="Murphy, Alison R" userId="f799444f-cc99-48a2-a322-12b87cbe7a0b" providerId="ADAL" clId="{C47E6308-52FE-AB47-8A0C-A235718C6300}" dt="2024-07-10T14:05:54.236" v="10"/>
            <ac:spMkLst>
              <pc:docMk/>
              <pc:sldMasterMk cId="3807555873" sldId="2147483677"/>
              <pc:sldLayoutMk cId="715769095" sldId="2147483673"/>
              <ac:spMk id="3" creationId="{5934830D-FBB2-5A9E-6DE0-C3A239A25306}"/>
            </ac:spMkLst>
          </pc:spChg>
          <pc:spChg chg="mod">
            <ac:chgData name="Murphy, Alison R" userId="f799444f-cc99-48a2-a322-12b87cbe7a0b" providerId="ADAL" clId="{C47E6308-52FE-AB47-8A0C-A235718C6300}" dt="2024-07-10T14:05:54.236" v="10"/>
            <ac:spMkLst>
              <pc:docMk/>
              <pc:sldMasterMk cId="3807555873" sldId="2147483677"/>
              <pc:sldLayoutMk cId="715769095" sldId="2147483673"/>
              <ac:spMk id="4" creationId="{B63A6AA5-9CD1-502A-C6B1-DAD0AFDA1030}"/>
            </ac:spMkLst>
          </pc:spChg>
          <pc:spChg chg="mod">
            <ac:chgData name="Murphy, Alison R" userId="f799444f-cc99-48a2-a322-12b87cbe7a0b" providerId="ADAL" clId="{C47E6308-52FE-AB47-8A0C-A235718C6300}" dt="2024-07-10T14:05:54.236" v="10"/>
            <ac:spMkLst>
              <pc:docMk/>
              <pc:sldMasterMk cId="3807555873" sldId="2147483677"/>
              <pc:sldLayoutMk cId="715769095" sldId="2147483673"/>
              <ac:spMk id="6" creationId="{E3049668-4A8F-8AF4-17B4-C74FDB40BB5D}"/>
            </ac:spMkLst>
          </pc:spChg>
          <pc:picChg chg="mod">
            <ac:chgData name="Murphy, Alison R" userId="f799444f-cc99-48a2-a322-12b87cbe7a0b" providerId="ADAL" clId="{C47E6308-52FE-AB47-8A0C-A235718C6300}" dt="2024-07-10T14:05:54.236" v="10"/>
            <ac:picMkLst>
              <pc:docMk/>
              <pc:sldMasterMk cId="3807555873" sldId="2147483677"/>
              <pc:sldLayoutMk cId="715769095" sldId="2147483673"/>
              <ac:picMk id="8" creationId="{B154AA94-6C8E-83C9-2FBA-64F5EBC8F0CC}"/>
            </ac:picMkLst>
          </pc:picChg>
        </pc:sldLayoutChg>
        <pc:sldLayoutChg chg="modSp">
          <pc:chgData name="Murphy, Alison R" userId="f799444f-cc99-48a2-a322-12b87cbe7a0b" providerId="ADAL" clId="{C47E6308-52FE-AB47-8A0C-A235718C6300}" dt="2024-07-10T14:05:54.236" v="10"/>
          <pc:sldLayoutMkLst>
            <pc:docMk/>
            <pc:sldMasterMk cId="3807555873" sldId="2147483677"/>
            <pc:sldLayoutMk cId="595263888" sldId="2147483674"/>
          </pc:sldLayoutMkLst>
          <pc:spChg chg="mod">
            <ac:chgData name="Murphy, Alison R" userId="f799444f-cc99-48a2-a322-12b87cbe7a0b" providerId="ADAL" clId="{C47E6308-52FE-AB47-8A0C-A235718C6300}" dt="2024-07-10T14:05:54.236" v="10"/>
            <ac:spMkLst>
              <pc:docMk/>
              <pc:sldMasterMk cId="3807555873" sldId="2147483677"/>
              <pc:sldLayoutMk cId="595263888" sldId="2147483674"/>
              <ac:spMk id="5" creationId="{11B958C2-046F-C838-40E5-86B102C15D30}"/>
            </ac:spMkLst>
          </pc:spChg>
          <pc:spChg chg="mod">
            <ac:chgData name="Murphy, Alison R" userId="f799444f-cc99-48a2-a322-12b87cbe7a0b" providerId="ADAL" clId="{C47E6308-52FE-AB47-8A0C-A235718C6300}" dt="2024-07-10T14:05:54.236" v="10"/>
            <ac:spMkLst>
              <pc:docMk/>
              <pc:sldMasterMk cId="3807555873" sldId="2147483677"/>
              <pc:sldLayoutMk cId="595263888" sldId="2147483674"/>
              <ac:spMk id="6" creationId="{4CA84315-61EC-C4BD-1947-D38A94E7E860}"/>
            </ac:spMkLst>
          </pc:spChg>
          <pc:spChg chg="mod">
            <ac:chgData name="Murphy, Alison R" userId="f799444f-cc99-48a2-a322-12b87cbe7a0b" providerId="ADAL" clId="{C47E6308-52FE-AB47-8A0C-A235718C6300}" dt="2024-07-10T14:05:54.236" v="10"/>
            <ac:spMkLst>
              <pc:docMk/>
              <pc:sldMasterMk cId="3807555873" sldId="2147483677"/>
              <pc:sldLayoutMk cId="595263888" sldId="2147483674"/>
              <ac:spMk id="11" creationId="{CB6D8E76-7443-829D-3BDF-53D63BEA8469}"/>
            </ac:spMkLst>
          </pc:spChg>
          <pc:spChg chg="mod">
            <ac:chgData name="Murphy, Alison R" userId="f799444f-cc99-48a2-a322-12b87cbe7a0b" providerId="ADAL" clId="{C47E6308-52FE-AB47-8A0C-A235718C6300}" dt="2024-07-10T14:05:54.236" v="10"/>
            <ac:spMkLst>
              <pc:docMk/>
              <pc:sldMasterMk cId="3807555873" sldId="2147483677"/>
              <pc:sldLayoutMk cId="595263888" sldId="2147483674"/>
              <ac:spMk id="12" creationId="{229E924E-32C2-34F9-21F3-FE6656ED345D}"/>
            </ac:spMkLst>
          </pc:spChg>
          <pc:spChg chg="mod">
            <ac:chgData name="Murphy, Alison R" userId="f799444f-cc99-48a2-a322-12b87cbe7a0b" providerId="ADAL" clId="{C47E6308-52FE-AB47-8A0C-A235718C6300}" dt="2024-07-10T14:05:54.236" v="10"/>
            <ac:spMkLst>
              <pc:docMk/>
              <pc:sldMasterMk cId="3807555873" sldId="2147483677"/>
              <pc:sldLayoutMk cId="595263888" sldId="2147483674"/>
              <ac:spMk id="13" creationId="{B06C98F6-1BE6-7690-A88D-7E1F54A972A8}"/>
            </ac:spMkLst>
          </pc:spChg>
        </pc:sldLayoutChg>
        <pc:sldLayoutChg chg="modSp">
          <pc:chgData name="Murphy, Alison R" userId="f799444f-cc99-48a2-a322-12b87cbe7a0b" providerId="ADAL" clId="{C47E6308-52FE-AB47-8A0C-A235718C6300}" dt="2024-07-10T14:05:54.236" v="10"/>
          <pc:sldLayoutMkLst>
            <pc:docMk/>
            <pc:sldMasterMk cId="1765816245" sldId="2147483648"/>
            <pc:sldLayoutMk cId="4024445088" sldId="2147483675"/>
          </pc:sldLayoutMkLst>
          <pc:spChg chg="mod">
            <ac:chgData name="Murphy, Alison R" userId="f799444f-cc99-48a2-a322-12b87cbe7a0b" providerId="ADAL" clId="{C47E6308-52FE-AB47-8A0C-A235718C6300}" dt="2024-07-10T14:05:54.236" v="10"/>
            <ac:spMkLst>
              <pc:docMk/>
              <pc:sldMasterMk cId="1765816245" sldId="2147483648"/>
              <pc:sldLayoutMk cId="4024445088" sldId="2147483675"/>
              <ac:spMk id="2" creationId="{8CD2E165-2A26-EF38-7863-7342FD8F3487}"/>
            </ac:spMkLst>
          </pc:spChg>
          <pc:spChg chg="mod">
            <ac:chgData name="Murphy, Alison R" userId="f799444f-cc99-48a2-a322-12b87cbe7a0b" providerId="ADAL" clId="{C47E6308-52FE-AB47-8A0C-A235718C6300}" dt="2024-07-10T14:05:54.236" v="10"/>
            <ac:spMkLst>
              <pc:docMk/>
              <pc:sldMasterMk cId="1765816245" sldId="2147483648"/>
              <pc:sldLayoutMk cId="4024445088" sldId="2147483675"/>
              <ac:spMk id="3" creationId="{91C204D2-F55A-7A14-2CBE-2F2E8017C47D}"/>
            </ac:spMkLst>
          </pc:spChg>
          <pc:spChg chg="mod">
            <ac:chgData name="Murphy, Alison R" userId="f799444f-cc99-48a2-a322-12b87cbe7a0b" providerId="ADAL" clId="{C47E6308-52FE-AB47-8A0C-A235718C6300}" dt="2024-07-10T14:05:54.236" v="10"/>
            <ac:spMkLst>
              <pc:docMk/>
              <pc:sldMasterMk cId="1765816245" sldId="2147483648"/>
              <pc:sldLayoutMk cId="4024445088" sldId="2147483675"/>
              <ac:spMk id="7" creationId="{C87306CE-C8E9-AF2F-E95E-DAF0FF98E7F8}"/>
            </ac:spMkLst>
          </pc:spChg>
          <pc:picChg chg="mod">
            <ac:chgData name="Murphy, Alison R" userId="f799444f-cc99-48a2-a322-12b87cbe7a0b" providerId="ADAL" clId="{C47E6308-52FE-AB47-8A0C-A235718C6300}" dt="2024-07-10T14:05:54.236" v="10"/>
            <ac:picMkLst>
              <pc:docMk/>
              <pc:sldMasterMk cId="1765816245" sldId="2147483648"/>
              <pc:sldLayoutMk cId="4024445088" sldId="2147483675"/>
              <ac:picMk id="5" creationId="{41F80E48-A69A-7EC6-301E-3BC4CA272513}"/>
            </ac:picMkLst>
          </pc:picChg>
        </pc:sldLayoutChg>
        <pc:sldLayoutChg chg="modSp">
          <pc:chgData name="Murphy, Alison R" userId="f799444f-cc99-48a2-a322-12b87cbe7a0b" providerId="ADAL" clId="{C47E6308-52FE-AB47-8A0C-A235718C6300}" dt="2024-07-10T14:05:54.236" v="10"/>
          <pc:sldLayoutMkLst>
            <pc:docMk/>
            <pc:sldMasterMk cId="3807555873" sldId="2147483677"/>
            <pc:sldLayoutMk cId="3634786467" sldId="2147483676"/>
          </pc:sldLayoutMkLst>
          <pc:spChg chg="mod">
            <ac:chgData name="Murphy, Alison R" userId="f799444f-cc99-48a2-a322-12b87cbe7a0b" providerId="ADAL" clId="{C47E6308-52FE-AB47-8A0C-A235718C6300}" dt="2024-07-10T14:05:54.236" v="10"/>
            <ac:spMkLst>
              <pc:docMk/>
              <pc:sldMasterMk cId="3807555873" sldId="2147483677"/>
              <pc:sldLayoutMk cId="3634786467" sldId="2147483676"/>
              <ac:spMk id="2" creationId="{FFC57A2F-F3D3-58A1-E05C-DCE9526BC25B}"/>
            </ac:spMkLst>
          </pc:spChg>
          <pc:spChg chg="mod">
            <ac:chgData name="Murphy, Alison R" userId="f799444f-cc99-48a2-a322-12b87cbe7a0b" providerId="ADAL" clId="{C47E6308-52FE-AB47-8A0C-A235718C6300}" dt="2024-07-10T14:05:54.236" v="10"/>
            <ac:spMkLst>
              <pc:docMk/>
              <pc:sldMasterMk cId="3807555873" sldId="2147483677"/>
              <pc:sldLayoutMk cId="3634786467" sldId="2147483676"/>
              <ac:spMk id="6" creationId="{0919B41D-3796-FDE8-52FB-42A97225242F}"/>
            </ac:spMkLst>
          </pc:spChg>
          <pc:spChg chg="mod">
            <ac:chgData name="Murphy, Alison R" userId="f799444f-cc99-48a2-a322-12b87cbe7a0b" providerId="ADAL" clId="{C47E6308-52FE-AB47-8A0C-A235718C6300}" dt="2024-07-10T14:05:54.236" v="10"/>
            <ac:spMkLst>
              <pc:docMk/>
              <pc:sldMasterMk cId="3807555873" sldId="2147483677"/>
              <pc:sldLayoutMk cId="3634786467" sldId="2147483676"/>
              <ac:spMk id="7" creationId="{23BB6382-9652-CDCD-0A21-EA3D90C96EF3}"/>
            </ac:spMkLst>
          </pc:spChg>
          <pc:spChg chg="mod">
            <ac:chgData name="Murphy, Alison R" userId="f799444f-cc99-48a2-a322-12b87cbe7a0b" providerId="ADAL" clId="{C47E6308-52FE-AB47-8A0C-A235718C6300}" dt="2024-07-10T14:05:54.236" v="10"/>
            <ac:spMkLst>
              <pc:docMk/>
              <pc:sldMasterMk cId="3807555873" sldId="2147483677"/>
              <pc:sldLayoutMk cId="3634786467" sldId="2147483676"/>
              <ac:spMk id="11" creationId="{CC590B82-ABFE-881A-3A53-DF48DE3B6443}"/>
            </ac:spMkLst>
          </pc:spChg>
          <pc:spChg chg="mod">
            <ac:chgData name="Murphy, Alison R" userId="f799444f-cc99-48a2-a322-12b87cbe7a0b" providerId="ADAL" clId="{C47E6308-52FE-AB47-8A0C-A235718C6300}" dt="2024-07-10T14:05:54.236" v="10"/>
            <ac:spMkLst>
              <pc:docMk/>
              <pc:sldMasterMk cId="3807555873" sldId="2147483677"/>
              <pc:sldLayoutMk cId="3634786467" sldId="2147483676"/>
              <ac:spMk id="12" creationId="{5DE1C05A-82B6-5B95-9199-C1DD646328E7}"/>
            </ac:spMkLst>
          </pc:spChg>
          <pc:picChg chg="mod">
            <ac:chgData name="Murphy, Alison R" userId="f799444f-cc99-48a2-a322-12b87cbe7a0b" providerId="ADAL" clId="{C47E6308-52FE-AB47-8A0C-A235718C6300}" dt="2024-07-10T14:05:54.236" v="10"/>
            <ac:picMkLst>
              <pc:docMk/>
              <pc:sldMasterMk cId="3807555873" sldId="2147483677"/>
              <pc:sldLayoutMk cId="3634786467" sldId="2147483676"/>
              <ac:picMk id="14" creationId="{47F08387-D003-3179-0811-8E81572D3925}"/>
            </ac:picMkLst>
          </pc:picChg>
        </pc:sldLayoutChg>
      </pc:sldMasterChg>
      <pc:sldMasterChg chg="addSp modSldLayout">
        <pc:chgData name="Murphy, Alison R" userId="f799444f-cc99-48a2-a322-12b87cbe7a0b" providerId="ADAL" clId="{C47E6308-52FE-AB47-8A0C-A235718C6300}" dt="2024-07-10T14:05:51.863" v="0"/>
        <pc:sldMasterMkLst>
          <pc:docMk/>
          <pc:sldMasterMk cId="1907786262" sldId="2147483677"/>
        </pc:sldMasterMkLst>
        <pc:spChg chg="add">
          <ac:chgData name="Murphy, Alison R" userId="f799444f-cc99-48a2-a322-12b87cbe7a0b" providerId="ADAL" clId="{C47E6308-52FE-AB47-8A0C-A235718C6300}" dt="2024-07-10T14:05:51.863" v="0"/>
          <ac:spMkLst>
            <pc:docMk/>
            <pc:sldMasterMk cId="1907786262" sldId="2147483677"/>
            <ac:spMk id="8" creationId="{762EA318-2549-23C2-B62E-5C1EA971AAEB}"/>
          </ac:spMkLst>
        </pc:spChg>
        <pc:picChg chg="add">
          <ac:chgData name="Murphy, Alison R" userId="f799444f-cc99-48a2-a322-12b87cbe7a0b" providerId="ADAL" clId="{C47E6308-52FE-AB47-8A0C-A235718C6300}" dt="2024-07-10T14:05:51.863" v="0"/>
          <ac:picMkLst>
            <pc:docMk/>
            <pc:sldMasterMk cId="1907786262" sldId="2147483677"/>
            <ac:picMk id="7" creationId="{B6C439D0-09CA-6634-B9F2-7ED5EAA94FCD}"/>
          </ac:picMkLst>
        </pc:picChg>
        <pc:sldLayoutChg chg="addSp">
          <pc:chgData name="Murphy, Alison R" userId="f799444f-cc99-48a2-a322-12b87cbe7a0b" providerId="ADAL" clId="{C47E6308-52FE-AB47-8A0C-A235718C6300}" dt="2024-07-10T14:05:51.863" v="0"/>
          <pc:sldLayoutMkLst>
            <pc:docMk/>
            <pc:sldMasterMk cId="1907786262" sldId="2147483677"/>
            <pc:sldLayoutMk cId="1238589699" sldId="2147483680"/>
          </pc:sldLayoutMkLst>
          <pc:spChg chg="add">
            <ac:chgData name="Murphy, Alison R" userId="f799444f-cc99-48a2-a322-12b87cbe7a0b" providerId="ADAL" clId="{C47E6308-52FE-AB47-8A0C-A235718C6300}" dt="2024-07-10T14:05:51.863" v="0"/>
            <ac:spMkLst>
              <pc:docMk/>
              <pc:sldMasterMk cId="1907786262" sldId="2147483677"/>
              <pc:sldLayoutMk cId="1238589699" sldId="2147483680"/>
              <ac:spMk id="7" creationId="{890766B5-8582-7551-9A69-1BCE36C2B075}"/>
            </ac:spMkLst>
          </pc:spChg>
          <pc:picChg chg="add">
            <ac:chgData name="Murphy, Alison R" userId="f799444f-cc99-48a2-a322-12b87cbe7a0b" providerId="ADAL" clId="{C47E6308-52FE-AB47-8A0C-A235718C6300}" dt="2024-07-10T14:05:51.863" v="0"/>
            <ac:picMkLst>
              <pc:docMk/>
              <pc:sldMasterMk cId="1907786262" sldId="2147483677"/>
              <pc:sldLayoutMk cId="1238589699" sldId="2147483680"/>
              <ac:picMk id="8" creationId="{3DF3E6D9-4535-E269-81B0-5E82BFAEC37E}"/>
            </ac:picMkLst>
          </pc:picChg>
        </pc:sldLayoutChg>
        <pc:sldLayoutChg chg="addSp">
          <pc:chgData name="Murphy, Alison R" userId="f799444f-cc99-48a2-a322-12b87cbe7a0b" providerId="ADAL" clId="{C47E6308-52FE-AB47-8A0C-A235718C6300}" dt="2024-07-10T14:05:51.863" v="0"/>
          <pc:sldLayoutMkLst>
            <pc:docMk/>
            <pc:sldMasterMk cId="1907786262" sldId="2147483677"/>
            <pc:sldLayoutMk cId="2849384142" sldId="2147483685"/>
          </pc:sldLayoutMkLst>
          <pc:spChg chg="add">
            <ac:chgData name="Murphy, Alison R" userId="f799444f-cc99-48a2-a322-12b87cbe7a0b" providerId="ADAL" clId="{C47E6308-52FE-AB47-8A0C-A235718C6300}" dt="2024-07-10T14:05:51.863" v="0"/>
            <ac:spMkLst>
              <pc:docMk/>
              <pc:sldMasterMk cId="1907786262" sldId="2147483677"/>
              <pc:sldLayoutMk cId="2849384142" sldId="2147483685"/>
              <ac:spMk id="8" creationId="{A88A2631-7026-F7DE-2FE2-1E1C0396D3D4}"/>
            </ac:spMkLst>
          </pc:spChg>
        </pc:sldLayoutChg>
      </pc:sldMasterChg>
      <pc:sldMasterChg chg="addSp delSldLayout modSldLayout">
        <pc:chgData name="Murphy, Alison R" userId="f799444f-cc99-48a2-a322-12b87cbe7a0b" providerId="ADAL" clId="{C47E6308-52FE-AB47-8A0C-A235718C6300}" dt="2024-07-12T18:48:06.297" v="255"/>
        <pc:sldMasterMkLst>
          <pc:docMk/>
          <pc:sldMasterMk cId="3807555873" sldId="2147483677"/>
        </pc:sldMasterMkLst>
        <pc:spChg chg="add">
          <ac:chgData name="Murphy, Alison R" userId="f799444f-cc99-48a2-a322-12b87cbe7a0b" providerId="ADAL" clId="{C47E6308-52FE-AB47-8A0C-A235718C6300}" dt="2024-07-10T14:05:56.920" v="11"/>
          <ac:spMkLst>
            <pc:docMk/>
            <pc:sldMasterMk cId="3807555873" sldId="2147483677"/>
            <ac:spMk id="10" creationId="{881F2A86-DF7A-A404-D87F-9594D62BE3AA}"/>
          </ac:spMkLst>
        </pc:spChg>
        <pc:picChg chg="add">
          <ac:chgData name="Murphy, Alison R" userId="f799444f-cc99-48a2-a322-12b87cbe7a0b" providerId="ADAL" clId="{C47E6308-52FE-AB47-8A0C-A235718C6300}" dt="2024-07-10T14:05:56.920" v="11"/>
          <ac:picMkLst>
            <pc:docMk/>
            <pc:sldMasterMk cId="3807555873" sldId="2147483677"/>
            <ac:picMk id="8" creationId="{306F9A3E-E378-7717-0B3B-9B77201B4D5F}"/>
          </ac:picMkLst>
        </pc:picChg>
        <pc:sldLayoutChg chg="del">
          <pc:chgData name="Murphy, Alison R" userId="f799444f-cc99-48a2-a322-12b87cbe7a0b" providerId="ADAL" clId="{C47E6308-52FE-AB47-8A0C-A235718C6300}" dt="2024-07-10T14:06:08.659" v="17" actId="2696"/>
          <pc:sldLayoutMkLst>
            <pc:docMk/>
            <pc:sldMasterMk cId="3807555873" sldId="2147483677"/>
            <pc:sldLayoutMk cId="1705309665" sldId="2147483652"/>
          </pc:sldLayoutMkLst>
        </pc:sldLayoutChg>
        <pc:sldLayoutChg chg="del">
          <pc:chgData name="Murphy, Alison R" userId="f799444f-cc99-48a2-a322-12b87cbe7a0b" providerId="ADAL" clId="{C47E6308-52FE-AB47-8A0C-A235718C6300}" dt="2024-07-10T14:06:08.660" v="19" actId="2696"/>
          <pc:sldLayoutMkLst>
            <pc:docMk/>
            <pc:sldMasterMk cId="3807555873" sldId="2147483677"/>
            <pc:sldLayoutMk cId="1140056359" sldId="2147483653"/>
          </pc:sldLayoutMkLst>
        </pc:sldLayoutChg>
        <pc:sldLayoutChg chg="del">
          <pc:chgData name="Murphy, Alison R" userId="f799444f-cc99-48a2-a322-12b87cbe7a0b" providerId="ADAL" clId="{C47E6308-52FE-AB47-8A0C-A235718C6300}" dt="2024-07-10T14:06:08.676" v="30" actId="2696"/>
          <pc:sldLayoutMkLst>
            <pc:docMk/>
            <pc:sldMasterMk cId="3807555873" sldId="2147483677"/>
            <pc:sldLayoutMk cId="1032140483" sldId="2147483656"/>
          </pc:sldLayoutMkLst>
        </pc:sldLayoutChg>
        <pc:sldLayoutChg chg="del">
          <pc:chgData name="Murphy, Alison R" userId="f799444f-cc99-48a2-a322-12b87cbe7a0b" providerId="ADAL" clId="{C47E6308-52FE-AB47-8A0C-A235718C6300}" dt="2024-07-10T14:06:08.665" v="27" actId="2696"/>
          <pc:sldLayoutMkLst>
            <pc:docMk/>
            <pc:sldMasterMk cId="3807555873" sldId="2147483677"/>
            <pc:sldLayoutMk cId="2134617497" sldId="2147483657"/>
          </pc:sldLayoutMkLst>
        </pc:sldLayoutChg>
        <pc:sldLayoutChg chg="del">
          <pc:chgData name="Murphy, Alison R" userId="f799444f-cc99-48a2-a322-12b87cbe7a0b" providerId="ADAL" clId="{C47E6308-52FE-AB47-8A0C-A235718C6300}" dt="2024-07-10T14:06:08.666" v="28" actId="2696"/>
          <pc:sldLayoutMkLst>
            <pc:docMk/>
            <pc:sldMasterMk cId="3807555873" sldId="2147483677"/>
            <pc:sldLayoutMk cId="142698318" sldId="2147483658"/>
          </pc:sldLayoutMkLst>
        </pc:sldLayoutChg>
        <pc:sldLayoutChg chg="del">
          <pc:chgData name="Murphy, Alison R" userId="f799444f-cc99-48a2-a322-12b87cbe7a0b" providerId="ADAL" clId="{C47E6308-52FE-AB47-8A0C-A235718C6300}" dt="2024-07-10T14:06:08.662" v="21" actId="2696"/>
          <pc:sldLayoutMkLst>
            <pc:docMk/>
            <pc:sldMasterMk cId="3807555873" sldId="2147483677"/>
            <pc:sldLayoutMk cId="3790857754" sldId="2147483659"/>
          </pc:sldLayoutMkLst>
        </pc:sldLayoutChg>
        <pc:sldLayoutChg chg="del">
          <pc:chgData name="Murphy, Alison R" userId="f799444f-cc99-48a2-a322-12b87cbe7a0b" providerId="ADAL" clId="{C47E6308-52FE-AB47-8A0C-A235718C6300}" dt="2024-07-10T14:06:08.658" v="14" actId="2696"/>
          <pc:sldLayoutMkLst>
            <pc:docMk/>
            <pc:sldMasterMk cId="3807555873" sldId="2147483677"/>
            <pc:sldLayoutMk cId="1787206268" sldId="2147483660"/>
          </pc:sldLayoutMkLst>
        </pc:sldLayoutChg>
        <pc:sldLayoutChg chg="del">
          <pc:chgData name="Murphy, Alison R" userId="f799444f-cc99-48a2-a322-12b87cbe7a0b" providerId="ADAL" clId="{C47E6308-52FE-AB47-8A0C-A235718C6300}" dt="2024-07-10T14:06:08.670" v="29" actId="2696"/>
          <pc:sldLayoutMkLst>
            <pc:docMk/>
            <pc:sldMasterMk cId="3807555873" sldId="2147483677"/>
            <pc:sldLayoutMk cId="1152234343" sldId="2147483661"/>
          </pc:sldLayoutMkLst>
        </pc:sldLayoutChg>
        <pc:sldLayoutChg chg="del">
          <pc:chgData name="Murphy, Alison R" userId="f799444f-cc99-48a2-a322-12b87cbe7a0b" providerId="ADAL" clId="{C47E6308-52FE-AB47-8A0C-A235718C6300}" dt="2024-07-10T14:06:08.661" v="20" actId="2696"/>
          <pc:sldLayoutMkLst>
            <pc:docMk/>
            <pc:sldMasterMk cId="3807555873" sldId="2147483677"/>
            <pc:sldLayoutMk cId="761862077" sldId="2147483663"/>
          </pc:sldLayoutMkLst>
        </pc:sldLayoutChg>
        <pc:sldLayoutChg chg="del">
          <pc:chgData name="Murphy, Alison R" userId="f799444f-cc99-48a2-a322-12b87cbe7a0b" providerId="ADAL" clId="{C47E6308-52FE-AB47-8A0C-A235718C6300}" dt="2024-07-10T14:06:08.660" v="18" actId="2696"/>
          <pc:sldLayoutMkLst>
            <pc:docMk/>
            <pc:sldMasterMk cId="3807555873" sldId="2147483677"/>
            <pc:sldLayoutMk cId="2728780311" sldId="2147483664"/>
          </pc:sldLayoutMkLst>
        </pc:sldLayoutChg>
        <pc:sldLayoutChg chg="del">
          <pc:chgData name="Murphy, Alison R" userId="f799444f-cc99-48a2-a322-12b87cbe7a0b" providerId="ADAL" clId="{C47E6308-52FE-AB47-8A0C-A235718C6300}" dt="2024-07-10T14:06:08.663" v="23" actId="2696"/>
          <pc:sldLayoutMkLst>
            <pc:docMk/>
            <pc:sldMasterMk cId="3807555873" sldId="2147483677"/>
            <pc:sldLayoutMk cId="2111481502" sldId="2147483665"/>
          </pc:sldLayoutMkLst>
        </pc:sldLayoutChg>
        <pc:sldLayoutChg chg="del">
          <pc:chgData name="Murphy, Alison R" userId="f799444f-cc99-48a2-a322-12b87cbe7a0b" providerId="ADAL" clId="{C47E6308-52FE-AB47-8A0C-A235718C6300}" dt="2024-07-10T14:06:08.662" v="22" actId="2696"/>
          <pc:sldLayoutMkLst>
            <pc:docMk/>
            <pc:sldMasterMk cId="3807555873" sldId="2147483677"/>
            <pc:sldLayoutMk cId="4097652384" sldId="2147483666"/>
          </pc:sldLayoutMkLst>
        </pc:sldLayoutChg>
        <pc:sldLayoutChg chg="del">
          <pc:chgData name="Murphy, Alison R" userId="f799444f-cc99-48a2-a322-12b87cbe7a0b" providerId="ADAL" clId="{C47E6308-52FE-AB47-8A0C-A235718C6300}" dt="2024-07-10T14:06:08.678" v="31" actId="2696"/>
          <pc:sldLayoutMkLst>
            <pc:docMk/>
            <pc:sldMasterMk cId="3807555873" sldId="2147483677"/>
            <pc:sldLayoutMk cId="2361953264" sldId="2147483667"/>
          </pc:sldLayoutMkLst>
        </pc:sldLayoutChg>
        <pc:sldLayoutChg chg="del">
          <pc:chgData name="Murphy, Alison R" userId="f799444f-cc99-48a2-a322-12b87cbe7a0b" providerId="ADAL" clId="{C47E6308-52FE-AB47-8A0C-A235718C6300}" dt="2024-07-10T14:06:08.659" v="16" actId="2696"/>
          <pc:sldLayoutMkLst>
            <pc:docMk/>
            <pc:sldMasterMk cId="3807555873" sldId="2147483677"/>
            <pc:sldLayoutMk cId="1567125959" sldId="2147483668"/>
          </pc:sldLayoutMkLst>
        </pc:sldLayoutChg>
        <pc:sldLayoutChg chg="del">
          <pc:chgData name="Murphy, Alison R" userId="f799444f-cc99-48a2-a322-12b87cbe7a0b" providerId="ADAL" clId="{C47E6308-52FE-AB47-8A0C-A235718C6300}" dt="2024-07-10T14:06:08.655" v="12" actId="2696"/>
          <pc:sldLayoutMkLst>
            <pc:docMk/>
            <pc:sldMasterMk cId="3807555873" sldId="2147483677"/>
            <pc:sldLayoutMk cId="2127630916" sldId="2147483669"/>
          </pc:sldLayoutMkLst>
        </pc:sldLayoutChg>
        <pc:sldLayoutChg chg="del">
          <pc:chgData name="Murphy, Alison R" userId="f799444f-cc99-48a2-a322-12b87cbe7a0b" providerId="ADAL" clId="{C47E6308-52FE-AB47-8A0C-A235718C6300}" dt="2024-07-10T14:06:08.656" v="13" actId="2696"/>
          <pc:sldLayoutMkLst>
            <pc:docMk/>
            <pc:sldMasterMk cId="3807555873" sldId="2147483677"/>
            <pc:sldLayoutMk cId="4196616228" sldId="2147483670"/>
          </pc:sldLayoutMkLst>
        </pc:sldLayoutChg>
        <pc:sldLayoutChg chg="del">
          <pc:chgData name="Murphy, Alison R" userId="f799444f-cc99-48a2-a322-12b87cbe7a0b" providerId="ADAL" clId="{C47E6308-52FE-AB47-8A0C-A235718C6300}" dt="2024-07-10T14:06:08.665" v="26" actId="2696"/>
          <pc:sldLayoutMkLst>
            <pc:docMk/>
            <pc:sldMasterMk cId="3807555873" sldId="2147483677"/>
            <pc:sldLayoutMk cId="3845935749" sldId="2147483672"/>
          </pc:sldLayoutMkLst>
        </pc:sldLayoutChg>
        <pc:sldLayoutChg chg="del">
          <pc:chgData name="Murphy, Alison R" userId="f799444f-cc99-48a2-a322-12b87cbe7a0b" providerId="ADAL" clId="{C47E6308-52FE-AB47-8A0C-A235718C6300}" dt="2024-07-10T14:06:08.664" v="25" actId="2696"/>
          <pc:sldLayoutMkLst>
            <pc:docMk/>
            <pc:sldMasterMk cId="3807555873" sldId="2147483677"/>
            <pc:sldLayoutMk cId="715769095" sldId="2147483673"/>
          </pc:sldLayoutMkLst>
        </pc:sldLayoutChg>
        <pc:sldLayoutChg chg="del">
          <pc:chgData name="Murphy, Alison R" userId="f799444f-cc99-48a2-a322-12b87cbe7a0b" providerId="ADAL" clId="{C47E6308-52FE-AB47-8A0C-A235718C6300}" dt="2024-07-10T14:06:08.664" v="24" actId="2696"/>
          <pc:sldLayoutMkLst>
            <pc:docMk/>
            <pc:sldMasterMk cId="3807555873" sldId="2147483677"/>
            <pc:sldLayoutMk cId="595263888" sldId="2147483674"/>
          </pc:sldLayoutMkLst>
        </pc:sldLayoutChg>
        <pc:sldLayoutChg chg="del">
          <pc:chgData name="Murphy, Alison R" userId="f799444f-cc99-48a2-a322-12b87cbe7a0b" providerId="ADAL" clId="{C47E6308-52FE-AB47-8A0C-A235718C6300}" dt="2024-07-10T14:06:08.658" v="15" actId="2696"/>
          <pc:sldLayoutMkLst>
            <pc:docMk/>
            <pc:sldMasterMk cId="3807555873" sldId="2147483677"/>
            <pc:sldLayoutMk cId="3634786467" sldId="2147483676"/>
          </pc:sldLayoutMkLst>
        </pc:sldLayoutChg>
        <pc:sldLayoutChg chg="addSp delSp mod">
          <pc:chgData name="Murphy, Alison R" userId="f799444f-cc99-48a2-a322-12b87cbe7a0b" providerId="ADAL" clId="{C47E6308-52FE-AB47-8A0C-A235718C6300}" dt="2024-07-10T14:07:17.635" v="64" actId="478"/>
          <pc:sldLayoutMkLst>
            <pc:docMk/>
            <pc:sldMasterMk cId="3807555873" sldId="2147483677"/>
            <pc:sldLayoutMk cId="1316012428" sldId="2147483678"/>
          </pc:sldLayoutMkLst>
          <pc:spChg chg="add del">
            <ac:chgData name="Murphy, Alison R" userId="f799444f-cc99-48a2-a322-12b87cbe7a0b" providerId="ADAL" clId="{C47E6308-52FE-AB47-8A0C-A235718C6300}" dt="2024-07-10T14:07:14.870" v="62" actId="478"/>
            <ac:spMkLst>
              <pc:docMk/>
              <pc:sldMasterMk cId="3807555873" sldId="2147483677"/>
              <pc:sldLayoutMk cId="1316012428" sldId="2147483678"/>
              <ac:spMk id="9" creationId="{8D3054FC-343C-6AD4-B008-6CA996ED3EC5}"/>
            </ac:spMkLst>
          </pc:spChg>
          <pc:grpChg chg="add del">
            <ac:chgData name="Murphy, Alison R" userId="f799444f-cc99-48a2-a322-12b87cbe7a0b" providerId="ADAL" clId="{C47E6308-52FE-AB47-8A0C-A235718C6300}" dt="2024-07-10T14:07:17.635" v="64" actId="478"/>
            <ac:grpSpMkLst>
              <pc:docMk/>
              <pc:sldMasterMk cId="3807555873" sldId="2147483677"/>
              <pc:sldLayoutMk cId="1316012428" sldId="2147483678"/>
              <ac:grpSpMk id="10" creationId="{22DCE723-6EAA-171C-2538-769675AB5178}"/>
            </ac:grpSpMkLst>
          </pc:grpChg>
          <pc:picChg chg="add">
            <ac:chgData name="Murphy, Alison R" userId="f799444f-cc99-48a2-a322-12b87cbe7a0b" providerId="ADAL" clId="{C47E6308-52FE-AB47-8A0C-A235718C6300}" dt="2024-07-10T14:05:56.920" v="11"/>
            <ac:picMkLst>
              <pc:docMk/>
              <pc:sldMasterMk cId="3807555873" sldId="2147483677"/>
              <pc:sldLayoutMk cId="1316012428" sldId="2147483678"/>
              <ac:picMk id="13" creationId="{BF0244C0-E69C-2409-2732-BEC7F9B194F9}"/>
            </ac:picMkLst>
          </pc:picChg>
          <pc:picChg chg="add del">
            <ac:chgData name="Murphy, Alison R" userId="f799444f-cc99-48a2-a322-12b87cbe7a0b" providerId="ADAL" clId="{C47E6308-52FE-AB47-8A0C-A235718C6300}" dt="2024-07-10T14:07:16.616" v="63" actId="478"/>
            <ac:picMkLst>
              <pc:docMk/>
              <pc:sldMasterMk cId="3807555873" sldId="2147483677"/>
              <pc:sldLayoutMk cId="1316012428" sldId="2147483678"/>
              <ac:picMk id="14" creationId="{8A5BEA48-A5BD-05E6-ABAC-DD2DC5031485}"/>
            </ac:picMkLst>
          </pc:picChg>
        </pc:sldLayoutChg>
        <pc:sldLayoutChg chg="addSp delSp mod">
          <pc:chgData name="Murphy, Alison R" userId="f799444f-cc99-48a2-a322-12b87cbe7a0b" providerId="ADAL" clId="{C47E6308-52FE-AB47-8A0C-A235718C6300}" dt="2024-07-10T14:07:22.639" v="68" actId="478"/>
          <pc:sldLayoutMkLst>
            <pc:docMk/>
            <pc:sldMasterMk cId="3807555873" sldId="2147483677"/>
            <pc:sldLayoutMk cId="175404492" sldId="2147483679"/>
          </pc:sldLayoutMkLst>
          <pc:spChg chg="add del">
            <ac:chgData name="Murphy, Alison R" userId="f799444f-cc99-48a2-a322-12b87cbe7a0b" providerId="ADAL" clId="{C47E6308-52FE-AB47-8A0C-A235718C6300}" dt="2024-07-10T14:07:22.639" v="68" actId="478"/>
            <ac:spMkLst>
              <pc:docMk/>
              <pc:sldMasterMk cId="3807555873" sldId="2147483677"/>
              <pc:sldLayoutMk cId="175404492" sldId="2147483679"/>
              <ac:spMk id="7" creationId="{DBAC7BEF-9F6A-BAD7-8D67-FF28F50BE1CC}"/>
            </ac:spMkLst>
          </pc:spChg>
          <pc:spChg chg="add del">
            <ac:chgData name="Murphy, Alison R" userId="f799444f-cc99-48a2-a322-12b87cbe7a0b" providerId="ADAL" clId="{C47E6308-52FE-AB47-8A0C-A235718C6300}" dt="2024-07-10T14:07:08.034" v="58" actId="478"/>
            <ac:spMkLst>
              <pc:docMk/>
              <pc:sldMasterMk cId="3807555873" sldId="2147483677"/>
              <pc:sldLayoutMk cId="175404492" sldId="2147483679"/>
              <ac:spMk id="13" creationId="{A7DC89EC-798C-5253-4CE4-00AC3C197252}"/>
            </ac:spMkLst>
          </pc:spChg>
          <pc:grpChg chg="add del">
            <ac:chgData name="Murphy, Alison R" userId="f799444f-cc99-48a2-a322-12b87cbe7a0b" providerId="ADAL" clId="{C47E6308-52FE-AB47-8A0C-A235718C6300}" dt="2024-07-10T14:07:20.854" v="66" actId="478"/>
            <ac:grpSpMkLst>
              <pc:docMk/>
              <pc:sldMasterMk cId="3807555873" sldId="2147483677"/>
              <pc:sldLayoutMk cId="175404492" sldId="2147483679"/>
              <ac:grpSpMk id="4" creationId="{C9336362-6AE8-102D-3BFB-172AC0EBDFEA}"/>
            </ac:grpSpMkLst>
          </pc:grpChg>
          <pc:grpChg chg="add del">
            <ac:chgData name="Murphy, Alison R" userId="f799444f-cc99-48a2-a322-12b87cbe7a0b" providerId="ADAL" clId="{C47E6308-52FE-AB47-8A0C-A235718C6300}" dt="2024-07-10T14:07:09.489" v="59" actId="478"/>
            <ac:grpSpMkLst>
              <pc:docMk/>
              <pc:sldMasterMk cId="3807555873" sldId="2147483677"/>
              <pc:sldLayoutMk cId="175404492" sldId="2147483679"/>
              <ac:grpSpMk id="17" creationId="{8E93D000-3FCA-1490-1AC1-913332D06983}"/>
            </ac:grpSpMkLst>
          </pc:grpChg>
          <pc:picChg chg="add del">
            <ac:chgData name="Murphy, Alison R" userId="f799444f-cc99-48a2-a322-12b87cbe7a0b" providerId="ADAL" clId="{C47E6308-52FE-AB47-8A0C-A235718C6300}" dt="2024-07-10T14:07:06.487" v="56" actId="478"/>
            <ac:picMkLst>
              <pc:docMk/>
              <pc:sldMasterMk cId="3807555873" sldId="2147483677"/>
              <pc:sldLayoutMk cId="175404492" sldId="2147483679"/>
              <ac:picMk id="15" creationId="{96DBF809-134C-82FB-C6EF-8B663A66C426}"/>
            </ac:picMkLst>
          </pc:picChg>
          <pc:picChg chg="add del">
            <ac:chgData name="Murphy, Alison R" userId="f799444f-cc99-48a2-a322-12b87cbe7a0b" providerId="ADAL" clId="{C47E6308-52FE-AB47-8A0C-A235718C6300}" dt="2024-07-10T14:07:07.461" v="57" actId="478"/>
            <ac:picMkLst>
              <pc:docMk/>
              <pc:sldMasterMk cId="3807555873" sldId="2147483677"/>
              <pc:sldLayoutMk cId="175404492" sldId="2147483679"/>
              <ac:picMk id="16" creationId="{7DAB839C-ECA2-49DB-881C-C758B8FFEB8D}"/>
            </ac:picMkLst>
          </pc:picChg>
        </pc:sldLayoutChg>
        <pc:sldLayoutChg chg="addSp delSp mod">
          <pc:chgData name="Murphy, Alison R" userId="f799444f-cc99-48a2-a322-12b87cbe7a0b" providerId="ADAL" clId="{C47E6308-52FE-AB47-8A0C-A235718C6300}" dt="2024-07-10T14:07:28.445" v="72" actId="478"/>
          <pc:sldLayoutMkLst>
            <pc:docMk/>
            <pc:sldMasterMk cId="3807555873" sldId="2147483677"/>
            <pc:sldLayoutMk cId="2540398812" sldId="2147483680"/>
          </pc:sldLayoutMkLst>
          <pc:spChg chg="add del">
            <ac:chgData name="Murphy, Alison R" userId="f799444f-cc99-48a2-a322-12b87cbe7a0b" providerId="ADAL" clId="{C47E6308-52FE-AB47-8A0C-A235718C6300}" dt="2024-07-10T14:07:02.682" v="54" actId="478"/>
            <ac:spMkLst>
              <pc:docMk/>
              <pc:sldMasterMk cId="3807555873" sldId="2147483677"/>
              <pc:sldLayoutMk cId="2540398812" sldId="2147483680"/>
              <ac:spMk id="10" creationId="{B57BB5B4-A7DD-99C9-67C6-DB64EB4D8DFB}"/>
            </ac:spMkLst>
          </pc:spChg>
          <pc:spChg chg="add del">
            <ac:chgData name="Murphy, Alison R" userId="f799444f-cc99-48a2-a322-12b87cbe7a0b" providerId="ADAL" clId="{C47E6308-52FE-AB47-8A0C-A235718C6300}" dt="2024-07-10T14:07:25.812" v="70" actId="478"/>
            <ac:spMkLst>
              <pc:docMk/>
              <pc:sldMasterMk cId="3807555873" sldId="2147483677"/>
              <pc:sldLayoutMk cId="2540398812" sldId="2147483680"/>
              <ac:spMk id="19" creationId="{5992CB84-2E59-9790-15CE-6B6A4BA26B48}"/>
            </ac:spMkLst>
          </pc:spChg>
          <pc:picChg chg="add del">
            <ac:chgData name="Murphy, Alison R" userId="f799444f-cc99-48a2-a322-12b87cbe7a0b" providerId="ADAL" clId="{C47E6308-52FE-AB47-8A0C-A235718C6300}" dt="2024-07-10T14:07:28.445" v="72" actId="478"/>
            <ac:picMkLst>
              <pc:docMk/>
              <pc:sldMasterMk cId="3807555873" sldId="2147483677"/>
              <pc:sldLayoutMk cId="2540398812" sldId="2147483680"/>
              <ac:picMk id="7" creationId="{A9B458E7-A2B6-FC5A-0C77-E55A680EDEDD}"/>
            </ac:picMkLst>
          </pc:picChg>
          <pc:picChg chg="add del">
            <ac:chgData name="Murphy, Alison R" userId="f799444f-cc99-48a2-a322-12b87cbe7a0b" providerId="ADAL" clId="{C47E6308-52FE-AB47-8A0C-A235718C6300}" dt="2024-07-10T14:07:02.069" v="53" actId="478"/>
            <ac:picMkLst>
              <pc:docMk/>
              <pc:sldMasterMk cId="3807555873" sldId="2147483677"/>
              <pc:sldLayoutMk cId="2540398812" sldId="2147483680"/>
              <ac:picMk id="11" creationId="{C53D6CE6-03DA-5287-435E-8DD4140FCB67}"/>
            </ac:picMkLst>
          </pc:picChg>
          <pc:picChg chg="add del">
            <ac:chgData name="Murphy, Alison R" userId="f799444f-cc99-48a2-a322-12b87cbe7a0b" providerId="ADAL" clId="{C47E6308-52FE-AB47-8A0C-A235718C6300}" dt="2024-07-10T14:07:04.033" v="55" actId="478"/>
            <ac:picMkLst>
              <pc:docMk/>
              <pc:sldMasterMk cId="3807555873" sldId="2147483677"/>
              <pc:sldLayoutMk cId="2540398812" sldId="2147483680"/>
              <ac:picMk id="12" creationId="{F85A7A01-FFDD-FBFB-81BF-908C52B07C67}"/>
            </ac:picMkLst>
          </pc:picChg>
        </pc:sldLayoutChg>
        <pc:sldLayoutChg chg="addSp delSp modSp mod">
          <pc:chgData name="Murphy, Alison R" userId="f799444f-cc99-48a2-a322-12b87cbe7a0b" providerId="ADAL" clId="{C47E6308-52FE-AB47-8A0C-A235718C6300}" dt="2024-07-12T18:48:06.297" v="255"/>
          <pc:sldLayoutMkLst>
            <pc:docMk/>
            <pc:sldMasterMk cId="3807555873" sldId="2147483677"/>
            <pc:sldLayoutMk cId="4082244302" sldId="2147483684"/>
          </pc:sldLayoutMkLst>
          <pc:spChg chg="mod">
            <ac:chgData name="Murphy, Alison R" userId="f799444f-cc99-48a2-a322-12b87cbe7a0b" providerId="ADAL" clId="{C47E6308-52FE-AB47-8A0C-A235718C6300}" dt="2024-07-12T18:48:06.297" v="255"/>
            <ac:spMkLst>
              <pc:docMk/>
              <pc:sldMasterMk cId="3807555873" sldId="2147483677"/>
              <pc:sldLayoutMk cId="4082244302" sldId="2147483684"/>
              <ac:spMk id="3" creationId="{91C204D2-F55A-7A14-2CBE-2F2E8017C47D}"/>
            </ac:spMkLst>
          </pc:spChg>
          <pc:spChg chg="add del">
            <ac:chgData name="Murphy, Alison R" userId="f799444f-cc99-48a2-a322-12b87cbe7a0b" providerId="ADAL" clId="{C47E6308-52FE-AB47-8A0C-A235718C6300}" dt="2024-07-10T14:06:57.914" v="52" actId="478"/>
            <ac:spMkLst>
              <pc:docMk/>
              <pc:sldMasterMk cId="3807555873" sldId="2147483677"/>
              <pc:sldLayoutMk cId="4082244302" sldId="2147483684"/>
              <ac:spMk id="4" creationId="{3EC69662-378E-D2CA-8C74-EBE968776652}"/>
            </ac:spMkLst>
          </pc:spChg>
          <pc:picChg chg="add del">
            <ac:chgData name="Murphy, Alison R" userId="f799444f-cc99-48a2-a322-12b87cbe7a0b" providerId="ADAL" clId="{C47E6308-52FE-AB47-8A0C-A235718C6300}" dt="2024-07-10T14:06:57.481" v="51" actId="478"/>
            <ac:picMkLst>
              <pc:docMk/>
              <pc:sldMasterMk cId="3807555873" sldId="2147483677"/>
              <pc:sldLayoutMk cId="4082244302" sldId="2147483684"/>
              <ac:picMk id="5" creationId="{FEE9A84C-997C-232C-63A1-3410BFD826A1}"/>
            </ac:picMkLst>
          </pc:picChg>
        </pc:sldLayoutChg>
        <pc:sldLayoutChg chg="addSp delSp mod">
          <pc:chgData name="Murphy, Alison R" userId="f799444f-cc99-48a2-a322-12b87cbe7a0b" providerId="ADAL" clId="{C47E6308-52FE-AB47-8A0C-A235718C6300}" dt="2024-07-10T14:06:52.285" v="49" actId="478"/>
          <pc:sldLayoutMkLst>
            <pc:docMk/>
            <pc:sldMasterMk cId="3807555873" sldId="2147483677"/>
            <pc:sldLayoutMk cId="3834224497" sldId="2147483685"/>
          </pc:sldLayoutMkLst>
          <pc:spChg chg="add del">
            <ac:chgData name="Murphy, Alison R" userId="f799444f-cc99-48a2-a322-12b87cbe7a0b" providerId="ADAL" clId="{C47E6308-52FE-AB47-8A0C-A235718C6300}" dt="2024-07-10T14:06:48.714" v="46" actId="478"/>
            <ac:spMkLst>
              <pc:docMk/>
              <pc:sldMasterMk cId="3807555873" sldId="2147483677"/>
              <pc:sldLayoutMk cId="3834224497" sldId="2147483685"/>
              <ac:spMk id="4" creationId="{D8E7B5EA-426B-9484-D0D4-B17C1056D9F8}"/>
            </ac:spMkLst>
          </pc:spChg>
          <pc:spChg chg="add del">
            <ac:chgData name="Murphy, Alison R" userId="f799444f-cc99-48a2-a322-12b87cbe7a0b" providerId="ADAL" clId="{C47E6308-52FE-AB47-8A0C-A235718C6300}" dt="2024-07-10T14:06:50.744" v="48" actId="478"/>
            <ac:spMkLst>
              <pc:docMk/>
              <pc:sldMasterMk cId="3807555873" sldId="2147483677"/>
              <pc:sldLayoutMk cId="3834224497" sldId="2147483685"/>
              <ac:spMk id="7" creationId="{C87306CE-C8E9-AF2F-E95E-DAF0FF98E7F8}"/>
            </ac:spMkLst>
          </pc:spChg>
          <pc:picChg chg="add del">
            <ac:chgData name="Murphy, Alison R" userId="f799444f-cc99-48a2-a322-12b87cbe7a0b" providerId="ADAL" clId="{C47E6308-52FE-AB47-8A0C-A235718C6300}" dt="2024-07-10T14:06:52.285" v="49" actId="478"/>
            <ac:picMkLst>
              <pc:docMk/>
              <pc:sldMasterMk cId="3807555873" sldId="2147483677"/>
              <pc:sldLayoutMk cId="3834224497" sldId="2147483685"/>
              <ac:picMk id="6" creationId="{01B27FEF-F7FD-B212-1C7D-F417EF16F91B}"/>
            </ac:picMkLst>
          </pc:picChg>
        </pc:sldLayoutChg>
        <pc:sldLayoutChg chg="addSp delSp mod">
          <pc:chgData name="Murphy, Alison R" userId="f799444f-cc99-48a2-a322-12b87cbe7a0b" providerId="ADAL" clId="{C47E6308-52FE-AB47-8A0C-A235718C6300}" dt="2024-07-10T14:06:55.162" v="50" actId="478"/>
          <pc:sldLayoutMkLst>
            <pc:docMk/>
            <pc:sldMasterMk cId="3807555873" sldId="2147483677"/>
            <pc:sldLayoutMk cId="2432216614" sldId="2147483686"/>
          </pc:sldLayoutMkLst>
          <pc:spChg chg="add del">
            <ac:chgData name="Murphy, Alison R" userId="f799444f-cc99-48a2-a322-12b87cbe7a0b" providerId="ADAL" clId="{C47E6308-52FE-AB47-8A0C-A235718C6300}" dt="2024-07-10T14:06:47.235" v="45" actId="478"/>
            <ac:spMkLst>
              <pc:docMk/>
              <pc:sldMasterMk cId="3807555873" sldId="2147483677"/>
              <pc:sldLayoutMk cId="2432216614" sldId="2147483686"/>
              <ac:spMk id="4" creationId="{E9C5EF73-748A-DF99-2438-8B6ACED3F513}"/>
            </ac:spMkLst>
          </pc:spChg>
          <pc:picChg chg="add del">
            <ac:chgData name="Murphy, Alison R" userId="f799444f-cc99-48a2-a322-12b87cbe7a0b" providerId="ADAL" clId="{C47E6308-52FE-AB47-8A0C-A235718C6300}" dt="2024-07-10T14:06:55.162" v="50" actId="478"/>
            <ac:picMkLst>
              <pc:docMk/>
              <pc:sldMasterMk cId="3807555873" sldId="2147483677"/>
              <pc:sldLayoutMk cId="2432216614" sldId="2147483686"/>
              <ac:picMk id="6" creationId="{18489BCD-2162-84B2-C8DB-9D3D39D0335E}"/>
            </ac:picMkLst>
          </pc:picChg>
        </pc:sldLayoutChg>
        <pc:sldLayoutChg chg="addSp delSp mod">
          <pc:chgData name="Murphy, Alison R" userId="f799444f-cc99-48a2-a322-12b87cbe7a0b" providerId="ADAL" clId="{C47E6308-52FE-AB47-8A0C-A235718C6300}" dt="2024-07-10T14:06:45.146" v="44" actId="478"/>
          <pc:sldLayoutMkLst>
            <pc:docMk/>
            <pc:sldMasterMk cId="3807555873" sldId="2147483677"/>
            <pc:sldLayoutMk cId="3718520116" sldId="2147483687"/>
          </pc:sldLayoutMkLst>
          <pc:picChg chg="add del">
            <ac:chgData name="Murphy, Alison R" userId="f799444f-cc99-48a2-a322-12b87cbe7a0b" providerId="ADAL" clId="{C47E6308-52FE-AB47-8A0C-A235718C6300}" dt="2024-07-10T14:06:45.146" v="44" actId="478"/>
            <ac:picMkLst>
              <pc:docMk/>
              <pc:sldMasterMk cId="3807555873" sldId="2147483677"/>
              <pc:sldLayoutMk cId="3718520116" sldId="2147483687"/>
              <ac:picMk id="2" creationId="{D8092B6C-89C9-1C16-AC77-F0088D7EED50}"/>
            </ac:picMkLst>
          </pc:picChg>
        </pc:sldLayoutChg>
        <pc:sldLayoutChg chg="addSp delSp mod">
          <pc:chgData name="Murphy, Alison R" userId="f799444f-cc99-48a2-a322-12b87cbe7a0b" providerId="ADAL" clId="{C47E6308-52FE-AB47-8A0C-A235718C6300}" dt="2024-07-10T14:06:42.218" v="43" actId="478"/>
          <pc:sldLayoutMkLst>
            <pc:docMk/>
            <pc:sldMasterMk cId="3807555873" sldId="2147483677"/>
            <pc:sldLayoutMk cId="2349533925" sldId="2147483688"/>
          </pc:sldLayoutMkLst>
          <pc:spChg chg="add del">
            <ac:chgData name="Murphy, Alison R" userId="f799444f-cc99-48a2-a322-12b87cbe7a0b" providerId="ADAL" clId="{C47E6308-52FE-AB47-8A0C-A235718C6300}" dt="2024-07-10T14:06:42.218" v="43" actId="478"/>
            <ac:spMkLst>
              <pc:docMk/>
              <pc:sldMasterMk cId="3807555873" sldId="2147483677"/>
              <pc:sldLayoutMk cId="2349533925" sldId="2147483688"/>
              <ac:spMk id="2" creationId="{E6FF53D3-321A-9633-4A8F-9A35C7B447C7}"/>
            </ac:spMkLst>
          </pc:spChg>
        </pc:sldLayoutChg>
        <pc:sldLayoutChg chg="addSp delSp mod">
          <pc:chgData name="Murphy, Alison R" userId="f799444f-cc99-48a2-a322-12b87cbe7a0b" providerId="ADAL" clId="{C47E6308-52FE-AB47-8A0C-A235718C6300}" dt="2024-07-10T14:06:40.545" v="42" actId="478"/>
          <pc:sldLayoutMkLst>
            <pc:docMk/>
            <pc:sldMasterMk cId="3807555873" sldId="2147483677"/>
            <pc:sldLayoutMk cId="1172390815" sldId="2147483689"/>
          </pc:sldLayoutMkLst>
          <pc:spChg chg="add del">
            <ac:chgData name="Murphy, Alison R" userId="f799444f-cc99-48a2-a322-12b87cbe7a0b" providerId="ADAL" clId="{C47E6308-52FE-AB47-8A0C-A235718C6300}" dt="2024-07-10T14:06:40.545" v="42" actId="478"/>
            <ac:spMkLst>
              <pc:docMk/>
              <pc:sldMasterMk cId="3807555873" sldId="2147483677"/>
              <pc:sldLayoutMk cId="1172390815" sldId="2147483689"/>
              <ac:spMk id="3" creationId="{9908B516-E5D0-1CC2-93BE-8D6E5E552F06}"/>
            </ac:spMkLst>
          </pc:spChg>
          <pc:spChg chg="add del">
            <ac:chgData name="Murphy, Alison R" userId="f799444f-cc99-48a2-a322-12b87cbe7a0b" providerId="ADAL" clId="{C47E6308-52FE-AB47-8A0C-A235718C6300}" dt="2024-07-10T14:06:40.158" v="41" actId="478"/>
            <ac:spMkLst>
              <pc:docMk/>
              <pc:sldMasterMk cId="3807555873" sldId="2147483677"/>
              <pc:sldLayoutMk cId="1172390815" sldId="2147483689"/>
              <ac:spMk id="5" creationId="{08A0EE2C-9D45-52C2-CD75-A550DAF926D1}"/>
            </ac:spMkLst>
          </pc:spChg>
        </pc:sldLayoutChg>
        <pc:sldLayoutChg chg="addSp delSp mod">
          <pc:chgData name="Murphy, Alison R" userId="f799444f-cc99-48a2-a322-12b87cbe7a0b" providerId="ADAL" clId="{C47E6308-52FE-AB47-8A0C-A235718C6300}" dt="2024-07-10T14:06:38.255" v="40" actId="478"/>
          <pc:sldLayoutMkLst>
            <pc:docMk/>
            <pc:sldMasterMk cId="3807555873" sldId="2147483677"/>
            <pc:sldLayoutMk cId="765011687" sldId="2147483690"/>
          </pc:sldLayoutMkLst>
          <pc:spChg chg="add del">
            <ac:chgData name="Murphy, Alison R" userId="f799444f-cc99-48a2-a322-12b87cbe7a0b" providerId="ADAL" clId="{C47E6308-52FE-AB47-8A0C-A235718C6300}" dt="2024-07-10T14:06:37.609" v="39" actId="478"/>
            <ac:spMkLst>
              <pc:docMk/>
              <pc:sldMasterMk cId="3807555873" sldId="2147483677"/>
              <pc:sldLayoutMk cId="765011687" sldId="2147483690"/>
              <ac:spMk id="2" creationId="{AB10F5D6-12E2-8381-B1CB-A412E21D7810}"/>
            </ac:spMkLst>
          </pc:spChg>
          <pc:picChg chg="add del">
            <ac:chgData name="Murphy, Alison R" userId="f799444f-cc99-48a2-a322-12b87cbe7a0b" providerId="ADAL" clId="{C47E6308-52FE-AB47-8A0C-A235718C6300}" dt="2024-07-10T14:06:38.255" v="40" actId="478"/>
            <ac:picMkLst>
              <pc:docMk/>
              <pc:sldMasterMk cId="3807555873" sldId="2147483677"/>
              <pc:sldLayoutMk cId="765011687" sldId="2147483690"/>
              <ac:picMk id="5" creationId="{F78A00B2-304C-F0AF-DCB0-05CECAAB0D53}"/>
            </ac:picMkLst>
          </pc:picChg>
        </pc:sldLayoutChg>
        <pc:sldLayoutChg chg="addSp delSp mod">
          <pc:chgData name="Murphy, Alison R" userId="f799444f-cc99-48a2-a322-12b87cbe7a0b" providerId="ADAL" clId="{C47E6308-52FE-AB47-8A0C-A235718C6300}" dt="2024-07-10T14:06:34.505" v="38" actId="478"/>
          <pc:sldLayoutMkLst>
            <pc:docMk/>
            <pc:sldMasterMk cId="3807555873" sldId="2147483677"/>
            <pc:sldLayoutMk cId="3886454766" sldId="2147483691"/>
          </pc:sldLayoutMkLst>
          <pc:spChg chg="add del">
            <ac:chgData name="Murphy, Alison R" userId="f799444f-cc99-48a2-a322-12b87cbe7a0b" providerId="ADAL" clId="{C47E6308-52FE-AB47-8A0C-A235718C6300}" dt="2024-07-10T14:06:34.505" v="38" actId="478"/>
            <ac:spMkLst>
              <pc:docMk/>
              <pc:sldMasterMk cId="3807555873" sldId="2147483677"/>
              <pc:sldLayoutMk cId="3886454766" sldId="2147483691"/>
              <ac:spMk id="6" creationId="{C2BB8F37-6DD1-9D36-5DB1-4E30C63464E8}"/>
            </ac:spMkLst>
          </pc:spChg>
        </pc:sldLayoutChg>
        <pc:sldLayoutChg chg="addSp delSp mod">
          <pc:chgData name="Murphy, Alison R" userId="f799444f-cc99-48a2-a322-12b87cbe7a0b" providerId="ADAL" clId="{C47E6308-52FE-AB47-8A0C-A235718C6300}" dt="2024-07-10T15:32:42.042" v="77" actId="478"/>
          <pc:sldLayoutMkLst>
            <pc:docMk/>
            <pc:sldMasterMk cId="3807555873" sldId="2147483677"/>
            <pc:sldLayoutMk cId="515709289" sldId="2147483692"/>
          </pc:sldLayoutMkLst>
          <pc:cxnChg chg="add del">
            <ac:chgData name="Murphy, Alison R" userId="f799444f-cc99-48a2-a322-12b87cbe7a0b" providerId="ADAL" clId="{C47E6308-52FE-AB47-8A0C-A235718C6300}" dt="2024-07-10T15:32:39.194" v="74" actId="478"/>
            <ac:cxnSpMkLst>
              <pc:docMk/>
              <pc:sldMasterMk cId="3807555873" sldId="2147483677"/>
              <pc:sldLayoutMk cId="515709289" sldId="2147483692"/>
              <ac:cxnSpMk id="2" creationId="{E1BFB1B1-457A-175D-CD83-815F7684DB17}"/>
            </ac:cxnSpMkLst>
          </pc:cxnChg>
          <pc:cxnChg chg="add del">
            <ac:chgData name="Murphy, Alison R" userId="f799444f-cc99-48a2-a322-12b87cbe7a0b" providerId="ADAL" clId="{C47E6308-52FE-AB47-8A0C-A235718C6300}" dt="2024-07-10T15:32:40.384" v="75" actId="478"/>
            <ac:cxnSpMkLst>
              <pc:docMk/>
              <pc:sldMasterMk cId="3807555873" sldId="2147483677"/>
              <pc:sldLayoutMk cId="515709289" sldId="2147483692"/>
              <ac:cxnSpMk id="7" creationId="{576B53C4-A2BF-2F54-F481-8B8BE7340EA4}"/>
            </ac:cxnSpMkLst>
          </pc:cxnChg>
          <pc:cxnChg chg="add del">
            <ac:chgData name="Murphy, Alison R" userId="f799444f-cc99-48a2-a322-12b87cbe7a0b" providerId="ADAL" clId="{C47E6308-52FE-AB47-8A0C-A235718C6300}" dt="2024-07-10T15:32:41.101" v="76" actId="478"/>
            <ac:cxnSpMkLst>
              <pc:docMk/>
              <pc:sldMasterMk cId="3807555873" sldId="2147483677"/>
              <pc:sldLayoutMk cId="515709289" sldId="2147483692"/>
              <ac:cxnSpMk id="10" creationId="{D43581C5-4AB9-EE31-5B8D-684774E72464}"/>
            </ac:cxnSpMkLst>
          </pc:cxnChg>
          <pc:cxnChg chg="add del">
            <ac:chgData name="Murphy, Alison R" userId="f799444f-cc99-48a2-a322-12b87cbe7a0b" providerId="ADAL" clId="{C47E6308-52FE-AB47-8A0C-A235718C6300}" dt="2024-07-10T15:32:42.042" v="77" actId="478"/>
            <ac:cxnSpMkLst>
              <pc:docMk/>
              <pc:sldMasterMk cId="3807555873" sldId="2147483677"/>
              <pc:sldLayoutMk cId="515709289" sldId="2147483692"/>
              <ac:cxnSpMk id="11" creationId="{81AB5E23-F7F2-7E21-DA6F-D2AC89E63F69}"/>
            </ac:cxnSpMkLst>
          </pc:cxnChg>
        </pc:sldLayoutChg>
        <pc:sldLayoutChg chg="addSp delSp mod">
          <pc:chgData name="Murphy, Alison R" userId="f799444f-cc99-48a2-a322-12b87cbe7a0b" providerId="ADAL" clId="{C47E6308-52FE-AB47-8A0C-A235718C6300}" dt="2024-07-10T14:06:31.800" v="37" actId="478"/>
          <pc:sldLayoutMkLst>
            <pc:docMk/>
            <pc:sldMasterMk cId="3807555873" sldId="2147483677"/>
            <pc:sldLayoutMk cId="507607482" sldId="2147483694"/>
          </pc:sldLayoutMkLst>
          <pc:spChg chg="add del">
            <ac:chgData name="Murphy, Alison R" userId="f799444f-cc99-48a2-a322-12b87cbe7a0b" providerId="ADAL" clId="{C47E6308-52FE-AB47-8A0C-A235718C6300}" dt="2024-07-10T14:06:31.800" v="37" actId="478"/>
            <ac:spMkLst>
              <pc:docMk/>
              <pc:sldMasterMk cId="3807555873" sldId="2147483677"/>
              <pc:sldLayoutMk cId="507607482" sldId="2147483694"/>
              <ac:spMk id="7" creationId="{415342A1-83CF-BF0B-95A2-ACAEF69ABB77}"/>
            </ac:spMkLst>
          </pc:spChg>
          <pc:picChg chg="add del">
            <ac:chgData name="Murphy, Alison R" userId="f799444f-cc99-48a2-a322-12b87cbe7a0b" providerId="ADAL" clId="{C47E6308-52FE-AB47-8A0C-A235718C6300}" dt="2024-07-10T14:06:31.224" v="36" actId="478"/>
            <ac:picMkLst>
              <pc:docMk/>
              <pc:sldMasterMk cId="3807555873" sldId="2147483677"/>
              <pc:sldLayoutMk cId="507607482" sldId="2147483694"/>
              <ac:picMk id="8" creationId="{615F95AB-88A7-D87A-FECD-78B3320D7D51}"/>
            </ac:picMkLst>
          </pc:picChg>
        </pc:sldLayoutChg>
        <pc:sldLayoutChg chg="addSp delSp modSp mod">
          <pc:chgData name="Murphy, Alison R" userId="f799444f-cc99-48a2-a322-12b87cbe7a0b" providerId="ADAL" clId="{C47E6308-52FE-AB47-8A0C-A235718C6300}" dt="2024-07-12T18:47:01.818" v="253"/>
          <pc:sldLayoutMkLst>
            <pc:docMk/>
            <pc:sldMasterMk cId="3807555873" sldId="2147483677"/>
            <pc:sldLayoutMk cId="3339258464" sldId="2147483696"/>
          </pc:sldLayoutMkLst>
          <pc:spChg chg="add del">
            <ac:chgData name="Murphy, Alison R" userId="f799444f-cc99-48a2-a322-12b87cbe7a0b" providerId="ADAL" clId="{C47E6308-52FE-AB47-8A0C-A235718C6300}" dt="2024-07-10T14:06:26.955" v="35" actId="478"/>
            <ac:spMkLst>
              <pc:docMk/>
              <pc:sldMasterMk cId="3807555873" sldId="2147483677"/>
              <pc:sldLayoutMk cId="3339258464" sldId="2147483696"/>
              <ac:spMk id="7" creationId="{6C5BE55A-72A0-7BF7-0F42-973040E9D6C7}"/>
            </ac:spMkLst>
          </pc:spChg>
          <pc:spChg chg="mod">
            <ac:chgData name="Murphy, Alison R" userId="f799444f-cc99-48a2-a322-12b87cbe7a0b" providerId="ADAL" clId="{C47E6308-52FE-AB47-8A0C-A235718C6300}" dt="2024-07-12T18:47:01.818" v="253"/>
            <ac:spMkLst>
              <pc:docMk/>
              <pc:sldMasterMk cId="3807555873" sldId="2147483677"/>
              <pc:sldLayoutMk cId="3339258464" sldId="2147483696"/>
              <ac:spMk id="8" creationId="{74734072-30A8-044B-748E-3AA928F91044}"/>
            </ac:spMkLst>
          </pc:spChg>
          <pc:picChg chg="mod">
            <ac:chgData name="Murphy, Alison R" userId="f799444f-cc99-48a2-a322-12b87cbe7a0b" providerId="ADAL" clId="{C47E6308-52FE-AB47-8A0C-A235718C6300}" dt="2024-07-10T15:30:38.590" v="73" actId="14826"/>
            <ac:picMkLst>
              <pc:docMk/>
              <pc:sldMasterMk cId="3807555873" sldId="2147483677"/>
              <pc:sldLayoutMk cId="3339258464" sldId="2147483696"/>
              <ac:picMk id="6" creationId="{835C226B-455D-2D3B-B50D-607B1D453C50}"/>
            </ac:picMkLst>
          </pc:picChg>
          <pc:picChg chg="add del">
            <ac:chgData name="Murphy, Alison R" userId="f799444f-cc99-48a2-a322-12b87cbe7a0b" providerId="ADAL" clId="{C47E6308-52FE-AB47-8A0C-A235718C6300}" dt="2024-07-10T14:06:25.845" v="34" actId="478"/>
            <ac:picMkLst>
              <pc:docMk/>
              <pc:sldMasterMk cId="3807555873" sldId="2147483677"/>
              <pc:sldLayoutMk cId="3339258464" sldId="2147483696"/>
              <ac:picMk id="10" creationId="{370D4CF7-A963-15F6-2B2B-90494B286843}"/>
            </ac:picMkLst>
          </pc:picChg>
        </pc:sldLayoutChg>
        <pc:sldLayoutChg chg="addSp delSp mod">
          <pc:chgData name="Murphy, Alison R" userId="f799444f-cc99-48a2-a322-12b87cbe7a0b" providerId="ADAL" clId="{C47E6308-52FE-AB47-8A0C-A235718C6300}" dt="2024-07-10T14:06:23.814" v="33" actId="478"/>
          <pc:sldLayoutMkLst>
            <pc:docMk/>
            <pc:sldMasterMk cId="3807555873" sldId="2147483677"/>
            <pc:sldLayoutMk cId="1915886192" sldId="2147483697"/>
          </pc:sldLayoutMkLst>
          <pc:picChg chg="add del">
            <ac:chgData name="Murphy, Alison R" userId="f799444f-cc99-48a2-a322-12b87cbe7a0b" providerId="ADAL" clId="{C47E6308-52FE-AB47-8A0C-A235718C6300}" dt="2024-07-10T14:06:23.814" v="33" actId="478"/>
            <ac:picMkLst>
              <pc:docMk/>
              <pc:sldMasterMk cId="3807555873" sldId="2147483677"/>
              <pc:sldLayoutMk cId="1915886192" sldId="2147483697"/>
              <ac:picMk id="6" creationId="{C9A8D2FC-08F5-6BB8-170B-840D3E4A5758}"/>
            </ac:picMkLst>
          </pc:picChg>
        </pc:sldLayoutChg>
        <pc:sldLayoutChg chg="addSp delSp mod">
          <pc:chgData name="Murphy, Alison R" userId="f799444f-cc99-48a2-a322-12b87cbe7a0b" providerId="ADAL" clId="{C47E6308-52FE-AB47-8A0C-A235718C6300}" dt="2024-07-10T14:06:15.942" v="32" actId="478"/>
          <pc:sldLayoutMkLst>
            <pc:docMk/>
            <pc:sldMasterMk cId="3807555873" sldId="2147483677"/>
            <pc:sldLayoutMk cId="1328668584" sldId="2147483701"/>
          </pc:sldLayoutMkLst>
          <pc:picChg chg="add del">
            <ac:chgData name="Murphy, Alison R" userId="f799444f-cc99-48a2-a322-12b87cbe7a0b" providerId="ADAL" clId="{C47E6308-52FE-AB47-8A0C-A235718C6300}" dt="2024-07-10T14:06:15.942" v="32" actId="478"/>
            <ac:picMkLst>
              <pc:docMk/>
              <pc:sldMasterMk cId="3807555873" sldId="2147483677"/>
              <pc:sldLayoutMk cId="1328668584" sldId="2147483701"/>
              <ac:picMk id="8" creationId="{F79A19FA-B859-59FF-B48F-A56C9E6A0C23}"/>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7C332B-7BBC-F340-969A-CE9BBEF35095}" type="datetimeFigureOut">
              <a:rPr lang="en-US" smtClean="0"/>
              <a:t>7/17/25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E11742-AE36-EC4A-BC7A-F4F5A3B8117D}" type="slidenum">
              <a:rPr lang="en-US" smtClean="0"/>
              <a:t>‹#›</a:t>
            </a:fld>
            <a:endParaRPr lang="en-US"/>
          </a:p>
        </p:txBody>
      </p:sp>
    </p:spTree>
    <p:extLst>
      <p:ext uri="{BB962C8B-B14F-4D97-AF65-F5344CB8AC3E}">
        <p14:creationId xmlns:p14="http://schemas.microsoft.com/office/powerpoint/2010/main" val="622624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5</a:t>
            </a:fld>
            <a:endParaRPr lang="en-US"/>
          </a:p>
        </p:txBody>
      </p:sp>
    </p:spTree>
    <p:extLst>
      <p:ext uri="{BB962C8B-B14F-4D97-AF65-F5344CB8AC3E}">
        <p14:creationId xmlns:p14="http://schemas.microsoft.com/office/powerpoint/2010/main" val="2978569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7</a:t>
            </a:fld>
            <a:endParaRPr lang="en-US"/>
          </a:p>
        </p:txBody>
      </p:sp>
    </p:spTree>
    <p:extLst>
      <p:ext uri="{BB962C8B-B14F-4D97-AF65-F5344CB8AC3E}">
        <p14:creationId xmlns:p14="http://schemas.microsoft.com/office/powerpoint/2010/main" val="1562303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BE11742-AE36-EC4A-BC7A-F4F5A3B8117D}" type="slidenum">
              <a:rPr lang="en-US" smtClean="0"/>
              <a:t>9</a:t>
            </a:fld>
            <a:endParaRPr lang="en-US"/>
          </a:p>
        </p:txBody>
      </p:sp>
    </p:spTree>
    <p:extLst>
      <p:ext uri="{BB962C8B-B14F-4D97-AF65-F5344CB8AC3E}">
        <p14:creationId xmlns:p14="http://schemas.microsoft.com/office/powerpoint/2010/main" val="28877067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E11742-AE36-EC4A-BC7A-F4F5A3B8117D}" type="slidenum">
              <a:rPr lang="en-US" smtClean="0"/>
              <a:t>10</a:t>
            </a:fld>
            <a:endParaRPr lang="en-US"/>
          </a:p>
        </p:txBody>
      </p:sp>
    </p:spTree>
    <p:extLst>
      <p:ext uri="{BB962C8B-B14F-4D97-AF65-F5344CB8AC3E}">
        <p14:creationId xmlns:p14="http://schemas.microsoft.com/office/powerpoint/2010/main" val="32008646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1.xml"/><Relationship Id="rId5" Type="http://schemas.openxmlformats.org/officeDocument/2006/relationships/image" Target="../media/image21.jpeg"/><Relationship Id="rId4" Type="http://schemas.openxmlformats.org/officeDocument/2006/relationships/image" Target="../media/image20.jpe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92CB84-2E59-9790-15CE-6B6A4BA26B48}"/>
              </a:ext>
              <a:ext uri="{C183D7F6-B498-43B3-948B-1728B52AA6E4}">
                <adec:decorative xmlns:adec="http://schemas.microsoft.com/office/drawing/2017/decorative" val="1"/>
              </a:ext>
            </a:extLst>
          </p:cNvPr>
          <p:cNvSpPr/>
          <p:nvPr/>
        </p:nvSpPr>
        <p:spPr>
          <a:xfrm>
            <a:off x="0" y="0"/>
            <a:ext cx="12192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text styles</a:t>
            </a:r>
          </a:p>
        </p:txBody>
      </p:sp>
      <p:grpSp>
        <p:nvGrpSpPr>
          <p:cNvPr id="9" name="Group 8">
            <a:extLst>
              <a:ext uri="{FF2B5EF4-FFF2-40B4-BE49-F238E27FC236}">
                <a16:creationId xmlns:a16="http://schemas.microsoft.com/office/drawing/2014/main" id="{1AD5A712-F269-5A7F-53A1-D01577225773}"/>
              </a:ext>
            </a:extLst>
          </p:cNvPr>
          <p:cNvGrpSpPr/>
          <p:nvPr userDrawn="1"/>
        </p:nvGrpSpPr>
        <p:grpSpPr>
          <a:xfrm>
            <a:off x="288097" y="336678"/>
            <a:ext cx="2728123" cy="1106677"/>
            <a:chOff x="288097" y="336678"/>
            <a:chExt cx="2728123" cy="1106677"/>
          </a:xfrm>
        </p:grpSpPr>
        <p:pic>
          <p:nvPicPr>
            <p:cNvPr id="16" name="Picture 15">
              <a:extLst>
                <a:ext uri="{FF2B5EF4-FFF2-40B4-BE49-F238E27FC236}">
                  <a16:creationId xmlns:a16="http://schemas.microsoft.com/office/drawing/2014/main" id="{D68AF5D7-2999-6FDB-596C-7BEB2626317C}"/>
                </a:ext>
              </a:extLst>
            </p:cNvPr>
            <p:cNvPicPr>
              <a:picLocks noChangeAspect="1"/>
            </p:cNvPicPr>
            <p:nvPr/>
          </p:nvPicPr>
          <p:blipFill>
            <a:blip r:embed="rId2"/>
            <a:srcRect/>
            <a:stretch/>
          </p:blipFill>
          <p:spPr>
            <a:xfrm>
              <a:off x="288097" y="336678"/>
              <a:ext cx="2728123" cy="816492"/>
            </a:xfrm>
            <a:prstGeom prst="rect">
              <a:avLst/>
            </a:prstGeom>
          </p:spPr>
        </p:pic>
        <p:pic>
          <p:nvPicPr>
            <p:cNvPr id="18" name="Picture 17" descr="Member the Texas State University System">
              <a:extLst>
                <a:ext uri="{FF2B5EF4-FFF2-40B4-BE49-F238E27FC236}">
                  <a16:creationId xmlns:a16="http://schemas.microsoft.com/office/drawing/2014/main" id="{307BFAAA-B3FC-DF89-72E6-854DF8F8C4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87" y="1294548"/>
              <a:ext cx="2391543" cy="148807"/>
            </a:xfrm>
            <a:prstGeom prst="rect">
              <a:avLst/>
            </a:prstGeom>
          </p:spPr>
        </p:pic>
      </p:grpSp>
      <p:pic>
        <p:nvPicPr>
          <p:cNvPr id="23" name="Picture 22">
            <a:extLst>
              <a:ext uri="{FF2B5EF4-FFF2-40B4-BE49-F238E27FC236}">
                <a16:creationId xmlns:a16="http://schemas.microsoft.com/office/drawing/2014/main" id="{C1100FFA-7370-3098-53A1-548D0E5617BF}"/>
              </a:ext>
              <a:ext uri="{C183D7F6-B498-43B3-948B-1728B52AA6E4}">
                <adec:decorative xmlns:adec="http://schemas.microsoft.com/office/drawing/2017/decorative" val="1"/>
              </a:ext>
            </a:extLst>
          </p:cNvPr>
          <p:cNvPicPr>
            <a:picLocks noChangeAspect="1"/>
          </p:cNvPicPr>
          <p:nvPr/>
        </p:nvPicPr>
        <p:blipFill>
          <a:blip r:embed="rId4"/>
          <a:srcRect l="6892" r="6892"/>
          <a:stretch/>
        </p:blipFill>
        <p:spPr>
          <a:xfrm>
            <a:off x="6887688" y="352803"/>
            <a:ext cx="5304312" cy="6152394"/>
          </a:xfrm>
          <a:prstGeom prst="rect">
            <a:avLst/>
          </a:prstGeom>
        </p:spPr>
      </p:pic>
      <p:pic>
        <p:nvPicPr>
          <p:cNvPr id="7" name="Picture 6">
            <a:extLst>
              <a:ext uri="{FF2B5EF4-FFF2-40B4-BE49-F238E27FC236}">
                <a16:creationId xmlns:a16="http://schemas.microsoft.com/office/drawing/2014/main" id="{A9B458E7-A2B6-FC5A-0C77-E55A680EDEDD}"/>
              </a:ext>
              <a:ext uri="{C183D7F6-B498-43B3-948B-1728B52AA6E4}">
                <adec:decorative xmlns:adec="http://schemas.microsoft.com/office/drawing/2017/decorative" val="1"/>
              </a:ext>
            </a:extLst>
          </p:cNvPr>
          <p:cNvPicPr>
            <a:picLocks/>
          </p:cNvPicPr>
          <p:nvPr/>
        </p:nvPicPr>
        <p:blipFill>
          <a:blip r:embed="rId5"/>
          <a:stretch/>
        </p:blipFill>
        <p:spPr>
          <a:xfrm flipH="1">
            <a:off x="0" y="1740098"/>
            <a:ext cx="6885432" cy="182880"/>
          </a:xfrm>
          <a:prstGeom prst="rect">
            <a:avLst/>
          </a:prstGeom>
        </p:spPr>
      </p:pic>
      <p:sp>
        <p:nvSpPr>
          <p:cNvPr id="5" name="Picture Placeholder 8">
            <a:extLst>
              <a:ext uri="{FF2B5EF4-FFF2-40B4-BE49-F238E27FC236}">
                <a16:creationId xmlns:a16="http://schemas.microsoft.com/office/drawing/2014/main" id="{B6D426D2-F400-3DD1-192B-23A6A40F9F4D}"/>
              </a:ext>
            </a:extLst>
          </p:cNvPr>
          <p:cNvSpPr>
            <a:spLocks noGrp="1"/>
          </p:cNvSpPr>
          <p:nvPr>
            <p:ph type="pic" sz="quarter" idx="13" hasCustomPrompt="1"/>
          </p:nvPr>
        </p:nvSpPr>
        <p:spPr>
          <a:xfrm>
            <a:off x="6887688" y="352803"/>
            <a:ext cx="5304312"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4" name="Date Placeholder 3">
            <a:extLst>
              <a:ext uri="{FF2B5EF4-FFF2-40B4-BE49-F238E27FC236}">
                <a16:creationId xmlns:a16="http://schemas.microsoft.com/office/drawing/2014/main" id="{C6BD34BC-F97D-4FF5-24C8-5F11D66044BE}"/>
              </a:ext>
            </a:extLst>
          </p:cNvPr>
          <p:cNvSpPr>
            <a:spLocks noGrp="1"/>
          </p:cNvSpPr>
          <p:nvPr>
            <p:ph type="dt" sz="half" idx="14"/>
          </p:nvPr>
        </p:nvSpPr>
        <p:spPr>
          <a:xfrm>
            <a:off x="608138" y="6492875"/>
            <a:ext cx="2734502" cy="365125"/>
          </a:xfrm>
        </p:spPr>
        <p:txBody>
          <a:bodyPr/>
          <a:lstStyle/>
          <a:p>
            <a:fld id="{8A60A3F5-120A-A64C-8514-4F9CB3D10376}" type="datetimeFigureOut">
              <a:rPr lang="en-US" smtClean="0"/>
              <a:pPr/>
              <a:t>7/17/25</a:t>
            </a:fld>
            <a:endParaRPr lang="en-US"/>
          </a:p>
        </p:txBody>
      </p:sp>
      <p:sp>
        <p:nvSpPr>
          <p:cNvPr id="6" name="Footer Placeholder 5">
            <a:extLst>
              <a:ext uri="{FF2B5EF4-FFF2-40B4-BE49-F238E27FC236}">
                <a16:creationId xmlns:a16="http://schemas.microsoft.com/office/drawing/2014/main" id="{779B827A-F436-38D8-7C92-B979B14587FB}"/>
              </a:ext>
            </a:extLst>
          </p:cNvPr>
          <p:cNvSpPr>
            <a:spLocks noGrp="1"/>
          </p:cNvSpPr>
          <p:nvPr>
            <p:ph type="ftr" sz="quarter" idx="15"/>
          </p:nvPr>
        </p:nvSpPr>
        <p:spPr>
          <a:xfrm>
            <a:off x="3499494" y="6492876"/>
            <a:ext cx="8081444" cy="365125"/>
          </a:xfrm>
        </p:spPr>
        <p:txBody>
          <a:bodyPr/>
          <a:lstStyle/>
          <a:p>
            <a:endParaRPr lang="en-US"/>
          </a:p>
        </p:txBody>
      </p:sp>
      <p:sp>
        <p:nvSpPr>
          <p:cNvPr id="8" name="Slide Number Placeholder 7">
            <a:extLst>
              <a:ext uri="{FF2B5EF4-FFF2-40B4-BE49-F238E27FC236}">
                <a16:creationId xmlns:a16="http://schemas.microsoft.com/office/drawing/2014/main" id="{FA269407-F89A-625D-EC35-284BD92EFCC7}"/>
              </a:ext>
            </a:extLst>
          </p:cNvPr>
          <p:cNvSpPr>
            <a:spLocks noGrp="1"/>
          </p:cNvSpPr>
          <p:nvPr>
            <p:ph type="sldNum" sz="quarter" idx="16"/>
          </p:nvPr>
        </p:nvSpPr>
        <p:spPr>
          <a:xfrm>
            <a:off x="11737792" y="6492875"/>
            <a:ext cx="454208" cy="365125"/>
          </a:xfrm>
        </p:spPr>
        <p:txBody>
          <a:bodyPr/>
          <a:lstStyle/>
          <a:p>
            <a:fld id="{8179B124-EE6F-DB4E-A403-682A40579A9A}" type="slidenum">
              <a:rPr lang="en-US" smtClean="0"/>
              <a:pPr/>
              <a:t>‹#›</a:t>
            </a:fld>
            <a:endParaRPr lang="en-US"/>
          </a:p>
        </p:txBody>
      </p:sp>
      <p:pic>
        <p:nvPicPr>
          <p:cNvPr id="13" name="Picture 12">
            <a:extLst>
              <a:ext uri="{FF2B5EF4-FFF2-40B4-BE49-F238E27FC236}">
                <a16:creationId xmlns:a16="http://schemas.microsoft.com/office/drawing/2014/main" id="{BF0244C0-E69C-2409-2732-BEC7F9B194F9}"/>
              </a:ext>
              <a:ext uri="{C183D7F6-B498-43B3-948B-1728B52AA6E4}">
                <adec:decorative xmlns:adec="http://schemas.microsoft.com/office/drawing/2017/decorative" val="1"/>
              </a:ext>
            </a:extLst>
          </p:cNvPr>
          <p:cNvPicPr>
            <a:picLocks noChangeAspect="1"/>
          </p:cNvPicPr>
          <p:nvPr/>
        </p:nvPicPr>
        <p:blipFill>
          <a:blip r:embed="rId4"/>
          <a:srcRect l="6892" r="6892"/>
          <a:stretch/>
        </p:blipFill>
        <p:spPr>
          <a:xfrm>
            <a:off x="6887688" y="352803"/>
            <a:ext cx="5304312" cy="6152394"/>
          </a:xfrm>
          <a:prstGeom prst="rect">
            <a:avLst/>
          </a:prstGeom>
        </p:spPr>
      </p:pic>
    </p:spTree>
    <p:extLst>
      <p:ext uri="{BB962C8B-B14F-4D97-AF65-F5344CB8AC3E}">
        <p14:creationId xmlns:p14="http://schemas.microsoft.com/office/powerpoint/2010/main" val="1316012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ig 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54AA94-6C8E-83C9-2FBA-64F5EBC8F0CC}"/>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5334000" y="0"/>
            <a:ext cx="6858000" cy="6858000"/>
          </a:xfrm>
          <a:custGeom>
            <a:avLst/>
            <a:gdLst>
              <a:gd name="connsiteX0" fmla="*/ 0 w 6858000"/>
              <a:gd name="connsiteY0" fmla="*/ 0 h 6858000"/>
              <a:gd name="connsiteX1" fmla="*/ 6858000 w 6858000"/>
              <a:gd name="connsiteY1" fmla="*/ 0 h 6858000"/>
              <a:gd name="connsiteX2" fmla="*/ 6858000 w 6858000"/>
              <a:gd name="connsiteY2" fmla="*/ 6858000 h 6858000"/>
              <a:gd name="connsiteX3" fmla="*/ 0 w 6858000"/>
              <a:gd name="connsiteY3" fmla="*/ 6858000 h 6858000"/>
              <a:gd name="connsiteX4" fmla="*/ 0 w 6858000"/>
              <a:gd name="connsiteY4" fmla="*/ 4063452 h 6858000"/>
              <a:gd name="connsiteX5" fmla="*/ 497840 w 6858000"/>
              <a:gd name="connsiteY5" fmla="*/ 3460690 h 6858000"/>
              <a:gd name="connsiteX6" fmla="*/ 0 w 6858000"/>
              <a:gd name="connsiteY6" fmla="*/ 285792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8000">
                <a:moveTo>
                  <a:pt x="0" y="0"/>
                </a:moveTo>
                <a:lnTo>
                  <a:pt x="6858000" y="0"/>
                </a:lnTo>
                <a:lnTo>
                  <a:pt x="6858000" y="6858000"/>
                </a:lnTo>
                <a:lnTo>
                  <a:pt x="0" y="6858000"/>
                </a:lnTo>
                <a:lnTo>
                  <a:pt x="0" y="4063452"/>
                </a:lnTo>
                <a:lnTo>
                  <a:pt x="497840" y="3460690"/>
                </a:lnTo>
                <a:lnTo>
                  <a:pt x="0" y="2857926"/>
                </a:lnTo>
                <a:close/>
              </a:path>
            </a:pathLst>
          </a:custGeom>
        </p:spPr>
      </p:pic>
      <p:sp>
        <p:nvSpPr>
          <p:cNvPr id="6" name="Picture Placeholder 5">
            <a:extLst>
              <a:ext uri="{FF2B5EF4-FFF2-40B4-BE49-F238E27FC236}">
                <a16:creationId xmlns:a16="http://schemas.microsoft.com/office/drawing/2014/main" id="{E3049668-4A8F-8AF4-17B4-C74FDB40BB5D}"/>
              </a:ext>
            </a:extLst>
          </p:cNvPr>
          <p:cNvSpPr>
            <a:spLocks noGrp="1"/>
          </p:cNvSpPr>
          <p:nvPr>
            <p:ph type="pic" sz="quarter" idx="18" hasCustomPrompt="1"/>
          </p:nvPr>
        </p:nvSpPr>
        <p:spPr>
          <a:xfrm>
            <a:off x="5333999" y="1"/>
            <a:ext cx="6857999" cy="6857999"/>
          </a:xfrm>
          <a:custGeom>
            <a:avLst/>
            <a:gdLst>
              <a:gd name="connsiteX0" fmla="*/ 0 w 6858000"/>
              <a:gd name="connsiteY0" fmla="*/ 0 h 6857999"/>
              <a:gd name="connsiteX1" fmla="*/ 6858000 w 6858000"/>
              <a:gd name="connsiteY1" fmla="*/ 0 h 6857999"/>
              <a:gd name="connsiteX2" fmla="*/ 6858000 w 6858000"/>
              <a:gd name="connsiteY2" fmla="*/ 6857999 h 6857999"/>
              <a:gd name="connsiteX3" fmla="*/ 0 w 6858000"/>
              <a:gd name="connsiteY3" fmla="*/ 6857999 h 6857999"/>
              <a:gd name="connsiteX4" fmla="*/ 0 w 6858000"/>
              <a:gd name="connsiteY4" fmla="*/ 4063452 h 6857999"/>
              <a:gd name="connsiteX5" fmla="*/ 497840 w 6858000"/>
              <a:gd name="connsiteY5" fmla="*/ 3460690 h 6857999"/>
              <a:gd name="connsiteX6" fmla="*/ 0 w 6858000"/>
              <a:gd name="connsiteY6" fmla="*/ 285792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8000" h="6857999">
                <a:moveTo>
                  <a:pt x="0" y="0"/>
                </a:moveTo>
                <a:lnTo>
                  <a:pt x="6858000" y="0"/>
                </a:lnTo>
                <a:lnTo>
                  <a:pt x="6858000" y="6857999"/>
                </a:lnTo>
                <a:lnTo>
                  <a:pt x="0" y="6857999"/>
                </a:lnTo>
                <a:lnTo>
                  <a:pt x="0" y="4063452"/>
                </a:lnTo>
                <a:lnTo>
                  <a:pt x="497840" y="3460690"/>
                </a:lnTo>
                <a:lnTo>
                  <a:pt x="0" y="2857926"/>
                </a:lnTo>
                <a:close/>
              </a:path>
            </a:pathLst>
          </a:custGeom>
          <a:gradFill>
            <a:gsLst>
              <a:gs pos="25000">
                <a:schemeClr val="tx2">
                  <a:alpha val="0"/>
                </a:schemeClr>
              </a:gs>
              <a:gs pos="100000">
                <a:schemeClr val="tx2">
                  <a:alpha val="40000"/>
                </a:schemeClr>
              </a:gs>
            </a:gsLst>
            <a:lin ang="5400000" scaled="1"/>
          </a:gradFill>
        </p:spPr>
        <p:txBody>
          <a:bodyPr wrap="square" lIns="457200" tIns="457200" rIns="457200" bIns="457200" anchor="b">
            <a:no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4" name="Text Placeholder 3">
            <a:extLst>
              <a:ext uri="{FF2B5EF4-FFF2-40B4-BE49-F238E27FC236}">
                <a16:creationId xmlns:a16="http://schemas.microsoft.com/office/drawing/2014/main" id="{B63A6AA5-9CD1-502A-C6B1-DAD0AFDA1030}"/>
              </a:ext>
            </a:extLst>
          </p:cNvPr>
          <p:cNvSpPr>
            <a:spLocks noGrp="1"/>
          </p:cNvSpPr>
          <p:nvPr>
            <p:ph type="body" sz="half" idx="2" hasCustomPrompt="1"/>
          </p:nvPr>
        </p:nvSpPr>
        <p:spPr>
          <a:xfrm>
            <a:off x="608138" y="3429000"/>
            <a:ext cx="4045142"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When adding a custom image, be careful not to move the frame, or the bottom image may peek through.</a:t>
            </a:r>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7/17/25</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a:p>
        </p:txBody>
      </p:sp>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3" name="Title 1">
            <a:extLst>
              <a:ext uri="{FF2B5EF4-FFF2-40B4-BE49-F238E27FC236}">
                <a16:creationId xmlns:a16="http://schemas.microsoft.com/office/drawing/2014/main" id="{5934830D-FBB2-5A9E-6DE0-C3A239A25306}"/>
              </a:ext>
            </a:extLst>
          </p:cNvPr>
          <p:cNvSpPr>
            <a:spLocks noGrp="1"/>
          </p:cNvSpPr>
          <p:nvPr>
            <p:ph type="title"/>
          </p:nvPr>
        </p:nvSpPr>
        <p:spPr>
          <a:xfrm>
            <a:off x="608138" y="619759"/>
            <a:ext cx="4045142" cy="2506278"/>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3718520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ext with Color Block -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6C98F6-1BE6-7690-A88D-7E1F54A972A8}"/>
              </a:ext>
              <a:ext uri="{C183D7F6-B498-43B3-948B-1728B52AA6E4}">
                <adec:decorative xmlns:adec="http://schemas.microsoft.com/office/drawing/2017/decorative" val="1"/>
              </a:ext>
            </a:extLst>
          </p:cNvPr>
          <p:cNvSpPr/>
          <p:nvPr/>
        </p:nvSpPr>
        <p:spPr>
          <a:xfrm>
            <a:off x="6096000" y="0"/>
            <a:ext cx="6096000"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a:extLst>
              <a:ext uri="{FF2B5EF4-FFF2-40B4-BE49-F238E27FC236}">
                <a16:creationId xmlns:a16="http://schemas.microsoft.com/office/drawing/2014/main" id="{11B958C2-046F-C838-40E5-86B102C15D30}"/>
              </a:ext>
            </a:extLst>
          </p:cNvPr>
          <p:cNvSpPr>
            <a:spLocks noGrp="1"/>
          </p:cNvSpPr>
          <p:nvPr>
            <p:ph type="body" sz="quarter" idx="3" hasCustomPrompt="1"/>
          </p:nvPr>
        </p:nvSpPr>
        <p:spPr>
          <a:xfrm>
            <a:off x="7940766" y="2193789"/>
            <a:ext cx="2403543" cy="692497"/>
          </a:xfrm>
          <a:solidFill>
            <a:schemeClr val="bg1"/>
          </a:solidFill>
        </p:spPr>
        <p:txBody>
          <a:bodyPr wrap="none" lIns="182880" tIns="91440" rIns="182880" anchor="ctr" anchorCtr="0">
            <a:spAutoFit/>
          </a:bodyPr>
          <a:lstStyle>
            <a:lvl1pPr marL="0" indent="0" algn="ctr">
              <a:lnSpc>
                <a:spcPct val="100000"/>
              </a:lnSpc>
              <a:buNone/>
              <a:defRPr sz="3600" b="1" spc="15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CALLOUT</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704136" y="3139440"/>
            <a:ext cx="4876802" cy="3050222"/>
          </a:xfrm>
        </p:spPr>
        <p:txBody>
          <a:bodyPr/>
          <a:lstStyle>
            <a:lvl1pPr marL="0" indent="0" algn="ctr">
              <a:buNone/>
              <a:defRPr>
                <a:solidFill>
                  <a:schemeClr val="tx2"/>
                </a:solidFill>
              </a:defRPr>
            </a:lvl1pPr>
            <a:lvl2pPr marL="457200" indent="0" algn="ctr">
              <a:buNone/>
              <a:defRPr/>
            </a:lvl2pPr>
            <a:lvl3pPr algn="ctr">
              <a:defRPr/>
            </a:lvl3pPr>
            <a:lvl4pPr algn="ctr">
              <a:defRPr/>
            </a:lvl4pPr>
            <a:lvl5pPr algn="ctr">
              <a:defRPr/>
            </a:lvl5pPr>
          </a:lstStyle>
          <a:p>
            <a:pPr lvl="0"/>
            <a:r>
              <a:rPr lang="en-US"/>
              <a:t>Click to edit Master text styles</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7/17/25</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11" name="Text Placeholder 3">
            <a:extLst>
              <a:ext uri="{FF2B5EF4-FFF2-40B4-BE49-F238E27FC236}">
                <a16:creationId xmlns:a16="http://schemas.microsoft.com/office/drawing/2014/main" id="{CB6D8E76-7443-829D-3BDF-53D63BEA8469}"/>
              </a:ext>
            </a:extLst>
          </p:cNvPr>
          <p:cNvSpPr>
            <a:spLocks noGrp="1"/>
          </p:cNvSpPr>
          <p:nvPr>
            <p:ph type="body" sz="half" idx="2" hasCustomPrompt="1"/>
          </p:nvPr>
        </p:nvSpPr>
        <p:spPr>
          <a:xfrm>
            <a:off x="608138" y="3429000"/>
            <a:ext cx="4743580"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When adding a custom image, be careful not to move the frame, or the bottom image may peek through.</a:t>
            </a:r>
          </a:p>
        </p:txBody>
      </p:sp>
      <p:sp>
        <p:nvSpPr>
          <p:cNvPr id="12" name="Title 1">
            <a:extLst>
              <a:ext uri="{FF2B5EF4-FFF2-40B4-BE49-F238E27FC236}">
                <a16:creationId xmlns:a16="http://schemas.microsoft.com/office/drawing/2014/main" id="{229E924E-32C2-34F9-21F3-FE6656ED345D}"/>
              </a:ext>
            </a:extLst>
          </p:cNvPr>
          <p:cNvSpPr>
            <a:spLocks noGrp="1"/>
          </p:cNvSpPr>
          <p:nvPr>
            <p:ph type="title"/>
          </p:nvPr>
        </p:nvSpPr>
        <p:spPr>
          <a:xfrm>
            <a:off x="608138" y="619759"/>
            <a:ext cx="4743580" cy="2506278"/>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2349533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lor Block - 2 column">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B06C98F6-1BE6-7690-A88D-7E1F54A972A8}"/>
              </a:ext>
              <a:ext uri="{C183D7F6-B498-43B3-948B-1728B52AA6E4}">
                <adec:decorative xmlns:adec="http://schemas.microsoft.com/office/drawing/2017/decorative" val="1"/>
              </a:ext>
            </a:extLst>
          </p:cNvPr>
          <p:cNvSpPr/>
          <p:nvPr/>
        </p:nvSpPr>
        <p:spPr>
          <a:xfrm>
            <a:off x="6096000" y="0"/>
            <a:ext cx="6096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A99B2DC-ECD6-8854-2B5F-037D2BD1A8F4}"/>
              </a:ext>
              <a:ext uri="{C183D7F6-B498-43B3-948B-1728B52AA6E4}">
                <adec:decorative xmlns:adec="http://schemas.microsoft.com/office/drawing/2017/decorative" val="1"/>
              </a:ext>
            </a:extLst>
          </p:cNvPr>
          <p:cNvSpPr/>
          <p:nvPr/>
        </p:nvSpPr>
        <p:spPr>
          <a:xfrm>
            <a:off x="0" y="0"/>
            <a:ext cx="6096000" cy="6858000"/>
          </a:xfrm>
          <a:prstGeom prst="rect">
            <a:avLst/>
          </a:prstGeom>
          <a:solidFill>
            <a:srgbClr val="D7BD8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778CA17B-BFC1-E0F0-179B-A7F447E276BB}"/>
              </a:ext>
            </a:extLst>
          </p:cNvPr>
          <p:cNvSpPr>
            <a:spLocks noGrp="1"/>
          </p:cNvSpPr>
          <p:nvPr>
            <p:ph sz="half" idx="2"/>
          </p:nvPr>
        </p:nvSpPr>
        <p:spPr>
          <a:xfrm>
            <a:off x="608137" y="3139440"/>
            <a:ext cx="4876801" cy="3050222"/>
          </a:xfrm>
        </p:spPr>
        <p:txBody>
          <a:bodyPr/>
          <a:lstStyle>
            <a:lvl1pPr marL="0" indent="0" algn="ctr">
              <a:buNone/>
              <a:defRPr>
                <a:solidFill>
                  <a:schemeClr val="tx2"/>
                </a:solidFill>
              </a:defRPr>
            </a:lvl1pPr>
            <a:lvl2pPr algn="ctr">
              <a:defRPr/>
            </a:lvl2pPr>
            <a:lvl3pPr algn="ctr">
              <a:defRPr/>
            </a:lvl3pPr>
            <a:lvl4pPr algn="ctr">
              <a:defRPr/>
            </a:lvl4pPr>
            <a:lvl5pPr algn="ctr">
              <a:defRPr/>
            </a:lvl5pPr>
          </a:lstStyle>
          <a:p>
            <a:pPr lvl="0"/>
            <a:r>
              <a:rPr lang="en-US" dirty="0"/>
              <a:t>Click to edit Master text styles</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704136" y="3139440"/>
            <a:ext cx="4876802" cy="3050222"/>
          </a:xfrm>
        </p:spPr>
        <p:txBody>
          <a:bodyPr/>
          <a:lstStyle>
            <a:lvl1pPr marL="0" indent="0" algn="ctr">
              <a:buNone/>
              <a:defRPr>
                <a:solidFill>
                  <a:schemeClr val="bg1"/>
                </a:solidFill>
              </a:defRPr>
            </a:lvl1pPr>
            <a:lvl2pPr marL="457200" indent="0" algn="ctr">
              <a:buNone/>
              <a:defRPr/>
            </a:lvl2pPr>
            <a:lvl3pPr algn="ctr">
              <a:defRPr/>
            </a:lvl3pPr>
            <a:lvl4pPr algn="ctr">
              <a:defRPr/>
            </a:lvl4pPr>
            <a:lvl5pPr algn="ctr">
              <a:defRPr/>
            </a:lvl5pPr>
          </a:lstStyle>
          <a:p>
            <a:pPr lvl="0"/>
            <a:r>
              <a:rPr lang="en-US"/>
              <a:t>Click to edit Master text styles</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7/17/25</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2" name="Text Placeholder 4">
            <a:extLst>
              <a:ext uri="{FF2B5EF4-FFF2-40B4-BE49-F238E27FC236}">
                <a16:creationId xmlns:a16="http://schemas.microsoft.com/office/drawing/2014/main" id="{E70A7FC6-BD39-45E8-B9B0-E969004E0012}"/>
              </a:ext>
            </a:extLst>
          </p:cNvPr>
          <p:cNvSpPr>
            <a:spLocks noGrp="1"/>
          </p:cNvSpPr>
          <p:nvPr>
            <p:ph type="body" sz="quarter" idx="3" hasCustomPrompt="1"/>
          </p:nvPr>
        </p:nvSpPr>
        <p:spPr>
          <a:xfrm>
            <a:off x="7940766" y="2105617"/>
            <a:ext cx="2403543" cy="692497"/>
          </a:xfrm>
          <a:solidFill>
            <a:schemeClr val="accent2"/>
          </a:solidFill>
        </p:spPr>
        <p:txBody>
          <a:bodyPr wrap="none" lIns="182880" tIns="91440" rIns="182880" anchor="ctr" anchorCtr="0">
            <a:spAutoFit/>
          </a:bodyPr>
          <a:lstStyle>
            <a:lvl1pPr marL="0" indent="0" algn="ctr">
              <a:lnSpc>
                <a:spcPct val="100000"/>
              </a:lnSpc>
              <a:buNone/>
              <a:defRPr sz="3600" b="1" spc="15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CALLOUT</a:t>
            </a:r>
          </a:p>
        </p:txBody>
      </p:sp>
      <p:sp>
        <p:nvSpPr>
          <p:cNvPr id="11" name="Text Placeholder 4">
            <a:extLst>
              <a:ext uri="{FF2B5EF4-FFF2-40B4-BE49-F238E27FC236}">
                <a16:creationId xmlns:a16="http://schemas.microsoft.com/office/drawing/2014/main" id="{EEFD25E3-1387-8DCC-3CD1-5B72513806A7}"/>
              </a:ext>
            </a:extLst>
          </p:cNvPr>
          <p:cNvSpPr>
            <a:spLocks noGrp="1"/>
          </p:cNvSpPr>
          <p:nvPr>
            <p:ph type="body" sz="quarter" idx="13" hasCustomPrompt="1"/>
          </p:nvPr>
        </p:nvSpPr>
        <p:spPr>
          <a:xfrm>
            <a:off x="1783034" y="2105617"/>
            <a:ext cx="2403543" cy="692497"/>
          </a:xfrm>
          <a:solidFill>
            <a:schemeClr val="accent2"/>
          </a:solidFill>
        </p:spPr>
        <p:txBody>
          <a:bodyPr wrap="none" lIns="182880" tIns="91440" rIns="182880" anchor="ctr" anchorCtr="0">
            <a:spAutoFit/>
          </a:bodyPr>
          <a:lstStyle>
            <a:lvl1pPr marL="0" indent="0" algn="ctr">
              <a:lnSpc>
                <a:spcPct val="100000"/>
              </a:lnSpc>
              <a:buNone/>
              <a:defRPr sz="3600" b="1" spc="150" baseline="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CALLOUT</a:t>
            </a:r>
          </a:p>
        </p:txBody>
      </p:sp>
    </p:spTree>
    <p:extLst>
      <p:ext uri="{BB962C8B-B14F-4D97-AF65-F5344CB8AC3E}">
        <p14:creationId xmlns:p14="http://schemas.microsoft.com/office/powerpoint/2010/main" val="1172390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3DB370EF-D7D5-9287-4375-7CDD35E65F78}"/>
              </a:ext>
              <a:ext uri="{C183D7F6-B498-43B3-948B-1728B52AA6E4}">
                <adec:decorative xmlns:adec="http://schemas.microsoft.com/office/drawing/2017/decorative" val="1"/>
              </a:ext>
            </a:extLst>
          </p:cNvPr>
          <p:cNvSpPr/>
          <p:nvPr/>
        </p:nvSpPr>
        <p:spPr>
          <a:xfrm flipH="1">
            <a:off x="8351520" y="0"/>
            <a:ext cx="38404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2058621-1B9D-377D-AABD-3FEBA3743600}"/>
              </a:ext>
              <a:ext uri="{C183D7F6-B498-43B3-948B-1728B52AA6E4}">
                <adec:decorative xmlns:adec="http://schemas.microsoft.com/office/drawing/2017/decorative" val="1"/>
              </a:ext>
            </a:extLst>
          </p:cNvPr>
          <p:cNvPicPr>
            <a:picLocks noChangeAspect="1"/>
          </p:cNvPicPr>
          <p:nvPr/>
        </p:nvPicPr>
        <p:blipFill rotWithShape="1">
          <a:blip r:embed="rId2"/>
          <a:srcRect l="12852" t="3214" r="17" b="9647"/>
          <a:stretch/>
        </p:blipFill>
        <p:spPr>
          <a:xfrm>
            <a:off x="5963920" y="619759"/>
            <a:ext cx="5615878" cy="5616448"/>
          </a:xfrm>
          <a:prstGeom prst="rect">
            <a:avLst/>
          </a:prstGeom>
        </p:spPr>
      </p:pic>
      <p:sp>
        <p:nvSpPr>
          <p:cNvPr id="4" name="Text Placeholder 3">
            <a:extLst>
              <a:ext uri="{FF2B5EF4-FFF2-40B4-BE49-F238E27FC236}">
                <a16:creationId xmlns:a16="http://schemas.microsoft.com/office/drawing/2014/main" id="{B63A6AA5-9CD1-502A-C6B1-DAD0AFDA1030}"/>
              </a:ext>
            </a:extLst>
          </p:cNvPr>
          <p:cNvSpPr>
            <a:spLocks noGrp="1"/>
          </p:cNvSpPr>
          <p:nvPr>
            <p:ph type="body" sz="half" idx="2" hasCustomPrompt="1"/>
          </p:nvPr>
        </p:nvSpPr>
        <p:spPr>
          <a:xfrm>
            <a:off x="608138" y="3429000"/>
            <a:ext cx="4743580" cy="255676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When adding a custom image, be careful not to move the frame, or the bottom image may peek through.</a:t>
            </a:r>
          </a:p>
        </p:txBody>
      </p:sp>
      <p:sp>
        <p:nvSpPr>
          <p:cNvPr id="16" name="Picture Placeholder 15">
            <a:extLst>
              <a:ext uri="{FF2B5EF4-FFF2-40B4-BE49-F238E27FC236}">
                <a16:creationId xmlns:a16="http://schemas.microsoft.com/office/drawing/2014/main" id="{C770BF24-8D00-40A6-9C69-742A02DC93AB}"/>
              </a:ext>
            </a:extLst>
          </p:cNvPr>
          <p:cNvSpPr>
            <a:spLocks noGrp="1"/>
          </p:cNvSpPr>
          <p:nvPr>
            <p:ph type="pic" sz="quarter" idx="18" hasCustomPrompt="1"/>
          </p:nvPr>
        </p:nvSpPr>
        <p:spPr>
          <a:xfrm>
            <a:off x="5963919" y="621791"/>
            <a:ext cx="5615877" cy="5616449"/>
          </a:xfrm>
          <a:solidFill>
            <a:schemeClr val="tx2">
              <a:alpha val="23107"/>
            </a:schemeClr>
          </a:soli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7/17/25</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a:p>
        </p:txBody>
      </p:sp>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3" name="Title 1">
            <a:extLst>
              <a:ext uri="{FF2B5EF4-FFF2-40B4-BE49-F238E27FC236}">
                <a16:creationId xmlns:a16="http://schemas.microsoft.com/office/drawing/2014/main" id="{5934830D-FBB2-5A9E-6DE0-C3A239A25306}"/>
              </a:ext>
            </a:extLst>
          </p:cNvPr>
          <p:cNvSpPr>
            <a:spLocks noGrp="1"/>
          </p:cNvSpPr>
          <p:nvPr>
            <p:ph type="title"/>
          </p:nvPr>
        </p:nvSpPr>
        <p:spPr>
          <a:xfrm>
            <a:off x="608138" y="619759"/>
            <a:ext cx="4743580" cy="2506278"/>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7650116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C89AD27-4BBA-E657-8599-BF1D7A22837B}"/>
              </a:ext>
              <a:ext uri="{C183D7F6-B498-43B3-948B-1728B52AA6E4}">
                <adec:decorative xmlns:adec="http://schemas.microsoft.com/office/drawing/2017/decorative" val="1"/>
              </a:ext>
            </a:extLst>
          </p:cNvPr>
          <p:cNvSpPr/>
          <p:nvPr/>
        </p:nvSpPr>
        <p:spPr>
          <a:xfrm flipH="1">
            <a:off x="0" y="0"/>
            <a:ext cx="384048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FA50C55-F058-6D66-6F50-2AAA73C4AF7D}"/>
              </a:ext>
            </a:extLst>
          </p:cNvPr>
          <p:cNvSpPr>
            <a:spLocks noGrp="1"/>
          </p:cNvSpPr>
          <p:nvPr>
            <p:ph idx="1"/>
          </p:nvPr>
        </p:nvSpPr>
        <p:spPr>
          <a:xfrm>
            <a:off x="608139" y="619760"/>
            <a:ext cx="5609782" cy="5614416"/>
          </a:xfrm>
          <a:solidFill>
            <a:schemeClr val="accent2"/>
          </a:solidFill>
        </p:spPr>
        <p:txBody>
          <a:bodyPr lIns="457200" tIns="457200" rIns="457200" bIns="457200" anchor="ctr">
            <a:normAutofit/>
          </a:bodyPr>
          <a:lstStyle>
            <a:lvl1pPr marL="0" indent="0" algn="ctr">
              <a:buNone/>
              <a:defRPr sz="2000">
                <a:solidFill>
                  <a:schemeClr val="bg1"/>
                </a:solidFill>
              </a:defRPr>
            </a:lvl1pPr>
            <a:lvl2pPr marL="457200" indent="0" algn="ctr">
              <a:buNone/>
              <a:defRPr sz="2400"/>
            </a:lvl2pPr>
            <a:lvl3pPr marL="914400" indent="0" algn="ctr">
              <a:buNone/>
              <a:defRPr sz="2000"/>
            </a:lvl3pPr>
            <a:lvl4pPr marL="1371600" indent="0" algn="ctr">
              <a:buNone/>
              <a:defRPr sz="1800"/>
            </a:lvl4pPr>
            <a:lvl5pPr marL="1828800" indent="0" algn="ctr">
              <a:buNone/>
              <a:defRPr sz="1800"/>
            </a:lvl5pPr>
            <a:lvl6pPr>
              <a:defRPr sz="2000"/>
            </a:lvl6pPr>
            <a:lvl7pPr>
              <a:defRPr sz="2000"/>
            </a:lvl7pPr>
            <a:lvl8pPr>
              <a:defRPr sz="2000"/>
            </a:lvl8pPr>
            <a:lvl9pPr>
              <a:defRPr sz="2000"/>
            </a:lvl9pPr>
          </a:lstStyle>
          <a:p>
            <a:pPr lvl="0"/>
            <a:r>
              <a:rPr lang="en-US"/>
              <a:t>Click to edit Master text styles</a:t>
            </a:r>
          </a:p>
        </p:txBody>
      </p:sp>
      <p:sp>
        <p:nvSpPr>
          <p:cNvPr id="4" name="Text Placeholder 3">
            <a:extLst>
              <a:ext uri="{FF2B5EF4-FFF2-40B4-BE49-F238E27FC236}">
                <a16:creationId xmlns:a16="http://schemas.microsoft.com/office/drawing/2014/main" id="{8C6F12D1-6CD4-46B3-D63F-0BBF0B149124}"/>
              </a:ext>
            </a:extLst>
          </p:cNvPr>
          <p:cNvSpPr>
            <a:spLocks noGrp="1"/>
          </p:cNvSpPr>
          <p:nvPr>
            <p:ph type="body" sz="half" idx="2"/>
          </p:nvPr>
        </p:nvSpPr>
        <p:spPr>
          <a:xfrm>
            <a:off x="6826060" y="3429000"/>
            <a:ext cx="4746180" cy="2589779"/>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6" name="Date Placeholder 15">
            <a:extLst>
              <a:ext uri="{FF2B5EF4-FFF2-40B4-BE49-F238E27FC236}">
                <a16:creationId xmlns:a16="http://schemas.microsoft.com/office/drawing/2014/main" id="{FB7B3AF6-1B63-613A-C005-E0E381D67E5C}"/>
              </a:ext>
            </a:extLst>
          </p:cNvPr>
          <p:cNvSpPr>
            <a:spLocks noGrp="1"/>
          </p:cNvSpPr>
          <p:nvPr>
            <p:ph type="dt" sz="half" idx="10"/>
          </p:nvPr>
        </p:nvSpPr>
        <p:spPr/>
        <p:txBody>
          <a:bodyPr/>
          <a:lstStyle/>
          <a:p>
            <a:fld id="{8A60A3F5-120A-A64C-8514-4F9CB3D10376}" type="datetimeFigureOut">
              <a:rPr lang="en-US" smtClean="0"/>
              <a:pPr/>
              <a:t>7/17/25</a:t>
            </a:fld>
            <a:endParaRPr lang="en-US"/>
          </a:p>
        </p:txBody>
      </p:sp>
      <p:sp>
        <p:nvSpPr>
          <p:cNvPr id="17" name="Footer Placeholder 16">
            <a:extLst>
              <a:ext uri="{FF2B5EF4-FFF2-40B4-BE49-F238E27FC236}">
                <a16:creationId xmlns:a16="http://schemas.microsoft.com/office/drawing/2014/main" id="{BC69328F-ADA1-3630-6495-D1406C319055}"/>
              </a:ext>
            </a:extLst>
          </p:cNvPr>
          <p:cNvSpPr>
            <a:spLocks noGrp="1"/>
          </p:cNvSpPr>
          <p:nvPr>
            <p:ph type="ftr" sz="quarter" idx="11"/>
          </p:nvPr>
        </p:nvSpPr>
        <p:spPr/>
        <p:txBody>
          <a:bodyPr/>
          <a:lstStyle/>
          <a:p>
            <a:endParaRPr lang="en-US"/>
          </a:p>
        </p:txBody>
      </p:sp>
      <p:sp>
        <p:nvSpPr>
          <p:cNvPr id="18" name="Slide Number Placeholder 17">
            <a:extLst>
              <a:ext uri="{FF2B5EF4-FFF2-40B4-BE49-F238E27FC236}">
                <a16:creationId xmlns:a16="http://schemas.microsoft.com/office/drawing/2014/main" id="{4FD62046-E57A-9E3E-6472-4C1EA4F80EF5}"/>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3CCA670E-0A7A-94B9-CE55-7BFEC2AB597A}"/>
              </a:ext>
            </a:extLst>
          </p:cNvPr>
          <p:cNvSpPr>
            <a:spLocks noGrp="1"/>
          </p:cNvSpPr>
          <p:nvPr>
            <p:ph type="title"/>
          </p:nvPr>
        </p:nvSpPr>
        <p:spPr>
          <a:xfrm>
            <a:off x="6837682" y="619759"/>
            <a:ext cx="4746180" cy="2605090"/>
          </a:xfrm>
        </p:spPr>
        <p:txBody>
          <a:bodyPr>
            <a:normAutofit/>
          </a:bodyPr>
          <a:lstStyle>
            <a:lvl1pPr>
              <a:defRPr sz="4000"/>
            </a:lvl1pPr>
          </a:lstStyle>
          <a:p>
            <a:r>
              <a:rPr lang="en-US"/>
              <a:t>Click to edit Master title style</a:t>
            </a:r>
          </a:p>
        </p:txBody>
      </p:sp>
    </p:spTree>
    <p:extLst>
      <p:ext uri="{BB962C8B-B14F-4D97-AF65-F5344CB8AC3E}">
        <p14:creationId xmlns:p14="http://schemas.microsoft.com/office/powerpoint/2010/main" val="38864547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allouts —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AF8AC05-EEDC-D36F-A868-39BAC7E5DD55}"/>
              </a:ext>
            </a:extLst>
          </p:cNvPr>
          <p:cNvSpPr>
            <a:spLocks noGrp="1"/>
          </p:cNvSpPr>
          <p:nvPr>
            <p:ph type="dt" sz="half" idx="10"/>
          </p:nvPr>
        </p:nvSpPr>
        <p:spPr/>
        <p:txBody>
          <a:bodyPr/>
          <a:lstStyle/>
          <a:p>
            <a:fld id="{8A60A3F5-120A-A64C-8514-4F9CB3D10376}" type="datetimeFigureOut">
              <a:rPr lang="en-US" smtClean="0"/>
              <a:pPr/>
              <a:t>7/17/25</a:t>
            </a:fld>
            <a:endParaRPr lang="en-US"/>
          </a:p>
        </p:txBody>
      </p:sp>
      <p:sp>
        <p:nvSpPr>
          <p:cNvPr id="4" name="Footer Placeholder 3">
            <a:extLst>
              <a:ext uri="{FF2B5EF4-FFF2-40B4-BE49-F238E27FC236}">
                <a16:creationId xmlns:a16="http://schemas.microsoft.com/office/drawing/2014/main" id="{C9D7D032-AD64-B60E-1392-2E37B51C5F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3AD11A-887E-341B-FBED-6478545C4BBF}"/>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9" name="Content Placeholder 8">
            <a:extLst>
              <a:ext uri="{FF2B5EF4-FFF2-40B4-BE49-F238E27FC236}">
                <a16:creationId xmlns:a16="http://schemas.microsoft.com/office/drawing/2014/main" id="{B8919015-ED07-D3DC-8321-B72D84EA1C53}"/>
              </a:ext>
            </a:extLst>
          </p:cNvPr>
          <p:cNvSpPr>
            <a:spLocks noGrp="1"/>
          </p:cNvSpPr>
          <p:nvPr>
            <p:ph sz="quarter" idx="13" hasCustomPrompt="1"/>
          </p:nvPr>
        </p:nvSpPr>
        <p:spPr>
          <a:xfrm>
            <a:off x="732281" y="2689353"/>
            <a:ext cx="2353436" cy="1120647"/>
          </a:xfrm>
        </p:spPr>
        <p:txBody>
          <a:bodyPr lIns="91440" rIns="91440" bIns="0" anchor="t">
            <a:noAutofit/>
          </a:bodyPr>
          <a:lstStyle>
            <a:lvl1pPr marL="0" indent="0" algn="l">
              <a:lnSpc>
                <a:spcPct val="100000"/>
              </a:lnSpc>
              <a:buNone/>
              <a:defRPr sz="2000" b="1" spc="0" baseline="0">
                <a:solidFill>
                  <a:schemeClr val="accent1">
                    <a:lumMod val="75000"/>
                  </a:schemeClr>
                </a:solidFill>
                <a:latin typeface="+mj-lt"/>
              </a:defRPr>
            </a:lvl1pPr>
          </a:lstStyle>
          <a:p>
            <a:pPr lvl="0"/>
            <a:r>
              <a:rPr lang="en-US"/>
              <a:t>Column 1</a:t>
            </a:r>
          </a:p>
        </p:txBody>
      </p:sp>
      <p:sp>
        <p:nvSpPr>
          <p:cNvPr id="15" name="Text Placeholder 14">
            <a:extLst>
              <a:ext uri="{FF2B5EF4-FFF2-40B4-BE49-F238E27FC236}">
                <a16:creationId xmlns:a16="http://schemas.microsoft.com/office/drawing/2014/main" id="{91FBE498-FDB6-5660-8BE1-4F4C01BEF7E5}"/>
              </a:ext>
            </a:extLst>
          </p:cNvPr>
          <p:cNvSpPr>
            <a:spLocks noGrp="1"/>
          </p:cNvSpPr>
          <p:nvPr>
            <p:ph type="body" sz="quarter" idx="18" hasCustomPrompt="1"/>
          </p:nvPr>
        </p:nvSpPr>
        <p:spPr>
          <a:xfrm>
            <a:off x="731521"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1</a:t>
            </a:r>
          </a:p>
        </p:txBody>
      </p:sp>
      <p:sp>
        <p:nvSpPr>
          <p:cNvPr id="6" name="Title 5">
            <a:extLst>
              <a:ext uri="{FF2B5EF4-FFF2-40B4-BE49-F238E27FC236}">
                <a16:creationId xmlns:a16="http://schemas.microsoft.com/office/drawing/2014/main" id="{BAA57087-3E08-8033-B654-1FC00AC6A5FB}"/>
              </a:ext>
            </a:extLst>
          </p:cNvPr>
          <p:cNvSpPr>
            <a:spLocks noGrp="1"/>
          </p:cNvSpPr>
          <p:nvPr>
            <p:ph type="title"/>
          </p:nvPr>
        </p:nvSpPr>
        <p:spPr>
          <a:xfrm>
            <a:off x="608138" y="365125"/>
            <a:ext cx="10972800" cy="2130552"/>
          </a:xfrm>
        </p:spPr>
        <p:txBody>
          <a:bodyPr>
            <a:normAutofit/>
          </a:bodyPr>
          <a:lstStyle>
            <a:lvl1pPr>
              <a:defRPr sz="3600"/>
            </a:lvl1pPr>
          </a:lstStyle>
          <a:p>
            <a:r>
              <a:rPr lang="en-US"/>
              <a:t>Click to edit Master title style</a:t>
            </a:r>
          </a:p>
        </p:txBody>
      </p:sp>
      <p:cxnSp>
        <p:nvCxnSpPr>
          <p:cNvPr id="8" name="Straight Connector 7">
            <a:extLst>
              <a:ext uri="{FF2B5EF4-FFF2-40B4-BE49-F238E27FC236}">
                <a16:creationId xmlns:a16="http://schemas.microsoft.com/office/drawing/2014/main" id="{A718316F-FB2F-1083-E52D-F03C0A997CFC}"/>
              </a:ext>
            </a:extLst>
          </p:cNvPr>
          <p:cNvCxnSpPr/>
          <p:nvPr/>
        </p:nvCxnSpPr>
        <p:spPr>
          <a:xfrm>
            <a:off x="622753" y="2689352"/>
            <a:ext cx="0" cy="3284411"/>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74883942-E107-407A-9D30-A8C59369571B}"/>
              </a:ext>
            </a:extLst>
          </p:cNvPr>
          <p:cNvCxnSpPr/>
          <p:nvPr/>
        </p:nvCxnSpPr>
        <p:spPr>
          <a:xfrm>
            <a:off x="3457810" y="2689352"/>
            <a:ext cx="0" cy="3284411"/>
          </a:xfrm>
          <a:prstGeom prst="line">
            <a:avLst/>
          </a:prstGeom>
          <a:ln>
            <a:solidFill>
              <a:schemeClr val="accent5"/>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D5157E4A-8DA3-38B2-15DC-3D9C685270AE}"/>
              </a:ext>
            </a:extLst>
          </p:cNvPr>
          <p:cNvCxnSpPr/>
          <p:nvPr/>
        </p:nvCxnSpPr>
        <p:spPr>
          <a:xfrm>
            <a:off x="6293147" y="2689352"/>
            <a:ext cx="0" cy="328441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4D43F744-AB0A-9075-7758-AFBCA8E7F5F6}"/>
              </a:ext>
            </a:extLst>
          </p:cNvPr>
          <p:cNvCxnSpPr/>
          <p:nvPr/>
        </p:nvCxnSpPr>
        <p:spPr>
          <a:xfrm>
            <a:off x="9129734" y="2689352"/>
            <a:ext cx="0" cy="3284411"/>
          </a:xfrm>
          <a:prstGeom prst="line">
            <a:avLst/>
          </a:prstGeom>
          <a:ln>
            <a:solidFill>
              <a:schemeClr val="accent6"/>
            </a:solidFill>
          </a:ln>
        </p:spPr>
        <p:style>
          <a:lnRef idx="2">
            <a:schemeClr val="accent1"/>
          </a:lnRef>
          <a:fillRef idx="0">
            <a:schemeClr val="accent1"/>
          </a:fillRef>
          <a:effectRef idx="1">
            <a:schemeClr val="accent1"/>
          </a:effectRef>
          <a:fontRef idx="minor">
            <a:schemeClr val="tx1"/>
          </a:fontRef>
        </p:style>
      </p:cxnSp>
      <p:sp>
        <p:nvSpPr>
          <p:cNvPr id="12" name="Content Placeholder 8">
            <a:extLst>
              <a:ext uri="{FF2B5EF4-FFF2-40B4-BE49-F238E27FC236}">
                <a16:creationId xmlns:a16="http://schemas.microsoft.com/office/drawing/2014/main" id="{C02DCADB-0892-7D58-923F-3ABC8EA85E0B}"/>
              </a:ext>
            </a:extLst>
          </p:cNvPr>
          <p:cNvSpPr>
            <a:spLocks noGrp="1"/>
          </p:cNvSpPr>
          <p:nvPr>
            <p:ph sz="quarter" idx="19" hasCustomPrompt="1"/>
          </p:nvPr>
        </p:nvSpPr>
        <p:spPr>
          <a:xfrm>
            <a:off x="3566575" y="2689353"/>
            <a:ext cx="2353436" cy="1120647"/>
          </a:xfrm>
        </p:spPr>
        <p:txBody>
          <a:bodyPr lIns="91440" rIns="91440" bIns="0" anchor="t">
            <a:noAutofit/>
          </a:bodyPr>
          <a:lstStyle>
            <a:lvl1pPr marL="0" indent="0" algn="l">
              <a:lnSpc>
                <a:spcPct val="100000"/>
              </a:lnSpc>
              <a:buNone/>
              <a:defRPr sz="2000" b="1" spc="0" baseline="0">
                <a:solidFill>
                  <a:schemeClr val="accent5"/>
                </a:solidFill>
                <a:latin typeface="+mj-lt"/>
              </a:defRPr>
            </a:lvl1pPr>
          </a:lstStyle>
          <a:p>
            <a:pPr lvl="0"/>
            <a:r>
              <a:rPr lang="en-US"/>
              <a:t>Column 2</a:t>
            </a:r>
          </a:p>
        </p:txBody>
      </p:sp>
      <p:sp>
        <p:nvSpPr>
          <p:cNvPr id="21" name="Text Placeholder 14">
            <a:extLst>
              <a:ext uri="{FF2B5EF4-FFF2-40B4-BE49-F238E27FC236}">
                <a16:creationId xmlns:a16="http://schemas.microsoft.com/office/drawing/2014/main" id="{AB21D54F-F36E-D4AF-C2DD-E22524360A14}"/>
              </a:ext>
            </a:extLst>
          </p:cNvPr>
          <p:cNvSpPr>
            <a:spLocks noGrp="1"/>
          </p:cNvSpPr>
          <p:nvPr>
            <p:ph type="body" sz="quarter" idx="20" hasCustomPrompt="1"/>
          </p:nvPr>
        </p:nvSpPr>
        <p:spPr>
          <a:xfrm>
            <a:off x="3573575"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2</a:t>
            </a:r>
          </a:p>
        </p:txBody>
      </p:sp>
      <p:sp>
        <p:nvSpPr>
          <p:cNvPr id="22" name="Content Placeholder 8">
            <a:extLst>
              <a:ext uri="{FF2B5EF4-FFF2-40B4-BE49-F238E27FC236}">
                <a16:creationId xmlns:a16="http://schemas.microsoft.com/office/drawing/2014/main" id="{5A71DF1F-6F1B-0403-7331-3FEE327EEC72}"/>
              </a:ext>
            </a:extLst>
          </p:cNvPr>
          <p:cNvSpPr>
            <a:spLocks noGrp="1"/>
          </p:cNvSpPr>
          <p:nvPr>
            <p:ph sz="quarter" idx="21" hasCustomPrompt="1"/>
          </p:nvPr>
        </p:nvSpPr>
        <p:spPr>
          <a:xfrm>
            <a:off x="6422391" y="2689353"/>
            <a:ext cx="2353436" cy="1120647"/>
          </a:xfrm>
        </p:spPr>
        <p:txBody>
          <a:bodyPr lIns="91440" rIns="91440" bIns="0" anchor="t">
            <a:noAutofit/>
          </a:bodyPr>
          <a:lstStyle>
            <a:lvl1pPr marL="0" indent="0" algn="l">
              <a:lnSpc>
                <a:spcPct val="100000"/>
              </a:lnSpc>
              <a:buNone/>
              <a:defRPr sz="2000" b="1" spc="0" baseline="0">
                <a:solidFill>
                  <a:schemeClr val="accent4"/>
                </a:solidFill>
                <a:latin typeface="+mj-lt"/>
              </a:defRPr>
            </a:lvl1pPr>
          </a:lstStyle>
          <a:p>
            <a:pPr lvl="0"/>
            <a:r>
              <a:rPr lang="en-US"/>
              <a:t>Column 3</a:t>
            </a:r>
          </a:p>
        </p:txBody>
      </p:sp>
      <p:sp>
        <p:nvSpPr>
          <p:cNvPr id="23" name="Text Placeholder 14">
            <a:extLst>
              <a:ext uri="{FF2B5EF4-FFF2-40B4-BE49-F238E27FC236}">
                <a16:creationId xmlns:a16="http://schemas.microsoft.com/office/drawing/2014/main" id="{3B7BE6AB-85CB-6973-A1DA-BC5EECEC992D}"/>
              </a:ext>
            </a:extLst>
          </p:cNvPr>
          <p:cNvSpPr>
            <a:spLocks noGrp="1"/>
          </p:cNvSpPr>
          <p:nvPr>
            <p:ph type="body" sz="quarter" idx="22" hasCustomPrompt="1"/>
          </p:nvPr>
        </p:nvSpPr>
        <p:spPr>
          <a:xfrm>
            <a:off x="6415629"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3</a:t>
            </a:r>
          </a:p>
        </p:txBody>
      </p:sp>
      <p:sp>
        <p:nvSpPr>
          <p:cNvPr id="24" name="Content Placeholder 8">
            <a:extLst>
              <a:ext uri="{FF2B5EF4-FFF2-40B4-BE49-F238E27FC236}">
                <a16:creationId xmlns:a16="http://schemas.microsoft.com/office/drawing/2014/main" id="{CE74D4BC-5E12-E0A7-58A1-9C3D90B9DB42}"/>
              </a:ext>
            </a:extLst>
          </p:cNvPr>
          <p:cNvSpPr>
            <a:spLocks noGrp="1"/>
          </p:cNvSpPr>
          <p:nvPr>
            <p:ph sz="quarter" idx="23" hasCustomPrompt="1"/>
          </p:nvPr>
        </p:nvSpPr>
        <p:spPr>
          <a:xfrm>
            <a:off x="9258977" y="2689353"/>
            <a:ext cx="2353436" cy="1120647"/>
          </a:xfrm>
        </p:spPr>
        <p:txBody>
          <a:bodyPr lIns="91440" rIns="91440" bIns="0" anchor="t">
            <a:noAutofit/>
          </a:bodyPr>
          <a:lstStyle>
            <a:lvl1pPr marL="0" indent="0" algn="l">
              <a:lnSpc>
                <a:spcPct val="100000"/>
              </a:lnSpc>
              <a:buNone/>
              <a:defRPr sz="2000" b="1" spc="0" baseline="0">
                <a:solidFill>
                  <a:schemeClr val="accent6"/>
                </a:solidFill>
                <a:latin typeface="+mj-lt"/>
              </a:defRPr>
            </a:lvl1pPr>
          </a:lstStyle>
          <a:p>
            <a:pPr lvl="0"/>
            <a:r>
              <a:rPr lang="en-US"/>
              <a:t>Column 4</a:t>
            </a:r>
          </a:p>
        </p:txBody>
      </p:sp>
      <p:sp>
        <p:nvSpPr>
          <p:cNvPr id="25" name="Text Placeholder 14">
            <a:extLst>
              <a:ext uri="{FF2B5EF4-FFF2-40B4-BE49-F238E27FC236}">
                <a16:creationId xmlns:a16="http://schemas.microsoft.com/office/drawing/2014/main" id="{B9C20913-CDDC-CF58-3085-A7B30F30F8A5}"/>
              </a:ext>
            </a:extLst>
          </p:cNvPr>
          <p:cNvSpPr>
            <a:spLocks noGrp="1"/>
          </p:cNvSpPr>
          <p:nvPr>
            <p:ph type="body" sz="quarter" idx="24" hasCustomPrompt="1"/>
          </p:nvPr>
        </p:nvSpPr>
        <p:spPr>
          <a:xfrm>
            <a:off x="9270040" y="3810000"/>
            <a:ext cx="2353434" cy="2163763"/>
          </a:xfrm>
        </p:spPr>
        <p:txBody>
          <a:bodyPr lIns="91440" tIns="0" rIns="91440">
            <a:normAutofit/>
          </a:bodyPr>
          <a:lstStyle>
            <a:lvl1pPr marL="0" indent="0" algn="l">
              <a:buNone/>
              <a:defRPr sz="1600">
                <a:solidFill>
                  <a:schemeClr val="tx2"/>
                </a:solidFill>
              </a:defRPr>
            </a:lvl1pPr>
          </a:lstStyle>
          <a:p>
            <a:pPr lvl="0"/>
            <a:r>
              <a:rPr lang="en-US"/>
              <a:t>Description of Column 4</a:t>
            </a:r>
          </a:p>
        </p:txBody>
      </p:sp>
    </p:spTree>
    <p:extLst>
      <p:ext uri="{BB962C8B-B14F-4D97-AF65-F5344CB8AC3E}">
        <p14:creationId xmlns:p14="http://schemas.microsoft.com/office/powerpoint/2010/main" val="515709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allouts — Text">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3D45A54-1295-772C-DB1D-E9E3496AA1B9}"/>
              </a:ext>
            </a:extLst>
          </p:cNvPr>
          <p:cNvSpPr>
            <a:spLocks noGrp="1"/>
          </p:cNvSpPr>
          <p:nvPr>
            <p:ph type="title"/>
          </p:nvPr>
        </p:nvSpPr>
        <p:spPr>
          <a:xfrm>
            <a:off x="608138" y="365125"/>
            <a:ext cx="10972800" cy="2130552"/>
          </a:xfrm>
        </p:spPr>
        <p:txBody>
          <a:bodyPr>
            <a:normAutofit/>
          </a:bodyPr>
          <a:lstStyle>
            <a:lvl1pPr>
              <a:defRPr sz="3600"/>
            </a:lvl1pPr>
          </a:lstStyle>
          <a:p>
            <a:r>
              <a:rPr lang="en-US"/>
              <a:t>Click to edit Master title style</a:t>
            </a:r>
          </a:p>
        </p:txBody>
      </p:sp>
      <p:sp>
        <p:nvSpPr>
          <p:cNvPr id="8" name="Text Placeholder 6">
            <a:extLst>
              <a:ext uri="{FF2B5EF4-FFF2-40B4-BE49-F238E27FC236}">
                <a16:creationId xmlns:a16="http://schemas.microsoft.com/office/drawing/2014/main" id="{D159E887-E404-E9B8-7288-3A700F45908A}"/>
              </a:ext>
            </a:extLst>
          </p:cNvPr>
          <p:cNvSpPr>
            <a:spLocks noGrp="1"/>
          </p:cNvSpPr>
          <p:nvPr>
            <p:ph type="body" sz="quarter" idx="14" hasCustomPrompt="1"/>
          </p:nvPr>
        </p:nvSpPr>
        <p:spPr>
          <a:xfrm>
            <a:off x="608138" y="2743200"/>
            <a:ext cx="3373237" cy="411480"/>
          </a:xfrm>
        </p:spPr>
        <p:txBody>
          <a:bodyPr tIns="0" bIns="0" anchor="b">
            <a:noAutofit/>
          </a:bodyPr>
          <a:lstStyle>
            <a:lvl1pPr marL="0" indent="0" algn="l">
              <a:buNone/>
              <a:defRPr sz="2400" b="1" spc="150" baseline="0">
                <a:solidFill>
                  <a:schemeClr val="accent1">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1</a:t>
            </a:r>
          </a:p>
        </p:txBody>
      </p:sp>
      <p:sp>
        <p:nvSpPr>
          <p:cNvPr id="12" name="Text Placeholder 14">
            <a:extLst>
              <a:ext uri="{FF2B5EF4-FFF2-40B4-BE49-F238E27FC236}">
                <a16:creationId xmlns:a16="http://schemas.microsoft.com/office/drawing/2014/main" id="{B1AAA9B4-248D-79C6-3257-E8617EFB8A67}"/>
              </a:ext>
            </a:extLst>
          </p:cNvPr>
          <p:cNvSpPr>
            <a:spLocks noGrp="1"/>
          </p:cNvSpPr>
          <p:nvPr>
            <p:ph type="body" sz="quarter" idx="19" hasCustomPrompt="1"/>
          </p:nvPr>
        </p:nvSpPr>
        <p:spPr>
          <a:xfrm>
            <a:off x="608139" y="3200400"/>
            <a:ext cx="3373236" cy="914400"/>
          </a:xfrm>
        </p:spPr>
        <p:txBody>
          <a:bodyPr lIns="91440" rIns="91440">
            <a:normAutofit/>
          </a:bodyPr>
          <a:lstStyle>
            <a:lvl1pPr marL="0" indent="0" algn="l">
              <a:buNone/>
              <a:defRPr sz="1600">
                <a:solidFill>
                  <a:schemeClr val="tx2"/>
                </a:solidFill>
              </a:defRPr>
            </a:lvl1pPr>
          </a:lstStyle>
          <a:p>
            <a:pPr lvl="0"/>
            <a:r>
              <a:rPr lang="en-US"/>
              <a:t>Description of Item 1</a:t>
            </a:r>
          </a:p>
        </p:txBody>
      </p:sp>
      <p:sp>
        <p:nvSpPr>
          <p:cNvPr id="2" name="Date Placeholder 1">
            <a:extLst>
              <a:ext uri="{FF2B5EF4-FFF2-40B4-BE49-F238E27FC236}">
                <a16:creationId xmlns:a16="http://schemas.microsoft.com/office/drawing/2014/main" id="{74679153-F773-8FC8-A2F7-A327D2D17CF1}"/>
              </a:ext>
            </a:extLst>
          </p:cNvPr>
          <p:cNvSpPr>
            <a:spLocks noGrp="1"/>
          </p:cNvSpPr>
          <p:nvPr>
            <p:ph type="dt" sz="half" idx="28"/>
          </p:nvPr>
        </p:nvSpPr>
        <p:spPr/>
        <p:txBody>
          <a:bodyPr/>
          <a:lstStyle/>
          <a:p>
            <a:fld id="{8A60A3F5-120A-A64C-8514-4F9CB3D10376}" type="datetimeFigureOut">
              <a:rPr lang="en-US" smtClean="0"/>
              <a:pPr/>
              <a:t>7/17/25</a:t>
            </a:fld>
            <a:endParaRPr lang="en-US"/>
          </a:p>
        </p:txBody>
      </p:sp>
      <p:sp>
        <p:nvSpPr>
          <p:cNvPr id="9" name="Footer Placeholder 8">
            <a:extLst>
              <a:ext uri="{FF2B5EF4-FFF2-40B4-BE49-F238E27FC236}">
                <a16:creationId xmlns:a16="http://schemas.microsoft.com/office/drawing/2014/main" id="{A0D750E0-8C2D-0016-1987-BDD9E6BB6345}"/>
              </a:ext>
            </a:extLst>
          </p:cNvPr>
          <p:cNvSpPr>
            <a:spLocks noGrp="1"/>
          </p:cNvSpPr>
          <p:nvPr>
            <p:ph type="ftr" sz="quarter" idx="29"/>
          </p:nvPr>
        </p:nvSpPr>
        <p:spPr/>
        <p:txBody>
          <a:bodyPr/>
          <a:lstStyle/>
          <a:p>
            <a:endParaRPr lang="en-US"/>
          </a:p>
        </p:txBody>
      </p:sp>
      <p:sp>
        <p:nvSpPr>
          <p:cNvPr id="10" name="Slide Number Placeholder 9">
            <a:extLst>
              <a:ext uri="{FF2B5EF4-FFF2-40B4-BE49-F238E27FC236}">
                <a16:creationId xmlns:a16="http://schemas.microsoft.com/office/drawing/2014/main" id="{7F1011E9-31E0-8BC0-7D76-6DD05F9DED47}"/>
              </a:ext>
            </a:extLst>
          </p:cNvPr>
          <p:cNvSpPr>
            <a:spLocks noGrp="1"/>
          </p:cNvSpPr>
          <p:nvPr>
            <p:ph type="sldNum" sz="quarter" idx="30"/>
          </p:nvPr>
        </p:nvSpPr>
        <p:spPr/>
        <p:txBody>
          <a:bodyPr/>
          <a:lstStyle/>
          <a:p>
            <a:fld id="{8179B124-EE6F-DB4E-A403-682A40579A9A}" type="slidenum">
              <a:rPr lang="en-US" smtClean="0"/>
              <a:pPr/>
              <a:t>‹#›</a:t>
            </a:fld>
            <a:endParaRPr lang="en-US"/>
          </a:p>
        </p:txBody>
      </p:sp>
      <p:sp>
        <p:nvSpPr>
          <p:cNvPr id="21" name="Text Placeholder 6">
            <a:extLst>
              <a:ext uri="{FF2B5EF4-FFF2-40B4-BE49-F238E27FC236}">
                <a16:creationId xmlns:a16="http://schemas.microsoft.com/office/drawing/2014/main" id="{B06351B6-FA17-3AAC-272D-7B50AD165F53}"/>
              </a:ext>
            </a:extLst>
          </p:cNvPr>
          <p:cNvSpPr>
            <a:spLocks noGrp="1"/>
          </p:cNvSpPr>
          <p:nvPr>
            <p:ph type="body" sz="quarter" idx="31" hasCustomPrompt="1"/>
          </p:nvPr>
        </p:nvSpPr>
        <p:spPr>
          <a:xfrm>
            <a:off x="4409381" y="2743200"/>
            <a:ext cx="3373237" cy="411480"/>
          </a:xfrm>
        </p:spPr>
        <p:txBody>
          <a:bodyPr tIns="0" bIns="0" anchor="b">
            <a:noAutofit/>
          </a:bodyPr>
          <a:lstStyle>
            <a:lvl1pPr marL="0" indent="0" algn="l">
              <a:buNone/>
              <a:defRPr sz="2400" b="1" spc="150" baseline="0">
                <a:solidFill>
                  <a:schemeClr val="accent6"/>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2</a:t>
            </a:r>
          </a:p>
        </p:txBody>
      </p:sp>
      <p:sp>
        <p:nvSpPr>
          <p:cNvPr id="22" name="Text Placeholder 14">
            <a:extLst>
              <a:ext uri="{FF2B5EF4-FFF2-40B4-BE49-F238E27FC236}">
                <a16:creationId xmlns:a16="http://schemas.microsoft.com/office/drawing/2014/main" id="{E44F5528-16F0-2830-BAF2-0A70C9015995}"/>
              </a:ext>
            </a:extLst>
          </p:cNvPr>
          <p:cNvSpPr>
            <a:spLocks noGrp="1"/>
          </p:cNvSpPr>
          <p:nvPr>
            <p:ph type="body" sz="quarter" idx="32" hasCustomPrompt="1"/>
          </p:nvPr>
        </p:nvSpPr>
        <p:spPr>
          <a:xfrm>
            <a:off x="4409382" y="3200400"/>
            <a:ext cx="3373236" cy="914400"/>
          </a:xfrm>
        </p:spPr>
        <p:txBody>
          <a:bodyPr lIns="91440" rIns="91440">
            <a:normAutofit/>
          </a:bodyPr>
          <a:lstStyle>
            <a:lvl1pPr marL="0" indent="0" algn="l">
              <a:buNone/>
              <a:defRPr sz="1600">
                <a:solidFill>
                  <a:schemeClr val="tx2"/>
                </a:solidFill>
              </a:defRPr>
            </a:lvl1pPr>
          </a:lstStyle>
          <a:p>
            <a:pPr lvl="0"/>
            <a:r>
              <a:rPr lang="en-US"/>
              <a:t>Description of Item 2</a:t>
            </a:r>
          </a:p>
        </p:txBody>
      </p:sp>
      <p:sp>
        <p:nvSpPr>
          <p:cNvPr id="23" name="Text Placeholder 6">
            <a:extLst>
              <a:ext uri="{FF2B5EF4-FFF2-40B4-BE49-F238E27FC236}">
                <a16:creationId xmlns:a16="http://schemas.microsoft.com/office/drawing/2014/main" id="{06D24FB9-B714-3649-86E0-6535BFD22F1E}"/>
              </a:ext>
            </a:extLst>
          </p:cNvPr>
          <p:cNvSpPr>
            <a:spLocks noGrp="1"/>
          </p:cNvSpPr>
          <p:nvPr>
            <p:ph type="body" sz="quarter" idx="33" hasCustomPrompt="1"/>
          </p:nvPr>
        </p:nvSpPr>
        <p:spPr>
          <a:xfrm>
            <a:off x="8210624" y="2743200"/>
            <a:ext cx="3373237" cy="411480"/>
          </a:xfrm>
        </p:spPr>
        <p:txBody>
          <a:bodyPr tIns="0" bIns="0" anchor="b">
            <a:noAutofit/>
          </a:bodyPr>
          <a:lstStyle>
            <a:lvl1pPr marL="0" indent="0" algn="l">
              <a:buNone/>
              <a:defRPr sz="2400" b="1" spc="150" baseline="0">
                <a:solidFill>
                  <a:schemeClr val="accent4">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3</a:t>
            </a:r>
          </a:p>
        </p:txBody>
      </p:sp>
      <p:sp>
        <p:nvSpPr>
          <p:cNvPr id="24" name="Text Placeholder 14">
            <a:extLst>
              <a:ext uri="{FF2B5EF4-FFF2-40B4-BE49-F238E27FC236}">
                <a16:creationId xmlns:a16="http://schemas.microsoft.com/office/drawing/2014/main" id="{DABB70C7-D74B-69D8-076E-27CFB4166F91}"/>
              </a:ext>
            </a:extLst>
          </p:cNvPr>
          <p:cNvSpPr>
            <a:spLocks noGrp="1"/>
          </p:cNvSpPr>
          <p:nvPr>
            <p:ph type="body" sz="quarter" idx="34" hasCustomPrompt="1"/>
          </p:nvPr>
        </p:nvSpPr>
        <p:spPr>
          <a:xfrm>
            <a:off x="8210625" y="3200400"/>
            <a:ext cx="3373236" cy="914400"/>
          </a:xfrm>
        </p:spPr>
        <p:txBody>
          <a:bodyPr lIns="91440" rIns="91440">
            <a:normAutofit/>
          </a:bodyPr>
          <a:lstStyle>
            <a:lvl1pPr marL="0" indent="0" algn="l">
              <a:buNone/>
              <a:defRPr sz="1600">
                <a:solidFill>
                  <a:schemeClr val="tx2"/>
                </a:solidFill>
              </a:defRPr>
            </a:lvl1pPr>
          </a:lstStyle>
          <a:p>
            <a:pPr lvl="0"/>
            <a:r>
              <a:rPr lang="en-US"/>
              <a:t>Description of Item 3</a:t>
            </a:r>
          </a:p>
        </p:txBody>
      </p:sp>
      <p:sp>
        <p:nvSpPr>
          <p:cNvPr id="29" name="Text Placeholder 6">
            <a:extLst>
              <a:ext uri="{FF2B5EF4-FFF2-40B4-BE49-F238E27FC236}">
                <a16:creationId xmlns:a16="http://schemas.microsoft.com/office/drawing/2014/main" id="{862B9702-658F-9339-AD06-5328FA0A8283}"/>
              </a:ext>
            </a:extLst>
          </p:cNvPr>
          <p:cNvSpPr>
            <a:spLocks noGrp="1"/>
          </p:cNvSpPr>
          <p:nvPr>
            <p:ph type="body" sz="quarter" idx="35" hasCustomPrompt="1"/>
          </p:nvPr>
        </p:nvSpPr>
        <p:spPr>
          <a:xfrm>
            <a:off x="613876" y="4414203"/>
            <a:ext cx="3373237" cy="411480"/>
          </a:xfrm>
        </p:spPr>
        <p:txBody>
          <a:bodyPr tIns="0" bIns="0" anchor="b">
            <a:noAutofit/>
          </a:bodyPr>
          <a:lstStyle>
            <a:lvl1pPr marL="0" indent="0" algn="l">
              <a:buNone/>
              <a:defRPr sz="2400" b="1" spc="150" baseline="0">
                <a:solidFill>
                  <a:schemeClr val="accent4">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4</a:t>
            </a:r>
          </a:p>
        </p:txBody>
      </p:sp>
      <p:sp>
        <p:nvSpPr>
          <p:cNvPr id="30" name="Text Placeholder 14">
            <a:extLst>
              <a:ext uri="{FF2B5EF4-FFF2-40B4-BE49-F238E27FC236}">
                <a16:creationId xmlns:a16="http://schemas.microsoft.com/office/drawing/2014/main" id="{57689516-C68F-3DFE-B990-20C6441C148C}"/>
              </a:ext>
            </a:extLst>
          </p:cNvPr>
          <p:cNvSpPr>
            <a:spLocks noGrp="1"/>
          </p:cNvSpPr>
          <p:nvPr>
            <p:ph type="body" sz="quarter" idx="36" hasCustomPrompt="1"/>
          </p:nvPr>
        </p:nvSpPr>
        <p:spPr>
          <a:xfrm>
            <a:off x="613877" y="4871403"/>
            <a:ext cx="3373236" cy="914400"/>
          </a:xfrm>
        </p:spPr>
        <p:txBody>
          <a:bodyPr lIns="91440" rIns="91440">
            <a:normAutofit/>
          </a:bodyPr>
          <a:lstStyle>
            <a:lvl1pPr marL="0" indent="0" algn="l">
              <a:buNone/>
              <a:defRPr sz="1600">
                <a:solidFill>
                  <a:schemeClr val="tx2"/>
                </a:solidFill>
              </a:defRPr>
            </a:lvl1pPr>
          </a:lstStyle>
          <a:p>
            <a:pPr lvl="0"/>
            <a:r>
              <a:rPr lang="en-US"/>
              <a:t>Description of Item 4</a:t>
            </a:r>
          </a:p>
        </p:txBody>
      </p:sp>
      <p:sp>
        <p:nvSpPr>
          <p:cNvPr id="31" name="Text Placeholder 6">
            <a:extLst>
              <a:ext uri="{FF2B5EF4-FFF2-40B4-BE49-F238E27FC236}">
                <a16:creationId xmlns:a16="http://schemas.microsoft.com/office/drawing/2014/main" id="{7B9C306D-FDBC-1839-1DB4-6E340D4D9BF7}"/>
              </a:ext>
            </a:extLst>
          </p:cNvPr>
          <p:cNvSpPr>
            <a:spLocks noGrp="1"/>
          </p:cNvSpPr>
          <p:nvPr>
            <p:ph type="body" sz="quarter" idx="37" hasCustomPrompt="1"/>
          </p:nvPr>
        </p:nvSpPr>
        <p:spPr>
          <a:xfrm>
            <a:off x="4407401" y="4414203"/>
            <a:ext cx="3373237" cy="411480"/>
          </a:xfrm>
        </p:spPr>
        <p:txBody>
          <a:bodyPr tIns="0" bIns="0" anchor="b">
            <a:noAutofit/>
          </a:bodyPr>
          <a:lstStyle>
            <a:lvl1pPr marL="0" indent="0" algn="l">
              <a:buNone/>
              <a:defRPr sz="2400" b="1" spc="150" baseline="0">
                <a:solidFill>
                  <a:schemeClr val="accent1">
                    <a:lumMod val="75000"/>
                  </a:schemeClr>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5</a:t>
            </a:r>
          </a:p>
        </p:txBody>
      </p:sp>
      <p:sp>
        <p:nvSpPr>
          <p:cNvPr id="32" name="Text Placeholder 14">
            <a:extLst>
              <a:ext uri="{FF2B5EF4-FFF2-40B4-BE49-F238E27FC236}">
                <a16:creationId xmlns:a16="http://schemas.microsoft.com/office/drawing/2014/main" id="{BE010D1F-3F4B-0C73-4D98-88AA5C270ECF}"/>
              </a:ext>
            </a:extLst>
          </p:cNvPr>
          <p:cNvSpPr>
            <a:spLocks noGrp="1"/>
          </p:cNvSpPr>
          <p:nvPr>
            <p:ph type="body" sz="quarter" idx="38" hasCustomPrompt="1"/>
          </p:nvPr>
        </p:nvSpPr>
        <p:spPr>
          <a:xfrm>
            <a:off x="4407402" y="4871403"/>
            <a:ext cx="3373236" cy="914400"/>
          </a:xfrm>
        </p:spPr>
        <p:txBody>
          <a:bodyPr lIns="91440" rIns="91440">
            <a:normAutofit/>
          </a:bodyPr>
          <a:lstStyle>
            <a:lvl1pPr marL="0" indent="0" algn="l">
              <a:buNone/>
              <a:defRPr sz="1600">
                <a:solidFill>
                  <a:schemeClr val="tx2"/>
                </a:solidFill>
              </a:defRPr>
            </a:lvl1pPr>
          </a:lstStyle>
          <a:p>
            <a:pPr lvl="0"/>
            <a:r>
              <a:rPr lang="en-US"/>
              <a:t>Description of Item 5</a:t>
            </a:r>
          </a:p>
        </p:txBody>
      </p:sp>
      <p:sp>
        <p:nvSpPr>
          <p:cNvPr id="33" name="Text Placeholder 6">
            <a:extLst>
              <a:ext uri="{FF2B5EF4-FFF2-40B4-BE49-F238E27FC236}">
                <a16:creationId xmlns:a16="http://schemas.microsoft.com/office/drawing/2014/main" id="{BA83F576-0EE9-7331-835E-F9933A66E657}"/>
              </a:ext>
            </a:extLst>
          </p:cNvPr>
          <p:cNvSpPr>
            <a:spLocks noGrp="1"/>
          </p:cNvSpPr>
          <p:nvPr>
            <p:ph type="body" sz="quarter" idx="39" hasCustomPrompt="1"/>
          </p:nvPr>
        </p:nvSpPr>
        <p:spPr>
          <a:xfrm>
            <a:off x="8213281" y="4414203"/>
            <a:ext cx="3373237" cy="411480"/>
          </a:xfrm>
        </p:spPr>
        <p:txBody>
          <a:bodyPr tIns="0" bIns="0" anchor="b">
            <a:noAutofit/>
          </a:bodyPr>
          <a:lstStyle>
            <a:lvl1pPr marL="0" indent="0" algn="l">
              <a:buNone/>
              <a:defRPr sz="2400" b="1" spc="150" baseline="0">
                <a:solidFill>
                  <a:schemeClr val="accent6"/>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6</a:t>
            </a:r>
          </a:p>
        </p:txBody>
      </p:sp>
      <p:sp>
        <p:nvSpPr>
          <p:cNvPr id="34" name="Text Placeholder 14">
            <a:extLst>
              <a:ext uri="{FF2B5EF4-FFF2-40B4-BE49-F238E27FC236}">
                <a16:creationId xmlns:a16="http://schemas.microsoft.com/office/drawing/2014/main" id="{2B78A01E-6558-60F1-EC05-96774EBFCFB8}"/>
              </a:ext>
            </a:extLst>
          </p:cNvPr>
          <p:cNvSpPr>
            <a:spLocks noGrp="1"/>
          </p:cNvSpPr>
          <p:nvPr>
            <p:ph type="body" sz="quarter" idx="40" hasCustomPrompt="1"/>
          </p:nvPr>
        </p:nvSpPr>
        <p:spPr>
          <a:xfrm>
            <a:off x="8213282" y="4871403"/>
            <a:ext cx="3373236" cy="914400"/>
          </a:xfrm>
        </p:spPr>
        <p:txBody>
          <a:bodyPr lIns="91440" rIns="91440">
            <a:normAutofit/>
          </a:bodyPr>
          <a:lstStyle>
            <a:lvl1pPr marL="0" indent="0" algn="l">
              <a:buNone/>
              <a:defRPr sz="1600">
                <a:solidFill>
                  <a:schemeClr val="tx2"/>
                </a:solidFill>
              </a:defRPr>
            </a:lvl1pPr>
          </a:lstStyle>
          <a:p>
            <a:pPr lvl="0"/>
            <a:r>
              <a:rPr lang="en-US"/>
              <a:t>Description of Item 6</a:t>
            </a:r>
          </a:p>
        </p:txBody>
      </p:sp>
    </p:spTree>
    <p:extLst>
      <p:ext uri="{BB962C8B-B14F-4D97-AF65-F5344CB8AC3E}">
        <p14:creationId xmlns:p14="http://schemas.microsoft.com/office/powerpoint/2010/main" val="3306077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allouts — Text with Image">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DB4E8710-F613-296C-6D27-511D587D94D2}"/>
              </a:ext>
              <a:ext uri="{C183D7F6-B498-43B3-948B-1728B52AA6E4}">
                <adec:decorative xmlns:adec="http://schemas.microsoft.com/office/drawing/2017/decorative" val="1"/>
              </a:ext>
            </a:extLst>
          </p:cNvPr>
          <p:cNvSpPr/>
          <p:nvPr/>
        </p:nvSpPr>
        <p:spPr>
          <a:xfrm>
            <a:off x="0" y="1"/>
            <a:ext cx="4572000"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D77B3C8E-6DA8-70F4-3F47-07475C9F1BD8}"/>
              </a:ext>
              <a:ext uri="{C183D7F6-B498-43B3-948B-1728B52AA6E4}">
                <adec:decorative xmlns:adec="http://schemas.microsoft.com/office/drawing/2017/decorative" val="1"/>
              </a:ext>
            </a:extLst>
          </p:cNvPr>
          <p:cNvPicPr>
            <a:picLocks noChangeAspect="1"/>
          </p:cNvPicPr>
          <p:nvPr/>
        </p:nvPicPr>
        <p:blipFill>
          <a:blip r:embed="rId2"/>
          <a:srcRect l="4662" r="4662"/>
          <a:stretch/>
        </p:blipFill>
        <p:spPr>
          <a:xfrm>
            <a:off x="591616" y="673779"/>
            <a:ext cx="4806050" cy="5300301"/>
          </a:xfrm>
          <a:prstGeom prst="round2SameRect">
            <a:avLst>
              <a:gd name="adj1" fmla="val 50000"/>
              <a:gd name="adj2" fmla="val 0"/>
            </a:avLst>
          </a:prstGeom>
        </p:spPr>
      </p:pic>
      <p:sp>
        <p:nvSpPr>
          <p:cNvPr id="20" name="Picture Placeholder 15">
            <a:extLst>
              <a:ext uri="{FF2B5EF4-FFF2-40B4-BE49-F238E27FC236}">
                <a16:creationId xmlns:a16="http://schemas.microsoft.com/office/drawing/2014/main" id="{E545DEA1-88F4-8868-CC72-516C33885F30}"/>
              </a:ext>
            </a:extLst>
          </p:cNvPr>
          <p:cNvSpPr>
            <a:spLocks noGrp="1"/>
          </p:cNvSpPr>
          <p:nvPr>
            <p:ph type="pic" sz="quarter" idx="24" hasCustomPrompt="1"/>
          </p:nvPr>
        </p:nvSpPr>
        <p:spPr>
          <a:xfrm>
            <a:off x="591616" y="673780"/>
            <a:ext cx="4803163" cy="5300300"/>
          </a:xfrm>
          <a:prstGeom prst="round2SameRect">
            <a:avLst>
              <a:gd name="adj1" fmla="val 50000"/>
              <a:gd name="adj2" fmla="val 0"/>
            </a:avLst>
          </a:prstGeom>
          <a:gradFill>
            <a:gsLst>
              <a:gs pos="25000">
                <a:schemeClr val="tx2">
                  <a:alpha val="0"/>
                </a:schemeClr>
              </a:gs>
              <a:gs pos="100000">
                <a:schemeClr val="tx2">
                  <a:alpha val="40000"/>
                </a:schemeClr>
              </a:gs>
            </a:gsLst>
            <a:lin ang="5400000" scaled="1"/>
          </a:gradFill>
        </p:spPr>
        <p:txBody>
          <a:bodyPr lIns="0" tIns="182880" rIns="0" bIns="182880" anchor="b">
            <a:normAutofit/>
          </a:bodyPr>
          <a:lstStyle>
            <a:lvl1pPr marL="0" indent="0" algn="l">
              <a:buNone/>
              <a:defRPr sz="16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3" name="Date Placeholder 2">
            <a:extLst>
              <a:ext uri="{FF2B5EF4-FFF2-40B4-BE49-F238E27FC236}">
                <a16:creationId xmlns:a16="http://schemas.microsoft.com/office/drawing/2014/main" id="{A933FE5E-E96E-9060-4FB2-8B3642B4E7B2}"/>
              </a:ext>
            </a:extLst>
          </p:cNvPr>
          <p:cNvSpPr>
            <a:spLocks noGrp="1"/>
          </p:cNvSpPr>
          <p:nvPr>
            <p:ph type="dt" sz="half" idx="10"/>
          </p:nvPr>
        </p:nvSpPr>
        <p:spPr/>
        <p:txBody>
          <a:bodyPr/>
          <a:lstStyle/>
          <a:p>
            <a:fld id="{8A60A3F5-120A-A64C-8514-4F9CB3D10376}" type="datetimeFigureOut">
              <a:rPr lang="en-US" smtClean="0"/>
              <a:pPr/>
              <a:t>7/17/25</a:t>
            </a:fld>
            <a:endParaRPr lang="en-US"/>
          </a:p>
        </p:txBody>
      </p:sp>
      <p:sp>
        <p:nvSpPr>
          <p:cNvPr id="4" name="Footer Placeholder 3">
            <a:extLst>
              <a:ext uri="{FF2B5EF4-FFF2-40B4-BE49-F238E27FC236}">
                <a16:creationId xmlns:a16="http://schemas.microsoft.com/office/drawing/2014/main" id="{2078525A-8675-1C7C-6F8C-EF57D6A1EB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78EB6F-0262-FC9C-4F18-4B7B1008B9BD}"/>
              </a:ext>
            </a:extLst>
          </p:cNvPr>
          <p:cNvSpPr>
            <a:spLocks noGrp="1"/>
          </p:cNvSpPr>
          <p:nvPr>
            <p:ph type="sldNum" sz="quarter" idx="12"/>
          </p:nvPr>
        </p:nvSpPr>
        <p:spPr>
          <a:noFill/>
        </p:spPr>
        <p:txBody>
          <a:bodyPr/>
          <a:lstStyle/>
          <a:p>
            <a:fld id="{8179B124-EE6F-DB4E-A403-682A40579A9A}" type="slidenum">
              <a:rPr lang="en-US" smtClean="0"/>
              <a:pPr/>
              <a:t>‹#›</a:t>
            </a:fld>
            <a:endParaRPr lang="en-US"/>
          </a:p>
        </p:txBody>
      </p:sp>
      <p:sp>
        <p:nvSpPr>
          <p:cNvPr id="10" name="Title 5">
            <a:extLst>
              <a:ext uri="{FF2B5EF4-FFF2-40B4-BE49-F238E27FC236}">
                <a16:creationId xmlns:a16="http://schemas.microsoft.com/office/drawing/2014/main" id="{48291921-404F-259D-3802-9FDDC9EC8165}"/>
              </a:ext>
            </a:extLst>
          </p:cNvPr>
          <p:cNvSpPr>
            <a:spLocks noGrp="1"/>
          </p:cNvSpPr>
          <p:nvPr>
            <p:ph type="title"/>
          </p:nvPr>
        </p:nvSpPr>
        <p:spPr>
          <a:xfrm>
            <a:off x="5704990" y="365125"/>
            <a:ext cx="5875947" cy="2129472"/>
          </a:xfrm>
        </p:spPr>
        <p:txBody>
          <a:bodyPr>
            <a:normAutofit/>
          </a:bodyPr>
          <a:lstStyle>
            <a:lvl1pPr>
              <a:defRPr sz="3600"/>
            </a:lvl1pPr>
          </a:lstStyle>
          <a:p>
            <a:r>
              <a:rPr lang="en-US"/>
              <a:t>Click to edit Master title style</a:t>
            </a:r>
          </a:p>
        </p:txBody>
      </p:sp>
      <p:sp>
        <p:nvSpPr>
          <p:cNvPr id="2" name="Text Placeholder 6">
            <a:extLst>
              <a:ext uri="{FF2B5EF4-FFF2-40B4-BE49-F238E27FC236}">
                <a16:creationId xmlns:a16="http://schemas.microsoft.com/office/drawing/2014/main" id="{321D2900-2F9D-B1FF-6DDD-28F286B90C26}"/>
              </a:ext>
            </a:extLst>
          </p:cNvPr>
          <p:cNvSpPr>
            <a:spLocks noGrp="1"/>
          </p:cNvSpPr>
          <p:nvPr>
            <p:ph type="body" sz="quarter" idx="14" hasCustomPrompt="1"/>
          </p:nvPr>
        </p:nvSpPr>
        <p:spPr>
          <a:xfrm>
            <a:off x="5699252" y="2790706"/>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1</a:t>
            </a:r>
          </a:p>
        </p:txBody>
      </p:sp>
      <p:sp>
        <p:nvSpPr>
          <p:cNvPr id="6" name="Text Placeholder 14">
            <a:extLst>
              <a:ext uri="{FF2B5EF4-FFF2-40B4-BE49-F238E27FC236}">
                <a16:creationId xmlns:a16="http://schemas.microsoft.com/office/drawing/2014/main" id="{7F8A1967-8D20-4FA5-7400-1E98245464C0}"/>
              </a:ext>
            </a:extLst>
          </p:cNvPr>
          <p:cNvSpPr>
            <a:spLocks noGrp="1"/>
          </p:cNvSpPr>
          <p:nvPr>
            <p:ph type="body" sz="quarter" idx="19" hasCustomPrompt="1"/>
          </p:nvPr>
        </p:nvSpPr>
        <p:spPr>
          <a:xfrm>
            <a:off x="5699253" y="3247906"/>
            <a:ext cx="2802196" cy="914400"/>
          </a:xfrm>
        </p:spPr>
        <p:txBody>
          <a:bodyPr lIns="91440" rIns="91440">
            <a:normAutofit/>
          </a:bodyPr>
          <a:lstStyle>
            <a:lvl1pPr marL="0" indent="0" algn="l">
              <a:buNone/>
              <a:defRPr sz="1600">
                <a:solidFill>
                  <a:schemeClr val="tx2"/>
                </a:solidFill>
              </a:defRPr>
            </a:lvl1pPr>
          </a:lstStyle>
          <a:p>
            <a:pPr lvl="0"/>
            <a:r>
              <a:rPr lang="en-US"/>
              <a:t>Description of Item 1</a:t>
            </a:r>
          </a:p>
        </p:txBody>
      </p:sp>
      <p:sp>
        <p:nvSpPr>
          <p:cNvPr id="9" name="Text Placeholder 6">
            <a:extLst>
              <a:ext uri="{FF2B5EF4-FFF2-40B4-BE49-F238E27FC236}">
                <a16:creationId xmlns:a16="http://schemas.microsoft.com/office/drawing/2014/main" id="{22C4339A-0440-7DEA-8D13-5122BBD0B7A0}"/>
              </a:ext>
            </a:extLst>
          </p:cNvPr>
          <p:cNvSpPr>
            <a:spLocks noGrp="1"/>
          </p:cNvSpPr>
          <p:nvPr>
            <p:ph type="body" sz="quarter" idx="31" hasCustomPrompt="1"/>
          </p:nvPr>
        </p:nvSpPr>
        <p:spPr>
          <a:xfrm>
            <a:off x="8778740" y="2790706"/>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2</a:t>
            </a:r>
          </a:p>
        </p:txBody>
      </p:sp>
      <p:sp>
        <p:nvSpPr>
          <p:cNvPr id="18" name="Text Placeholder 14">
            <a:extLst>
              <a:ext uri="{FF2B5EF4-FFF2-40B4-BE49-F238E27FC236}">
                <a16:creationId xmlns:a16="http://schemas.microsoft.com/office/drawing/2014/main" id="{F5472223-70CA-88A0-FF46-7B9780D7AB99}"/>
              </a:ext>
            </a:extLst>
          </p:cNvPr>
          <p:cNvSpPr>
            <a:spLocks noGrp="1"/>
          </p:cNvSpPr>
          <p:nvPr>
            <p:ph type="body" sz="quarter" idx="32" hasCustomPrompt="1"/>
          </p:nvPr>
        </p:nvSpPr>
        <p:spPr>
          <a:xfrm>
            <a:off x="8778741" y="3247906"/>
            <a:ext cx="2802196" cy="914400"/>
          </a:xfrm>
        </p:spPr>
        <p:txBody>
          <a:bodyPr lIns="91440" rIns="91440">
            <a:normAutofit/>
          </a:bodyPr>
          <a:lstStyle>
            <a:lvl1pPr marL="0" indent="0" algn="l">
              <a:buNone/>
              <a:defRPr sz="1600">
                <a:solidFill>
                  <a:schemeClr val="tx2"/>
                </a:solidFill>
              </a:defRPr>
            </a:lvl1pPr>
          </a:lstStyle>
          <a:p>
            <a:pPr lvl="0"/>
            <a:r>
              <a:rPr lang="en-US"/>
              <a:t>Description of Item 2</a:t>
            </a:r>
          </a:p>
        </p:txBody>
      </p:sp>
      <p:sp>
        <p:nvSpPr>
          <p:cNvPr id="19" name="Text Placeholder 6">
            <a:extLst>
              <a:ext uri="{FF2B5EF4-FFF2-40B4-BE49-F238E27FC236}">
                <a16:creationId xmlns:a16="http://schemas.microsoft.com/office/drawing/2014/main" id="{13AFE10E-4F01-AC67-2424-A915D326AD64}"/>
              </a:ext>
            </a:extLst>
          </p:cNvPr>
          <p:cNvSpPr>
            <a:spLocks noGrp="1"/>
          </p:cNvSpPr>
          <p:nvPr>
            <p:ph type="body" sz="quarter" idx="35" hasCustomPrompt="1"/>
          </p:nvPr>
        </p:nvSpPr>
        <p:spPr>
          <a:xfrm>
            <a:off x="5704990" y="4461709"/>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3</a:t>
            </a:r>
          </a:p>
        </p:txBody>
      </p:sp>
      <p:sp>
        <p:nvSpPr>
          <p:cNvPr id="21" name="Text Placeholder 14">
            <a:extLst>
              <a:ext uri="{FF2B5EF4-FFF2-40B4-BE49-F238E27FC236}">
                <a16:creationId xmlns:a16="http://schemas.microsoft.com/office/drawing/2014/main" id="{45E7690B-DD1C-2818-D426-0460446D6FDC}"/>
              </a:ext>
            </a:extLst>
          </p:cNvPr>
          <p:cNvSpPr>
            <a:spLocks noGrp="1"/>
          </p:cNvSpPr>
          <p:nvPr>
            <p:ph type="body" sz="quarter" idx="36" hasCustomPrompt="1"/>
          </p:nvPr>
        </p:nvSpPr>
        <p:spPr>
          <a:xfrm>
            <a:off x="5704991" y="4918909"/>
            <a:ext cx="2802196" cy="914400"/>
          </a:xfrm>
        </p:spPr>
        <p:txBody>
          <a:bodyPr lIns="91440" rIns="91440">
            <a:normAutofit/>
          </a:bodyPr>
          <a:lstStyle>
            <a:lvl1pPr marL="0" indent="0" algn="l">
              <a:buNone/>
              <a:defRPr sz="1600">
                <a:solidFill>
                  <a:schemeClr val="tx2"/>
                </a:solidFill>
              </a:defRPr>
            </a:lvl1pPr>
          </a:lstStyle>
          <a:p>
            <a:pPr lvl="0"/>
            <a:r>
              <a:rPr lang="en-US"/>
              <a:t>Description of Item 3</a:t>
            </a:r>
          </a:p>
        </p:txBody>
      </p:sp>
      <p:sp>
        <p:nvSpPr>
          <p:cNvPr id="22" name="Text Placeholder 6">
            <a:extLst>
              <a:ext uri="{FF2B5EF4-FFF2-40B4-BE49-F238E27FC236}">
                <a16:creationId xmlns:a16="http://schemas.microsoft.com/office/drawing/2014/main" id="{9126DD50-619D-8AE6-A7CB-335A889E49E6}"/>
              </a:ext>
            </a:extLst>
          </p:cNvPr>
          <p:cNvSpPr>
            <a:spLocks noGrp="1"/>
          </p:cNvSpPr>
          <p:nvPr>
            <p:ph type="body" sz="quarter" idx="37" hasCustomPrompt="1"/>
          </p:nvPr>
        </p:nvSpPr>
        <p:spPr>
          <a:xfrm>
            <a:off x="8776760" y="4461709"/>
            <a:ext cx="2802197" cy="411480"/>
          </a:xfrm>
        </p:spPr>
        <p:txBody>
          <a:bodyPr tIns="0" bIns="0" anchor="b">
            <a:noAutofit/>
          </a:bodyPr>
          <a:lstStyle>
            <a:lvl1pPr marL="0" indent="0" algn="l">
              <a:buNone/>
              <a:defRPr sz="2400" b="1" spc="150" baseline="0">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Item 4</a:t>
            </a:r>
          </a:p>
        </p:txBody>
      </p:sp>
      <p:sp>
        <p:nvSpPr>
          <p:cNvPr id="23" name="Text Placeholder 14">
            <a:extLst>
              <a:ext uri="{FF2B5EF4-FFF2-40B4-BE49-F238E27FC236}">
                <a16:creationId xmlns:a16="http://schemas.microsoft.com/office/drawing/2014/main" id="{52867F76-2F6C-A0C7-C354-A3EEEAB8762E}"/>
              </a:ext>
            </a:extLst>
          </p:cNvPr>
          <p:cNvSpPr>
            <a:spLocks noGrp="1"/>
          </p:cNvSpPr>
          <p:nvPr>
            <p:ph type="body" sz="quarter" idx="38" hasCustomPrompt="1"/>
          </p:nvPr>
        </p:nvSpPr>
        <p:spPr>
          <a:xfrm>
            <a:off x="8776761" y="4918909"/>
            <a:ext cx="2802196" cy="914400"/>
          </a:xfrm>
        </p:spPr>
        <p:txBody>
          <a:bodyPr lIns="91440" rIns="91440">
            <a:normAutofit/>
          </a:bodyPr>
          <a:lstStyle>
            <a:lvl1pPr marL="0" indent="0" algn="l">
              <a:buNone/>
              <a:defRPr sz="1600">
                <a:solidFill>
                  <a:schemeClr val="tx2"/>
                </a:solidFill>
              </a:defRPr>
            </a:lvl1pPr>
          </a:lstStyle>
          <a:p>
            <a:pPr lvl="0"/>
            <a:r>
              <a:rPr lang="en-US"/>
              <a:t>Description of Item 4</a:t>
            </a:r>
          </a:p>
        </p:txBody>
      </p:sp>
    </p:spTree>
    <p:extLst>
      <p:ext uri="{BB962C8B-B14F-4D97-AF65-F5344CB8AC3E}">
        <p14:creationId xmlns:p14="http://schemas.microsoft.com/office/powerpoint/2010/main" val="507607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Process">
    <p:spTree>
      <p:nvGrpSpPr>
        <p:cNvPr id="1" name=""/>
        <p:cNvGrpSpPr/>
        <p:nvPr/>
      </p:nvGrpSpPr>
      <p:grpSpPr>
        <a:xfrm>
          <a:off x="0" y="0"/>
          <a:ext cx="0" cy="0"/>
          <a:chOff x="0" y="0"/>
          <a:chExt cx="0" cy="0"/>
        </a:xfrm>
      </p:grpSpPr>
      <p:sp>
        <p:nvSpPr>
          <p:cNvPr id="23" name="Slide Number Placeholder 22">
            <a:extLst>
              <a:ext uri="{FF2B5EF4-FFF2-40B4-BE49-F238E27FC236}">
                <a16:creationId xmlns:a16="http://schemas.microsoft.com/office/drawing/2014/main" id="{3BAF39BA-9DFA-BAEE-5B10-3220677C0A60}"/>
              </a:ext>
            </a:extLst>
          </p:cNvPr>
          <p:cNvSpPr>
            <a:spLocks noGrp="1"/>
          </p:cNvSpPr>
          <p:nvPr>
            <p:ph type="sldNum" sz="quarter" idx="21"/>
          </p:nvPr>
        </p:nvSpPr>
        <p:spPr/>
        <p:txBody>
          <a:bodyPr/>
          <a:lstStyle/>
          <a:p>
            <a:fld id="{8179B124-EE6F-DB4E-A403-682A40579A9A}" type="slidenum">
              <a:rPr lang="en-US" smtClean="0"/>
              <a:pPr/>
              <a:t>‹#›</a:t>
            </a:fld>
            <a:endParaRPr lang="en-US"/>
          </a:p>
        </p:txBody>
      </p:sp>
      <p:sp>
        <p:nvSpPr>
          <p:cNvPr id="21" name="Date Placeholder 20">
            <a:extLst>
              <a:ext uri="{FF2B5EF4-FFF2-40B4-BE49-F238E27FC236}">
                <a16:creationId xmlns:a16="http://schemas.microsoft.com/office/drawing/2014/main" id="{7E88F7B4-3ADF-6404-8C1D-13E03B8BC090}"/>
              </a:ext>
            </a:extLst>
          </p:cNvPr>
          <p:cNvSpPr>
            <a:spLocks noGrp="1"/>
          </p:cNvSpPr>
          <p:nvPr>
            <p:ph type="dt" sz="half" idx="19"/>
          </p:nvPr>
        </p:nvSpPr>
        <p:spPr/>
        <p:txBody>
          <a:bodyPr/>
          <a:lstStyle/>
          <a:p>
            <a:fld id="{8A60A3F5-120A-A64C-8514-4F9CB3D10376}" type="datetimeFigureOut">
              <a:rPr lang="en-US" smtClean="0"/>
              <a:pPr/>
              <a:t>7/17/25</a:t>
            </a:fld>
            <a:endParaRPr lang="en-US"/>
          </a:p>
        </p:txBody>
      </p:sp>
      <p:sp>
        <p:nvSpPr>
          <p:cNvPr id="22" name="Footer Placeholder 21">
            <a:extLst>
              <a:ext uri="{FF2B5EF4-FFF2-40B4-BE49-F238E27FC236}">
                <a16:creationId xmlns:a16="http://schemas.microsoft.com/office/drawing/2014/main" id="{7B682567-EB11-07E9-BEFD-ACE2156CD99B}"/>
              </a:ext>
            </a:extLst>
          </p:cNvPr>
          <p:cNvSpPr>
            <a:spLocks noGrp="1"/>
          </p:cNvSpPr>
          <p:nvPr>
            <p:ph type="ftr" sz="quarter" idx="20"/>
          </p:nvPr>
        </p:nvSpPr>
        <p:spPr/>
        <p:txBody>
          <a:bodyPr/>
          <a:lstStyle/>
          <a:p>
            <a:endParaRPr lang="en-US"/>
          </a:p>
        </p:txBody>
      </p:sp>
      <p:sp>
        <p:nvSpPr>
          <p:cNvPr id="25" name="Text Placeholder 24">
            <a:extLst>
              <a:ext uri="{FF2B5EF4-FFF2-40B4-BE49-F238E27FC236}">
                <a16:creationId xmlns:a16="http://schemas.microsoft.com/office/drawing/2014/main" id="{BFC2A16B-BB3E-61E5-1858-7CB04B77B04D}"/>
              </a:ext>
            </a:extLst>
          </p:cNvPr>
          <p:cNvSpPr>
            <a:spLocks noGrp="1"/>
          </p:cNvSpPr>
          <p:nvPr>
            <p:ph type="body" sz="quarter" idx="30"/>
          </p:nvPr>
        </p:nvSpPr>
        <p:spPr>
          <a:xfrm>
            <a:off x="608138" y="2495678"/>
            <a:ext cx="4110460" cy="3448946"/>
          </a:xfrm>
        </p:spPr>
        <p:txBody>
          <a:bodyPr>
            <a:normAutofit/>
          </a:bodyPr>
          <a:lstStyle>
            <a:lvl1pPr marL="0" indent="0" algn="l">
              <a:buNone/>
              <a:defRPr sz="1800"/>
            </a:lvl1pPr>
            <a:lvl2pPr marL="457200" indent="0" algn="r">
              <a:buNone/>
              <a:defRPr sz="1600"/>
            </a:lvl2pPr>
            <a:lvl3pPr marL="914400" indent="0" algn="r">
              <a:buNone/>
              <a:defRPr sz="1400"/>
            </a:lvl3pPr>
            <a:lvl4pPr marL="1371600" indent="0" algn="r">
              <a:buNone/>
              <a:defRPr sz="1200"/>
            </a:lvl4pPr>
            <a:lvl5pPr marL="1828800" indent="0" algn="r">
              <a:buNone/>
              <a:defRPr sz="1200"/>
            </a:lvl5pPr>
          </a:lstStyle>
          <a:p>
            <a:pPr lvl="0"/>
            <a:r>
              <a:rPr lang="en-US"/>
              <a:t>Click to edit Master text styles</a:t>
            </a:r>
          </a:p>
        </p:txBody>
      </p:sp>
      <p:sp>
        <p:nvSpPr>
          <p:cNvPr id="26" name="Content Placeholder 8">
            <a:extLst>
              <a:ext uri="{FF2B5EF4-FFF2-40B4-BE49-F238E27FC236}">
                <a16:creationId xmlns:a16="http://schemas.microsoft.com/office/drawing/2014/main" id="{776E8A64-112B-D8DD-A5C0-A31C0BBBC35B}"/>
              </a:ext>
            </a:extLst>
          </p:cNvPr>
          <p:cNvSpPr>
            <a:spLocks noGrp="1"/>
          </p:cNvSpPr>
          <p:nvPr>
            <p:ph sz="quarter" idx="31" hasCustomPrompt="1"/>
          </p:nvPr>
        </p:nvSpPr>
        <p:spPr>
          <a:xfrm>
            <a:off x="5004485" y="598234"/>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29" name="Text Placeholder 14">
            <a:extLst>
              <a:ext uri="{FF2B5EF4-FFF2-40B4-BE49-F238E27FC236}">
                <a16:creationId xmlns:a16="http://schemas.microsoft.com/office/drawing/2014/main" id="{9D4077A0-2BD0-AA57-4696-43A7AF71D85E}"/>
              </a:ext>
            </a:extLst>
          </p:cNvPr>
          <p:cNvSpPr>
            <a:spLocks noGrp="1"/>
          </p:cNvSpPr>
          <p:nvPr>
            <p:ph type="body" sz="quarter" idx="32" hasCustomPrompt="1"/>
          </p:nvPr>
        </p:nvSpPr>
        <p:spPr>
          <a:xfrm>
            <a:off x="6406157" y="694933"/>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Click the circle and begin typing to add text. Alternatively, you can add other media by clicking on the icons.</a:t>
            </a:r>
          </a:p>
        </p:txBody>
      </p:sp>
      <p:sp>
        <p:nvSpPr>
          <p:cNvPr id="2" name="Title 5">
            <a:extLst>
              <a:ext uri="{FF2B5EF4-FFF2-40B4-BE49-F238E27FC236}">
                <a16:creationId xmlns:a16="http://schemas.microsoft.com/office/drawing/2014/main" id="{99E1E092-B52C-7CBD-DAD4-D168388CF3F1}"/>
              </a:ext>
            </a:extLst>
          </p:cNvPr>
          <p:cNvSpPr>
            <a:spLocks noGrp="1"/>
          </p:cNvSpPr>
          <p:nvPr>
            <p:ph type="title"/>
          </p:nvPr>
        </p:nvSpPr>
        <p:spPr>
          <a:xfrm>
            <a:off x="608138" y="365125"/>
            <a:ext cx="4110460" cy="2130552"/>
          </a:xfrm>
        </p:spPr>
        <p:txBody>
          <a:bodyPr>
            <a:normAutofit/>
          </a:bodyPr>
          <a:lstStyle>
            <a:lvl1pPr algn="l">
              <a:defRPr sz="3600">
                <a:solidFill>
                  <a:schemeClr val="tx2"/>
                </a:solidFill>
              </a:defRPr>
            </a:lvl1pPr>
          </a:lstStyle>
          <a:p>
            <a:r>
              <a:rPr lang="en-US"/>
              <a:t>Click to edit Master title style</a:t>
            </a:r>
          </a:p>
        </p:txBody>
      </p:sp>
      <p:sp>
        <p:nvSpPr>
          <p:cNvPr id="5" name="Content Placeholder 8">
            <a:extLst>
              <a:ext uri="{FF2B5EF4-FFF2-40B4-BE49-F238E27FC236}">
                <a16:creationId xmlns:a16="http://schemas.microsoft.com/office/drawing/2014/main" id="{70FC3DE9-304C-33B8-BFA3-9E1B5B828D24}"/>
              </a:ext>
            </a:extLst>
          </p:cNvPr>
          <p:cNvSpPr>
            <a:spLocks noGrp="1"/>
          </p:cNvSpPr>
          <p:nvPr>
            <p:ph sz="quarter" idx="33" hasCustomPrompt="1"/>
          </p:nvPr>
        </p:nvSpPr>
        <p:spPr>
          <a:xfrm>
            <a:off x="5004485" y="1982189"/>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6" name="Text Placeholder 14">
            <a:extLst>
              <a:ext uri="{FF2B5EF4-FFF2-40B4-BE49-F238E27FC236}">
                <a16:creationId xmlns:a16="http://schemas.microsoft.com/office/drawing/2014/main" id="{946CBC1D-E47F-9F40-1FE2-1ACEB0B6E0D4}"/>
              </a:ext>
            </a:extLst>
          </p:cNvPr>
          <p:cNvSpPr>
            <a:spLocks noGrp="1"/>
          </p:cNvSpPr>
          <p:nvPr>
            <p:ph type="body" sz="quarter" idx="34" hasCustomPrompt="1"/>
          </p:nvPr>
        </p:nvSpPr>
        <p:spPr>
          <a:xfrm>
            <a:off x="6406157" y="2077638"/>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The first icon of a picture with a search icon will let you select an image from the internet.</a:t>
            </a:r>
          </a:p>
        </p:txBody>
      </p:sp>
      <p:sp>
        <p:nvSpPr>
          <p:cNvPr id="8" name="Content Placeholder 8">
            <a:extLst>
              <a:ext uri="{FF2B5EF4-FFF2-40B4-BE49-F238E27FC236}">
                <a16:creationId xmlns:a16="http://schemas.microsoft.com/office/drawing/2014/main" id="{1E5BE9F7-06C0-9DD5-3901-369EF86B8122}"/>
              </a:ext>
            </a:extLst>
          </p:cNvPr>
          <p:cNvSpPr>
            <a:spLocks noGrp="1"/>
          </p:cNvSpPr>
          <p:nvPr>
            <p:ph sz="quarter" idx="35" hasCustomPrompt="1"/>
          </p:nvPr>
        </p:nvSpPr>
        <p:spPr>
          <a:xfrm>
            <a:off x="5004485" y="3366145"/>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10" name="Text Placeholder 14">
            <a:extLst>
              <a:ext uri="{FF2B5EF4-FFF2-40B4-BE49-F238E27FC236}">
                <a16:creationId xmlns:a16="http://schemas.microsoft.com/office/drawing/2014/main" id="{A57817D6-E77D-7FDD-34CC-52CCF9ECD3E5}"/>
              </a:ext>
            </a:extLst>
          </p:cNvPr>
          <p:cNvSpPr>
            <a:spLocks noGrp="1"/>
          </p:cNvSpPr>
          <p:nvPr>
            <p:ph type="body" sz="quarter" idx="36" hasCustomPrompt="1"/>
          </p:nvPr>
        </p:nvSpPr>
        <p:spPr>
          <a:xfrm>
            <a:off x="6406157" y="3467550"/>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The second icon of a picture with a computer in front of it will let you add an image from your computer.</a:t>
            </a:r>
          </a:p>
        </p:txBody>
      </p:sp>
      <p:sp>
        <p:nvSpPr>
          <p:cNvPr id="12" name="Content Placeholder 8">
            <a:extLst>
              <a:ext uri="{FF2B5EF4-FFF2-40B4-BE49-F238E27FC236}">
                <a16:creationId xmlns:a16="http://schemas.microsoft.com/office/drawing/2014/main" id="{B1D4D10A-FAE5-949F-6E01-C2F6DDF1FD22}"/>
              </a:ext>
            </a:extLst>
          </p:cNvPr>
          <p:cNvSpPr>
            <a:spLocks noGrp="1"/>
          </p:cNvSpPr>
          <p:nvPr>
            <p:ph sz="quarter" idx="37" hasCustomPrompt="1"/>
          </p:nvPr>
        </p:nvSpPr>
        <p:spPr>
          <a:xfrm>
            <a:off x="5004485" y="4750101"/>
            <a:ext cx="1335024" cy="1335024"/>
          </a:xfrm>
          <a:prstGeom prst="roundRect">
            <a:avLst>
              <a:gd name="adj" fmla="val 50000"/>
            </a:avLst>
          </a:prstGeom>
          <a:noFill/>
          <a:ln w="38100">
            <a:solidFill>
              <a:schemeClr val="accent2"/>
            </a:solidFill>
          </a:ln>
        </p:spPr>
        <p:txBody>
          <a:bodyPr lIns="91440" tIns="91440" rIns="91440" bIns="91440" anchor="ctr">
            <a:noAutofit/>
          </a:bodyPr>
          <a:lstStyle>
            <a:lvl1pPr marL="0" indent="0" algn="ctr">
              <a:lnSpc>
                <a:spcPct val="100000"/>
              </a:lnSpc>
              <a:spcBef>
                <a:spcPts val="0"/>
              </a:spcBef>
              <a:buNone/>
              <a:defRPr sz="3600" b="1" spc="0" baseline="0">
                <a:solidFill>
                  <a:schemeClr val="accent2"/>
                </a:solidFill>
                <a:latin typeface="+mj-lt"/>
              </a:defRPr>
            </a:lvl1pPr>
          </a:lstStyle>
          <a:p>
            <a:pPr lvl="0"/>
            <a:r>
              <a:rPr lang="en-US"/>
              <a:t>#</a:t>
            </a:r>
          </a:p>
        </p:txBody>
      </p:sp>
      <p:sp>
        <p:nvSpPr>
          <p:cNvPr id="15" name="Text Placeholder 14">
            <a:extLst>
              <a:ext uri="{FF2B5EF4-FFF2-40B4-BE49-F238E27FC236}">
                <a16:creationId xmlns:a16="http://schemas.microsoft.com/office/drawing/2014/main" id="{FF6BB0A5-E626-3815-C7C7-59E1ABC22284}"/>
              </a:ext>
            </a:extLst>
          </p:cNvPr>
          <p:cNvSpPr>
            <a:spLocks noGrp="1"/>
          </p:cNvSpPr>
          <p:nvPr>
            <p:ph type="body" sz="quarter" idx="38" hasCustomPrompt="1"/>
          </p:nvPr>
        </p:nvSpPr>
        <p:spPr>
          <a:xfrm>
            <a:off x="6406157" y="4846800"/>
            <a:ext cx="5177705" cy="1141625"/>
          </a:xfrm>
        </p:spPr>
        <p:txBody>
          <a:bodyPr lIns="91440" rIns="91440" anchor="ctr">
            <a:normAutofit/>
          </a:bodyPr>
          <a:lstStyle>
            <a:lvl1pPr marL="0" indent="0" algn="l">
              <a:lnSpc>
                <a:spcPct val="100000"/>
              </a:lnSpc>
              <a:buNone/>
              <a:defRPr sz="1600" b="0">
                <a:solidFill>
                  <a:schemeClr val="tx2"/>
                </a:solidFill>
                <a:latin typeface="+mn-lt"/>
              </a:defRPr>
            </a:lvl1pPr>
          </a:lstStyle>
          <a:p>
            <a:pPr marL="0" marR="0" lvl="0" indent="0" algn="l" defTabSz="914400" rtl="0" eaLnBrk="1" fontAlgn="auto" latinLnBrk="0" hangingPunct="1">
              <a:lnSpc>
                <a:spcPct val="100000"/>
              </a:lnSpc>
              <a:spcBef>
                <a:spcPts val="1000"/>
              </a:spcBef>
              <a:spcAft>
                <a:spcPts val="0"/>
              </a:spcAft>
              <a:buClr>
                <a:schemeClr val="accent1"/>
              </a:buClr>
              <a:buSzTx/>
              <a:buFont typeface="Arial" panose="020B0604020202020204" pitchFamily="34" charset="0"/>
              <a:buNone/>
              <a:tabLst/>
              <a:defRPr/>
            </a:pPr>
            <a:r>
              <a:rPr lang="en-US"/>
              <a:t>The third icon of a duck and a leaf will add an icon from PowerPoint’s library.</a:t>
            </a:r>
          </a:p>
        </p:txBody>
      </p:sp>
    </p:spTree>
    <p:extLst>
      <p:ext uri="{BB962C8B-B14F-4D97-AF65-F5344CB8AC3E}">
        <p14:creationId xmlns:p14="http://schemas.microsoft.com/office/powerpoint/2010/main" val="396048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Campus Loca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D62420E-2810-4073-D19A-7A2AF704437D}"/>
              </a:ext>
              <a:ext uri="{C183D7F6-B498-43B3-948B-1728B52AA6E4}">
                <adec:decorative xmlns:adec="http://schemas.microsoft.com/office/drawing/2017/decorative" val="1"/>
              </a:ext>
            </a:extLst>
          </p:cNvPr>
          <p:cNvSpPr/>
          <p:nvPr/>
        </p:nvSpPr>
        <p:spPr>
          <a:xfrm>
            <a:off x="-1" y="0"/>
            <a:ext cx="4446564" cy="685799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3C2F6108-4656-0F75-9FEC-A979150C32FC}"/>
              </a:ext>
            </a:extLst>
          </p:cNvPr>
          <p:cNvSpPr>
            <a:spLocks noGrp="1"/>
          </p:cNvSpPr>
          <p:nvPr>
            <p:ph type="dt" sz="half" idx="10"/>
          </p:nvPr>
        </p:nvSpPr>
        <p:spPr/>
        <p:txBody>
          <a:bodyPr/>
          <a:lstStyle/>
          <a:p>
            <a:fld id="{8A60A3F5-120A-A64C-8514-4F9CB3D10376}" type="datetimeFigureOut">
              <a:rPr lang="en-US" smtClean="0"/>
              <a:pPr/>
              <a:t>7/17/25</a:t>
            </a:fld>
            <a:endParaRPr lang="en-US"/>
          </a:p>
        </p:txBody>
      </p:sp>
      <p:sp>
        <p:nvSpPr>
          <p:cNvPr id="4" name="Footer Placeholder 3">
            <a:extLst>
              <a:ext uri="{FF2B5EF4-FFF2-40B4-BE49-F238E27FC236}">
                <a16:creationId xmlns:a16="http://schemas.microsoft.com/office/drawing/2014/main" id="{C8C25101-EC9E-6982-1386-627325D6D9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0D8C62-EB9A-A16A-5AB4-11DD21B7B8F1}"/>
              </a:ext>
            </a:extLst>
          </p:cNvPr>
          <p:cNvSpPr>
            <a:spLocks noGrp="1"/>
          </p:cNvSpPr>
          <p:nvPr>
            <p:ph type="sldNum" sz="quarter" idx="12"/>
          </p:nvPr>
        </p:nvSpPr>
        <p:spPr/>
        <p:txBody>
          <a:bodyPr/>
          <a:lstStyle/>
          <a:p>
            <a:fld id="{8179B124-EE6F-DB4E-A403-682A40579A9A}" type="slidenum">
              <a:rPr lang="en-US" smtClean="0"/>
              <a:pPr/>
              <a:t>‹#›</a:t>
            </a:fld>
            <a:endParaRPr lang="en-US"/>
          </a:p>
        </p:txBody>
      </p:sp>
      <p:pic>
        <p:nvPicPr>
          <p:cNvPr id="6" name="Picture 5">
            <a:extLst>
              <a:ext uri="{FF2B5EF4-FFF2-40B4-BE49-F238E27FC236}">
                <a16:creationId xmlns:a16="http://schemas.microsoft.com/office/drawing/2014/main" id="{835C226B-455D-2D3B-B50D-607B1D453C50}"/>
              </a:ext>
            </a:extLst>
          </p:cNvPr>
          <p:cNvPicPr>
            <a:picLocks noChangeAspect="1"/>
          </p:cNvPicPr>
          <p:nvPr/>
        </p:nvPicPr>
        <p:blipFill>
          <a:blip r:embed="rId2"/>
          <a:srcRect/>
          <a:stretch/>
        </p:blipFill>
        <p:spPr>
          <a:xfrm>
            <a:off x="0" y="776741"/>
            <a:ext cx="5460970" cy="5435599"/>
          </a:xfrm>
          <a:prstGeom prst="rect">
            <a:avLst/>
          </a:prstGeom>
        </p:spPr>
      </p:pic>
      <p:sp>
        <p:nvSpPr>
          <p:cNvPr id="8" name="Text Placeholder 7">
            <a:extLst>
              <a:ext uri="{FF2B5EF4-FFF2-40B4-BE49-F238E27FC236}">
                <a16:creationId xmlns:a16="http://schemas.microsoft.com/office/drawing/2014/main" id="{74734072-30A8-044B-748E-3AA928F91044}"/>
              </a:ext>
            </a:extLst>
          </p:cNvPr>
          <p:cNvSpPr>
            <a:spLocks noGrp="1"/>
          </p:cNvSpPr>
          <p:nvPr>
            <p:ph type="body" sz="quarter" idx="13" hasCustomPrompt="1"/>
          </p:nvPr>
        </p:nvSpPr>
        <p:spPr>
          <a:xfrm>
            <a:off x="5323840" y="2636464"/>
            <a:ext cx="6257098" cy="1752788"/>
          </a:xfrm>
        </p:spPr>
        <p:txBody>
          <a:bodyPr>
            <a:normAutofit/>
          </a:bodyPr>
          <a:lstStyle>
            <a:lvl1pPr marL="0" indent="0">
              <a:buNone/>
              <a:defRPr sz="1800"/>
            </a:lvl1pPr>
            <a:lvl5pPr marL="1828800" indent="0">
              <a:buNone/>
              <a:defRPr/>
            </a:lvl5pPr>
          </a:lstStyle>
          <a:p>
            <a:r>
              <a:rPr lang="en-US" dirty="0"/>
              <a:t>We have two vibrant campuses in Texas — one in San Marcos, one in Round Rock — and a variety of ways for you to discover each through in-person or digital experiences. Both our campuses are filled with opportunities to engage in life-changing learning, creative energy, and community spirit. </a:t>
            </a:r>
          </a:p>
        </p:txBody>
      </p:sp>
      <p:sp>
        <p:nvSpPr>
          <p:cNvPr id="15" name="Content Placeholder 14">
            <a:extLst>
              <a:ext uri="{FF2B5EF4-FFF2-40B4-BE49-F238E27FC236}">
                <a16:creationId xmlns:a16="http://schemas.microsoft.com/office/drawing/2014/main" id="{4B5777E2-21B7-81A4-F805-5FC6DC2EA7B4}"/>
              </a:ext>
            </a:extLst>
          </p:cNvPr>
          <p:cNvSpPr>
            <a:spLocks noGrp="1"/>
          </p:cNvSpPr>
          <p:nvPr>
            <p:ph sz="quarter" idx="14" hasCustomPrompt="1"/>
          </p:nvPr>
        </p:nvSpPr>
        <p:spPr>
          <a:xfrm>
            <a:off x="5865424" y="4717159"/>
            <a:ext cx="2419118" cy="852805"/>
          </a:xfrm>
        </p:spPr>
        <p:txBody>
          <a:bodyPr anchor="ctr">
            <a:noAutofit/>
          </a:bodyPr>
          <a:lstStyle>
            <a:lvl1pPr marL="0" indent="0">
              <a:lnSpc>
                <a:spcPct val="100000"/>
              </a:lnSpc>
              <a:spcBef>
                <a:spcPts val="0"/>
              </a:spcBef>
              <a:buNone/>
              <a:defRPr sz="1600">
                <a:solidFill>
                  <a:schemeClr val="tx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San Marcos Campus</a:t>
            </a:r>
          </a:p>
          <a:p>
            <a:pPr lvl="0"/>
            <a:r>
              <a:rPr lang="en-US"/>
              <a:t>601 University Drive</a:t>
            </a:r>
          </a:p>
          <a:p>
            <a:pPr lvl="0"/>
            <a:r>
              <a:rPr lang="en-US"/>
              <a:t>San Marcos, Texas 78666</a:t>
            </a:r>
          </a:p>
        </p:txBody>
      </p:sp>
      <p:sp>
        <p:nvSpPr>
          <p:cNvPr id="16" name="Content Placeholder 14">
            <a:extLst>
              <a:ext uri="{FF2B5EF4-FFF2-40B4-BE49-F238E27FC236}">
                <a16:creationId xmlns:a16="http://schemas.microsoft.com/office/drawing/2014/main" id="{4DBBC4B6-7A8A-E08B-43CF-13A71C009AFF}"/>
              </a:ext>
            </a:extLst>
          </p:cNvPr>
          <p:cNvSpPr>
            <a:spLocks noGrp="1"/>
          </p:cNvSpPr>
          <p:nvPr>
            <p:ph sz="quarter" idx="15" hasCustomPrompt="1"/>
          </p:nvPr>
        </p:nvSpPr>
        <p:spPr>
          <a:xfrm>
            <a:off x="9161819" y="4717159"/>
            <a:ext cx="2419118" cy="852805"/>
          </a:xfrm>
        </p:spPr>
        <p:txBody>
          <a:bodyPr anchor="ctr">
            <a:noAutofit/>
          </a:bodyPr>
          <a:lstStyle>
            <a:lvl1pPr marL="0" indent="0">
              <a:lnSpc>
                <a:spcPct val="100000"/>
              </a:lnSpc>
              <a:spcBef>
                <a:spcPts val="0"/>
              </a:spcBef>
              <a:buNone/>
              <a:defRPr sz="1600">
                <a:solidFill>
                  <a:schemeClr val="accent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Round Rock Campus</a:t>
            </a:r>
          </a:p>
          <a:p>
            <a:pPr lvl="0"/>
            <a:r>
              <a:rPr lang="en-US"/>
              <a:t>1555 University Blvd.</a:t>
            </a:r>
          </a:p>
          <a:p>
            <a:pPr lvl="0"/>
            <a:r>
              <a:rPr lang="en-US"/>
              <a:t>Round Rock, Texas 78665</a:t>
            </a:r>
          </a:p>
        </p:txBody>
      </p:sp>
      <p:sp>
        <p:nvSpPr>
          <p:cNvPr id="18" name="Content Placeholder 17">
            <a:extLst>
              <a:ext uri="{FF2B5EF4-FFF2-40B4-BE49-F238E27FC236}">
                <a16:creationId xmlns:a16="http://schemas.microsoft.com/office/drawing/2014/main" id="{B71807FD-9E90-7DEA-88D5-E4FDD1BC4221}"/>
              </a:ext>
              <a:ext uri="{C183D7F6-B498-43B3-948B-1728B52AA6E4}">
                <adec:decorative xmlns:adec="http://schemas.microsoft.com/office/drawing/2017/decorative" val="1"/>
              </a:ext>
            </a:extLst>
          </p:cNvPr>
          <p:cNvSpPr>
            <a:spLocks noGrp="1"/>
          </p:cNvSpPr>
          <p:nvPr>
            <p:ph sz="quarter" idx="16" hasCustomPrompt="1"/>
          </p:nvPr>
        </p:nvSpPr>
        <p:spPr>
          <a:xfrm rot="8100000">
            <a:off x="5339334" y="4818095"/>
            <a:ext cx="487362" cy="487363"/>
          </a:xfrm>
          <a:prstGeom prst="teardrop">
            <a:avLst/>
          </a:prstGeom>
          <a:solidFill>
            <a:schemeClr val="tx2"/>
          </a:solidFill>
        </p:spPr>
        <p:txBody>
          <a:bodyPr>
            <a:noAutofit/>
          </a:bodyPr>
          <a:lstStyle>
            <a:lvl1pPr marL="0" indent="0">
              <a:buNone/>
              <a:defRPr sz="2000"/>
            </a:lvl1pPr>
          </a:lstStyle>
          <a:p>
            <a:pPr lvl="0"/>
            <a:r>
              <a:rPr lang="en-US"/>
              <a:t> </a:t>
            </a:r>
          </a:p>
        </p:txBody>
      </p:sp>
      <p:sp>
        <p:nvSpPr>
          <p:cNvPr id="19" name="Content Placeholder 17">
            <a:extLst>
              <a:ext uri="{FF2B5EF4-FFF2-40B4-BE49-F238E27FC236}">
                <a16:creationId xmlns:a16="http://schemas.microsoft.com/office/drawing/2014/main" id="{245F8FA9-F527-15E5-7F0A-5756954A4CF4}"/>
              </a:ext>
              <a:ext uri="{C183D7F6-B498-43B3-948B-1728B52AA6E4}">
                <adec:decorative xmlns:adec="http://schemas.microsoft.com/office/drawing/2017/decorative" val="1"/>
              </a:ext>
            </a:extLst>
          </p:cNvPr>
          <p:cNvSpPr>
            <a:spLocks noGrp="1"/>
          </p:cNvSpPr>
          <p:nvPr>
            <p:ph sz="quarter" idx="17" hasCustomPrompt="1"/>
          </p:nvPr>
        </p:nvSpPr>
        <p:spPr>
          <a:xfrm rot="8100000">
            <a:off x="8658270" y="4818095"/>
            <a:ext cx="487362" cy="487363"/>
          </a:xfrm>
          <a:prstGeom prst="teardrop">
            <a:avLst/>
          </a:prstGeom>
          <a:solidFill>
            <a:schemeClr val="accent2"/>
          </a:solidFill>
        </p:spPr>
        <p:txBody>
          <a:bodyPr>
            <a:noAutofit/>
          </a:bodyPr>
          <a:lstStyle>
            <a:lvl1pPr marL="0" indent="0">
              <a:buNone/>
              <a:defRPr sz="2000"/>
            </a:lvl1pPr>
          </a:lstStyle>
          <a:p>
            <a:pPr lvl="0"/>
            <a:r>
              <a:rPr lang="en-US"/>
              <a:t> </a:t>
            </a:r>
          </a:p>
        </p:txBody>
      </p:sp>
      <p:sp>
        <p:nvSpPr>
          <p:cNvPr id="2" name="Title 1">
            <a:extLst>
              <a:ext uri="{FF2B5EF4-FFF2-40B4-BE49-F238E27FC236}">
                <a16:creationId xmlns:a16="http://schemas.microsoft.com/office/drawing/2014/main" id="{095F04EF-44E5-EE75-0E99-0D74C6B23661}"/>
              </a:ext>
            </a:extLst>
          </p:cNvPr>
          <p:cNvSpPr>
            <a:spLocks noGrp="1"/>
          </p:cNvSpPr>
          <p:nvPr>
            <p:ph type="title"/>
          </p:nvPr>
        </p:nvSpPr>
        <p:spPr>
          <a:xfrm>
            <a:off x="5323840" y="365124"/>
            <a:ext cx="6257097" cy="2130552"/>
          </a:xfrm>
        </p:spPr>
        <p:txBody>
          <a:bodyPr>
            <a:normAutofit/>
          </a:bodyPr>
          <a:lstStyle>
            <a:lvl1pPr>
              <a:defRPr sz="3600"/>
            </a:lvl1pPr>
          </a:lstStyle>
          <a:p>
            <a:r>
              <a:rPr lang="en-US"/>
              <a:t>Click to edit Master title style</a:t>
            </a:r>
          </a:p>
        </p:txBody>
      </p:sp>
    </p:spTree>
    <p:extLst>
      <p:ext uri="{BB962C8B-B14F-4D97-AF65-F5344CB8AC3E}">
        <p14:creationId xmlns:p14="http://schemas.microsoft.com/office/powerpoint/2010/main" val="333925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Round Roc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BAC7BEF-9F6A-BAD7-8D67-FF28F50BE1CC}"/>
              </a:ext>
              <a:ext uri="{C183D7F6-B498-43B3-948B-1728B52AA6E4}">
                <adec:decorative xmlns:adec="http://schemas.microsoft.com/office/drawing/2017/decorative" val="1"/>
              </a:ext>
            </a:extLst>
          </p:cNvPr>
          <p:cNvSpPr/>
          <p:nvPr userDrawn="1"/>
        </p:nvSpPr>
        <p:spPr>
          <a:xfrm>
            <a:off x="0" y="0"/>
            <a:ext cx="12192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1A52739-9823-BA64-6141-7B902BFA9BBE}"/>
              </a:ext>
              <a:ext uri="{C183D7F6-B498-43B3-948B-1728B52AA6E4}">
                <adec:decorative xmlns:adec="http://schemas.microsoft.com/office/drawing/2017/decorative" val="1"/>
              </a:ext>
            </a:extLst>
          </p:cNvPr>
          <p:cNvPicPr>
            <a:picLocks noChangeAspect="1"/>
          </p:cNvPicPr>
          <p:nvPr/>
        </p:nvPicPr>
        <p:blipFill>
          <a:blip r:embed="rId2"/>
          <a:srcRect l="6892" r="6892"/>
          <a:stretch/>
        </p:blipFill>
        <p:spPr>
          <a:xfrm>
            <a:off x="6887688" y="352803"/>
            <a:ext cx="5304312" cy="6152394"/>
          </a:xfrm>
          <a:prstGeom prst="rect">
            <a:avLst/>
          </a:prstGeom>
        </p:spPr>
      </p:pic>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text styles</a:t>
            </a:r>
          </a:p>
        </p:txBody>
      </p:sp>
      <p:grpSp>
        <p:nvGrpSpPr>
          <p:cNvPr id="15" name="Group 14">
            <a:extLst>
              <a:ext uri="{FF2B5EF4-FFF2-40B4-BE49-F238E27FC236}">
                <a16:creationId xmlns:a16="http://schemas.microsoft.com/office/drawing/2014/main" id="{3AD4FEBE-FFB3-9D2B-4C01-B33BF9A2AE24}"/>
              </a:ext>
            </a:extLst>
          </p:cNvPr>
          <p:cNvGrpSpPr/>
          <p:nvPr userDrawn="1"/>
        </p:nvGrpSpPr>
        <p:grpSpPr>
          <a:xfrm>
            <a:off x="288099" y="452424"/>
            <a:ext cx="2743200" cy="985894"/>
            <a:chOff x="288099" y="452424"/>
            <a:chExt cx="2743200" cy="985894"/>
          </a:xfrm>
        </p:grpSpPr>
        <p:pic>
          <p:nvPicPr>
            <p:cNvPr id="5" name="Picture 4">
              <a:extLst>
                <a:ext uri="{FF2B5EF4-FFF2-40B4-BE49-F238E27FC236}">
                  <a16:creationId xmlns:a16="http://schemas.microsoft.com/office/drawing/2014/main" id="{07643897-13BA-D4C3-C58E-FE25BCDD258A}"/>
                </a:ext>
              </a:extLst>
            </p:cNvPr>
            <p:cNvPicPr>
              <a:picLocks noChangeAspect="1"/>
            </p:cNvPicPr>
            <p:nvPr/>
          </p:nvPicPr>
          <p:blipFill>
            <a:blip r:embed="rId3"/>
            <a:srcRect/>
            <a:stretch/>
          </p:blipFill>
          <p:spPr>
            <a:xfrm>
              <a:off x="288099" y="452424"/>
              <a:ext cx="2743200" cy="711200"/>
            </a:xfrm>
            <a:prstGeom prst="rect">
              <a:avLst/>
            </a:prstGeom>
          </p:spPr>
        </p:pic>
        <p:pic>
          <p:nvPicPr>
            <p:cNvPr id="6" name="Picture 5" descr="Member the Texas State University System">
              <a:extLst>
                <a:ext uri="{FF2B5EF4-FFF2-40B4-BE49-F238E27FC236}">
                  <a16:creationId xmlns:a16="http://schemas.microsoft.com/office/drawing/2014/main" id="{FAE210B5-B2A5-D427-5003-BC96C9C25B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6388" y="1289511"/>
              <a:ext cx="2391543" cy="148807"/>
            </a:xfrm>
            <a:prstGeom prst="rect">
              <a:avLst/>
            </a:prstGeom>
          </p:spPr>
        </p:pic>
      </p:grpSp>
      <p:sp>
        <p:nvSpPr>
          <p:cNvPr id="8" name="Picture Placeholder 8">
            <a:extLst>
              <a:ext uri="{FF2B5EF4-FFF2-40B4-BE49-F238E27FC236}">
                <a16:creationId xmlns:a16="http://schemas.microsoft.com/office/drawing/2014/main" id="{54B1C2B2-EEAB-7D3D-6A65-4A90FB4A6CBC}"/>
              </a:ext>
            </a:extLst>
          </p:cNvPr>
          <p:cNvSpPr>
            <a:spLocks noGrp="1"/>
          </p:cNvSpPr>
          <p:nvPr userDrawn="1">
            <p:ph type="pic" sz="quarter" idx="13" hasCustomPrompt="1"/>
          </p:nvPr>
        </p:nvSpPr>
        <p:spPr>
          <a:xfrm>
            <a:off x="6897810" y="352803"/>
            <a:ext cx="5294190"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9" name="Date Placeholder 8">
            <a:extLst>
              <a:ext uri="{FF2B5EF4-FFF2-40B4-BE49-F238E27FC236}">
                <a16:creationId xmlns:a16="http://schemas.microsoft.com/office/drawing/2014/main" id="{42F367F5-BF14-328E-6ECE-9A15FA161D0E}"/>
              </a:ext>
            </a:extLst>
          </p:cNvPr>
          <p:cNvSpPr>
            <a:spLocks noGrp="1"/>
          </p:cNvSpPr>
          <p:nvPr userDrawn="1">
            <p:ph type="dt" sz="half" idx="14"/>
          </p:nvPr>
        </p:nvSpPr>
        <p:spPr>
          <a:xfrm>
            <a:off x="608138" y="6501554"/>
            <a:ext cx="2734502" cy="365125"/>
          </a:xfrm>
        </p:spPr>
        <p:txBody>
          <a:bodyPr/>
          <a:lstStyle/>
          <a:p>
            <a:fld id="{8A60A3F5-120A-A64C-8514-4F9CB3D10376}" type="datetimeFigureOut">
              <a:rPr lang="en-US" smtClean="0"/>
              <a:pPr/>
              <a:t>7/17/25</a:t>
            </a:fld>
            <a:endParaRPr lang="en-US"/>
          </a:p>
        </p:txBody>
      </p:sp>
      <p:sp>
        <p:nvSpPr>
          <p:cNvPr id="10" name="Footer Placeholder 9">
            <a:extLst>
              <a:ext uri="{FF2B5EF4-FFF2-40B4-BE49-F238E27FC236}">
                <a16:creationId xmlns:a16="http://schemas.microsoft.com/office/drawing/2014/main" id="{B32A1D37-F382-E28D-AE70-8E4DD87D98E6}"/>
              </a:ext>
            </a:extLst>
          </p:cNvPr>
          <p:cNvSpPr>
            <a:spLocks noGrp="1"/>
          </p:cNvSpPr>
          <p:nvPr userDrawn="1">
            <p:ph type="ftr" sz="quarter" idx="15"/>
          </p:nvPr>
        </p:nvSpPr>
        <p:spPr>
          <a:xfrm>
            <a:off x="3499494" y="6501555"/>
            <a:ext cx="8081444" cy="365125"/>
          </a:xfrm>
        </p:spPr>
        <p:txBody>
          <a:bodyPr/>
          <a:lstStyle/>
          <a:p>
            <a:endParaRPr lang="en-US"/>
          </a:p>
        </p:txBody>
      </p:sp>
      <p:sp>
        <p:nvSpPr>
          <p:cNvPr id="12" name="Slide Number Placeholder 11">
            <a:extLst>
              <a:ext uri="{FF2B5EF4-FFF2-40B4-BE49-F238E27FC236}">
                <a16:creationId xmlns:a16="http://schemas.microsoft.com/office/drawing/2014/main" id="{9E036E75-B49B-1E46-42DB-8A775A86DA85}"/>
              </a:ext>
            </a:extLst>
          </p:cNvPr>
          <p:cNvSpPr>
            <a:spLocks noGrp="1"/>
          </p:cNvSpPr>
          <p:nvPr userDrawn="1">
            <p:ph type="sldNum" sz="quarter" idx="16"/>
          </p:nvPr>
        </p:nvSpPr>
        <p:spPr>
          <a:xfrm>
            <a:off x="11737792" y="6501554"/>
            <a:ext cx="454208" cy="365125"/>
          </a:xfrm>
        </p:spPr>
        <p:txBody>
          <a:bodyPr/>
          <a:lstStyle/>
          <a:p>
            <a:fld id="{8179B124-EE6F-DB4E-A403-682A40579A9A}" type="slidenum">
              <a:rPr lang="en-US" smtClean="0"/>
              <a:pPr/>
              <a:t>‹#›</a:t>
            </a:fld>
            <a:endParaRPr lang="en-US"/>
          </a:p>
        </p:txBody>
      </p:sp>
      <p:pic>
        <p:nvPicPr>
          <p:cNvPr id="13" name="Picture 12">
            <a:extLst>
              <a:ext uri="{FF2B5EF4-FFF2-40B4-BE49-F238E27FC236}">
                <a16:creationId xmlns:a16="http://schemas.microsoft.com/office/drawing/2014/main" id="{582F86F1-370A-4009-2733-A19B0ED6780F}"/>
              </a:ext>
              <a:ext uri="{C183D7F6-B498-43B3-948B-1728B52AA6E4}">
                <adec:decorative xmlns:adec="http://schemas.microsoft.com/office/drawing/2017/decorative" val="1"/>
              </a:ext>
            </a:extLst>
          </p:cNvPr>
          <p:cNvPicPr>
            <a:picLocks/>
          </p:cNvPicPr>
          <p:nvPr userDrawn="1"/>
        </p:nvPicPr>
        <p:blipFill>
          <a:blip r:embed="rId5"/>
          <a:stretch/>
        </p:blipFill>
        <p:spPr>
          <a:xfrm flipH="1">
            <a:off x="0" y="1740098"/>
            <a:ext cx="6885432" cy="182880"/>
          </a:xfrm>
          <a:prstGeom prst="rect">
            <a:avLst/>
          </a:prstGeom>
        </p:spPr>
      </p:pic>
    </p:spTree>
    <p:extLst>
      <p:ext uri="{BB962C8B-B14F-4D97-AF65-F5344CB8AC3E}">
        <p14:creationId xmlns:p14="http://schemas.microsoft.com/office/powerpoint/2010/main" val="1754044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p:bg>
      <p:bgPr>
        <a:solidFill>
          <a:schemeClr val="accent3"/>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2D1D6F0-CDC4-F7FF-C374-27DD1536361F}"/>
              </a:ext>
            </a:extLst>
          </p:cNvPr>
          <p:cNvSpPr/>
          <p:nvPr userDrawn="1"/>
        </p:nvSpPr>
        <p:spPr>
          <a:xfrm>
            <a:off x="1524" y="124743"/>
            <a:ext cx="12188952" cy="9144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C57A2F-F3D3-58A1-E05C-DCE9526BC25B}"/>
              </a:ext>
            </a:extLst>
          </p:cNvPr>
          <p:cNvSpPr>
            <a:spLocks noGrp="1"/>
          </p:cNvSpPr>
          <p:nvPr>
            <p:ph type="title" hasCustomPrompt="1"/>
          </p:nvPr>
        </p:nvSpPr>
        <p:spPr>
          <a:xfrm>
            <a:off x="2540000" y="365124"/>
            <a:ext cx="9040938" cy="4878010"/>
          </a:xfrm>
        </p:spPr>
        <p:txBody>
          <a:bodyPr>
            <a:normAutofit/>
          </a:bodyPr>
          <a:lstStyle>
            <a:lvl1pPr marL="9525" indent="-9525">
              <a:tabLst/>
              <a:defRPr sz="7200">
                <a:solidFill>
                  <a:schemeClr val="tx2"/>
                </a:solidFill>
              </a:defRPr>
            </a:lvl1pPr>
          </a:lstStyle>
          <a:p>
            <a:r>
              <a:rPr lang="en-US"/>
              <a:t>“Big Quote”</a:t>
            </a:r>
          </a:p>
        </p:txBody>
      </p:sp>
      <p:sp>
        <p:nvSpPr>
          <p:cNvPr id="12" name="Text Placeholder 11">
            <a:extLst>
              <a:ext uri="{FF2B5EF4-FFF2-40B4-BE49-F238E27FC236}">
                <a16:creationId xmlns:a16="http://schemas.microsoft.com/office/drawing/2014/main" id="{5DE1C05A-82B6-5B95-9199-C1DD646328E7}"/>
              </a:ext>
            </a:extLst>
          </p:cNvPr>
          <p:cNvSpPr>
            <a:spLocks noGrp="1"/>
          </p:cNvSpPr>
          <p:nvPr>
            <p:ph type="body" sz="quarter" idx="13" hasCustomPrompt="1"/>
          </p:nvPr>
        </p:nvSpPr>
        <p:spPr>
          <a:xfrm>
            <a:off x="3499494" y="5243134"/>
            <a:ext cx="8081319" cy="731520"/>
          </a:xfrm>
        </p:spPr>
        <p:txBody>
          <a:bodyPr>
            <a:normAutofit/>
          </a:bodyPr>
          <a:lstStyle>
            <a:lvl1pPr marL="0" indent="0" algn="l">
              <a:buNone/>
              <a:defRPr sz="1800">
                <a:solidFill>
                  <a:schemeClr val="tx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 Quote Attribution</a:t>
            </a:r>
          </a:p>
        </p:txBody>
      </p:sp>
      <p:sp>
        <p:nvSpPr>
          <p:cNvPr id="3" name="Date Placeholder 2">
            <a:extLst>
              <a:ext uri="{FF2B5EF4-FFF2-40B4-BE49-F238E27FC236}">
                <a16:creationId xmlns:a16="http://schemas.microsoft.com/office/drawing/2014/main" id="{BD485CFC-5649-2548-DF50-3BB9208BCEE9}"/>
              </a:ext>
            </a:extLst>
          </p:cNvPr>
          <p:cNvSpPr>
            <a:spLocks noGrp="1"/>
          </p:cNvSpPr>
          <p:nvPr>
            <p:ph type="dt" sz="half" idx="10"/>
          </p:nvPr>
        </p:nvSpPr>
        <p:spPr/>
        <p:txBody>
          <a:bodyPr/>
          <a:lstStyle/>
          <a:p>
            <a:fld id="{8A60A3F5-120A-A64C-8514-4F9CB3D10376}" type="datetimeFigureOut">
              <a:rPr lang="en-US" smtClean="0"/>
              <a:pPr/>
              <a:t>7/17/25</a:t>
            </a:fld>
            <a:endParaRPr lang="en-US"/>
          </a:p>
        </p:txBody>
      </p:sp>
      <p:sp>
        <p:nvSpPr>
          <p:cNvPr id="4" name="Footer Placeholder 3">
            <a:extLst>
              <a:ext uri="{FF2B5EF4-FFF2-40B4-BE49-F238E27FC236}">
                <a16:creationId xmlns:a16="http://schemas.microsoft.com/office/drawing/2014/main" id="{36DF3915-64D4-E43F-8D7A-84490D9398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B48A94-C625-A08D-0F51-4AA2BEC5982D}"/>
              </a:ext>
            </a:extLst>
          </p:cNvPr>
          <p:cNvSpPr>
            <a:spLocks noGrp="1"/>
          </p:cNvSpPr>
          <p:nvPr>
            <p:ph type="sldNum" sz="quarter" idx="12"/>
          </p:nvPr>
        </p:nvSpPr>
        <p:spPr/>
        <p:txBody>
          <a:bodyPr/>
          <a:lstStyle/>
          <a:p>
            <a:fld id="{8179B124-EE6F-DB4E-A403-682A40579A9A}" type="slidenum">
              <a:rPr lang="en-US" smtClean="0"/>
              <a:pPr/>
              <a:t>‹#›</a:t>
            </a:fld>
            <a:endParaRPr lang="en-US"/>
          </a:p>
        </p:txBody>
      </p:sp>
      <p:pic>
        <p:nvPicPr>
          <p:cNvPr id="7" name="Picture 6">
            <a:extLst>
              <a:ext uri="{FF2B5EF4-FFF2-40B4-BE49-F238E27FC236}">
                <a16:creationId xmlns:a16="http://schemas.microsoft.com/office/drawing/2014/main" id="{394E85DC-DBE5-E58F-F932-981773177768}"/>
              </a:ext>
              <a:ext uri="{C183D7F6-B498-43B3-948B-1728B52AA6E4}">
                <adec:decorative xmlns:adec="http://schemas.microsoft.com/office/drawing/2017/decorative" val="1"/>
              </a:ext>
            </a:extLst>
          </p:cNvPr>
          <p:cNvPicPr>
            <a:picLocks noChangeAspect="1"/>
          </p:cNvPicPr>
          <p:nvPr userDrawn="1"/>
        </p:nvPicPr>
        <p:blipFill>
          <a:blip r:embed="rId2"/>
          <a:srcRect t="10486" b="10486"/>
          <a:stretch/>
        </p:blipFill>
        <p:spPr>
          <a:xfrm>
            <a:off x="0" y="0"/>
            <a:ext cx="12192000" cy="125457"/>
          </a:xfrm>
          <a:prstGeom prst="rect">
            <a:avLst/>
          </a:prstGeom>
          <a:ln>
            <a:noFill/>
          </a:ln>
        </p:spPr>
      </p:pic>
    </p:spTree>
    <p:extLst>
      <p:ext uri="{BB962C8B-B14F-4D97-AF65-F5344CB8AC3E}">
        <p14:creationId xmlns:p14="http://schemas.microsoft.com/office/powerpoint/2010/main" val="1915886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Intro - Single">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C8A60102-E0C3-2CAF-DD93-6F80DD998D16}"/>
              </a:ext>
            </a:extLst>
          </p:cNvPr>
          <p:cNvSpPr>
            <a:spLocks noGrp="1"/>
          </p:cNvSpPr>
          <p:nvPr>
            <p:ph type="pic" sz="quarter" idx="18" hasCustomPrompt="1"/>
          </p:nvPr>
        </p:nvSpPr>
        <p:spPr>
          <a:xfrm>
            <a:off x="609600" y="1966205"/>
            <a:ext cx="2930534" cy="2925590"/>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3" name="Date Placeholder 2">
            <a:extLst>
              <a:ext uri="{FF2B5EF4-FFF2-40B4-BE49-F238E27FC236}">
                <a16:creationId xmlns:a16="http://schemas.microsoft.com/office/drawing/2014/main" id="{4FD90CC9-350C-84B2-A08C-2020302FF0DB}"/>
              </a:ext>
            </a:extLst>
          </p:cNvPr>
          <p:cNvSpPr>
            <a:spLocks noGrp="1"/>
          </p:cNvSpPr>
          <p:nvPr>
            <p:ph type="dt" sz="half" idx="10"/>
          </p:nvPr>
        </p:nvSpPr>
        <p:spPr/>
        <p:txBody>
          <a:bodyPr/>
          <a:lstStyle/>
          <a:p>
            <a:fld id="{8A60A3F5-120A-A64C-8514-4F9CB3D10376}" type="datetimeFigureOut">
              <a:rPr lang="en-US" smtClean="0"/>
              <a:pPr/>
              <a:t>7/17/25</a:t>
            </a:fld>
            <a:endParaRPr lang="en-US"/>
          </a:p>
        </p:txBody>
      </p:sp>
      <p:sp>
        <p:nvSpPr>
          <p:cNvPr id="4" name="Footer Placeholder 3">
            <a:extLst>
              <a:ext uri="{FF2B5EF4-FFF2-40B4-BE49-F238E27FC236}">
                <a16:creationId xmlns:a16="http://schemas.microsoft.com/office/drawing/2014/main" id="{66F21260-C2F4-2B08-87FA-87B177A18E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C4FA84-76C0-7663-05F3-EF3F24CF8F9B}"/>
              </a:ext>
            </a:extLst>
          </p:cNvPr>
          <p:cNvSpPr>
            <a:spLocks noGrp="1"/>
          </p:cNvSpPr>
          <p:nvPr>
            <p:ph type="sldNum" sz="quarter" idx="12"/>
          </p:nvPr>
        </p:nvSpPr>
        <p:spPr/>
        <p:txBody>
          <a:bodyPr/>
          <a:lstStyle/>
          <a:p>
            <a:fld id="{8179B124-EE6F-DB4E-A403-682A40579A9A}" type="slidenum">
              <a:rPr lang="en-US" smtClean="0"/>
              <a:pPr/>
              <a:t>‹#›</a:t>
            </a:fld>
            <a:endParaRPr lang="en-US"/>
          </a:p>
        </p:txBody>
      </p:sp>
      <p:sp>
        <p:nvSpPr>
          <p:cNvPr id="7" name="Text Placeholder 14">
            <a:extLst>
              <a:ext uri="{FF2B5EF4-FFF2-40B4-BE49-F238E27FC236}">
                <a16:creationId xmlns:a16="http://schemas.microsoft.com/office/drawing/2014/main" id="{7FA30A96-9126-F34E-5619-3746E24564EE}"/>
              </a:ext>
            </a:extLst>
          </p:cNvPr>
          <p:cNvSpPr>
            <a:spLocks noGrp="1"/>
          </p:cNvSpPr>
          <p:nvPr>
            <p:ph type="body" sz="quarter" idx="19"/>
          </p:nvPr>
        </p:nvSpPr>
        <p:spPr>
          <a:xfrm>
            <a:off x="3779520" y="4033520"/>
            <a:ext cx="7801418" cy="858275"/>
          </a:xfrm>
        </p:spPr>
        <p:txBody>
          <a:bodyPr lIns="91440" rIns="91440">
            <a:normAutofit/>
          </a:bodyPr>
          <a:lstStyle>
            <a:lvl1pPr marL="0" indent="0" algn="l">
              <a:buNone/>
              <a:defRPr sz="1800">
                <a:solidFill>
                  <a:schemeClr val="tx2"/>
                </a:solidFill>
              </a:defRPr>
            </a:lvl1pPr>
          </a:lstStyle>
          <a:p>
            <a:pPr lvl="0"/>
            <a:r>
              <a:rPr lang="en-US"/>
              <a:t>Click to edit Master text styles</a:t>
            </a:r>
          </a:p>
        </p:txBody>
      </p:sp>
      <p:sp>
        <p:nvSpPr>
          <p:cNvPr id="8" name="Title 7">
            <a:extLst>
              <a:ext uri="{FF2B5EF4-FFF2-40B4-BE49-F238E27FC236}">
                <a16:creationId xmlns:a16="http://schemas.microsoft.com/office/drawing/2014/main" id="{00792357-BD60-0E76-D69A-707F22148C9B}"/>
              </a:ext>
            </a:extLst>
          </p:cNvPr>
          <p:cNvSpPr>
            <a:spLocks noGrp="1"/>
          </p:cNvSpPr>
          <p:nvPr>
            <p:ph type="title"/>
          </p:nvPr>
        </p:nvSpPr>
        <p:spPr>
          <a:xfrm>
            <a:off x="3779520" y="365125"/>
            <a:ext cx="7801418" cy="3587115"/>
          </a:xfrm>
        </p:spPr>
        <p:txBody>
          <a:bodyPr/>
          <a:lstStyle/>
          <a:p>
            <a:r>
              <a:rPr lang="en-US"/>
              <a:t>Click to edit Master title style</a:t>
            </a:r>
          </a:p>
        </p:txBody>
      </p:sp>
    </p:spTree>
    <p:extLst>
      <p:ext uri="{BB962C8B-B14F-4D97-AF65-F5344CB8AC3E}">
        <p14:creationId xmlns:p14="http://schemas.microsoft.com/office/powerpoint/2010/main" val="1008797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Intro - Small Team">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F02EB3A-23B9-32BA-870D-285DDE5BDAF5}"/>
              </a:ext>
            </a:extLst>
          </p:cNvPr>
          <p:cNvSpPr>
            <a:spLocks noGrp="1"/>
          </p:cNvSpPr>
          <p:nvPr>
            <p:ph type="pic" sz="quarter" idx="18" hasCustomPrompt="1"/>
          </p:nvPr>
        </p:nvSpPr>
        <p:spPr>
          <a:xfrm>
            <a:off x="992756" y="1925871"/>
            <a:ext cx="1550300" cy="150312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8" name="Text Placeholder 7">
            <a:extLst>
              <a:ext uri="{FF2B5EF4-FFF2-40B4-BE49-F238E27FC236}">
                <a16:creationId xmlns:a16="http://schemas.microsoft.com/office/drawing/2014/main" id="{8497C0D0-C4FF-28F7-B32C-D05A436FAD6A}"/>
              </a:ext>
            </a:extLst>
          </p:cNvPr>
          <p:cNvSpPr>
            <a:spLocks noGrp="1"/>
          </p:cNvSpPr>
          <p:nvPr>
            <p:ph type="body" sz="quarter" idx="19" hasCustomPrompt="1"/>
          </p:nvPr>
        </p:nvSpPr>
        <p:spPr>
          <a:xfrm>
            <a:off x="2701925" y="1925871"/>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9" name="Text Placeholder 7">
            <a:extLst>
              <a:ext uri="{FF2B5EF4-FFF2-40B4-BE49-F238E27FC236}">
                <a16:creationId xmlns:a16="http://schemas.microsoft.com/office/drawing/2014/main" id="{E2DAB20D-E1BC-602F-74EB-406FAE6BF48F}"/>
              </a:ext>
            </a:extLst>
          </p:cNvPr>
          <p:cNvSpPr>
            <a:spLocks noGrp="1"/>
          </p:cNvSpPr>
          <p:nvPr>
            <p:ph type="body" sz="quarter" idx="20" hasCustomPrompt="1"/>
          </p:nvPr>
        </p:nvSpPr>
        <p:spPr>
          <a:xfrm>
            <a:off x="2701925" y="2687871"/>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7" name="Title 6">
            <a:extLst>
              <a:ext uri="{FF2B5EF4-FFF2-40B4-BE49-F238E27FC236}">
                <a16:creationId xmlns:a16="http://schemas.microsoft.com/office/drawing/2014/main" id="{AF1AF096-8694-2FF9-6AF4-4A116C5C1628}"/>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2" name="Picture Placeholder 15">
            <a:extLst>
              <a:ext uri="{FF2B5EF4-FFF2-40B4-BE49-F238E27FC236}">
                <a16:creationId xmlns:a16="http://schemas.microsoft.com/office/drawing/2014/main" id="{D627D8A6-7B04-B85E-A128-28D84515D4C4}"/>
              </a:ext>
            </a:extLst>
          </p:cNvPr>
          <p:cNvSpPr>
            <a:spLocks noGrp="1"/>
          </p:cNvSpPr>
          <p:nvPr>
            <p:ph type="pic" sz="quarter" idx="21" hasCustomPrompt="1"/>
          </p:nvPr>
        </p:nvSpPr>
        <p:spPr>
          <a:xfrm>
            <a:off x="6410962" y="1925871"/>
            <a:ext cx="1550300" cy="1503129"/>
          </a:xfrm>
          <a:prstGeom prst="ellipse">
            <a:avLst/>
          </a:prstGeom>
          <a:blipFill>
            <a:blip r:embed="rId3"/>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19" name="Text Placeholder 7">
            <a:extLst>
              <a:ext uri="{FF2B5EF4-FFF2-40B4-BE49-F238E27FC236}">
                <a16:creationId xmlns:a16="http://schemas.microsoft.com/office/drawing/2014/main" id="{74CB46F3-5472-B0A3-6A0A-5ED604801BFC}"/>
              </a:ext>
            </a:extLst>
          </p:cNvPr>
          <p:cNvSpPr>
            <a:spLocks noGrp="1"/>
          </p:cNvSpPr>
          <p:nvPr>
            <p:ph type="body" sz="quarter" idx="22" hasCustomPrompt="1"/>
          </p:nvPr>
        </p:nvSpPr>
        <p:spPr>
          <a:xfrm>
            <a:off x="8114185" y="1925871"/>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20" name="Text Placeholder 7">
            <a:extLst>
              <a:ext uri="{FF2B5EF4-FFF2-40B4-BE49-F238E27FC236}">
                <a16:creationId xmlns:a16="http://schemas.microsoft.com/office/drawing/2014/main" id="{E5B1B96F-E065-523C-352D-55E4CF7D46DF}"/>
              </a:ext>
            </a:extLst>
          </p:cNvPr>
          <p:cNvSpPr>
            <a:spLocks noGrp="1"/>
          </p:cNvSpPr>
          <p:nvPr>
            <p:ph type="body" sz="quarter" idx="23" hasCustomPrompt="1"/>
          </p:nvPr>
        </p:nvSpPr>
        <p:spPr>
          <a:xfrm>
            <a:off x="8109388" y="2687871"/>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21" name="Picture Placeholder 15">
            <a:extLst>
              <a:ext uri="{FF2B5EF4-FFF2-40B4-BE49-F238E27FC236}">
                <a16:creationId xmlns:a16="http://schemas.microsoft.com/office/drawing/2014/main" id="{7DC03777-7704-D178-37DC-3582A872D339}"/>
              </a:ext>
            </a:extLst>
          </p:cNvPr>
          <p:cNvSpPr>
            <a:spLocks noGrp="1"/>
          </p:cNvSpPr>
          <p:nvPr>
            <p:ph type="pic" sz="quarter" idx="24" hasCustomPrompt="1"/>
          </p:nvPr>
        </p:nvSpPr>
        <p:spPr>
          <a:xfrm>
            <a:off x="998703" y="4038876"/>
            <a:ext cx="1550300" cy="1503129"/>
          </a:xfrm>
          <a:prstGeom prst="ellipse">
            <a:avLst/>
          </a:prstGeom>
          <a:blipFill>
            <a:blip r:embed="rId4"/>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22" name="Text Placeholder 7">
            <a:extLst>
              <a:ext uri="{FF2B5EF4-FFF2-40B4-BE49-F238E27FC236}">
                <a16:creationId xmlns:a16="http://schemas.microsoft.com/office/drawing/2014/main" id="{D395548C-27A6-47D9-8AED-C6BDE863835C}"/>
              </a:ext>
            </a:extLst>
          </p:cNvPr>
          <p:cNvSpPr>
            <a:spLocks noGrp="1"/>
          </p:cNvSpPr>
          <p:nvPr>
            <p:ph type="body" sz="quarter" idx="25" hasCustomPrompt="1"/>
          </p:nvPr>
        </p:nvSpPr>
        <p:spPr>
          <a:xfrm>
            <a:off x="2701925" y="4038876"/>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23" name="Text Placeholder 7">
            <a:extLst>
              <a:ext uri="{FF2B5EF4-FFF2-40B4-BE49-F238E27FC236}">
                <a16:creationId xmlns:a16="http://schemas.microsoft.com/office/drawing/2014/main" id="{A949499E-6A82-B840-BD12-3C9DCE4C4387}"/>
              </a:ext>
            </a:extLst>
          </p:cNvPr>
          <p:cNvSpPr>
            <a:spLocks noGrp="1"/>
          </p:cNvSpPr>
          <p:nvPr>
            <p:ph type="body" sz="quarter" idx="26" hasCustomPrompt="1"/>
          </p:nvPr>
        </p:nvSpPr>
        <p:spPr>
          <a:xfrm>
            <a:off x="2701924" y="4813828"/>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24" name="Picture Placeholder 15">
            <a:extLst>
              <a:ext uri="{FF2B5EF4-FFF2-40B4-BE49-F238E27FC236}">
                <a16:creationId xmlns:a16="http://schemas.microsoft.com/office/drawing/2014/main" id="{4383F6E8-8C37-2336-DF18-48E62D725189}"/>
              </a:ext>
            </a:extLst>
          </p:cNvPr>
          <p:cNvSpPr>
            <a:spLocks noGrp="1"/>
          </p:cNvSpPr>
          <p:nvPr>
            <p:ph type="pic" sz="quarter" idx="27" hasCustomPrompt="1"/>
          </p:nvPr>
        </p:nvSpPr>
        <p:spPr>
          <a:xfrm>
            <a:off x="6410962" y="4038876"/>
            <a:ext cx="1550300" cy="1503129"/>
          </a:xfrm>
          <a:prstGeom prst="ellipse">
            <a:avLst/>
          </a:prstGeom>
          <a:blipFill>
            <a:blip r:embed="rId5"/>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100" b="1">
                <a:solidFill>
                  <a:schemeClr val="bg1"/>
                </a:solidFill>
              </a:defRPr>
            </a:lvl1pPr>
          </a:lstStyle>
          <a:p>
            <a:r>
              <a:rPr lang="en-US"/>
              <a:t>Click the icon in the center to add an image. </a:t>
            </a:r>
          </a:p>
        </p:txBody>
      </p:sp>
      <p:sp>
        <p:nvSpPr>
          <p:cNvPr id="25" name="Text Placeholder 7">
            <a:extLst>
              <a:ext uri="{FF2B5EF4-FFF2-40B4-BE49-F238E27FC236}">
                <a16:creationId xmlns:a16="http://schemas.microsoft.com/office/drawing/2014/main" id="{4881F187-B4FF-43C2-5175-889A399B4D5D}"/>
              </a:ext>
            </a:extLst>
          </p:cNvPr>
          <p:cNvSpPr>
            <a:spLocks noGrp="1"/>
          </p:cNvSpPr>
          <p:nvPr>
            <p:ph type="body" sz="quarter" idx="28" hasCustomPrompt="1"/>
          </p:nvPr>
        </p:nvSpPr>
        <p:spPr>
          <a:xfrm>
            <a:off x="8114184" y="4038876"/>
            <a:ext cx="3079115" cy="756369"/>
          </a:xfrm>
        </p:spPr>
        <p:txBody>
          <a:bodyPr anchor="b"/>
          <a:lstStyle>
            <a:lvl1pPr marL="0" indent="0">
              <a:lnSpc>
                <a:spcPct val="100000"/>
              </a:lnSpc>
              <a:buNone/>
              <a:defRPr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26" name="Text Placeholder 7">
            <a:extLst>
              <a:ext uri="{FF2B5EF4-FFF2-40B4-BE49-F238E27FC236}">
                <a16:creationId xmlns:a16="http://schemas.microsoft.com/office/drawing/2014/main" id="{CF60C375-26A2-2324-242A-47183AE31DA6}"/>
              </a:ext>
            </a:extLst>
          </p:cNvPr>
          <p:cNvSpPr>
            <a:spLocks noGrp="1"/>
          </p:cNvSpPr>
          <p:nvPr>
            <p:ph type="body" sz="quarter" idx="29" hasCustomPrompt="1"/>
          </p:nvPr>
        </p:nvSpPr>
        <p:spPr>
          <a:xfrm>
            <a:off x="8114183" y="4813828"/>
            <a:ext cx="3079115" cy="756369"/>
          </a:xfrm>
        </p:spPr>
        <p:txBody>
          <a:bodyPr anchor="t">
            <a:normAutofit/>
          </a:bodyPr>
          <a:lstStyle>
            <a:lvl1pPr marL="0" indent="0">
              <a:lnSpc>
                <a:spcPct val="100000"/>
              </a:lnSpc>
              <a:buNone/>
              <a:defRPr sz="16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27" name="Date Placeholder 26">
            <a:extLst>
              <a:ext uri="{FF2B5EF4-FFF2-40B4-BE49-F238E27FC236}">
                <a16:creationId xmlns:a16="http://schemas.microsoft.com/office/drawing/2014/main" id="{E378FE8F-B75D-C1B9-3A83-4697F18FAF43}"/>
              </a:ext>
            </a:extLst>
          </p:cNvPr>
          <p:cNvSpPr>
            <a:spLocks noGrp="1"/>
          </p:cNvSpPr>
          <p:nvPr>
            <p:ph type="dt" sz="half" idx="30"/>
          </p:nvPr>
        </p:nvSpPr>
        <p:spPr/>
        <p:txBody>
          <a:bodyPr/>
          <a:lstStyle/>
          <a:p>
            <a:fld id="{8A60A3F5-120A-A64C-8514-4F9CB3D10376}" type="datetimeFigureOut">
              <a:rPr lang="en-US" smtClean="0"/>
              <a:pPr/>
              <a:t>7/17/25</a:t>
            </a:fld>
            <a:endParaRPr lang="en-US"/>
          </a:p>
        </p:txBody>
      </p:sp>
      <p:sp>
        <p:nvSpPr>
          <p:cNvPr id="28" name="Footer Placeholder 27">
            <a:extLst>
              <a:ext uri="{FF2B5EF4-FFF2-40B4-BE49-F238E27FC236}">
                <a16:creationId xmlns:a16="http://schemas.microsoft.com/office/drawing/2014/main" id="{E7ECF536-05DB-561F-40E6-C7E00AD182B6}"/>
              </a:ext>
            </a:extLst>
          </p:cNvPr>
          <p:cNvSpPr>
            <a:spLocks noGrp="1"/>
          </p:cNvSpPr>
          <p:nvPr>
            <p:ph type="ftr" sz="quarter" idx="31"/>
          </p:nvPr>
        </p:nvSpPr>
        <p:spPr/>
        <p:txBody>
          <a:bodyPr/>
          <a:lstStyle/>
          <a:p>
            <a:endParaRPr lang="en-US"/>
          </a:p>
        </p:txBody>
      </p:sp>
      <p:sp>
        <p:nvSpPr>
          <p:cNvPr id="29" name="Slide Number Placeholder 28">
            <a:extLst>
              <a:ext uri="{FF2B5EF4-FFF2-40B4-BE49-F238E27FC236}">
                <a16:creationId xmlns:a16="http://schemas.microsoft.com/office/drawing/2014/main" id="{57563909-4C31-3487-7E06-17E39D3FE010}"/>
              </a:ext>
            </a:extLst>
          </p:cNvPr>
          <p:cNvSpPr>
            <a:spLocks noGrp="1"/>
          </p:cNvSpPr>
          <p:nvPr>
            <p:ph type="sldNum" sz="quarter" idx="3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24808995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Intro - Large Team">
    <p:spTree>
      <p:nvGrpSpPr>
        <p:cNvPr id="1" name=""/>
        <p:cNvGrpSpPr/>
        <p:nvPr/>
      </p:nvGrpSpPr>
      <p:grpSpPr>
        <a:xfrm>
          <a:off x="0" y="0"/>
          <a:ext cx="0" cy="0"/>
          <a:chOff x="0" y="0"/>
          <a:chExt cx="0" cy="0"/>
        </a:xfrm>
      </p:grpSpPr>
      <p:sp>
        <p:nvSpPr>
          <p:cNvPr id="6" name="Picture Placeholder 15">
            <a:extLst>
              <a:ext uri="{FF2B5EF4-FFF2-40B4-BE49-F238E27FC236}">
                <a16:creationId xmlns:a16="http://schemas.microsoft.com/office/drawing/2014/main" id="{BF02EB3A-23B9-32BA-870D-285DDE5BDAF5}"/>
              </a:ext>
            </a:extLst>
          </p:cNvPr>
          <p:cNvSpPr>
            <a:spLocks noGrp="1"/>
          </p:cNvSpPr>
          <p:nvPr>
            <p:ph type="pic" sz="quarter" idx="18" hasCustomPrompt="1"/>
          </p:nvPr>
        </p:nvSpPr>
        <p:spPr>
          <a:xfrm>
            <a:off x="9563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8" name="Text Placeholder 7">
            <a:extLst>
              <a:ext uri="{FF2B5EF4-FFF2-40B4-BE49-F238E27FC236}">
                <a16:creationId xmlns:a16="http://schemas.microsoft.com/office/drawing/2014/main" id="{8497C0D0-C4FF-28F7-B32C-D05A436FAD6A}"/>
              </a:ext>
            </a:extLst>
          </p:cNvPr>
          <p:cNvSpPr>
            <a:spLocks noGrp="1"/>
          </p:cNvSpPr>
          <p:nvPr>
            <p:ph type="body" sz="quarter" idx="19" hasCustomPrompt="1"/>
          </p:nvPr>
        </p:nvSpPr>
        <p:spPr>
          <a:xfrm>
            <a:off x="669290"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9" name="Text Placeholder 7">
            <a:extLst>
              <a:ext uri="{FF2B5EF4-FFF2-40B4-BE49-F238E27FC236}">
                <a16:creationId xmlns:a16="http://schemas.microsoft.com/office/drawing/2014/main" id="{E2DAB20D-E1BC-602F-74EB-406FAE6BF48F}"/>
              </a:ext>
            </a:extLst>
          </p:cNvPr>
          <p:cNvSpPr>
            <a:spLocks noGrp="1"/>
          </p:cNvSpPr>
          <p:nvPr>
            <p:ph type="body" sz="quarter" idx="20" hasCustomPrompt="1"/>
          </p:nvPr>
        </p:nvSpPr>
        <p:spPr>
          <a:xfrm>
            <a:off x="669290"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10" name="Date Placeholder 9">
            <a:extLst>
              <a:ext uri="{FF2B5EF4-FFF2-40B4-BE49-F238E27FC236}">
                <a16:creationId xmlns:a16="http://schemas.microsoft.com/office/drawing/2014/main" id="{C63DAE3C-8C04-E590-C566-50FED320BBE5}"/>
              </a:ext>
            </a:extLst>
          </p:cNvPr>
          <p:cNvSpPr>
            <a:spLocks noGrp="1"/>
          </p:cNvSpPr>
          <p:nvPr>
            <p:ph type="dt" sz="half" idx="45"/>
          </p:nvPr>
        </p:nvSpPr>
        <p:spPr/>
        <p:txBody>
          <a:bodyPr/>
          <a:lstStyle/>
          <a:p>
            <a:fld id="{8A60A3F5-120A-A64C-8514-4F9CB3D10376}" type="datetimeFigureOut">
              <a:rPr lang="en-US" smtClean="0"/>
              <a:pPr/>
              <a:t>7/17/25</a:t>
            </a:fld>
            <a:endParaRPr lang="en-US"/>
          </a:p>
        </p:txBody>
      </p:sp>
      <p:sp>
        <p:nvSpPr>
          <p:cNvPr id="11" name="Footer Placeholder 10">
            <a:extLst>
              <a:ext uri="{FF2B5EF4-FFF2-40B4-BE49-F238E27FC236}">
                <a16:creationId xmlns:a16="http://schemas.microsoft.com/office/drawing/2014/main" id="{6DDFF0B5-D313-01EB-95D7-1867B11C12F7}"/>
              </a:ext>
            </a:extLst>
          </p:cNvPr>
          <p:cNvSpPr>
            <a:spLocks noGrp="1"/>
          </p:cNvSpPr>
          <p:nvPr>
            <p:ph type="ftr" sz="quarter" idx="46"/>
          </p:nvPr>
        </p:nvSpPr>
        <p:spPr/>
        <p:txBody>
          <a:bodyPr/>
          <a:lstStyle/>
          <a:p>
            <a:endParaRPr lang="en-US"/>
          </a:p>
        </p:txBody>
      </p:sp>
      <p:sp>
        <p:nvSpPr>
          <p:cNvPr id="12" name="Slide Number Placeholder 11">
            <a:extLst>
              <a:ext uri="{FF2B5EF4-FFF2-40B4-BE49-F238E27FC236}">
                <a16:creationId xmlns:a16="http://schemas.microsoft.com/office/drawing/2014/main" id="{50756AA2-62C9-7F57-DA88-BBC0B39FA7A6}"/>
              </a:ext>
            </a:extLst>
          </p:cNvPr>
          <p:cNvSpPr>
            <a:spLocks noGrp="1"/>
          </p:cNvSpPr>
          <p:nvPr>
            <p:ph type="sldNum" sz="quarter" idx="47"/>
          </p:nvPr>
        </p:nvSpPr>
        <p:spPr/>
        <p:txBody>
          <a:bodyPr/>
          <a:lstStyle/>
          <a:p>
            <a:fld id="{8179B124-EE6F-DB4E-A403-682A40579A9A}" type="slidenum">
              <a:rPr lang="en-US" smtClean="0"/>
              <a:pPr/>
              <a:t>‹#›</a:t>
            </a:fld>
            <a:endParaRPr lang="en-US"/>
          </a:p>
        </p:txBody>
      </p:sp>
      <p:sp>
        <p:nvSpPr>
          <p:cNvPr id="3" name="Title 2">
            <a:extLst>
              <a:ext uri="{FF2B5EF4-FFF2-40B4-BE49-F238E27FC236}">
                <a16:creationId xmlns:a16="http://schemas.microsoft.com/office/drawing/2014/main" id="{22583B16-E77C-E3B5-C2C8-1C80468C3E07}"/>
              </a:ext>
            </a:extLst>
          </p:cNvPr>
          <p:cNvSpPr>
            <a:spLocks noGrp="1"/>
          </p:cNvSpPr>
          <p:nvPr>
            <p:ph type="title"/>
          </p:nvPr>
        </p:nvSpPr>
        <p:spPr/>
        <p:txBody>
          <a:bodyPr>
            <a:normAutofit/>
          </a:bodyPr>
          <a:lstStyle>
            <a:lvl1pPr>
              <a:defRPr sz="3600"/>
            </a:lvl1pPr>
          </a:lstStyle>
          <a:p>
            <a:r>
              <a:rPr lang="en-US"/>
              <a:t>Click to edit Master title style</a:t>
            </a:r>
          </a:p>
        </p:txBody>
      </p:sp>
      <p:sp>
        <p:nvSpPr>
          <p:cNvPr id="2" name="Picture Placeholder 15">
            <a:extLst>
              <a:ext uri="{FF2B5EF4-FFF2-40B4-BE49-F238E27FC236}">
                <a16:creationId xmlns:a16="http://schemas.microsoft.com/office/drawing/2014/main" id="{C256B669-B5E8-5178-13F9-EC0C31B23868}"/>
              </a:ext>
            </a:extLst>
          </p:cNvPr>
          <p:cNvSpPr>
            <a:spLocks noGrp="1"/>
          </p:cNvSpPr>
          <p:nvPr>
            <p:ph type="pic" sz="quarter" idx="48" hasCustomPrompt="1"/>
          </p:nvPr>
        </p:nvSpPr>
        <p:spPr>
          <a:xfrm>
            <a:off x="316502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4" name="Text Placeholder 7">
            <a:extLst>
              <a:ext uri="{FF2B5EF4-FFF2-40B4-BE49-F238E27FC236}">
                <a16:creationId xmlns:a16="http://schemas.microsoft.com/office/drawing/2014/main" id="{D5D214F9-EF00-022B-497B-827DEED25C40}"/>
              </a:ext>
            </a:extLst>
          </p:cNvPr>
          <p:cNvSpPr>
            <a:spLocks noGrp="1"/>
          </p:cNvSpPr>
          <p:nvPr>
            <p:ph type="body" sz="quarter" idx="49" hasCustomPrompt="1"/>
          </p:nvPr>
        </p:nvSpPr>
        <p:spPr>
          <a:xfrm>
            <a:off x="2881455"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5" name="Text Placeholder 7">
            <a:extLst>
              <a:ext uri="{FF2B5EF4-FFF2-40B4-BE49-F238E27FC236}">
                <a16:creationId xmlns:a16="http://schemas.microsoft.com/office/drawing/2014/main" id="{7A778E8C-AC17-3CB4-8993-D286841B8CD4}"/>
              </a:ext>
            </a:extLst>
          </p:cNvPr>
          <p:cNvSpPr>
            <a:spLocks noGrp="1"/>
          </p:cNvSpPr>
          <p:nvPr>
            <p:ph type="body" sz="quarter" idx="50" hasCustomPrompt="1"/>
          </p:nvPr>
        </p:nvSpPr>
        <p:spPr>
          <a:xfrm>
            <a:off x="2881455"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16" name="Picture Placeholder 15">
            <a:extLst>
              <a:ext uri="{FF2B5EF4-FFF2-40B4-BE49-F238E27FC236}">
                <a16:creationId xmlns:a16="http://schemas.microsoft.com/office/drawing/2014/main" id="{8A687A43-E4A4-BE96-0B21-52D6A3D651E1}"/>
              </a:ext>
            </a:extLst>
          </p:cNvPr>
          <p:cNvSpPr>
            <a:spLocks noGrp="1"/>
          </p:cNvSpPr>
          <p:nvPr>
            <p:ph type="pic" sz="quarter" idx="54" hasCustomPrompt="1"/>
          </p:nvPr>
        </p:nvSpPr>
        <p:spPr>
          <a:xfrm>
            <a:off x="53736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17" name="Text Placeholder 7">
            <a:extLst>
              <a:ext uri="{FF2B5EF4-FFF2-40B4-BE49-F238E27FC236}">
                <a16:creationId xmlns:a16="http://schemas.microsoft.com/office/drawing/2014/main" id="{AB008B4D-329C-4EE9-5597-FDA6C09075B4}"/>
              </a:ext>
            </a:extLst>
          </p:cNvPr>
          <p:cNvSpPr>
            <a:spLocks noGrp="1"/>
          </p:cNvSpPr>
          <p:nvPr>
            <p:ph type="body" sz="quarter" idx="55" hasCustomPrompt="1"/>
          </p:nvPr>
        </p:nvSpPr>
        <p:spPr>
          <a:xfrm>
            <a:off x="5093620"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18" name="Text Placeholder 7">
            <a:extLst>
              <a:ext uri="{FF2B5EF4-FFF2-40B4-BE49-F238E27FC236}">
                <a16:creationId xmlns:a16="http://schemas.microsoft.com/office/drawing/2014/main" id="{E0410AAA-6D3C-20B2-E079-3B180A00AA70}"/>
              </a:ext>
            </a:extLst>
          </p:cNvPr>
          <p:cNvSpPr>
            <a:spLocks noGrp="1"/>
          </p:cNvSpPr>
          <p:nvPr>
            <p:ph type="body" sz="quarter" idx="56" hasCustomPrompt="1"/>
          </p:nvPr>
        </p:nvSpPr>
        <p:spPr>
          <a:xfrm>
            <a:off x="5093620"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45" name="Picture Placeholder 15">
            <a:extLst>
              <a:ext uri="{FF2B5EF4-FFF2-40B4-BE49-F238E27FC236}">
                <a16:creationId xmlns:a16="http://schemas.microsoft.com/office/drawing/2014/main" id="{60B529B9-0FFD-A486-CADE-6D7CC15BDC4E}"/>
              </a:ext>
            </a:extLst>
          </p:cNvPr>
          <p:cNvSpPr>
            <a:spLocks noGrp="1"/>
          </p:cNvSpPr>
          <p:nvPr>
            <p:ph type="pic" sz="quarter" idx="60" hasCustomPrompt="1"/>
          </p:nvPr>
        </p:nvSpPr>
        <p:spPr>
          <a:xfrm>
            <a:off x="758232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46" name="Text Placeholder 7">
            <a:extLst>
              <a:ext uri="{FF2B5EF4-FFF2-40B4-BE49-F238E27FC236}">
                <a16:creationId xmlns:a16="http://schemas.microsoft.com/office/drawing/2014/main" id="{2E30E1C2-6935-DE8B-7501-BB142BC9BB57}"/>
              </a:ext>
            </a:extLst>
          </p:cNvPr>
          <p:cNvSpPr>
            <a:spLocks noGrp="1"/>
          </p:cNvSpPr>
          <p:nvPr>
            <p:ph type="body" sz="quarter" idx="61" hasCustomPrompt="1"/>
          </p:nvPr>
        </p:nvSpPr>
        <p:spPr>
          <a:xfrm>
            <a:off x="7305785"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47" name="Text Placeholder 7">
            <a:extLst>
              <a:ext uri="{FF2B5EF4-FFF2-40B4-BE49-F238E27FC236}">
                <a16:creationId xmlns:a16="http://schemas.microsoft.com/office/drawing/2014/main" id="{0937DD7B-69F0-326D-469B-778793254029}"/>
              </a:ext>
            </a:extLst>
          </p:cNvPr>
          <p:cNvSpPr>
            <a:spLocks noGrp="1"/>
          </p:cNvSpPr>
          <p:nvPr>
            <p:ph type="body" sz="quarter" idx="62" hasCustomPrompt="1"/>
          </p:nvPr>
        </p:nvSpPr>
        <p:spPr>
          <a:xfrm>
            <a:off x="7305785"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51" name="Picture Placeholder 15">
            <a:extLst>
              <a:ext uri="{FF2B5EF4-FFF2-40B4-BE49-F238E27FC236}">
                <a16:creationId xmlns:a16="http://schemas.microsoft.com/office/drawing/2014/main" id="{692240BA-D864-33C3-60EB-4AF507DC349B}"/>
              </a:ext>
            </a:extLst>
          </p:cNvPr>
          <p:cNvSpPr>
            <a:spLocks noGrp="1"/>
          </p:cNvSpPr>
          <p:nvPr>
            <p:ph type="pic" sz="quarter" idx="66" hasCustomPrompt="1"/>
          </p:nvPr>
        </p:nvSpPr>
        <p:spPr>
          <a:xfrm>
            <a:off x="9790976" y="1896429"/>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52" name="Text Placeholder 7">
            <a:extLst>
              <a:ext uri="{FF2B5EF4-FFF2-40B4-BE49-F238E27FC236}">
                <a16:creationId xmlns:a16="http://schemas.microsoft.com/office/drawing/2014/main" id="{689F8EC7-6902-6B75-1E02-29E83A2E86F1}"/>
              </a:ext>
            </a:extLst>
          </p:cNvPr>
          <p:cNvSpPr>
            <a:spLocks noGrp="1"/>
          </p:cNvSpPr>
          <p:nvPr>
            <p:ph type="body" sz="quarter" idx="67" hasCustomPrompt="1"/>
          </p:nvPr>
        </p:nvSpPr>
        <p:spPr>
          <a:xfrm>
            <a:off x="9517949" y="3030495"/>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53" name="Text Placeholder 7">
            <a:extLst>
              <a:ext uri="{FF2B5EF4-FFF2-40B4-BE49-F238E27FC236}">
                <a16:creationId xmlns:a16="http://schemas.microsoft.com/office/drawing/2014/main" id="{A0F00252-5861-93C1-B751-2B31D0C0FDFD}"/>
              </a:ext>
            </a:extLst>
          </p:cNvPr>
          <p:cNvSpPr>
            <a:spLocks noGrp="1"/>
          </p:cNvSpPr>
          <p:nvPr>
            <p:ph type="body" sz="quarter" idx="68" hasCustomPrompt="1"/>
          </p:nvPr>
        </p:nvSpPr>
        <p:spPr>
          <a:xfrm>
            <a:off x="9517949" y="3589294"/>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66" name="Picture Placeholder 15">
            <a:extLst>
              <a:ext uri="{FF2B5EF4-FFF2-40B4-BE49-F238E27FC236}">
                <a16:creationId xmlns:a16="http://schemas.microsoft.com/office/drawing/2014/main" id="{08D3EE5E-CDB5-1AD1-6AB3-B7A44FF27F6D}"/>
              </a:ext>
            </a:extLst>
          </p:cNvPr>
          <p:cNvSpPr>
            <a:spLocks noGrp="1"/>
          </p:cNvSpPr>
          <p:nvPr>
            <p:ph type="pic" sz="quarter" idx="69" hasCustomPrompt="1"/>
          </p:nvPr>
        </p:nvSpPr>
        <p:spPr>
          <a:xfrm>
            <a:off x="206070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67" name="Text Placeholder 7">
            <a:extLst>
              <a:ext uri="{FF2B5EF4-FFF2-40B4-BE49-F238E27FC236}">
                <a16:creationId xmlns:a16="http://schemas.microsoft.com/office/drawing/2014/main" id="{61A80C66-F281-4FD8-DE5F-4A4EF80366A7}"/>
              </a:ext>
            </a:extLst>
          </p:cNvPr>
          <p:cNvSpPr>
            <a:spLocks noGrp="1"/>
          </p:cNvSpPr>
          <p:nvPr>
            <p:ph type="body" sz="quarter" idx="70" hasCustomPrompt="1"/>
          </p:nvPr>
        </p:nvSpPr>
        <p:spPr>
          <a:xfrm>
            <a:off x="1775373"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68" name="Text Placeholder 7">
            <a:extLst>
              <a:ext uri="{FF2B5EF4-FFF2-40B4-BE49-F238E27FC236}">
                <a16:creationId xmlns:a16="http://schemas.microsoft.com/office/drawing/2014/main" id="{DE07A0A9-A9AC-6A48-3DEB-4F96DC55CE82}"/>
              </a:ext>
            </a:extLst>
          </p:cNvPr>
          <p:cNvSpPr>
            <a:spLocks noGrp="1"/>
          </p:cNvSpPr>
          <p:nvPr>
            <p:ph type="body" sz="quarter" idx="71" hasCustomPrompt="1"/>
          </p:nvPr>
        </p:nvSpPr>
        <p:spPr>
          <a:xfrm>
            <a:off x="1775373"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69" name="Picture Placeholder 15">
            <a:extLst>
              <a:ext uri="{FF2B5EF4-FFF2-40B4-BE49-F238E27FC236}">
                <a16:creationId xmlns:a16="http://schemas.microsoft.com/office/drawing/2014/main" id="{7C372095-3D44-2C00-08DF-06BC7B3D3DF7}"/>
              </a:ext>
            </a:extLst>
          </p:cNvPr>
          <p:cNvSpPr>
            <a:spLocks noGrp="1"/>
          </p:cNvSpPr>
          <p:nvPr>
            <p:ph type="pic" sz="quarter" idx="72" hasCustomPrompt="1"/>
          </p:nvPr>
        </p:nvSpPr>
        <p:spPr>
          <a:xfrm>
            <a:off x="426935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70" name="Text Placeholder 7">
            <a:extLst>
              <a:ext uri="{FF2B5EF4-FFF2-40B4-BE49-F238E27FC236}">
                <a16:creationId xmlns:a16="http://schemas.microsoft.com/office/drawing/2014/main" id="{6C60132D-0453-5102-FAB0-FF65EA01047C}"/>
              </a:ext>
            </a:extLst>
          </p:cNvPr>
          <p:cNvSpPr>
            <a:spLocks noGrp="1"/>
          </p:cNvSpPr>
          <p:nvPr>
            <p:ph type="body" sz="quarter" idx="73" hasCustomPrompt="1"/>
          </p:nvPr>
        </p:nvSpPr>
        <p:spPr>
          <a:xfrm>
            <a:off x="3987538"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71" name="Text Placeholder 7">
            <a:extLst>
              <a:ext uri="{FF2B5EF4-FFF2-40B4-BE49-F238E27FC236}">
                <a16:creationId xmlns:a16="http://schemas.microsoft.com/office/drawing/2014/main" id="{C43F2DB7-364E-0666-EE3E-84B1CE73E804}"/>
              </a:ext>
            </a:extLst>
          </p:cNvPr>
          <p:cNvSpPr>
            <a:spLocks noGrp="1"/>
          </p:cNvSpPr>
          <p:nvPr>
            <p:ph type="body" sz="quarter" idx="74" hasCustomPrompt="1"/>
          </p:nvPr>
        </p:nvSpPr>
        <p:spPr>
          <a:xfrm>
            <a:off x="3987538"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72" name="Picture Placeholder 15">
            <a:extLst>
              <a:ext uri="{FF2B5EF4-FFF2-40B4-BE49-F238E27FC236}">
                <a16:creationId xmlns:a16="http://schemas.microsoft.com/office/drawing/2014/main" id="{09249EDD-F81A-C769-B366-21C1A340A289}"/>
              </a:ext>
            </a:extLst>
          </p:cNvPr>
          <p:cNvSpPr>
            <a:spLocks noGrp="1"/>
          </p:cNvSpPr>
          <p:nvPr>
            <p:ph type="pic" sz="quarter" idx="75" hasCustomPrompt="1"/>
          </p:nvPr>
        </p:nvSpPr>
        <p:spPr>
          <a:xfrm>
            <a:off x="647800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73" name="Text Placeholder 7">
            <a:extLst>
              <a:ext uri="{FF2B5EF4-FFF2-40B4-BE49-F238E27FC236}">
                <a16:creationId xmlns:a16="http://schemas.microsoft.com/office/drawing/2014/main" id="{FC0A104F-CD92-AAA2-F994-B6F0109910D5}"/>
              </a:ext>
            </a:extLst>
          </p:cNvPr>
          <p:cNvSpPr>
            <a:spLocks noGrp="1"/>
          </p:cNvSpPr>
          <p:nvPr>
            <p:ph type="body" sz="quarter" idx="76" hasCustomPrompt="1"/>
          </p:nvPr>
        </p:nvSpPr>
        <p:spPr>
          <a:xfrm>
            <a:off x="6199703"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74" name="Text Placeholder 7">
            <a:extLst>
              <a:ext uri="{FF2B5EF4-FFF2-40B4-BE49-F238E27FC236}">
                <a16:creationId xmlns:a16="http://schemas.microsoft.com/office/drawing/2014/main" id="{E1D291D9-CB65-5AE3-5348-F45E73A41ABD}"/>
              </a:ext>
            </a:extLst>
          </p:cNvPr>
          <p:cNvSpPr>
            <a:spLocks noGrp="1"/>
          </p:cNvSpPr>
          <p:nvPr>
            <p:ph type="body" sz="quarter" idx="77" hasCustomPrompt="1"/>
          </p:nvPr>
        </p:nvSpPr>
        <p:spPr>
          <a:xfrm>
            <a:off x="6199703"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
        <p:nvSpPr>
          <p:cNvPr id="75" name="Picture Placeholder 15">
            <a:extLst>
              <a:ext uri="{FF2B5EF4-FFF2-40B4-BE49-F238E27FC236}">
                <a16:creationId xmlns:a16="http://schemas.microsoft.com/office/drawing/2014/main" id="{1B434753-B537-949C-9633-4C8DD11F057F}"/>
              </a:ext>
            </a:extLst>
          </p:cNvPr>
          <p:cNvSpPr>
            <a:spLocks noGrp="1"/>
          </p:cNvSpPr>
          <p:nvPr>
            <p:ph type="pic" sz="quarter" idx="78" hasCustomPrompt="1"/>
          </p:nvPr>
        </p:nvSpPr>
        <p:spPr>
          <a:xfrm>
            <a:off x="8686651" y="3854964"/>
            <a:ext cx="1143502" cy="1108709"/>
          </a:xfrm>
          <a:prstGeom prst="ellipse">
            <a:avLst/>
          </a:prstGeom>
          <a:blipFill>
            <a:blip r:embed="rId2"/>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tx2"/>
                </a:solidFill>
              </a:defRPr>
            </a:lvl1pPr>
          </a:lstStyle>
          <a:p>
            <a:r>
              <a:rPr lang="en-US"/>
              <a:t>Click the icon in the center to add an image. </a:t>
            </a:r>
          </a:p>
        </p:txBody>
      </p:sp>
      <p:sp>
        <p:nvSpPr>
          <p:cNvPr id="76" name="Text Placeholder 7">
            <a:extLst>
              <a:ext uri="{FF2B5EF4-FFF2-40B4-BE49-F238E27FC236}">
                <a16:creationId xmlns:a16="http://schemas.microsoft.com/office/drawing/2014/main" id="{093F2645-E73D-C45E-D79D-6F765BDA92E2}"/>
              </a:ext>
            </a:extLst>
          </p:cNvPr>
          <p:cNvSpPr>
            <a:spLocks noGrp="1"/>
          </p:cNvSpPr>
          <p:nvPr>
            <p:ph type="body" sz="quarter" idx="79" hasCustomPrompt="1"/>
          </p:nvPr>
        </p:nvSpPr>
        <p:spPr>
          <a:xfrm>
            <a:off x="8411867" y="4989030"/>
            <a:ext cx="1717675" cy="533442"/>
          </a:xfrm>
        </p:spPr>
        <p:txBody>
          <a:bodyPr anchor="t">
            <a:normAutofit/>
          </a:bodyPr>
          <a:lstStyle>
            <a:lvl1pPr marL="0" indent="0" algn="ctr">
              <a:lnSpc>
                <a:spcPct val="100000"/>
              </a:lnSpc>
              <a:buNone/>
              <a:defRPr sz="1600" b="1">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Team Member Name</a:t>
            </a:r>
          </a:p>
        </p:txBody>
      </p:sp>
      <p:sp>
        <p:nvSpPr>
          <p:cNvPr id="77" name="Text Placeholder 7">
            <a:extLst>
              <a:ext uri="{FF2B5EF4-FFF2-40B4-BE49-F238E27FC236}">
                <a16:creationId xmlns:a16="http://schemas.microsoft.com/office/drawing/2014/main" id="{49EBD817-714C-50F4-0275-CA3C7FCCBEE1}"/>
              </a:ext>
            </a:extLst>
          </p:cNvPr>
          <p:cNvSpPr>
            <a:spLocks noGrp="1"/>
          </p:cNvSpPr>
          <p:nvPr>
            <p:ph type="body" sz="quarter" idx="80" hasCustomPrompt="1"/>
          </p:nvPr>
        </p:nvSpPr>
        <p:spPr>
          <a:xfrm>
            <a:off x="8411867" y="5547829"/>
            <a:ext cx="1717675" cy="449867"/>
          </a:xfrm>
        </p:spPr>
        <p:txBody>
          <a:bodyPr anchor="t">
            <a:normAutofit/>
          </a:bodyPr>
          <a:lstStyle>
            <a:lvl1pPr marL="0" indent="0" algn="ctr">
              <a:lnSpc>
                <a:spcPct val="100000"/>
              </a:lnSpc>
              <a:buNone/>
              <a:defRPr sz="1200" b="0">
                <a:solidFill>
                  <a:schemeClr val="tx2"/>
                </a:solidFill>
              </a:defRPr>
            </a:lvl1pPr>
            <a:lvl2pPr marL="457200" indent="0">
              <a:buNone/>
              <a:defRPr b="1">
                <a:solidFill>
                  <a:schemeClr val="tx2"/>
                </a:solidFill>
              </a:defRPr>
            </a:lvl2pPr>
            <a:lvl3pPr marL="914400" indent="0">
              <a:buNone/>
              <a:defRPr b="1">
                <a:solidFill>
                  <a:schemeClr val="tx2"/>
                </a:solidFill>
              </a:defRPr>
            </a:lvl3pPr>
            <a:lvl4pPr marL="1371600" indent="0">
              <a:buNone/>
              <a:defRPr b="1">
                <a:solidFill>
                  <a:schemeClr val="tx2"/>
                </a:solidFill>
              </a:defRPr>
            </a:lvl4pPr>
            <a:lvl5pPr marL="1828800" indent="0">
              <a:buNone/>
              <a:defRPr b="1">
                <a:solidFill>
                  <a:schemeClr val="tx2"/>
                </a:solidFill>
              </a:defRPr>
            </a:lvl5pPr>
          </a:lstStyle>
          <a:p>
            <a:pPr lvl="0"/>
            <a:r>
              <a:rPr lang="en-US"/>
              <a:t>Job Title</a:t>
            </a:r>
          </a:p>
        </p:txBody>
      </p:sp>
    </p:spTree>
    <p:extLst>
      <p:ext uri="{BB962C8B-B14F-4D97-AF65-F5344CB8AC3E}">
        <p14:creationId xmlns:p14="http://schemas.microsoft.com/office/powerpoint/2010/main" val="31304843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losin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F08387-D003-3179-0811-8E81572D3925}"/>
              </a:ext>
              <a:ext uri="{C183D7F6-B498-43B3-948B-1728B52AA6E4}">
                <adec:decorative xmlns:adec="http://schemas.microsoft.com/office/drawing/2017/decorative" val="1"/>
              </a:ext>
            </a:extLst>
          </p:cNvPr>
          <p:cNvPicPr>
            <a:picLocks noChangeAspect="1"/>
          </p:cNvPicPr>
          <p:nvPr/>
        </p:nvPicPr>
        <p:blipFill rotWithShape="1">
          <a:blip r:embed="rId2"/>
          <a:srcRect l="18991" r="2985"/>
          <a:stretch/>
        </p:blipFill>
        <p:spPr>
          <a:xfrm>
            <a:off x="6841067" y="0"/>
            <a:ext cx="5350934" cy="6858000"/>
          </a:xfrm>
          <a:prstGeom prst="rect">
            <a:avLst/>
          </a:prstGeom>
        </p:spPr>
      </p:pic>
      <p:sp>
        <p:nvSpPr>
          <p:cNvPr id="2" name="Title 1">
            <a:extLst>
              <a:ext uri="{FF2B5EF4-FFF2-40B4-BE49-F238E27FC236}">
                <a16:creationId xmlns:a16="http://schemas.microsoft.com/office/drawing/2014/main" id="{FFC57A2F-F3D3-58A1-E05C-DCE9526BC25B}"/>
              </a:ext>
            </a:extLst>
          </p:cNvPr>
          <p:cNvSpPr>
            <a:spLocks noGrp="1"/>
          </p:cNvSpPr>
          <p:nvPr>
            <p:ph type="title" hasCustomPrompt="1"/>
          </p:nvPr>
        </p:nvSpPr>
        <p:spPr>
          <a:xfrm>
            <a:off x="608430" y="719840"/>
            <a:ext cx="5566532" cy="1791054"/>
          </a:xfrm>
        </p:spPr>
        <p:txBody>
          <a:bodyPr>
            <a:normAutofit/>
          </a:bodyPr>
          <a:lstStyle>
            <a:lvl1pPr marL="9525" indent="-9525">
              <a:tabLst/>
              <a:defRPr sz="6000">
                <a:solidFill>
                  <a:schemeClr val="tx2"/>
                </a:solidFill>
              </a:defRPr>
            </a:lvl1pPr>
          </a:lstStyle>
          <a:p>
            <a:r>
              <a:rPr lang="en-US"/>
              <a:t>Closing Statements</a:t>
            </a:r>
          </a:p>
        </p:txBody>
      </p:sp>
      <p:sp>
        <p:nvSpPr>
          <p:cNvPr id="12" name="Text Placeholder 11">
            <a:extLst>
              <a:ext uri="{FF2B5EF4-FFF2-40B4-BE49-F238E27FC236}">
                <a16:creationId xmlns:a16="http://schemas.microsoft.com/office/drawing/2014/main" id="{5DE1C05A-82B6-5B95-9199-C1DD646328E7}"/>
              </a:ext>
            </a:extLst>
          </p:cNvPr>
          <p:cNvSpPr>
            <a:spLocks noGrp="1"/>
          </p:cNvSpPr>
          <p:nvPr>
            <p:ph type="body" sz="quarter" idx="13" hasCustomPrompt="1"/>
          </p:nvPr>
        </p:nvSpPr>
        <p:spPr>
          <a:xfrm>
            <a:off x="608306" y="2628300"/>
            <a:ext cx="5566532" cy="1114778"/>
          </a:xfrm>
        </p:spPr>
        <p:txBody>
          <a:bodyPr>
            <a:normAutofit/>
          </a:bodyPr>
          <a:lstStyle>
            <a:lvl1pPr marL="0" indent="0" algn="l">
              <a:buNone/>
              <a:defRPr sz="1800">
                <a:solidFill>
                  <a:schemeClr val="tx2"/>
                </a:solidFill>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Acknowledgements, thank you, CTA, whatever extra info you need to close out your presentation, if you need them.</a:t>
            </a:r>
          </a:p>
        </p:txBody>
      </p:sp>
      <p:sp>
        <p:nvSpPr>
          <p:cNvPr id="3" name="Date Placeholder 2">
            <a:extLst>
              <a:ext uri="{FF2B5EF4-FFF2-40B4-BE49-F238E27FC236}">
                <a16:creationId xmlns:a16="http://schemas.microsoft.com/office/drawing/2014/main" id="{BD485CFC-5649-2548-DF50-3BB9208BCEE9}"/>
              </a:ext>
            </a:extLst>
          </p:cNvPr>
          <p:cNvSpPr>
            <a:spLocks noGrp="1"/>
          </p:cNvSpPr>
          <p:nvPr>
            <p:ph type="dt" sz="half" idx="10"/>
          </p:nvPr>
        </p:nvSpPr>
        <p:spPr/>
        <p:txBody>
          <a:bodyPr/>
          <a:lstStyle>
            <a:lvl1pPr>
              <a:defRPr>
                <a:solidFill>
                  <a:schemeClr val="tx2"/>
                </a:solidFill>
              </a:defRPr>
            </a:lvl1pPr>
          </a:lstStyle>
          <a:p>
            <a:fld id="{8A60A3F5-120A-A64C-8514-4F9CB3D10376}" type="datetimeFigureOut">
              <a:rPr lang="en-US" smtClean="0"/>
              <a:pPr/>
              <a:t>7/17/25</a:t>
            </a:fld>
            <a:endParaRPr lang="en-US"/>
          </a:p>
        </p:txBody>
      </p:sp>
      <p:sp>
        <p:nvSpPr>
          <p:cNvPr id="4" name="Footer Placeholder 3">
            <a:extLst>
              <a:ext uri="{FF2B5EF4-FFF2-40B4-BE49-F238E27FC236}">
                <a16:creationId xmlns:a16="http://schemas.microsoft.com/office/drawing/2014/main" id="{36DF3915-64D4-E43F-8D7A-84490D939809}"/>
              </a:ext>
            </a:extLst>
          </p:cNvPr>
          <p:cNvSpPr>
            <a:spLocks noGrp="1"/>
          </p:cNvSpPr>
          <p:nvPr>
            <p:ph type="ftr" sz="quarter" idx="11"/>
          </p:nvPr>
        </p:nvSpPr>
        <p:spPr/>
        <p:txBody>
          <a:bodyPr/>
          <a:lstStyle>
            <a:lvl1pPr>
              <a:defRPr>
                <a:solidFill>
                  <a:schemeClr val="tx2"/>
                </a:solidFill>
              </a:defRPr>
            </a:lvl1pPr>
          </a:lstStyle>
          <a:p>
            <a:endParaRPr lang="en-US"/>
          </a:p>
        </p:txBody>
      </p:sp>
      <p:sp>
        <p:nvSpPr>
          <p:cNvPr id="5" name="Slide Number Placeholder 4">
            <a:extLst>
              <a:ext uri="{FF2B5EF4-FFF2-40B4-BE49-F238E27FC236}">
                <a16:creationId xmlns:a16="http://schemas.microsoft.com/office/drawing/2014/main" id="{37B48A94-C625-A08D-0F51-4AA2BEC5982D}"/>
              </a:ext>
            </a:extLst>
          </p:cNvPr>
          <p:cNvSpPr>
            <a:spLocks noGrp="1"/>
          </p:cNvSpPr>
          <p:nvPr>
            <p:ph type="sldNum" sz="quarter" idx="12"/>
          </p:nvPr>
        </p:nvSpPr>
        <p:spPr/>
        <p:txBody>
          <a:bodyPr/>
          <a:lstStyle>
            <a:lvl1pPr>
              <a:defRPr>
                <a:solidFill>
                  <a:schemeClr val="tx2"/>
                </a:solidFill>
              </a:defRPr>
            </a:lvl1pPr>
          </a:lstStyle>
          <a:p>
            <a:fld id="{8179B124-EE6F-DB4E-A403-682A40579A9A}" type="slidenum">
              <a:rPr lang="en-US" smtClean="0"/>
              <a:pPr/>
              <a:t>‹#›</a:t>
            </a:fld>
            <a:endParaRPr lang="en-US"/>
          </a:p>
        </p:txBody>
      </p:sp>
      <p:sp>
        <p:nvSpPr>
          <p:cNvPr id="6" name="Text Placeholder 11">
            <a:extLst>
              <a:ext uri="{FF2B5EF4-FFF2-40B4-BE49-F238E27FC236}">
                <a16:creationId xmlns:a16="http://schemas.microsoft.com/office/drawing/2014/main" id="{0919B41D-3796-FDE8-52FB-42A97225242F}"/>
              </a:ext>
            </a:extLst>
          </p:cNvPr>
          <p:cNvSpPr>
            <a:spLocks noGrp="1"/>
          </p:cNvSpPr>
          <p:nvPr>
            <p:ph type="body" sz="quarter" idx="14" hasCustomPrompt="1"/>
          </p:nvPr>
        </p:nvSpPr>
        <p:spPr>
          <a:xfrm>
            <a:off x="1751641" y="4701823"/>
            <a:ext cx="4445960" cy="1114778"/>
          </a:xfrm>
        </p:spPr>
        <p:txBody>
          <a:bodyPr anchor="ctr">
            <a:normAutofit/>
          </a:bodyPr>
          <a:lstStyle>
            <a:lvl1pPr marL="0" indent="0" algn="l">
              <a:buNone/>
              <a:defRPr sz="1800" b="1">
                <a:solidFill>
                  <a:schemeClr val="tx2"/>
                </a:solidFill>
                <a:latin typeface="+mj-lt"/>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US"/>
              <a:t>Optional contact information (remember to delete the image if unnecessary)</a:t>
            </a:r>
          </a:p>
        </p:txBody>
      </p:sp>
      <p:sp>
        <p:nvSpPr>
          <p:cNvPr id="7" name="Picture Placeholder 15">
            <a:extLst>
              <a:ext uri="{FF2B5EF4-FFF2-40B4-BE49-F238E27FC236}">
                <a16:creationId xmlns:a16="http://schemas.microsoft.com/office/drawing/2014/main" id="{23BB6382-9652-CDCD-0A21-EA3D90C96EF3}"/>
              </a:ext>
            </a:extLst>
          </p:cNvPr>
          <p:cNvSpPr>
            <a:spLocks noGrp="1"/>
          </p:cNvSpPr>
          <p:nvPr>
            <p:ph type="pic" sz="quarter" idx="18" hasCustomPrompt="1"/>
          </p:nvPr>
        </p:nvSpPr>
        <p:spPr>
          <a:xfrm>
            <a:off x="608138" y="4701823"/>
            <a:ext cx="1143502" cy="1108709"/>
          </a:xfrm>
          <a:prstGeom prst="ellipse">
            <a:avLst/>
          </a:prstGeom>
          <a:blipFill>
            <a:blip r:embed="rId3"/>
            <a:stretch>
              <a:fillRect/>
            </a:stretch>
          </a:blipFill>
          <a:ln w="38100">
            <a:noFill/>
          </a:ln>
        </p:spPr>
        <p:style>
          <a:lnRef idx="2">
            <a:schemeClr val="accent2"/>
          </a:lnRef>
          <a:fillRef idx="1">
            <a:schemeClr val="lt1"/>
          </a:fillRef>
          <a:effectRef idx="0">
            <a:schemeClr val="accent2"/>
          </a:effectRef>
          <a:fontRef idx="minor">
            <a:schemeClr val="dk1"/>
          </a:fontRef>
        </p:style>
        <p:txBody>
          <a:bodyPr lIns="91440" tIns="91440" rIns="91440" bIns="91440" anchor="ctr">
            <a:noAutofit/>
          </a:bodyPr>
          <a:lstStyle>
            <a:lvl1pPr marL="0" indent="0" algn="ctr">
              <a:buNone/>
              <a:defRPr sz="1000" b="1">
                <a:solidFill>
                  <a:schemeClr val="bg1"/>
                </a:solidFill>
              </a:defRPr>
            </a:lvl1pPr>
          </a:lstStyle>
          <a:p>
            <a:r>
              <a:rPr lang="en-US"/>
              <a:t>Click the icon in the center to add an image. </a:t>
            </a:r>
          </a:p>
        </p:txBody>
      </p:sp>
      <p:sp>
        <p:nvSpPr>
          <p:cNvPr id="11" name="Picture Placeholder 8">
            <a:extLst>
              <a:ext uri="{FF2B5EF4-FFF2-40B4-BE49-F238E27FC236}">
                <a16:creationId xmlns:a16="http://schemas.microsoft.com/office/drawing/2014/main" id="{CC590B82-ABFE-881A-3A53-DF48DE3B6443}"/>
              </a:ext>
            </a:extLst>
          </p:cNvPr>
          <p:cNvSpPr>
            <a:spLocks noGrp="1"/>
          </p:cNvSpPr>
          <p:nvPr>
            <p:ph type="pic" sz="quarter" idx="19" hasCustomPrompt="1"/>
          </p:nvPr>
        </p:nvSpPr>
        <p:spPr>
          <a:xfrm>
            <a:off x="6841067" y="0"/>
            <a:ext cx="5350933" cy="6858000"/>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Tree>
    <p:extLst>
      <p:ext uri="{BB962C8B-B14F-4D97-AF65-F5344CB8AC3E}">
        <p14:creationId xmlns:p14="http://schemas.microsoft.com/office/powerpoint/2010/main" val="13286685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21345-7B20-75E3-B5BA-2F7A98AD518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9CAB22-4F01-A20F-60A0-CEEC3063783A}"/>
              </a:ext>
            </a:extLst>
          </p:cNvPr>
          <p:cNvSpPr>
            <a:spLocks noGrp="1"/>
          </p:cNvSpPr>
          <p:nvPr>
            <p:ph type="dt" sz="half" idx="10"/>
          </p:nvPr>
        </p:nvSpPr>
        <p:spPr/>
        <p:txBody>
          <a:bodyPr/>
          <a:lstStyle/>
          <a:p>
            <a:fld id="{8A60A3F5-120A-A64C-8514-4F9CB3D10376}" type="datetimeFigureOut">
              <a:rPr lang="en-US" smtClean="0"/>
              <a:t>7/17/25</a:t>
            </a:fld>
            <a:endParaRPr lang="en-US"/>
          </a:p>
        </p:txBody>
      </p:sp>
      <p:sp>
        <p:nvSpPr>
          <p:cNvPr id="4" name="Footer Placeholder 3">
            <a:extLst>
              <a:ext uri="{FF2B5EF4-FFF2-40B4-BE49-F238E27FC236}">
                <a16:creationId xmlns:a16="http://schemas.microsoft.com/office/drawing/2014/main" id="{0F58AFC3-0F01-62B1-A0FE-1C7D958835B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623E52-CA10-49E7-0D5A-C1A72A458BF8}"/>
              </a:ext>
            </a:extLst>
          </p:cNvPr>
          <p:cNvSpPr>
            <a:spLocks noGrp="1"/>
          </p:cNvSpPr>
          <p:nvPr>
            <p:ph type="sldNum" sz="quarter" idx="12"/>
          </p:nvPr>
        </p:nvSpPr>
        <p:spPr/>
        <p:txBody>
          <a:bodyPr/>
          <a:lstStyle/>
          <a:p>
            <a:fld id="{8179B124-EE6F-DB4E-A403-682A40579A9A}" type="slidenum">
              <a:rPr lang="en-US" smtClean="0"/>
              <a:t>‹#›</a:t>
            </a:fld>
            <a:endParaRPr lang="en-US"/>
          </a:p>
        </p:txBody>
      </p:sp>
    </p:spTree>
    <p:extLst>
      <p:ext uri="{BB962C8B-B14F-4D97-AF65-F5344CB8AC3E}">
        <p14:creationId xmlns:p14="http://schemas.microsoft.com/office/powerpoint/2010/main" val="1267479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65162C-9093-10F0-D9FA-12517A67F374}"/>
              </a:ext>
            </a:extLst>
          </p:cNvPr>
          <p:cNvSpPr>
            <a:spLocks noGrp="1"/>
          </p:cNvSpPr>
          <p:nvPr>
            <p:ph type="dt" sz="half" idx="10"/>
          </p:nvPr>
        </p:nvSpPr>
        <p:spPr/>
        <p:txBody>
          <a:bodyPr/>
          <a:lstStyle/>
          <a:p>
            <a:fld id="{8A60A3F5-120A-A64C-8514-4F9CB3D10376}" type="datetimeFigureOut">
              <a:rPr lang="en-US" smtClean="0"/>
              <a:t>7/17/25</a:t>
            </a:fld>
            <a:endParaRPr lang="en-US"/>
          </a:p>
        </p:txBody>
      </p:sp>
      <p:sp>
        <p:nvSpPr>
          <p:cNvPr id="3" name="Footer Placeholder 2">
            <a:extLst>
              <a:ext uri="{FF2B5EF4-FFF2-40B4-BE49-F238E27FC236}">
                <a16:creationId xmlns:a16="http://schemas.microsoft.com/office/drawing/2014/main" id="{1359B841-CB21-E7FB-9FE8-F6B1CCFC48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D4486BA-51A0-66A6-C503-C740CEAA51B5}"/>
              </a:ext>
            </a:extLst>
          </p:cNvPr>
          <p:cNvSpPr>
            <a:spLocks noGrp="1"/>
          </p:cNvSpPr>
          <p:nvPr>
            <p:ph type="sldNum" sz="quarter" idx="12"/>
          </p:nvPr>
        </p:nvSpPr>
        <p:spPr/>
        <p:txBody>
          <a:bodyPr/>
          <a:lstStyle/>
          <a:p>
            <a:fld id="{8179B124-EE6F-DB4E-A403-682A40579A9A}" type="slidenum">
              <a:rPr lang="en-US" smtClean="0"/>
              <a:t>‹#›</a:t>
            </a:fld>
            <a:endParaRPr lang="en-US"/>
          </a:p>
        </p:txBody>
      </p:sp>
    </p:spTree>
    <p:extLst>
      <p:ext uri="{BB962C8B-B14F-4D97-AF65-F5344CB8AC3E}">
        <p14:creationId xmlns:p14="http://schemas.microsoft.com/office/powerpoint/2010/main" val="2638733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Custom Logo">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5992CB84-2E59-9790-15CE-6B6A4BA26B48}"/>
              </a:ext>
              <a:ext uri="{C183D7F6-B498-43B3-948B-1728B52AA6E4}">
                <adec:decorative xmlns:adec="http://schemas.microsoft.com/office/drawing/2017/decorative" val="1"/>
              </a:ext>
            </a:extLst>
          </p:cNvPr>
          <p:cNvSpPr/>
          <p:nvPr userDrawn="1"/>
        </p:nvSpPr>
        <p:spPr>
          <a:xfrm>
            <a:off x="0" y="0"/>
            <a:ext cx="12192000" cy="1761167"/>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F227C82-C15D-DD91-9446-76ECE7FBB8F9}"/>
              </a:ext>
            </a:extLst>
          </p:cNvPr>
          <p:cNvSpPr>
            <a:spLocks noGrp="1"/>
          </p:cNvSpPr>
          <p:nvPr>
            <p:ph type="ctrTitle" hasCustomPrompt="1"/>
          </p:nvPr>
        </p:nvSpPr>
        <p:spPr>
          <a:xfrm>
            <a:off x="288099" y="1761167"/>
            <a:ext cx="6255205" cy="3827166"/>
          </a:xfrm>
        </p:spPr>
        <p:txBody>
          <a:bodyPr anchor="b">
            <a:normAutofit/>
          </a:bodyPr>
          <a:lstStyle>
            <a:lvl1pPr algn="l">
              <a:defRPr sz="5400" spc="150" baseline="0">
                <a:solidFill>
                  <a:schemeClr val="tx2"/>
                </a:solidFill>
              </a:defRPr>
            </a:lvl1pPr>
          </a:lstStyle>
          <a:p>
            <a:r>
              <a:rPr lang="en-US"/>
              <a:t>CLICK TO EDIT MASTER TITLE STYLE</a:t>
            </a:r>
          </a:p>
        </p:txBody>
      </p:sp>
      <p:sp>
        <p:nvSpPr>
          <p:cNvPr id="3" name="Subtitle 2">
            <a:extLst>
              <a:ext uri="{FF2B5EF4-FFF2-40B4-BE49-F238E27FC236}">
                <a16:creationId xmlns:a16="http://schemas.microsoft.com/office/drawing/2014/main" id="{738ACAE1-6F38-180D-B778-27F9F1207EFD}"/>
              </a:ext>
            </a:extLst>
          </p:cNvPr>
          <p:cNvSpPr>
            <a:spLocks noGrp="1"/>
          </p:cNvSpPr>
          <p:nvPr>
            <p:ph type="subTitle" idx="1" hasCustomPrompt="1"/>
          </p:nvPr>
        </p:nvSpPr>
        <p:spPr>
          <a:xfrm>
            <a:off x="288099" y="5588333"/>
            <a:ext cx="6255205" cy="671550"/>
          </a:xfrm>
        </p:spPr>
        <p:txBody>
          <a:bodyPr>
            <a:normAutofit/>
          </a:bodyPr>
          <a:lstStyle>
            <a:lvl1pPr marL="0" indent="0" algn="l">
              <a:buNone/>
              <a:defRPr sz="20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text styles</a:t>
            </a:r>
          </a:p>
        </p:txBody>
      </p:sp>
      <p:pic>
        <p:nvPicPr>
          <p:cNvPr id="23" name="Picture 22">
            <a:extLst>
              <a:ext uri="{FF2B5EF4-FFF2-40B4-BE49-F238E27FC236}">
                <a16:creationId xmlns:a16="http://schemas.microsoft.com/office/drawing/2014/main" id="{C1100FFA-7370-3098-53A1-548D0E5617BF}"/>
              </a:ext>
              <a:ext uri="{C183D7F6-B498-43B3-948B-1728B52AA6E4}">
                <adec:decorative xmlns:adec="http://schemas.microsoft.com/office/drawing/2017/decorative" val="1"/>
              </a:ext>
            </a:extLst>
          </p:cNvPr>
          <p:cNvPicPr>
            <a:picLocks noChangeAspect="1"/>
          </p:cNvPicPr>
          <p:nvPr/>
        </p:nvPicPr>
        <p:blipFill>
          <a:blip r:embed="rId2"/>
          <a:srcRect l="6892" r="6892"/>
          <a:stretch/>
        </p:blipFill>
        <p:spPr>
          <a:xfrm>
            <a:off x="6887688" y="352803"/>
            <a:ext cx="5304312" cy="6152394"/>
          </a:xfrm>
          <a:prstGeom prst="rect">
            <a:avLst/>
          </a:prstGeom>
        </p:spPr>
      </p:pic>
      <p:sp>
        <p:nvSpPr>
          <p:cNvPr id="5" name="Picture Placeholder 4">
            <a:extLst>
              <a:ext uri="{FF2B5EF4-FFF2-40B4-BE49-F238E27FC236}">
                <a16:creationId xmlns:a16="http://schemas.microsoft.com/office/drawing/2014/main" id="{C633AD40-62E8-0AE1-41A5-49B5C21E6059}"/>
              </a:ext>
            </a:extLst>
          </p:cNvPr>
          <p:cNvSpPr>
            <a:spLocks noGrp="1"/>
          </p:cNvSpPr>
          <p:nvPr>
            <p:ph type="pic" sz="quarter" idx="14" hasCustomPrompt="1"/>
          </p:nvPr>
        </p:nvSpPr>
        <p:spPr>
          <a:xfrm>
            <a:off x="406399" y="233680"/>
            <a:ext cx="3138311" cy="1239519"/>
          </a:xfrm>
        </p:spPr>
        <p:txBody>
          <a:bodyPr anchor="ctr">
            <a:normAutofit/>
          </a:bodyPr>
          <a:lstStyle>
            <a:lvl1pPr marL="0" indent="0" algn="ctr">
              <a:buNone/>
              <a:defRPr sz="2000">
                <a:solidFill>
                  <a:schemeClr val="bg1"/>
                </a:solidFill>
              </a:defRPr>
            </a:lvl1pPr>
          </a:lstStyle>
          <a:p>
            <a:r>
              <a:rPr lang="en-US" dirty="0"/>
              <a:t>Add your unit logo here</a:t>
            </a:r>
          </a:p>
        </p:txBody>
      </p:sp>
      <p:sp>
        <p:nvSpPr>
          <p:cNvPr id="4" name="Picture Placeholder 8">
            <a:extLst>
              <a:ext uri="{FF2B5EF4-FFF2-40B4-BE49-F238E27FC236}">
                <a16:creationId xmlns:a16="http://schemas.microsoft.com/office/drawing/2014/main" id="{521B6FEC-7E16-C065-CF37-CC8CFDBAFBE6}"/>
              </a:ext>
            </a:extLst>
          </p:cNvPr>
          <p:cNvSpPr>
            <a:spLocks noGrp="1"/>
          </p:cNvSpPr>
          <p:nvPr>
            <p:ph type="pic" sz="quarter" idx="13" hasCustomPrompt="1"/>
          </p:nvPr>
        </p:nvSpPr>
        <p:spPr>
          <a:xfrm>
            <a:off x="6887688" y="352803"/>
            <a:ext cx="5304312" cy="6152394"/>
          </a:xfrm>
          <a:gradFill>
            <a:gsLst>
              <a:gs pos="0">
                <a:schemeClr val="tx2">
                  <a:alpha val="0"/>
                </a:schemeClr>
              </a:gs>
              <a:gs pos="100000">
                <a:schemeClr val="tx2">
                  <a:alpha val="40000"/>
                </a:schemeClr>
              </a:gs>
            </a:gsLst>
            <a:lin ang="5400000" scaled="1"/>
          </a:gradFill>
        </p:spPr>
        <p:txBody>
          <a:bodyPr lIns="457200" tIns="457200" rIns="457200" bIns="457200" anchor="b">
            <a:normAutofit/>
          </a:bodyPr>
          <a:lstStyle>
            <a:lvl1pPr marL="0" indent="0" algn="l">
              <a:buNone/>
              <a:defRPr sz="1800">
                <a:solidFill>
                  <a:schemeClr val="bg1"/>
                </a:solidFill>
              </a:defRPr>
            </a:lvl1pPr>
          </a:lstStyle>
          <a:p>
            <a:r>
              <a:rPr lang="en-US"/>
              <a:t>Optional: Click the icon in the center to add a custom image. </a:t>
            </a:r>
            <a:br>
              <a:rPr lang="en-US"/>
            </a:br>
            <a:r>
              <a:rPr lang="en-US"/>
              <a:t>Be careful not to move the frame, or the placeholder image beneath may peek through.</a:t>
            </a:r>
            <a:br>
              <a:rPr lang="en-US"/>
            </a:br>
            <a:r>
              <a:rPr lang="en-US"/>
              <a:t>Delete the frame if you don’t want to customize the image.</a:t>
            </a:r>
          </a:p>
        </p:txBody>
      </p:sp>
      <p:sp>
        <p:nvSpPr>
          <p:cNvPr id="6" name="Date Placeholder 5">
            <a:extLst>
              <a:ext uri="{FF2B5EF4-FFF2-40B4-BE49-F238E27FC236}">
                <a16:creationId xmlns:a16="http://schemas.microsoft.com/office/drawing/2014/main" id="{489DB17B-C337-E847-80A3-C530C0F6C34D}"/>
              </a:ext>
            </a:extLst>
          </p:cNvPr>
          <p:cNvSpPr>
            <a:spLocks noGrp="1"/>
          </p:cNvSpPr>
          <p:nvPr>
            <p:ph type="dt" sz="half" idx="15"/>
          </p:nvPr>
        </p:nvSpPr>
        <p:spPr>
          <a:xfrm>
            <a:off x="608138" y="6505197"/>
            <a:ext cx="2734502" cy="365125"/>
          </a:xfrm>
        </p:spPr>
        <p:txBody>
          <a:bodyPr/>
          <a:lstStyle/>
          <a:p>
            <a:fld id="{8A60A3F5-120A-A64C-8514-4F9CB3D10376}" type="datetimeFigureOut">
              <a:rPr lang="en-US" smtClean="0"/>
              <a:pPr/>
              <a:t>7/17/25</a:t>
            </a:fld>
            <a:endParaRPr lang="en-US"/>
          </a:p>
        </p:txBody>
      </p:sp>
      <p:sp>
        <p:nvSpPr>
          <p:cNvPr id="8" name="Footer Placeholder 7">
            <a:extLst>
              <a:ext uri="{FF2B5EF4-FFF2-40B4-BE49-F238E27FC236}">
                <a16:creationId xmlns:a16="http://schemas.microsoft.com/office/drawing/2014/main" id="{F89350FA-8319-0602-822A-5E7C411C5E0D}"/>
              </a:ext>
            </a:extLst>
          </p:cNvPr>
          <p:cNvSpPr>
            <a:spLocks noGrp="1"/>
          </p:cNvSpPr>
          <p:nvPr>
            <p:ph type="ftr" sz="quarter" idx="16"/>
          </p:nvPr>
        </p:nvSpPr>
        <p:spPr>
          <a:xfrm>
            <a:off x="3499494" y="6505198"/>
            <a:ext cx="8081444" cy="365125"/>
          </a:xfrm>
        </p:spPr>
        <p:txBody>
          <a:bodyPr/>
          <a:lstStyle/>
          <a:p>
            <a:endParaRPr lang="en-US"/>
          </a:p>
        </p:txBody>
      </p:sp>
      <p:sp>
        <p:nvSpPr>
          <p:cNvPr id="9" name="Slide Number Placeholder 8">
            <a:extLst>
              <a:ext uri="{FF2B5EF4-FFF2-40B4-BE49-F238E27FC236}">
                <a16:creationId xmlns:a16="http://schemas.microsoft.com/office/drawing/2014/main" id="{0EED07B3-0013-1330-B33D-F86EA5923D2F}"/>
              </a:ext>
            </a:extLst>
          </p:cNvPr>
          <p:cNvSpPr>
            <a:spLocks noGrp="1"/>
          </p:cNvSpPr>
          <p:nvPr>
            <p:ph type="sldNum" sz="quarter" idx="17"/>
          </p:nvPr>
        </p:nvSpPr>
        <p:spPr>
          <a:xfrm>
            <a:off x="11737792" y="6505197"/>
            <a:ext cx="454208" cy="365125"/>
          </a:xfrm>
        </p:spPr>
        <p:txBody>
          <a:bodyPr/>
          <a:lstStyle/>
          <a:p>
            <a:fld id="{8179B124-EE6F-DB4E-A403-682A40579A9A}" type="slidenum">
              <a:rPr lang="en-US" smtClean="0"/>
              <a:pPr/>
              <a:t>‹#›</a:t>
            </a:fld>
            <a:endParaRPr lang="en-US"/>
          </a:p>
        </p:txBody>
      </p:sp>
      <p:pic>
        <p:nvPicPr>
          <p:cNvPr id="10" name="Picture 9">
            <a:extLst>
              <a:ext uri="{FF2B5EF4-FFF2-40B4-BE49-F238E27FC236}">
                <a16:creationId xmlns:a16="http://schemas.microsoft.com/office/drawing/2014/main" id="{C11F09D7-34DC-F2AD-764F-7A25986E1823}"/>
              </a:ext>
              <a:ext uri="{C183D7F6-B498-43B3-948B-1728B52AA6E4}">
                <adec:decorative xmlns:adec="http://schemas.microsoft.com/office/drawing/2017/decorative" val="1"/>
              </a:ext>
            </a:extLst>
          </p:cNvPr>
          <p:cNvPicPr>
            <a:picLocks/>
          </p:cNvPicPr>
          <p:nvPr userDrawn="1"/>
        </p:nvPicPr>
        <p:blipFill>
          <a:blip r:embed="rId3"/>
          <a:stretch/>
        </p:blipFill>
        <p:spPr>
          <a:xfrm flipH="1">
            <a:off x="0" y="1740098"/>
            <a:ext cx="6885432" cy="182880"/>
          </a:xfrm>
          <a:prstGeom prst="rect">
            <a:avLst/>
          </a:prstGeom>
        </p:spPr>
      </p:pic>
    </p:spTree>
    <p:extLst>
      <p:ext uri="{BB962C8B-B14F-4D97-AF65-F5344CB8AC3E}">
        <p14:creationId xmlns:p14="http://schemas.microsoft.com/office/powerpoint/2010/main" val="2540398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34E54-57D9-3FFF-E1A6-57990168F611}"/>
              </a:ext>
            </a:extLst>
          </p:cNvPr>
          <p:cNvSpPr>
            <a:spLocks noGrp="1"/>
          </p:cNvSpPr>
          <p:nvPr>
            <p:ph type="title"/>
          </p:nvPr>
        </p:nvSpPr>
        <p:spPr/>
        <p:txBody>
          <a:bodyPr anchor="b"/>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03D92016-833C-05C0-641C-E8F0F3B9D7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B66AE7-F688-AD32-650C-88C6503AA514}"/>
              </a:ext>
            </a:extLst>
          </p:cNvPr>
          <p:cNvSpPr>
            <a:spLocks noGrp="1"/>
          </p:cNvSpPr>
          <p:nvPr>
            <p:ph type="dt" sz="half" idx="10"/>
          </p:nvPr>
        </p:nvSpPr>
        <p:spPr/>
        <p:txBody>
          <a:bodyPr/>
          <a:lstStyle/>
          <a:p>
            <a:fld id="{8A60A3F5-120A-A64C-8514-4F9CB3D10376}" type="datetimeFigureOut">
              <a:rPr lang="en-US" smtClean="0"/>
              <a:pPr/>
              <a:t>7/17/25</a:t>
            </a:fld>
            <a:endParaRPr lang="en-US"/>
          </a:p>
        </p:txBody>
      </p:sp>
      <p:sp>
        <p:nvSpPr>
          <p:cNvPr id="8" name="Footer Placeholder 7">
            <a:extLst>
              <a:ext uri="{FF2B5EF4-FFF2-40B4-BE49-F238E27FC236}">
                <a16:creationId xmlns:a16="http://schemas.microsoft.com/office/drawing/2014/main" id="{EB9F2DD5-18FB-E837-07ED-877DF1F648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5FC5B97-B400-5E25-AAF4-AF8D310E9F86}"/>
              </a:ext>
            </a:extLst>
          </p:cNvPr>
          <p:cNvSpPr>
            <a:spLocks noGrp="1"/>
          </p:cNvSpPr>
          <p:nvPr>
            <p:ph type="sldNum" sz="quarter" idx="12"/>
          </p:nvPr>
        </p:nvSpPr>
        <p:spPr/>
        <p:txBody>
          <a:bodyPr/>
          <a:lstStyle/>
          <a:p>
            <a:fld id="{8179B124-EE6F-DB4E-A403-682A40579A9A}" type="slidenum">
              <a:rPr lang="en-US" smtClean="0"/>
              <a:pPr/>
              <a:t>‹#›</a:t>
            </a:fld>
            <a:endParaRPr lang="en-US"/>
          </a:p>
        </p:txBody>
      </p:sp>
    </p:spTree>
    <p:extLst>
      <p:ext uri="{BB962C8B-B14F-4D97-AF65-F5344CB8AC3E}">
        <p14:creationId xmlns:p14="http://schemas.microsoft.com/office/powerpoint/2010/main" val="350293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8DAE36-0AE6-44BF-42F8-FD484F5191ED}"/>
              </a:ext>
            </a:extLst>
          </p:cNvPr>
          <p:cNvSpPr>
            <a:spLocks noGrp="1"/>
          </p:cNvSpPr>
          <p:nvPr>
            <p:ph sz="half" idx="1"/>
          </p:nvPr>
        </p:nvSpPr>
        <p:spPr>
          <a:xfrm>
            <a:off x="608138" y="1802451"/>
            <a:ext cx="5411662" cy="4374512"/>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6D5932-A488-822F-DC7C-EA3AEA01F160}"/>
              </a:ext>
            </a:extLst>
          </p:cNvPr>
          <p:cNvSpPr>
            <a:spLocks noGrp="1"/>
          </p:cNvSpPr>
          <p:nvPr>
            <p:ph sz="half" idx="2"/>
          </p:nvPr>
        </p:nvSpPr>
        <p:spPr>
          <a:xfrm>
            <a:off x="6172203" y="1802449"/>
            <a:ext cx="5408736" cy="4374513"/>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CC93C44-049A-5B42-59FA-33969F8AB3EF}"/>
              </a:ext>
            </a:extLst>
          </p:cNvPr>
          <p:cNvSpPr>
            <a:spLocks noGrp="1"/>
          </p:cNvSpPr>
          <p:nvPr>
            <p:ph type="dt" sz="half" idx="10"/>
          </p:nvPr>
        </p:nvSpPr>
        <p:spPr/>
        <p:txBody>
          <a:bodyPr/>
          <a:lstStyle/>
          <a:p>
            <a:fld id="{8A60A3F5-120A-A64C-8514-4F9CB3D10376}" type="datetimeFigureOut">
              <a:rPr lang="en-US" smtClean="0"/>
              <a:t>7/17/25</a:t>
            </a:fld>
            <a:endParaRPr lang="en-US"/>
          </a:p>
        </p:txBody>
      </p:sp>
      <p:sp>
        <p:nvSpPr>
          <p:cNvPr id="6" name="Footer Placeholder 5">
            <a:extLst>
              <a:ext uri="{FF2B5EF4-FFF2-40B4-BE49-F238E27FC236}">
                <a16:creationId xmlns:a16="http://schemas.microsoft.com/office/drawing/2014/main" id="{ABE8DA5E-9F2D-F487-A873-9095FB5595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F45E57-C4AF-2C02-EC3C-CCB2ECE0A003}"/>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8" name="Title 7">
            <a:extLst>
              <a:ext uri="{FF2B5EF4-FFF2-40B4-BE49-F238E27FC236}">
                <a16:creationId xmlns:a16="http://schemas.microsoft.com/office/drawing/2014/main" id="{3A1F5F72-72EE-63C8-590B-A525912CD52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238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8071ED2-2ADF-1922-C033-B529ED71C321}"/>
              </a:ext>
            </a:extLst>
          </p:cNvPr>
          <p:cNvSpPr>
            <a:spLocks noGrp="1"/>
          </p:cNvSpPr>
          <p:nvPr>
            <p:ph type="body" idx="1"/>
          </p:nvPr>
        </p:nvSpPr>
        <p:spPr>
          <a:xfrm>
            <a:off x="608137" y="2001519"/>
            <a:ext cx="5345623" cy="734057"/>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78CA17B-BFC1-E0F0-179B-A7F447E276BB}"/>
              </a:ext>
            </a:extLst>
          </p:cNvPr>
          <p:cNvSpPr>
            <a:spLocks noGrp="1"/>
          </p:cNvSpPr>
          <p:nvPr>
            <p:ph sz="half" idx="2"/>
          </p:nvPr>
        </p:nvSpPr>
        <p:spPr>
          <a:xfrm>
            <a:off x="608137" y="2834639"/>
            <a:ext cx="5345623" cy="335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B958C2-046F-C838-40E5-86B102C15D30}"/>
              </a:ext>
            </a:extLst>
          </p:cNvPr>
          <p:cNvSpPr>
            <a:spLocks noGrp="1"/>
          </p:cNvSpPr>
          <p:nvPr>
            <p:ph type="body" sz="quarter" idx="3"/>
          </p:nvPr>
        </p:nvSpPr>
        <p:spPr>
          <a:xfrm>
            <a:off x="6207414" y="2001519"/>
            <a:ext cx="5373524" cy="734057"/>
          </a:xfr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A84315-61EC-C4BD-1947-D38A94E7E860}"/>
              </a:ext>
            </a:extLst>
          </p:cNvPr>
          <p:cNvSpPr>
            <a:spLocks noGrp="1"/>
          </p:cNvSpPr>
          <p:nvPr>
            <p:ph sz="quarter" idx="4"/>
          </p:nvPr>
        </p:nvSpPr>
        <p:spPr>
          <a:xfrm>
            <a:off x="6207414" y="2834639"/>
            <a:ext cx="5373524" cy="3355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15266ED-5147-6F25-73F0-AC7294412B02}"/>
              </a:ext>
            </a:extLst>
          </p:cNvPr>
          <p:cNvSpPr>
            <a:spLocks noGrp="1"/>
          </p:cNvSpPr>
          <p:nvPr>
            <p:ph type="dt" sz="half" idx="10"/>
          </p:nvPr>
        </p:nvSpPr>
        <p:spPr/>
        <p:txBody>
          <a:bodyPr/>
          <a:lstStyle/>
          <a:p>
            <a:fld id="{8A60A3F5-120A-A64C-8514-4F9CB3D10376}" type="datetimeFigureOut">
              <a:rPr lang="en-US" smtClean="0"/>
              <a:t>7/17/25</a:t>
            </a:fld>
            <a:endParaRPr lang="en-US"/>
          </a:p>
        </p:txBody>
      </p:sp>
      <p:sp>
        <p:nvSpPr>
          <p:cNvPr id="8" name="Footer Placeholder 7">
            <a:extLst>
              <a:ext uri="{FF2B5EF4-FFF2-40B4-BE49-F238E27FC236}">
                <a16:creationId xmlns:a16="http://schemas.microsoft.com/office/drawing/2014/main" id="{26E4DCBE-66D9-F157-C37B-0B55EA5C7C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EB7F6-D878-689A-E7DD-9B0E4E283BC4}"/>
              </a:ext>
            </a:extLst>
          </p:cNvPr>
          <p:cNvSpPr>
            <a:spLocks noGrp="1"/>
          </p:cNvSpPr>
          <p:nvPr>
            <p:ph type="sldNum" sz="quarter" idx="12"/>
          </p:nvPr>
        </p:nvSpPr>
        <p:spPr/>
        <p:txBody>
          <a:bodyPr/>
          <a:lstStyle/>
          <a:p>
            <a:fld id="{8179B124-EE6F-DB4E-A403-682A40579A9A}" type="slidenum">
              <a:rPr lang="en-US" smtClean="0"/>
              <a:t>‹#›</a:t>
            </a:fld>
            <a:endParaRPr lang="en-US"/>
          </a:p>
        </p:txBody>
      </p:sp>
      <p:sp>
        <p:nvSpPr>
          <p:cNvPr id="2" name="Title 1">
            <a:extLst>
              <a:ext uri="{FF2B5EF4-FFF2-40B4-BE49-F238E27FC236}">
                <a16:creationId xmlns:a16="http://schemas.microsoft.com/office/drawing/2014/main" id="{0A78EE8E-7980-E8BA-29BA-681AAEAF9EA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06317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12192000" cy="6858000"/>
          </a:xfrm>
          <a:prstGeom prst="rect">
            <a:avLst/>
          </a:prstGeom>
          <a:solidFill>
            <a:schemeClr val="tx2">
              <a:alpha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608138" y="1709928"/>
            <a:ext cx="10972800" cy="2973679"/>
          </a:xfrm>
        </p:spPr>
        <p:txBody>
          <a:bodyPr anchor="b">
            <a:normAutofit/>
          </a:bodyPr>
          <a:lstStyle>
            <a:lvl1pPr>
              <a:defRPr sz="4800" spc="150" baseline="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608138" y="4809066"/>
            <a:ext cx="10972800" cy="1183977"/>
          </a:xfrm>
        </p:spPr>
        <p:txBody>
          <a:bodyPr>
            <a:norm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a:t>Want to add your own background image to a section header? Right-click the slide (careful to avoid the text boxes) and select ‘Format Background…’ to open the Format Pane on the right. Then hit the ‘Insert’ button and add any image from your computer.</a:t>
            </a:r>
          </a:p>
        </p:txBody>
      </p:sp>
      <p:pic>
        <p:nvPicPr>
          <p:cNvPr id="14" name="Picture 13">
            <a:extLst>
              <a:ext uri="{FF2B5EF4-FFF2-40B4-BE49-F238E27FC236}">
                <a16:creationId xmlns:a16="http://schemas.microsoft.com/office/drawing/2014/main" id="{3EECD6C0-B461-F1CE-26E8-AD76728E0D5A}"/>
              </a:ext>
              <a:ext uri="{C183D7F6-B498-43B3-948B-1728B52AA6E4}">
                <adec:decorative xmlns:adec="http://schemas.microsoft.com/office/drawing/2017/decorative" val="1"/>
              </a:ext>
            </a:extLst>
          </p:cNvPr>
          <p:cNvPicPr>
            <a:picLocks noChangeAspect="1"/>
          </p:cNvPicPr>
          <p:nvPr/>
        </p:nvPicPr>
        <p:blipFill>
          <a:blip r:embed="rId3"/>
          <a:srcRect t="10486" b="10486"/>
          <a:stretch/>
        </p:blipFill>
        <p:spPr>
          <a:xfrm>
            <a:off x="0" y="0"/>
            <a:ext cx="12192000" cy="125457"/>
          </a:xfrm>
          <a:prstGeom prst="rect">
            <a:avLst/>
          </a:prstGeom>
          <a:ln>
            <a:noFill/>
          </a:ln>
        </p:spPr>
      </p:pic>
      <p:sp>
        <p:nvSpPr>
          <p:cNvPr id="6" name="Date Placeholder 5">
            <a:extLst>
              <a:ext uri="{FF2B5EF4-FFF2-40B4-BE49-F238E27FC236}">
                <a16:creationId xmlns:a16="http://schemas.microsoft.com/office/drawing/2014/main" id="{29F0CD21-0D3C-99F5-9759-C93D24895A06}"/>
              </a:ext>
            </a:extLst>
          </p:cNvPr>
          <p:cNvSpPr>
            <a:spLocks noGrp="1"/>
          </p:cNvSpPr>
          <p:nvPr>
            <p:ph type="dt" sz="half" idx="10"/>
          </p:nvPr>
        </p:nvSpPr>
        <p:spPr/>
        <p:txBody>
          <a:bodyPr/>
          <a:lstStyle>
            <a:lvl1pPr>
              <a:defRPr>
                <a:solidFill>
                  <a:schemeClr val="bg1"/>
                </a:solidFill>
              </a:defRPr>
            </a:lvl1pPr>
          </a:lstStyle>
          <a:p>
            <a:fld id="{8A60A3F5-120A-A64C-8514-4F9CB3D10376}" type="datetimeFigureOut">
              <a:rPr lang="en-US" smtClean="0"/>
              <a:pPr/>
              <a:t>7/17/25</a:t>
            </a:fld>
            <a:endParaRPr lang="en-US"/>
          </a:p>
        </p:txBody>
      </p:sp>
      <p:sp>
        <p:nvSpPr>
          <p:cNvPr id="8" name="Footer Placeholder 7">
            <a:extLst>
              <a:ext uri="{FF2B5EF4-FFF2-40B4-BE49-F238E27FC236}">
                <a16:creationId xmlns:a16="http://schemas.microsoft.com/office/drawing/2014/main" id="{2C60AE30-DD32-365D-537D-D74683B14F38}"/>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5" name="Slide Number Placeholder 14">
            <a:extLst>
              <a:ext uri="{FF2B5EF4-FFF2-40B4-BE49-F238E27FC236}">
                <a16:creationId xmlns:a16="http://schemas.microsoft.com/office/drawing/2014/main" id="{009AB5ED-31DE-C9EC-87B2-8060BA73932C}"/>
              </a:ext>
            </a:extLst>
          </p:cNvPr>
          <p:cNvSpPr>
            <a:spLocks noGrp="1"/>
          </p:cNvSpPr>
          <p:nvPr>
            <p:ph type="sldNum" sz="quarter" idx="12"/>
          </p:nvPr>
        </p:nvSpPr>
        <p:spPr/>
        <p:txBody>
          <a:bodyPr/>
          <a:lstStyle>
            <a:lvl1pPr>
              <a:defRPr>
                <a:solidFill>
                  <a:schemeClr val="bg1"/>
                </a:solidFill>
              </a:defRPr>
            </a:lvl1pPr>
          </a:lstStyle>
          <a:p>
            <a:fld id="{8179B124-EE6F-DB4E-A403-682A40579A9A}" type="slidenum">
              <a:rPr lang="en-US" smtClean="0"/>
              <a:pPr/>
              <a:t>‹#›</a:t>
            </a:fld>
            <a:endParaRPr lang="en-US"/>
          </a:p>
        </p:txBody>
      </p:sp>
    </p:spTree>
    <p:extLst>
      <p:ext uri="{BB962C8B-B14F-4D97-AF65-F5344CB8AC3E}">
        <p14:creationId xmlns:p14="http://schemas.microsoft.com/office/powerpoint/2010/main" val="4082244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1_Section Header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userDrawn="1"/>
        </p:nvSpPr>
        <p:spPr>
          <a:xfrm>
            <a:off x="0" y="0"/>
            <a:ext cx="12192000" cy="6858000"/>
          </a:xfrm>
          <a:prstGeom prst="rect">
            <a:avLst/>
          </a:prstGeom>
          <a:solidFill>
            <a:schemeClr val="accent1">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F80E48-A69A-7EC6-301E-3BC4CA272513}"/>
              </a:ext>
              <a:ext uri="{C183D7F6-B498-43B3-948B-1728B52AA6E4}">
                <adec:decorative xmlns:adec="http://schemas.microsoft.com/office/drawing/2017/decorative" val="1"/>
              </a:ext>
            </a:extLst>
          </p:cNvPr>
          <p:cNvPicPr>
            <a:picLocks noChangeAspect="1"/>
          </p:cNvPicPr>
          <p:nvPr/>
        </p:nvPicPr>
        <p:blipFill>
          <a:blip r:embed="rId3"/>
          <a:srcRect t="10486" b="10486"/>
          <a:stretch/>
        </p:blipFill>
        <p:spPr>
          <a:xfrm>
            <a:off x="0" y="0"/>
            <a:ext cx="12192000" cy="125457"/>
          </a:xfrm>
          <a:prstGeom prst="rect">
            <a:avLst/>
          </a:prstGeom>
          <a:ln>
            <a:noFill/>
          </a:ln>
        </p:spPr>
      </p:pic>
      <p:sp>
        <p:nvSpPr>
          <p:cNvPr id="8" name="Date Placeholder 7">
            <a:extLst>
              <a:ext uri="{FF2B5EF4-FFF2-40B4-BE49-F238E27FC236}">
                <a16:creationId xmlns:a16="http://schemas.microsoft.com/office/drawing/2014/main" id="{36FF950F-6C95-30D2-8F6D-179E24462AD0}"/>
              </a:ext>
            </a:extLst>
          </p:cNvPr>
          <p:cNvSpPr>
            <a:spLocks noGrp="1"/>
          </p:cNvSpPr>
          <p:nvPr>
            <p:ph type="dt" sz="half" idx="10"/>
          </p:nvPr>
        </p:nvSpPr>
        <p:spPr/>
        <p:txBody>
          <a:bodyPr/>
          <a:lstStyle>
            <a:lvl1pPr>
              <a:defRPr>
                <a:solidFill>
                  <a:schemeClr val="bg1"/>
                </a:solidFill>
              </a:defRPr>
            </a:lvl1pPr>
          </a:lstStyle>
          <a:p>
            <a:fld id="{8A60A3F5-120A-A64C-8514-4F9CB3D10376}" type="datetimeFigureOut">
              <a:rPr lang="en-US" smtClean="0"/>
              <a:pPr/>
              <a:t>7/17/25</a:t>
            </a:fld>
            <a:endParaRPr lang="en-US"/>
          </a:p>
        </p:txBody>
      </p:sp>
      <p:sp>
        <p:nvSpPr>
          <p:cNvPr id="13" name="Footer Placeholder 12">
            <a:extLst>
              <a:ext uri="{FF2B5EF4-FFF2-40B4-BE49-F238E27FC236}">
                <a16:creationId xmlns:a16="http://schemas.microsoft.com/office/drawing/2014/main" id="{3121A777-E89A-E419-CBF5-6E0DBCE0B625}"/>
              </a:ext>
            </a:extLst>
          </p:cNvPr>
          <p:cNvSpPr>
            <a:spLocks noGrp="1"/>
          </p:cNvSpPr>
          <p:nvPr>
            <p:ph type="ftr" sz="quarter" idx="11"/>
          </p:nvPr>
        </p:nvSpPr>
        <p:spPr/>
        <p:txBody>
          <a:bodyPr/>
          <a:lstStyle>
            <a:lvl1pPr>
              <a:defRPr>
                <a:solidFill>
                  <a:schemeClr val="bg1"/>
                </a:solidFill>
              </a:defRPr>
            </a:lvl1pPr>
          </a:lstStyle>
          <a:p>
            <a:endParaRPr lang="en-US"/>
          </a:p>
        </p:txBody>
      </p:sp>
      <p:sp>
        <p:nvSpPr>
          <p:cNvPr id="14" name="Slide Number Placeholder 13">
            <a:extLst>
              <a:ext uri="{FF2B5EF4-FFF2-40B4-BE49-F238E27FC236}">
                <a16:creationId xmlns:a16="http://schemas.microsoft.com/office/drawing/2014/main" id="{576A54CB-2F90-9925-245C-16AE05AE833F}"/>
              </a:ext>
            </a:extLst>
          </p:cNvPr>
          <p:cNvSpPr>
            <a:spLocks noGrp="1"/>
          </p:cNvSpPr>
          <p:nvPr>
            <p:ph type="sldNum" sz="quarter" idx="12"/>
          </p:nvPr>
        </p:nvSpPr>
        <p:spPr/>
        <p:txBody>
          <a:bodyPr/>
          <a:lstStyle>
            <a:lvl1pPr>
              <a:defRPr>
                <a:solidFill>
                  <a:schemeClr val="bg1"/>
                </a:solidFill>
              </a:defRPr>
            </a:lvl1p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608138" y="1709929"/>
            <a:ext cx="6858000" cy="2669032"/>
          </a:xfrm>
        </p:spPr>
        <p:txBody>
          <a:bodyPr anchor="b">
            <a:normAutofit/>
          </a:bodyPr>
          <a:lstStyle>
            <a:lvl1pPr>
              <a:defRPr sz="4800" spc="150" baseline="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608138" y="4424130"/>
            <a:ext cx="6858000" cy="1568914"/>
          </a:xfrm>
        </p:spPr>
        <p:txBody>
          <a:bodyPr>
            <a:normAutofit/>
          </a:bodyPr>
          <a:lstStyle>
            <a:lvl1pPr marL="0" indent="0">
              <a:buNone/>
              <a:defRPr sz="20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r>
              <a:rPr lang="en-US"/>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spTree>
    <p:extLst>
      <p:ext uri="{BB962C8B-B14F-4D97-AF65-F5344CB8AC3E}">
        <p14:creationId xmlns:p14="http://schemas.microsoft.com/office/powerpoint/2010/main" val="3834224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ection Header - Go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87306CE-C8E9-AF2F-E95E-DAF0FF98E7F8}"/>
              </a:ext>
            </a:extLst>
          </p:cNvPr>
          <p:cNvSpPr/>
          <p:nvPr/>
        </p:nvSpPr>
        <p:spPr>
          <a:xfrm>
            <a:off x="0" y="0"/>
            <a:ext cx="12192000" cy="6858000"/>
          </a:xfrm>
          <a:prstGeom prst="rect">
            <a:avLst/>
          </a:prstGeom>
          <a:solidFill>
            <a:schemeClr val="accent3">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1F80E48-A69A-7EC6-301E-3BC4CA272513}"/>
              </a:ext>
              <a:ext uri="{C183D7F6-B498-43B3-948B-1728B52AA6E4}">
                <adec:decorative xmlns:adec="http://schemas.microsoft.com/office/drawing/2017/decorative" val="1"/>
              </a:ext>
            </a:extLst>
          </p:cNvPr>
          <p:cNvPicPr>
            <a:picLocks noChangeAspect="1"/>
          </p:cNvPicPr>
          <p:nvPr/>
        </p:nvPicPr>
        <p:blipFill>
          <a:blip r:embed="rId3"/>
          <a:srcRect t="10486" b="10486"/>
          <a:stretch/>
        </p:blipFill>
        <p:spPr>
          <a:xfrm>
            <a:off x="0" y="0"/>
            <a:ext cx="12192000" cy="125457"/>
          </a:xfrm>
          <a:prstGeom prst="rect">
            <a:avLst/>
          </a:prstGeom>
          <a:ln>
            <a:noFill/>
          </a:ln>
        </p:spPr>
      </p:pic>
      <p:sp>
        <p:nvSpPr>
          <p:cNvPr id="8" name="Date Placeholder 7">
            <a:extLst>
              <a:ext uri="{FF2B5EF4-FFF2-40B4-BE49-F238E27FC236}">
                <a16:creationId xmlns:a16="http://schemas.microsoft.com/office/drawing/2014/main" id="{36FF950F-6C95-30D2-8F6D-179E24462AD0}"/>
              </a:ext>
            </a:extLst>
          </p:cNvPr>
          <p:cNvSpPr>
            <a:spLocks noGrp="1"/>
          </p:cNvSpPr>
          <p:nvPr>
            <p:ph type="dt" sz="half" idx="10"/>
          </p:nvPr>
        </p:nvSpPr>
        <p:spPr/>
        <p:txBody>
          <a:bodyPr/>
          <a:lstStyle>
            <a:lvl1pPr>
              <a:defRPr>
                <a:solidFill>
                  <a:schemeClr val="tx2"/>
                </a:solidFill>
              </a:defRPr>
            </a:lvl1pPr>
          </a:lstStyle>
          <a:p>
            <a:fld id="{8A60A3F5-120A-A64C-8514-4F9CB3D10376}" type="datetimeFigureOut">
              <a:rPr lang="en-US" smtClean="0"/>
              <a:pPr/>
              <a:t>7/17/25</a:t>
            </a:fld>
            <a:endParaRPr lang="en-US"/>
          </a:p>
        </p:txBody>
      </p:sp>
      <p:sp>
        <p:nvSpPr>
          <p:cNvPr id="13" name="Footer Placeholder 12">
            <a:extLst>
              <a:ext uri="{FF2B5EF4-FFF2-40B4-BE49-F238E27FC236}">
                <a16:creationId xmlns:a16="http://schemas.microsoft.com/office/drawing/2014/main" id="{3121A777-E89A-E419-CBF5-6E0DBCE0B625}"/>
              </a:ext>
            </a:extLst>
          </p:cNvPr>
          <p:cNvSpPr>
            <a:spLocks noGrp="1"/>
          </p:cNvSpPr>
          <p:nvPr>
            <p:ph type="ftr" sz="quarter" idx="11"/>
          </p:nvPr>
        </p:nvSpPr>
        <p:spPr/>
        <p:txBody>
          <a:bodyPr/>
          <a:lstStyle>
            <a:lvl1pPr>
              <a:defRPr>
                <a:solidFill>
                  <a:schemeClr val="tx2"/>
                </a:solidFill>
              </a:defRPr>
            </a:lvl1pPr>
          </a:lstStyle>
          <a:p>
            <a:endParaRPr lang="en-US"/>
          </a:p>
        </p:txBody>
      </p:sp>
      <p:sp>
        <p:nvSpPr>
          <p:cNvPr id="14" name="Slide Number Placeholder 13">
            <a:extLst>
              <a:ext uri="{FF2B5EF4-FFF2-40B4-BE49-F238E27FC236}">
                <a16:creationId xmlns:a16="http://schemas.microsoft.com/office/drawing/2014/main" id="{576A54CB-2F90-9925-245C-16AE05AE833F}"/>
              </a:ext>
            </a:extLst>
          </p:cNvPr>
          <p:cNvSpPr>
            <a:spLocks noGrp="1"/>
          </p:cNvSpPr>
          <p:nvPr>
            <p:ph type="sldNum" sz="quarter" idx="12"/>
          </p:nvPr>
        </p:nvSpPr>
        <p:spPr/>
        <p:txBody>
          <a:bodyPr/>
          <a:lstStyle>
            <a:lvl1pPr>
              <a:defRPr>
                <a:solidFill>
                  <a:schemeClr val="tx2"/>
                </a:solidFill>
              </a:defRPr>
            </a:lvl1pPr>
          </a:lstStyle>
          <a:p>
            <a:fld id="{8179B124-EE6F-DB4E-A403-682A40579A9A}" type="slidenum">
              <a:rPr lang="en-US" smtClean="0"/>
              <a:pPr/>
              <a:t>‹#›</a:t>
            </a:fld>
            <a:endParaRPr lang="en-US"/>
          </a:p>
        </p:txBody>
      </p:sp>
      <p:sp>
        <p:nvSpPr>
          <p:cNvPr id="2" name="Title 1">
            <a:extLst>
              <a:ext uri="{FF2B5EF4-FFF2-40B4-BE49-F238E27FC236}">
                <a16:creationId xmlns:a16="http://schemas.microsoft.com/office/drawing/2014/main" id="{8CD2E165-2A26-EF38-7863-7342FD8F3487}"/>
              </a:ext>
            </a:extLst>
          </p:cNvPr>
          <p:cNvSpPr>
            <a:spLocks noGrp="1"/>
          </p:cNvSpPr>
          <p:nvPr>
            <p:ph type="title" hasCustomPrompt="1"/>
          </p:nvPr>
        </p:nvSpPr>
        <p:spPr>
          <a:xfrm>
            <a:off x="4718756" y="1709929"/>
            <a:ext cx="6862182" cy="2669032"/>
          </a:xfrm>
        </p:spPr>
        <p:txBody>
          <a:bodyPr anchor="b">
            <a:normAutofit/>
          </a:bodyPr>
          <a:lstStyle>
            <a:lvl1pPr>
              <a:defRPr sz="4800" spc="150" baseline="0">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91C204D2-F55A-7A14-2CBE-2F2E8017C47D}"/>
              </a:ext>
            </a:extLst>
          </p:cNvPr>
          <p:cNvSpPr>
            <a:spLocks noGrp="1"/>
          </p:cNvSpPr>
          <p:nvPr>
            <p:ph type="body" idx="1" hasCustomPrompt="1"/>
          </p:nvPr>
        </p:nvSpPr>
        <p:spPr>
          <a:xfrm>
            <a:off x="4718756" y="4424130"/>
            <a:ext cx="6862182" cy="1568914"/>
          </a:xfrm>
        </p:spPr>
        <p:txBody>
          <a:bodyPr>
            <a:normAutofit/>
          </a:bodyPr>
          <a:lstStyle>
            <a:lvl1pPr marL="0" indent="0">
              <a:buNone/>
              <a:defRPr sz="2000">
                <a:solidFill>
                  <a:schemeClr val="tx2"/>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Want to add your own background image to a section header? Right-click the slide and select ‘Format Background…’ to open the Format Pane on the right. Then hit the ‘Insert’ button and add your image. Change your mind? Hit ‘Reset Background’ at the bottom of the Format Pane.</a:t>
            </a:r>
          </a:p>
        </p:txBody>
      </p:sp>
    </p:spTree>
    <p:extLst>
      <p:ext uri="{BB962C8B-B14F-4D97-AF65-F5344CB8AC3E}">
        <p14:creationId xmlns:p14="http://schemas.microsoft.com/office/powerpoint/2010/main" val="2432216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BE736B-1DC4-6844-CC39-7953F6F5B62A}"/>
              </a:ext>
            </a:extLst>
          </p:cNvPr>
          <p:cNvSpPr>
            <a:spLocks noGrp="1"/>
          </p:cNvSpPr>
          <p:nvPr>
            <p:ph type="title"/>
          </p:nvPr>
        </p:nvSpPr>
        <p:spPr>
          <a:xfrm>
            <a:off x="608138" y="365125"/>
            <a:ext cx="10972800" cy="132556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BB408300-7DA2-3C94-2D53-431241D0FBD9}"/>
              </a:ext>
            </a:extLst>
          </p:cNvPr>
          <p:cNvSpPr>
            <a:spLocks noGrp="1"/>
          </p:cNvSpPr>
          <p:nvPr>
            <p:ph type="body" idx="1"/>
          </p:nvPr>
        </p:nvSpPr>
        <p:spPr>
          <a:xfrm>
            <a:off x="608138" y="1825625"/>
            <a:ext cx="10972800" cy="42297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92772C-906D-1430-9923-C061127ADF39}"/>
              </a:ext>
            </a:extLst>
          </p:cNvPr>
          <p:cNvSpPr>
            <a:spLocks noGrp="1"/>
          </p:cNvSpPr>
          <p:nvPr>
            <p:ph type="dt" sz="half" idx="2"/>
          </p:nvPr>
        </p:nvSpPr>
        <p:spPr>
          <a:xfrm>
            <a:off x="608138" y="6288723"/>
            <a:ext cx="2734502" cy="365125"/>
          </a:xfrm>
          <a:prstGeom prst="rect">
            <a:avLst/>
          </a:prstGeom>
        </p:spPr>
        <p:txBody>
          <a:bodyPr vert="horz" lIns="91440" tIns="45720" rIns="91440" bIns="45720" rtlCol="0" anchor="ctr"/>
          <a:lstStyle>
            <a:lvl1pPr algn="l">
              <a:defRPr sz="1200">
                <a:solidFill>
                  <a:schemeClr val="tx1">
                    <a:lumMod val="50000"/>
                    <a:lumOff val="50000"/>
                  </a:schemeClr>
                </a:solidFill>
              </a:defRPr>
            </a:lvl1pPr>
          </a:lstStyle>
          <a:p>
            <a:fld id="{8A60A3F5-120A-A64C-8514-4F9CB3D10376}" type="datetimeFigureOut">
              <a:rPr lang="en-US" smtClean="0"/>
              <a:pPr/>
              <a:t>7/17/25</a:t>
            </a:fld>
            <a:endParaRPr lang="en-US"/>
          </a:p>
        </p:txBody>
      </p:sp>
      <p:sp>
        <p:nvSpPr>
          <p:cNvPr id="5" name="Footer Placeholder 4">
            <a:extLst>
              <a:ext uri="{FF2B5EF4-FFF2-40B4-BE49-F238E27FC236}">
                <a16:creationId xmlns:a16="http://schemas.microsoft.com/office/drawing/2014/main" id="{493D683C-3CBA-82D6-F7F6-7AC29C2CED46}"/>
              </a:ext>
            </a:extLst>
          </p:cNvPr>
          <p:cNvSpPr>
            <a:spLocks noGrp="1"/>
          </p:cNvSpPr>
          <p:nvPr>
            <p:ph type="ftr" sz="quarter" idx="3"/>
          </p:nvPr>
        </p:nvSpPr>
        <p:spPr>
          <a:xfrm>
            <a:off x="3499494" y="6288724"/>
            <a:ext cx="8081444" cy="365125"/>
          </a:xfrm>
          <a:prstGeom prst="rect">
            <a:avLst/>
          </a:prstGeom>
        </p:spPr>
        <p:txBody>
          <a:bodyPr vert="horz" lIns="91440" tIns="45720" rIns="91440" bIns="45720" rtlCol="0" anchor="ctr"/>
          <a:lstStyle>
            <a:lvl1pPr algn="r">
              <a:defRPr sz="1200" b="0">
                <a:solidFill>
                  <a:schemeClr val="tx1">
                    <a:lumMod val="50000"/>
                    <a:lumOff val="50000"/>
                  </a:schemeClr>
                </a:solidFill>
              </a:defRPr>
            </a:lvl1pPr>
          </a:lstStyle>
          <a:p>
            <a:endParaRPr lang="en-US"/>
          </a:p>
        </p:txBody>
      </p:sp>
      <p:sp>
        <p:nvSpPr>
          <p:cNvPr id="6" name="Slide Number Placeholder 5">
            <a:extLst>
              <a:ext uri="{FF2B5EF4-FFF2-40B4-BE49-F238E27FC236}">
                <a16:creationId xmlns:a16="http://schemas.microsoft.com/office/drawing/2014/main" id="{9627A4A6-1594-51B3-2B27-71503A3EA162}"/>
              </a:ext>
            </a:extLst>
          </p:cNvPr>
          <p:cNvSpPr>
            <a:spLocks noGrp="1"/>
          </p:cNvSpPr>
          <p:nvPr>
            <p:ph type="sldNum" sz="quarter" idx="4"/>
          </p:nvPr>
        </p:nvSpPr>
        <p:spPr>
          <a:xfrm>
            <a:off x="11737792" y="6288723"/>
            <a:ext cx="454208" cy="365125"/>
          </a:xfrm>
          <a:prstGeom prst="rect">
            <a:avLst/>
          </a:prstGeom>
          <a:noFill/>
        </p:spPr>
        <p:txBody>
          <a:bodyPr vert="horz" lIns="91440" tIns="45720" rIns="91440" bIns="45720" rtlCol="0" anchor="ctr"/>
          <a:lstStyle>
            <a:lvl1pPr algn="l">
              <a:defRPr sz="1200" b="0">
                <a:solidFill>
                  <a:schemeClr val="tx1">
                    <a:lumMod val="50000"/>
                    <a:lumOff val="50000"/>
                  </a:schemeClr>
                </a:solidFill>
              </a:defRPr>
            </a:lvl1pPr>
          </a:lstStyle>
          <a:p>
            <a:fld id="{8179B124-EE6F-DB4E-A403-682A40579A9A}" type="slidenum">
              <a:rPr lang="en-US" smtClean="0"/>
              <a:pPr/>
              <a:t>‹#›</a:t>
            </a:fld>
            <a:endParaRPr lang="en-US"/>
          </a:p>
        </p:txBody>
      </p:sp>
      <p:pic>
        <p:nvPicPr>
          <p:cNvPr id="7" name="Picture 6">
            <a:extLst>
              <a:ext uri="{FF2B5EF4-FFF2-40B4-BE49-F238E27FC236}">
                <a16:creationId xmlns:a16="http://schemas.microsoft.com/office/drawing/2014/main" id="{696235D1-2BC9-75F7-C101-3EB37E70A8AE}"/>
              </a:ext>
              <a:ext uri="{C183D7F6-B498-43B3-948B-1728B52AA6E4}">
                <adec:decorative xmlns:adec="http://schemas.microsoft.com/office/drawing/2017/decorative" val="1"/>
              </a:ext>
            </a:extLst>
          </p:cNvPr>
          <p:cNvPicPr>
            <a:picLocks noChangeAspect="1"/>
          </p:cNvPicPr>
          <p:nvPr/>
        </p:nvPicPr>
        <p:blipFill rotWithShape="1">
          <a:blip r:embed="rId28">
            <a:extLst>
              <a:ext uri="{28A0092B-C50C-407E-A947-70E740481C1C}">
                <a14:useLocalDpi xmlns:a14="http://schemas.microsoft.com/office/drawing/2010/main" val="0"/>
              </a:ext>
            </a:extLst>
          </a:blip>
          <a:srcRect l="13937" t="20913" r="8465"/>
          <a:stretch/>
        </p:blipFill>
        <p:spPr>
          <a:xfrm>
            <a:off x="0" y="0"/>
            <a:ext cx="12192000" cy="125457"/>
          </a:xfrm>
          <a:prstGeom prst="rect">
            <a:avLst/>
          </a:prstGeom>
          <a:ln>
            <a:noFill/>
          </a:ln>
        </p:spPr>
      </p:pic>
      <p:sp>
        <p:nvSpPr>
          <p:cNvPr id="9" name="Rectangle 8">
            <a:extLst>
              <a:ext uri="{FF2B5EF4-FFF2-40B4-BE49-F238E27FC236}">
                <a16:creationId xmlns:a16="http://schemas.microsoft.com/office/drawing/2014/main" id="{9F63E526-6775-6BC5-8B3F-B3BA8B479B2C}"/>
              </a:ext>
              <a:ext uri="{C183D7F6-B498-43B3-948B-1728B52AA6E4}">
                <adec:decorative xmlns:adec="http://schemas.microsoft.com/office/drawing/2017/decorative" val="1"/>
              </a:ext>
            </a:extLst>
          </p:cNvPr>
          <p:cNvSpPr/>
          <p:nvPr/>
        </p:nvSpPr>
        <p:spPr>
          <a:xfrm>
            <a:off x="11084560" y="6065520"/>
            <a:ext cx="1107440" cy="792480"/>
          </a:xfrm>
          <a:prstGeom prst="rect">
            <a:avLst/>
          </a:prstGeom>
          <a:solidFill>
            <a:schemeClr val="bg2">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06F9A3E-E378-7717-0B3B-9B77201B4D5F}"/>
              </a:ext>
              <a:ext uri="{C183D7F6-B498-43B3-948B-1728B52AA6E4}">
                <adec:decorative xmlns:adec="http://schemas.microsoft.com/office/drawing/2017/decorative" val="1"/>
              </a:ext>
            </a:extLst>
          </p:cNvPr>
          <p:cNvPicPr>
            <a:picLocks noChangeAspect="1"/>
          </p:cNvPicPr>
          <p:nvPr userDrawn="1"/>
        </p:nvPicPr>
        <p:blipFill>
          <a:blip r:embed="rId29"/>
          <a:srcRect t="10486" b="10486"/>
          <a:stretch/>
        </p:blipFill>
        <p:spPr>
          <a:xfrm>
            <a:off x="0" y="0"/>
            <a:ext cx="12192000" cy="125457"/>
          </a:xfrm>
          <a:prstGeom prst="rect">
            <a:avLst/>
          </a:prstGeom>
          <a:ln>
            <a:noFill/>
          </a:ln>
        </p:spPr>
      </p:pic>
      <p:sp>
        <p:nvSpPr>
          <p:cNvPr id="10" name="Rectangle 9">
            <a:extLst>
              <a:ext uri="{FF2B5EF4-FFF2-40B4-BE49-F238E27FC236}">
                <a16:creationId xmlns:a16="http://schemas.microsoft.com/office/drawing/2014/main" id="{881F2A86-DF7A-A404-D87F-9594D62BE3AA}"/>
              </a:ext>
              <a:ext uri="{C183D7F6-B498-43B3-948B-1728B52AA6E4}">
                <adec:decorative xmlns:adec="http://schemas.microsoft.com/office/drawing/2017/decorative" val="1"/>
              </a:ext>
            </a:extLst>
          </p:cNvPr>
          <p:cNvSpPr/>
          <p:nvPr userDrawn="1"/>
        </p:nvSpPr>
        <p:spPr>
          <a:xfrm>
            <a:off x="11084560" y="6065520"/>
            <a:ext cx="1107440" cy="792480"/>
          </a:xfrm>
          <a:prstGeom prst="rect">
            <a:avLst/>
          </a:prstGeom>
          <a:solidFill>
            <a:schemeClr val="bg2">
              <a:alpha val="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0755587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 id="2147483703" r:id="rId26"/>
  </p:sldLayoutIdLst>
  <p:txStyles>
    <p:titleStyle>
      <a:lvl1pPr algn="l" defTabSz="914400" rtl="0" eaLnBrk="1" latinLnBrk="0" hangingPunct="1">
        <a:lnSpc>
          <a:spcPct val="90000"/>
        </a:lnSpc>
        <a:spcBef>
          <a:spcPct val="0"/>
        </a:spcBef>
        <a:buNone/>
        <a:defRPr sz="4400" b="1" kern="1200">
          <a:solidFill>
            <a:schemeClr val="tx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82DB87-0921-47FD-6081-A4CCFA650120}"/>
              </a:ext>
            </a:extLst>
          </p:cNvPr>
          <p:cNvSpPr>
            <a:spLocks noGrp="1"/>
          </p:cNvSpPr>
          <p:nvPr>
            <p:ph type="ctrTitle"/>
          </p:nvPr>
        </p:nvSpPr>
        <p:spPr/>
        <p:txBody>
          <a:bodyPr/>
          <a:lstStyle/>
          <a:p>
            <a:r>
              <a:rPr lang="en-US" dirty="0"/>
              <a:t>DESIGNING EFFECTIVE PRESENTATIONS</a:t>
            </a:r>
          </a:p>
        </p:txBody>
      </p:sp>
      <p:sp>
        <p:nvSpPr>
          <p:cNvPr id="5" name="Subtitle 4">
            <a:extLst>
              <a:ext uri="{FF2B5EF4-FFF2-40B4-BE49-F238E27FC236}">
                <a16:creationId xmlns:a16="http://schemas.microsoft.com/office/drawing/2014/main" id="{8D116086-00E3-303E-55D3-41F5085668BF}"/>
              </a:ext>
            </a:extLst>
          </p:cNvPr>
          <p:cNvSpPr>
            <a:spLocks noGrp="1"/>
          </p:cNvSpPr>
          <p:nvPr>
            <p:ph type="subTitle" idx="1"/>
          </p:nvPr>
        </p:nvSpPr>
        <p:spPr/>
        <p:txBody>
          <a:bodyPr>
            <a:normAutofit fontScale="92500" lnSpcReduction="20000"/>
          </a:bodyPr>
          <a:lstStyle/>
          <a:p>
            <a:r>
              <a:rPr lang="en-US" dirty="0"/>
              <a:t>With help from your friends in the Division of Marketing and Communications</a:t>
            </a:r>
          </a:p>
        </p:txBody>
      </p:sp>
      <p:sp>
        <p:nvSpPr>
          <p:cNvPr id="7" name="Picture Placeholder 6">
            <a:extLst>
              <a:ext uri="{FF2B5EF4-FFF2-40B4-BE49-F238E27FC236}">
                <a16:creationId xmlns:a16="http://schemas.microsoft.com/office/drawing/2014/main" id="{B2424787-35AA-44F3-76EC-0FD8734031B2}"/>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2122061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3E9BF-28A0-D2A7-8F62-E4FCC627E509}"/>
              </a:ext>
            </a:extLst>
          </p:cNvPr>
          <p:cNvSpPr>
            <a:spLocks noGrp="1"/>
          </p:cNvSpPr>
          <p:nvPr>
            <p:ph type="title"/>
          </p:nvPr>
        </p:nvSpPr>
        <p:spPr/>
        <p:txBody>
          <a:bodyPr/>
          <a:lstStyle/>
          <a:p>
            <a:endParaRPr lang="en-US"/>
          </a:p>
        </p:txBody>
      </p:sp>
      <p:sp>
        <p:nvSpPr>
          <p:cNvPr id="4" name="Text Placeholder 3">
            <a:extLst>
              <a:ext uri="{FF2B5EF4-FFF2-40B4-BE49-F238E27FC236}">
                <a16:creationId xmlns:a16="http://schemas.microsoft.com/office/drawing/2014/main" id="{BEE272FC-8B28-3D48-B1A4-FA2B4524AD0D}"/>
              </a:ext>
            </a:extLst>
          </p:cNvPr>
          <p:cNvSpPr>
            <a:spLocks noGrp="1"/>
          </p:cNvSpPr>
          <p:nvPr>
            <p:ph type="body" sz="quarter" idx="13"/>
          </p:nvPr>
        </p:nvSpPr>
        <p:spPr/>
        <p:txBody>
          <a:bodyPr/>
          <a:lstStyle/>
          <a:p>
            <a:endParaRPr lang="en-US"/>
          </a:p>
        </p:txBody>
      </p:sp>
      <p:sp>
        <p:nvSpPr>
          <p:cNvPr id="11" name="Picture Placeholder 10">
            <a:extLst>
              <a:ext uri="{FF2B5EF4-FFF2-40B4-BE49-F238E27FC236}">
                <a16:creationId xmlns:a16="http://schemas.microsoft.com/office/drawing/2014/main" id="{388FF44A-A8E8-3641-D3C7-95C739528BB0}"/>
              </a:ext>
            </a:extLst>
          </p:cNvPr>
          <p:cNvSpPr>
            <a:spLocks noGrp="1"/>
          </p:cNvSpPr>
          <p:nvPr>
            <p:ph type="pic" sz="quarter" idx="18"/>
          </p:nvPr>
        </p:nvSpPr>
        <p:spPr/>
        <p:txBody>
          <a:bodyPr/>
          <a:lstStyle/>
          <a:p>
            <a:endParaRPr lang="en-US"/>
          </a:p>
        </p:txBody>
      </p:sp>
      <p:sp>
        <p:nvSpPr>
          <p:cNvPr id="5" name="Text Placeholder 4">
            <a:extLst>
              <a:ext uri="{FF2B5EF4-FFF2-40B4-BE49-F238E27FC236}">
                <a16:creationId xmlns:a16="http://schemas.microsoft.com/office/drawing/2014/main" id="{26BCF36E-166E-025B-B5B2-3BCD37940CCE}"/>
              </a:ext>
            </a:extLst>
          </p:cNvPr>
          <p:cNvSpPr>
            <a:spLocks noGrp="1"/>
          </p:cNvSpPr>
          <p:nvPr>
            <p:ph type="body" sz="quarter" idx="14"/>
          </p:nvPr>
        </p:nvSpPr>
        <p:spPr/>
        <p:txBody>
          <a:bodyPr/>
          <a:lstStyle/>
          <a:p>
            <a:endParaRPr lang="en-US"/>
          </a:p>
        </p:txBody>
      </p:sp>
      <p:sp>
        <p:nvSpPr>
          <p:cNvPr id="9" name="Picture Placeholder 8">
            <a:extLst>
              <a:ext uri="{FF2B5EF4-FFF2-40B4-BE49-F238E27FC236}">
                <a16:creationId xmlns:a16="http://schemas.microsoft.com/office/drawing/2014/main" id="{3E863675-CB58-5162-9F31-AC18436C41DC}"/>
              </a:ext>
            </a:extLst>
          </p:cNvPr>
          <p:cNvSpPr>
            <a:spLocks noGrp="1"/>
          </p:cNvSpPr>
          <p:nvPr>
            <p:ph type="pic" sz="quarter" idx="19"/>
          </p:nvPr>
        </p:nvSpPr>
        <p:spPr/>
        <p:txBody>
          <a:bodyPr/>
          <a:lstStyle/>
          <a:p>
            <a:endParaRPr lang="en-US"/>
          </a:p>
        </p:txBody>
      </p:sp>
    </p:spTree>
    <p:extLst>
      <p:ext uri="{BB962C8B-B14F-4D97-AF65-F5344CB8AC3E}">
        <p14:creationId xmlns:p14="http://schemas.microsoft.com/office/powerpoint/2010/main" val="3799544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3793B-D047-9921-E8D0-ED2F003A1DEF}"/>
              </a:ext>
            </a:extLst>
          </p:cNvPr>
          <p:cNvSpPr>
            <a:spLocks noGrp="1"/>
          </p:cNvSpPr>
          <p:nvPr>
            <p:ph type="ctrTitle"/>
          </p:nvPr>
        </p:nvSpPr>
        <p:spPr/>
        <p:txBody>
          <a:bodyPr>
            <a:normAutofit/>
          </a:bodyPr>
          <a:lstStyle/>
          <a:p>
            <a:r>
              <a:rPr lang="en-US" dirty="0"/>
              <a:t>Light Background, Widescreen Ratio (16:9)</a:t>
            </a:r>
          </a:p>
        </p:txBody>
      </p:sp>
      <p:sp>
        <p:nvSpPr>
          <p:cNvPr id="3" name="Subtitle 2">
            <a:extLst>
              <a:ext uri="{FF2B5EF4-FFF2-40B4-BE49-F238E27FC236}">
                <a16:creationId xmlns:a16="http://schemas.microsoft.com/office/drawing/2014/main" id="{DBE4FF0B-89C3-E55C-E5A7-9F24E3F9823D}"/>
              </a:ext>
            </a:extLst>
          </p:cNvPr>
          <p:cNvSpPr>
            <a:spLocks noGrp="1"/>
          </p:cNvSpPr>
          <p:nvPr>
            <p:ph type="subTitle" idx="1"/>
          </p:nvPr>
        </p:nvSpPr>
        <p:spPr/>
        <p:txBody>
          <a:bodyPr/>
          <a:lstStyle/>
          <a:p>
            <a:r>
              <a:rPr lang="en-US" dirty="0"/>
              <a:t>Texas State University Template</a:t>
            </a:r>
          </a:p>
        </p:txBody>
      </p:sp>
    </p:spTree>
    <p:extLst>
      <p:ext uri="{BB962C8B-B14F-4D97-AF65-F5344CB8AC3E}">
        <p14:creationId xmlns:p14="http://schemas.microsoft.com/office/powerpoint/2010/main" val="1470396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EA26F-184F-A99E-5231-6428E5EA58D4}"/>
              </a:ext>
            </a:extLst>
          </p:cNvPr>
          <p:cNvSpPr>
            <a:spLocks noGrp="1"/>
          </p:cNvSpPr>
          <p:nvPr>
            <p:ph type="ctrTitle"/>
          </p:nvPr>
        </p:nvSpPr>
        <p:spPr/>
        <p:txBody>
          <a:bodyPr/>
          <a:lstStyle/>
          <a:p>
            <a:r>
              <a:rPr lang="en-US"/>
              <a:t>PRESENTATIONS FOR ROUND ROCK</a:t>
            </a:r>
          </a:p>
        </p:txBody>
      </p:sp>
      <p:sp>
        <p:nvSpPr>
          <p:cNvPr id="3" name="Subtitle 2">
            <a:extLst>
              <a:ext uri="{FF2B5EF4-FFF2-40B4-BE49-F238E27FC236}">
                <a16:creationId xmlns:a16="http://schemas.microsoft.com/office/drawing/2014/main" id="{AB77D3F3-10BA-C2BF-753E-F4A927077DD9}"/>
              </a:ext>
            </a:extLst>
          </p:cNvPr>
          <p:cNvSpPr>
            <a:spLocks noGrp="1"/>
          </p:cNvSpPr>
          <p:nvPr>
            <p:ph type="subTitle" idx="1"/>
          </p:nvPr>
        </p:nvSpPr>
        <p:spPr/>
        <p:txBody>
          <a:bodyPr/>
          <a:lstStyle/>
          <a:p>
            <a:r>
              <a:rPr lang="en-US"/>
              <a:t>Unique Logo Title Slide</a:t>
            </a:r>
          </a:p>
        </p:txBody>
      </p:sp>
      <p:sp>
        <p:nvSpPr>
          <p:cNvPr id="7" name="Picture Placeholder 6">
            <a:extLst>
              <a:ext uri="{FF2B5EF4-FFF2-40B4-BE49-F238E27FC236}">
                <a16:creationId xmlns:a16="http://schemas.microsoft.com/office/drawing/2014/main" id="{9EF7FB67-E2FF-4681-88C7-5FEAA1711F27}"/>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1404855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F10458E-CD40-7AB5-6D51-47AE136AF086}"/>
              </a:ext>
            </a:extLst>
          </p:cNvPr>
          <p:cNvSpPr>
            <a:spLocks noGrp="1"/>
          </p:cNvSpPr>
          <p:nvPr>
            <p:ph type="ctrTitle"/>
          </p:nvPr>
        </p:nvSpPr>
        <p:spPr/>
        <p:txBody>
          <a:bodyPr/>
          <a:lstStyle/>
          <a:p>
            <a:r>
              <a:rPr lang="en-US" dirty="0"/>
              <a:t>UNIT PRESENTATIONS</a:t>
            </a:r>
          </a:p>
        </p:txBody>
      </p:sp>
      <p:sp>
        <p:nvSpPr>
          <p:cNvPr id="11" name="Subtitle 10">
            <a:extLst>
              <a:ext uri="{FF2B5EF4-FFF2-40B4-BE49-F238E27FC236}">
                <a16:creationId xmlns:a16="http://schemas.microsoft.com/office/drawing/2014/main" id="{2AB6C4B2-0A8C-49F4-1D70-7F80E4F09178}"/>
              </a:ext>
            </a:extLst>
          </p:cNvPr>
          <p:cNvSpPr>
            <a:spLocks noGrp="1"/>
          </p:cNvSpPr>
          <p:nvPr>
            <p:ph type="subTitle" idx="1"/>
          </p:nvPr>
        </p:nvSpPr>
        <p:spPr/>
        <p:txBody>
          <a:bodyPr/>
          <a:lstStyle/>
          <a:p>
            <a:r>
              <a:rPr lang="en-US" dirty="0"/>
              <a:t>Use the frame above to add your unit logo</a:t>
            </a:r>
          </a:p>
        </p:txBody>
      </p:sp>
      <p:sp>
        <p:nvSpPr>
          <p:cNvPr id="13" name="Picture Placeholder 12">
            <a:extLst>
              <a:ext uri="{FF2B5EF4-FFF2-40B4-BE49-F238E27FC236}">
                <a16:creationId xmlns:a16="http://schemas.microsoft.com/office/drawing/2014/main" id="{0EA84507-AE95-31ED-1EAA-1FB553567CD1}"/>
              </a:ext>
            </a:extLst>
          </p:cNvPr>
          <p:cNvSpPr>
            <a:spLocks noGrp="1"/>
          </p:cNvSpPr>
          <p:nvPr>
            <p:ph type="pic" sz="quarter" idx="14"/>
          </p:nvPr>
        </p:nvSpPr>
        <p:spPr/>
        <p:txBody>
          <a:bodyPr/>
          <a:lstStyle/>
          <a:p>
            <a:endParaRPr lang="en-US"/>
          </a:p>
        </p:txBody>
      </p:sp>
      <p:sp>
        <p:nvSpPr>
          <p:cNvPr id="12" name="Picture Placeholder 11">
            <a:extLst>
              <a:ext uri="{FF2B5EF4-FFF2-40B4-BE49-F238E27FC236}">
                <a16:creationId xmlns:a16="http://schemas.microsoft.com/office/drawing/2014/main" id="{C87ED51D-3D48-C33B-338C-2639A602F704}"/>
              </a:ext>
            </a:extLst>
          </p:cNvPr>
          <p:cNvSpPr>
            <a:spLocks noGrp="1"/>
          </p:cNvSpPr>
          <p:nvPr>
            <p:ph type="pic" sz="quarter" idx="13"/>
          </p:nvPr>
        </p:nvSpPr>
        <p:spPr/>
        <p:txBody>
          <a:bodyPr/>
          <a:lstStyle/>
          <a:p>
            <a:endParaRPr lang="en-US"/>
          </a:p>
        </p:txBody>
      </p:sp>
    </p:spTree>
    <p:extLst>
      <p:ext uri="{BB962C8B-B14F-4D97-AF65-F5344CB8AC3E}">
        <p14:creationId xmlns:p14="http://schemas.microsoft.com/office/powerpoint/2010/main" val="22929446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62F4535-7038-67F5-0861-F93417A7E65B}"/>
              </a:ext>
            </a:extLst>
          </p:cNvPr>
          <p:cNvSpPr>
            <a:spLocks noGrp="1"/>
          </p:cNvSpPr>
          <p:nvPr>
            <p:ph type="title"/>
          </p:nvPr>
        </p:nvSpPr>
        <p:spPr/>
        <p:txBody>
          <a:bodyPr/>
          <a:lstStyle/>
          <a:p>
            <a:r>
              <a:rPr lang="en-US"/>
              <a:t>Presentation Basics</a:t>
            </a:r>
          </a:p>
        </p:txBody>
      </p:sp>
      <p:sp>
        <p:nvSpPr>
          <p:cNvPr id="3" name="Content Placeholder 2">
            <a:extLst>
              <a:ext uri="{FF2B5EF4-FFF2-40B4-BE49-F238E27FC236}">
                <a16:creationId xmlns:a16="http://schemas.microsoft.com/office/drawing/2014/main" id="{F2912B85-AD56-9E29-47EA-46D797A32F8B}"/>
              </a:ext>
            </a:extLst>
          </p:cNvPr>
          <p:cNvSpPr>
            <a:spLocks noGrp="1"/>
          </p:cNvSpPr>
          <p:nvPr>
            <p:ph idx="1"/>
          </p:nvPr>
        </p:nvSpPr>
        <p:spPr/>
        <p:txBody>
          <a:bodyPr vert="horz" lIns="91440" tIns="45720" rIns="91440" bIns="45720" rtlCol="0" anchor="t">
            <a:normAutofit/>
          </a:bodyPr>
          <a:lstStyle/>
          <a:p>
            <a:r>
              <a:rPr lang="en-US"/>
              <a:t>Be cautious about overloading a presentation with too much text.</a:t>
            </a:r>
          </a:p>
          <a:p>
            <a:pPr lvl="1"/>
            <a:r>
              <a:rPr lang="en-US"/>
              <a:t>If your slide is overly dense, try breaking the slide up into multiples by bullet.</a:t>
            </a:r>
          </a:p>
          <a:p>
            <a:r>
              <a:rPr lang="en-US"/>
              <a:t>The presentation is an aid for the audience, not the speaker.</a:t>
            </a:r>
          </a:p>
          <a:p>
            <a:pPr lvl="1"/>
            <a:r>
              <a:rPr lang="en-US"/>
              <a:t>Don’t use it as a teleprompter, but to reinforce your most important takeaways.</a:t>
            </a:r>
          </a:p>
          <a:p>
            <a:r>
              <a:rPr lang="en-US"/>
              <a:t>Want to reset the layout to match the template? </a:t>
            </a:r>
          </a:p>
          <a:p>
            <a:pPr lvl="1"/>
            <a:r>
              <a:rPr lang="en-US"/>
              <a:t>Reapply the template by going to Home on the Ribbon, then next to the ‘New Slide’ button, click the ‘Reset’ button.</a:t>
            </a:r>
          </a:p>
          <a:p>
            <a:pPr lvl="1"/>
            <a:r>
              <a:rPr lang="en-US"/>
              <a:t>This will also re-add any placeholder frames you’ve deleted, if you want them back.</a:t>
            </a:r>
          </a:p>
        </p:txBody>
      </p:sp>
    </p:spTree>
    <p:extLst>
      <p:ext uri="{BB962C8B-B14F-4D97-AF65-F5344CB8AC3E}">
        <p14:creationId xmlns:p14="http://schemas.microsoft.com/office/powerpoint/2010/main" val="2136948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2A5CB60-F452-37E7-8819-9260ED58F850}"/>
              </a:ext>
            </a:extLst>
          </p:cNvPr>
          <p:cNvSpPr>
            <a:spLocks noGrp="1"/>
          </p:cNvSpPr>
          <p:nvPr>
            <p:ph type="body" sz="half" idx="2"/>
          </p:nvPr>
        </p:nvSpPr>
        <p:spPr/>
        <p:txBody>
          <a:bodyPr/>
          <a:lstStyle/>
          <a:p>
            <a:r>
              <a:rPr lang="en-US" b="1"/>
              <a:t>This template includes over 20 unique layout options! </a:t>
            </a:r>
          </a:p>
          <a:p>
            <a:r>
              <a:rPr lang="en-US"/>
              <a:t>Click the dropdown arrow directly next to the ‘New Slide’ button to see more slide options not included in these samples. </a:t>
            </a:r>
          </a:p>
        </p:txBody>
      </p:sp>
      <p:sp>
        <p:nvSpPr>
          <p:cNvPr id="4" name="Picture Placeholder 3">
            <a:extLst>
              <a:ext uri="{FF2B5EF4-FFF2-40B4-BE49-F238E27FC236}">
                <a16:creationId xmlns:a16="http://schemas.microsoft.com/office/drawing/2014/main" id="{1E79E326-F89C-185C-2A87-CFEABA69FA68}"/>
              </a:ext>
            </a:extLst>
          </p:cNvPr>
          <p:cNvSpPr>
            <a:spLocks noGrp="1"/>
          </p:cNvSpPr>
          <p:nvPr>
            <p:ph type="pic" sz="quarter" idx="18"/>
          </p:nvPr>
        </p:nvSpPr>
        <p:spPr/>
        <p:txBody>
          <a:bodyPr/>
          <a:lstStyle/>
          <a:p>
            <a:endParaRPr lang="en-US"/>
          </a:p>
        </p:txBody>
      </p:sp>
      <p:sp>
        <p:nvSpPr>
          <p:cNvPr id="37" name="Title 36">
            <a:extLst>
              <a:ext uri="{FF2B5EF4-FFF2-40B4-BE49-F238E27FC236}">
                <a16:creationId xmlns:a16="http://schemas.microsoft.com/office/drawing/2014/main" id="{83E6A6DF-221A-CB75-675D-240E7E681FD6}"/>
              </a:ext>
            </a:extLst>
          </p:cNvPr>
          <p:cNvSpPr>
            <a:spLocks noGrp="1"/>
          </p:cNvSpPr>
          <p:nvPr>
            <p:ph type="title"/>
          </p:nvPr>
        </p:nvSpPr>
        <p:spPr/>
        <p:txBody>
          <a:bodyPr/>
          <a:lstStyle/>
          <a:p>
            <a:r>
              <a:rPr lang="en-US"/>
              <a:t>Accessing all the layout options</a:t>
            </a:r>
          </a:p>
        </p:txBody>
      </p:sp>
    </p:spTree>
    <p:extLst>
      <p:ext uri="{BB962C8B-B14F-4D97-AF65-F5344CB8AC3E}">
        <p14:creationId xmlns:p14="http://schemas.microsoft.com/office/powerpoint/2010/main" val="38751951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3DC79E-9030-E2CE-E41C-8B64A0CC55B8}"/>
              </a:ext>
            </a:extLst>
          </p:cNvPr>
          <p:cNvSpPr>
            <a:spLocks noGrp="1"/>
          </p:cNvSpPr>
          <p:nvPr>
            <p:ph type="title"/>
          </p:nvPr>
        </p:nvSpPr>
        <p:spPr/>
        <p:txBody>
          <a:bodyPr/>
          <a:lstStyle/>
          <a:p>
            <a:r>
              <a:rPr lang="en-US"/>
              <a:t>Accessibility Tips</a:t>
            </a:r>
          </a:p>
        </p:txBody>
      </p:sp>
      <p:sp>
        <p:nvSpPr>
          <p:cNvPr id="9" name="Text Placeholder 8">
            <a:extLst>
              <a:ext uri="{FF2B5EF4-FFF2-40B4-BE49-F238E27FC236}">
                <a16:creationId xmlns:a16="http://schemas.microsoft.com/office/drawing/2014/main" id="{FBED17F0-B2FA-E330-E57F-DB49B4DB9A5E}"/>
              </a:ext>
            </a:extLst>
          </p:cNvPr>
          <p:cNvSpPr>
            <a:spLocks noGrp="1"/>
          </p:cNvSpPr>
          <p:nvPr>
            <p:ph type="body" idx="1"/>
          </p:nvPr>
        </p:nvSpPr>
        <p:spPr/>
        <p:txBody>
          <a:bodyPr>
            <a:normAutofit/>
          </a:bodyPr>
          <a:lstStyle/>
          <a:p>
            <a:r>
              <a:rPr lang="en-US"/>
              <a:t>Checking Accessibility</a:t>
            </a:r>
          </a:p>
        </p:txBody>
      </p:sp>
      <p:sp>
        <p:nvSpPr>
          <p:cNvPr id="10" name="Content Placeholder 9">
            <a:extLst>
              <a:ext uri="{FF2B5EF4-FFF2-40B4-BE49-F238E27FC236}">
                <a16:creationId xmlns:a16="http://schemas.microsoft.com/office/drawing/2014/main" id="{5FC1529A-643E-D8A5-F1F2-88A7E2C5767D}"/>
              </a:ext>
            </a:extLst>
          </p:cNvPr>
          <p:cNvSpPr>
            <a:spLocks noGrp="1"/>
          </p:cNvSpPr>
          <p:nvPr>
            <p:ph sz="half" idx="2"/>
          </p:nvPr>
        </p:nvSpPr>
        <p:spPr/>
        <p:txBody>
          <a:bodyPr>
            <a:normAutofit/>
          </a:bodyPr>
          <a:lstStyle/>
          <a:p>
            <a:r>
              <a:rPr lang="en-US"/>
              <a:t>Go to ‘Tools’ then ‘Check Accessibility.’</a:t>
            </a:r>
          </a:p>
          <a:p>
            <a:r>
              <a:rPr lang="en-US"/>
              <a:t>PowerPoint will provide a summary of what needs to be updated to make your deck more accessible.</a:t>
            </a:r>
          </a:p>
        </p:txBody>
      </p:sp>
      <p:sp>
        <p:nvSpPr>
          <p:cNvPr id="11" name="Text Placeholder 10">
            <a:extLst>
              <a:ext uri="{FF2B5EF4-FFF2-40B4-BE49-F238E27FC236}">
                <a16:creationId xmlns:a16="http://schemas.microsoft.com/office/drawing/2014/main" id="{7D1DF50B-38EC-54C5-AA94-365DDCE227D2}"/>
              </a:ext>
            </a:extLst>
          </p:cNvPr>
          <p:cNvSpPr>
            <a:spLocks noGrp="1"/>
          </p:cNvSpPr>
          <p:nvPr>
            <p:ph type="body" sz="quarter" idx="3"/>
          </p:nvPr>
        </p:nvSpPr>
        <p:spPr/>
        <p:txBody>
          <a:bodyPr/>
          <a:lstStyle/>
          <a:p>
            <a:r>
              <a:rPr lang="en-US"/>
              <a:t>Adding Alt Text</a:t>
            </a:r>
          </a:p>
        </p:txBody>
      </p:sp>
      <p:sp>
        <p:nvSpPr>
          <p:cNvPr id="12" name="Content Placeholder 11">
            <a:extLst>
              <a:ext uri="{FF2B5EF4-FFF2-40B4-BE49-F238E27FC236}">
                <a16:creationId xmlns:a16="http://schemas.microsoft.com/office/drawing/2014/main" id="{8531A6E9-80FD-FB0D-321D-07A5B749DC03}"/>
              </a:ext>
            </a:extLst>
          </p:cNvPr>
          <p:cNvSpPr>
            <a:spLocks noGrp="1"/>
          </p:cNvSpPr>
          <p:nvPr>
            <p:ph sz="quarter" idx="4"/>
          </p:nvPr>
        </p:nvSpPr>
        <p:spPr/>
        <p:txBody>
          <a:bodyPr>
            <a:normAutofit/>
          </a:bodyPr>
          <a:lstStyle/>
          <a:p>
            <a:r>
              <a:rPr lang="en-US"/>
              <a:t>Be sure to add Alt Text for images you add that are contextual. </a:t>
            </a:r>
          </a:p>
          <a:p>
            <a:pPr lvl="1"/>
            <a:r>
              <a:rPr lang="en-US"/>
              <a:t>The stock images in the design have already been marked as decorative. </a:t>
            </a:r>
          </a:p>
          <a:p>
            <a:r>
              <a:rPr lang="en-US"/>
              <a:t>Add Alt Text to images by right-clicking and selecting ‘Add Alt Text.’</a:t>
            </a:r>
          </a:p>
        </p:txBody>
      </p:sp>
    </p:spTree>
    <p:extLst>
      <p:ext uri="{BB962C8B-B14F-4D97-AF65-F5344CB8AC3E}">
        <p14:creationId xmlns:p14="http://schemas.microsoft.com/office/powerpoint/2010/main" val="3031726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08D0B-AB06-690B-F0CB-593DBEEDF4F5}"/>
              </a:ext>
            </a:extLst>
          </p:cNvPr>
          <p:cNvSpPr>
            <a:spLocks noGrp="1"/>
          </p:cNvSpPr>
          <p:nvPr>
            <p:ph type="title"/>
          </p:nvPr>
        </p:nvSpPr>
        <p:spPr/>
        <p:txBody>
          <a:bodyPr/>
          <a:lstStyle/>
          <a:p>
            <a:r>
              <a:rPr lang="en-US"/>
              <a:t>Section Header</a:t>
            </a:r>
          </a:p>
        </p:txBody>
      </p:sp>
      <p:sp>
        <p:nvSpPr>
          <p:cNvPr id="3" name="Text Placeholder 2">
            <a:extLst>
              <a:ext uri="{FF2B5EF4-FFF2-40B4-BE49-F238E27FC236}">
                <a16:creationId xmlns:a16="http://schemas.microsoft.com/office/drawing/2014/main" id="{DDF536B4-DCB3-FA90-DF57-4EB17CF7B334}"/>
              </a:ext>
            </a:extLst>
          </p:cNvPr>
          <p:cNvSpPr>
            <a:spLocks noGrp="1"/>
          </p:cNvSpPr>
          <p:nvPr>
            <p:ph type="body" idx="1"/>
          </p:nvPr>
        </p:nvSpPr>
        <p:spPr/>
        <p:txBody>
          <a:bodyPr>
            <a:normAutofit/>
          </a:bodyPr>
          <a:lstStyle/>
          <a:p>
            <a:r>
              <a:rPr lang="en-US"/>
              <a:t>Want to add your own background image to a section header? Right-click the slide (careful to avoid the text boxes) and select ‘Format Background…’ to open the Format Pane on the right. Then hit the ‘Insert’ button and add any image from your computer.</a:t>
            </a:r>
          </a:p>
        </p:txBody>
      </p:sp>
    </p:spTree>
    <p:extLst>
      <p:ext uri="{BB962C8B-B14F-4D97-AF65-F5344CB8AC3E}">
        <p14:creationId xmlns:p14="http://schemas.microsoft.com/office/powerpoint/2010/main" val="2401880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3DC0F2-6294-F7AA-0975-9D509AE29607}"/>
              </a:ext>
            </a:extLst>
          </p:cNvPr>
          <p:cNvSpPr>
            <a:spLocks noGrp="1"/>
          </p:cNvSpPr>
          <p:nvPr>
            <p:ph type="title"/>
          </p:nvPr>
        </p:nvSpPr>
        <p:spPr/>
        <p:txBody>
          <a:bodyPr>
            <a:normAutofit fontScale="90000"/>
          </a:bodyPr>
          <a:lstStyle/>
          <a:p>
            <a:r>
              <a:rPr lang="en-US" dirty="0"/>
              <a:t>“A bobcat will fight you with everything he has; with four claws, teeth, speed and brains.”</a:t>
            </a:r>
          </a:p>
        </p:txBody>
      </p:sp>
      <p:sp>
        <p:nvSpPr>
          <p:cNvPr id="3" name="Text Placeholder 2">
            <a:extLst>
              <a:ext uri="{FF2B5EF4-FFF2-40B4-BE49-F238E27FC236}">
                <a16:creationId xmlns:a16="http://schemas.microsoft.com/office/drawing/2014/main" id="{BAC2C01E-EFD4-15C8-C59D-D2ACCCEA4707}"/>
              </a:ext>
            </a:extLst>
          </p:cNvPr>
          <p:cNvSpPr>
            <a:spLocks noGrp="1"/>
          </p:cNvSpPr>
          <p:nvPr>
            <p:ph type="body" sz="quarter" idx="13"/>
          </p:nvPr>
        </p:nvSpPr>
        <p:spPr/>
        <p:txBody>
          <a:bodyPr/>
          <a:lstStyle/>
          <a:p>
            <a:r>
              <a:rPr lang="en-US" dirty="0"/>
              <a:t>— Oscar Strahan</a:t>
            </a:r>
          </a:p>
        </p:txBody>
      </p:sp>
    </p:spTree>
    <p:extLst>
      <p:ext uri="{BB962C8B-B14F-4D97-AF65-F5344CB8AC3E}">
        <p14:creationId xmlns:p14="http://schemas.microsoft.com/office/powerpoint/2010/main" val="50519759"/>
      </p:ext>
    </p:extLst>
  </p:cSld>
  <p:clrMapOvr>
    <a:masterClrMapping/>
  </p:clrMapOvr>
</p:sld>
</file>

<file path=ppt/theme/theme1.xml><?xml version="1.0" encoding="utf-8"?>
<a:theme xmlns:a="http://schemas.openxmlformats.org/drawingml/2006/main" name="TXST Light">
  <a:themeElements>
    <a:clrScheme name="TXST">
      <a:dk1>
        <a:srgbClr val="363434"/>
      </a:dk1>
      <a:lt1>
        <a:srgbClr val="FFFFFF"/>
      </a:lt1>
      <a:dk2>
        <a:srgbClr val="501214"/>
      </a:dk2>
      <a:lt2>
        <a:srgbClr val="F5F1EE"/>
      </a:lt2>
      <a:accent1>
        <a:srgbClr val="AC9155"/>
      </a:accent1>
      <a:accent2>
        <a:srgbClr val="EB2E47"/>
      </a:accent2>
      <a:accent3>
        <a:srgbClr val="EBBA45"/>
      </a:accent3>
      <a:accent4>
        <a:srgbClr val="6EA095"/>
      </a:accent4>
      <a:accent5>
        <a:srgbClr val="EA664D"/>
      </a:accent5>
      <a:accent6>
        <a:srgbClr val="007096"/>
      </a:accent6>
      <a:hlink>
        <a:srgbClr val="007096"/>
      </a:hlink>
      <a:folHlink>
        <a:srgbClr val="266724"/>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XST Light" id="{3DCDD510-7904-B74A-8922-59513742C84D}" vid="{3CF22F8D-25A6-7347-A67B-78837EA981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5f9efd60-91f6-4699-b517-a26acc9da5ac" xsi:nil="true"/>
    <lcf76f155ced4ddcb4097134ff3c332f xmlns="12fa6d96-4300-4a78-8104-372a6977206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16A8E893BEA94CBBF2263B6495CF7C" ma:contentTypeVersion="15" ma:contentTypeDescription="Create a new document." ma:contentTypeScope="" ma:versionID="e538cd44abb7a8882565b19cb87cc6df">
  <xsd:schema xmlns:xsd="http://www.w3.org/2001/XMLSchema" xmlns:xs="http://www.w3.org/2001/XMLSchema" xmlns:p="http://schemas.microsoft.com/office/2006/metadata/properties" xmlns:ns2="12fa6d96-4300-4a78-8104-372a69772060" xmlns:ns3="5f9efd60-91f6-4699-b517-a26acc9da5ac" targetNamespace="http://schemas.microsoft.com/office/2006/metadata/properties" ma:root="true" ma:fieldsID="86411e3c0976b5467c26c4856fd89904" ns2:_="" ns3:_="">
    <xsd:import namespace="12fa6d96-4300-4a78-8104-372a69772060"/>
    <xsd:import namespace="5f9efd60-91f6-4699-b517-a26acc9da5a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2fa6d96-4300-4a78-8104-372a697720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3a692e8-e48a-48e7-a779-d106e04dcfd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f9efd60-91f6-4699-b517-a26acc9da5a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8e29d0-17b1-4d33-addc-b55b3218264a}" ma:internalName="TaxCatchAll" ma:showField="CatchAllData" ma:web="5f9efd60-91f6-4699-b517-a26acc9da5a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CA2772D-6AB4-4303-A60A-4872810885EA}">
  <ds:schemaRefs>
    <ds:schemaRef ds:uri="5f9efd60-91f6-4699-b517-a26acc9da5ac"/>
    <ds:schemaRef ds:uri="http://purl.org/dc/elements/1.1/"/>
    <ds:schemaRef ds:uri="http://purl.org/dc/terms/"/>
    <ds:schemaRef ds:uri="http://purl.org/dc/dcmitype/"/>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366bb94d-ed52-48c4-977f-e7160257263f"/>
  </ds:schemaRefs>
</ds:datastoreItem>
</file>

<file path=customXml/itemProps2.xml><?xml version="1.0" encoding="utf-8"?>
<ds:datastoreItem xmlns:ds="http://schemas.openxmlformats.org/officeDocument/2006/customXml" ds:itemID="{FF113E3F-0FBA-4077-AF2F-9563E8FA16D3}">
  <ds:schemaRefs>
    <ds:schemaRef ds:uri="http://schemas.microsoft.com/sharepoint/v3/contenttype/forms"/>
  </ds:schemaRefs>
</ds:datastoreItem>
</file>

<file path=customXml/itemProps3.xml><?xml version="1.0" encoding="utf-8"?>
<ds:datastoreItem xmlns:ds="http://schemas.openxmlformats.org/officeDocument/2006/customXml" ds:itemID="{7763885E-9EB1-4E6B-9630-FE1D6A5B10E0}"/>
</file>

<file path=docProps/app.xml><?xml version="1.0" encoding="utf-8"?>
<Properties xmlns="http://schemas.openxmlformats.org/officeDocument/2006/extended-properties" xmlns:vt="http://schemas.openxmlformats.org/officeDocument/2006/docPropsVTypes">
  <Template>TXST Light</Template>
  <TotalTime>400</TotalTime>
  <Words>355</Words>
  <Application>Microsoft Macintosh PowerPoint</Application>
  <PresentationFormat>Widescreen</PresentationFormat>
  <Paragraphs>35</Paragraphs>
  <Slides>10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Aptos</vt:lpstr>
      <vt:lpstr>Aptos Display</vt:lpstr>
      <vt:lpstr>Arial</vt:lpstr>
      <vt:lpstr>TXST Light</vt:lpstr>
      <vt:lpstr>DESIGNING EFFECTIVE PRESENTATIONS</vt:lpstr>
      <vt:lpstr>Light Background, Widescreen Ratio (16:9)</vt:lpstr>
      <vt:lpstr>PRESENTATIONS FOR ROUND ROCK</vt:lpstr>
      <vt:lpstr>UNIT PRESENTATIONS</vt:lpstr>
      <vt:lpstr>Presentation Basics</vt:lpstr>
      <vt:lpstr>Accessing all the layout options</vt:lpstr>
      <vt:lpstr>Accessibility Tips</vt:lpstr>
      <vt:lpstr>Section Header</vt:lpstr>
      <vt:lpstr>“A bobcat will fight you with everything he has; with four claws, teeth, speed and brains.”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DESIGNING EFFECTIVE PRESENTATIONS</dc:title>
  <dc:creator>Murphy, Alison R</dc:creator>
  <cp:lastModifiedBy>Puthuraya, Akshatha</cp:lastModifiedBy>
  <cp:revision>6</cp:revision>
  <dcterms:created xsi:type="dcterms:W3CDTF">2024-06-11T19:36:44Z</dcterms:created>
  <dcterms:modified xsi:type="dcterms:W3CDTF">2025-07-17T16:29:41Z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0x010100FC16A8E893BEA94CBBF2263B6495CF7C</vt:lpwstr>
  </property>
  <property fmtid="{D5CDD505-2E9C-101B-9397-08002B2CF9AE}" pid="3" name="MediaServiceImageTags">
    <vt:lpwstr/>
  </property>
</Properties>
</file>