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D8A"/>
    <a:srgbClr val="EAB942"/>
    <a:srgbClr val="501214"/>
    <a:srgbClr val="AC9155"/>
    <a:srgbClr val="006F98"/>
    <a:srgbClr val="92D7E8"/>
    <a:srgbClr val="6EA096"/>
    <a:srgbClr val="3A9F68"/>
    <a:srgbClr val="296835"/>
    <a:srgbClr val="F37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772E-11EC-A34E-7C8F-57B603324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C71E5-F159-5EC1-1DF9-86BA39740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A2BB3-9E1A-D8D7-96F6-44E32902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82889-C1AB-EAA0-6085-40FA8BAC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1C208-2288-7A58-C0EF-EDF0BFF6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7CE6-0810-D100-6024-9C38B08B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C7E17-B1C6-0BCA-F06B-E7D401B50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D585E-4CBE-3FD2-C2E1-49AA2435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A5A34-2BE2-1798-29E9-1816C775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070AE-4199-2CDC-AE2D-DF404B3F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1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CB3E7-31CA-3BFD-5B42-2246637B2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6648-ABF8-8102-797F-ED491FB6D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AF53B-A065-E8E4-63CC-BC9A2CB1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B7C1C-7010-CA9E-FBA4-35071DEC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EBCD8-EBF9-E277-79CD-B177425F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EA2F-005C-6605-D056-50AD2335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70506-90DA-E12B-154F-5AC1BA6F0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3B0D1-2007-767A-EF8D-9488522D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993E-6D26-0025-E874-6BC85E7A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4B708-66A6-11DF-7BF8-F52FD2BD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4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98EF4-487E-84BE-20DD-C6F3B35D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C7FD6-B2C1-B7B6-A421-FF346DD9D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0C620-6ECE-D8EE-1096-181220B6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588C-5A17-7F4D-0552-2DA34E76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A1A24-E6CB-6CA8-F3C5-DFC67DD8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C488-6D10-43AF-643D-A7545BC5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EB7EF-B84C-7550-F047-41678DA1D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AC468-8DEF-BCFA-EBBA-F9FD7EDF3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63A1B-EC0E-3710-C83D-FB4156CB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24187-3DD5-CB18-6B12-D0FD71C9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5E73A-894E-12A3-19D2-AB5F30BB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9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9572-E5FD-3C35-BB40-D5BDA643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F48FA-6821-D579-2D59-DAECA390E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15070-B5C8-C9D5-1797-307B05CDC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5ACC6-33A2-5C54-BA02-FF9B39057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D3430-DCA2-4BC6-C2EA-E7F318BF6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DF65D-5614-CB4B-4B6A-B937F638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BB8A4-228B-1EB4-D70B-E0586D87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A9B05-98AF-5A56-B8DA-92C33555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1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CF7D-7712-7052-6355-1172608A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45ECE-8AE9-800F-1303-4998418F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971BD-7BD6-2B01-102C-9ED79E14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EE7B0-C811-BC14-71F7-0968E51D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FA02B-C499-7436-4BDD-0C4955D4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DA18A-4634-3CE1-72F4-AC287DCF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3150F-0B9D-5185-1497-2C79F1B2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7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CC93-492C-EC5B-88A4-7C642BBA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95C85-54FE-6A13-8D67-13B4E20E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5244B-6E25-8515-23CD-3BDBEB956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CCA4F-2313-CDA4-2776-854D6B45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0F91C-867F-4C6B-3AF8-9A34B295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3DE56-F09B-F199-0CF7-4BE334B8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5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DD80-AB5C-288D-5733-E8BC6CDF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6FCCA-C7D8-132B-189A-248033D01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94DB0-ACE8-0D7C-8A7F-B44067539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B41A0-DF74-4E57-4B7F-129AA179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23637-AC82-EFE3-E2ED-C2C3C080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0023-E3AA-2551-6508-62F168CC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3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21031-1D0B-9FF6-AB15-52559899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67720-BFC7-9FCA-7E24-15D9EE929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6639C-A776-8EB6-2E72-E72D1AA61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5D763-8AB7-4653-A80A-8D6FBCCCA6A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A6625-402C-86AF-33C3-640ABADB7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AB9ED-CECD-E084-09F6-1ECEE67B9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D7BD8A"/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E94254-F17C-BF49-F14C-CC0D033C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51" y="-1"/>
            <a:ext cx="4575117" cy="6862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6E61DB-EDFA-FB44-2A1C-F850848C752E}"/>
              </a:ext>
            </a:extLst>
          </p:cNvPr>
          <p:cNvSpPr txBox="1"/>
          <p:nvPr/>
        </p:nvSpPr>
        <p:spPr>
          <a:xfrm>
            <a:off x="4550066" y="308077"/>
            <a:ext cx="7641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5400" i="0" u="none" strike="noStrike" dirty="0">
                <a:latin typeface="Garamond" panose="02020404030301010803" pitchFamily="18" charset="0"/>
              </a:rPr>
              <a:t>“Winds of Change”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264A33-3DDA-A440-BC7B-D0C605E4DDF4}"/>
              </a:ext>
            </a:extLst>
          </p:cNvPr>
          <p:cNvSpPr txBox="1"/>
          <p:nvPr/>
        </p:nvSpPr>
        <p:spPr>
          <a:xfrm>
            <a:off x="5013580" y="5598677"/>
            <a:ext cx="326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2800" b="0" i="0" u="none" strike="noStrike" dirty="0">
                <a:latin typeface="Garamond" panose="02020404030301010803" pitchFamily="18" charset="0"/>
              </a:rPr>
              <a:t>2025-2026 </a:t>
            </a:r>
          </a:p>
          <a:p>
            <a:pPr marR="0" algn="l" rtl="0"/>
            <a:r>
              <a:rPr lang="en-US" sz="2800" b="0" i="0" u="none" strike="noStrike" dirty="0">
                <a:latin typeface="Garamond" panose="02020404030301010803" pitchFamily="18" charset="0"/>
              </a:rPr>
              <a:t>Student Artist Series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18902-4E47-5CF3-552D-16BB9226E1A3}"/>
              </a:ext>
            </a:extLst>
          </p:cNvPr>
          <p:cNvSpPr txBox="1"/>
          <p:nvPr/>
        </p:nvSpPr>
        <p:spPr>
          <a:xfrm>
            <a:off x="7443389" y="5190303"/>
            <a:ext cx="4156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rtl="0"/>
            <a:r>
              <a:rPr lang="en-US" sz="2800" b="0" i="0" u="none" strike="noStrike" dirty="0">
                <a:latin typeface="Garamond" panose="02020404030301010803" pitchFamily="18" charset="0"/>
              </a:rPr>
              <a:t>Day, Month Date, Year</a:t>
            </a:r>
          </a:p>
          <a:p>
            <a:pPr marR="0" algn="r" rtl="0"/>
            <a:r>
              <a:rPr lang="en-US" sz="2800" b="0" i="0" u="none" strike="noStrike" dirty="0">
                <a:latin typeface="Garamond" panose="02020404030301010803" pitchFamily="18" charset="0"/>
              </a:rPr>
              <a:t>Time a.m./p.m.</a:t>
            </a:r>
          </a:p>
          <a:p>
            <a:pPr marR="0" algn="r" rtl="0"/>
            <a:r>
              <a:rPr lang="en-US" sz="2800" b="0" i="0" u="none" strike="noStrike" dirty="0">
                <a:latin typeface="Garamond" panose="02020404030301010803" pitchFamily="18" charset="0"/>
              </a:rPr>
              <a:t>Venue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34130-611A-AFBA-B88A-527946A430FF}"/>
              </a:ext>
            </a:extLst>
          </p:cNvPr>
          <p:cNvSpPr txBox="1"/>
          <p:nvPr/>
        </p:nvSpPr>
        <p:spPr>
          <a:xfrm>
            <a:off x="4550066" y="1911903"/>
            <a:ext cx="76419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Garamond" panose="02020404030301010803" pitchFamily="18" charset="0"/>
              </a:rPr>
              <a:t>Senior Recital</a:t>
            </a:r>
          </a:p>
          <a:p>
            <a:pPr algn="ctr"/>
            <a:r>
              <a:rPr lang="en-US" sz="6000" dirty="0">
                <a:latin typeface="Garamond" panose="02020404030301010803" pitchFamily="18" charset="0"/>
              </a:rPr>
              <a:t>Jane Doe, </a:t>
            </a:r>
            <a:r>
              <a:rPr lang="en-US" sz="6000" i="1" dirty="0">
                <a:latin typeface="Garamond" panose="02020404030301010803" pitchFamily="18" charset="0"/>
              </a:rPr>
              <a:t>flute</a:t>
            </a:r>
            <a:endParaRPr lang="en-US" sz="6000" dirty="0">
              <a:latin typeface="Garamond" panose="02020404030301010803" pitchFamily="18" charset="0"/>
            </a:endParaRPr>
          </a:p>
          <a:p>
            <a:pPr algn="ctr"/>
            <a:r>
              <a:rPr lang="en-US" sz="4400" dirty="0">
                <a:latin typeface="Garamond" panose="02020404030301010803" pitchFamily="18" charset="0"/>
              </a:rPr>
              <a:t>John Doe, </a:t>
            </a:r>
            <a:r>
              <a:rPr lang="en-US" sz="4400" i="1" dirty="0">
                <a:latin typeface="Garamond" panose="02020404030301010803" pitchFamily="18" charset="0"/>
              </a:rPr>
              <a:t>piano</a:t>
            </a:r>
            <a:endParaRPr lang="en-US" sz="44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C2DF6-A398-52D7-76A2-00BE02A0156F}"/>
              </a:ext>
            </a:extLst>
          </p:cNvPr>
          <p:cNvSpPr txBox="1"/>
          <p:nvPr/>
        </p:nvSpPr>
        <p:spPr>
          <a:xfrm>
            <a:off x="-25051" y="5994775"/>
            <a:ext cx="4575117" cy="867485"/>
          </a:xfrm>
          <a:prstGeom prst="rect">
            <a:avLst/>
          </a:prstGeom>
          <a:solidFill>
            <a:srgbClr val="50121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5E61B34-F078-97B5-C6B3-FBDA1D7A4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1" y="6111578"/>
            <a:ext cx="3210112" cy="6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76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9c134a-14c9-4d4c-af65-c420f94c8cbb}" enabled="0" method="" siteId="{b19c134a-14c9-4d4c-af65-c420f94c8c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35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Todd E</dc:creator>
  <cp:lastModifiedBy>Sullivan, Todd E</cp:lastModifiedBy>
  <cp:revision>2</cp:revision>
  <dcterms:created xsi:type="dcterms:W3CDTF">2023-10-12T19:55:03Z</dcterms:created>
  <dcterms:modified xsi:type="dcterms:W3CDTF">2025-09-05T20:10:44Z</dcterms:modified>
</cp:coreProperties>
</file>