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14"/>
  </p:notesMasterIdLst>
  <p:sldIdLst>
    <p:sldId id="256" r:id="rId5"/>
    <p:sldId id="257" r:id="rId6"/>
    <p:sldId id="270" r:id="rId7"/>
    <p:sldId id="271" r:id="rId8"/>
    <p:sldId id="272" r:id="rId9"/>
    <p:sldId id="273" r:id="rId10"/>
    <p:sldId id="274" r:id="rId11"/>
    <p:sldId id="275"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BD8A"/>
    <a:srgbClr val="6EA095"/>
    <a:srgbClr val="266725"/>
    <a:srgbClr val="007096"/>
    <a:srgbClr val="419E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DF3337-FE78-4901-B5E5-CE51F1D7CE95}" v="28" dt="2025-09-05T21:50:50.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65"/>
    <p:restoredTop sz="94637"/>
  </p:normalViewPr>
  <p:slideViewPr>
    <p:cSldViewPr snapToGrid="0">
      <p:cViewPr varScale="1">
        <p:scale>
          <a:sx n="68" d="100"/>
          <a:sy n="68" d="100"/>
        </p:scale>
        <p:origin x="252" y="5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C332B-7BBC-F340-969A-CE9BBEF35095}" type="datetimeFigureOut">
              <a:rPr lang="en-US" smtClean="0"/>
              <a:t>9/8/2025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11742-AE36-EC4A-BC7A-F4F5A3B8117D}" type="slidenum">
              <a:rPr lang="en-US" smtClean="0"/>
              <a:t>‹#›</a:t>
            </a:fld>
            <a:endParaRPr lang="en-US"/>
          </a:p>
        </p:txBody>
      </p:sp>
    </p:spTree>
    <p:extLst>
      <p:ext uri="{BB962C8B-B14F-4D97-AF65-F5344CB8AC3E}">
        <p14:creationId xmlns:p14="http://schemas.microsoft.com/office/powerpoint/2010/main" val="622624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2</a:t>
            </a:fld>
            <a:endParaRPr lang="en-US"/>
          </a:p>
        </p:txBody>
      </p:sp>
    </p:spTree>
    <p:extLst>
      <p:ext uri="{BB962C8B-B14F-4D97-AF65-F5344CB8AC3E}">
        <p14:creationId xmlns:p14="http://schemas.microsoft.com/office/powerpoint/2010/main" val="297856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E6D44-CC5B-8485-56A2-5D0A6B84E3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BBAF38-711C-E3E6-4704-0C9FF01DBA2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EA144F9-0123-2CB5-E83B-550DEAD1D7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90EE5FF-B5A7-790F-D346-26B77D65C0DD}"/>
              </a:ext>
            </a:extLst>
          </p:cNvPr>
          <p:cNvSpPr>
            <a:spLocks noGrp="1"/>
          </p:cNvSpPr>
          <p:nvPr>
            <p:ph type="sldNum" sz="quarter" idx="5"/>
          </p:nvPr>
        </p:nvSpPr>
        <p:spPr/>
        <p:txBody>
          <a:bodyPr/>
          <a:lstStyle/>
          <a:p>
            <a:fld id="{2BE11742-AE36-EC4A-BC7A-F4F5A3B8117D}" type="slidenum">
              <a:rPr lang="en-US" smtClean="0"/>
              <a:t>3</a:t>
            </a:fld>
            <a:endParaRPr lang="en-US"/>
          </a:p>
        </p:txBody>
      </p:sp>
    </p:spTree>
    <p:extLst>
      <p:ext uri="{BB962C8B-B14F-4D97-AF65-F5344CB8AC3E}">
        <p14:creationId xmlns:p14="http://schemas.microsoft.com/office/powerpoint/2010/main" val="2018450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69571-96AB-53FF-AB6F-FC280CBA97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D4608D-3FC3-2FA2-D61E-C67DF485B90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DB421F4-EE43-6CFD-5090-6795E530D24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602A69-EF77-1520-BE98-861805F0FD18}"/>
              </a:ext>
            </a:extLst>
          </p:cNvPr>
          <p:cNvSpPr>
            <a:spLocks noGrp="1"/>
          </p:cNvSpPr>
          <p:nvPr>
            <p:ph type="sldNum" sz="quarter" idx="5"/>
          </p:nvPr>
        </p:nvSpPr>
        <p:spPr/>
        <p:txBody>
          <a:bodyPr/>
          <a:lstStyle/>
          <a:p>
            <a:fld id="{2BE11742-AE36-EC4A-BC7A-F4F5A3B8117D}" type="slidenum">
              <a:rPr lang="en-US" smtClean="0"/>
              <a:t>4</a:t>
            </a:fld>
            <a:endParaRPr lang="en-US"/>
          </a:p>
        </p:txBody>
      </p:sp>
    </p:spTree>
    <p:extLst>
      <p:ext uri="{BB962C8B-B14F-4D97-AF65-F5344CB8AC3E}">
        <p14:creationId xmlns:p14="http://schemas.microsoft.com/office/powerpoint/2010/main" val="100612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3D631-A6FC-DD62-B4DA-1AB847E578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FFBE61-FC25-C6C5-35D1-C6FEF2B6BF1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8D778DC-9A0F-0C9B-52EE-CF8A2C941C9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A3AA33C-9964-4053-9D33-210D94B3A272}"/>
              </a:ext>
            </a:extLst>
          </p:cNvPr>
          <p:cNvSpPr>
            <a:spLocks noGrp="1"/>
          </p:cNvSpPr>
          <p:nvPr>
            <p:ph type="sldNum" sz="quarter" idx="5"/>
          </p:nvPr>
        </p:nvSpPr>
        <p:spPr/>
        <p:txBody>
          <a:bodyPr/>
          <a:lstStyle/>
          <a:p>
            <a:fld id="{2BE11742-AE36-EC4A-BC7A-F4F5A3B8117D}" type="slidenum">
              <a:rPr lang="en-US" smtClean="0"/>
              <a:t>5</a:t>
            </a:fld>
            <a:endParaRPr lang="en-US"/>
          </a:p>
        </p:txBody>
      </p:sp>
    </p:spTree>
    <p:extLst>
      <p:ext uri="{BB962C8B-B14F-4D97-AF65-F5344CB8AC3E}">
        <p14:creationId xmlns:p14="http://schemas.microsoft.com/office/powerpoint/2010/main" val="1024139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01117-1ABA-A405-3DBE-8876307A5B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B73F4-53C2-0B58-D205-D994471890C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7B8A1A1-C434-AC8C-0808-FE73942F81E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9A7FCF-1B23-AE92-F8F4-3EEBA39D1E88}"/>
              </a:ext>
            </a:extLst>
          </p:cNvPr>
          <p:cNvSpPr>
            <a:spLocks noGrp="1"/>
          </p:cNvSpPr>
          <p:nvPr>
            <p:ph type="sldNum" sz="quarter" idx="5"/>
          </p:nvPr>
        </p:nvSpPr>
        <p:spPr/>
        <p:txBody>
          <a:bodyPr/>
          <a:lstStyle/>
          <a:p>
            <a:fld id="{2BE11742-AE36-EC4A-BC7A-F4F5A3B8117D}" type="slidenum">
              <a:rPr lang="en-US" smtClean="0"/>
              <a:t>6</a:t>
            </a:fld>
            <a:endParaRPr lang="en-US"/>
          </a:p>
        </p:txBody>
      </p:sp>
    </p:spTree>
    <p:extLst>
      <p:ext uri="{BB962C8B-B14F-4D97-AF65-F5344CB8AC3E}">
        <p14:creationId xmlns:p14="http://schemas.microsoft.com/office/powerpoint/2010/main" val="3617123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AA3F9-7F6D-F640-88C2-CD7B1E71A0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B7D2F3-CDA1-33B8-A5B4-1F67602F771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D7B5AB7-0403-21BB-6527-6443CF46E2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E71B47-E12A-F1A1-832F-623F639DDD2B}"/>
              </a:ext>
            </a:extLst>
          </p:cNvPr>
          <p:cNvSpPr>
            <a:spLocks noGrp="1"/>
          </p:cNvSpPr>
          <p:nvPr>
            <p:ph type="sldNum" sz="quarter" idx="5"/>
          </p:nvPr>
        </p:nvSpPr>
        <p:spPr/>
        <p:txBody>
          <a:bodyPr/>
          <a:lstStyle/>
          <a:p>
            <a:fld id="{2BE11742-AE36-EC4A-BC7A-F4F5A3B8117D}" type="slidenum">
              <a:rPr lang="en-US" smtClean="0"/>
              <a:t>7</a:t>
            </a:fld>
            <a:endParaRPr lang="en-US"/>
          </a:p>
        </p:txBody>
      </p:sp>
    </p:spTree>
    <p:extLst>
      <p:ext uri="{BB962C8B-B14F-4D97-AF65-F5344CB8AC3E}">
        <p14:creationId xmlns:p14="http://schemas.microsoft.com/office/powerpoint/2010/main" val="1862975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6B132-60C6-0E95-B306-5DC55E7A71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217617-361B-DEC7-1EEA-2118E650607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30E80D1-CE5D-348B-D856-692F4FAD1CC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AD1D13-AE31-9C9C-47CA-88F66D8FB30D}"/>
              </a:ext>
            </a:extLst>
          </p:cNvPr>
          <p:cNvSpPr>
            <a:spLocks noGrp="1"/>
          </p:cNvSpPr>
          <p:nvPr>
            <p:ph type="sldNum" sz="quarter" idx="5"/>
          </p:nvPr>
        </p:nvSpPr>
        <p:spPr/>
        <p:txBody>
          <a:bodyPr/>
          <a:lstStyle/>
          <a:p>
            <a:fld id="{2BE11742-AE36-EC4A-BC7A-F4F5A3B8117D}" type="slidenum">
              <a:rPr lang="en-US" smtClean="0"/>
              <a:t>8</a:t>
            </a:fld>
            <a:endParaRPr lang="en-US"/>
          </a:p>
        </p:txBody>
      </p:sp>
    </p:spTree>
    <p:extLst>
      <p:ext uri="{BB962C8B-B14F-4D97-AF65-F5344CB8AC3E}">
        <p14:creationId xmlns:p14="http://schemas.microsoft.com/office/powerpoint/2010/main" val="3243102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9</a:t>
            </a:fld>
            <a:endParaRPr lang="en-US"/>
          </a:p>
        </p:txBody>
      </p:sp>
    </p:spTree>
    <p:extLst>
      <p:ext uri="{BB962C8B-B14F-4D97-AF65-F5344CB8AC3E}">
        <p14:creationId xmlns:p14="http://schemas.microsoft.com/office/powerpoint/2010/main" val="3200864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p:nvSpPr>
        <p:spPr>
          <a:xfrm>
            <a:off x="0" y="0"/>
            <a:ext cx="12192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p:txBody>
      </p:sp>
      <p:grpSp>
        <p:nvGrpSpPr>
          <p:cNvPr id="9" name="Group 8">
            <a:extLst>
              <a:ext uri="{FF2B5EF4-FFF2-40B4-BE49-F238E27FC236}">
                <a16:creationId xmlns:a16="http://schemas.microsoft.com/office/drawing/2014/main" id="{1AD5A712-F269-5A7F-53A1-D01577225773}"/>
              </a:ext>
            </a:extLst>
          </p:cNvPr>
          <p:cNvGrpSpPr/>
          <p:nvPr userDrawn="1"/>
        </p:nvGrpSpPr>
        <p:grpSpPr>
          <a:xfrm>
            <a:off x="288097" y="336678"/>
            <a:ext cx="2728123" cy="1106677"/>
            <a:chOff x="288097" y="336678"/>
            <a:chExt cx="2728123" cy="1106677"/>
          </a:xfrm>
        </p:grpSpPr>
        <p:pic>
          <p:nvPicPr>
            <p:cNvPr id="16" name="Picture 15">
              <a:extLst>
                <a:ext uri="{FF2B5EF4-FFF2-40B4-BE49-F238E27FC236}">
                  <a16:creationId xmlns:a16="http://schemas.microsoft.com/office/drawing/2014/main" id="{D68AF5D7-2999-6FDB-596C-7BEB2626317C}"/>
                </a:ext>
              </a:extLst>
            </p:cNvPr>
            <p:cNvPicPr>
              <a:picLocks noChangeAspect="1"/>
            </p:cNvPicPr>
            <p:nvPr/>
          </p:nvPicPr>
          <p:blipFill>
            <a:blip r:embed="rId2"/>
            <a:srcRect/>
            <a:stretch/>
          </p:blipFill>
          <p:spPr>
            <a:xfrm>
              <a:off x="288097" y="336678"/>
              <a:ext cx="2728123" cy="816492"/>
            </a:xfrm>
            <a:prstGeom prst="rect">
              <a:avLst/>
            </a:prstGeom>
          </p:spPr>
        </p:pic>
        <p:pic>
          <p:nvPicPr>
            <p:cNvPr id="18" name="Picture 17" descr="Member the Texas State University System">
              <a:extLst>
                <a:ext uri="{FF2B5EF4-FFF2-40B4-BE49-F238E27FC236}">
                  <a16:creationId xmlns:a16="http://schemas.microsoft.com/office/drawing/2014/main" id="{307BFAAA-B3FC-DF89-72E6-854DF8F8C4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87" y="1294548"/>
              <a:ext cx="2391543" cy="148807"/>
            </a:xfrm>
            <a:prstGeom prst="rect">
              <a:avLst/>
            </a:prstGeom>
          </p:spPr>
        </p:pic>
      </p:grpSp>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a:blip r:embed="rId4"/>
          <a:srcRect l="6892" r="6892"/>
          <a:stretch/>
        </p:blipFill>
        <p:spPr>
          <a:xfrm>
            <a:off x="6887688" y="352803"/>
            <a:ext cx="5304312" cy="6152394"/>
          </a:xfrm>
          <a:prstGeom prst="rect">
            <a:avLst/>
          </a:prstGeom>
        </p:spPr>
      </p:pic>
      <p:pic>
        <p:nvPicPr>
          <p:cNvPr id="7" name="Picture 6">
            <a:extLst>
              <a:ext uri="{FF2B5EF4-FFF2-40B4-BE49-F238E27FC236}">
                <a16:creationId xmlns:a16="http://schemas.microsoft.com/office/drawing/2014/main" id="{A9B458E7-A2B6-FC5A-0C77-E55A680EDEDD}"/>
              </a:ext>
              <a:ext uri="{C183D7F6-B498-43B3-948B-1728B52AA6E4}">
                <adec:decorative xmlns:adec="http://schemas.microsoft.com/office/drawing/2017/decorative" val="1"/>
              </a:ext>
            </a:extLst>
          </p:cNvPr>
          <p:cNvPicPr>
            <a:picLocks/>
          </p:cNvPicPr>
          <p:nvPr/>
        </p:nvPicPr>
        <p:blipFill>
          <a:blip r:embed="rId5"/>
          <a:stretch/>
        </p:blipFill>
        <p:spPr>
          <a:xfrm flipH="1">
            <a:off x="0" y="1740098"/>
            <a:ext cx="6885432" cy="182880"/>
          </a:xfrm>
          <a:prstGeom prst="rect">
            <a:avLst/>
          </a:prstGeom>
        </p:spPr>
      </p:pic>
      <p:sp>
        <p:nvSpPr>
          <p:cNvPr id="5" name="Picture Placeholder 8">
            <a:extLst>
              <a:ext uri="{FF2B5EF4-FFF2-40B4-BE49-F238E27FC236}">
                <a16:creationId xmlns:a16="http://schemas.microsoft.com/office/drawing/2014/main" id="{B6D426D2-F400-3DD1-192B-23A6A40F9F4D}"/>
              </a:ext>
            </a:extLst>
          </p:cNvPr>
          <p:cNvSpPr>
            <a:spLocks noGrp="1"/>
          </p:cNvSpPr>
          <p:nvPr>
            <p:ph type="pic" sz="quarter" idx="13" hasCustomPrompt="1"/>
          </p:nvPr>
        </p:nvSpPr>
        <p:spPr>
          <a:xfrm>
            <a:off x="6887688" y="352803"/>
            <a:ext cx="5304312"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4" name="Date Placeholder 3">
            <a:extLst>
              <a:ext uri="{FF2B5EF4-FFF2-40B4-BE49-F238E27FC236}">
                <a16:creationId xmlns:a16="http://schemas.microsoft.com/office/drawing/2014/main" id="{C6BD34BC-F97D-4FF5-24C8-5F11D66044BE}"/>
              </a:ext>
            </a:extLst>
          </p:cNvPr>
          <p:cNvSpPr>
            <a:spLocks noGrp="1"/>
          </p:cNvSpPr>
          <p:nvPr>
            <p:ph type="dt" sz="half" idx="14"/>
          </p:nvPr>
        </p:nvSpPr>
        <p:spPr>
          <a:xfrm>
            <a:off x="608138" y="6492875"/>
            <a:ext cx="2734502" cy="365125"/>
          </a:xfrm>
        </p:spPr>
        <p:txBody>
          <a:bodyPr/>
          <a:lstStyle/>
          <a:p>
            <a:fld id="{8A60A3F5-120A-A64C-8514-4F9CB3D10376}" type="datetimeFigureOut">
              <a:rPr lang="en-US" smtClean="0"/>
              <a:pPr/>
              <a:t>9/8/2025</a:t>
            </a:fld>
            <a:endParaRPr lang="en-US"/>
          </a:p>
        </p:txBody>
      </p:sp>
      <p:sp>
        <p:nvSpPr>
          <p:cNvPr id="6" name="Footer Placeholder 5">
            <a:extLst>
              <a:ext uri="{FF2B5EF4-FFF2-40B4-BE49-F238E27FC236}">
                <a16:creationId xmlns:a16="http://schemas.microsoft.com/office/drawing/2014/main" id="{779B827A-F436-38D8-7C92-B979B14587FB}"/>
              </a:ext>
            </a:extLst>
          </p:cNvPr>
          <p:cNvSpPr>
            <a:spLocks noGrp="1"/>
          </p:cNvSpPr>
          <p:nvPr>
            <p:ph type="ftr" sz="quarter" idx="15"/>
          </p:nvPr>
        </p:nvSpPr>
        <p:spPr>
          <a:xfrm>
            <a:off x="3499494" y="6492876"/>
            <a:ext cx="8081444" cy="365125"/>
          </a:xfrm>
        </p:spPr>
        <p:txBody>
          <a:bodyPr/>
          <a:lstStyle/>
          <a:p>
            <a:endParaRPr lang="en-US"/>
          </a:p>
        </p:txBody>
      </p:sp>
      <p:sp>
        <p:nvSpPr>
          <p:cNvPr id="8" name="Slide Number Placeholder 7">
            <a:extLst>
              <a:ext uri="{FF2B5EF4-FFF2-40B4-BE49-F238E27FC236}">
                <a16:creationId xmlns:a16="http://schemas.microsoft.com/office/drawing/2014/main" id="{FA269407-F89A-625D-EC35-284BD92EFCC7}"/>
              </a:ext>
            </a:extLst>
          </p:cNvPr>
          <p:cNvSpPr>
            <a:spLocks noGrp="1"/>
          </p:cNvSpPr>
          <p:nvPr>
            <p:ph type="sldNum" sz="quarter" idx="16"/>
          </p:nvPr>
        </p:nvSpPr>
        <p:spPr>
          <a:xfrm>
            <a:off x="11737792" y="6492875"/>
            <a:ext cx="454208" cy="365125"/>
          </a:xfrm>
        </p:spPr>
        <p:txBody>
          <a:bodyPr/>
          <a:lstStyle/>
          <a:p>
            <a:fld id="{8179B124-EE6F-DB4E-A403-682A40579A9A}" type="slidenum">
              <a:rPr lang="en-US" smtClean="0"/>
              <a:pPr/>
              <a:t>‹#›</a:t>
            </a:fld>
            <a:endParaRPr lang="en-US"/>
          </a:p>
        </p:txBody>
      </p:sp>
      <p:pic>
        <p:nvPicPr>
          <p:cNvPr id="13" name="Picture 12">
            <a:extLst>
              <a:ext uri="{FF2B5EF4-FFF2-40B4-BE49-F238E27FC236}">
                <a16:creationId xmlns:a16="http://schemas.microsoft.com/office/drawing/2014/main" id="{BF0244C0-E69C-2409-2732-BEC7F9B194F9}"/>
              </a:ext>
              <a:ext uri="{C183D7F6-B498-43B3-948B-1728B52AA6E4}">
                <adec:decorative xmlns:adec="http://schemas.microsoft.com/office/drawing/2017/decorative" val="1"/>
              </a:ext>
            </a:extLst>
          </p:cNvPr>
          <p:cNvPicPr>
            <a:picLocks noChangeAspect="1"/>
          </p:cNvPicPr>
          <p:nvPr/>
        </p:nvPicPr>
        <p:blipFill>
          <a:blip r:embed="rId4"/>
          <a:srcRect l="6892" r="6892"/>
          <a:stretch/>
        </p:blipFill>
        <p:spPr>
          <a:xfrm>
            <a:off x="6887688" y="352803"/>
            <a:ext cx="5304312" cy="6152394"/>
          </a:xfrm>
          <a:prstGeom prst="rect">
            <a:avLst/>
          </a:prstGeom>
        </p:spPr>
      </p:pic>
    </p:spTree>
    <p:extLst>
      <p:ext uri="{BB962C8B-B14F-4D97-AF65-F5344CB8AC3E}">
        <p14:creationId xmlns:p14="http://schemas.microsoft.com/office/powerpoint/2010/main" val="131601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ig 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54AA94-6C8E-83C9-2FBA-64F5EBC8F0CC}"/>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5334000" y="0"/>
            <a:ext cx="6858000" cy="6858000"/>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4063452 h 6858000"/>
              <a:gd name="connsiteX5" fmla="*/ 497840 w 6858000"/>
              <a:gd name="connsiteY5" fmla="*/ 3460690 h 6858000"/>
              <a:gd name="connsiteX6" fmla="*/ 0 w 6858000"/>
              <a:gd name="connsiteY6" fmla="*/ 28579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8000">
                <a:moveTo>
                  <a:pt x="0" y="0"/>
                </a:moveTo>
                <a:lnTo>
                  <a:pt x="6858000" y="0"/>
                </a:lnTo>
                <a:lnTo>
                  <a:pt x="6858000" y="6858000"/>
                </a:lnTo>
                <a:lnTo>
                  <a:pt x="0" y="6858000"/>
                </a:lnTo>
                <a:lnTo>
                  <a:pt x="0" y="4063452"/>
                </a:lnTo>
                <a:lnTo>
                  <a:pt x="497840" y="3460690"/>
                </a:lnTo>
                <a:lnTo>
                  <a:pt x="0" y="2857926"/>
                </a:lnTo>
                <a:close/>
              </a:path>
            </a:pathLst>
          </a:custGeom>
        </p:spPr>
      </p:pic>
      <p:sp>
        <p:nvSpPr>
          <p:cNvPr id="6" name="Picture Placeholder 5">
            <a:extLst>
              <a:ext uri="{FF2B5EF4-FFF2-40B4-BE49-F238E27FC236}">
                <a16:creationId xmlns:a16="http://schemas.microsoft.com/office/drawing/2014/main" id="{E3049668-4A8F-8AF4-17B4-C74FDB40BB5D}"/>
              </a:ext>
            </a:extLst>
          </p:cNvPr>
          <p:cNvSpPr>
            <a:spLocks noGrp="1"/>
          </p:cNvSpPr>
          <p:nvPr>
            <p:ph type="pic" sz="quarter" idx="18" hasCustomPrompt="1"/>
          </p:nvPr>
        </p:nvSpPr>
        <p:spPr>
          <a:xfrm>
            <a:off x="5333999" y="1"/>
            <a:ext cx="6857999" cy="6857999"/>
          </a:xfrm>
          <a:custGeom>
            <a:avLst/>
            <a:gdLst>
              <a:gd name="connsiteX0" fmla="*/ 0 w 6858000"/>
              <a:gd name="connsiteY0" fmla="*/ 0 h 6857999"/>
              <a:gd name="connsiteX1" fmla="*/ 6858000 w 6858000"/>
              <a:gd name="connsiteY1" fmla="*/ 0 h 6857999"/>
              <a:gd name="connsiteX2" fmla="*/ 6858000 w 6858000"/>
              <a:gd name="connsiteY2" fmla="*/ 6857999 h 6857999"/>
              <a:gd name="connsiteX3" fmla="*/ 0 w 6858000"/>
              <a:gd name="connsiteY3" fmla="*/ 6857999 h 6857999"/>
              <a:gd name="connsiteX4" fmla="*/ 0 w 6858000"/>
              <a:gd name="connsiteY4" fmla="*/ 4063452 h 6857999"/>
              <a:gd name="connsiteX5" fmla="*/ 497840 w 6858000"/>
              <a:gd name="connsiteY5" fmla="*/ 3460690 h 6857999"/>
              <a:gd name="connsiteX6" fmla="*/ 0 w 6858000"/>
              <a:gd name="connsiteY6" fmla="*/ 285792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7999">
                <a:moveTo>
                  <a:pt x="0" y="0"/>
                </a:moveTo>
                <a:lnTo>
                  <a:pt x="6858000" y="0"/>
                </a:lnTo>
                <a:lnTo>
                  <a:pt x="6858000" y="6857999"/>
                </a:lnTo>
                <a:lnTo>
                  <a:pt x="0" y="6857999"/>
                </a:lnTo>
                <a:lnTo>
                  <a:pt x="0" y="4063452"/>
                </a:lnTo>
                <a:lnTo>
                  <a:pt x="497840" y="3460690"/>
                </a:lnTo>
                <a:lnTo>
                  <a:pt x="0" y="2857926"/>
                </a:lnTo>
                <a:close/>
              </a:path>
            </a:pathLst>
          </a:custGeom>
          <a:gradFill>
            <a:gsLst>
              <a:gs pos="25000">
                <a:schemeClr val="tx2">
                  <a:alpha val="0"/>
                </a:schemeClr>
              </a:gs>
              <a:gs pos="100000">
                <a:schemeClr val="tx2">
                  <a:alpha val="40000"/>
                </a:schemeClr>
              </a:gs>
            </a:gsLst>
            <a:lin ang="5400000" scaled="1"/>
          </a:gradFill>
        </p:spPr>
        <p:txBody>
          <a:bodyPr wrap="square" lIns="457200" tIns="457200" rIns="457200" bIns="457200" anchor="b">
            <a:no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608138" y="3429000"/>
            <a:ext cx="4045142"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When adding a custom image, be careful not to move the frame, or the bottom image may peek through.</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9/8/2025</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608138" y="619759"/>
            <a:ext cx="4045142" cy="2506278"/>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371852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ext with 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hasCustomPrompt="1"/>
          </p:nvPr>
        </p:nvSpPr>
        <p:spPr>
          <a:xfrm>
            <a:off x="7940766" y="2193789"/>
            <a:ext cx="2403543" cy="692497"/>
          </a:xfrm>
          <a:solidFill>
            <a:schemeClr val="bg1"/>
          </a:solidFill>
        </p:spPr>
        <p:txBody>
          <a:bodyPr wrap="none" lIns="182880" tIns="91440" rIns="182880" anchor="ctr" anchorCtr="0">
            <a:spAutoFit/>
          </a:bodyPr>
          <a:lstStyle>
            <a:lvl1pPr marL="0" indent="0" algn="ctr">
              <a:lnSpc>
                <a:spcPct val="100000"/>
              </a:lnSpc>
              <a:buNone/>
              <a:defRPr sz="3600" b="1" spc="15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CALLOUT</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704136" y="3139440"/>
            <a:ext cx="4876802" cy="3050222"/>
          </a:xfrm>
        </p:spPr>
        <p:txBody>
          <a:bodyPr/>
          <a:lstStyle>
            <a:lvl1pPr marL="0" indent="0" algn="ctr">
              <a:buNone/>
              <a:defRPr>
                <a:solidFill>
                  <a:schemeClr val="tx2"/>
                </a:solidFill>
              </a:defRPr>
            </a:lvl1pPr>
            <a:lvl2pPr marL="457200" indent="0" algn="ctr">
              <a:buNone/>
              <a:defRPr/>
            </a:lvl2pPr>
            <a:lvl3pPr algn="ctr">
              <a:defRPr/>
            </a:lvl3pPr>
            <a:lvl4pPr algn="ctr">
              <a:defRPr/>
            </a:lvl4pPr>
            <a:lvl5pPr algn="ctr">
              <a:defRPr/>
            </a:lvl5pPr>
          </a:lstStyle>
          <a:p>
            <a:pPr lvl="0"/>
            <a:r>
              <a:rPr lang="en-US"/>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9/8/2025</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11" name="Text Placeholder 3">
            <a:extLst>
              <a:ext uri="{FF2B5EF4-FFF2-40B4-BE49-F238E27FC236}">
                <a16:creationId xmlns:a16="http://schemas.microsoft.com/office/drawing/2014/main" id="{CB6D8E76-7443-829D-3BDF-53D63BEA8469}"/>
              </a:ext>
            </a:extLst>
          </p:cNvPr>
          <p:cNvSpPr>
            <a:spLocks noGrp="1"/>
          </p:cNvSpPr>
          <p:nvPr>
            <p:ph type="body" sz="half" idx="2" hasCustomPrompt="1"/>
          </p:nvPr>
        </p:nvSpPr>
        <p:spPr>
          <a:xfrm>
            <a:off x="608138" y="3429000"/>
            <a:ext cx="4743580"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When adding a custom image, be careful not to move the frame, or the bottom image may peek through.</a:t>
            </a:r>
          </a:p>
        </p:txBody>
      </p:sp>
      <p:sp>
        <p:nvSpPr>
          <p:cNvPr id="12" name="Title 1">
            <a:extLst>
              <a:ext uri="{FF2B5EF4-FFF2-40B4-BE49-F238E27FC236}">
                <a16:creationId xmlns:a16="http://schemas.microsoft.com/office/drawing/2014/main" id="{229E924E-32C2-34F9-21F3-FE6656ED345D}"/>
              </a:ext>
            </a:extLst>
          </p:cNvPr>
          <p:cNvSpPr>
            <a:spLocks noGrp="1"/>
          </p:cNvSpPr>
          <p:nvPr>
            <p:ph type="title"/>
          </p:nvPr>
        </p:nvSpPr>
        <p:spPr>
          <a:xfrm>
            <a:off x="608138" y="619759"/>
            <a:ext cx="4743580" cy="2506278"/>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234953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A99B2DC-ECD6-8854-2B5F-037D2BD1A8F4}"/>
              </a:ext>
              <a:ext uri="{C183D7F6-B498-43B3-948B-1728B52AA6E4}">
                <adec:decorative xmlns:adec="http://schemas.microsoft.com/office/drawing/2017/decorative" val="1"/>
              </a:ext>
            </a:extLst>
          </p:cNvPr>
          <p:cNvSpPr/>
          <p:nvPr/>
        </p:nvSpPr>
        <p:spPr>
          <a:xfrm>
            <a:off x="0" y="0"/>
            <a:ext cx="6096000" cy="6858000"/>
          </a:xfrm>
          <a:prstGeom prst="rect">
            <a:avLst/>
          </a:prstGeom>
          <a:solidFill>
            <a:srgbClr val="D7B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608137" y="3139440"/>
            <a:ext cx="4876801" cy="3050222"/>
          </a:xfrm>
        </p:spPr>
        <p:txBody>
          <a:bodyPr/>
          <a:lstStyle>
            <a:lvl1pPr marL="0" indent="0" algn="ctr">
              <a:buNone/>
              <a:defRPr>
                <a:solidFill>
                  <a:schemeClr val="tx2"/>
                </a:solidFill>
              </a:defRPr>
            </a:lvl1pPr>
            <a:lvl2pPr algn="ctr">
              <a:defRPr/>
            </a:lvl2pPr>
            <a:lvl3pPr algn="ctr">
              <a:defRPr/>
            </a:lvl3pPr>
            <a:lvl4pPr algn="ctr">
              <a:defRPr/>
            </a:lvl4pPr>
            <a:lvl5pPr algn="ctr">
              <a:defRPr/>
            </a:lvl5pPr>
          </a:lstStyle>
          <a:p>
            <a:pPr lvl="0"/>
            <a:r>
              <a:rPr lang="en-US" dirty="0"/>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704136" y="3139440"/>
            <a:ext cx="4876802" cy="3050222"/>
          </a:xfrm>
        </p:spPr>
        <p:txBody>
          <a:bodyPr/>
          <a:lstStyle>
            <a:lvl1pPr marL="0" indent="0" algn="ctr">
              <a:buNone/>
              <a:defRPr>
                <a:solidFill>
                  <a:schemeClr val="bg1"/>
                </a:solidFill>
              </a:defRPr>
            </a:lvl1pPr>
            <a:lvl2pPr marL="457200" indent="0" algn="ctr">
              <a:buNone/>
              <a:defRPr/>
            </a:lvl2pPr>
            <a:lvl3pPr algn="ctr">
              <a:defRPr/>
            </a:lvl3pPr>
            <a:lvl4pPr algn="ctr">
              <a:defRPr/>
            </a:lvl4pPr>
            <a:lvl5pPr algn="ctr">
              <a:defRPr/>
            </a:lvl5pPr>
          </a:lstStyle>
          <a:p>
            <a:pPr lvl="0"/>
            <a:r>
              <a:rPr lang="en-US"/>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9/8/2025</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2" name="Text Placeholder 4">
            <a:extLst>
              <a:ext uri="{FF2B5EF4-FFF2-40B4-BE49-F238E27FC236}">
                <a16:creationId xmlns:a16="http://schemas.microsoft.com/office/drawing/2014/main" id="{E70A7FC6-BD39-45E8-B9B0-E969004E0012}"/>
              </a:ext>
            </a:extLst>
          </p:cNvPr>
          <p:cNvSpPr>
            <a:spLocks noGrp="1"/>
          </p:cNvSpPr>
          <p:nvPr>
            <p:ph type="body" sz="quarter" idx="3" hasCustomPrompt="1"/>
          </p:nvPr>
        </p:nvSpPr>
        <p:spPr>
          <a:xfrm>
            <a:off x="7940766" y="2105617"/>
            <a:ext cx="2403543" cy="692497"/>
          </a:xfrm>
          <a:solidFill>
            <a:schemeClr val="accent2"/>
          </a:solidFill>
        </p:spPr>
        <p:txBody>
          <a:bodyPr wrap="none" lIns="182880" tIns="91440" rIns="182880" anchor="ctr" anchorCtr="0">
            <a:spAutoFit/>
          </a:bodyPr>
          <a:lstStyle>
            <a:lvl1pPr marL="0" indent="0" algn="ctr">
              <a:lnSpc>
                <a:spcPct val="100000"/>
              </a:lnSpc>
              <a:buNone/>
              <a:defRPr sz="3600" b="1" spc="15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CALLOUT</a:t>
            </a:r>
          </a:p>
        </p:txBody>
      </p:sp>
      <p:sp>
        <p:nvSpPr>
          <p:cNvPr id="11" name="Text Placeholder 4">
            <a:extLst>
              <a:ext uri="{FF2B5EF4-FFF2-40B4-BE49-F238E27FC236}">
                <a16:creationId xmlns:a16="http://schemas.microsoft.com/office/drawing/2014/main" id="{EEFD25E3-1387-8DCC-3CD1-5B72513806A7}"/>
              </a:ext>
            </a:extLst>
          </p:cNvPr>
          <p:cNvSpPr>
            <a:spLocks noGrp="1"/>
          </p:cNvSpPr>
          <p:nvPr>
            <p:ph type="body" sz="quarter" idx="13" hasCustomPrompt="1"/>
          </p:nvPr>
        </p:nvSpPr>
        <p:spPr>
          <a:xfrm>
            <a:off x="1783034" y="2105617"/>
            <a:ext cx="2403543" cy="692497"/>
          </a:xfrm>
          <a:solidFill>
            <a:schemeClr val="accent2"/>
          </a:solidFill>
        </p:spPr>
        <p:txBody>
          <a:bodyPr wrap="none" lIns="182880" tIns="91440" rIns="182880" anchor="ctr" anchorCtr="0">
            <a:spAutoFit/>
          </a:bodyPr>
          <a:lstStyle>
            <a:lvl1pPr marL="0" indent="0" algn="ctr">
              <a:lnSpc>
                <a:spcPct val="100000"/>
              </a:lnSpc>
              <a:buNone/>
              <a:defRPr sz="3600" b="1" spc="15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CALLOUT</a:t>
            </a:r>
          </a:p>
        </p:txBody>
      </p:sp>
    </p:spTree>
    <p:extLst>
      <p:ext uri="{BB962C8B-B14F-4D97-AF65-F5344CB8AC3E}">
        <p14:creationId xmlns:p14="http://schemas.microsoft.com/office/powerpoint/2010/main" val="1172390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DB370EF-D7D5-9287-4375-7CDD35E65F78}"/>
              </a:ext>
              <a:ext uri="{C183D7F6-B498-43B3-948B-1728B52AA6E4}">
                <adec:decorative xmlns:adec="http://schemas.microsoft.com/office/drawing/2017/decorative" val="1"/>
              </a:ext>
            </a:extLst>
          </p:cNvPr>
          <p:cNvSpPr/>
          <p:nvPr/>
        </p:nvSpPr>
        <p:spPr>
          <a:xfrm flipH="1">
            <a:off x="8351520" y="0"/>
            <a:ext cx="38404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2058621-1B9D-377D-AABD-3FEBA3743600}"/>
              </a:ext>
              <a:ext uri="{C183D7F6-B498-43B3-948B-1728B52AA6E4}">
                <adec:decorative xmlns:adec="http://schemas.microsoft.com/office/drawing/2017/decorative" val="1"/>
              </a:ext>
            </a:extLst>
          </p:cNvPr>
          <p:cNvPicPr>
            <a:picLocks noChangeAspect="1"/>
          </p:cNvPicPr>
          <p:nvPr/>
        </p:nvPicPr>
        <p:blipFill rotWithShape="1">
          <a:blip r:embed="rId2"/>
          <a:srcRect l="12852" t="3214" r="17" b="9647"/>
          <a:stretch/>
        </p:blipFill>
        <p:spPr>
          <a:xfrm>
            <a:off x="5963920" y="619759"/>
            <a:ext cx="5615878" cy="5616448"/>
          </a:xfrm>
          <a:prstGeom prst="rect">
            <a:avLst/>
          </a:prstGeom>
        </p:spPr>
      </p:pic>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608138" y="3429000"/>
            <a:ext cx="4743580"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When adding a custom image, be careful not to move the frame, or the bottom image may peek through.</a:t>
            </a:r>
          </a:p>
        </p:txBody>
      </p:sp>
      <p:sp>
        <p:nvSpPr>
          <p:cNvPr id="16" name="Picture Placeholder 15">
            <a:extLst>
              <a:ext uri="{FF2B5EF4-FFF2-40B4-BE49-F238E27FC236}">
                <a16:creationId xmlns:a16="http://schemas.microsoft.com/office/drawing/2014/main" id="{C770BF24-8D00-40A6-9C69-742A02DC93AB}"/>
              </a:ext>
            </a:extLst>
          </p:cNvPr>
          <p:cNvSpPr>
            <a:spLocks noGrp="1"/>
          </p:cNvSpPr>
          <p:nvPr>
            <p:ph type="pic" sz="quarter" idx="18" hasCustomPrompt="1"/>
          </p:nvPr>
        </p:nvSpPr>
        <p:spPr>
          <a:xfrm>
            <a:off x="5963919" y="621791"/>
            <a:ext cx="5615877" cy="5616449"/>
          </a:xfrm>
          <a:solidFill>
            <a:schemeClr val="tx2">
              <a:alpha val="23107"/>
            </a:schemeClr>
          </a:soli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9/8/2025</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608138" y="619759"/>
            <a:ext cx="4743580" cy="2506278"/>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765011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89AD27-4BBA-E657-8599-BF1D7A22837B}"/>
              </a:ext>
              <a:ext uri="{C183D7F6-B498-43B3-948B-1728B52AA6E4}">
                <adec:decorative xmlns:adec="http://schemas.microsoft.com/office/drawing/2017/decorative" val="1"/>
              </a:ext>
            </a:extLst>
          </p:cNvPr>
          <p:cNvSpPr/>
          <p:nvPr/>
        </p:nvSpPr>
        <p:spPr>
          <a:xfrm flipH="1">
            <a:off x="0" y="0"/>
            <a:ext cx="38404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A50C55-F058-6D66-6F50-2AAA73C4AF7D}"/>
              </a:ext>
            </a:extLst>
          </p:cNvPr>
          <p:cNvSpPr>
            <a:spLocks noGrp="1"/>
          </p:cNvSpPr>
          <p:nvPr>
            <p:ph idx="1"/>
          </p:nvPr>
        </p:nvSpPr>
        <p:spPr>
          <a:xfrm>
            <a:off x="608139" y="619760"/>
            <a:ext cx="5609782" cy="5614416"/>
          </a:xfrm>
          <a:solidFill>
            <a:schemeClr val="accent2"/>
          </a:solidFill>
        </p:spPr>
        <p:txBody>
          <a:bodyPr lIns="457200" tIns="457200" rIns="457200" bIns="457200" anchor="ctr">
            <a:normAutofit/>
          </a:bodyPr>
          <a:lstStyle>
            <a:lvl1pPr marL="0" indent="0" algn="ctr">
              <a:buNone/>
              <a:defRPr sz="2000">
                <a:solidFill>
                  <a:schemeClr val="bg1"/>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a:extLst>
              <a:ext uri="{FF2B5EF4-FFF2-40B4-BE49-F238E27FC236}">
                <a16:creationId xmlns:a16="http://schemas.microsoft.com/office/drawing/2014/main" id="{8C6F12D1-6CD4-46B3-D63F-0BBF0B149124}"/>
              </a:ext>
            </a:extLst>
          </p:cNvPr>
          <p:cNvSpPr>
            <a:spLocks noGrp="1"/>
          </p:cNvSpPr>
          <p:nvPr>
            <p:ph type="body" sz="half" idx="2"/>
          </p:nvPr>
        </p:nvSpPr>
        <p:spPr>
          <a:xfrm>
            <a:off x="6826060" y="3429000"/>
            <a:ext cx="4746180" cy="258977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Date Placeholder 15">
            <a:extLst>
              <a:ext uri="{FF2B5EF4-FFF2-40B4-BE49-F238E27FC236}">
                <a16:creationId xmlns:a16="http://schemas.microsoft.com/office/drawing/2014/main" id="{FB7B3AF6-1B63-613A-C005-E0E381D67E5C}"/>
              </a:ext>
            </a:extLst>
          </p:cNvPr>
          <p:cNvSpPr>
            <a:spLocks noGrp="1"/>
          </p:cNvSpPr>
          <p:nvPr>
            <p:ph type="dt" sz="half" idx="10"/>
          </p:nvPr>
        </p:nvSpPr>
        <p:spPr/>
        <p:txBody>
          <a:bodyPr/>
          <a:lstStyle/>
          <a:p>
            <a:fld id="{8A60A3F5-120A-A64C-8514-4F9CB3D10376}" type="datetimeFigureOut">
              <a:rPr lang="en-US" smtClean="0"/>
              <a:pPr/>
              <a:t>9/8/2025</a:t>
            </a:fld>
            <a:endParaRPr lang="en-US"/>
          </a:p>
        </p:txBody>
      </p:sp>
      <p:sp>
        <p:nvSpPr>
          <p:cNvPr id="17" name="Footer Placeholder 16">
            <a:extLst>
              <a:ext uri="{FF2B5EF4-FFF2-40B4-BE49-F238E27FC236}">
                <a16:creationId xmlns:a16="http://schemas.microsoft.com/office/drawing/2014/main" id="{BC69328F-ADA1-3630-6495-D1406C319055}"/>
              </a:ext>
            </a:extLst>
          </p:cNvPr>
          <p:cNvSpPr>
            <a:spLocks noGrp="1"/>
          </p:cNvSpPr>
          <p:nvPr>
            <p:ph type="ftr" sz="quarter" idx="11"/>
          </p:nvPr>
        </p:nvSpPr>
        <p:spPr/>
        <p:txBody>
          <a:bodyPr/>
          <a:lstStyle/>
          <a:p>
            <a:endParaRPr lang="en-US"/>
          </a:p>
        </p:txBody>
      </p:sp>
      <p:sp>
        <p:nvSpPr>
          <p:cNvPr id="18" name="Slide Number Placeholder 17">
            <a:extLst>
              <a:ext uri="{FF2B5EF4-FFF2-40B4-BE49-F238E27FC236}">
                <a16:creationId xmlns:a16="http://schemas.microsoft.com/office/drawing/2014/main" id="{4FD62046-E57A-9E3E-6472-4C1EA4F80EF5}"/>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3CCA670E-0A7A-94B9-CE55-7BFEC2AB597A}"/>
              </a:ext>
            </a:extLst>
          </p:cNvPr>
          <p:cNvSpPr>
            <a:spLocks noGrp="1"/>
          </p:cNvSpPr>
          <p:nvPr>
            <p:ph type="title"/>
          </p:nvPr>
        </p:nvSpPr>
        <p:spPr>
          <a:xfrm>
            <a:off x="6837682" y="619759"/>
            <a:ext cx="4746180" cy="2605090"/>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3886454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allouts —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AF8AC05-EEDC-D36F-A868-39BAC7E5DD55}"/>
              </a:ext>
            </a:extLst>
          </p:cNvPr>
          <p:cNvSpPr>
            <a:spLocks noGrp="1"/>
          </p:cNvSpPr>
          <p:nvPr>
            <p:ph type="dt" sz="half" idx="10"/>
          </p:nvPr>
        </p:nvSpPr>
        <p:spPr/>
        <p:txBody>
          <a:bodyPr/>
          <a:lstStyle/>
          <a:p>
            <a:fld id="{8A60A3F5-120A-A64C-8514-4F9CB3D10376}" type="datetimeFigureOut">
              <a:rPr lang="en-US" smtClean="0"/>
              <a:pPr/>
              <a:t>9/8/2025</a:t>
            </a:fld>
            <a:endParaRPr lang="en-US"/>
          </a:p>
        </p:txBody>
      </p:sp>
      <p:sp>
        <p:nvSpPr>
          <p:cNvPr id="4" name="Footer Placeholder 3">
            <a:extLst>
              <a:ext uri="{FF2B5EF4-FFF2-40B4-BE49-F238E27FC236}">
                <a16:creationId xmlns:a16="http://schemas.microsoft.com/office/drawing/2014/main" id="{C9D7D032-AD64-B60E-1392-2E37B51C5F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3AD11A-887E-341B-FBED-6478545C4BBF}"/>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9" name="Content Placeholder 8">
            <a:extLst>
              <a:ext uri="{FF2B5EF4-FFF2-40B4-BE49-F238E27FC236}">
                <a16:creationId xmlns:a16="http://schemas.microsoft.com/office/drawing/2014/main" id="{B8919015-ED07-D3DC-8321-B72D84EA1C53}"/>
              </a:ext>
            </a:extLst>
          </p:cNvPr>
          <p:cNvSpPr>
            <a:spLocks noGrp="1"/>
          </p:cNvSpPr>
          <p:nvPr>
            <p:ph sz="quarter" idx="13" hasCustomPrompt="1"/>
          </p:nvPr>
        </p:nvSpPr>
        <p:spPr>
          <a:xfrm>
            <a:off x="732281" y="2689353"/>
            <a:ext cx="2353436" cy="1120647"/>
          </a:xfrm>
        </p:spPr>
        <p:txBody>
          <a:bodyPr lIns="91440" rIns="91440" bIns="0" anchor="t">
            <a:noAutofit/>
          </a:bodyPr>
          <a:lstStyle>
            <a:lvl1pPr marL="0" indent="0" algn="l">
              <a:lnSpc>
                <a:spcPct val="100000"/>
              </a:lnSpc>
              <a:buNone/>
              <a:defRPr sz="2000" b="1" spc="0" baseline="0">
                <a:solidFill>
                  <a:schemeClr val="accent1">
                    <a:lumMod val="75000"/>
                  </a:schemeClr>
                </a:solidFill>
                <a:latin typeface="+mj-lt"/>
              </a:defRPr>
            </a:lvl1pPr>
          </a:lstStyle>
          <a:p>
            <a:pPr lvl="0"/>
            <a:r>
              <a:rPr lang="en-US"/>
              <a:t>Column 1</a:t>
            </a:r>
          </a:p>
        </p:txBody>
      </p:sp>
      <p:sp>
        <p:nvSpPr>
          <p:cNvPr id="15" name="Text Placeholder 14">
            <a:extLst>
              <a:ext uri="{FF2B5EF4-FFF2-40B4-BE49-F238E27FC236}">
                <a16:creationId xmlns:a16="http://schemas.microsoft.com/office/drawing/2014/main" id="{91FBE498-FDB6-5660-8BE1-4F4C01BEF7E5}"/>
              </a:ext>
            </a:extLst>
          </p:cNvPr>
          <p:cNvSpPr>
            <a:spLocks noGrp="1"/>
          </p:cNvSpPr>
          <p:nvPr>
            <p:ph type="body" sz="quarter" idx="18" hasCustomPrompt="1"/>
          </p:nvPr>
        </p:nvSpPr>
        <p:spPr>
          <a:xfrm>
            <a:off x="731521"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1</a:t>
            </a:r>
          </a:p>
        </p:txBody>
      </p:sp>
      <p:sp>
        <p:nvSpPr>
          <p:cNvPr id="6" name="Title 5">
            <a:extLst>
              <a:ext uri="{FF2B5EF4-FFF2-40B4-BE49-F238E27FC236}">
                <a16:creationId xmlns:a16="http://schemas.microsoft.com/office/drawing/2014/main" id="{BAA57087-3E08-8033-B654-1FC00AC6A5FB}"/>
              </a:ext>
            </a:extLst>
          </p:cNvPr>
          <p:cNvSpPr>
            <a:spLocks noGrp="1"/>
          </p:cNvSpPr>
          <p:nvPr>
            <p:ph type="title"/>
          </p:nvPr>
        </p:nvSpPr>
        <p:spPr>
          <a:xfrm>
            <a:off x="608138" y="365125"/>
            <a:ext cx="10972800" cy="2130552"/>
          </a:xfrm>
        </p:spPr>
        <p:txBody>
          <a:bodyPr>
            <a:normAutofit/>
          </a:bodyPr>
          <a:lstStyle>
            <a:lvl1pPr>
              <a:defRPr sz="3600"/>
            </a:lvl1pPr>
          </a:lstStyle>
          <a:p>
            <a:r>
              <a:rPr lang="en-US"/>
              <a:t>Click to edit Master title style</a:t>
            </a:r>
          </a:p>
        </p:txBody>
      </p:sp>
      <p:cxnSp>
        <p:nvCxnSpPr>
          <p:cNvPr id="8" name="Straight Connector 7">
            <a:extLst>
              <a:ext uri="{FF2B5EF4-FFF2-40B4-BE49-F238E27FC236}">
                <a16:creationId xmlns:a16="http://schemas.microsoft.com/office/drawing/2014/main" id="{A718316F-FB2F-1083-E52D-F03C0A997CFC}"/>
              </a:ext>
            </a:extLst>
          </p:cNvPr>
          <p:cNvCxnSpPr/>
          <p:nvPr/>
        </p:nvCxnSpPr>
        <p:spPr>
          <a:xfrm>
            <a:off x="622753" y="2689352"/>
            <a:ext cx="0" cy="32844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4883942-E107-407A-9D30-A8C59369571B}"/>
              </a:ext>
            </a:extLst>
          </p:cNvPr>
          <p:cNvCxnSpPr/>
          <p:nvPr/>
        </p:nvCxnSpPr>
        <p:spPr>
          <a:xfrm>
            <a:off x="3457810" y="2689352"/>
            <a:ext cx="0" cy="328441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5157E4A-8DA3-38B2-15DC-3D9C685270AE}"/>
              </a:ext>
            </a:extLst>
          </p:cNvPr>
          <p:cNvCxnSpPr/>
          <p:nvPr/>
        </p:nvCxnSpPr>
        <p:spPr>
          <a:xfrm>
            <a:off x="6293147" y="2689352"/>
            <a:ext cx="0" cy="328441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D43F744-AB0A-9075-7758-AFBCA8E7F5F6}"/>
              </a:ext>
            </a:extLst>
          </p:cNvPr>
          <p:cNvCxnSpPr/>
          <p:nvPr/>
        </p:nvCxnSpPr>
        <p:spPr>
          <a:xfrm>
            <a:off x="9129734" y="2689352"/>
            <a:ext cx="0" cy="3284411"/>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2" name="Content Placeholder 8">
            <a:extLst>
              <a:ext uri="{FF2B5EF4-FFF2-40B4-BE49-F238E27FC236}">
                <a16:creationId xmlns:a16="http://schemas.microsoft.com/office/drawing/2014/main" id="{C02DCADB-0892-7D58-923F-3ABC8EA85E0B}"/>
              </a:ext>
            </a:extLst>
          </p:cNvPr>
          <p:cNvSpPr>
            <a:spLocks noGrp="1"/>
          </p:cNvSpPr>
          <p:nvPr>
            <p:ph sz="quarter" idx="19" hasCustomPrompt="1"/>
          </p:nvPr>
        </p:nvSpPr>
        <p:spPr>
          <a:xfrm>
            <a:off x="3566575" y="2689353"/>
            <a:ext cx="2353436" cy="1120647"/>
          </a:xfrm>
        </p:spPr>
        <p:txBody>
          <a:bodyPr lIns="91440" rIns="91440" bIns="0" anchor="t">
            <a:noAutofit/>
          </a:bodyPr>
          <a:lstStyle>
            <a:lvl1pPr marL="0" indent="0" algn="l">
              <a:lnSpc>
                <a:spcPct val="100000"/>
              </a:lnSpc>
              <a:buNone/>
              <a:defRPr sz="2000" b="1" spc="0" baseline="0">
                <a:solidFill>
                  <a:schemeClr val="accent5"/>
                </a:solidFill>
                <a:latin typeface="+mj-lt"/>
              </a:defRPr>
            </a:lvl1pPr>
          </a:lstStyle>
          <a:p>
            <a:pPr lvl="0"/>
            <a:r>
              <a:rPr lang="en-US"/>
              <a:t>Column 2</a:t>
            </a:r>
          </a:p>
        </p:txBody>
      </p:sp>
      <p:sp>
        <p:nvSpPr>
          <p:cNvPr id="21" name="Text Placeholder 14">
            <a:extLst>
              <a:ext uri="{FF2B5EF4-FFF2-40B4-BE49-F238E27FC236}">
                <a16:creationId xmlns:a16="http://schemas.microsoft.com/office/drawing/2014/main" id="{AB21D54F-F36E-D4AF-C2DD-E22524360A14}"/>
              </a:ext>
            </a:extLst>
          </p:cNvPr>
          <p:cNvSpPr>
            <a:spLocks noGrp="1"/>
          </p:cNvSpPr>
          <p:nvPr>
            <p:ph type="body" sz="quarter" idx="20" hasCustomPrompt="1"/>
          </p:nvPr>
        </p:nvSpPr>
        <p:spPr>
          <a:xfrm>
            <a:off x="3573575"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2</a:t>
            </a:r>
          </a:p>
        </p:txBody>
      </p:sp>
      <p:sp>
        <p:nvSpPr>
          <p:cNvPr id="22" name="Content Placeholder 8">
            <a:extLst>
              <a:ext uri="{FF2B5EF4-FFF2-40B4-BE49-F238E27FC236}">
                <a16:creationId xmlns:a16="http://schemas.microsoft.com/office/drawing/2014/main" id="{5A71DF1F-6F1B-0403-7331-3FEE327EEC72}"/>
              </a:ext>
            </a:extLst>
          </p:cNvPr>
          <p:cNvSpPr>
            <a:spLocks noGrp="1"/>
          </p:cNvSpPr>
          <p:nvPr>
            <p:ph sz="quarter" idx="21" hasCustomPrompt="1"/>
          </p:nvPr>
        </p:nvSpPr>
        <p:spPr>
          <a:xfrm>
            <a:off x="6422391" y="2689353"/>
            <a:ext cx="2353436" cy="1120647"/>
          </a:xfrm>
        </p:spPr>
        <p:txBody>
          <a:bodyPr lIns="91440" rIns="91440" bIns="0" anchor="t">
            <a:noAutofit/>
          </a:bodyPr>
          <a:lstStyle>
            <a:lvl1pPr marL="0" indent="0" algn="l">
              <a:lnSpc>
                <a:spcPct val="100000"/>
              </a:lnSpc>
              <a:buNone/>
              <a:defRPr sz="2000" b="1" spc="0" baseline="0">
                <a:solidFill>
                  <a:schemeClr val="accent4"/>
                </a:solidFill>
                <a:latin typeface="+mj-lt"/>
              </a:defRPr>
            </a:lvl1pPr>
          </a:lstStyle>
          <a:p>
            <a:pPr lvl="0"/>
            <a:r>
              <a:rPr lang="en-US"/>
              <a:t>Column 3</a:t>
            </a:r>
          </a:p>
        </p:txBody>
      </p:sp>
      <p:sp>
        <p:nvSpPr>
          <p:cNvPr id="23" name="Text Placeholder 14">
            <a:extLst>
              <a:ext uri="{FF2B5EF4-FFF2-40B4-BE49-F238E27FC236}">
                <a16:creationId xmlns:a16="http://schemas.microsoft.com/office/drawing/2014/main" id="{3B7BE6AB-85CB-6973-A1DA-BC5EECEC992D}"/>
              </a:ext>
            </a:extLst>
          </p:cNvPr>
          <p:cNvSpPr>
            <a:spLocks noGrp="1"/>
          </p:cNvSpPr>
          <p:nvPr>
            <p:ph type="body" sz="quarter" idx="22" hasCustomPrompt="1"/>
          </p:nvPr>
        </p:nvSpPr>
        <p:spPr>
          <a:xfrm>
            <a:off x="6415629"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3</a:t>
            </a:r>
          </a:p>
        </p:txBody>
      </p:sp>
      <p:sp>
        <p:nvSpPr>
          <p:cNvPr id="24" name="Content Placeholder 8">
            <a:extLst>
              <a:ext uri="{FF2B5EF4-FFF2-40B4-BE49-F238E27FC236}">
                <a16:creationId xmlns:a16="http://schemas.microsoft.com/office/drawing/2014/main" id="{CE74D4BC-5E12-E0A7-58A1-9C3D90B9DB42}"/>
              </a:ext>
            </a:extLst>
          </p:cNvPr>
          <p:cNvSpPr>
            <a:spLocks noGrp="1"/>
          </p:cNvSpPr>
          <p:nvPr>
            <p:ph sz="quarter" idx="23" hasCustomPrompt="1"/>
          </p:nvPr>
        </p:nvSpPr>
        <p:spPr>
          <a:xfrm>
            <a:off x="9258977" y="2689353"/>
            <a:ext cx="2353436" cy="1120647"/>
          </a:xfrm>
        </p:spPr>
        <p:txBody>
          <a:bodyPr lIns="91440" rIns="91440" bIns="0" anchor="t">
            <a:noAutofit/>
          </a:bodyPr>
          <a:lstStyle>
            <a:lvl1pPr marL="0" indent="0" algn="l">
              <a:lnSpc>
                <a:spcPct val="100000"/>
              </a:lnSpc>
              <a:buNone/>
              <a:defRPr sz="2000" b="1" spc="0" baseline="0">
                <a:solidFill>
                  <a:schemeClr val="accent6"/>
                </a:solidFill>
                <a:latin typeface="+mj-lt"/>
              </a:defRPr>
            </a:lvl1pPr>
          </a:lstStyle>
          <a:p>
            <a:pPr lvl="0"/>
            <a:r>
              <a:rPr lang="en-US"/>
              <a:t>Column 4</a:t>
            </a:r>
          </a:p>
        </p:txBody>
      </p:sp>
      <p:sp>
        <p:nvSpPr>
          <p:cNvPr id="25" name="Text Placeholder 14">
            <a:extLst>
              <a:ext uri="{FF2B5EF4-FFF2-40B4-BE49-F238E27FC236}">
                <a16:creationId xmlns:a16="http://schemas.microsoft.com/office/drawing/2014/main" id="{B9C20913-CDDC-CF58-3085-A7B30F30F8A5}"/>
              </a:ext>
            </a:extLst>
          </p:cNvPr>
          <p:cNvSpPr>
            <a:spLocks noGrp="1"/>
          </p:cNvSpPr>
          <p:nvPr>
            <p:ph type="body" sz="quarter" idx="24" hasCustomPrompt="1"/>
          </p:nvPr>
        </p:nvSpPr>
        <p:spPr>
          <a:xfrm>
            <a:off x="9270040"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4</a:t>
            </a:r>
          </a:p>
        </p:txBody>
      </p:sp>
    </p:spTree>
    <p:extLst>
      <p:ext uri="{BB962C8B-B14F-4D97-AF65-F5344CB8AC3E}">
        <p14:creationId xmlns:p14="http://schemas.microsoft.com/office/powerpoint/2010/main" val="515709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allouts — Tex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D45A54-1295-772C-DB1D-E9E3496AA1B9}"/>
              </a:ext>
            </a:extLst>
          </p:cNvPr>
          <p:cNvSpPr>
            <a:spLocks noGrp="1"/>
          </p:cNvSpPr>
          <p:nvPr>
            <p:ph type="title"/>
          </p:nvPr>
        </p:nvSpPr>
        <p:spPr>
          <a:xfrm>
            <a:off x="608138" y="365125"/>
            <a:ext cx="10972800" cy="2130552"/>
          </a:xfrm>
        </p:spPr>
        <p:txBody>
          <a:bodyPr>
            <a:normAutofit/>
          </a:bodyPr>
          <a:lstStyle>
            <a:lvl1pPr>
              <a:defRPr sz="3600"/>
            </a:lvl1pPr>
          </a:lstStyle>
          <a:p>
            <a:r>
              <a:rPr lang="en-US"/>
              <a:t>Click to edit Master title style</a:t>
            </a:r>
          </a:p>
        </p:txBody>
      </p:sp>
      <p:sp>
        <p:nvSpPr>
          <p:cNvPr id="8" name="Text Placeholder 6">
            <a:extLst>
              <a:ext uri="{FF2B5EF4-FFF2-40B4-BE49-F238E27FC236}">
                <a16:creationId xmlns:a16="http://schemas.microsoft.com/office/drawing/2014/main" id="{D159E887-E404-E9B8-7288-3A700F45908A}"/>
              </a:ext>
            </a:extLst>
          </p:cNvPr>
          <p:cNvSpPr>
            <a:spLocks noGrp="1"/>
          </p:cNvSpPr>
          <p:nvPr>
            <p:ph type="body" sz="quarter" idx="14" hasCustomPrompt="1"/>
          </p:nvPr>
        </p:nvSpPr>
        <p:spPr>
          <a:xfrm>
            <a:off x="608138" y="2743200"/>
            <a:ext cx="3373237" cy="411480"/>
          </a:xfrm>
        </p:spPr>
        <p:txBody>
          <a:bodyPr tIns="0" bIns="0" anchor="b">
            <a:noAutofit/>
          </a:bodyPr>
          <a:lstStyle>
            <a:lvl1pPr marL="0" indent="0" algn="l">
              <a:buNone/>
              <a:defRPr sz="2400" b="1" spc="150" baseline="0">
                <a:solidFill>
                  <a:schemeClr val="accent1">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1</a:t>
            </a:r>
          </a:p>
        </p:txBody>
      </p:sp>
      <p:sp>
        <p:nvSpPr>
          <p:cNvPr id="12" name="Text Placeholder 14">
            <a:extLst>
              <a:ext uri="{FF2B5EF4-FFF2-40B4-BE49-F238E27FC236}">
                <a16:creationId xmlns:a16="http://schemas.microsoft.com/office/drawing/2014/main" id="{B1AAA9B4-248D-79C6-3257-E8617EFB8A67}"/>
              </a:ext>
            </a:extLst>
          </p:cNvPr>
          <p:cNvSpPr>
            <a:spLocks noGrp="1"/>
          </p:cNvSpPr>
          <p:nvPr>
            <p:ph type="body" sz="quarter" idx="19" hasCustomPrompt="1"/>
          </p:nvPr>
        </p:nvSpPr>
        <p:spPr>
          <a:xfrm>
            <a:off x="608139" y="3200400"/>
            <a:ext cx="3373236" cy="914400"/>
          </a:xfrm>
        </p:spPr>
        <p:txBody>
          <a:bodyPr lIns="91440" rIns="91440">
            <a:normAutofit/>
          </a:bodyPr>
          <a:lstStyle>
            <a:lvl1pPr marL="0" indent="0" algn="l">
              <a:buNone/>
              <a:defRPr sz="1600">
                <a:solidFill>
                  <a:schemeClr val="tx2"/>
                </a:solidFill>
              </a:defRPr>
            </a:lvl1pPr>
          </a:lstStyle>
          <a:p>
            <a:pPr lvl="0"/>
            <a:r>
              <a:rPr lang="en-US"/>
              <a:t>Description of Item 1</a:t>
            </a:r>
          </a:p>
        </p:txBody>
      </p:sp>
      <p:sp>
        <p:nvSpPr>
          <p:cNvPr id="2" name="Date Placeholder 1">
            <a:extLst>
              <a:ext uri="{FF2B5EF4-FFF2-40B4-BE49-F238E27FC236}">
                <a16:creationId xmlns:a16="http://schemas.microsoft.com/office/drawing/2014/main" id="{74679153-F773-8FC8-A2F7-A327D2D17CF1}"/>
              </a:ext>
            </a:extLst>
          </p:cNvPr>
          <p:cNvSpPr>
            <a:spLocks noGrp="1"/>
          </p:cNvSpPr>
          <p:nvPr>
            <p:ph type="dt" sz="half" idx="28"/>
          </p:nvPr>
        </p:nvSpPr>
        <p:spPr/>
        <p:txBody>
          <a:bodyPr/>
          <a:lstStyle/>
          <a:p>
            <a:fld id="{8A60A3F5-120A-A64C-8514-4F9CB3D10376}" type="datetimeFigureOut">
              <a:rPr lang="en-US" smtClean="0"/>
              <a:pPr/>
              <a:t>9/8/2025</a:t>
            </a:fld>
            <a:endParaRPr lang="en-US"/>
          </a:p>
        </p:txBody>
      </p:sp>
      <p:sp>
        <p:nvSpPr>
          <p:cNvPr id="9" name="Footer Placeholder 8">
            <a:extLst>
              <a:ext uri="{FF2B5EF4-FFF2-40B4-BE49-F238E27FC236}">
                <a16:creationId xmlns:a16="http://schemas.microsoft.com/office/drawing/2014/main" id="{A0D750E0-8C2D-0016-1987-BDD9E6BB6345}"/>
              </a:ext>
            </a:extLst>
          </p:cNvPr>
          <p:cNvSpPr>
            <a:spLocks noGrp="1"/>
          </p:cNvSpPr>
          <p:nvPr>
            <p:ph type="ftr" sz="quarter" idx="29"/>
          </p:nvPr>
        </p:nvSpPr>
        <p:spPr/>
        <p:txBody>
          <a:bodyPr/>
          <a:lstStyle/>
          <a:p>
            <a:endParaRPr lang="en-US"/>
          </a:p>
        </p:txBody>
      </p:sp>
      <p:sp>
        <p:nvSpPr>
          <p:cNvPr id="10" name="Slide Number Placeholder 9">
            <a:extLst>
              <a:ext uri="{FF2B5EF4-FFF2-40B4-BE49-F238E27FC236}">
                <a16:creationId xmlns:a16="http://schemas.microsoft.com/office/drawing/2014/main" id="{7F1011E9-31E0-8BC0-7D76-6DD05F9DED47}"/>
              </a:ext>
            </a:extLst>
          </p:cNvPr>
          <p:cNvSpPr>
            <a:spLocks noGrp="1"/>
          </p:cNvSpPr>
          <p:nvPr>
            <p:ph type="sldNum" sz="quarter" idx="30"/>
          </p:nvPr>
        </p:nvSpPr>
        <p:spPr/>
        <p:txBody>
          <a:bodyPr/>
          <a:lstStyle/>
          <a:p>
            <a:fld id="{8179B124-EE6F-DB4E-A403-682A40579A9A}" type="slidenum">
              <a:rPr lang="en-US" smtClean="0"/>
              <a:pPr/>
              <a:t>‹#›</a:t>
            </a:fld>
            <a:endParaRPr lang="en-US"/>
          </a:p>
        </p:txBody>
      </p:sp>
      <p:sp>
        <p:nvSpPr>
          <p:cNvPr id="21" name="Text Placeholder 6">
            <a:extLst>
              <a:ext uri="{FF2B5EF4-FFF2-40B4-BE49-F238E27FC236}">
                <a16:creationId xmlns:a16="http://schemas.microsoft.com/office/drawing/2014/main" id="{B06351B6-FA17-3AAC-272D-7B50AD165F53}"/>
              </a:ext>
            </a:extLst>
          </p:cNvPr>
          <p:cNvSpPr>
            <a:spLocks noGrp="1"/>
          </p:cNvSpPr>
          <p:nvPr>
            <p:ph type="body" sz="quarter" idx="31" hasCustomPrompt="1"/>
          </p:nvPr>
        </p:nvSpPr>
        <p:spPr>
          <a:xfrm>
            <a:off x="4409381" y="2743200"/>
            <a:ext cx="3373237" cy="411480"/>
          </a:xfrm>
        </p:spPr>
        <p:txBody>
          <a:bodyPr tIns="0" bIns="0" anchor="b">
            <a:noAutofit/>
          </a:bodyPr>
          <a:lstStyle>
            <a:lvl1pPr marL="0" indent="0" algn="l">
              <a:buNone/>
              <a:defRPr sz="2400" b="1" spc="150" baseline="0">
                <a:solidFill>
                  <a:schemeClr val="accent6"/>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2</a:t>
            </a:r>
          </a:p>
        </p:txBody>
      </p:sp>
      <p:sp>
        <p:nvSpPr>
          <p:cNvPr id="22" name="Text Placeholder 14">
            <a:extLst>
              <a:ext uri="{FF2B5EF4-FFF2-40B4-BE49-F238E27FC236}">
                <a16:creationId xmlns:a16="http://schemas.microsoft.com/office/drawing/2014/main" id="{E44F5528-16F0-2830-BAF2-0A70C9015995}"/>
              </a:ext>
            </a:extLst>
          </p:cNvPr>
          <p:cNvSpPr>
            <a:spLocks noGrp="1"/>
          </p:cNvSpPr>
          <p:nvPr>
            <p:ph type="body" sz="quarter" idx="32" hasCustomPrompt="1"/>
          </p:nvPr>
        </p:nvSpPr>
        <p:spPr>
          <a:xfrm>
            <a:off x="4409382" y="3200400"/>
            <a:ext cx="3373236" cy="914400"/>
          </a:xfrm>
        </p:spPr>
        <p:txBody>
          <a:bodyPr lIns="91440" rIns="91440">
            <a:normAutofit/>
          </a:bodyPr>
          <a:lstStyle>
            <a:lvl1pPr marL="0" indent="0" algn="l">
              <a:buNone/>
              <a:defRPr sz="1600">
                <a:solidFill>
                  <a:schemeClr val="tx2"/>
                </a:solidFill>
              </a:defRPr>
            </a:lvl1pPr>
          </a:lstStyle>
          <a:p>
            <a:pPr lvl="0"/>
            <a:r>
              <a:rPr lang="en-US"/>
              <a:t>Description of Item 2</a:t>
            </a:r>
          </a:p>
        </p:txBody>
      </p:sp>
      <p:sp>
        <p:nvSpPr>
          <p:cNvPr id="23" name="Text Placeholder 6">
            <a:extLst>
              <a:ext uri="{FF2B5EF4-FFF2-40B4-BE49-F238E27FC236}">
                <a16:creationId xmlns:a16="http://schemas.microsoft.com/office/drawing/2014/main" id="{06D24FB9-B714-3649-86E0-6535BFD22F1E}"/>
              </a:ext>
            </a:extLst>
          </p:cNvPr>
          <p:cNvSpPr>
            <a:spLocks noGrp="1"/>
          </p:cNvSpPr>
          <p:nvPr>
            <p:ph type="body" sz="quarter" idx="33" hasCustomPrompt="1"/>
          </p:nvPr>
        </p:nvSpPr>
        <p:spPr>
          <a:xfrm>
            <a:off x="8210624" y="2743200"/>
            <a:ext cx="3373237" cy="411480"/>
          </a:xfrm>
        </p:spPr>
        <p:txBody>
          <a:bodyPr tIns="0" bIns="0" anchor="b">
            <a:noAutofit/>
          </a:bodyPr>
          <a:lstStyle>
            <a:lvl1pPr marL="0" indent="0" algn="l">
              <a:buNone/>
              <a:defRPr sz="2400" b="1" spc="150" baseline="0">
                <a:solidFill>
                  <a:schemeClr val="accent4">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3</a:t>
            </a:r>
          </a:p>
        </p:txBody>
      </p:sp>
      <p:sp>
        <p:nvSpPr>
          <p:cNvPr id="24" name="Text Placeholder 14">
            <a:extLst>
              <a:ext uri="{FF2B5EF4-FFF2-40B4-BE49-F238E27FC236}">
                <a16:creationId xmlns:a16="http://schemas.microsoft.com/office/drawing/2014/main" id="{DABB70C7-D74B-69D8-076E-27CFB4166F91}"/>
              </a:ext>
            </a:extLst>
          </p:cNvPr>
          <p:cNvSpPr>
            <a:spLocks noGrp="1"/>
          </p:cNvSpPr>
          <p:nvPr>
            <p:ph type="body" sz="quarter" idx="34" hasCustomPrompt="1"/>
          </p:nvPr>
        </p:nvSpPr>
        <p:spPr>
          <a:xfrm>
            <a:off x="8210625" y="3200400"/>
            <a:ext cx="3373236" cy="914400"/>
          </a:xfrm>
        </p:spPr>
        <p:txBody>
          <a:bodyPr lIns="91440" rIns="91440">
            <a:normAutofit/>
          </a:bodyPr>
          <a:lstStyle>
            <a:lvl1pPr marL="0" indent="0" algn="l">
              <a:buNone/>
              <a:defRPr sz="1600">
                <a:solidFill>
                  <a:schemeClr val="tx2"/>
                </a:solidFill>
              </a:defRPr>
            </a:lvl1pPr>
          </a:lstStyle>
          <a:p>
            <a:pPr lvl="0"/>
            <a:r>
              <a:rPr lang="en-US"/>
              <a:t>Description of Item 3</a:t>
            </a:r>
          </a:p>
        </p:txBody>
      </p:sp>
      <p:sp>
        <p:nvSpPr>
          <p:cNvPr id="29" name="Text Placeholder 6">
            <a:extLst>
              <a:ext uri="{FF2B5EF4-FFF2-40B4-BE49-F238E27FC236}">
                <a16:creationId xmlns:a16="http://schemas.microsoft.com/office/drawing/2014/main" id="{862B9702-658F-9339-AD06-5328FA0A8283}"/>
              </a:ext>
            </a:extLst>
          </p:cNvPr>
          <p:cNvSpPr>
            <a:spLocks noGrp="1"/>
          </p:cNvSpPr>
          <p:nvPr>
            <p:ph type="body" sz="quarter" idx="35" hasCustomPrompt="1"/>
          </p:nvPr>
        </p:nvSpPr>
        <p:spPr>
          <a:xfrm>
            <a:off x="613876" y="4414203"/>
            <a:ext cx="3373237" cy="411480"/>
          </a:xfrm>
        </p:spPr>
        <p:txBody>
          <a:bodyPr tIns="0" bIns="0" anchor="b">
            <a:noAutofit/>
          </a:bodyPr>
          <a:lstStyle>
            <a:lvl1pPr marL="0" indent="0" algn="l">
              <a:buNone/>
              <a:defRPr sz="2400" b="1" spc="150" baseline="0">
                <a:solidFill>
                  <a:schemeClr val="accent4">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4</a:t>
            </a:r>
          </a:p>
        </p:txBody>
      </p:sp>
      <p:sp>
        <p:nvSpPr>
          <p:cNvPr id="30" name="Text Placeholder 14">
            <a:extLst>
              <a:ext uri="{FF2B5EF4-FFF2-40B4-BE49-F238E27FC236}">
                <a16:creationId xmlns:a16="http://schemas.microsoft.com/office/drawing/2014/main" id="{57689516-C68F-3DFE-B990-20C6441C148C}"/>
              </a:ext>
            </a:extLst>
          </p:cNvPr>
          <p:cNvSpPr>
            <a:spLocks noGrp="1"/>
          </p:cNvSpPr>
          <p:nvPr>
            <p:ph type="body" sz="quarter" idx="36" hasCustomPrompt="1"/>
          </p:nvPr>
        </p:nvSpPr>
        <p:spPr>
          <a:xfrm>
            <a:off x="613877" y="4871403"/>
            <a:ext cx="3373236" cy="914400"/>
          </a:xfrm>
        </p:spPr>
        <p:txBody>
          <a:bodyPr lIns="91440" rIns="91440">
            <a:normAutofit/>
          </a:bodyPr>
          <a:lstStyle>
            <a:lvl1pPr marL="0" indent="0" algn="l">
              <a:buNone/>
              <a:defRPr sz="1600">
                <a:solidFill>
                  <a:schemeClr val="tx2"/>
                </a:solidFill>
              </a:defRPr>
            </a:lvl1pPr>
          </a:lstStyle>
          <a:p>
            <a:pPr lvl="0"/>
            <a:r>
              <a:rPr lang="en-US"/>
              <a:t>Description of Item 4</a:t>
            </a:r>
          </a:p>
        </p:txBody>
      </p:sp>
      <p:sp>
        <p:nvSpPr>
          <p:cNvPr id="31" name="Text Placeholder 6">
            <a:extLst>
              <a:ext uri="{FF2B5EF4-FFF2-40B4-BE49-F238E27FC236}">
                <a16:creationId xmlns:a16="http://schemas.microsoft.com/office/drawing/2014/main" id="{7B9C306D-FDBC-1839-1DB4-6E340D4D9BF7}"/>
              </a:ext>
            </a:extLst>
          </p:cNvPr>
          <p:cNvSpPr>
            <a:spLocks noGrp="1"/>
          </p:cNvSpPr>
          <p:nvPr>
            <p:ph type="body" sz="quarter" idx="37" hasCustomPrompt="1"/>
          </p:nvPr>
        </p:nvSpPr>
        <p:spPr>
          <a:xfrm>
            <a:off x="4407401" y="4414203"/>
            <a:ext cx="3373237" cy="411480"/>
          </a:xfrm>
        </p:spPr>
        <p:txBody>
          <a:bodyPr tIns="0" bIns="0" anchor="b">
            <a:noAutofit/>
          </a:bodyPr>
          <a:lstStyle>
            <a:lvl1pPr marL="0" indent="0" algn="l">
              <a:buNone/>
              <a:defRPr sz="2400" b="1" spc="150" baseline="0">
                <a:solidFill>
                  <a:schemeClr val="accent1">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5</a:t>
            </a:r>
          </a:p>
        </p:txBody>
      </p:sp>
      <p:sp>
        <p:nvSpPr>
          <p:cNvPr id="32" name="Text Placeholder 14">
            <a:extLst>
              <a:ext uri="{FF2B5EF4-FFF2-40B4-BE49-F238E27FC236}">
                <a16:creationId xmlns:a16="http://schemas.microsoft.com/office/drawing/2014/main" id="{BE010D1F-3F4B-0C73-4D98-88AA5C270ECF}"/>
              </a:ext>
            </a:extLst>
          </p:cNvPr>
          <p:cNvSpPr>
            <a:spLocks noGrp="1"/>
          </p:cNvSpPr>
          <p:nvPr>
            <p:ph type="body" sz="quarter" idx="38" hasCustomPrompt="1"/>
          </p:nvPr>
        </p:nvSpPr>
        <p:spPr>
          <a:xfrm>
            <a:off x="4407402" y="4871403"/>
            <a:ext cx="3373236" cy="914400"/>
          </a:xfrm>
        </p:spPr>
        <p:txBody>
          <a:bodyPr lIns="91440" rIns="91440">
            <a:normAutofit/>
          </a:bodyPr>
          <a:lstStyle>
            <a:lvl1pPr marL="0" indent="0" algn="l">
              <a:buNone/>
              <a:defRPr sz="1600">
                <a:solidFill>
                  <a:schemeClr val="tx2"/>
                </a:solidFill>
              </a:defRPr>
            </a:lvl1pPr>
          </a:lstStyle>
          <a:p>
            <a:pPr lvl="0"/>
            <a:r>
              <a:rPr lang="en-US"/>
              <a:t>Description of Item 5</a:t>
            </a:r>
          </a:p>
        </p:txBody>
      </p:sp>
      <p:sp>
        <p:nvSpPr>
          <p:cNvPr id="33" name="Text Placeholder 6">
            <a:extLst>
              <a:ext uri="{FF2B5EF4-FFF2-40B4-BE49-F238E27FC236}">
                <a16:creationId xmlns:a16="http://schemas.microsoft.com/office/drawing/2014/main" id="{BA83F576-0EE9-7331-835E-F9933A66E657}"/>
              </a:ext>
            </a:extLst>
          </p:cNvPr>
          <p:cNvSpPr>
            <a:spLocks noGrp="1"/>
          </p:cNvSpPr>
          <p:nvPr>
            <p:ph type="body" sz="quarter" idx="39" hasCustomPrompt="1"/>
          </p:nvPr>
        </p:nvSpPr>
        <p:spPr>
          <a:xfrm>
            <a:off x="8213281" y="4414203"/>
            <a:ext cx="3373237" cy="411480"/>
          </a:xfrm>
        </p:spPr>
        <p:txBody>
          <a:bodyPr tIns="0" bIns="0" anchor="b">
            <a:noAutofit/>
          </a:bodyPr>
          <a:lstStyle>
            <a:lvl1pPr marL="0" indent="0" algn="l">
              <a:buNone/>
              <a:defRPr sz="2400" b="1" spc="150" baseline="0">
                <a:solidFill>
                  <a:schemeClr val="accent6"/>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6</a:t>
            </a:r>
          </a:p>
        </p:txBody>
      </p:sp>
      <p:sp>
        <p:nvSpPr>
          <p:cNvPr id="34" name="Text Placeholder 14">
            <a:extLst>
              <a:ext uri="{FF2B5EF4-FFF2-40B4-BE49-F238E27FC236}">
                <a16:creationId xmlns:a16="http://schemas.microsoft.com/office/drawing/2014/main" id="{2B78A01E-6558-60F1-EC05-96774EBFCFB8}"/>
              </a:ext>
            </a:extLst>
          </p:cNvPr>
          <p:cNvSpPr>
            <a:spLocks noGrp="1"/>
          </p:cNvSpPr>
          <p:nvPr>
            <p:ph type="body" sz="quarter" idx="40" hasCustomPrompt="1"/>
          </p:nvPr>
        </p:nvSpPr>
        <p:spPr>
          <a:xfrm>
            <a:off x="8213282" y="4871403"/>
            <a:ext cx="3373236" cy="914400"/>
          </a:xfrm>
        </p:spPr>
        <p:txBody>
          <a:bodyPr lIns="91440" rIns="91440">
            <a:normAutofit/>
          </a:bodyPr>
          <a:lstStyle>
            <a:lvl1pPr marL="0" indent="0" algn="l">
              <a:buNone/>
              <a:defRPr sz="1600">
                <a:solidFill>
                  <a:schemeClr val="tx2"/>
                </a:solidFill>
              </a:defRPr>
            </a:lvl1pPr>
          </a:lstStyle>
          <a:p>
            <a:pPr lvl="0"/>
            <a:r>
              <a:rPr lang="en-US"/>
              <a:t>Description of Item 6</a:t>
            </a:r>
          </a:p>
        </p:txBody>
      </p:sp>
    </p:spTree>
    <p:extLst>
      <p:ext uri="{BB962C8B-B14F-4D97-AF65-F5344CB8AC3E}">
        <p14:creationId xmlns:p14="http://schemas.microsoft.com/office/powerpoint/2010/main" val="330607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allouts — Text with Ima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B4E8710-F613-296C-6D27-511D587D94D2}"/>
              </a:ext>
              <a:ext uri="{C183D7F6-B498-43B3-948B-1728B52AA6E4}">
                <adec:decorative xmlns:adec="http://schemas.microsoft.com/office/drawing/2017/decorative" val="1"/>
              </a:ext>
            </a:extLst>
          </p:cNvPr>
          <p:cNvSpPr/>
          <p:nvPr/>
        </p:nvSpPr>
        <p:spPr>
          <a:xfrm>
            <a:off x="0" y="1"/>
            <a:ext cx="457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77B3C8E-6DA8-70F4-3F47-07475C9F1BD8}"/>
              </a:ext>
              <a:ext uri="{C183D7F6-B498-43B3-948B-1728B52AA6E4}">
                <adec:decorative xmlns:adec="http://schemas.microsoft.com/office/drawing/2017/decorative" val="1"/>
              </a:ext>
            </a:extLst>
          </p:cNvPr>
          <p:cNvPicPr>
            <a:picLocks noChangeAspect="1"/>
          </p:cNvPicPr>
          <p:nvPr/>
        </p:nvPicPr>
        <p:blipFill>
          <a:blip r:embed="rId2"/>
          <a:srcRect l="4662" r="4662"/>
          <a:stretch/>
        </p:blipFill>
        <p:spPr>
          <a:xfrm>
            <a:off x="591616" y="673779"/>
            <a:ext cx="4806050" cy="5300301"/>
          </a:xfrm>
          <a:prstGeom prst="round2SameRect">
            <a:avLst>
              <a:gd name="adj1" fmla="val 50000"/>
              <a:gd name="adj2" fmla="val 0"/>
            </a:avLst>
          </a:prstGeom>
        </p:spPr>
      </p:pic>
      <p:sp>
        <p:nvSpPr>
          <p:cNvPr id="20" name="Picture Placeholder 15">
            <a:extLst>
              <a:ext uri="{FF2B5EF4-FFF2-40B4-BE49-F238E27FC236}">
                <a16:creationId xmlns:a16="http://schemas.microsoft.com/office/drawing/2014/main" id="{E545DEA1-88F4-8868-CC72-516C33885F30}"/>
              </a:ext>
            </a:extLst>
          </p:cNvPr>
          <p:cNvSpPr>
            <a:spLocks noGrp="1"/>
          </p:cNvSpPr>
          <p:nvPr>
            <p:ph type="pic" sz="quarter" idx="24" hasCustomPrompt="1"/>
          </p:nvPr>
        </p:nvSpPr>
        <p:spPr>
          <a:xfrm>
            <a:off x="591616" y="673780"/>
            <a:ext cx="4803163" cy="5300300"/>
          </a:xfrm>
          <a:prstGeom prst="round2SameRect">
            <a:avLst>
              <a:gd name="adj1" fmla="val 50000"/>
              <a:gd name="adj2" fmla="val 0"/>
            </a:avLst>
          </a:prstGeom>
          <a:gradFill>
            <a:gsLst>
              <a:gs pos="25000">
                <a:schemeClr val="tx2">
                  <a:alpha val="0"/>
                </a:schemeClr>
              </a:gs>
              <a:gs pos="100000">
                <a:schemeClr val="tx2">
                  <a:alpha val="40000"/>
                </a:schemeClr>
              </a:gs>
            </a:gsLst>
            <a:lin ang="5400000" scaled="1"/>
          </a:gradFill>
        </p:spPr>
        <p:txBody>
          <a:bodyPr lIns="0" tIns="182880" rIns="0" bIns="182880" anchor="b">
            <a:normAutofit/>
          </a:bodyPr>
          <a:lstStyle>
            <a:lvl1pPr marL="0" indent="0" algn="l">
              <a:buNone/>
              <a:defRPr sz="16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3" name="Date Placeholder 2">
            <a:extLst>
              <a:ext uri="{FF2B5EF4-FFF2-40B4-BE49-F238E27FC236}">
                <a16:creationId xmlns:a16="http://schemas.microsoft.com/office/drawing/2014/main" id="{A933FE5E-E96E-9060-4FB2-8B3642B4E7B2}"/>
              </a:ext>
            </a:extLst>
          </p:cNvPr>
          <p:cNvSpPr>
            <a:spLocks noGrp="1"/>
          </p:cNvSpPr>
          <p:nvPr>
            <p:ph type="dt" sz="half" idx="10"/>
          </p:nvPr>
        </p:nvSpPr>
        <p:spPr/>
        <p:txBody>
          <a:bodyPr/>
          <a:lstStyle/>
          <a:p>
            <a:fld id="{8A60A3F5-120A-A64C-8514-4F9CB3D10376}" type="datetimeFigureOut">
              <a:rPr lang="en-US" smtClean="0"/>
              <a:pPr/>
              <a:t>9/8/2025</a:t>
            </a:fld>
            <a:endParaRPr lang="en-US"/>
          </a:p>
        </p:txBody>
      </p:sp>
      <p:sp>
        <p:nvSpPr>
          <p:cNvPr id="4" name="Footer Placeholder 3">
            <a:extLst>
              <a:ext uri="{FF2B5EF4-FFF2-40B4-BE49-F238E27FC236}">
                <a16:creationId xmlns:a16="http://schemas.microsoft.com/office/drawing/2014/main" id="{2078525A-8675-1C7C-6F8C-EF57D6A1EB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78EB6F-0262-FC9C-4F18-4B7B1008B9BD}"/>
              </a:ext>
            </a:extLst>
          </p:cNvPr>
          <p:cNvSpPr>
            <a:spLocks noGrp="1"/>
          </p:cNvSpPr>
          <p:nvPr>
            <p:ph type="sldNum" sz="quarter" idx="12"/>
          </p:nvPr>
        </p:nvSpPr>
        <p:spPr>
          <a:noFill/>
        </p:spPr>
        <p:txBody>
          <a:bodyPr/>
          <a:lstStyle/>
          <a:p>
            <a:fld id="{8179B124-EE6F-DB4E-A403-682A40579A9A}" type="slidenum">
              <a:rPr lang="en-US" smtClean="0"/>
              <a:pPr/>
              <a:t>‹#›</a:t>
            </a:fld>
            <a:endParaRPr lang="en-US"/>
          </a:p>
        </p:txBody>
      </p:sp>
      <p:sp>
        <p:nvSpPr>
          <p:cNvPr id="10" name="Title 5">
            <a:extLst>
              <a:ext uri="{FF2B5EF4-FFF2-40B4-BE49-F238E27FC236}">
                <a16:creationId xmlns:a16="http://schemas.microsoft.com/office/drawing/2014/main" id="{48291921-404F-259D-3802-9FDDC9EC8165}"/>
              </a:ext>
            </a:extLst>
          </p:cNvPr>
          <p:cNvSpPr>
            <a:spLocks noGrp="1"/>
          </p:cNvSpPr>
          <p:nvPr>
            <p:ph type="title"/>
          </p:nvPr>
        </p:nvSpPr>
        <p:spPr>
          <a:xfrm>
            <a:off x="5704990" y="365125"/>
            <a:ext cx="5875947" cy="2129472"/>
          </a:xfrm>
        </p:spPr>
        <p:txBody>
          <a:bodyPr>
            <a:normAutofit/>
          </a:bodyPr>
          <a:lstStyle>
            <a:lvl1pPr>
              <a:defRPr sz="3600"/>
            </a:lvl1pPr>
          </a:lstStyle>
          <a:p>
            <a:r>
              <a:rPr lang="en-US"/>
              <a:t>Click to edit Master title style</a:t>
            </a:r>
          </a:p>
        </p:txBody>
      </p:sp>
      <p:sp>
        <p:nvSpPr>
          <p:cNvPr id="2" name="Text Placeholder 6">
            <a:extLst>
              <a:ext uri="{FF2B5EF4-FFF2-40B4-BE49-F238E27FC236}">
                <a16:creationId xmlns:a16="http://schemas.microsoft.com/office/drawing/2014/main" id="{321D2900-2F9D-B1FF-6DDD-28F286B90C26}"/>
              </a:ext>
            </a:extLst>
          </p:cNvPr>
          <p:cNvSpPr>
            <a:spLocks noGrp="1"/>
          </p:cNvSpPr>
          <p:nvPr>
            <p:ph type="body" sz="quarter" idx="14" hasCustomPrompt="1"/>
          </p:nvPr>
        </p:nvSpPr>
        <p:spPr>
          <a:xfrm>
            <a:off x="5699252" y="2790706"/>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1</a:t>
            </a:r>
          </a:p>
        </p:txBody>
      </p:sp>
      <p:sp>
        <p:nvSpPr>
          <p:cNvPr id="6" name="Text Placeholder 14">
            <a:extLst>
              <a:ext uri="{FF2B5EF4-FFF2-40B4-BE49-F238E27FC236}">
                <a16:creationId xmlns:a16="http://schemas.microsoft.com/office/drawing/2014/main" id="{7F8A1967-8D20-4FA5-7400-1E98245464C0}"/>
              </a:ext>
            </a:extLst>
          </p:cNvPr>
          <p:cNvSpPr>
            <a:spLocks noGrp="1"/>
          </p:cNvSpPr>
          <p:nvPr>
            <p:ph type="body" sz="quarter" idx="19" hasCustomPrompt="1"/>
          </p:nvPr>
        </p:nvSpPr>
        <p:spPr>
          <a:xfrm>
            <a:off x="5699253" y="3247906"/>
            <a:ext cx="2802196" cy="914400"/>
          </a:xfrm>
        </p:spPr>
        <p:txBody>
          <a:bodyPr lIns="91440" rIns="91440">
            <a:normAutofit/>
          </a:bodyPr>
          <a:lstStyle>
            <a:lvl1pPr marL="0" indent="0" algn="l">
              <a:buNone/>
              <a:defRPr sz="1600">
                <a:solidFill>
                  <a:schemeClr val="tx2"/>
                </a:solidFill>
              </a:defRPr>
            </a:lvl1pPr>
          </a:lstStyle>
          <a:p>
            <a:pPr lvl="0"/>
            <a:r>
              <a:rPr lang="en-US"/>
              <a:t>Description of Item 1</a:t>
            </a:r>
          </a:p>
        </p:txBody>
      </p:sp>
      <p:sp>
        <p:nvSpPr>
          <p:cNvPr id="9" name="Text Placeholder 6">
            <a:extLst>
              <a:ext uri="{FF2B5EF4-FFF2-40B4-BE49-F238E27FC236}">
                <a16:creationId xmlns:a16="http://schemas.microsoft.com/office/drawing/2014/main" id="{22C4339A-0440-7DEA-8D13-5122BBD0B7A0}"/>
              </a:ext>
            </a:extLst>
          </p:cNvPr>
          <p:cNvSpPr>
            <a:spLocks noGrp="1"/>
          </p:cNvSpPr>
          <p:nvPr>
            <p:ph type="body" sz="quarter" idx="31" hasCustomPrompt="1"/>
          </p:nvPr>
        </p:nvSpPr>
        <p:spPr>
          <a:xfrm>
            <a:off x="8778740" y="2790706"/>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2</a:t>
            </a:r>
          </a:p>
        </p:txBody>
      </p:sp>
      <p:sp>
        <p:nvSpPr>
          <p:cNvPr id="18" name="Text Placeholder 14">
            <a:extLst>
              <a:ext uri="{FF2B5EF4-FFF2-40B4-BE49-F238E27FC236}">
                <a16:creationId xmlns:a16="http://schemas.microsoft.com/office/drawing/2014/main" id="{F5472223-70CA-88A0-FF46-7B9780D7AB99}"/>
              </a:ext>
            </a:extLst>
          </p:cNvPr>
          <p:cNvSpPr>
            <a:spLocks noGrp="1"/>
          </p:cNvSpPr>
          <p:nvPr>
            <p:ph type="body" sz="quarter" idx="32" hasCustomPrompt="1"/>
          </p:nvPr>
        </p:nvSpPr>
        <p:spPr>
          <a:xfrm>
            <a:off x="8778741" y="3247906"/>
            <a:ext cx="2802196" cy="914400"/>
          </a:xfrm>
        </p:spPr>
        <p:txBody>
          <a:bodyPr lIns="91440" rIns="91440">
            <a:normAutofit/>
          </a:bodyPr>
          <a:lstStyle>
            <a:lvl1pPr marL="0" indent="0" algn="l">
              <a:buNone/>
              <a:defRPr sz="1600">
                <a:solidFill>
                  <a:schemeClr val="tx2"/>
                </a:solidFill>
              </a:defRPr>
            </a:lvl1pPr>
          </a:lstStyle>
          <a:p>
            <a:pPr lvl="0"/>
            <a:r>
              <a:rPr lang="en-US"/>
              <a:t>Description of Item 2</a:t>
            </a:r>
          </a:p>
        </p:txBody>
      </p:sp>
      <p:sp>
        <p:nvSpPr>
          <p:cNvPr id="19" name="Text Placeholder 6">
            <a:extLst>
              <a:ext uri="{FF2B5EF4-FFF2-40B4-BE49-F238E27FC236}">
                <a16:creationId xmlns:a16="http://schemas.microsoft.com/office/drawing/2014/main" id="{13AFE10E-4F01-AC67-2424-A915D326AD64}"/>
              </a:ext>
            </a:extLst>
          </p:cNvPr>
          <p:cNvSpPr>
            <a:spLocks noGrp="1"/>
          </p:cNvSpPr>
          <p:nvPr>
            <p:ph type="body" sz="quarter" idx="35" hasCustomPrompt="1"/>
          </p:nvPr>
        </p:nvSpPr>
        <p:spPr>
          <a:xfrm>
            <a:off x="5704990" y="4461709"/>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3</a:t>
            </a:r>
          </a:p>
        </p:txBody>
      </p:sp>
      <p:sp>
        <p:nvSpPr>
          <p:cNvPr id="21" name="Text Placeholder 14">
            <a:extLst>
              <a:ext uri="{FF2B5EF4-FFF2-40B4-BE49-F238E27FC236}">
                <a16:creationId xmlns:a16="http://schemas.microsoft.com/office/drawing/2014/main" id="{45E7690B-DD1C-2818-D426-0460446D6FDC}"/>
              </a:ext>
            </a:extLst>
          </p:cNvPr>
          <p:cNvSpPr>
            <a:spLocks noGrp="1"/>
          </p:cNvSpPr>
          <p:nvPr>
            <p:ph type="body" sz="quarter" idx="36" hasCustomPrompt="1"/>
          </p:nvPr>
        </p:nvSpPr>
        <p:spPr>
          <a:xfrm>
            <a:off x="5704991" y="4918909"/>
            <a:ext cx="2802196" cy="914400"/>
          </a:xfrm>
        </p:spPr>
        <p:txBody>
          <a:bodyPr lIns="91440" rIns="91440">
            <a:normAutofit/>
          </a:bodyPr>
          <a:lstStyle>
            <a:lvl1pPr marL="0" indent="0" algn="l">
              <a:buNone/>
              <a:defRPr sz="1600">
                <a:solidFill>
                  <a:schemeClr val="tx2"/>
                </a:solidFill>
              </a:defRPr>
            </a:lvl1pPr>
          </a:lstStyle>
          <a:p>
            <a:pPr lvl="0"/>
            <a:r>
              <a:rPr lang="en-US"/>
              <a:t>Description of Item 3</a:t>
            </a:r>
          </a:p>
        </p:txBody>
      </p:sp>
      <p:sp>
        <p:nvSpPr>
          <p:cNvPr id="22" name="Text Placeholder 6">
            <a:extLst>
              <a:ext uri="{FF2B5EF4-FFF2-40B4-BE49-F238E27FC236}">
                <a16:creationId xmlns:a16="http://schemas.microsoft.com/office/drawing/2014/main" id="{9126DD50-619D-8AE6-A7CB-335A889E49E6}"/>
              </a:ext>
            </a:extLst>
          </p:cNvPr>
          <p:cNvSpPr>
            <a:spLocks noGrp="1"/>
          </p:cNvSpPr>
          <p:nvPr>
            <p:ph type="body" sz="quarter" idx="37" hasCustomPrompt="1"/>
          </p:nvPr>
        </p:nvSpPr>
        <p:spPr>
          <a:xfrm>
            <a:off x="8776760" y="4461709"/>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4</a:t>
            </a:r>
          </a:p>
        </p:txBody>
      </p:sp>
      <p:sp>
        <p:nvSpPr>
          <p:cNvPr id="23" name="Text Placeholder 14">
            <a:extLst>
              <a:ext uri="{FF2B5EF4-FFF2-40B4-BE49-F238E27FC236}">
                <a16:creationId xmlns:a16="http://schemas.microsoft.com/office/drawing/2014/main" id="{52867F76-2F6C-A0C7-C354-A3EEEAB8762E}"/>
              </a:ext>
            </a:extLst>
          </p:cNvPr>
          <p:cNvSpPr>
            <a:spLocks noGrp="1"/>
          </p:cNvSpPr>
          <p:nvPr>
            <p:ph type="body" sz="quarter" idx="38" hasCustomPrompt="1"/>
          </p:nvPr>
        </p:nvSpPr>
        <p:spPr>
          <a:xfrm>
            <a:off x="8776761" y="4918909"/>
            <a:ext cx="2802196" cy="914400"/>
          </a:xfrm>
        </p:spPr>
        <p:txBody>
          <a:bodyPr lIns="91440" rIns="91440">
            <a:normAutofit/>
          </a:bodyPr>
          <a:lstStyle>
            <a:lvl1pPr marL="0" indent="0" algn="l">
              <a:buNone/>
              <a:defRPr sz="1600">
                <a:solidFill>
                  <a:schemeClr val="tx2"/>
                </a:solidFill>
              </a:defRPr>
            </a:lvl1pPr>
          </a:lstStyle>
          <a:p>
            <a:pPr lvl="0"/>
            <a:r>
              <a:rPr lang="en-US"/>
              <a:t>Description of Item 4</a:t>
            </a:r>
          </a:p>
        </p:txBody>
      </p:sp>
    </p:spTree>
    <p:extLst>
      <p:ext uri="{BB962C8B-B14F-4D97-AF65-F5344CB8AC3E}">
        <p14:creationId xmlns:p14="http://schemas.microsoft.com/office/powerpoint/2010/main" val="507607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rocess">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9/8/2025</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a:p>
        </p:txBody>
      </p:sp>
      <p:sp>
        <p:nvSpPr>
          <p:cNvPr id="25" name="Text Placeholder 24">
            <a:extLst>
              <a:ext uri="{FF2B5EF4-FFF2-40B4-BE49-F238E27FC236}">
                <a16:creationId xmlns:a16="http://schemas.microsoft.com/office/drawing/2014/main" id="{BFC2A16B-BB3E-61E5-1858-7CB04B77B04D}"/>
              </a:ext>
            </a:extLst>
          </p:cNvPr>
          <p:cNvSpPr>
            <a:spLocks noGrp="1"/>
          </p:cNvSpPr>
          <p:nvPr>
            <p:ph type="body" sz="quarter" idx="30"/>
          </p:nvPr>
        </p:nvSpPr>
        <p:spPr>
          <a:xfrm>
            <a:off x="608138" y="2495678"/>
            <a:ext cx="4110460" cy="3448946"/>
          </a:xfrm>
        </p:spPr>
        <p:txBody>
          <a:bodyPr>
            <a:normAutofit/>
          </a:bodyPr>
          <a:lstStyle>
            <a:lvl1pPr marL="0" indent="0" algn="l">
              <a:buNone/>
              <a:defRPr sz="1800"/>
            </a:lvl1pPr>
            <a:lvl2pPr marL="457200" indent="0" algn="r">
              <a:buNone/>
              <a:defRPr sz="1600"/>
            </a:lvl2pPr>
            <a:lvl3pPr marL="914400" indent="0" algn="r">
              <a:buNone/>
              <a:defRPr sz="1400"/>
            </a:lvl3pPr>
            <a:lvl4pPr marL="1371600" indent="0" algn="r">
              <a:buNone/>
              <a:defRPr sz="1200"/>
            </a:lvl4pPr>
            <a:lvl5pPr marL="1828800" indent="0" algn="r">
              <a:buNone/>
              <a:defRPr sz="1200"/>
            </a:lvl5pPr>
          </a:lstStyle>
          <a:p>
            <a:pPr lvl="0"/>
            <a:r>
              <a:rPr lang="en-US"/>
              <a:t>Click to edit Master text styles</a:t>
            </a:r>
          </a:p>
        </p:txBody>
      </p:sp>
      <p:sp>
        <p:nvSpPr>
          <p:cNvPr id="26" name="Content Placeholder 8">
            <a:extLst>
              <a:ext uri="{FF2B5EF4-FFF2-40B4-BE49-F238E27FC236}">
                <a16:creationId xmlns:a16="http://schemas.microsoft.com/office/drawing/2014/main" id="{776E8A64-112B-D8DD-A5C0-A31C0BBBC35B}"/>
              </a:ext>
            </a:extLst>
          </p:cNvPr>
          <p:cNvSpPr>
            <a:spLocks noGrp="1"/>
          </p:cNvSpPr>
          <p:nvPr>
            <p:ph sz="quarter" idx="31" hasCustomPrompt="1"/>
          </p:nvPr>
        </p:nvSpPr>
        <p:spPr>
          <a:xfrm>
            <a:off x="5004485" y="598234"/>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29" name="Text Placeholder 14">
            <a:extLst>
              <a:ext uri="{FF2B5EF4-FFF2-40B4-BE49-F238E27FC236}">
                <a16:creationId xmlns:a16="http://schemas.microsoft.com/office/drawing/2014/main" id="{9D4077A0-2BD0-AA57-4696-43A7AF71D85E}"/>
              </a:ext>
            </a:extLst>
          </p:cNvPr>
          <p:cNvSpPr>
            <a:spLocks noGrp="1"/>
          </p:cNvSpPr>
          <p:nvPr>
            <p:ph type="body" sz="quarter" idx="32" hasCustomPrompt="1"/>
          </p:nvPr>
        </p:nvSpPr>
        <p:spPr>
          <a:xfrm>
            <a:off x="6406157" y="694933"/>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Click the circle and begin typing to add text. Alternatively, you can add other media by clicking on the icons.</a:t>
            </a:r>
          </a:p>
        </p:txBody>
      </p:sp>
      <p:sp>
        <p:nvSpPr>
          <p:cNvPr id="2" name="Title 5">
            <a:extLst>
              <a:ext uri="{FF2B5EF4-FFF2-40B4-BE49-F238E27FC236}">
                <a16:creationId xmlns:a16="http://schemas.microsoft.com/office/drawing/2014/main" id="{99E1E092-B52C-7CBD-DAD4-D168388CF3F1}"/>
              </a:ext>
            </a:extLst>
          </p:cNvPr>
          <p:cNvSpPr>
            <a:spLocks noGrp="1"/>
          </p:cNvSpPr>
          <p:nvPr>
            <p:ph type="title"/>
          </p:nvPr>
        </p:nvSpPr>
        <p:spPr>
          <a:xfrm>
            <a:off x="608138" y="365125"/>
            <a:ext cx="4110460" cy="2130552"/>
          </a:xfrm>
        </p:spPr>
        <p:txBody>
          <a:bodyPr>
            <a:normAutofit/>
          </a:bodyPr>
          <a:lstStyle>
            <a:lvl1pPr algn="l">
              <a:defRPr sz="3600">
                <a:solidFill>
                  <a:schemeClr val="tx2"/>
                </a:solidFill>
              </a:defRPr>
            </a:lvl1pPr>
          </a:lstStyle>
          <a:p>
            <a:r>
              <a:rPr lang="en-US"/>
              <a:t>Click to edit Master title style</a:t>
            </a:r>
          </a:p>
        </p:txBody>
      </p:sp>
      <p:sp>
        <p:nvSpPr>
          <p:cNvPr id="5" name="Content Placeholder 8">
            <a:extLst>
              <a:ext uri="{FF2B5EF4-FFF2-40B4-BE49-F238E27FC236}">
                <a16:creationId xmlns:a16="http://schemas.microsoft.com/office/drawing/2014/main" id="{70FC3DE9-304C-33B8-BFA3-9E1B5B828D24}"/>
              </a:ext>
            </a:extLst>
          </p:cNvPr>
          <p:cNvSpPr>
            <a:spLocks noGrp="1"/>
          </p:cNvSpPr>
          <p:nvPr>
            <p:ph sz="quarter" idx="33" hasCustomPrompt="1"/>
          </p:nvPr>
        </p:nvSpPr>
        <p:spPr>
          <a:xfrm>
            <a:off x="5004485" y="1982189"/>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6" name="Text Placeholder 14">
            <a:extLst>
              <a:ext uri="{FF2B5EF4-FFF2-40B4-BE49-F238E27FC236}">
                <a16:creationId xmlns:a16="http://schemas.microsoft.com/office/drawing/2014/main" id="{946CBC1D-E47F-9F40-1FE2-1ACEB0B6E0D4}"/>
              </a:ext>
            </a:extLst>
          </p:cNvPr>
          <p:cNvSpPr>
            <a:spLocks noGrp="1"/>
          </p:cNvSpPr>
          <p:nvPr>
            <p:ph type="body" sz="quarter" idx="34" hasCustomPrompt="1"/>
          </p:nvPr>
        </p:nvSpPr>
        <p:spPr>
          <a:xfrm>
            <a:off x="6406157" y="2077638"/>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The first icon of a picture with a search icon will let you select an image from the internet.</a:t>
            </a:r>
          </a:p>
        </p:txBody>
      </p:sp>
      <p:sp>
        <p:nvSpPr>
          <p:cNvPr id="8" name="Content Placeholder 8">
            <a:extLst>
              <a:ext uri="{FF2B5EF4-FFF2-40B4-BE49-F238E27FC236}">
                <a16:creationId xmlns:a16="http://schemas.microsoft.com/office/drawing/2014/main" id="{1E5BE9F7-06C0-9DD5-3901-369EF86B8122}"/>
              </a:ext>
            </a:extLst>
          </p:cNvPr>
          <p:cNvSpPr>
            <a:spLocks noGrp="1"/>
          </p:cNvSpPr>
          <p:nvPr>
            <p:ph sz="quarter" idx="35" hasCustomPrompt="1"/>
          </p:nvPr>
        </p:nvSpPr>
        <p:spPr>
          <a:xfrm>
            <a:off x="5004485" y="3366145"/>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10" name="Text Placeholder 14">
            <a:extLst>
              <a:ext uri="{FF2B5EF4-FFF2-40B4-BE49-F238E27FC236}">
                <a16:creationId xmlns:a16="http://schemas.microsoft.com/office/drawing/2014/main" id="{A57817D6-E77D-7FDD-34CC-52CCF9ECD3E5}"/>
              </a:ext>
            </a:extLst>
          </p:cNvPr>
          <p:cNvSpPr>
            <a:spLocks noGrp="1"/>
          </p:cNvSpPr>
          <p:nvPr>
            <p:ph type="body" sz="quarter" idx="36" hasCustomPrompt="1"/>
          </p:nvPr>
        </p:nvSpPr>
        <p:spPr>
          <a:xfrm>
            <a:off x="6406157" y="3467550"/>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The second icon of a picture with a computer in front of it will let you add an image from your computer.</a:t>
            </a:r>
          </a:p>
        </p:txBody>
      </p:sp>
      <p:sp>
        <p:nvSpPr>
          <p:cNvPr id="12" name="Content Placeholder 8">
            <a:extLst>
              <a:ext uri="{FF2B5EF4-FFF2-40B4-BE49-F238E27FC236}">
                <a16:creationId xmlns:a16="http://schemas.microsoft.com/office/drawing/2014/main" id="{B1D4D10A-FAE5-949F-6E01-C2F6DDF1FD22}"/>
              </a:ext>
            </a:extLst>
          </p:cNvPr>
          <p:cNvSpPr>
            <a:spLocks noGrp="1"/>
          </p:cNvSpPr>
          <p:nvPr>
            <p:ph sz="quarter" idx="37" hasCustomPrompt="1"/>
          </p:nvPr>
        </p:nvSpPr>
        <p:spPr>
          <a:xfrm>
            <a:off x="5004485" y="4750101"/>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15" name="Text Placeholder 14">
            <a:extLst>
              <a:ext uri="{FF2B5EF4-FFF2-40B4-BE49-F238E27FC236}">
                <a16:creationId xmlns:a16="http://schemas.microsoft.com/office/drawing/2014/main" id="{FF6BB0A5-E626-3815-C7C7-59E1ABC22284}"/>
              </a:ext>
            </a:extLst>
          </p:cNvPr>
          <p:cNvSpPr>
            <a:spLocks noGrp="1"/>
          </p:cNvSpPr>
          <p:nvPr>
            <p:ph type="body" sz="quarter" idx="38" hasCustomPrompt="1"/>
          </p:nvPr>
        </p:nvSpPr>
        <p:spPr>
          <a:xfrm>
            <a:off x="6406157" y="4846800"/>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The third icon of a duck and a leaf will add an icon from PowerPoint’s library.</a:t>
            </a:r>
          </a:p>
        </p:txBody>
      </p:sp>
    </p:spTree>
    <p:extLst>
      <p:ext uri="{BB962C8B-B14F-4D97-AF65-F5344CB8AC3E}">
        <p14:creationId xmlns:p14="http://schemas.microsoft.com/office/powerpoint/2010/main" val="396048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ampus Loc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2420E-2810-4073-D19A-7A2AF704437D}"/>
              </a:ext>
              <a:ext uri="{C183D7F6-B498-43B3-948B-1728B52AA6E4}">
                <adec:decorative xmlns:adec="http://schemas.microsoft.com/office/drawing/2017/decorative" val="1"/>
              </a:ext>
            </a:extLst>
          </p:cNvPr>
          <p:cNvSpPr/>
          <p:nvPr/>
        </p:nvSpPr>
        <p:spPr>
          <a:xfrm>
            <a:off x="-1" y="0"/>
            <a:ext cx="4446564" cy="685799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3C2F6108-4656-0F75-9FEC-A979150C32FC}"/>
              </a:ext>
            </a:extLst>
          </p:cNvPr>
          <p:cNvSpPr>
            <a:spLocks noGrp="1"/>
          </p:cNvSpPr>
          <p:nvPr>
            <p:ph type="dt" sz="half" idx="10"/>
          </p:nvPr>
        </p:nvSpPr>
        <p:spPr/>
        <p:txBody>
          <a:bodyPr/>
          <a:lstStyle/>
          <a:p>
            <a:fld id="{8A60A3F5-120A-A64C-8514-4F9CB3D10376}" type="datetimeFigureOut">
              <a:rPr lang="en-US" smtClean="0"/>
              <a:pPr/>
              <a:t>9/8/2025</a:t>
            </a:fld>
            <a:endParaRPr lang="en-US"/>
          </a:p>
        </p:txBody>
      </p:sp>
      <p:sp>
        <p:nvSpPr>
          <p:cNvPr id="4" name="Footer Placeholder 3">
            <a:extLst>
              <a:ext uri="{FF2B5EF4-FFF2-40B4-BE49-F238E27FC236}">
                <a16:creationId xmlns:a16="http://schemas.microsoft.com/office/drawing/2014/main" id="{C8C25101-EC9E-6982-1386-627325D6D9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0D8C62-EB9A-A16A-5AB4-11DD21B7B8F1}"/>
              </a:ext>
            </a:extLst>
          </p:cNvPr>
          <p:cNvSpPr>
            <a:spLocks noGrp="1"/>
          </p:cNvSpPr>
          <p:nvPr>
            <p:ph type="sldNum" sz="quarter" idx="12"/>
          </p:nvPr>
        </p:nvSpPr>
        <p:spPr/>
        <p:txBody>
          <a:bodyPr/>
          <a:lstStyle/>
          <a:p>
            <a:fld id="{8179B124-EE6F-DB4E-A403-682A40579A9A}" type="slidenum">
              <a:rPr lang="en-US" smtClean="0"/>
              <a:pPr/>
              <a:t>‹#›</a:t>
            </a:fld>
            <a:endParaRPr lang="en-US"/>
          </a:p>
        </p:txBody>
      </p:sp>
      <p:pic>
        <p:nvPicPr>
          <p:cNvPr id="6" name="Picture 5">
            <a:extLst>
              <a:ext uri="{FF2B5EF4-FFF2-40B4-BE49-F238E27FC236}">
                <a16:creationId xmlns:a16="http://schemas.microsoft.com/office/drawing/2014/main" id="{835C226B-455D-2D3B-B50D-607B1D453C50}"/>
              </a:ext>
            </a:extLst>
          </p:cNvPr>
          <p:cNvPicPr>
            <a:picLocks noChangeAspect="1"/>
          </p:cNvPicPr>
          <p:nvPr/>
        </p:nvPicPr>
        <p:blipFill>
          <a:blip r:embed="rId2"/>
          <a:srcRect/>
          <a:stretch/>
        </p:blipFill>
        <p:spPr>
          <a:xfrm>
            <a:off x="0" y="776741"/>
            <a:ext cx="5460970" cy="5435599"/>
          </a:xfrm>
          <a:prstGeom prst="rect">
            <a:avLst/>
          </a:prstGeom>
        </p:spPr>
      </p:pic>
      <p:sp>
        <p:nvSpPr>
          <p:cNvPr id="8" name="Text Placeholder 7">
            <a:extLst>
              <a:ext uri="{FF2B5EF4-FFF2-40B4-BE49-F238E27FC236}">
                <a16:creationId xmlns:a16="http://schemas.microsoft.com/office/drawing/2014/main" id="{74734072-30A8-044B-748E-3AA928F91044}"/>
              </a:ext>
            </a:extLst>
          </p:cNvPr>
          <p:cNvSpPr>
            <a:spLocks noGrp="1"/>
          </p:cNvSpPr>
          <p:nvPr>
            <p:ph type="body" sz="quarter" idx="13" hasCustomPrompt="1"/>
          </p:nvPr>
        </p:nvSpPr>
        <p:spPr>
          <a:xfrm>
            <a:off x="5323840" y="2636464"/>
            <a:ext cx="6257098" cy="1752788"/>
          </a:xfrm>
        </p:spPr>
        <p:txBody>
          <a:bodyPr>
            <a:normAutofit/>
          </a:bodyPr>
          <a:lstStyle>
            <a:lvl1pPr marL="0" indent="0">
              <a:buNone/>
              <a:defRPr sz="1800"/>
            </a:lvl1pPr>
            <a:lvl5pPr marL="1828800" indent="0">
              <a:buNone/>
              <a:defRPr/>
            </a:lvl5pPr>
          </a:lstStyle>
          <a:p>
            <a:r>
              <a:rPr lang="en-US" dirty="0"/>
              <a:t>We have two vibrant campuses in Texas — one in San Marcos, one in Round Rock — and a variety of ways for you to discover each through in-person or digital experiences. Both our campuses are filled with opportunities to engage in life-changing learning, creative energy, and community spirit. </a:t>
            </a:r>
          </a:p>
        </p:txBody>
      </p:sp>
      <p:sp>
        <p:nvSpPr>
          <p:cNvPr id="15" name="Content Placeholder 14">
            <a:extLst>
              <a:ext uri="{FF2B5EF4-FFF2-40B4-BE49-F238E27FC236}">
                <a16:creationId xmlns:a16="http://schemas.microsoft.com/office/drawing/2014/main" id="{4B5777E2-21B7-81A4-F805-5FC6DC2EA7B4}"/>
              </a:ext>
            </a:extLst>
          </p:cNvPr>
          <p:cNvSpPr>
            <a:spLocks noGrp="1"/>
          </p:cNvSpPr>
          <p:nvPr>
            <p:ph sz="quarter" idx="14" hasCustomPrompt="1"/>
          </p:nvPr>
        </p:nvSpPr>
        <p:spPr>
          <a:xfrm>
            <a:off x="5865424" y="4717159"/>
            <a:ext cx="2419118" cy="852805"/>
          </a:xfrm>
        </p:spPr>
        <p:txBody>
          <a:bodyPr anchor="ctr">
            <a:noAutofit/>
          </a:bodyPr>
          <a:lstStyle>
            <a:lvl1pPr marL="0" indent="0">
              <a:lnSpc>
                <a:spcPct val="100000"/>
              </a:lnSpc>
              <a:spcBef>
                <a:spcPts val="0"/>
              </a:spcBef>
              <a:buNone/>
              <a:defRPr sz="16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San Marcos Campus</a:t>
            </a:r>
          </a:p>
          <a:p>
            <a:pPr lvl="0"/>
            <a:r>
              <a:rPr lang="en-US"/>
              <a:t>601 University Drive</a:t>
            </a:r>
          </a:p>
          <a:p>
            <a:pPr lvl="0"/>
            <a:r>
              <a:rPr lang="en-US"/>
              <a:t>San Marcos, Texas 78666</a:t>
            </a:r>
          </a:p>
        </p:txBody>
      </p:sp>
      <p:sp>
        <p:nvSpPr>
          <p:cNvPr id="16" name="Content Placeholder 14">
            <a:extLst>
              <a:ext uri="{FF2B5EF4-FFF2-40B4-BE49-F238E27FC236}">
                <a16:creationId xmlns:a16="http://schemas.microsoft.com/office/drawing/2014/main" id="{4DBBC4B6-7A8A-E08B-43CF-13A71C009AFF}"/>
              </a:ext>
            </a:extLst>
          </p:cNvPr>
          <p:cNvSpPr>
            <a:spLocks noGrp="1"/>
          </p:cNvSpPr>
          <p:nvPr>
            <p:ph sz="quarter" idx="15" hasCustomPrompt="1"/>
          </p:nvPr>
        </p:nvSpPr>
        <p:spPr>
          <a:xfrm>
            <a:off x="9161819" y="4717159"/>
            <a:ext cx="2419118" cy="852805"/>
          </a:xfrm>
        </p:spPr>
        <p:txBody>
          <a:bodyPr anchor="ctr">
            <a:noAutofit/>
          </a:bodyPr>
          <a:lstStyle>
            <a:lvl1pPr marL="0" indent="0">
              <a:lnSpc>
                <a:spcPct val="100000"/>
              </a:lnSpc>
              <a:spcBef>
                <a:spcPts val="0"/>
              </a:spcBef>
              <a:buNone/>
              <a:defRPr sz="1600">
                <a:solidFill>
                  <a:schemeClr val="accent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Round Rock Campus</a:t>
            </a:r>
          </a:p>
          <a:p>
            <a:pPr lvl="0"/>
            <a:r>
              <a:rPr lang="en-US"/>
              <a:t>1555 University Blvd.</a:t>
            </a:r>
          </a:p>
          <a:p>
            <a:pPr lvl="0"/>
            <a:r>
              <a:rPr lang="en-US"/>
              <a:t>Round Rock, Texas 78665</a:t>
            </a:r>
          </a:p>
        </p:txBody>
      </p:sp>
      <p:sp>
        <p:nvSpPr>
          <p:cNvPr id="18" name="Content Placeholder 17">
            <a:extLst>
              <a:ext uri="{FF2B5EF4-FFF2-40B4-BE49-F238E27FC236}">
                <a16:creationId xmlns:a16="http://schemas.microsoft.com/office/drawing/2014/main" id="{B71807FD-9E90-7DEA-88D5-E4FDD1BC4221}"/>
              </a:ext>
              <a:ext uri="{C183D7F6-B498-43B3-948B-1728B52AA6E4}">
                <adec:decorative xmlns:adec="http://schemas.microsoft.com/office/drawing/2017/decorative" val="1"/>
              </a:ext>
            </a:extLst>
          </p:cNvPr>
          <p:cNvSpPr>
            <a:spLocks noGrp="1"/>
          </p:cNvSpPr>
          <p:nvPr>
            <p:ph sz="quarter" idx="16" hasCustomPrompt="1"/>
          </p:nvPr>
        </p:nvSpPr>
        <p:spPr>
          <a:xfrm rot="8100000">
            <a:off x="5339334" y="4818095"/>
            <a:ext cx="487362" cy="487363"/>
          </a:xfrm>
          <a:prstGeom prst="teardrop">
            <a:avLst/>
          </a:prstGeom>
          <a:solidFill>
            <a:schemeClr val="tx2"/>
          </a:solidFill>
        </p:spPr>
        <p:txBody>
          <a:bodyPr>
            <a:noAutofit/>
          </a:bodyPr>
          <a:lstStyle>
            <a:lvl1pPr marL="0" indent="0">
              <a:buNone/>
              <a:defRPr sz="2000"/>
            </a:lvl1pPr>
          </a:lstStyle>
          <a:p>
            <a:pPr lvl="0"/>
            <a:r>
              <a:rPr lang="en-US"/>
              <a:t> </a:t>
            </a:r>
          </a:p>
        </p:txBody>
      </p:sp>
      <p:sp>
        <p:nvSpPr>
          <p:cNvPr id="19" name="Content Placeholder 17">
            <a:extLst>
              <a:ext uri="{FF2B5EF4-FFF2-40B4-BE49-F238E27FC236}">
                <a16:creationId xmlns:a16="http://schemas.microsoft.com/office/drawing/2014/main" id="{245F8FA9-F527-15E5-7F0A-5756954A4CF4}"/>
              </a:ext>
              <a:ext uri="{C183D7F6-B498-43B3-948B-1728B52AA6E4}">
                <adec:decorative xmlns:adec="http://schemas.microsoft.com/office/drawing/2017/decorative" val="1"/>
              </a:ext>
            </a:extLst>
          </p:cNvPr>
          <p:cNvSpPr>
            <a:spLocks noGrp="1"/>
          </p:cNvSpPr>
          <p:nvPr>
            <p:ph sz="quarter" idx="17" hasCustomPrompt="1"/>
          </p:nvPr>
        </p:nvSpPr>
        <p:spPr>
          <a:xfrm rot="8100000">
            <a:off x="8658270" y="4818095"/>
            <a:ext cx="487362" cy="487363"/>
          </a:xfrm>
          <a:prstGeom prst="teardrop">
            <a:avLst/>
          </a:prstGeom>
          <a:solidFill>
            <a:schemeClr val="accent2"/>
          </a:solidFill>
        </p:spPr>
        <p:txBody>
          <a:bodyPr>
            <a:noAutofit/>
          </a:bodyPr>
          <a:lstStyle>
            <a:lvl1pPr marL="0" indent="0">
              <a:buNone/>
              <a:defRPr sz="2000"/>
            </a:lvl1pPr>
          </a:lstStyle>
          <a:p>
            <a:pPr lvl="0"/>
            <a:r>
              <a:rPr lang="en-US"/>
              <a:t> </a:t>
            </a:r>
          </a:p>
        </p:txBody>
      </p:sp>
      <p:sp>
        <p:nvSpPr>
          <p:cNvPr id="2" name="Title 1">
            <a:extLst>
              <a:ext uri="{FF2B5EF4-FFF2-40B4-BE49-F238E27FC236}">
                <a16:creationId xmlns:a16="http://schemas.microsoft.com/office/drawing/2014/main" id="{095F04EF-44E5-EE75-0E99-0D74C6B23661}"/>
              </a:ext>
            </a:extLst>
          </p:cNvPr>
          <p:cNvSpPr>
            <a:spLocks noGrp="1"/>
          </p:cNvSpPr>
          <p:nvPr>
            <p:ph type="title"/>
          </p:nvPr>
        </p:nvSpPr>
        <p:spPr>
          <a:xfrm>
            <a:off x="5323840" y="365124"/>
            <a:ext cx="6257097" cy="2130552"/>
          </a:xfr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33925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Round Roc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AC7BEF-9F6A-BAD7-8D67-FF28F50BE1CC}"/>
              </a:ext>
              <a:ext uri="{C183D7F6-B498-43B3-948B-1728B52AA6E4}">
                <adec:decorative xmlns:adec="http://schemas.microsoft.com/office/drawing/2017/decorative" val="1"/>
              </a:ext>
            </a:extLst>
          </p:cNvPr>
          <p:cNvSpPr/>
          <p:nvPr userDrawn="1"/>
        </p:nvSpPr>
        <p:spPr>
          <a:xfrm>
            <a:off x="0" y="0"/>
            <a:ext cx="12192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1A52739-9823-BA64-6141-7B902BFA9BBE}"/>
              </a:ext>
              <a:ext uri="{C183D7F6-B498-43B3-948B-1728B52AA6E4}">
                <adec:decorative xmlns:adec="http://schemas.microsoft.com/office/drawing/2017/decorative" val="1"/>
              </a:ext>
            </a:extLst>
          </p:cNvPr>
          <p:cNvPicPr>
            <a:picLocks noChangeAspect="1"/>
          </p:cNvPicPr>
          <p:nvPr/>
        </p:nvPicPr>
        <p:blipFill>
          <a:blip r:embed="rId2"/>
          <a:srcRect l="6892" r="6892"/>
          <a:stretch/>
        </p:blipFill>
        <p:spPr>
          <a:xfrm>
            <a:off x="6887688" y="352803"/>
            <a:ext cx="5304312" cy="6152394"/>
          </a:xfrm>
          <a:prstGeom prst="rect">
            <a:avLst/>
          </a:prstGeom>
        </p:spPr>
      </p:pic>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p:txBody>
      </p:sp>
      <p:grpSp>
        <p:nvGrpSpPr>
          <p:cNvPr id="15" name="Group 14">
            <a:extLst>
              <a:ext uri="{FF2B5EF4-FFF2-40B4-BE49-F238E27FC236}">
                <a16:creationId xmlns:a16="http://schemas.microsoft.com/office/drawing/2014/main" id="{3AD4FEBE-FFB3-9D2B-4C01-B33BF9A2AE24}"/>
              </a:ext>
            </a:extLst>
          </p:cNvPr>
          <p:cNvGrpSpPr/>
          <p:nvPr userDrawn="1"/>
        </p:nvGrpSpPr>
        <p:grpSpPr>
          <a:xfrm>
            <a:off x="288099" y="452424"/>
            <a:ext cx="2743200" cy="985894"/>
            <a:chOff x="288099" y="452424"/>
            <a:chExt cx="2743200" cy="985894"/>
          </a:xfrm>
        </p:grpSpPr>
        <p:pic>
          <p:nvPicPr>
            <p:cNvPr id="5" name="Picture 4">
              <a:extLst>
                <a:ext uri="{FF2B5EF4-FFF2-40B4-BE49-F238E27FC236}">
                  <a16:creationId xmlns:a16="http://schemas.microsoft.com/office/drawing/2014/main" id="{07643897-13BA-D4C3-C58E-FE25BCDD258A}"/>
                </a:ext>
              </a:extLst>
            </p:cNvPr>
            <p:cNvPicPr>
              <a:picLocks noChangeAspect="1"/>
            </p:cNvPicPr>
            <p:nvPr/>
          </p:nvPicPr>
          <p:blipFill>
            <a:blip r:embed="rId3"/>
            <a:srcRect/>
            <a:stretch/>
          </p:blipFill>
          <p:spPr>
            <a:xfrm>
              <a:off x="288099" y="452424"/>
              <a:ext cx="2743200" cy="711200"/>
            </a:xfrm>
            <a:prstGeom prst="rect">
              <a:avLst/>
            </a:prstGeom>
          </p:spPr>
        </p:pic>
        <p:pic>
          <p:nvPicPr>
            <p:cNvPr id="6" name="Picture 5" descr="Member the Texas State University System">
              <a:extLst>
                <a:ext uri="{FF2B5EF4-FFF2-40B4-BE49-F238E27FC236}">
                  <a16:creationId xmlns:a16="http://schemas.microsoft.com/office/drawing/2014/main" id="{FAE210B5-B2A5-D427-5003-BC96C9C25B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88" y="1289511"/>
              <a:ext cx="2391543" cy="148807"/>
            </a:xfrm>
            <a:prstGeom prst="rect">
              <a:avLst/>
            </a:prstGeom>
          </p:spPr>
        </p:pic>
      </p:grpSp>
      <p:sp>
        <p:nvSpPr>
          <p:cNvPr id="8" name="Picture Placeholder 8">
            <a:extLst>
              <a:ext uri="{FF2B5EF4-FFF2-40B4-BE49-F238E27FC236}">
                <a16:creationId xmlns:a16="http://schemas.microsoft.com/office/drawing/2014/main" id="{54B1C2B2-EEAB-7D3D-6A65-4A90FB4A6CBC}"/>
              </a:ext>
            </a:extLst>
          </p:cNvPr>
          <p:cNvSpPr>
            <a:spLocks noGrp="1"/>
          </p:cNvSpPr>
          <p:nvPr userDrawn="1">
            <p:ph type="pic" sz="quarter" idx="13" hasCustomPrompt="1"/>
          </p:nvPr>
        </p:nvSpPr>
        <p:spPr>
          <a:xfrm>
            <a:off x="6897810" y="352803"/>
            <a:ext cx="5294190"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9" name="Date Placeholder 8">
            <a:extLst>
              <a:ext uri="{FF2B5EF4-FFF2-40B4-BE49-F238E27FC236}">
                <a16:creationId xmlns:a16="http://schemas.microsoft.com/office/drawing/2014/main" id="{42F367F5-BF14-328E-6ECE-9A15FA161D0E}"/>
              </a:ext>
            </a:extLst>
          </p:cNvPr>
          <p:cNvSpPr>
            <a:spLocks noGrp="1"/>
          </p:cNvSpPr>
          <p:nvPr userDrawn="1">
            <p:ph type="dt" sz="half" idx="14"/>
          </p:nvPr>
        </p:nvSpPr>
        <p:spPr>
          <a:xfrm>
            <a:off x="608138" y="6501554"/>
            <a:ext cx="2734502" cy="365125"/>
          </a:xfrm>
        </p:spPr>
        <p:txBody>
          <a:bodyPr/>
          <a:lstStyle/>
          <a:p>
            <a:fld id="{8A60A3F5-120A-A64C-8514-4F9CB3D10376}" type="datetimeFigureOut">
              <a:rPr lang="en-US" smtClean="0"/>
              <a:pPr/>
              <a:t>9/8/2025</a:t>
            </a:fld>
            <a:endParaRPr lang="en-US"/>
          </a:p>
        </p:txBody>
      </p:sp>
      <p:sp>
        <p:nvSpPr>
          <p:cNvPr id="10" name="Footer Placeholder 9">
            <a:extLst>
              <a:ext uri="{FF2B5EF4-FFF2-40B4-BE49-F238E27FC236}">
                <a16:creationId xmlns:a16="http://schemas.microsoft.com/office/drawing/2014/main" id="{B32A1D37-F382-E28D-AE70-8E4DD87D98E6}"/>
              </a:ext>
            </a:extLst>
          </p:cNvPr>
          <p:cNvSpPr>
            <a:spLocks noGrp="1"/>
          </p:cNvSpPr>
          <p:nvPr userDrawn="1">
            <p:ph type="ftr" sz="quarter" idx="15"/>
          </p:nvPr>
        </p:nvSpPr>
        <p:spPr>
          <a:xfrm>
            <a:off x="3499494" y="6501555"/>
            <a:ext cx="8081444" cy="365125"/>
          </a:xfrm>
        </p:spPr>
        <p:txBody>
          <a:bodyPr/>
          <a:lstStyle/>
          <a:p>
            <a:endParaRPr lang="en-US"/>
          </a:p>
        </p:txBody>
      </p:sp>
      <p:sp>
        <p:nvSpPr>
          <p:cNvPr id="12" name="Slide Number Placeholder 11">
            <a:extLst>
              <a:ext uri="{FF2B5EF4-FFF2-40B4-BE49-F238E27FC236}">
                <a16:creationId xmlns:a16="http://schemas.microsoft.com/office/drawing/2014/main" id="{9E036E75-B49B-1E46-42DB-8A775A86DA85}"/>
              </a:ext>
            </a:extLst>
          </p:cNvPr>
          <p:cNvSpPr>
            <a:spLocks noGrp="1"/>
          </p:cNvSpPr>
          <p:nvPr userDrawn="1">
            <p:ph type="sldNum" sz="quarter" idx="16"/>
          </p:nvPr>
        </p:nvSpPr>
        <p:spPr>
          <a:xfrm>
            <a:off x="11737792" y="6501554"/>
            <a:ext cx="454208" cy="365125"/>
          </a:xfrm>
        </p:spPr>
        <p:txBody>
          <a:bodyPr/>
          <a:lstStyle/>
          <a:p>
            <a:fld id="{8179B124-EE6F-DB4E-A403-682A40579A9A}" type="slidenum">
              <a:rPr lang="en-US" smtClean="0"/>
              <a:pPr/>
              <a:t>‹#›</a:t>
            </a:fld>
            <a:endParaRPr lang="en-US"/>
          </a:p>
        </p:txBody>
      </p:sp>
      <p:pic>
        <p:nvPicPr>
          <p:cNvPr id="13" name="Picture 12">
            <a:extLst>
              <a:ext uri="{FF2B5EF4-FFF2-40B4-BE49-F238E27FC236}">
                <a16:creationId xmlns:a16="http://schemas.microsoft.com/office/drawing/2014/main" id="{582F86F1-370A-4009-2733-A19B0ED6780F}"/>
              </a:ext>
              <a:ext uri="{C183D7F6-B498-43B3-948B-1728B52AA6E4}">
                <adec:decorative xmlns:adec="http://schemas.microsoft.com/office/drawing/2017/decorative" val="1"/>
              </a:ext>
            </a:extLst>
          </p:cNvPr>
          <p:cNvPicPr>
            <a:picLocks/>
          </p:cNvPicPr>
          <p:nvPr userDrawn="1"/>
        </p:nvPicPr>
        <p:blipFill>
          <a:blip r:embed="rId5"/>
          <a:stretch/>
        </p:blipFill>
        <p:spPr>
          <a:xfrm flipH="1">
            <a:off x="0" y="1740098"/>
            <a:ext cx="6885432" cy="182880"/>
          </a:xfrm>
          <a:prstGeom prst="rect">
            <a:avLst/>
          </a:prstGeom>
        </p:spPr>
      </p:pic>
    </p:spTree>
    <p:extLst>
      <p:ext uri="{BB962C8B-B14F-4D97-AF65-F5344CB8AC3E}">
        <p14:creationId xmlns:p14="http://schemas.microsoft.com/office/powerpoint/2010/main" val="175404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p:bg>
      <p:bgPr>
        <a:solidFill>
          <a:schemeClr val="accent3"/>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D1D6F0-CDC4-F7FF-C374-27DD1536361F}"/>
              </a:ext>
            </a:extLst>
          </p:cNvPr>
          <p:cNvSpPr/>
          <p:nvPr userDrawn="1"/>
        </p:nvSpPr>
        <p:spPr>
          <a:xfrm>
            <a:off x="1524" y="124743"/>
            <a:ext cx="12188952" cy="9144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2540000" y="365124"/>
            <a:ext cx="9040938" cy="4878010"/>
          </a:xfrm>
        </p:spPr>
        <p:txBody>
          <a:bodyPr>
            <a:normAutofit/>
          </a:bodyPr>
          <a:lstStyle>
            <a:lvl1pPr marL="9525" indent="-9525">
              <a:tabLst/>
              <a:defRPr sz="7200">
                <a:solidFill>
                  <a:schemeClr val="tx2"/>
                </a:solidFill>
              </a:defRPr>
            </a:lvl1pPr>
          </a:lstStyle>
          <a:p>
            <a:r>
              <a:rPr lang="en-US"/>
              <a:t>“Big Quote”</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3499494" y="5243134"/>
            <a:ext cx="8081319" cy="731520"/>
          </a:xfrm>
        </p:spPr>
        <p:txBody>
          <a:bodyPr>
            <a:normAutofit/>
          </a:bodyPr>
          <a:lstStyle>
            <a:lvl1pPr marL="0" indent="0" algn="l">
              <a:buNone/>
              <a:defRPr sz="18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 Quote Attribution</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p>
            <a:fld id="{8A60A3F5-120A-A64C-8514-4F9CB3D10376}" type="datetimeFigureOut">
              <a:rPr lang="en-US" smtClean="0"/>
              <a:pPr/>
              <a:t>9/8/2025</a:t>
            </a:fld>
            <a:endParaRPr lang="en-US"/>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p>
            <a:fld id="{8179B124-EE6F-DB4E-A403-682A40579A9A}" type="slidenum">
              <a:rPr lang="en-US" smtClean="0"/>
              <a:pPr/>
              <a:t>‹#›</a:t>
            </a:fld>
            <a:endParaRPr lang="en-US"/>
          </a:p>
        </p:txBody>
      </p:sp>
      <p:pic>
        <p:nvPicPr>
          <p:cNvPr id="7" name="Picture 6">
            <a:extLst>
              <a:ext uri="{FF2B5EF4-FFF2-40B4-BE49-F238E27FC236}">
                <a16:creationId xmlns:a16="http://schemas.microsoft.com/office/drawing/2014/main" id="{394E85DC-DBE5-E58F-F932-981773177768}"/>
              </a:ext>
              <a:ext uri="{C183D7F6-B498-43B3-948B-1728B52AA6E4}">
                <adec:decorative xmlns:adec="http://schemas.microsoft.com/office/drawing/2017/decorative" val="1"/>
              </a:ext>
            </a:extLst>
          </p:cNvPr>
          <p:cNvPicPr>
            <a:picLocks noChangeAspect="1"/>
          </p:cNvPicPr>
          <p:nvPr userDrawn="1"/>
        </p:nvPicPr>
        <p:blipFill>
          <a:blip r:embed="rId2"/>
          <a:srcRect t="10486" b="10486"/>
          <a:stretch/>
        </p:blipFill>
        <p:spPr>
          <a:xfrm>
            <a:off x="0" y="0"/>
            <a:ext cx="12192000" cy="125457"/>
          </a:xfrm>
          <a:prstGeom prst="rect">
            <a:avLst/>
          </a:prstGeom>
          <a:ln>
            <a:noFill/>
          </a:ln>
        </p:spPr>
      </p:pic>
    </p:spTree>
    <p:extLst>
      <p:ext uri="{BB962C8B-B14F-4D97-AF65-F5344CB8AC3E}">
        <p14:creationId xmlns:p14="http://schemas.microsoft.com/office/powerpoint/2010/main" val="191588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tro - Single">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C8A60102-E0C3-2CAF-DD93-6F80DD998D16}"/>
              </a:ext>
            </a:extLst>
          </p:cNvPr>
          <p:cNvSpPr>
            <a:spLocks noGrp="1"/>
          </p:cNvSpPr>
          <p:nvPr>
            <p:ph type="pic" sz="quarter" idx="18" hasCustomPrompt="1"/>
          </p:nvPr>
        </p:nvSpPr>
        <p:spPr>
          <a:xfrm>
            <a:off x="609600" y="1966205"/>
            <a:ext cx="2930534" cy="2925590"/>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3" name="Date Placeholder 2">
            <a:extLst>
              <a:ext uri="{FF2B5EF4-FFF2-40B4-BE49-F238E27FC236}">
                <a16:creationId xmlns:a16="http://schemas.microsoft.com/office/drawing/2014/main" id="{4FD90CC9-350C-84B2-A08C-2020302FF0DB}"/>
              </a:ext>
            </a:extLst>
          </p:cNvPr>
          <p:cNvSpPr>
            <a:spLocks noGrp="1"/>
          </p:cNvSpPr>
          <p:nvPr>
            <p:ph type="dt" sz="half" idx="10"/>
          </p:nvPr>
        </p:nvSpPr>
        <p:spPr/>
        <p:txBody>
          <a:bodyPr/>
          <a:lstStyle/>
          <a:p>
            <a:fld id="{8A60A3F5-120A-A64C-8514-4F9CB3D10376}" type="datetimeFigureOut">
              <a:rPr lang="en-US" smtClean="0"/>
              <a:pPr/>
              <a:t>9/8/2025</a:t>
            </a:fld>
            <a:endParaRPr lang="en-US"/>
          </a:p>
        </p:txBody>
      </p:sp>
      <p:sp>
        <p:nvSpPr>
          <p:cNvPr id="4" name="Footer Placeholder 3">
            <a:extLst>
              <a:ext uri="{FF2B5EF4-FFF2-40B4-BE49-F238E27FC236}">
                <a16:creationId xmlns:a16="http://schemas.microsoft.com/office/drawing/2014/main" id="{66F21260-C2F4-2B08-87FA-87B177A18E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C4FA84-76C0-7663-05F3-EF3F24CF8F9B}"/>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7" name="Text Placeholder 14">
            <a:extLst>
              <a:ext uri="{FF2B5EF4-FFF2-40B4-BE49-F238E27FC236}">
                <a16:creationId xmlns:a16="http://schemas.microsoft.com/office/drawing/2014/main" id="{7FA30A96-9126-F34E-5619-3746E24564EE}"/>
              </a:ext>
            </a:extLst>
          </p:cNvPr>
          <p:cNvSpPr>
            <a:spLocks noGrp="1"/>
          </p:cNvSpPr>
          <p:nvPr>
            <p:ph type="body" sz="quarter" idx="19"/>
          </p:nvPr>
        </p:nvSpPr>
        <p:spPr>
          <a:xfrm>
            <a:off x="3779520" y="4033520"/>
            <a:ext cx="7801418" cy="858275"/>
          </a:xfrm>
        </p:spPr>
        <p:txBody>
          <a:bodyPr lIns="91440" rIns="91440">
            <a:normAutofit/>
          </a:bodyPr>
          <a:lstStyle>
            <a:lvl1pPr marL="0" indent="0" algn="l">
              <a:buNone/>
              <a:defRPr sz="1800">
                <a:solidFill>
                  <a:schemeClr val="tx2"/>
                </a:solidFill>
              </a:defRPr>
            </a:lvl1pPr>
          </a:lstStyle>
          <a:p>
            <a:pPr lvl="0"/>
            <a:r>
              <a:rPr lang="en-US"/>
              <a:t>Click to edit Master text styles</a:t>
            </a:r>
          </a:p>
        </p:txBody>
      </p:sp>
      <p:sp>
        <p:nvSpPr>
          <p:cNvPr id="8" name="Title 7">
            <a:extLst>
              <a:ext uri="{FF2B5EF4-FFF2-40B4-BE49-F238E27FC236}">
                <a16:creationId xmlns:a16="http://schemas.microsoft.com/office/drawing/2014/main" id="{00792357-BD60-0E76-D69A-707F22148C9B}"/>
              </a:ext>
            </a:extLst>
          </p:cNvPr>
          <p:cNvSpPr>
            <a:spLocks noGrp="1"/>
          </p:cNvSpPr>
          <p:nvPr>
            <p:ph type="title"/>
          </p:nvPr>
        </p:nvSpPr>
        <p:spPr>
          <a:xfrm>
            <a:off x="3779520" y="365125"/>
            <a:ext cx="7801418" cy="3587115"/>
          </a:xfrm>
        </p:spPr>
        <p:txBody>
          <a:bodyPr/>
          <a:lstStyle/>
          <a:p>
            <a:r>
              <a:rPr lang="en-US"/>
              <a:t>Click to edit Master title style</a:t>
            </a:r>
          </a:p>
        </p:txBody>
      </p:sp>
    </p:spTree>
    <p:extLst>
      <p:ext uri="{BB962C8B-B14F-4D97-AF65-F5344CB8AC3E}">
        <p14:creationId xmlns:p14="http://schemas.microsoft.com/office/powerpoint/2010/main" val="1008797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 - Small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992756" y="1925871"/>
            <a:ext cx="1550300" cy="150312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2701925" y="1925871"/>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2701925" y="2687871"/>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7" name="Title 6">
            <a:extLst>
              <a:ext uri="{FF2B5EF4-FFF2-40B4-BE49-F238E27FC236}">
                <a16:creationId xmlns:a16="http://schemas.microsoft.com/office/drawing/2014/main" id="{AF1AF096-8694-2FF9-6AF4-4A116C5C1628}"/>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2" name="Picture Placeholder 15">
            <a:extLst>
              <a:ext uri="{FF2B5EF4-FFF2-40B4-BE49-F238E27FC236}">
                <a16:creationId xmlns:a16="http://schemas.microsoft.com/office/drawing/2014/main" id="{D627D8A6-7B04-B85E-A128-28D84515D4C4}"/>
              </a:ext>
            </a:extLst>
          </p:cNvPr>
          <p:cNvSpPr>
            <a:spLocks noGrp="1"/>
          </p:cNvSpPr>
          <p:nvPr>
            <p:ph type="pic" sz="quarter" idx="21" hasCustomPrompt="1"/>
          </p:nvPr>
        </p:nvSpPr>
        <p:spPr>
          <a:xfrm>
            <a:off x="6410962" y="1925871"/>
            <a:ext cx="1550300" cy="1503129"/>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19" name="Text Placeholder 7">
            <a:extLst>
              <a:ext uri="{FF2B5EF4-FFF2-40B4-BE49-F238E27FC236}">
                <a16:creationId xmlns:a16="http://schemas.microsoft.com/office/drawing/2014/main" id="{74CB46F3-5472-B0A3-6A0A-5ED604801BFC}"/>
              </a:ext>
            </a:extLst>
          </p:cNvPr>
          <p:cNvSpPr>
            <a:spLocks noGrp="1"/>
          </p:cNvSpPr>
          <p:nvPr>
            <p:ph type="body" sz="quarter" idx="22" hasCustomPrompt="1"/>
          </p:nvPr>
        </p:nvSpPr>
        <p:spPr>
          <a:xfrm>
            <a:off x="8114185" y="1925871"/>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20" name="Text Placeholder 7">
            <a:extLst>
              <a:ext uri="{FF2B5EF4-FFF2-40B4-BE49-F238E27FC236}">
                <a16:creationId xmlns:a16="http://schemas.microsoft.com/office/drawing/2014/main" id="{E5B1B96F-E065-523C-352D-55E4CF7D46DF}"/>
              </a:ext>
            </a:extLst>
          </p:cNvPr>
          <p:cNvSpPr>
            <a:spLocks noGrp="1"/>
          </p:cNvSpPr>
          <p:nvPr>
            <p:ph type="body" sz="quarter" idx="23" hasCustomPrompt="1"/>
          </p:nvPr>
        </p:nvSpPr>
        <p:spPr>
          <a:xfrm>
            <a:off x="8109388" y="2687871"/>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21" name="Picture Placeholder 15">
            <a:extLst>
              <a:ext uri="{FF2B5EF4-FFF2-40B4-BE49-F238E27FC236}">
                <a16:creationId xmlns:a16="http://schemas.microsoft.com/office/drawing/2014/main" id="{7DC03777-7704-D178-37DC-3582A872D339}"/>
              </a:ext>
            </a:extLst>
          </p:cNvPr>
          <p:cNvSpPr>
            <a:spLocks noGrp="1"/>
          </p:cNvSpPr>
          <p:nvPr>
            <p:ph type="pic" sz="quarter" idx="24" hasCustomPrompt="1"/>
          </p:nvPr>
        </p:nvSpPr>
        <p:spPr>
          <a:xfrm>
            <a:off x="998703" y="4038876"/>
            <a:ext cx="1550300" cy="1503129"/>
          </a:xfrm>
          <a:prstGeom prst="ellipse">
            <a:avLst/>
          </a:prstGeom>
          <a:blipFill>
            <a:blip r:embed="rId4"/>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22" name="Text Placeholder 7">
            <a:extLst>
              <a:ext uri="{FF2B5EF4-FFF2-40B4-BE49-F238E27FC236}">
                <a16:creationId xmlns:a16="http://schemas.microsoft.com/office/drawing/2014/main" id="{D395548C-27A6-47D9-8AED-C6BDE863835C}"/>
              </a:ext>
            </a:extLst>
          </p:cNvPr>
          <p:cNvSpPr>
            <a:spLocks noGrp="1"/>
          </p:cNvSpPr>
          <p:nvPr>
            <p:ph type="body" sz="quarter" idx="25" hasCustomPrompt="1"/>
          </p:nvPr>
        </p:nvSpPr>
        <p:spPr>
          <a:xfrm>
            <a:off x="2701925" y="4038876"/>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23" name="Text Placeholder 7">
            <a:extLst>
              <a:ext uri="{FF2B5EF4-FFF2-40B4-BE49-F238E27FC236}">
                <a16:creationId xmlns:a16="http://schemas.microsoft.com/office/drawing/2014/main" id="{A949499E-6A82-B840-BD12-3C9DCE4C4387}"/>
              </a:ext>
            </a:extLst>
          </p:cNvPr>
          <p:cNvSpPr>
            <a:spLocks noGrp="1"/>
          </p:cNvSpPr>
          <p:nvPr>
            <p:ph type="body" sz="quarter" idx="26" hasCustomPrompt="1"/>
          </p:nvPr>
        </p:nvSpPr>
        <p:spPr>
          <a:xfrm>
            <a:off x="2701924" y="4813828"/>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24" name="Picture Placeholder 15">
            <a:extLst>
              <a:ext uri="{FF2B5EF4-FFF2-40B4-BE49-F238E27FC236}">
                <a16:creationId xmlns:a16="http://schemas.microsoft.com/office/drawing/2014/main" id="{4383F6E8-8C37-2336-DF18-48E62D725189}"/>
              </a:ext>
            </a:extLst>
          </p:cNvPr>
          <p:cNvSpPr>
            <a:spLocks noGrp="1"/>
          </p:cNvSpPr>
          <p:nvPr>
            <p:ph type="pic" sz="quarter" idx="27" hasCustomPrompt="1"/>
          </p:nvPr>
        </p:nvSpPr>
        <p:spPr>
          <a:xfrm>
            <a:off x="6410962" y="4038876"/>
            <a:ext cx="1550300" cy="1503129"/>
          </a:xfrm>
          <a:prstGeom prst="ellipse">
            <a:avLst/>
          </a:prstGeom>
          <a:blipFill>
            <a:blip r:embed="rId5"/>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25" name="Text Placeholder 7">
            <a:extLst>
              <a:ext uri="{FF2B5EF4-FFF2-40B4-BE49-F238E27FC236}">
                <a16:creationId xmlns:a16="http://schemas.microsoft.com/office/drawing/2014/main" id="{4881F187-B4FF-43C2-5175-889A399B4D5D}"/>
              </a:ext>
            </a:extLst>
          </p:cNvPr>
          <p:cNvSpPr>
            <a:spLocks noGrp="1"/>
          </p:cNvSpPr>
          <p:nvPr>
            <p:ph type="body" sz="quarter" idx="28" hasCustomPrompt="1"/>
          </p:nvPr>
        </p:nvSpPr>
        <p:spPr>
          <a:xfrm>
            <a:off x="8114184" y="4038876"/>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26" name="Text Placeholder 7">
            <a:extLst>
              <a:ext uri="{FF2B5EF4-FFF2-40B4-BE49-F238E27FC236}">
                <a16:creationId xmlns:a16="http://schemas.microsoft.com/office/drawing/2014/main" id="{CF60C375-26A2-2324-242A-47183AE31DA6}"/>
              </a:ext>
            </a:extLst>
          </p:cNvPr>
          <p:cNvSpPr>
            <a:spLocks noGrp="1"/>
          </p:cNvSpPr>
          <p:nvPr>
            <p:ph type="body" sz="quarter" idx="29" hasCustomPrompt="1"/>
          </p:nvPr>
        </p:nvSpPr>
        <p:spPr>
          <a:xfrm>
            <a:off x="8114183" y="4813828"/>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27" name="Date Placeholder 26">
            <a:extLst>
              <a:ext uri="{FF2B5EF4-FFF2-40B4-BE49-F238E27FC236}">
                <a16:creationId xmlns:a16="http://schemas.microsoft.com/office/drawing/2014/main" id="{E378FE8F-B75D-C1B9-3A83-4697F18FAF43}"/>
              </a:ext>
            </a:extLst>
          </p:cNvPr>
          <p:cNvSpPr>
            <a:spLocks noGrp="1"/>
          </p:cNvSpPr>
          <p:nvPr>
            <p:ph type="dt" sz="half" idx="30"/>
          </p:nvPr>
        </p:nvSpPr>
        <p:spPr/>
        <p:txBody>
          <a:bodyPr/>
          <a:lstStyle/>
          <a:p>
            <a:fld id="{8A60A3F5-120A-A64C-8514-4F9CB3D10376}" type="datetimeFigureOut">
              <a:rPr lang="en-US" smtClean="0"/>
              <a:pPr/>
              <a:t>9/8/2025</a:t>
            </a:fld>
            <a:endParaRPr lang="en-US"/>
          </a:p>
        </p:txBody>
      </p:sp>
      <p:sp>
        <p:nvSpPr>
          <p:cNvPr id="28" name="Footer Placeholder 27">
            <a:extLst>
              <a:ext uri="{FF2B5EF4-FFF2-40B4-BE49-F238E27FC236}">
                <a16:creationId xmlns:a16="http://schemas.microsoft.com/office/drawing/2014/main" id="{E7ECF536-05DB-561F-40E6-C7E00AD182B6}"/>
              </a:ext>
            </a:extLst>
          </p:cNvPr>
          <p:cNvSpPr>
            <a:spLocks noGrp="1"/>
          </p:cNvSpPr>
          <p:nvPr>
            <p:ph type="ftr" sz="quarter" idx="31"/>
          </p:nvPr>
        </p:nvSpPr>
        <p:spPr/>
        <p:txBody>
          <a:bodyPr/>
          <a:lstStyle/>
          <a:p>
            <a:endParaRPr lang="en-US"/>
          </a:p>
        </p:txBody>
      </p:sp>
      <p:sp>
        <p:nvSpPr>
          <p:cNvPr id="29" name="Slide Number Placeholder 28">
            <a:extLst>
              <a:ext uri="{FF2B5EF4-FFF2-40B4-BE49-F238E27FC236}">
                <a16:creationId xmlns:a16="http://schemas.microsoft.com/office/drawing/2014/main" id="{57563909-4C31-3487-7E06-17E39D3FE010}"/>
              </a:ext>
            </a:extLst>
          </p:cNvPr>
          <p:cNvSpPr>
            <a:spLocks noGrp="1"/>
          </p:cNvSpPr>
          <p:nvPr>
            <p:ph type="sldNum" sz="quarter" idx="3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2480899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 - Large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9563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669290"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669290"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10" name="Date Placeholder 9">
            <a:extLst>
              <a:ext uri="{FF2B5EF4-FFF2-40B4-BE49-F238E27FC236}">
                <a16:creationId xmlns:a16="http://schemas.microsoft.com/office/drawing/2014/main" id="{C63DAE3C-8C04-E590-C566-50FED320BBE5}"/>
              </a:ext>
            </a:extLst>
          </p:cNvPr>
          <p:cNvSpPr>
            <a:spLocks noGrp="1"/>
          </p:cNvSpPr>
          <p:nvPr>
            <p:ph type="dt" sz="half" idx="45"/>
          </p:nvPr>
        </p:nvSpPr>
        <p:spPr/>
        <p:txBody>
          <a:bodyPr/>
          <a:lstStyle/>
          <a:p>
            <a:fld id="{8A60A3F5-120A-A64C-8514-4F9CB3D10376}" type="datetimeFigureOut">
              <a:rPr lang="en-US" smtClean="0"/>
              <a:pPr/>
              <a:t>9/8/2025</a:t>
            </a:fld>
            <a:endParaRPr lang="en-US"/>
          </a:p>
        </p:txBody>
      </p:sp>
      <p:sp>
        <p:nvSpPr>
          <p:cNvPr id="11" name="Footer Placeholder 10">
            <a:extLst>
              <a:ext uri="{FF2B5EF4-FFF2-40B4-BE49-F238E27FC236}">
                <a16:creationId xmlns:a16="http://schemas.microsoft.com/office/drawing/2014/main" id="{6DDFF0B5-D313-01EB-95D7-1867B11C12F7}"/>
              </a:ext>
            </a:extLst>
          </p:cNvPr>
          <p:cNvSpPr>
            <a:spLocks noGrp="1"/>
          </p:cNvSpPr>
          <p:nvPr>
            <p:ph type="ftr" sz="quarter" idx="46"/>
          </p:nvPr>
        </p:nvSpPr>
        <p:spPr/>
        <p:txBody>
          <a:bodyPr/>
          <a:lstStyle/>
          <a:p>
            <a:endParaRPr lang="en-US"/>
          </a:p>
        </p:txBody>
      </p:sp>
      <p:sp>
        <p:nvSpPr>
          <p:cNvPr id="12" name="Slide Number Placeholder 11">
            <a:extLst>
              <a:ext uri="{FF2B5EF4-FFF2-40B4-BE49-F238E27FC236}">
                <a16:creationId xmlns:a16="http://schemas.microsoft.com/office/drawing/2014/main" id="{50756AA2-62C9-7F57-DA88-BBC0B39FA7A6}"/>
              </a:ext>
            </a:extLst>
          </p:cNvPr>
          <p:cNvSpPr>
            <a:spLocks noGrp="1"/>
          </p:cNvSpPr>
          <p:nvPr>
            <p:ph type="sldNum" sz="quarter" idx="47"/>
          </p:nvPr>
        </p:nvSpPr>
        <p:spPr/>
        <p:txBody>
          <a:bodyPr/>
          <a:lstStyle/>
          <a:p>
            <a:fld id="{8179B124-EE6F-DB4E-A403-682A40579A9A}" type="slidenum">
              <a:rPr lang="en-US" smtClean="0"/>
              <a:pPr/>
              <a:t>‹#›</a:t>
            </a:fld>
            <a:endParaRPr lang="en-US"/>
          </a:p>
        </p:txBody>
      </p:sp>
      <p:sp>
        <p:nvSpPr>
          <p:cNvPr id="3" name="Title 2">
            <a:extLst>
              <a:ext uri="{FF2B5EF4-FFF2-40B4-BE49-F238E27FC236}">
                <a16:creationId xmlns:a16="http://schemas.microsoft.com/office/drawing/2014/main" id="{22583B16-E77C-E3B5-C2C8-1C80468C3E07}"/>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2" name="Picture Placeholder 15">
            <a:extLst>
              <a:ext uri="{FF2B5EF4-FFF2-40B4-BE49-F238E27FC236}">
                <a16:creationId xmlns:a16="http://schemas.microsoft.com/office/drawing/2014/main" id="{C256B669-B5E8-5178-13F9-EC0C31B23868}"/>
              </a:ext>
            </a:extLst>
          </p:cNvPr>
          <p:cNvSpPr>
            <a:spLocks noGrp="1"/>
          </p:cNvSpPr>
          <p:nvPr>
            <p:ph type="pic" sz="quarter" idx="48" hasCustomPrompt="1"/>
          </p:nvPr>
        </p:nvSpPr>
        <p:spPr>
          <a:xfrm>
            <a:off x="316502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4" name="Text Placeholder 7">
            <a:extLst>
              <a:ext uri="{FF2B5EF4-FFF2-40B4-BE49-F238E27FC236}">
                <a16:creationId xmlns:a16="http://schemas.microsoft.com/office/drawing/2014/main" id="{D5D214F9-EF00-022B-497B-827DEED25C40}"/>
              </a:ext>
            </a:extLst>
          </p:cNvPr>
          <p:cNvSpPr>
            <a:spLocks noGrp="1"/>
          </p:cNvSpPr>
          <p:nvPr>
            <p:ph type="body" sz="quarter" idx="49" hasCustomPrompt="1"/>
          </p:nvPr>
        </p:nvSpPr>
        <p:spPr>
          <a:xfrm>
            <a:off x="2881455"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5" name="Text Placeholder 7">
            <a:extLst>
              <a:ext uri="{FF2B5EF4-FFF2-40B4-BE49-F238E27FC236}">
                <a16:creationId xmlns:a16="http://schemas.microsoft.com/office/drawing/2014/main" id="{7A778E8C-AC17-3CB4-8993-D286841B8CD4}"/>
              </a:ext>
            </a:extLst>
          </p:cNvPr>
          <p:cNvSpPr>
            <a:spLocks noGrp="1"/>
          </p:cNvSpPr>
          <p:nvPr>
            <p:ph type="body" sz="quarter" idx="50" hasCustomPrompt="1"/>
          </p:nvPr>
        </p:nvSpPr>
        <p:spPr>
          <a:xfrm>
            <a:off x="2881455"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16" name="Picture Placeholder 15">
            <a:extLst>
              <a:ext uri="{FF2B5EF4-FFF2-40B4-BE49-F238E27FC236}">
                <a16:creationId xmlns:a16="http://schemas.microsoft.com/office/drawing/2014/main" id="{8A687A43-E4A4-BE96-0B21-52D6A3D651E1}"/>
              </a:ext>
            </a:extLst>
          </p:cNvPr>
          <p:cNvSpPr>
            <a:spLocks noGrp="1"/>
          </p:cNvSpPr>
          <p:nvPr>
            <p:ph type="pic" sz="quarter" idx="54" hasCustomPrompt="1"/>
          </p:nvPr>
        </p:nvSpPr>
        <p:spPr>
          <a:xfrm>
            <a:off x="53736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17" name="Text Placeholder 7">
            <a:extLst>
              <a:ext uri="{FF2B5EF4-FFF2-40B4-BE49-F238E27FC236}">
                <a16:creationId xmlns:a16="http://schemas.microsoft.com/office/drawing/2014/main" id="{AB008B4D-329C-4EE9-5597-FDA6C09075B4}"/>
              </a:ext>
            </a:extLst>
          </p:cNvPr>
          <p:cNvSpPr>
            <a:spLocks noGrp="1"/>
          </p:cNvSpPr>
          <p:nvPr>
            <p:ph type="body" sz="quarter" idx="55" hasCustomPrompt="1"/>
          </p:nvPr>
        </p:nvSpPr>
        <p:spPr>
          <a:xfrm>
            <a:off x="5093620"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18" name="Text Placeholder 7">
            <a:extLst>
              <a:ext uri="{FF2B5EF4-FFF2-40B4-BE49-F238E27FC236}">
                <a16:creationId xmlns:a16="http://schemas.microsoft.com/office/drawing/2014/main" id="{E0410AAA-6D3C-20B2-E079-3B180A00AA70}"/>
              </a:ext>
            </a:extLst>
          </p:cNvPr>
          <p:cNvSpPr>
            <a:spLocks noGrp="1"/>
          </p:cNvSpPr>
          <p:nvPr>
            <p:ph type="body" sz="quarter" idx="56" hasCustomPrompt="1"/>
          </p:nvPr>
        </p:nvSpPr>
        <p:spPr>
          <a:xfrm>
            <a:off x="5093620"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45" name="Picture Placeholder 15">
            <a:extLst>
              <a:ext uri="{FF2B5EF4-FFF2-40B4-BE49-F238E27FC236}">
                <a16:creationId xmlns:a16="http://schemas.microsoft.com/office/drawing/2014/main" id="{60B529B9-0FFD-A486-CADE-6D7CC15BDC4E}"/>
              </a:ext>
            </a:extLst>
          </p:cNvPr>
          <p:cNvSpPr>
            <a:spLocks noGrp="1"/>
          </p:cNvSpPr>
          <p:nvPr>
            <p:ph type="pic" sz="quarter" idx="60" hasCustomPrompt="1"/>
          </p:nvPr>
        </p:nvSpPr>
        <p:spPr>
          <a:xfrm>
            <a:off x="758232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46" name="Text Placeholder 7">
            <a:extLst>
              <a:ext uri="{FF2B5EF4-FFF2-40B4-BE49-F238E27FC236}">
                <a16:creationId xmlns:a16="http://schemas.microsoft.com/office/drawing/2014/main" id="{2E30E1C2-6935-DE8B-7501-BB142BC9BB57}"/>
              </a:ext>
            </a:extLst>
          </p:cNvPr>
          <p:cNvSpPr>
            <a:spLocks noGrp="1"/>
          </p:cNvSpPr>
          <p:nvPr>
            <p:ph type="body" sz="quarter" idx="61" hasCustomPrompt="1"/>
          </p:nvPr>
        </p:nvSpPr>
        <p:spPr>
          <a:xfrm>
            <a:off x="7305785"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47" name="Text Placeholder 7">
            <a:extLst>
              <a:ext uri="{FF2B5EF4-FFF2-40B4-BE49-F238E27FC236}">
                <a16:creationId xmlns:a16="http://schemas.microsoft.com/office/drawing/2014/main" id="{0937DD7B-69F0-326D-469B-778793254029}"/>
              </a:ext>
            </a:extLst>
          </p:cNvPr>
          <p:cNvSpPr>
            <a:spLocks noGrp="1"/>
          </p:cNvSpPr>
          <p:nvPr>
            <p:ph type="body" sz="quarter" idx="62" hasCustomPrompt="1"/>
          </p:nvPr>
        </p:nvSpPr>
        <p:spPr>
          <a:xfrm>
            <a:off x="7305785"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51" name="Picture Placeholder 15">
            <a:extLst>
              <a:ext uri="{FF2B5EF4-FFF2-40B4-BE49-F238E27FC236}">
                <a16:creationId xmlns:a16="http://schemas.microsoft.com/office/drawing/2014/main" id="{692240BA-D864-33C3-60EB-4AF507DC349B}"/>
              </a:ext>
            </a:extLst>
          </p:cNvPr>
          <p:cNvSpPr>
            <a:spLocks noGrp="1"/>
          </p:cNvSpPr>
          <p:nvPr>
            <p:ph type="pic" sz="quarter" idx="66" hasCustomPrompt="1"/>
          </p:nvPr>
        </p:nvSpPr>
        <p:spPr>
          <a:xfrm>
            <a:off x="97909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52" name="Text Placeholder 7">
            <a:extLst>
              <a:ext uri="{FF2B5EF4-FFF2-40B4-BE49-F238E27FC236}">
                <a16:creationId xmlns:a16="http://schemas.microsoft.com/office/drawing/2014/main" id="{689F8EC7-6902-6B75-1E02-29E83A2E86F1}"/>
              </a:ext>
            </a:extLst>
          </p:cNvPr>
          <p:cNvSpPr>
            <a:spLocks noGrp="1"/>
          </p:cNvSpPr>
          <p:nvPr>
            <p:ph type="body" sz="quarter" idx="67" hasCustomPrompt="1"/>
          </p:nvPr>
        </p:nvSpPr>
        <p:spPr>
          <a:xfrm>
            <a:off x="9517949"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53" name="Text Placeholder 7">
            <a:extLst>
              <a:ext uri="{FF2B5EF4-FFF2-40B4-BE49-F238E27FC236}">
                <a16:creationId xmlns:a16="http://schemas.microsoft.com/office/drawing/2014/main" id="{A0F00252-5861-93C1-B751-2B31D0C0FDFD}"/>
              </a:ext>
            </a:extLst>
          </p:cNvPr>
          <p:cNvSpPr>
            <a:spLocks noGrp="1"/>
          </p:cNvSpPr>
          <p:nvPr>
            <p:ph type="body" sz="quarter" idx="68" hasCustomPrompt="1"/>
          </p:nvPr>
        </p:nvSpPr>
        <p:spPr>
          <a:xfrm>
            <a:off x="9517949"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66" name="Picture Placeholder 15">
            <a:extLst>
              <a:ext uri="{FF2B5EF4-FFF2-40B4-BE49-F238E27FC236}">
                <a16:creationId xmlns:a16="http://schemas.microsoft.com/office/drawing/2014/main" id="{08D3EE5E-CDB5-1AD1-6AB3-B7A44FF27F6D}"/>
              </a:ext>
            </a:extLst>
          </p:cNvPr>
          <p:cNvSpPr>
            <a:spLocks noGrp="1"/>
          </p:cNvSpPr>
          <p:nvPr>
            <p:ph type="pic" sz="quarter" idx="69" hasCustomPrompt="1"/>
          </p:nvPr>
        </p:nvSpPr>
        <p:spPr>
          <a:xfrm>
            <a:off x="206070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67" name="Text Placeholder 7">
            <a:extLst>
              <a:ext uri="{FF2B5EF4-FFF2-40B4-BE49-F238E27FC236}">
                <a16:creationId xmlns:a16="http://schemas.microsoft.com/office/drawing/2014/main" id="{61A80C66-F281-4FD8-DE5F-4A4EF80366A7}"/>
              </a:ext>
            </a:extLst>
          </p:cNvPr>
          <p:cNvSpPr>
            <a:spLocks noGrp="1"/>
          </p:cNvSpPr>
          <p:nvPr>
            <p:ph type="body" sz="quarter" idx="70" hasCustomPrompt="1"/>
          </p:nvPr>
        </p:nvSpPr>
        <p:spPr>
          <a:xfrm>
            <a:off x="1775373"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68" name="Text Placeholder 7">
            <a:extLst>
              <a:ext uri="{FF2B5EF4-FFF2-40B4-BE49-F238E27FC236}">
                <a16:creationId xmlns:a16="http://schemas.microsoft.com/office/drawing/2014/main" id="{DE07A0A9-A9AC-6A48-3DEB-4F96DC55CE82}"/>
              </a:ext>
            </a:extLst>
          </p:cNvPr>
          <p:cNvSpPr>
            <a:spLocks noGrp="1"/>
          </p:cNvSpPr>
          <p:nvPr>
            <p:ph type="body" sz="quarter" idx="71" hasCustomPrompt="1"/>
          </p:nvPr>
        </p:nvSpPr>
        <p:spPr>
          <a:xfrm>
            <a:off x="1775373"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69" name="Picture Placeholder 15">
            <a:extLst>
              <a:ext uri="{FF2B5EF4-FFF2-40B4-BE49-F238E27FC236}">
                <a16:creationId xmlns:a16="http://schemas.microsoft.com/office/drawing/2014/main" id="{7C372095-3D44-2C00-08DF-06BC7B3D3DF7}"/>
              </a:ext>
            </a:extLst>
          </p:cNvPr>
          <p:cNvSpPr>
            <a:spLocks noGrp="1"/>
          </p:cNvSpPr>
          <p:nvPr>
            <p:ph type="pic" sz="quarter" idx="72" hasCustomPrompt="1"/>
          </p:nvPr>
        </p:nvSpPr>
        <p:spPr>
          <a:xfrm>
            <a:off x="426935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70" name="Text Placeholder 7">
            <a:extLst>
              <a:ext uri="{FF2B5EF4-FFF2-40B4-BE49-F238E27FC236}">
                <a16:creationId xmlns:a16="http://schemas.microsoft.com/office/drawing/2014/main" id="{6C60132D-0453-5102-FAB0-FF65EA01047C}"/>
              </a:ext>
            </a:extLst>
          </p:cNvPr>
          <p:cNvSpPr>
            <a:spLocks noGrp="1"/>
          </p:cNvSpPr>
          <p:nvPr>
            <p:ph type="body" sz="quarter" idx="73" hasCustomPrompt="1"/>
          </p:nvPr>
        </p:nvSpPr>
        <p:spPr>
          <a:xfrm>
            <a:off x="3987538"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71" name="Text Placeholder 7">
            <a:extLst>
              <a:ext uri="{FF2B5EF4-FFF2-40B4-BE49-F238E27FC236}">
                <a16:creationId xmlns:a16="http://schemas.microsoft.com/office/drawing/2014/main" id="{C43F2DB7-364E-0666-EE3E-84B1CE73E804}"/>
              </a:ext>
            </a:extLst>
          </p:cNvPr>
          <p:cNvSpPr>
            <a:spLocks noGrp="1"/>
          </p:cNvSpPr>
          <p:nvPr>
            <p:ph type="body" sz="quarter" idx="74" hasCustomPrompt="1"/>
          </p:nvPr>
        </p:nvSpPr>
        <p:spPr>
          <a:xfrm>
            <a:off x="3987538"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72" name="Picture Placeholder 15">
            <a:extLst>
              <a:ext uri="{FF2B5EF4-FFF2-40B4-BE49-F238E27FC236}">
                <a16:creationId xmlns:a16="http://schemas.microsoft.com/office/drawing/2014/main" id="{09249EDD-F81A-C769-B366-21C1A340A289}"/>
              </a:ext>
            </a:extLst>
          </p:cNvPr>
          <p:cNvSpPr>
            <a:spLocks noGrp="1"/>
          </p:cNvSpPr>
          <p:nvPr>
            <p:ph type="pic" sz="quarter" idx="75" hasCustomPrompt="1"/>
          </p:nvPr>
        </p:nvSpPr>
        <p:spPr>
          <a:xfrm>
            <a:off x="647800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73" name="Text Placeholder 7">
            <a:extLst>
              <a:ext uri="{FF2B5EF4-FFF2-40B4-BE49-F238E27FC236}">
                <a16:creationId xmlns:a16="http://schemas.microsoft.com/office/drawing/2014/main" id="{FC0A104F-CD92-AAA2-F994-B6F0109910D5}"/>
              </a:ext>
            </a:extLst>
          </p:cNvPr>
          <p:cNvSpPr>
            <a:spLocks noGrp="1"/>
          </p:cNvSpPr>
          <p:nvPr>
            <p:ph type="body" sz="quarter" idx="76" hasCustomPrompt="1"/>
          </p:nvPr>
        </p:nvSpPr>
        <p:spPr>
          <a:xfrm>
            <a:off x="6199703"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74" name="Text Placeholder 7">
            <a:extLst>
              <a:ext uri="{FF2B5EF4-FFF2-40B4-BE49-F238E27FC236}">
                <a16:creationId xmlns:a16="http://schemas.microsoft.com/office/drawing/2014/main" id="{E1D291D9-CB65-5AE3-5348-F45E73A41ABD}"/>
              </a:ext>
            </a:extLst>
          </p:cNvPr>
          <p:cNvSpPr>
            <a:spLocks noGrp="1"/>
          </p:cNvSpPr>
          <p:nvPr>
            <p:ph type="body" sz="quarter" idx="77" hasCustomPrompt="1"/>
          </p:nvPr>
        </p:nvSpPr>
        <p:spPr>
          <a:xfrm>
            <a:off x="6199703"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75" name="Picture Placeholder 15">
            <a:extLst>
              <a:ext uri="{FF2B5EF4-FFF2-40B4-BE49-F238E27FC236}">
                <a16:creationId xmlns:a16="http://schemas.microsoft.com/office/drawing/2014/main" id="{1B434753-B537-949C-9633-4C8DD11F057F}"/>
              </a:ext>
            </a:extLst>
          </p:cNvPr>
          <p:cNvSpPr>
            <a:spLocks noGrp="1"/>
          </p:cNvSpPr>
          <p:nvPr>
            <p:ph type="pic" sz="quarter" idx="78" hasCustomPrompt="1"/>
          </p:nvPr>
        </p:nvSpPr>
        <p:spPr>
          <a:xfrm>
            <a:off x="868665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76" name="Text Placeholder 7">
            <a:extLst>
              <a:ext uri="{FF2B5EF4-FFF2-40B4-BE49-F238E27FC236}">
                <a16:creationId xmlns:a16="http://schemas.microsoft.com/office/drawing/2014/main" id="{093F2645-E73D-C45E-D79D-6F765BDA92E2}"/>
              </a:ext>
            </a:extLst>
          </p:cNvPr>
          <p:cNvSpPr>
            <a:spLocks noGrp="1"/>
          </p:cNvSpPr>
          <p:nvPr>
            <p:ph type="body" sz="quarter" idx="79" hasCustomPrompt="1"/>
          </p:nvPr>
        </p:nvSpPr>
        <p:spPr>
          <a:xfrm>
            <a:off x="8411867"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77" name="Text Placeholder 7">
            <a:extLst>
              <a:ext uri="{FF2B5EF4-FFF2-40B4-BE49-F238E27FC236}">
                <a16:creationId xmlns:a16="http://schemas.microsoft.com/office/drawing/2014/main" id="{49EBD817-714C-50F4-0275-CA3C7FCCBEE1}"/>
              </a:ext>
            </a:extLst>
          </p:cNvPr>
          <p:cNvSpPr>
            <a:spLocks noGrp="1"/>
          </p:cNvSpPr>
          <p:nvPr>
            <p:ph type="body" sz="quarter" idx="80" hasCustomPrompt="1"/>
          </p:nvPr>
        </p:nvSpPr>
        <p:spPr>
          <a:xfrm>
            <a:off x="8411867"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Tree>
    <p:extLst>
      <p:ext uri="{BB962C8B-B14F-4D97-AF65-F5344CB8AC3E}">
        <p14:creationId xmlns:p14="http://schemas.microsoft.com/office/powerpoint/2010/main" val="3130484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F08387-D003-3179-0811-8E81572D3925}"/>
              </a:ext>
              <a:ext uri="{C183D7F6-B498-43B3-948B-1728B52AA6E4}">
                <adec:decorative xmlns:adec="http://schemas.microsoft.com/office/drawing/2017/decorative" val="1"/>
              </a:ext>
            </a:extLst>
          </p:cNvPr>
          <p:cNvPicPr>
            <a:picLocks noChangeAspect="1"/>
          </p:cNvPicPr>
          <p:nvPr/>
        </p:nvPicPr>
        <p:blipFill rotWithShape="1">
          <a:blip r:embed="rId2"/>
          <a:srcRect l="18991" r="2985"/>
          <a:stretch/>
        </p:blipFill>
        <p:spPr>
          <a:xfrm>
            <a:off x="6841067" y="0"/>
            <a:ext cx="5350934" cy="6858000"/>
          </a:xfrm>
          <a:prstGeom prst="rect">
            <a:avLst/>
          </a:prstGeom>
        </p:spPr>
      </p:pic>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608430" y="719840"/>
            <a:ext cx="5566532" cy="1791054"/>
          </a:xfrm>
        </p:spPr>
        <p:txBody>
          <a:bodyPr>
            <a:normAutofit/>
          </a:bodyPr>
          <a:lstStyle>
            <a:lvl1pPr marL="9525" indent="-9525">
              <a:tabLst/>
              <a:defRPr sz="6000">
                <a:solidFill>
                  <a:schemeClr val="tx2"/>
                </a:solidFill>
              </a:defRPr>
            </a:lvl1pPr>
          </a:lstStyle>
          <a:p>
            <a:r>
              <a:rPr lang="en-US"/>
              <a:t>Closing Statements</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608306" y="2628300"/>
            <a:ext cx="5566532" cy="1114778"/>
          </a:xfrm>
        </p:spPr>
        <p:txBody>
          <a:bodyPr>
            <a:normAutofit/>
          </a:bodyPr>
          <a:lstStyle>
            <a:lvl1pPr marL="0" indent="0" algn="l">
              <a:buNone/>
              <a:defRPr sz="18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Acknowledgements, thank you, CTA, whatever extra info you need to close out your presentation, if you need them.</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lvl1pPr>
              <a:defRPr>
                <a:solidFill>
                  <a:schemeClr val="tx2"/>
                </a:solidFill>
              </a:defRPr>
            </a:lvl1pPr>
          </a:lstStyle>
          <a:p>
            <a:fld id="{8A60A3F5-120A-A64C-8514-4F9CB3D10376}" type="datetimeFigureOut">
              <a:rPr lang="en-US" smtClean="0"/>
              <a:pPr/>
              <a:t>9/8/2025</a:t>
            </a:fld>
            <a:endParaRPr lang="en-US"/>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lvl1pPr>
              <a:defRPr>
                <a:solidFill>
                  <a:schemeClr val="tx2"/>
                </a:solidFill>
              </a:defRPr>
            </a:lvl1pPr>
          </a:lstStyle>
          <a:p>
            <a:endParaRPr lang="en-US"/>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lvl1pPr>
              <a:defRPr>
                <a:solidFill>
                  <a:schemeClr val="tx2"/>
                </a:solidFill>
              </a:defRPr>
            </a:lvl1pPr>
          </a:lstStyle>
          <a:p>
            <a:fld id="{8179B124-EE6F-DB4E-A403-682A40579A9A}" type="slidenum">
              <a:rPr lang="en-US" smtClean="0"/>
              <a:pPr/>
              <a:t>‹#›</a:t>
            </a:fld>
            <a:endParaRPr lang="en-US"/>
          </a:p>
        </p:txBody>
      </p:sp>
      <p:sp>
        <p:nvSpPr>
          <p:cNvPr id="6" name="Text Placeholder 11">
            <a:extLst>
              <a:ext uri="{FF2B5EF4-FFF2-40B4-BE49-F238E27FC236}">
                <a16:creationId xmlns:a16="http://schemas.microsoft.com/office/drawing/2014/main" id="{0919B41D-3796-FDE8-52FB-42A97225242F}"/>
              </a:ext>
            </a:extLst>
          </p:cNvPr>
          <p:cNvSpPr>
            <a:spLocks noGrp="1"/>
          </p:cNvSpPr>
          <p:nvPr>
            <p:ph type="body" sz="quarter" idx="14" hasCustomPrompt="1"/>
          </p:nvPr>
        </p:nvSpPr>
        <p:spPr>
          <a:xfrm>
            <a:off x="1751641" y="4701823"/>
            <a:ext cx="4445960" cy="1114778"/>
          </a:xfrm>
        </p:spPr>
        <p:txBody>
          <a:bodyPr anchor="ctr">
            <a:normAutofit/>
          </a:bodyPr>
          <a:lstStyle>
            <a:lvl1pPr marL="0" indent="0" algn="l">
              <a:buNone/>
              <a:defRPr sz="1800" b="1">
                <a:solidFill>
                  <a:schemeClr val="tx2"/>
                </a:solidFill>
                <a:latin typeface="+mj-lt"/>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Optional contact information (remember to delete the image if unnecessary)</a:t>
            </a:r>
          </a:p>
        </p:txBody>
      </p:sp>
      <p:sp>
        <p:nvSpPr>
          <p:cNvPr id="7" name="Picture Placeholder 15">
            <a:extLst>
              <a:ext uri="{FF2B5EF4-FFF2-40B4-BE49-F238E27FC236}">
                <a16:creationId xmlns:a16="http://schemas.microsoft.com/office/drawing/2014/main" id="{23BB6382-9652-CDCD-0A21-EA3D90C96EF3}"/>
              </a:ext>
            </a:extLst>
          </p:cNvPr>
          <p:cNvSpPr>
            <a:spLocks noGrp="1"/>
          </p:cNvSpPr>
          <p:nvPr>
            <p:ph type="pic" sz="quarter" idx="18" hasCustomPrompt="1"/>
          </p:nvPr>
        </p:nvSpPr>
        <p:spPr>
          <a:xfrm>
            <a:off x="608138" y="4701823"/>
            <a:ext cx="1143502" cy="1108709"/>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bg1"/>
                </a:solidFill>
              </a:defRPr>
            </a:lvl1pPr>
          </a:lstStyle>
          <a:p>
            <a:r>
              <a:rPr lang="en-US"/>
              <a:t>Click the icon in the center to add an image. </a:t>
            </a:r>
          </a:p>
        </p:txBody>
      </p:sp>
      <p:sp>
        <p:nvSpPr>
          <p:cNvPr id="11" name="Picture Placeholder 8">
            <a:extLst>
              <a:ext uri="{FF2B5EF4-FFF2-40B4-BE49-F238E27FC236}">
                <a16:creationId xmlns:a16="http://schemas.microsoft.com/office/drawing/2014/main" id="{CC590B82-ABFE-881A-3A53-DF48DE3B6443}"/>
              </a:ext>
            </a:extLst>
          </p:cNvPr>
          <p:cNvSpPr>
            <a:spLocks noGrp="1"/>
          </p:cNvSpPr>
          <p:nvPr>
            <p:ph type="pic" sz="quarter" idx="19" hasCustomPrompt="1"/>
          </p:nvPr>
        </p:nvSpPr>
        <p:spPr>
          <a:xfrm>
            <a:off x="6841067" y="0"/>
            <a:ext cx="5350933" cy="6858000"/>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Tree>
    <p:extLst>
      <p:ext uri="{BB962C8B-B14F-4D97-AF65-F5344CB8AC3E}">
        <p14:creationId xmlns:p14="http://schemas.microsoft.com/office/powerpoint/2010/main" val="1328668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21345-7B20-75E3-B5BA-2F7A98AD51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9CAB22-4F01-A20F-60A0-CEEC3063783A}"/>
              </a:ext>
            </a:extLst>
          </p:cNvPr>
          <p:cNvSpPr>
            <a:spLocks noGrp="1"/>
          </p:cNvSpPr>
          <p:nvPr>
            <p:ph type="dt" sz="half" idx="10"/>
          </p:nvPr>
        </p:nvSpPr>
        <p:spPr/>
        <p:txBody>
          <a:bodyPr/>
          <a:lstStyle/>
          <a:p>
            <a:fld id="{8A60A3F5-120A-A64C-8514-4F9CB3D10376}" type="datetimeFigureOut">
              <a:rPr lang="en-US" smtClean="0"/>
              <a:t>9/8/2025</a:t>
            </a:fld>
            <a:endParaRPr lang="en-US"/>
          </a:p>
        </p:txBody>
      </p:sp>
      <p:sp>
        <p:nvSpPr>
          <p:cNvPr id="4" name="Footer Placeholder 3">
            <a:extLst>
              <a:ext uri="{FF2B5EF4-FFF2-40B4-BE49-F238E27FC236}">
                <a16:creationId xmlns:a16="http://schemas.microsoft.com/office/drawing/2014/main" id="{0F58AFC3-0F01-62B1-A0FE-1C7D958835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623E52-CA10-49E7-0D5A-C1A72A458BF8}"/>
              </a:ext>
            </a:extLst>
          </p:cNvPr>
          <p:cNvSpPr>
            <a:spLocks noGrp="1"/>
          </p:cNvSpPr>
          <p:nvPr>
            <p:ph type="sldNum" sz="quarter" idx="12"/>
          </p:nvPr>
        </p:nvSpPr>
        <p:spPr/>
        <p:txBody>
          <a:bodyPr/>
          <a:lstStyle/>
          <a:p>
            <a:fld id="{8179B124-EE6F-DB4E-A403-682A40579A9A}" type="slidenum">
              <a:rPr lang="en-US" smtClean="0"/>
              <a:t>‹#›</a:t>
            </a:fld>
            <a:endParaRPr lang="en-US"/>
          </a:p>
        </p:txBody>
      </p:sp>
    </p:spTree>
    <p:extLst>
      <p:ext uri="{BB962C8B-B14F-4D97-AF65-F5344CB8AC3E}">
        <p14:creationId xmlns:p14="http://schemas.microsoft.com/office/powerpoint/2010/main" val="1267479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65162C-9093-10F0-D9FA-12517A67F374}"/>
              </a:ext>
            </a:extLst>
          </p:cNvPr>
          <p:cNvSpPr>
            <a:spLocks noGrp="1"/>
          </p:cNvSpPr>
          <p:nvPr>
            <p:ph type="dt" sz="half" idx="10"/>
          </p:nvPr>
        </p:nvSpPr>
        <p:spPr/>
        <p:txBody>
          <a:bodyPr/>
          <a:lstStyle/>
          <a:p>
            <a:fld id="{8A60A3F5-120A-A64C-8514-4F9CB3D10376}" type="datetimeFigureOut">
              <a:rPr lang="en-US" smtClean="0"/>
              <a:t>9/8/2025</a:t>
            </a:fld>
            <a:endParaRPr lang="en-US"/>
          </a:p>
        </p:txBody>
      </p:sp>
      <p:sp>
        <p:nvSpPr>
          <p:cNvPr id="3" name="Footer Placeholder 2">
            <a:extLst>
              <a:ext uri="{FF2B5EF4-FFF2-40B4-BE49-F238E27FC236}">
                <a16:creationId xmlns:a16="http://schemas.microsoft.com/office/drawing/2014/main" id="{1359B841-CB21-E7FB-9FE8-F6B1CCFC48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4486BA-51A0-66A6-C503-C740CEAA51B5}"/>
              </a:ext>
            </a:extLst>
          </p:cNvPr>
          <p:cNvSpPr>
            <a:spLocks noGrp="1"/>
          </p:cNvSpPr>
          <p:nvPr>
            <p:ph type="sldNum" sz="quarter" idx="12"/>
          </p:nvPr>
        </p:nvSpPr>
        <p:spPr/>
        <p:txBody>
          <a:bodyPr/>
          <a:lstStyle/>
          <a:p>
            <a:fld id="{8179B124-EE6F-DB4E-A403-682A40579A9A}" type="slidenum">
              <a:rPr lang="en-US" smtClean="0"/>
              <a:t>‹#›</a:t>
            </a:fld>
            <a:endParaRPr lang="en-US"/>
          </a:p>
        </p:txBody>
      </p:sp>
    </p:spTree>
    <p:extLst>
      <p:ext uri="{BB962C8B-B14F-4D97-AF65-F5344CB8AC3E}">
        <p14:creationId xmlns:p14="http://schemas.microsoft.com/office/powerpoint/2010/main" val="263873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Custom Logo">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userDrawn="1"/>
        </p:nvSpPr>
        <p:spPr>
          <a:xfrm>
            <a:off x="0" y="0"/>
            <a:ext cx="12192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p:txBody>
      </p:sp>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a:blip r:embed="rId2"/>
          <a:srcRect l="6892" r="6892"/>
          <a:stretch/>
        </p:blipFill>
        <p:spPr>
          <a:xfrm>
            <a:off x="6887688" y="352803"/>
            <a:ext cx="5304312" cy="6152394"/>
          </a:xfrm>
          <a:prstGeom prst="rect">
            <a:avLst/>
          </a:prstGeom>
        </p:spPr>
      </p:pic>
      <p:sp>
        <p:nvSpPr>
          <p:cNvPr id="5" name="Picture Placeholder 4">
            <a:extLst>
              <a:ext uri="{FF2B5EF4-FFF2-40B4-BE49-F238E27FC236}">
                <a16:creationId xmlns:a16="http://schemas.microsoft.com/office/drawing/2014/main" id="{C633AD40-62E8-0AE1-41A5-49B5C21E6059}"/>
              </a:ext>
            </a:extLst>
          </p:cNvPr>
          <p:cNvSpPr>
            <a:spLocks noGrp="1"/>
          </p:cNvSpPr>
          <p:nvPr>
            <p:ph type="pic" sz="quarter" idx="14" hasCustomPrompt="1"/>
          </p:nvPr>
        </p:nvSpPr>
        <p:spPr>
          <a:xfrm>
            <a:off x="406399" y="233680"/>
            <a:ext cx="3138311" cy="1239519"/>
          </a:xfrm>
        </p:spPr>
        <p:txBody>
          <a:bodyPr anchor="ctr">
            <a:normAutofit/>
          </a:bodyPr>
          <a:lstStyle>
            <a:lvl1pPr marL="0" indent="0" algn="ctr">
              <a:buNone/>
              <a:defRPr sz="2000">
                <a:solidFill>
                  <a:schemeClr val="bg1"/>
                </a:solidFill>
              </a:defRPr>
            </a:lvl1pPr>
          </a:lstStyle>
          <a:p>
            <a:r>
              <a:rPr lang="en-US" dirty="0"/>
              <a:t>Add your unit logo here</a:t>
            </a:r>
          </a:p>
        </p:txBody>
      </p:sp>
      <p:sp>
        <p:nvSpPr>
          <p:cNvPr id="4" name="Picture Placeholder 8">
            <a:extLst>
              <a:ext uri="{FF2B5EF4-FFF2-40B4-BE49-F238E27FC236}">
                <a16:creationId xmlns:a16="http://schemas.microsoft.com/office/drawing/2014/main" id="{521B6FEC-7E16-C065-CF37-CC8CFDBAFBE6}"/>
              </a:ext>
            </a:extLst>
          </p:cNvPr>
          <p:cNvSpPr>
            <a:spLocks noGrp="1"/>
          </p:cNvSpPr>
          <p:nvPr>
            <p:ph type="pic" sz="quarter" idx="13" hasCustomPrompt="1"/>
          </p:nvPr>
        </p:nvSpPr>
        <p:spPr>
          <a:xfrm>
            <a:off x="6887688" y="352803"/>
            <a:ext cx="5304312"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6" name="Date Placeholder 5">
            <a:extLst>
              <a:ext uri="{FF2B5EF4-FFF2-40B4-BE49-F238E27FC236}">
                <a16:creationId xmlns:a16="http://schemas.microsoft.com/office/drawing/2014/main" id="{489DB17B-C337-E847-80A3-C530C0F6C34D}"/>
              </a:ext>
            </a:extLst>
          </p:cNvPr>
          <p:cNvSpPr>
            <a:spLocks noGrp="1"/>
          </p:cNvSpPr>
          <p:nvPr>
            <p:ph type="dt" sz="half" idx="15"/>
          </p:nvPr>
        </p:nvSpPr>
        <p:spPr>
          <a:xfrm>
            <a:off x="608138" y="6505197"/>
            <a:ext cx="2734502" cy="365125"/>
          </a:xfrm>
        </p:spPr>
        <p:txBody>
          <a:bodyPr/>
          <a:lstStyle/>
          <a:p>
            <a:fld id="{8A60A3F5-120A-A64C-8514-4F9CB3D10376}" type="datetimeFigureOut">
              <a:rPr lang="en-US" smtClean="0"/>
              <a:pPr/>
              <a:t>9/8/2025</a:t>
            </a:fld>
            <a:endParaRPr lang="en-US"/>
          </a:p>
        </p:txBody>
      </p:sp>
      <p:sp>
        <p:nvSpPr>
          <p:cNvPr id="8" name="Footer Placeholder 7">
            <a:extLst>
              <a:ext uri="{FF2B5EF4-FFF2-40B4-BE49-F238E27FC236}">
                <a16:creationId xmlns:a16="http://schemas.microsoft.com/office/drawing/2014/main" id="{F89350FA-8319-0602-822A-5E7C411C5E0D}"/>
              </a:ext>
            </a:extLst>
          </p:cNvPr>
          <p:cNvSpPr>
            <a:spLocks noGrp="1"/>
          </p:cNvSpPr>
          <p:nvPr>
            <p:ph type="ftr" sz="quarter" idx="16"/>
          </p:nvPr>
        </p:nvSpPr>
        <p:spPr>
          <a:xfrm>
            <a:off x="3499494" y="6505198"/>
            <a:ext cx="8081444" cy="365125"/>
          </a:xfrm>
        </p:spPr>
        <p:txBody>
          <a:bodyPr/>
          <a:lstStyle/>
          <a:p>
            <a:endParaRPr lang="en-US"/>
          </a:p>
        </p:txBody>
      </p:sp>
      <p:sp>
        <p:nvSpPr>
          <p:cNvPr id="9" name="Slide Number Placeholder 8">
            <a:extLst>
              <a:ext uri="{FF2B5EF4-FFF2-40B4-BE49-F238E27FC236}">
                <a16:creationId xmlns:a16="http://schemas.microsoft.com/office/drawing/2014/main" id="{0EED07B3-0013-1330-B33D-F86EA5923D2F}"/>
              </a:ext>
            </a:extLst>
          </p:cNvPr>
          <p:cNvSpPr>
            <a:spLocks noGrp="1"/>
          </p:cNvSpPr>
          <p:nvPr>
            <p:ph type="sldNum" sz="quarter" idx="17"/>
          </p:nvPr>
        </p:nvSpPr>
        <p:spPr>
          <a:xfrm>
            <a:off x="11737792" y="6505197"/>
            <a:ext cx="454208" cy="365125"/>
          </a:xfrm>
        </p:spPr>
        <p:txBody>
          <a:bodyPr/>
          <a:lstStyle/>
          <a:p>
            <a:fld id="{8179B124-EE6F-DB4E-A403-682A40579A9A}" type="slidenum">
              <a:rPr lang="en-US" smtClean="0"/>
              <a:pPr/>
              <a:t>‹#›</a:t>
            </a:fld>
            <a:endParaRPr lang="en-US"/>
          </a:p>
        </p:txBody>
      </p:sp>
      <p:pic>
        <p:nvPicPr>
          <p:cNvPr id="10" name="Picture 9">
            <a:extLst>
              <a:ext uri="{FF2B5EF4-FFF2-40B4-BE49-F238E27FC236}">
                <a16:creationId xmlns:a16="http://schemas.microsoft.com/office/drawing/2014/main" id="{C11F09D7-34DC-F2AD-764F-7A25986E1823}"/>
              </a:ext>
              <a:ext uri="{C183D7F6-B498-43B3-948B-1728B52AA6E4}">
                <adec:decorative xmlns:adec="http://schemas.microsoft.com/office/drawing/2017/decorative" val="1"/>
              </a:ext>
            </a:extLst>
          </p:cNvPr>
          <p:cNvPicPr>
            <a:picLocks/>
          </p:cNvPicPr>
          <p:nvPr userDrawn="1"/>
        </p:nvPicPr>
        <p:blipFill>
          <a:blip r:embed="rId3"/>
          <a:stretch/>
        </p:blipFill>
        <p:spPr>
          <a:xfrm flipH="1">
            <a:off x="0" y="1740098"/>
            <a:ext cx="6885432" cy="182880"/>
          </a:xfrm>
          <a:prstGeom prst="rect">
            <a:avLst/>
          </a:prstGeom>
        </p:spPr>
      </p:pic>
    </p:spTree>
    <p:extLst>
      <p:ext uri="{BB962C8B-B14F-4D97-AF65-F5344CB8AC3E}">
        <p14:creationId xmlns:p14="http://schemas.microsoft.com/office/powerpoint/2010/main" val="254039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4E54-57D9-3FFF-E1A6-57990168F611}"/>
              </a:ext>
            </a:extLst>
          </p:cNvPr>
          <p:cNvSpPr>
            <a:spLocks noGrp="1"/>
          </p:cNvSpPr>
          <p:nvPr>
            <p:ph type="title"/>
          </p:nvPr>
        </p:nvSpPr>
        <p:spPr/>
        <p:txBody>
          <a:bodyPr anchor="b"/>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03D92016-833C-05C0-641C-E8F0F3B9D7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B66AE7-F688-AD32-650C-88C6503AA514}"/>
              </a:ext>
            </a:extLst>
          </p:cNvPr>
          <p:cNvSpPr>
            <a:spLocks noGrp="1"/>
          </p:cNvSpPr>
          <p:nvPr>
            <p:ph type="dt" sz="half" idx="10"/>
          </p:nvPr>
        </p:nvSpPr>
        <p:spPr/>
        <p:txBody>
          <a:bodyPr/>
          <a:lstStyle/>
          <a:p>
            <a:fld id="{8A60A3F5-120A-A64C-8514-4F9CB3D10376}" type="datetimeFigureOut">
              <a:rPr lang="en-US" smtClean="0"/>
              <a:pPr/>
              <a:t>9/8/2025</a:t>
            </a:fld>
            <a:endParaRPr lang="en-US"/>
          </a:p>
        </p:txBody>
      </p:sp>
      <p:sp>
        <p:nvSpPr>
          <p:cNvPr id="8" name="Footer Placeholder 7">
            <a:extLst>
              <a:ext uri="{FF2B5EF4-FFF2-40B4-BE49-F238E27FC236}">
                <a16:creationId xmlns:a16="http://schemas.microsoft.com/office/drawing/2014/main" id="{EB9F2DD5-18FB-E837-07ED-877DF1F648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FC5B97-B400-5E25-AAF4-AF8D310E9F86}"/>
              </a:ext>
            </a:extLst>
          </p:cNvPr>
          <p:cNvSpPr>
            <a:spLocks noGrp="1"/>
          </p:cNvSpPr>
          <p:nvPr>
            <p:ph type="sldNum" sz="quarter" idx="1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350293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DAE36-0AE6-44BF-42F8-FD484F5191ED}"/>
              </a:ext>
            </a:extLst>
          </p:cNvPr>
          <p:cNvSpPr>
            <a:spLocks noGrp="1"/>
          </p:cNvSpPr>
          <p:nvPr>
            <p:ph sz="half" idx="1"/>
          </p:nvPr>
        </p:nvSpPr>
        <p:spPr>
          <a:xfrm>
            <a:off x="608138" y="1802451"/>
            <a:ext cx="5411662" cy="4374512"/>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6D5932-A488-822F-DC7C-EA3AEA01F160}"/>
              </a:ext>
            </a:extLst>
          </p:cNvPr>
          <p:cNvSpPr>
            <a:spLocks noGrp="1"/>
          </p:cNvSpPr>
          <p:nvPr>
            <p:ph sz="half" idx="2"/>
          </p:nvPr>
        </p:nvSpPr>
        <p:spPr>
          <a:xfrm>
            <a:off x="6172203" y="1802449"/>
            <a:ext cx="5408736" cy="437451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C93C44-049A-5B42-59FA-33969F8AB3EF}"/>
              </a:ext>
            </a:extLst>
          </p:cNvPr>
          <p:cNvSpPr>
            <a:spLocks noGrp="1"/>
          </p:cNvSpPr>
          <p:nvPr>
            <p:ph type="dt" sz="half" idx="10"/>
          </p:nvPr>
        </p:nvSpPr>
        <p:spPr/>
        <p:txBody>
          <a:bodyPr/>
          <a:lstStyle/>
          <a:p>
            <a:fld id="{8A60A3F5-120A-A64C-8514-4F9CB3D10376}" type="datetimeFigureOut">
              <a:rPr lang="en-US" smtClean="0"/>
              <a:t>9/8/2025</a:t>
            </a:fld>
            <a:endParaRPr lang="en-US"/>
          </a:p>
        </p:txBody>
      </p:sp>
      <p:sp>
        <p:nvSpPr>
          <p:cNvPr id="6" name="Footer Placeholder 5">
            <a:extLst>
              <a:ext uri="{FF2B5EF4-FFF2-40B4-BE49-F238E27FC236}">
                <a16:creationId xmlns:a16="http://schemas.microsoft.com/office/drawing/2014/main" id="{ABE8DA5E-9F2D-F487-A873-9095FB5595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F45E57-C4AF-2C02-EC3C-CCB2ECE0A003}"/>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8" name="Title 7">
            <a:extLst>
              <a:ext uri="{FF2B5EF4-FFF2-40B4-BE49-F238E27FC236}">
                <a16:creationId xmlns:a16="http://schemas.microsoft.com/office/drawing/2014/main" id="{3A1F5F72-72EE-63C8-590B-A525912CD5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238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071ED2-2ADF-1922-C033-B529ED71C321}"/>
              </a:ext>
            </a:extLst>
          </p:cNvPr>
          <p:cNvSpPr>
            <a:spLocks noGrp="1"/>
          </p:cNvSpPr>
          <p:nvPr>
            <p:ph type="body" idx="1"/>
          </p:nvPr>
        </p:nvSpPr>
        <p:spPr>
          <a:xfrm>
            <a:off x="608137" y="2001519"/>
            <a:ext cx="5345623" cy="734057"/>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608137" y="2834639"/>
            <a:ext cx="5345623"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p:nvPr>
        </p:nvSpPr>
        <p:spPr>
          <a:xfrm>
            <a:off x="6207414" y="2001519"/>
            <a:ext cx="5373524" cy="734057"/>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207414" y="2834639"/>
            <a:ext cx="5373524"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9/8/2025</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2" name="Title 1">
            <a:extLst>
              <a:ext uri="{FF2B5EF4-FFF2-40B4-BE49-F238E27FC236}">
                <a16:creationId xmlns:a16="http://schemas.microsoft.com/office/drawing/2014/main" id="{0A78EE8E-7980-E8BA-29BA-681AAEAF9EA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317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12192000" cy="6858000"/>
          </a:xfrm>
          <a:prstGeom prst="rect">
            <a:avLst/>
          </a:prstGeom>
          <a:solidFill>
            <a:schemeClr val="tx2">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608138" y="1709928"/>
            <a:ext cx="10972800" cy="2973679"/>
          </a:xfrm>
        </p:spPr>
        <p:txBody>
          <a:bodyPr anchor="b">
            <a:normAutofit/>
          </a:bodyPr>
          <a:lstStyle>
            <a:lvl1pPr>
              <a:defRPr sz="4800" spc="150" baseline="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608138" y="4809066"/>
            <a:ext cx="10972800" cy="1183977"/>
          </a:xfrm>
        </p:spPr>
        <p:txBody>
          <a:bodyPr>
            <a:norm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t>Want to add your own background image to a section header? Right-click the slide (careful to avoid the text boxes) and select ‘Format Background…’ to open the Format Pane on the right. Then hit the ‘Insert’ button and add any image from your computer.</a:t>
            </a:r>
          </a:p>
        </p:txBody>
      </p:sp>
      <p:pic>
        <p:nvPicPr>
          <p:cNvPr id="14" name="Picture 13">
            <a:extLst>
              <a:ext uri="{FF2B5EF4-FFF2-40B4-BE49-F238E27FC236}">
                <a16:creationId xmlns:a16="http://schemas.microsoft.com/office/drawing/2014/main" id="{3EECD6C0-B461-F1CE-26E8-AD76728E0D5A}"/>
              </a:ext>
              <a:ext uri="{C183D7F6-B498-43B3-948B-1728B52AA6E4}">
                <adec:decorative xmlns:adec="http://schemas.microsoft.com/office/drawing/2017/decorative" val="1"/>
              </a:ext>
            </a:extLst>
          </p:cNvPr>
          <p:cNvPicPr>
            <a:picLocks noChangeAspect="1"/>
          </p:cNvPicPr>
          <p:nvPr/>
        </p:nvPicPr>
        <p:blipFill>
          <a:blip r:embed="rId3"/>
          <a:srcRect t="10486" b="10486"/>
          <a:stretch/>
        </p:blipFill>
        <p:spPr>
          <a:xfrm>
            <a:off x="0" y="0"/>
            <a:ext cx="12192000" cy="125457"/>
          </a:xfrm>
          <a:prstGeom prst="rect">
            <a:avLst/>
          </a:prstGeom>
          <a:ln>
            <a:noFill/>
          </a:ln>
        </p:spPr>
      </p:pic>
      <p:sp>
        <p:nvSpPr>
          <p:cNvPr id="6" name="Date Placeholder 5">
            <a:extLst>
              <a:ext uri="{FF2B5EF4-FFF2-40B4-BE49-F238E27FC236}">
                <a16:creationId xmlns:a16="http://schemas.microsoft.com/office/drawing/2014/main" id="{29F0CD21-0D3C-99F5-9759-C93D24895A06}"/>
              </a:ext>
            </a:extLst>
          </p:cNvPr>
          <p:cNvSpPr>
            <a:spLocks noGrp="1"/>
          </p:cNvSpPr>
          <p:nvPr>
            <p:ph type="dt" sz="half" idx="10"/>
          </p:nvPr>
        </p:nvSpPr>
        <p:spPr/>
        <p:txBody>
          <a:bodyPr/>
          <a:lstStyle>
            <a:lvl1pPr>
              <a:defRPr>
                <a:solidFill>
                  <a:schemeClr val="bg1"/>
                </a:solidFill>
              </a:defRPr>
            </a:lvl1pPr>
          </a:lstStyle>
          <a:p>
            <a:fld id="{8A60A3F5-120A-A64C-8514-4F9CB3D10376}" type="datetimeFigureOut">
              <a:rPr lang="en-US" smtClean="0"/>
              <a:pPr/>
              <a:t>9/8/2025</a:t>
            </a:fld>
            <a:endParaRPr lang="en-US"/>
          </a:p>
        </p:txBody>
      </p:sp>
      <p:sp>
        <p:nvSpPr>
          <p:cNvPr id="8" name="Footer Placeholder 7">
            <a:extLst>
              <a:ext uri="{FF2B5EF4-FFF2-40B4-BE49-F238E27FC236}">
                <a16:creationId xmlns:a16="http://schemas.microsoft.com/office/drawing/2014/main" id="{2C60AE30-DD32-365D-537D-D74683B14F3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5" name="Slide Number Placeholder 14">
            <a:extLst>
              <a:ext uri="{FF2B5EF4-FFF2-40B4-BE49-F238E27FC236}">
                <a16:creationId xmlns:a16="http://schemas.microsoft.com/office/drawing/2014/main" id="{009AB5ED-31DE-C9EC-87B2-8060BA73932C}"/>
              </a:ext>
            </a:extLst>
          </p:cNvPr>
          <p:cNvSpPr>
            <a:spLocks noGrp="1"/>
          </p:cNvSpPr>
          <p:nvPr>
            <p:ph type="sldNum" sz="quarter" idx="12"/>
          </p:nvPr>
        </p:nvSpPr>
        <p:spPr/>
        <p:txBody>
          <a:bodyPr/>
          <a:lstStyle>
            <a:lvl1pPr>
              <a:defRPr>
                <a:solidFill>
                  <a:schemeClr val="bg1"/>
                </a:solidFill>
              </a:defRPr>
            </a:lvl1pPr>
          </a:lstStyle>
          <a:p>
            <a:fld id="{8179B124-EE6F-DB4E-A403-682A40579A9A}" type="slidenum">
              <a:rPr lang="en-US" smtClean="0"/>
              <a:pPr/>
              <a:t>‹#›</a:t>
            </a:fld>
            <a:endParaRPr lang="en-US"/>
          </a:p>
        </p:txBody>
      </p:sp>
    </p:spTree>
    <p:extLst>
      <p:ext uri="{BB962C8B-B14F-4D97-AF65-F5344CB8AC3E}">
        <p14:creationId xmlns:p14="http://schemas.microsoft.com/office/powerpoint/2010/main" val="408224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userDrawn="1"/>
        </p:nvSpPr>
        <p:spPr>
          <a:xfrm>
            <a:off x="0" y="0"/>
            <a:ext cx="12192000" cy="6858000"/>
          </a:xfrm>
          <a:prstGeom prst="rect">
            <a:avLst/>
          </a:prstGeom>
          <a:solidFill>
            <a:schemeClr val="accent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F80E48-A69A-7EC6-301E-3BC4CA272513}"/>
              </a:ext>
              <a:ext uri="{C183D7F6-B498-43B3-948B-1728B52AA6E4}">
                <adec:decorative xmlns:adec="http://schemas.microsoft.com/office/drawing/2017/decorative" val="1"/>
              </a:ext>
            </a:extLst>
          </p:cNvPr>
          <p:cNvPicPr>
            <a:picLocks noChangeAspect="1"/>
          </p:cNvPicPr>
          <p:nvPr/>
        </p:nvPicPr>
        <p:blipFill>
          <a:blip r:embed="rId3"/>
          <a:srcRect t="10486" b="10486"/>
          <a:stretch/>
        </p:blipFill>
        <p:spPr>
          <a:xfrm>
            <a:off x="0" y="0"/>
            <a:ext cx="12192000" cy="125457"/>
          </a:xfrm>
          <a:prstGeom prst="rect">
            <a:avLst/>
          </a:prstGeom>
          <a:ln>
            <a:noFill/>
          </a:ln>
        </p:spPr>
      </p:pic>
      <p:sp>
        <p:nvSpPr>
          <p:cNvPr id="8" name="Date Placeholder 7">
            <a:extLst>
              <a:ext uri="{FF2B5EF4-FFF2-40B4-BE49-F238E27FC236}">
                <a16:creationId xmlns:a16="http://schemas.microsoft.com/office/drawing/2014/main" id="{36FF950F-6C95-30D2-8F6D-179E24462AD0}"/>
              </a:ext>
            </a:extLst>
          </p:cNvPr>
          <p:cNvSpPr>
            <a:spLocks noGrp="1"/>
          </p:cNvSpPr>
          <p:nvPr>
            <p:ph type="dt" sz="half" idx="10"/>
          </p:nvPr>
        </p:nvSpPr>
        <p:spPr/>
        <p:txBody>
          <a:bodyPr/>
          <a:lstStyle>
            <a:lvl1pPr>
              <a:defRPr>
                <a:solidFill>
                  <a:schemeClr val="bg1"/>
                </a:solidFill>
              </a:defRPr>
            </a:lvl1pPr>
          </a:lstStyle>
          <a:p>
            <a:fld id="{8A60A3F5-120A-A64C-8514-4F9CB3D10376}" type="datetimeFigureOut">
              <a:rPr lang="en-US" smtClean="0"/>
              <a:pPr/>
              <a:t>9/8/2025</a:t>
            </a:fld>
            <a:endParaRPr lang="en-US"/>
          </a:p>
        </p:txBody>
      </p:sp>
      <p:sp>
        <p:nvSpPr>
          <p:cNvPr id="13" name="Footer Placeholder 12">
            <a:extLst>
              <a:ext uri="{FF2B5EF4-FFF2-40B4-BE49-F238E27FC236}">
                <a16:creationId xmlns:a16="http://schemas.microsoft.com/office/drawing/2014/main" id="{3121A777-E89A-E419-CBF5-6E0DBCE0B62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4" name="Slide Number Placeholder 13">
            <a:extLst>
              <a:ext uri="{FF2B5EF4-FFF2-40B4-BE49-F238E27FC236}">
                <a16:creationId xmlns:a16="http://schemas.microsoft.com/office/drawing/2014/main" id="{576A54CB-2F90-9925-245C-16AE05AE833F}"/>
              </a:ext>
            </a:extLst>
          </p:cNvPr>
          <p:cNvSpPr>
            <a:spLocks noGrp="1"/>
          </p:cNvSpPr>
          <p:nvPr>
            <p:ph type="sldNum" sz="quarter" idx="12"/>
          </p:nvPr>
        </p:nvSpPr>
        <p:spPr/>
        <p:txBody>
          <a:bodyPr/>
          <a:lstStyle>
            <a:lvl1pPr>
              <a:defRPr>
                <a:solidFill>
                  <a:schemeClr val="bg1"/>
                </a:solidFill>
              </a:defRPr>
            </a:lvl1p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608138" y="1709929"/>
            <a:ext cx="6858000" cy="2669032"/>
          </a:xfrm>
        </p:spPr>
        <p:txBody>
          <a:bodyPr anchor="b">
            <a:normAutofit/>
          </a:bodyPr>
          <a:lstStyle>
            <a:lvl1pPr>
              <a:defRPr sz="4800" spc="150" baseline="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608138" y="4424130"/>
            <a:ext cx="6858000" cy="1568914"/>
          </a:xfrm>
        </p:spPr>
        <p:txBody>
          <a:bodyPr>
            <a:norm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spTree>
    <p:extLst>
      <p:ext uri="{BB962C8B-B14F-4D97-AF65-F5344CB8AC3E}">
        <p14:creationId xmlns:p14="http://schemas.microsoft.com/office/powerpoint/2010/main" val="383422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12192000" cy="6858000"/>
          </a:xfrm>
          <a:prstGeom prst="rect">
            <a:avLst/>
          </a:prstGeom>
          <a:solidFill>
            <a:schemeClr val="accent3">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F80E48-A69A-7EC6-301E-3BC4CA272513}"/>
              </a:ext>
              <a:ext uri="{C183D7F6-B498-43B3-948B-1728B52AA6E4}">
                <adec:decorative xmlns:adec="http://schemas.microsoft.com/office/drawing/2017/decorative" val="1"/>
              </a:ext>
            </a:extLst>
          </p:cNvPr>
          <p:cNvPicPr>
            <a:picLocks noChangeAspect="1"/>
          </p:cNvPicPr>
          <p:nvPr/>
        </p:nvPicPr>
        <p:blipFill>
          <a:blip r:embed="rId3"/>
          <a:srcRect t="10486" b="10486"/>
          <a:stretch/>
        </p:blipFill>
        <p:spPr>
          <a:xfrm>
            <a:off x="0" y="0"/>
            <a:ext cx="12192000" cy="125457"/>
          </a:xfrm>
          <a:prstGeom prst="rect">
            <a:avLst/>
          </a:prstGeom>
          <a:ln>
            <a:noFill/>
          </a:ln>
        </p:spPr>
      </p:pic>
      <p:sp>
        <p:nvSpPr>
          <p:cNvPr id="8" name="Date Placeholder 7">
            <a:extLst>
              <a:ext uri="{FF2B5EF4-FFF2-40B4-BE49-F238E27FC236}">
                <a16:creationId xmlns:a16="http://schemas.microsoft.com/office/drawing/2014/main" id="{36FF950F-6C95-30D2-8F6D-179E24462AD0}"/>
              </a:ext>
            </a:extLst>
          </p:cNvPr>
          <p:cNvSpPr>
            <a:spLocks noGrp="1"/>
          </p:cNvSpPr>
          <p:nvPr>
            <p:ph type="dt" sz="half" idx="10"/>
          </p:nvPr>
        </p:nvSpPr>
        <p:spPr/>
        <p:txBody>
          <a:bodyPr/>
          <a:lstStyle>
            <a:lvl1pPr>
              <a:defRPr>
                <a:solidFill>
                  <a:schemeClr val="tx2"/>
                </a:solidFill>
              </a:defRPr>
            </a:lvl1pPr>
          </a:lstStyle>
          <a:p>
            <a:fld id="{8A60A3F5-120A-A64C-8514-4F9CB3D10376}" type="datetimeFigureOut">
              <a:rPr lang="en-US" smtClean="0"/>
              <a:pPr/>
              <a:t>9/8/2025</a:t>
            </a:fld>
            <a:endParaRPr lang="en-US"/>
          </a:p>
        </p:txBody>
      </p:sp>
      <p:sp>
        <p:nvSpPr>
          <p:cNvPr id="13" name="Footer Placeholder 12">
            <a:extLst>
              <a:ext uri="{FF2B5EF4-FFF2-40B4-BE49-F238E27FC236}">
                <a16:creationId xmlns:a16="http://schemas.microsoft.com/office/drawing/2014/main" id="{3121A777-E89A-E419-CBF5-6E0DBCE0B625}"/>
              </a:ext>
            </a:extLst>
          </p:cNvPr>
          <p:cNvSpPr>
            <a:spLocks noGrp="1"/>
          </p:cNvSpPr>
          <p:nvPr>
            <p:ph type="ftr" sz="quarter" idx="11"/>
          </p:nvPr>
        </p:nvSpPr>
        <p:spPr/>
        <p:txBody>
          <a:bodyPr/>
          <a:lstStyle>
            <a:lvl1pPr>
              <a:defRPr>
                <a:solidFill>
                  <a:schemeClr val="tx2"/>
                </a:solidFill>
              </a:defRPr>
            </a:lvl1pPr>
          </a:lstStyle>
          <a:p>
            <a:endParaRPr lang="en-US"/>
          </a:p>
        </p:txBody>
      </p:sp>
      <p:sp>
        <p:nvSpPr>
          <p:cNvPr id="14" name="Slide Number Placeholder 13">
            <a:extLst>
              <a:ext uri="{FF2B5EF4-FFF2-40B4-BE49-F238E27FC236}">
                <a16:creationId xmlns:a16="http://schemas.microsoft.com/office/drawing/2014/main" id="{576A54CB-2F90-9925-245C-16AE05AE833F}"/>
              </a:ext>
            </a:extLst>
          </p:cNvPr>
          <p:cNvSpPr>
            <a:spLocks noGrp="1"/>
          </p:cNvSpPr>
          <p:nvPr>
            <p:ph type="sldNum" sz="quarter" idx="12"/>
          </p:nvPr>
        </p:nvSpPr>
        <p:spPr/>
        <p:txBody>
          <a:bodyPr/>
          <a:lstStyle>
            <a:lvl1pPr>
              <a:defRPr>
                <a:solidFill>
                  <a:schemeClr val="tx2"/>
                </a:solidFill>
              </a:defRPr>
            </a:lvl1p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4718756" y="1709929"/>
            <a:ext cx="6862182" cy="2669032"/>
          </a:xfrm>
        </p:spPr>
        <p:txBody>
          <a:bodyPr anchor="b">
            <a:normAutofit/>
          </a:bodyPr>
          <a:lstStyle>
            <a:lvl1pPr>
              <a:defRPr sz="4800" spc="150" baseline="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4718756" y="4424130"/>
            <a:ext cx="6862182" cy="1568914"/>
          </a:xfrm>
        </p:spPr>
        <p:txBody>
          <a:bodyPr>
            <a:normAutofit/>
          </a:bodyPr>
          <a:lstStyle>
            <a:lvl1pPr marL="0" indent="0">
              <a:buNone/>
              <a:defRPr sz="20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spTree>
    <p:extLst>
      <p:ext uri="{BB962C8B-B14F-4D97-AF65-F5344CB8AC3E}">
        <p14:creationId xmlns:p14="http://schemas.microsoft.com/office/powerpoint/2010/main" val="2432216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736B-1DC4-6844-CC39-7953F6F5B62A}"/>
              </a:ext>
            </a:extLst>
          </p:cNvPr>
          <p:cNvSpPr>
            <a:spLocks noGrp="1"/>
          </p:cNvSpPr>
          <p:nvPr>
            <p:ph type="title"/>
          </p:nvPr>
        </p:nvSpPr>
        <p:spPr>
          <a:xfrm>
            <a:off x="608138" y="365125"/>
            <a:ext cx="109728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BB408300-7DA2-3C94-2D53-431241D0FBD9}"/>
              </a:ext>
            </a:extLst>
          </p:cNvPr>
          <p:cNvSpPr>
            <a:spLocks noGrp="1"/>
          </p:cNvSpPr>
          <p:nvPr>
            <p:ph type="body" idx="1"/>
          </p:nvPr>
        </p:nvSpPr>
        <p:spPr>
          <a:xfrm>
            <a:off x="608138" y="1825625"/>
            <a:ext cx="10972800" cy="42297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2772C-906D-1430-9923-C061127ADF39}"/>
              </a:ext>
            </a:extLst>
          </p:cNvPr>
          <p:cNvSpPr>
            <a:spLocks noGrp="1"/>
          </p:cNvSpPr>
          <p:nvPr>
            <p:ph type="dt" sz="half" idx="2"/>
          </p:nvPr>
        </p:nvSpPr>
        <p:spPr>
          <a:xfrm>
            <a:off x="608138" y="6288723"/>
            <a:ext cx="2734502"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8A60A3F5-120A-A64C-8514-4F9CB3D10376}" type="datetimeFigureOut">
              <a:rPr lang="en-US" smtClean="0"/>
              <a:pPr/>
              <a:t>9/8/2025</a:t>
            </a:fld>
            <a:endParaRPr lang="en-US"/>
          </a:p>
        </p:txBody>
      </p:sp>
      <p:sp>
        <p:nvSpPr>
          <p:cNvPr id="5" name="Footer Placeholder 4">
            <a:extLst>
              <a:ext uri="{FF2B5EF4-FFF2-40B4-BE49-F238E27FC236}">
                <a16:creationId xmlns:a16="http://schemas.microsoft.com/office/drawing/2014/main" id="{493D683C-3CBA-82D6-F7F6-7AC29C2CED46}"/>
              </a:ext>
            </a:extLst>
          </p:cNvPr>
          <p:cNvSpPr>
            <a:spLocks noGrp="1"/>
          </p:cNvSpPr>
          <p:nvPr>
            <p:ph type="ftr" sz="quarter" idx="3"/>
          </p:nvPr>
        </p:nvSpPr>
        <p:spPr>
          <a:xfrm>
            <a:off x="3499494" y="6288724"/>
            <a:ext cx="8081444" cy="365125"/>
          </a:xfrm>
          <a:prstGeom prst="rect">
            <a:avLst/>
          </a:prstGeom>
        </p:spPr>
        <p:txBody>
          <a:bodyPr vert="horz" lIns="91440" tIns="45720" rIns="91440" bIns="45720" rtlCol="0" anchor="ctr"/>
          <a:lstStyle>
            <a:lvl1pPr algn="r">
              <a:defRPr sz="1200" b="0">
                <a:solidFill>
                  <a:schemeClr val="tx1">
                    <a:lumMod val="50000"/>
                    <a:lumOff val="50000"/>
                  </a:schemeClr>
                </a:solidFill>
              </a:defRPr>
            </a:lvl1pPr>
          </a:lstStyle>
          <a:p>
            <a:endParaRPr lang="en-US"/>
          </a:p>
        </p:txBody>
      </p:sp>
      <p:sp>
        <p:nvSpPr>
          <p:cNvPr id="6" name="Slide Number Placeholder 5">
            <a:extLst>
              <a:ext uri="{FF2B5EF4-FFF2-40B4-BE49-F238E27FC236}">
                <a16:creationId xmlns:a16="http://schemas.microsoft.com/office/drawing/2014/main" id="{9627A4A6-1594-51B3-2B27-71503A3EA162}"/>
              </a:ext>
            </a:extLst>
          </p:cNvPr>
          <p:cNvSpPr>
            <a:spLocks noGrp="1"/>
          </p:cNvSpPr>
          <p:nvPr>
            <p:ph type="sldNum" sz="quarter" idx="4"/>
          </p:nvPr>
        </p:nvSpPr>
        <p:spPr>
          <a:xfrm>
            <a:off x="11737792" y="6288723"/>
            <a:ext cx="454208" cy="365125"/>
          </a:xfrm>
          <a:prstGeom prst="rect">
            <a:avLst/>
          </a:prstGeom>
          <a:noFill/>
        </p:spPr>
        <p:txBody>
          <a:bodyPr vert="horz" lIns="91440" tIns="45720" rIns="91440" bIns="45720" rtlCol="0" anchor="ctr"/>
          <a:lstStyle>
            <a:lvl1pPr algn="l">
              <a:defRPr sz="1200" b="0">
                <a:solidFill>
                  <a:schemeClr val="tx1">
                    <a:lumMod val="50000"/>
                    <a:lumOff val="50000"/>
                  </a:schemeClr>
                </a:solidFill>
              </a:defRPr>
            </a:lvl1pPr>
          </a:lstStyle>
          <a:p>
            <a:fld id="{8179B124-EE6F-DB4E-A403-682A40579A9A}" type="slidenum">
              <a:rPr lang="en-US" smtClean="0"/>
              <a:pPr/>
              <a:t>‹#›</a:t>
            </a:fld>
            <a:endParaRPr lang="en-US"/>
          </a:p>
        </p:txBody>
      </p:sp>
      <p:pic>
        <p:nvPicPr>
          <p:cNvPr id="7" name="Picture 6">
            <a:extLst>
              <a:ext uri="{FF2B5EF4-FFF2-40B4-BE49-F238E27FC236}">
                <a16:creationId xmlns:a16="http://schemas.microsoft.com/office/drawing/2014/main" id="{696235D1-2BC9-75F7-C101-3EB37E70A8AE}"/>
              </a:ext>
              <a:ext uri="{C183D7F6-B498-43B3-948B-1728B52AA6E4}">
                <adec:decorative xmlns:adec="http://schemas.microsoft.com/office/drawing/2017/decorative" val="1"/>
              </a:ext>
            </a:extLst>
          </p:cNvPr>
          <p:cNvPicPr>
            <a:picLocks noChangeAspect="1"/>
          </p:cNvPicPr>
          <p:nvPr/>
        </p:nvPicPr>
        <p:blipFill rotWithShape="1">
          <a:blip r:embed="rId28">
            <a:extLst>
              <a:ext uri="{28A0092B-C50C-407E-A947-70E740481C1C}">
                <a14:useLocalDpi xmlns:a14="http://schemas.microsoft.com/office/drawing/2010/main" val="0"/>
              </a:ext>
            </a:extLst>
          </a:blip>
          <a:srcRect l="13937" t="20913" r="8465"/>
          <a:stretch/>
        </p:blipFill>
        <p:spPr>
          <a:xfrm>
            <a:off x="0" y="0"/>
            <a:ext cx="12192000" cy="125457"/>
          </a:xfrm>
          <a:prstGeom prst="rect">
            <a:avLst/>
          </a:prstGeom>
          <a:ln>
            <a:noFill/>
          </a:ln>
        </p:spPr>
      </p:pic>
      <p:sp>
        <p:nvSpPr>
          <p:cNvPr id="9" name="Rectangle 8">
            <a:extLst>
              <a:ext uri="{FF2B5EF4-FFF2-40B4-BE49-F238E27FC236}">
                <a16:creationId xmlns:a16="http://schemas.microsoft.com/office/drawing/2014/main" id="{9F63E526-6775-6BC5-8B3F-B3BA8B479B2C}"/>
              </a:ext>
              <a:ext uri="{C183D7F6-B498-43B3-948B-1728B52AA6E4}">
                <adec:decorative xmlns:adec="http://schemas.microsoft.com/office/drawing/2017/decorative" val="1"/>
              </a:ext>
            </a:extLst>
          </p:cNvPr>
          <p:cNvSpPr/>
          <p:nvPr/>
        </p:nvSpPr>
        <p:spPr>
          <a:xfrm>
            <a:off x="11084560" y="6065520"/>
            <a:ext cx="1107440" cy="792480"/>
          </a:xfrm>
          <a:prstGeom prst="rect">
            <a:avLst/>
          </a:prstGeom>
          <a:solidFill>
            <a:schemeClr val="bg2">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06F9A3E-E378-7717-0B3B-9B77201B4D5F}"/>
              </a:ext>
              <a:ext uri="{C183D7F6-B498-43B3-948B-1728B52AA6E4}">
                <adec:decorative xmlns:adec="http://schemas.microsoft.com/office/drawing/2017/decorative" val="1"/>
              </a:ext>
            </a:extLst>
          </p:cNvPr>
          <p:cNvPicPr>
            <a:picLocks noChangeAspect="1"/>
          </p:cNvPicPr>
          <p:nvPr userDrawn="1"/>
        </p:nvPicPr>
        <p:blipFill>
          <a:blip r:embed="rId29"/>
          <a:srcRect t="10486" b="10486"/>
          <a:stretch/>
        </p:blipFill>
        <p:spPr>
          <a:xfrm>
            <a:off x="0" y="0"/>
            <a:ext cx="12192000" cy="125457"/>
          </a:xfrm>
          <a:prstGeom prst="rect">
            <a:avLst/>
          </a:prstGeom>
          <a:ln>
            <a:noFill/>
          </a:ln>
        </p:spPr>
      </p:pic>
      <p:sp>
        <p:nvSpPr>
          <p:cNvPr id="10" name="Rectangle 9">
            <a:extLst>
              <a:ext uri="{FF2B5EF4-FFF2-40B4-BE49-F238E27FC236}">
                <a16:creationId xmlns:a16="http://schemas.microsoft.com/office/drawing/2014/main" id="{881F2A86-DF7A-A404-D87F-9594D62BE3AA}"/>
              </a:ext>
              <a:ext uri="{C183D7F6-B498-43B3-948B-1728B52AA6E4}">
                <adec:decorative xmlns:adec="http://schemas.microsoft.com/office/drawing/2017/decorative" val="1"/>
              </a:ext>
            </a:extLst>
          </p:cNvPr>
          <p:cNvSpPr/>
          <p:nvPr userDrawn="1"/>
        </p:nvSpPr>
        <p:spPr>
          <a:xfrm>
            <a:off x="11084560" y="6065520"/>
            <a:ext cx="1107440" cy="792480"/>
          </a:xfrm>
          <a:prstGeom prst="rect">
            <a:avLst/>
          </a:prstGeom>
          <a:solidFill>
            <a:schemeClr val="bg2">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075558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mailto:purchasing@txstate.edu"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hyperlink" Target="https://www.txst.edu/procurement.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82DB87-0921-47FD-6081-A4CCFA650120}"/>
              </a:ext>
            </a:extLst>
          </p:cNvPr>
          <p:cNvSpPr>
            <a:spLocks noGrp="1"/>
          </p:cNvSpPr>
          <p:nvPr>
            <p:ph type="ctrTitle"/>
          </p:nvPr>
        </p:nvSpPr>
        <p:spPr>
          <a:xfrm>
            <a:off x="288099" y="1761167"/>
            <a:ext cx="6255205" cy="3735743"/>
          </a:xfrm>
        </p:spPr>
        <p:txBody>
          <a:bodyPr/>
          <a:lstStyle/>
          <a:p>
            <a:pPr algn="ctr"/>
            <a:r>
              <a:rPr lang="en-US" dirty="0"/>
              <a:t>Procurement Essentials for Faculty and Researchers</a:t>
            </a:r>
          </a:p>
        </p:txBody>
      </p:sp>
      <p:sp>
        <p:nvSpPr>
          <p:cNvPr id="5" name="Subtitle 4">
            <a:extLst>
              <a:ext uri="{FF2B5EF4-FFF2-40B4-BE49-F238E27FC236}">
                <a16:creationId xmlns:a16="http://schemas.microsoft.com/office/drawing/2014/main" id="{8D116086-00E3-303E-55D3-41F5085668BF}"/>
              </a:ext>
            </a:extLst>
          </p:cNvPr>
          <p:cNvSpPr>
            <a:spLocks noGrp="1"/>
          </p:cNvSpPr>
          <p:nvPr>
            <p:ph type="subTitle" idx="1"/>
          </p:nvPr>
        </p:nvSpPr>
        <p:spPr/>
        <p:txBody>
          <a:bodyPr>
            <a:normAutofit/>
          </a:bodyPr>
          <a:lstStyle/>
          <a:p>
            <a:pPr algn="ctr"/>
            <a:r>
              <a:rPr lang="en-US" sz="1800" i="1" dirty="0"/>
              <a:t>Procurement &amp; Strategic Sourcing</a:t>
            </a:r>
          </a:p>
        </p:txBody>
      </p:sp>
    </p:spTree>
    <p:extLst>
      <p:ext uri="{BB962C8B-B14F-4D97-AF65-F5344CB8AC3E}">
        <p14:creationId xmlns:p14="http://schemas.microsoft.com/office/powerpoint/2010/main" val="2122061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2F4535-7038-67F5-0861-F93417A7E65B}"/>
              </a:ext>
            </a:extLst>
          </p:cNvPr>
          <p:cNvSpPr>
            <a:spLocks noGrp="1"/>
          </p:cNvSpPr>
          <p:nvPr>
            <p:ph type="title"/>
          </p:nvPr>
        </p:nvSpPr>
        <p:spPr/>
        <p:txBody>
          <a:bodyPr/>
          <a:lstStyle/>
          <a:p>
            <a:r>
              <a:rPr lang="en-US" dirty="0"/>
              <a:t>Start Early: Notify and Plan Ahead</a:t>
            </a:r>
          </a:p>
        </p:txBody>
      </p:sp>
      <p:sp>
        <p:nvSpPr>
          <p:cNvPr id="3" name="Content Placeholder 2">
            <a:extLst>
              <a:ext uri="{FF2B5EF4-FFF2-40B4-BE49-F238E27FC236}">
                <a16:creationId xmlns:a16="http://schemas.microsoft.com/office/drawing/2014/main" id="{F2912B85-AD56-9E29-47EA-46D797A32F8B}"/>
              </a:ext>
            </a:extLst>
          </p:cNvPr>
          <p:cNvSpPr>
            <a:spLocks noGrp="1"/>
          </p:cNvSpPr>
          <p:nvPr>
            <p:ph idx="1"/>
          </p:nvPr>
        </p:nvSpPr>
        <p:spPr/>
        <p:txBody>
          <a:bodyPr vert="horz" lIns="91440" tIns="45720" rIns="91440" bIns="45720" rtlCol="0" anchor="t">
            <a:normAutofit fontScale="92500"/>
          </a:bodyPr>
          <a:lstStyle/>
          <a:p>
            <a:pPr lvl="0"/>
            <a:r>
              <a:rPr lang="en-US" b="1" dirty="0"/>
              <a:t>First step:</a:t>
            </a:r>
            <a:r>
              <a:rPr lang="en-US" dirty="0"/>
              <a:t> Notify your departmental procurement contact as soon as a need arises.</a:t>
            </a:r>
          </a:p>
          <a:p>
            <a:pPr lvl="0"/>
            <a:r>
              <a:rPr lang="en-US" dirty="0"/>
              <a:t>Early notice ensures enough time for approvals, vendor vetting, and meeting federal, </a:t>
            </a:r>
            <a:r>
              <a:rPr lang="en-US" dirty="0" err="1"/>
              <a:t>state,and</a:t>
            </a:r>
            <a:r>
              <a:rPr lang="en-US" dirty="0"/>
              <a:t> TSUS rules, regulations, policies, and procedures.</a:t>
            </a:r>
          </a:p>
          <a:p>
            <a:pPr lvl="0"/>
            <a:r>
              <a:rPr lang="en-US" dirty="0"/>
              <a:t>Think ahead: if you know equipment will be needed at the start of a project, </a:t>
            </a:r>
            <a:r>
              <a:rPr lang="en-US" b="1" dirty="0"/>
              <a:t>identify it in your grant proposal</a:t>
            </a:r>
            <a:r>
              <a:rPr lang="en-US" dirty="0"/>
              <a:t> rather than waiting until the award is active</a:t>
            </a:r>
          </a:p>
          <a:p>
            <a:pPr lvl="0"/>
            <a:endParaRPr lang="en-US" dirty="0"/>
          </a:p>
          <a:p>
            <a:pPr marL="0" lvl="0" indent="0">
              <a:buNone/>
            </a:pPr>
            <a:r>
              <a:rPr lang="en-US" i="1" dirty="0"/>
              <a:t>Example:</a:t>
            </a:r>
            <a:r>
              <a:rPr lang="en-US" dirty="0"/>
              <a:t> A researcher planning fieldwork with specialized cameras should alert procurement during proposal development and include vendor quotes to avoid delays during post-award. </a:t>
            </a:r>
          </a:p>
          <a:p>
            <a:pPr lvl="0"/>
            <a:endParaRPr lang="en-US" dirty="0"/>
          </a:p>
        </p:txBody>
      </p:sp>
    </p:spTree>
    <p:extLst>
      <p:ext uri="{BB962C8B-B14F-4D97-AF65-F5344CB8AC3E}">
        <p14:creationId xmlns:p14="http://schemas.microsoft.com/office/powerpoint/2010/main" val="2136948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39504-0DF9-27A7-C0C3-25BA2EA1641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5552473-E357-3C22-229C-31B786A79D2D}"/>
              </a:ext>
            </a:extLst>
          </p:cNvPr>
          <p:cNvSpPr>
            <a:spLocks noGrp="1"/>
          </p:cNvSpPr>
          <p:nvPr>
            <p:ph type="title"/>
          </p:nvPr>
        </p:nvSpPr>
        <p:spPr/>
        <p:txBody>
          <a:bodyPr/>
          <a:lstStyle/>
          <a:p>
            <a:r>
              <a:rPr lang="en-US" dirty="0"/>
              <a:t>Confirm Funding and Allowability</a:t>
            </a:r>
          </a:p>
        </p:txBody>
      </p:sp>
      <p:sp>
        <p:nvSpPr>
          <p:cNvPr id="3" name="Content Placeholder 2">
            <a:extLst>
              <a:ext uri="{FF2B5EF4-FFF2-40B4-BE49-F238E27FC236}">
                <a16:creationId xmlns:a16="http://schemas.microsoft.com/office/drawing/2014/main" id="{156143A3-A6CB-CBB3-4767-B154F0352F61}"/>
              </a:ext>
            </a:extLst>
          </p:cNvPr>
          <p:cNvSpPr>
            <a:spLocks noGrp="1"/>
          </p:cNvSpPr>
          <p:nvPr>
            <p:ph idx="1"/>
          </p:nvPr>
        </p:nvSpPr>
        <p:spPr/>
        <p:txBody>
          <a:bodyPr vert="horz" lIns="91440" tIns="45720" rIns="91440" bIns="45720" rtlCol="0" anchor="t">
            <a:normAutofit/>
          </a:bodyPr>
          <a:lstStyle/>
          <a:p>
            <a:pPr lvl="0"/>
            <a:r>
              <a:rPr lang="en-US" dirty="0"/>
              <a:t>Always check whether the purchase aligns with the </a:t>
            </a:r>
            <a:r>
              <a:rPr lang="en-US" b="1" dirty="0"/>
              <a:t>correct funding source</a:t>
            </a:r>
            <a:r>
              <a:rPr lang="en-US" dirty="0"/>
              <a:t>.</a:t>
            </a:r>
          </a:p>
          <a:p>
            <a:pPr lvl="0"/>
            <a:r>
              <a:rPr lang="en-US" dirty="0"/>
              <a:t>Pay attention to:</a:t>
            </a:r>
          </a:p>
          <a:p>
            <a:pPr lvl="1"/>
            <a:r>
              <a:rPr lang="en-US" sz="2400" b="1" dirty="0"/>
              <a:t>Grant restrictions</a:t>
            </a:r>
            <a:r>
              <a:rPr lang="en-US" sz="2400" dirty="0"/>
              <a:t> (e.g., some sponsors won’t pay for office furniture).</a:t>
            </a:r>
          </a:p>
          <a:p>
            <a:pPr lvl="1"/>
            <a:r>
              <a:rPr lang="en-US" sz="2400" b="1" dirty="0"/>
              <a:t>Start and end dates</a:t>
            </a:r>
            <a:r>
              <a:rPr lang="en-US" sz="2400" dirty="0"/>
              <a:t>—items purchased outside the project period are often not allowed.</a:t>
            </a:r>
          </a:p>
          <a:p>
            <a:pPr lvl="1"/>
            <a:r>
              <a:rPr lang="en-US" sz="2400" b="1" dirty="0"/>
              <a:t>Cost-sharing commitments</a:t>
            </a:r>
            <a:r>
              <a:rPr lang="en-US" sz="2400" dirty="0"/>
              <a:t>—make sure they are tracked correctly.</a:t>
            </a:r>
          </a:p>
          <a:p>
            <a:pPr lvl="0"/>
            <a:r>
              <a:rPr lang="en-US" i="1" dirty="0"/>
              <a:t>Tip:</a:t>
            </a:r>
            <a:r>
              <a:rPr lang="en-US" dirty="0"/>
              <a:t> When in doubt, confirm allowability with your grant accountant or pre-award Research Coordinator before initiating</a:t>
            </a:r>
          </a:p>
          <a:p>
            <a:pPr marL="0" lvl="0" indent="0">
              <a:buNone/>
            </a:pPr>
            <a:endParaRPr lang="en-US" dirty="0"/>
          </a:p>
        </p:txBody>
      </p:sp>
    </p:spTree>
    <p:extLst>
      <p:ext uri="{BB962C8B-B14F-4D97-AF65-F5344CB8AC3E}">
        <p14:creationId xmlns:p14="http://schemas.microsoft.com/office/powerpoint/2010/main" val="676532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A7FBC-9658-69C9-4369-34F0B3C8573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A5C10D4-A584-9DC1-6F67-F0294FB95036}"/>
              </a:ext>
            </a:extLst>
          </p:cNvPr>
          <p:cNvSpPr>
            <a:spLocks noGrp="1"/>
          </p:cNvSpPr>
          <p:nvPr>
            <p:ph type="title"/>
          </p:nvPr>
        </p:nvSpPr>
        <p:spPr/>
        <p:txBody>
          <a:bodyPr/>
          <a:lstStyle/>
          <a:p>
            <a:r>
              <a:rPr lang="en-US" dirty="0"/>
              <a:t>Quotes, Vendors, and Documentation</a:t>
            </a:r>
          </a:p>
        </p:txBody>
      </p:sp>
      <p:sp>
        <p:nvSpPr>
          <p:cNvPr id="3" name="Content Placeholder 2">
            <a:extLst>
              <a:ext uri="{FF2B5EF4-FFF2-40B4-BE49-F238E27FC236}">
                <a16:creationId xmlns:a16="http://schemas.microsoft.com/office/drawing/2014/main" id="{3824AD9C-7A3C-F5CE-D6D9-8382974BFC3E}"/>
              </a:ext>
            </a:extLst>
          </p:cNvPr>
          <p:cNvSpPr>
            <a:spLocks noGrp="1"/>
          </p:cNvSpPr>
          <p:nvPr>
            <p:ph idx="1"/>
          </p:nvPr>
        </p:nvSpPr>
        <p:spPr>
          <a:xfrm>
            <a:off x="608138" y="1825625"/>
            <a:ext cx="10972800" cy="5032375"/>
          </a:xfrm>
        </p:spPr>
        <p:txBody>
          <a:bodyPr vert="horz" lIns="91440" tIns="45720" rIns="91440" bIns="45720" rtlCol="0" anchor="t">
            <a:normAutofit fontScale="92500" lnSpcReduction="20000"/>
          </a:bodyPr>
          <a:lstStyle/>
          <a:p>
            <a:pPr lvl="0"/>
            <a:r>
              <a:rPr lang="en-US" sz="2800" dirty="0"/>
              <a:t>Procurement requires transparency and competition whenever possible.</a:t>
            </a:r>
          </a:p>
          <a:p>
            <a:pPr lvl="0"/>
            <a:r>
              <a:rPr lang="en-US" sz="2800" b="1" dirty="0"/>
              <a:t>Gather multiple quotes</a:t>
            </a:r>
            <a:r>
              <a:rPr lang="en-US" sz="2800" dirty="0"/>
              <a:t> or use approved/preferred vendors. As a state agency there are bid requirements for any solicitation. Contact the Procurement office for help to ensure compliance.</a:t>
            </a:r>
          </a:p>
          <a:p>
            <a:pPr lvl="0"/>
            <a:r>
              <a:rPr lang="en-US" sz="2800" dirty="0"/>
              <a:t>For purchases over </a:t>
            </a:r>
            <a:r>
              <a:rPr lang="en-US" sz="2800" b="1" dirty="0"/>
              <a:t>$15,000</a:t>
            </a:r>
            <a:r>
              <a:rPr lang="en-US" sz="2800" dirty="0"/>
              <a:t>, you may need:</a:t>
            </a:r>
          </a:p>
          <a:p>
            <a:pPr lvl="1"/>
            <a:r>
              <a:rPr lang="en-US" sz="2800" dirty="0"/>
              <a:t>A </a:t>
            </a:r>
            <a:r>
              <a:rPr lang="en-US" sz="2800" b="1" dirty="0"/>
              <a:t>sole-source justification</a:t>
            </a:r>
            <a:r>
              <a:rPr lang="en-US" sz="2800" dirty="0"/>
              <a:t> if only one vendor can supply the item.</a:t>
            </a:r>
          </a:p>
          <a:p>
            <a:pPr lvl="1"/>
            <a:r>
              <a:rPr lang="en-US" sz="2800" dirty="0"/>
              <a:t>Documentation of competitive bidding if multiple vendors are possible.</a:t>
            </a:r>
          </a:p>
          <a:p>
            <a:pPr lvl="0"/>
            <a:r>
              <a:rPr lang="en-US" sz="2800" dirty="0"/>
              <a:t>Proprietary or sole-source forms take time—</a:t>
            </a:r>
            <a:r>
              <a:rPr lang="en-US" sz="2800" b="1" dirty="0"/>
              <a:t>don’t leave these until the last minute.</a:t>
            </a:r>
          </a:p>
          <a:p>
            <a:r>
              <a:rPr lang="en-US" i="1" dirty="0"/>
              <a:t>Example:</a:t>
            </a:r>
            <a:r>
              <a:rPr lang="en-US" dirty="0"/>
              <a:t> A unique scientific instrument may require a sole-source justification if only one company produces the model needed.</a:t>
            </a:r>
          </a:p>
          <a:p>
            <a:pPr marL="0" lvl="0" indent="0">
              <a:buNone/>
            </a:pPr>
            <a:endParaRPr lang="en-US" dirty="0"/>
          </a:p>
        </p:txBody>
      </p:sp>
    </p:spTree>
    <p:extLst>
      <p:ext uri="{BB962C8B-B14F-4D97-AF65-F5344CB8AC3E}">
        <p14:creationId xmlns:p14="http://schemas.microsoft.com/office/powerpoint/2010/main" val="3552362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A8D5C-60E7-0FAF-2BD0-B6CD7677C7A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3133ECD-23FF-A941-AD9C-9057F3D6CF47}"/>
              </a:ext>
            </a:extLst>
          </p:cNvPr>
          <p:cNvSpPr>
            <a:spLocks noGrp="1"/>
          </p:cNvSpPr>
          <p:nvPr>
            <p:ph type="title"/>
          </p:nvPr>
        </p:nvSpPr>
        <p:spPr/>
        <p:txBody>
          <a:bodyPr/>
          <a:lstStyle/>
          <a:p>
            <a:r>
              <a:rPr lang="en-US" dirty="0"/>
              <a:t>Entering and Routing Purchases</a:t>
            </a:r>
          </a:p>
        </p:txBody>
      </p:sp>
      <p:sp>
        <p:nvSpPr>
          <p:cNvPr id="3" name="Content Placeholder 2">
            <a:extLst>
              <a:ext uri="{FF2B5EF4-FFF2-40B4-BE49-F238E27FC236}">
                <a16:creationId xmlns:a16="http://schemas.microsoft.com/office/drawing/2014/main" id="{9CFD17B7-2573-8F35-9F8B-6D97C0E57ABE}"/>
              </a:ext>
            </a:extLst>
          </p:cNvPr>
          <p:cNvSpPr>
            <a:spLocks noGrp="1"/>
          </p:cNvSpPr>
          <p:nvPr>
            <p:ph idx="1"/>
          </p:nvPr>
        </p:nvSpPr>
        <p:spPr/>
        <p:txBody>
          <a:bodyPr vert="horz" lIns="91440" tIns="45720" rIns="91440" bIns="45720" rtlCol="0" anchor="t">
            <a:normAutofit lnSpcReduction="10000"/>
          </a:bodyPr>
          <a:lstStyle/>
          <a:p>
            <a:pPr lvl="0"/>
            <a:r>
              <a:rPr lang="en-US" dirty="0"/>
              <a:t>Use the university’s </a:t>
            </a:r>
            <a:r>
              <a:rPr lang="en-US" b="1" dirty="0"/>
              <a:t>procurement system</a:t>
            </a:r>
            <a:r>
              <a:rPr lang="en-US" dirty="0"/>
              <a:t> to enter requisitions.</a:t>
            </a:r>
          </a:p>
          <a:p>
            <a:pPr lvl="0"/>
            <a:r>
              <a:rPr lang="en-US" dirty="0"/>
              <a:t>Attach all supporting documents—quotes, justifications, funding confirmations.</a:t>
            </a:r>
          </a:p>
          <a:p>
            <a:pPr lvl="0"/>
            <a:r>
              <a:rPr lang="en-US" dirty="0"/>
              <a:t>Approvals depend on </a:t>
            </a:r>
            <a:r>
              <a:rPr lang="en-US" b="1" dirty="0"/>
              <a:t>dollar thresholds and signature authority</a:t>
            </a:r>
            <a:r>
              <a:rPr lang="en-US" dirty="0"/>
              <a:t>. Larger purchases will trigger more levels of review.</a:t>
            </a:r>
          </a:p>
          <a:p>
            <a:pPr lvl="0"/>
            <a:r>
              <a:rPr lang="en-US" dirty="0"/>
              <a:t>Once approved, the order is placed. After delivery, confirm receipt, check functionality, and update inventory records if applicable.</a:t>
            </a:r>
          </a:p>
          <a:p>
            <a:pPr marL="0" lvl="0" indent="0">
              <a:buNone/>
            </a:pPr>
            <a:r>
              <a:rPr lang="en-US" i="1" dirty="0"/>
              <a:t>Note:</a:t>
            </a:r>
            <a:r>
              <a:rPr lang="en-US" dirty="0"/>
              <a:t> University Procurement encourages all faculty and staff to take “Procurement 101,” offered monthly via SuccessFactors, to stay current with polices, procedures, rules and regulations.</a:t>
            </a:r>
          </a:p>
          <a:p>
            <a:pPr marL="0" lvl="0" indent="0">
              <a:buNone/>
            </a:pPr>
            <a:endParaRPr lang="en-US" dirty="0"/>
          </a:p>
        </p:txBody>
      </p:sp>
    </p:spTree>
    <p:extLst>
      <p:ext uri="{BB962C8B-B14F-4D97-AF65-F5344CB8AC3E}">
        <p14:creationId xmlns:p14="http://schemas.microsoft.com/office/powerpoint/2010/main" val="1852436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4896F-E402-3BCE-EC23-45CF26ED87E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4CF9E16-7CED-5B7D-9A13-2C2BFB8D47AB}"/>
              </a:ext>
            </a:extLst>
          </p:cNvPr>
          <p:cNvSpPr>
            <a:spLocks noGrp="1"/>
          </p:cNvSpPr>
          <p:nvPr>
            <p:ph type="title"/>
          </p:nvPr>
        </p:nvSpPr>
        <p:spPr/>
        <p:txBody>
          <a:bodyPr/>
          <a:lstStyle/>
          <a:p>
            <a:r>
              <a:rPr lang="en-US" dirty="0"/>
              <a:t>Retaining or Disposing of Equipment</a:t>
            </a:r>
          </a:p>
        </p:txBody>
      </p:sp>
      <p:sp>
        <p:nvSpPr>
          <p:cNvPr id="3" name="Content Placeholder 2">
            <a:extLst>
              <a:ext uri="{FF2B5EF4-FFF2-40B4-BE49-F238E27FC236}">
                <a16:creationId xmlns:a16="http://schemas.microsoft.com/office/drawing/2014/main" id="{5B4177FB-CDC3-0AE0-87F1-C0E1A1CC5C97}"/>
              </a:ext>
            </a:extLst>
          </p:cNvPr>
          <p:cNvSpPr>
            <a:spLocks noGrp="1"/>
          </p:cNvSpPr>
          <p:nvPr>
            <p:ph idx="1"/>
          </p:nvPr>
        </p:nvSpPr>
        <p:spPr>
          <a:xfrm>
            <a:off x="608138" y="1825625"/>
            <a:ext cx="10972800" cy="5032375"/>
          </a:xfrm>
        </p:spPr>
        <p:txBody>
          <a:bodyPr vert="horz" lIns="91440" tIns="45720" rIns="91440" bIns="45720" rtlCol="0" anchor="t">
            <a:normAutofit fontScale="92500" lnSpcReduction="20000"/>
          </a:bodyPr>
          <a:lstStyle/>
          <a:p>
            <a:pPr lvl="0"/>
            <a:r>
              <a:rPr lang="en-US" dirty="0"/>
              <a:t>Work with </a:t>
            </a:r>
            <a:r>
              <a:rPr lang="en-US" b="1" dirty="0"/>
              <a:t>Materials Management</a:t>
            </a:r>
            <a:r>
              <a:rPr lang="en-US" dirty="0"/>
              <a:t> for retention or disposal decisions.</a:t>
            </a:r>
          </a:p>
          <a:p>
            <a:pPr lvl="0"/>
            <a:r>
              <a:rPr lang="en-US" dirty="0"/>
              <a:t>For grant-funded equipment:</a:t>
            </a:r>
          </a:p>
          <a:p>
            <a:pPr lvl="1"/>
            <a:r>
              <a:rPr lang="en-US" b="1" dirty="0"/>
              <a:t>&lt;$5,000 value</a:t>
            </a:r>
            <a:r>
              <a:rPr lang="en-US" dirty="0"/>
              <a:t>: Generally, the university can dispose with no sponsor obligations.</a:t>
            </a:r>
          </a:p>
          <a:p>
            <a:pPr lvl="1"/>
            <a:r>
              <a:rPr lang="en-US" b="1" dirty="0"/>
              <a:t>≥$5,000 value</a:t>
            </a:r>
            <a:r>
              <a:rPr lang="en-US" dirty="0"/>
              <a:t>: Sponsor may require return, approval of sale, or shared proceeds (Uniform Guidance 2 CFR 200).</a:t>
            </a:r>
          </a:p>
          <a:p>
            <a:pPr lvl="0"/>
            <a:r>
              <a:rPr lang="en-US" dirty="0"/>
              <a:t>Always check whether another PI could reuse the equipment before disposal.</a:t>
            </a:r>
          </a:p>
          <a:p>
            <a:pPr lvl="0"/>
            <a:r>
              <a:rPr lang="en-US" dirty="0"/>
              <a:t>Never sell, gift, or discard items without going through surplus property procedures.</a:t>
            </a:r>
          </a:p>
          <a:p>
            <a:pPr lvl="0"/>
            <a:r>
              <a:rPr lang="en-US" dirty="0"/>
              <a:t>In some cases equipment may have a HAZMAT component that may require you to engage Environmental, Health, Safety, Risk, and Emergency Management  (EHRSEM) before disposal.</a:t>
            </a:r>
          </a:p>
          <a:p>
            <a:pPr marL="0" indent="0">
              <a:buNone/>
            </a:pPr>
            <a:r>
              <a:rPr lang="en-US" i="1" dirty="0"/>
              <a:t>Example:</a:t>
            </a:r>
            <a:r>
              <a:rPr lang="en-US" dirty="0"/>
              <a:t> A $7,000 piece of lab equipment at project closeout may need sponsor approval before it can be transferred to another lab.</a:t>
            </a:r>
          </a:p>
          <a:p>
            <a:pPr marL="0" lvl="0" indent="0">
              <a:buNone/>
            </a:pPr>
            <a:endParaRPr lang="en-US" dirty="0"/>
          </a:p>
        </p:txBody>
      </p:sp>
    </p:spTree>
    <p:extLst>
      <p:ext uri="{BB962C8B-B14F-4D97-AF65-F5344CB8AC3E}">
        <p14:creationId xmlns:p14="http://schemas.microsoft.com/office/powerpoint/2010/main" val="4185359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8709F-E746-8803-1B38-7D26C0D3FFB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82AC788-ACAA-E526-69B1-624BF1A9E407}"/>
              </a:ext>
            </a:extLst>
          </p:cNvPr>
          <p:cNvSpPr>
            <a:spLocks noGrp="1"/>
          </p:cNvSpPr>
          <p:nvPr>
            <p:ph type="title"/>
          </p:nvPr>
        </p:nvSpPr>
        <p:spPr>
          <a:xfrm>
            <a:off x="608138" y="365126"/>
            <a:ext cx="10972800" cy="1116834"/>
          </a:xfrm>
        </p:spPr>
        <p:txBody>
          <a:bodyPr/>
          <a:lstStyle/>
          <a:p>
            <a:r>
              <a:rPr lang="en-US" dirty="0"/>
              <a:t>Barriers and Challenges to Expect</a:t>
            </a:r>
          </a:p>
        </p:txBody>
      </p:sp>
      <p:sp>
        <p:nvSpPr>
          <p:cNvPr id="3" name="Content Placeholder 2">
            <a:extLst>
              <a:ext uri="{FF2B5EF4-FFF2-40B4-BE49-F238E27FC236}">
                <a16:creationId xmlns:a16="http://schemas.microsoft.com/office/drawing/2014/main" id="{46DCCD6A-399B-D735-1910-3B2FE663530A}"/>
              </a:ext>
            </a:extLst>
          </p:cNvPr>
          <p:cNvSpPr>
            <a:spLocks noGrp="1"/>
          </p:cNvSpPr>
          <p:nvPr>
            <p:ph idx="1"/>
          </p:nvPr>
        </p:nvSpPr>
        <p:spPr>
          <a:xfrm>
            <a:off x="608138" y="1629103"/>
            <a:ext cx="10972800" cy="4426257"/>
          </a:xfrm>
        </p:spPr>
        <p:txBody>
          <a:bodyPr vert="horz" lIns="91440" tIns="45720" rIns="91440" bIns="45720" rtlCol="0" anchor="t">
            <a:normAutofit fontScale="92500"/>
          </a:bodyPr>
          <a:lstStyle/>
          <a:p>
            <a:pPr lvl="0"/>
            <a:r>
              <a:rPr lang="en-US" dirty="0"/>
              <a:t>Faculty and researchers often face delays due to:</a:t>
            </a:r>
          </a:p>
          <a:p>
            <a:pPr lvl="1"/>
            <a:r>
              <a:rPr lang="en-US" sz="2400" dirty="0"/>
              <a:t>Uncertainty about </a:t>
            </a:r>
            <a:r>
              <a:rPr lang="en-US" sz="2400" b="1" dirty="0"/>
              <a:t>grant restrictions</a:t>
            </a:r>
            <a:r>
              <a:rPr lang="en-US" sz="2400" dirty="0"/>
              <a:t>.</a:t>
            </a:r>
          </a:p>
          <a:p>
            <a:pPr lvl="1"/>
            <a:r>
              <a:rPr lang="en-US" sz="2400" dirty="0"/>
              <a:t>Fiscal year cut-offs that limit spending flexibility.</a:t>
            </a:r>
          </a:p>
          <a:p>
            <a:pPr lvl="1"/>
            <a:r>
              <a:rPr lang="en-US" sz="2400" dirty="0"/>
              <a:t>Complex approval thresholds for larger purchases.</a:t>
            </a:r>
          </a:p>
          <a:p>
            <a:pPr lvl="1"/>
            <a:r>
              <a:rPr lang="en-US" sz="2400" dirty="0"/>
              <a:t>Slow invoicing or vendor payment cycles.</a:t>
            </a:r>
          </a:p>
          <a:p>
            <a:pPr lvl="0"/>
            <a:r>
              <a:rPr lang="en-US" dirty="0"/>
              <a:t>Confusion can also arise between </a:t>
            </a:r>
            <a:r>
              <a:rPr lang="en-US" b="1" dirty="0"/>
              <a:t>Procurement contracts</a:t>
            </a:r>
            <a:r>
              <a:rPr lang="en-US" dirty="0"/>
              <a:t> (handled through Purchasing) and </a:t>
            </a:r>
            <a:r>
              <a:rPr lang="en-US" b="1" dirty="0"/>
              <a:t>Sponsored Programs contracts</a:t>
            </a:r>
            <a:r>
              <a:rPr lang="en-US" dirty="0"/>
              <a:t> (managed separately).</a:t>
            </a:r>
          </a:p>
          <a:p>
            <a:pPr marL="0" lvl="0" indent="0">
              <a:buNone/>
            </a:pPr>
            <a:endParaRPr lang="en-US" dirty="0"/>
          </a:p>
          <a:p>
            <a:pPr marL="0" indent="0">
              <a:buNone/>
            </a:pPr>
            <a:r>
              <a:rPr lang="en-US" i="1" dirty="0"/>
              <a:t>Tip</a:t>
            </a:r>
            <a:r>
              <a:rPr lang="en-US" dirty="0"/>
              <a:t>: Staying informed and asking questions early can prevent delays and frustration.</a:t>
            </a:r>
          </a:p>
          <a:p>
            <a:pPr marL="0" lvl="0" indent="0">
              <a:buNone/>
            </a:pPr>
            <a:endParaRPr lang="en-US" dirty="0"/>
          </a:p>
        </p:txBody>
      </p:sp>
    </p:spTree>
    <p:extLst>
      <p:ext uri="{BB962C8B-B14F-4D97-AF65-F5344CB8AC3E}">
        <p14:creationId xmlns:p14="http://schemas.microsoft.com/office/powerpoint/2010/main" val="1599498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3C024-41F3-D2BD-5918-F44007E7A42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1B545FB-6612-4D03-6E57-B1017FDEFEA8}"/>
              </a:ext>
            </a:extLst>
          </p:cNvPr>
          <p:cNvSpPr>
            <a:spLocks noGrp="1"/>
          </p:cNvSpPr>
          <p:nvPr>
            <p:ph type="title"/>
          </p:nvPr>
        </p:nvSpPr>
        <p:spPr>
          <a:xfrm>
            <a:off x="608138" y="365126"/>
            <a:ext cx="10972800" cy="1116834"/>
          </a:xfrm>
        </p:spPr>
        <p:txBody>
          <a:bodyPr/>
          <a:lstStyle/>
          <a:p>
            <a:r>
              <a:rPr lang="en-US" dirty="0"/>
              <a:t>Best Practices and Final Tips</a:t>
            </a:r>
          </a:p>
        </p:txBody>
      </p:sp>
      <p:sp>
        <p:nvSpPr>
          <p:cNvPr id="3" name="Content Placeholder 2">
            <a:extLst>
              <a:ext uri="{FF2B5EF4-FFF2-40B4-BE49-F238E27FC236}">
                <a16:creationId xmlns:a16="http://schemas.microsoft.com/office/drawing/2014/main" id="{ECE12542-4579-6E68-42CA-4331E82F65F2}"/>
              </a:ext>
            </a:extLst>
          </p:cNvPr>
          <p:cNvSpPr>
            <a:spLocks noGrp="1"/>
          </p:cNvSpPr>
          <p:nvPr>
            <p:ph idx="1"/>
          </p:nvPr>
        </p:nvSpPr>
        <p:spPr>
          <a:xfrm>
            <a:off x="608138" y="1629103"/>
            <a:ext cx="10972800" cy="4426257"/>
          </a:xfrm>
        </p:spPr>
        <p:txBody>
          <a:bodyPr vert="horz" lIns="91440" tIns="45720" rIns="91440" bIns="45720" rtlCol="0" anchor="t">
            <a:normAutofit fontScale="92500" lnSpcReduction="10000"/>
          </a:bodyPr>
          <a:lstStyle/>
          <a:p>
            <a:pPr lvl="0"/>
            <a:r>
              <a:rPr lang="en-US" dirty="0"/>
              <a:t>Build procurement needs into </a:t>
            </a:r>
            <a:r>
              <a:rPr lang="en-US" b="1" dirty="0"/>
              <a:t>grant proposals upfront</a:t>
            </a:r>
            <a:r>
              <a:rPr lang="en-US" dirty="0"/>
              <a:t> to avoid last-minute roadblocks.</a:t>
            </a:r>
          </a:p>
          <a:p>
            <a:pPr lvl="0"/>
            <a:r>
              <a:rPr lang="en-US" dirty="0"/>
              <a:t>Include known vendors in the proposal narrative or budget justification—this helps avoid conflicts with competitive bidding later.</a:t>
            </a:r>
          </a:p>
          <a:p>
            <a:pPr lvl="0"/>
            <a:r>
              <a:rPr lang="en-US" dirty="0"/>
              <a:t>Stay updated: new state legislation and updates to the Contract Management Handbook are issued every two years.</a:t>
            </a:r>
          </a:p>
          <a:p>
            <a:pPr lvl="0"/>
            <a:r>
              <a:rPr lang="en-US" dirty="0"/>
              <a:t>Most importantly: </a:t>
            </a:r>
            <a:r>
              <a:rPr lang="en-US" b="1" dirty="0"/>
              <a:t>Contact Procurement early and often</a:t>
            </a:r>
            <a:r>
              <a:rPr lang="en-US" dirty="0"/>
              <a:t> at purchasing@txstate.edu for guidance.</a:t>
            </a:r>
          </a:p>
          <a:p>
            <a:pPr marL="0" lvl="0" indent="0">
              <a:buNone/>
            </a:pPr>
            <a:endParaRPr lang="en-US" dirty="0"/>
          </a:p>
          <a:p>
            <a:pPr marL="0" indent="0">
              <a:buNone/>
            </a:pPr>
            <a:r>
              <a:rPr lang="en-US" i="1" dirty="0"/>
              <a:t>Closing note:</a:t>
            </a:r>
            <a:r>
              <a:rPr lang="en-US" dirty="0"/>
              <a:t> Taking a proactive approach ensures compliance, prevents delays, and allows you to focus on what matters most—advancing your research.</a:t>
            </a:r>
          </a:p>
          <a:p>
            <a:pPr marL="0" lvl="0" indent="0">
              <a:buNone/>
            </a:pPr>
            <a:endParaRPr lang="en-US" dirty="0"/>
          </a:p>
        </p:txBody>
      </p:sp>
    </p:spTree>
    <p:extLst>
      <p:ext uri="{BB962C8B-B14F-4D97-AF65-F5344CB8AC3E}">
        <p14:creationId xmlns:p14="http://schemas.microsoft.com/office/powerpoint/2010/main" val="2532668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3E9BF-28A0-D2A7-8F62-E4FCC627E509}"/>
              </a:ext>
            </a:extLst>
          </p:cNvPr>
          <p:cNvSpPr>
            <a:spLocks noGrp="1"/>
          </p:cNvSpPr>
          <p:nvPr>
            <p:ph type="title"/>
          </p:nvPr>
        </p:nvSpPr>
        <p:spPr>
          <a:xfrm>
            <a:off x="608430" y="719840"/>
            <a:ext cx="5566532" cy="949715"/>
          </a:xfrm>
        </p:spPr>
        <p:txBody>
          <a:bodyPr>
            <a:normAutofit/>
          </a:bodyPr>
          <a:lstStyle/>
          <a:p>
            <a:r>
              <a:rPr lang="en-US" sz="4500" dirty="0"/>
              <a:t>Contact Information </a:t>
            </a:r>
          </a:p>
        </p:txBody>
      </p:sp>
      <p:sp>
        <p:nvSpPr>
          <p:cNvPr id="4" name="Text Placeholder 3">
            <a:extLst>
              <a:ext uri="{FF2B5EF4-FFF2-40B4-BE49-F238E27FC236}">
                <a16:creationId xmlns:a16="http://schemas.microsoft.com/office/drawing/2014/main" id="{BEE272FC-8B28-3D48-B1A4-FA2B4524AD0D}"/>
              </a:ext>
            </a:extLst>
          </p:cNvPr>
          <p:cNvSpPr>
            <a:spLocks noGrp="1"/>
          </p:cNvSpPr>
          <p:nvPr>
            <p:ph type="body" sz="quarter" idx="13"/>
          </p:nvPr>
        </p:nvSpPr>
        <p:spPr>
          <a:xfrm>
            <a:off x="608430" y="5510849"/>
            <a:ext cx="5566532" cy="949715"/>
          </a:xfrm>
        </p:spPr>
        <p:txBody>
          <a:bodyPr>
            <a:normAutofit fontScale="92500" lnSpcReduction="10000"/>
          </a:bodyPr>
          <a:lstStyle/>
          <a:p>
            <a:pPr algn="ctr"/>
            <a:r>
              <a:rPr lang="en-US" b="1" i="1" dirty="0"/>
              <a:t>Acknowledgements: </a:t>
            </a:r>
            <a:r>
              <a:rPr lang="en-US" dirty="0"/>
              <a:t>Thank you to Dan Alden, Nicole Moses, and Brenna Russell for sharing valuable insight on procurement essentials.</a:t>
            </a:r>
          </a:p>
        </p:txBody>
      </p:sp>
      <p:sp>
        <p:nvSpPr>
          <p:cNvPr id="3" name="Text Placeholder 3">
            <a:extLst>
              <a:ext uri="{FF2B5EF4-FFF2-40B4-BE49-F238E27FC236}">
                <a16:creationId xmlns:a16="http://schemas.microsoft.com/office/drawing/2014/main" id="{09CF3F61-37B3-DFAF-5BCD-DCA150F5DE3C}"/>
              </a:ext>
            </a:extLst>
          </p:cNvPr>
          <p:cNvSpPr txBox="1">
            <a:spLocks/>
          </p:cNvSpPr>
          <p:nvPr/>
        </p:nvSpPr>
        <p:spPr>
          <a:xfrm>
            <a:off x="830316" y="2059736"/>
            <a:ext cx="5344645" cy="2523022"/>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2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Clr>
                <a:schemeClr val="accent1"/>
              </a:buClr>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Clr>
                <a:schemeClr val="accent1"/>
              </a:buClr>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Clr>
                <a:schemeClr val="accent1"/>
              </a:buClr>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Text Placeholder 3">
            <a:extLst>
              <a:ext uri="{FF2B5EF4-FFF2-40B4-BE49-F238E27FC236}">
                <a16:creationId xmlns:a16="http://schemas.microsoft.com/office/drawing/2014/main" id="{5BD40765-76EF-4BD0-BBE2-B4278DD79446}"/>
              </a:ext>
            </a:extLst>
          </p:cNvPr>
          <p:cNvSpPr txBox="1">
            <a:spLocks/>
          </p:cNvSpPr>
          <p:nvPr/>
        </p:nvSpPr>
        <p:spPr>
          <a:xfrm>
            <a:off x="548647" y="1854064"/>
            <a:ext cx="5686097" cy="314987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Clr>
                <a:schemeClr val="accent1"/>
              </a:buClr>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2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Clr>
                <a:schemeClr val="accent1"/>
              </a:buClr>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Clr>
                <a:schemeClr val="accent1"/>
              </a:buClr>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Clr>
                <a:schemeClr val="accent1"/>
              </a:buClr>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Email: </a:t>
            </a:r>
            <a:r>
              <a:rPr lang="en-US" sz="2400" dirty="0">
                <a:hlinkClick r:id="rId3"/>
              </a:rPr>
              <a:t>purchasing@txstate.edu</a:t>
            </a:r>
            <a:endParaRPr lang="en-US" sz="2400" dirty="0"/>
          </a:p>
          <a:p>
            <a:r>
              <a:rPr lang="en-US" sz="2400" b="1" dirty="0"/>
              <a:t>Phone: </a:t>
            </a:r>
            <a:r>
              <a:rPr lang="en-US" sz="2400" dirty="0"/>
              <a:t>512-245-2521</a:t>
            </a:r>
          </a:p>
          <a:p>
            <a:r>
              <a:rPr lang="en-US" sz="2400" b="1" dirty="0"/>
              <a:t>Website: </a:t>
            </a:r>
            <a:r>
              <a:rPr lang="en-US" sz="2400" dirty="0">
                <a:hlinkClick r:id="rId4"/>
              </a:rPr>
              <a:t>https://www.txst.edu/procurement.html</a:t>
            </a:r>
            <a:endParaRPr lang="en-US" sz="2400" dirty="0"/>
          </a:p>
          <a:p>
            <a:endParaRPr lang="en-US" sz="2200" dirty="0"/>
          </a:p>
          <a:p>
            <a:pPr algn="ctr"/>
            <a:endParaRPr lang="en-US" dirty="0"/>
          </a:p>
        </p:txBody>
      </p:sp>
    </p:spTree>
    <p:extLst>
      <p:ext uri="{BB962C8B-B14F-4D97-AF65-F5344CB8AC3E}">
        <p14:creationId xmlns:p14="http://schemas.microsoft.com/office/powerpoint/2010/main" val="435349206"/>
      </p:ext>
    </p:extLst>
  </p:cSld>
  <p:clrMapOvr>
    <a:masterClrMapping/>
  </p:clrMapOvr>
</p:sld>
</file>

<file path=ppt/theme/theme1.xml><?xml version="1.0" encoding="utf-8"?>
<a:theme xmlns:a="http://schemas.openxmlformats.org/drawingml/2006/main" name="TXST Light">
  <a:themeElements>
    <a:clrScheme name="TXST">
      <a:dk1>
        <a:srgbClr val="363434"/>
      </a:dk1>
      <a:lt1>
        <a:srgbClr val="FFFFFF"/>
      </a:lt1>
      <a:dk2>
        <a:srgbClr val="501214"/>
      </a:dk2>
      <a:lt2>
        <a:srgbClr val="F5F1EE"/>
      </a:lt2>
      <a:accent1>
        <a:srgbClr val="AC9155"/>
      </a:accent1>
      <a:accent2>
        <a:srgbClr val="EB2E47"/>
      </a:accent2>
      <a:accent3>
        <a:srgbClr val="EBBA45"/>
      </a:accent3>
      <a:accent4>
        <a:srgbClr val="6EA095"/>
      </a:accent4>
      <a:accent5>
        <a:srgbClr val="EA664D"/>
      </a:accent5>
      <a:accent6>
        <a:srgbClr val="007096"/>
      </a:accent6>
      <a:hlink>
        <a:srgbClr val="007096"/>
      </a:hlink>
      <a:folHlink>
        <a:srgbClr val="266724"/>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XST Light" id="{3DCDD510-7904-B74A-8922-59513742C84D}" vid="{3CF22F8D-25A6-7347-A67B-78837EA98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16A8E893BEA94CBBF2263B6495CF7C" ma:contentTypeVersion="15" ma:contentTypeDescription="Create a new document." ma:contentTypeScope="" ma:versionID="e538cd44abb7a8882565b19cb87cc6df">
  <xsd:schema xmlns:xsd="http://www.w3.org/2001/XMLSchema" xmlns:xs="http://www.w3.org/2001/XMLSchema" xmlns:p="http://schemas.microsoft.com/office/2006/metadata/properties" xmlns:ns2="12fa6d96-4300-4a78-8104-372a69772060" xmlns:ns3="5f9efd60-91f6-4699-b517-a26acc9da5ac" targetNamespace="http://schemas.microsoft.com/office/2006/metadata/properties" ma:root="true" ma:fieldsID="86411e3c0976b5467c26c4856fd89904" ns2:_="" ns3:_="">
    <xsd:import namespace="12fa6d96-4300-4a78-8104-372a69772060"/>
    <xsd:import namespace="5f9efd60-91f6-4699-b517-a26acc9da5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fa6d96-4300-4a78-8104-372a697720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3a692e8-e48a-48e7-a779-d106e04dcfd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9efd60-91f6-4699-b517-a26acc9da5a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8e29d0-17b1-4d33-addc-b55b3218264a}" ma:internalName="TaxCatchAll" ma:showField="CatchAllData" ma:web="5f9efd60-91f6-4699-b517-a26acc9da5a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f9efd60-91f6-4699-b517-a26acc9da5ac" xsi:nil="true"/>
    <lcf76f155ced4ddcb4097134ff3c332f xmlns="12fa6d96-4300-4a78-8104-372a6977206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F113E3F-0FBA-4077-AF2F-9563E8FA16D3}">
  <ds:schemaRefs>
    <ds:schemaRef ds:uri="http://schemas.microsoft.com/sharepoint/v3/contenttype/forms"/>
  </ds:schemaRefs>
</ds:datastoreItem>
</file>

<file path=customXml/itemProps2.xml><?xml version="1.0" encoding="utf-8"?>
<ds:datastoreItem xmlns:ds="http://schemas.openxmlformats.org/officeDocument/2006/customXml" ds:itemID="{7763885E-9EB1-4E6B-9630-FE1D6A5B10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fa6d96-4300-4a78-8104-372a69772060"/>
    <ds:schemaRef ds:uri="5f9efd60-91f6-4699-b517-a26acc9da5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A2772D-6AB4-4303-A60A-4872810885EA}">
  <ds:schemaRefs>
    <ds:schemaRef ds:uri="5f9efd60-91f6-4699-b517-a26acc9da5ac"/>
    <ds:schemaRef ds:uri="http://purl.org/dc/elements/1.1/"/>
    <ds:schemaRef ds:uri="http://purl.org/dc/terms/"/>
    <ds:schemaRef ds:uri="http://purl.org/dc/dcmitype/"/>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366bb94d-ed52-48c4-977f-e7160257263f"/>
    <ds:schemaRef ds:uri="12fa6d96-4300-4a78-8104-372a69772060"/>
  </ds:schemaRefs>
</ds:datastoreItem>
</file>

<file path=docProps/app.xml><?xml version="1.0" encoding="utf-8"?>
<Properties xmlns="http://schemas.openxmlformats.org/officeDocument/2006/extended-properties" xmlns:vt="http://schemas.openxmlformats.org/officeDocument/2006/docPropsVTypes">
  <Template>TXST Light</Template>
  <TotalTime>439</TotalTime>
  <Words>779</Words>
  <Application>Microsoft Office PowerPoint</Application>
  <PresentationFormat>Widescreen</PresentationFormat>
  <Paragraphs>67</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Aptos Display</vt:lpstr>
      <vt:lpstr>Arial</vt:lpstr>
      <vt:lpstr>TXST Light</vt:lpstr>
      <vt:lpstr>Procurement Essentials for Faculty and Researchers</vt:lpstr>
      <vt:lpstr>Start Early: Notify and Plan Ahead</vt:lpstr>
      <vt:lpstr>Confirm Funding and Allowability</vt:lpstr>
      <vt:lpstr>Quotes, Vendors, and Documentation</vt:lpstr>
      <vt:lpstr>Entering and Routing Purchases</vt:lpstr>
      <vt:lpstr>Retaining or Disposing of Equipment</vt:lpstr>
      <vt:lpstr>Barriers and Challenges to Expect</vt:lpstr>
      <vt:lpstr>Best Practices and Final Tips</vt:lpstr>
      <vt:lpstr>Contact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EFFECTIVE PRESENTATIONS</dc:title>
  <dc:creator>Murphy, Alison R</dc:creator>
  <cp:lastModifiedBy>Dan Alden</cp:lastModifiedBy>
  <cp:revision>7</cp:revision>
  <dcterms:created xsi:type="dcterms:W3CDTF">2024-06-11T19:36:44Z</dcterms:created>
  <dcterms:modified xsi:type="dcterms:W3CDTF">2025-09-08T13:51:05Z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0x010100FC16A8E893BEA94CBBF2263B6495CF7C</vt:lpwstr>
  </property>
  <property fmtid="{D5CDD505-2E9C-101B-9397-08002B2CF9AE}" pid="3" name="MediaServiceImageTags">
    <vt:lpwstr/>
  </property>
</Properties>
</file>