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4"/>
  </p:sldMasterIdLst>
  <p:notesMasterIdLst>
    <p:notesMasterId r:id="rId16"/>
  </p:notesMasterIdLst>
  <p:sldIdLst>
    <p:sldId id="256" r:id="rId5"/>
    <p:sldId id="270" r:id="rId6"/>
    <p:sldId id="271" r:id="rId7"/>
    <p:sldId id="267" r:id="rId8"/>
    <p:sldId id="265" r:id="rId9"/>
    <p:sldId id="273" r:id="rId10"/>
    <p:sldId id="258" r:id="rId11"/>
    <p:sldId id="269" r:id="rId12"/>
    <p:sldId id="257" r:id="rId13"/>
    <p:sldId id="263" r:id="rId14"/>
    <p:sldId id="27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5F5F"/>
    <a:srgbClr val="006666"/>
    <a:srgbClr val="D7BD8A"/>
    <a:srgbClr val="6EA095"/>
    <a:srgbClr val="266725"/>
    <a:srgbClr val="007096"/>
    <a:srgbClr val="419E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65"/>
    <p:restoredTop sz="94637"/>
  </p:normalViewPr>
  <p:slideViewPr>
    <p:cSldViewPr snapToGrid="0">
      <p:cViewPr varScale="1">
        <p:scale>
          <a:sx n="90" d="100"/>
          <a:sy n="90" d="100"/>
        </p:scale>
        <p:origin x="114" y="41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8A5EE2-0975-4F07-9F08-292519223633}" type="doc">
      <dgm:prSet loTypeId="urn:microsoft.com/office/officeart/2005/8/layout/default" loCatId="list" qsTypeId="urn:microsoft.com/office/officeart/2005/8/quickstyle/simple5" qsCatId="simple" csTypeId="urn:microsoft.com/office/officeart/2005/8/colors/accent1_2" csCatId="accent1"/>
      <dgm:spPr/>
      <dgm:t>
        <a:bodyPr/>
        <a:lstStyle/>
        <a:p>
          <a:endParaRPr lang="en-US"/>
        </a:p>
      </dgm:t>
    </dgm:pt>
    <dgm:pt modelId="{C7377816-13A1-43A9-9D00-3F0EB8A6BF38}">
      <dgm:prSet/>
      <dgm:spPr/>
      <dgm:t>
        <a:bodyPr/>
        <a:lstStyle/>
        <a:p>
          <a:r>
            <a:rPr lang="en-US"/>
            <a:t>First SPARK outreach: Spring 2021</a:t>
          </a:r>
        </a:p>
      </dgm:t>
    </dgm:pt>
    <dgm:pt modelId="{BEDDB207-B3F6-4C0C-9824-2FD9C1C3C751}" type="parTrans" cxnId="{22E99B8E-7274-48A3-994A-34BF2011E416}">
      <dgm:prSet/>
      <dgm:spPr/>
      <dgm:t>
        <a:bodyPr/>
        <a:lstStyle/>
        <a:p>
          <a:endParaRPr lang="en-US"/>
        </a:p>
      </dgm:t>
    </dgm:pt>
    <dgm:pt modelId="{EF8A90D3-CDB4-4902-8FC3-AA29E7040494}" type="sibTrans" cxnId="{22E99B8E-7274-48A3-994A-34BF2011E416}">
      <dgm:prSet/>
      <dgm:spPr/>
      <dgm:t>
        <a:bodyPr/>
        <a:lstStyle/>
        <a:p>
          <a:endParaRPr lang="en-US"/>
        </a:p>
      </dgm:t>
    </dgm:pt>
    <dgm:pt modelId="{740D54C3-F5DB-4B98-BFD6-44A83C7EBC6F}">
      <dgm:prSet/>
      <dgm:spPr/>
      <dgm:t>
        <a:bodyPr/>
        <a:lstStyle/>
        <a:p>
          <a:r>
            <a:rPr lang="en-US"/>
            <a:t>Pandemic + Geography (Central Texas) =&gt;Zoom </a:t>
          </a:r>
        </a:p>
      </dgm:t>
    </dgm:pt>
    <dgm:pt modelId="{D0F7CB99-1BD7-4E72-8C91-B468A5CC35FF}" type="parTrans" cxnId="{2C52CFDE-F73F-42B2-8225-E855AFC78FB9}">
      <dgm:prSet/>
      <dgm:spPr/>
      <dgm:t>
        <a:bodyPr/>
        <a:lstStyle/>
        <a:p>
          <a:endParaRPr lang="en-US"/>
        </a:p>
      </dgm:t>
    </dgm:pt>
    <dgm:pt modelId="{FDF78016-9148-45C0-A04B-5656DB2FFDA8}" type="sibTrans" cxnId="{2C52CFDE-F73F-42B2-8225-E855AFC78FB9}">
      <dgm:prSet/>
      <dgm:spPr/>
      <dgm:t>
        <a:bodyPr/>
        <a:lstStyle/>
        <a:p>
          <a:endParaRPr lang="en-US"/>
        </a:p>
      </dgm:t>
    </dgm:pt>
    <dgm:pt modelId="{DD1D3D69-8FF8-43AF-A1A6-AB969D26C0F8}">
      <dgm:prSet/>
      <dgm:spPr/>
      <dgm:t>
        <a:bodyPr/>
        <a:lstStyle/>
        <a:p>
          <a:r>
            <a:rPr lang="en-US"/>
            <a:t>Focus: middle school students</a:t>
          </a:r>
        </a:p>
      </dgm:t>
    </dgm:pt>
    <dgm:pt modelId="{D365C872-1796-41BF-A3AD-3D083919CCB8}" type="parTrans" cxnId="{3947CF8F-451E-4CDF-BB21-A2A0980B9E22}">
      <dgm:prSet/>
      <dgm:spPr/>
      <dgm:t>
        <a:bodyPr/>
        <a:lstStyle/>
        <a:p>
          <a:endParaRPr lang="en-US"/>
        </a:p>
      </dgm:t>
    </dgm:pt>
    <dgm:pt modelId="{79EF85D1-F210-4622-87EC-2832DE2C0CA3}" type="sibTrans" cxnId="{3947CF8F-451E-4CDF-BB21-A2A0980B9E22}">
      <dgm:prSet/>
      <dgm:spPr/>
      <dgm:t>
        <a:bodyPr/>
        <a:lstStyle/>
        <a:p>
          <a:endParaRPr lang="en-US"/>
        </a:p>
      </dgm:t>
    </dgm:pt>
    <dgm:pt modelId="{0AE217EF-FAEE-4CCF-9113-BA1A7B547D44}">
      <dgm:prSet/>
      <dgm:spPr/>
      <dgm:t>
        <a:bodyPr/>
        <a:lstStyle/>
        <a:p>
          <a:r>
            <a:rPr lang="en-US"/>
            <a:t>Goal: bolster area high school programs</a:t>
          </a:r>
        </a:p>
      </dgm:t>
    </dgm:pt>
    <dgm:pt modelId="{76165FFE-1086-4707-BD60-45DD327BE977}" type="parTrans" cxnId="{19569F3B-BCBE-442D-97AE-60BED5DBFAF4}">
      <dgm:prSet/>
      <dgm:spPr/>
      <dgm:t>
        <a:bodyPr/>
        <a:lstStyle/>
        <a:p>
          <a:endParaRPr lang="en-US"/>
        </a:p>
      </dgm:t>
    </dgm:pt>
    <dgm:pt modelId="{201BB0C0-8216-43D7-A198-4837B4DB84AB}" type="sibTrans" cxnId="{19569F3B-BCBE-442D-97AE-60BED5DBFAF4}">
      <dgm:prSet/>
      <dgm:spPr/>
      <dgm:t>
        <a:bodyPr/>
        <a:lstStyle/>
        <a:p>
          <a:endParaRPr lang="en-US"/>
        </a:p>
      </dgm:t>
    </dgm:pt>
    <dgm:pt modelId="{0C441341-FFD1-45D3-8079-6C56B07DD4A1}">
      <dgm:prSet/>
      <dgm:spPr/>
      <dgm:t>
        <a:bodyPr/>
        <a:lstStyle/>
        <a:p>
          <a:r>
            <a:rPr lang="en-US"/>
            <a:t>We are slowly welcoming freshmen who had been our SPARK students 5 years ago!</a:t>
          </a:r>
        </a:p>
      </dgm:t>
    </dgm:pt>
    <dgm:pt modelId="{74E0B78D-6216-4741-9CA0-7DB80E81BA4C}" type="parTrans" cxnId="{087CF05B-23D0-4B93-9F0E-91B968B731BD}">
      <dgm:prSet/>
      <dgm:spPr/>
      <dgm:t>
        <a:bodyPr/>
        <a:lstStyle/>
        <a:p>
          <a:endParaRPr lang="en-US"/>
        </a:p>
      </dgm:t>
    </dgm:pt>
    <dgm:pt modelId="{B63A5873-106D-4EB4-A1BC-A4A955384838}" type="sibTrans" cxnId="{087CF05B-23D0-4B93-9F0E-91B968B731BD}">
      <dgm:prSet/>
      <dgm:spPr/>
      <dgm:t>
        <a:bodyPr/>
        <a:lstStyle/>
        <a:p>
          <a:endParaRPr lang="en-US"/>
        </a:p>
      </dgm:t>
    </dgm:pt>
    <dgm:pt modelId="{C19840B2-919A-4385-8A0D-A34E134C2E17}" type="pres">
      <dgm:prSet presAssocID="{FA8A5EE2-0975-4F07-9F08-292519223633}" presName="diagram" presStyleCnt="0">
        <dgm:presLayoutVars>
          <dgm:dir/>
          <dgm:resizeHandles val="exact"/>
        </dgm:presLayoutVars>
      </dgm:prSet>
      <dgm:spPr/>
    </dgm:pt>
    <dgm:pt modelId="{29716DBC-D4F1-437B-9BEC-595CBAF15D60}" type="pres">
      <dgm:prSet presAssocID="{C7377816-13A1-43A9-9D00-3F0EB8A6BF38}" presName="node" presStyleLbl="node1" presStyleIdx="0" presStyleCnt="5">
        <dgm:presLayoutVars>
          <dgm:bulletEnabled val="1"/>
        </dgm:presLayoutVars>
      </dgm:prSet>
      <dgm:spPr/>
    </dgm:pt>
    <dgm:pt modelId="{4E3AA32D-4FAF-4715-B830-B5DEB22E6FBE}" type="pres">
      <dgm:prSet presAssocID="{EF8A90D3-CDB4-4902-8FC3-AA29E7040494}" presName="sibTrans" presStyleCnt="0"/>
      <dgm:spPr/>
    </dgm:pt>
    <dgm:pt modelId="{5FF4191C-3346-41FA-AEC8-1D99A8B94305}" type="pres">
      <dgm:prSet presAssocID="{740D54C3-F5DB-4B98-BFD6-44A83C7EBC6F}" presName="node" presStyleLbl="node1" presStyleIdx="1" presStyleCnt="5">
        <dgm:presLayoutVars>
          <dgm:bulletEnabled val="1"/>
        </dgm:presLayoutVars>
      </dgm:prSet>
      <dgm:spPr/>
    </dgm:pt>
    <dgm:pt modelId="{1764CA99-38B0-4BAB-A9AD-95F66998305D}" type="pres">
      <dgm:prSet presAssocID="{FDF78016-9148-45C0-A04B-5656DB2FFDA8}" presName="sibTrans" presStyleCnt="0"/>
      <dgm:spPr/>
    </dgm:pt>
    <dgm:pt modelId="{1DC9EBEE-CCED-4473-87D6-F939B14FAC00}" type="pres">
      <dgm:prSet presAssocID="{DD1D3D69-8FF8-43AF-A1A6-AB969D26C0F8}" presName="node" presStyleLbl="node1" presStyleIdx="2" presStyleCnt="5">
        <dgm:presLayoutVars>
          <dgm:bulletEnabled val="1"/>
        </dgm:presLayoutVars>
      </dgm:prSet>
      <dgm:spPr/>
    </dgm:pt>
    <dgm:pt modelId="{8FE0BCEC-7D5D-47A3-825D-517DECC30B5D}" type="pres">
      <dgm:prSet presAssocID="{79EF85D1-F210-4622-87EC-2832DE2C0CA3}" presName="sibTrans" presStyleCnt="0"/>
      <dgm:spPr/>
    </dgm:pt>
    <dgm:pt modelId="{70E28E1F-70C7-434F-BCCD-A0AEC838543C}" type="pres">
      <dgm:prSet presAssocID="{0AE217EF-FAEE-4CCF-9113-BA1A7B547D44}" presName="node" presStyleLbl="node1" presStyleIdx="3" presStyleCnt="5">
        <dgm:presLayoutVars>
          <dgm:bulletEnabled val="1"/>
        </dgm:presLayoutVars>
      </dgm:prSet>
      <dgm:spPr/>
    </dgm:pt>
    <dgm:pt modelId="{3AEA0630-4035-4E78-869A-03BA92A2C1B5}" type="pres">
      <dgm:prSet presAssocID="{201BB0C0-8216-43D7-A198-4837B4DB84AB}" presName="sibTrans" presStyleCnt="0"/>
      <dgm:spPr/>
    </dgm:pt>
    <dgm:pt modelId="{ED2145B5-60F5-4722-9E4F-C7C7FF8C39F3}" type="pres">
      <dgm:prSet presAssocID="{0C441341-FFD1-45D3-8079-6C56B07DD4A1}" presName="node" presStyleLbl="node1" presStyleIdx="4" presStyleCnt="5">
        <dgm:presLayoutVars>
          <dgm:bulletEnabled val="1"/>
        </dgm:presLayoutVars>
      </dgm:prSet>
      <dgm:spPr/>
    </dgm:pt>
  </dgm:ptLst>
  <dgm:cxnLst>
    <dgm:cxn modelId="{DF857B26-CD2D-4A2C-822D-4FDA6AED8788}" type="presOf" srcId="{740D54C3-F5DB-4B98-BFD6-44A83C7EBC6F}" destId="{5FF4191C-3346-41FA-AEC8-1D99A8B94305}" srcOrd="0" destOrd="0" presId="urn:microsoft.com/office/officeart/2005/8/layout/default"/>
    <dgm:cxn modelId="{DCD32529-59A8-4D58-B8F2-70153C577CAA}" type="presOf" srcId="{FA8A5EE2-0975-4F07-9F08-292519223633}" destId="{C19840B2-919A-4385-8A0D-A34E134C2E17}" srcOrd="0" destOrd="0" presId="urn:microsoft.com/office/officeart/2005/8/layout/default"/>
    <dgm:cxn modelId="{19569F3B-BCBE-442D-97AE-60BED5DBFAF4}" srcId="{FA8A5EE2-0975-4F07-9F08-292519223633}" destId="{0AE217EF-FAEE-4CCF-9113-BA1A7B547D44}" srcOrd="3" destOrd="0" parTransId="{76165FFE-1086-4707-BD60-45DD327BE977}" sibTransId="{201BB0C0-8216-43D7-A198-4837B4DB84AB}"/>
    <dgm:cxn modelId="{087CF05B-23D0-4B93-9F0E-91B968B731BD}" srcId="{FA8A5EE2-0975-4F07-9F08-292519223633}" destId="{0C441341-FFD1-45D3-8079-6C56B07DD4A1}" srcOrd="4" destOrd="0" parTransId="{74E0B78D-6216-4741-9CA0-7DB80E81BA4C}" sibTransId="{B63A5873-106D-4EB4-A1BC-A4A955384838}"/>
    <dgm:cxn modelId="{22E99B8E-7274-48A3-994A-34BF2011E416}" srcId="{FA8A5EE2-0975-4F07-9F08-292519223633}" destId="{C7377816-13A1-43A9-9D00-3F0EB8A6BF38}" srcOrd="0" destOrd="0" parTransId="{BEDDB207-B3F6-4C0C-9824-2FD9C1C3C751}" sibTransId="{EF8A90D3-CDB4-4902-8FC3-AA29E7040494}"/>
    <dgm:cxn modelId="{3947CF8F-451E-4CDF-BB21-A2A0980B9E22}" srcId="{FA8A5EE2-0975-4F07-9F08-292519223633}" destId="{DD1D3D69-8FF8-43AF-A1A6-AB969D26C0F8}" srcOrd="2" destOrd="0" parTransId="{D365C872-1796-41BF-A3AD-3D083919CCB8}" sibTransId="{79EF85D1-F210-4622-87EC-2832DE2C0CA3}"/>
    <dgm:cxn modelId="{7677B8A9-3C5F-43EE-BAE3-AD8A698E8535}" type="presOf" srcId="{C7377816-13A1-43A9-9D00-3F0EB8A6BF38}" destId="{29716DBC-D4F1-437B-9BEC-595CBAF15D60}" srcOrd="0" destOrd="0" presId="urn:microsoft.com/office/officeart/2005/8/layout/default"/>
    <dgm:cxn modelId="{1BEC5AB3-E443-4546-8133-7F51789BE8C8}" type="presOf" srcId="{0C441341-FFD1-45D3-8079-6C56B07DD4A1}" destId="{ED2145B5-60F5-4722-9E4F-C7C7FF8C39F3}" srcOrd="0" destOrd="0" presId="urn:microsoft.com/office/officeart/2005/8/layout/default"/>
    <dgm:cxn modelId="{2C52CFDE-F73F-42B2-8225-E855AFC78FB9}" srcId="{FA8A5EE2-0975-4F07-9F08-292519223633}" destId="{740D54C3-F5DB-4B98-BFD6-44A83C7EBC6F}" srcOrd="1" destOrd="0" parTransId="{D0F7CB99-1BD7-4E72-8C91-B468A5CC35FF}" sibTransId="{FDF78016-9148-45C0-A04B-5656DB2FFDA8}"/>
    <dgm:cxn modelId="{ABDDE0F3-55A3-429B-844F-654C3A61E782}" type="presOf" srcId="{DD1D3D69-8FF8-43AF-A1A6-AB969D26C0F8}" destId="{1DC9EBEE-CCED-4473-87D6-F939B14FAC00}" srcOrd="0" destOrd="0" presId="urn:microsoft.com/office/officeart/2005/8/layout/default"/>
    <dgm:cxn modelId="{551B9BFD-4EF2-4B2F-945B-290C173F1584}" type="presOf" srcId="{0AE217EF-FAEE-4CCF-9113-BA1A7B547D44}" destId="{70E28E1F-70C7-434F-BCCD-A0AEC838543C}" srcOrd="0" destOrd="0" presId="urn:microsoft.com/office/officeart/2005/8/layout/default"/>
    <dgm:cxn modelId="{174B21A0-F96C-46F2-AFEE-FB98071F4552}" type="presParOf" srcId="{C19840B2-919A-4385-8A0D-A34E134C2E17}" destId="{29716DBC-D4F1-437B-9BEC-595CBAF15D60}" srcOrd="0" destOrd="0" presId="urn:microsoft.com/office/officeart/2005/8/layout/default"/>
    <dgm:cxn modelId="{D81D1B35-2208-4181-A386-D8770B02FE96}" type="presParOf" srcId="{C19840B2-919A-4385-8A0D-A34E134C2E17}" destId="{4E3AA32D-4FAF-4715-B830-B5DEB22E6FBE}" srcOrd="1" destOrd="0" presId="urn:microsoft.com/office/officeart/2005/8/layout/default"/>
    <dgm:cxn modelId="{E50BF55F-9FE1-4223-A2F0-A7A4BABDC0CD}" type="presParOf" srcId="{C19840B2-919A-4385-8A0D-A34E134C2E17}" destId="{5FF4191C-3346-41FA-AEC8-1D99A8B94305}" srcOrd="2" destOrd="0" presId="urn:microsoft.com/office/officeart/2005/8/layout/default"/>
    <dgm:cxn modelId="{2BD2353D-6E63-42A5-AD46-E0E21D72D4CA}" type="presParOf" srcId="{C19840B2-919A-4385-8A0D-A34E134C2E17}" destId="{1764CA99-38B0-4BAB-A9AD-95F66998305D}" srcOrd="3" destOrd="0" presId="urn:microsoft.com/office/officeart/2005/8/layout/default"/>
    <dgm:cxn modelId="{636A18C7-9DAE-4206-BDA6-FF05178B581A}" type="presParOf" srcId="{C19840B2-919A-4385-8A0D-A34E134C2E17}" destId="{1DC9EBEE-CCED-4473-87D6-F939B14FAC00}" srcOrd="4" destOrd="0" presId="urn:microsoft.com/office/officeart/2005/8/layout/default"/>
    <dgm:cxn modelId="{3BA40DC9-6A9F-454B-BC31-DBBED0C61C83}" type="presParOf" srcId="{C19840B2-919A-4385-8A0D-A34E134C2E17}" destId="{8FE0BCEC-7D5D-47A3-825D-517DECC30B5D}" srcOrd="5" destOrd="0" presId="urn:microsoft.com/office/officeart/2005/8/layout/default"/>
    <dgm:cxn modelId="{96631BE7-0AFF-4F16-A583-7018AF3FA583}" type="presParOf" srcId="{C19840B2-919A-4385-8A0D-A34E134C2E17}" destId="{70E28E1F-70C7-434F-BCCD-A0AEC838543C}" srcOrd="6" destOrd="0" presId="urn:microsoft.com/office/officeart/2005/8/layout/default"/>
    <dgm:cxn modelId="{7A2035A2-A0E7-4343-8679-FBE810E84EF2}" type="presParOf" srcId="{C19840B2-919A-4385-8A0D-A34E134C2E17}" destId="{3AEA0630-4035-4E78-869A-03BA92A2C1B5}" srcOrd="7" destOrd="0" presId="urn:microsoft.com/office/officeart/2005/8/layout/default"/>
    <dgm:cxn modelId="{2F8521D6-DEE3-431A-96FA-0676179C6A66}" type="presParOf" srcId="{C19840B2-919A-4385-8A0D-A34E134C2E17}" destId="{ED2145B5-60F5-4722-9E4F-C7C7FF8C39F3}"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716DBC-D4F1-437B-9BEC-595CBAF15D60}">
      <dsp:nvSpPr>
        <dsp:cNvPr id="0" name=""/>
        <dsp:cNvSpPr/>
      </dsp:nvSpPr>
      <dsp:spPr>
        <a:xfrm>
          <a:off x="282892" y="942"/>
          <a:ext cx="3252192" cy="195131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First SPARK outreach: Spring 2021</a:t>
          </a:r>
        </a:p>
      </dsp:txBody>
      <dsp:txXfrm>
        <a:off x="282892" y="942"/>
        <a:ext cx="3252192" cy="1951315"/>
      </dsp:txXfrm>
    </dsp:sp>
    <dsp:sp modelId="{5FF4191C-3346-41FA-AEC8-1D99A8B94305}">
      <dsp:nvSpPr>
        <dsp:cNvPr id="0" name=""/>
        <dsp:cNvSpPr/>
      </dsp:nvSpPr>
      <dsp:spPr>
        <a:xfrm>
          <a:off x="3860303" y="942"/>
          <a:ext cx="3252192" cy="195131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Pandemic + Geography (Central Texas) =&gt;Zoom </a:t>
          </a:r>
        </a:p>
      </dsp:txBody>
      <dsp:txXfrm>
        <a:off x="3860303" y="942"/>
        <a:ext cx="3252192" cy="1951315"/>
      </dsp:txXfrm>
    </dsp:sp>
    <dsp:sp modelId="{1DC9EBEE-CCED-4473-87D6-F939B14FAC00}">
      <dsp:nvSpPr>
        <dsp:cNvPr id="0" name=""/>
        <dsp:cNvSpPr/>
      </dsp:nvSpPr>
      <dsp:spPr>
        <a:xfrm>
          <a:off x="7437715" y="942"/>
          <a:ext cx="3252192" cy="195131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Focus: middle school students</a:t>
          </a:r>
        </a:p>
      </dsp:txBody>
      <dsp:txXfrm>
        <a:off x="7437715" y="942"/>
        <a:ext cx="3252192" cy="1951315"/>
      </dsp:txXfrm>
    </dsp:sp>
    <dsp:sp modelId="{70E28E1F-70C7-434F-BCCD-A0AEC838543C}">
      <dsp:nvSpPr>
        <dsp:cNvPr id="0" name=""/>
        <dsp:cNvSpPr/>
      </dsp:nvSpPr>
      <dsp:spPr>
        <a:xfrm>
          <a:off x="2071598" y="2277477"/>
          <a:ext cx="3252192" cy="195131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Goal: bolster area high school programs</a:t>
          </a:r>
        </a:p>
      </dsp:txBody>
      <dsp:txXfrm>
        <a:off x="2071598" y="2277477"/>
        <a:ext cx="3252192" cy="1951315"/>
      </dsp:txXfrm>
    </dsp:sp>
    <dsp:sp modelId="{ED2145B5-60F5-4722-9E4F-C7C7FF8C39F3}">
      <dsp:nvSpPr>
        <dsp:cNvPr id="0" name=""/>
        <dsp:cNvSpPr/>
      </dsp:nvSpPr>
      <dsp:spPr>
        <a:xfrm>
          <a:off x="5649009" y="2277477"/>
          <a:ext cx="3252192" cy="195131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We are slowly welcoming freshmen who had been our SPARK students 5 years ago!</a:t>
          </a:r>
        </a:p>
      </dsp:txBody>
      <dsp:txXfrm>
        <a:off x="5649009" y="2277477"/>
        <a:ext cx="3252192" cy="195131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7C332B-7BBC-F340-969A-CE9BBEF35095}" type="datetimeFigureOut">
              <a:rPr lang="en-US" smtClean="0"/>
              <a:t>10/6/2025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11742-AE36-EC4A-BC7A-F4F5A3B8117D}" type="slidenum">
              <a:rPr lang="en-US" smtClean="0"/>
              <a:t>‹#›</a:t>
            </a:fld>
            <a:endParaRPr lang="en-US"/>
          </a:p>
        </p:txBody>
      </p:sp>
    </p:spTree>
    <p:extLst>
      <p:ext uri="{BB962C8B-B14F-4D97-AF65-F5344CB8AC3E}">
        <p14:creationId xmlns:p14="http://schemas.microsoft.com/office/powerpoint/2010/main" val="622624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E11742-AE36-EC4A-BC7A-F4F5A3B8117D}" type="slidenum">
              <a:rPr lang="en-US" smtClean="0"/>
              <a:t>1</a:t>
            </a:fld>
            <a:endParaRPr lang="en-US"/>
          </a:p>
        </p:txBody>
      </p:sp>
    </p:spTree>
    <p:extLst>
      <p:ext uri="{BB962C8B-B14F-4D97-AF65-F5344CB8AC3E}">
        <p14:creationId xmlns:p14="http://schemas.microsoft.com/office/powerpoint/2010/main" val="1870225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E11742-AE36-EC4A-BC7A-F4F5A3B8117D}" type="slidenum">
              <a:rPr lang="en-US" smtClean="0"/>
              <a:t>5</a:t>
            </a:fld>
            <a:endParaRPr lang="en-US"/>
          </a:p>
        </p:txBody>
      </p:sp>
    </p:spTree>
    <p:extLst>
      <p:ext uri="{BB962C8B-B14F-4D97-AF65-F5344CB8AC3E}">
        <p14:creationId xmlns:p14="http://schemas.microsoft.com/office/powerpoint/2010/main" val="2887706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E11742-AE36-EC4A-BC7A-F4F5A3B8117D}" type="slidenum">
              <a:rPr lang="en-US" smtClean="0"/>
              <a:t>9</a:t>
            </a:fld>
            <a:endParaRPr lang="en-US"/>
          </a:p>
        </p:txBody>
      </p:sp>
    </p:spTree>
    <p:extLst>
      <p:ext uri="{BB962C8B-B14F-4D97-AF65-F5344CB8AC3E}">
        <p14:creationId xmlns:p14="http://schemas.microsoft.com/office/powerpoint/2010/main" val="2978569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E11742-AE36-EC4A-BC7A-F4F5A3B8117D}" type="slidenum">
              <a:rPr lang="en-US" smtClean="0"/>
              <a:t>10</a:t>
            </a:fld>
            <a:endParaRPr lang="en-US"/>
          </a:p>
        </p:txBody>
      </p:sp>
    </p:spTree>
    <p:extLst>
      <p:ext uri="{BB962C8B-B14F-4D97-AF65-F5344CB8AC3E}">
        <p14:creationId xmlns:p14="http://schemas.microsoft.com/office/powerpoint/2010/main" val="15623034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992CB84-2E59-9790-15CE-6B6A4BA26B48}"/>
              </a:ext>
              <a:ext uri="{C183D7F6-B498-43B3-948B-1728B52AA6E4}">
                <adec:decorative xmlns:adec="http://schemas.microsoft.com/office/drawing/2017/decorative" val="1"/>
              </a:ext>
            </a:extLst>
          </p:cNvPr>
          <p:cNvSpPr/>
          <p:nvPr/>
        </p:nvSpPr>
        <p:spPr>
          <a:xfrm>
            <a:off x="0" y="0"/>
            <a:ext cx="12192000" cy="176116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227C82-C15D-DD91-9446-76ECE7FBB8F9}"/>
              </a:ext>
            </a:extLst>
          </p:cNvPr>
          <p:cNvSpPr>
            <a:spLocks noGrp="1"/>
          </p:cNvSpPr>
          <p:nvPr>
            <p:ph type="ctrTitle" hasCustomPrompt="1"/>
          </p:nvPr>
        </p:nvSpPr>
        <p:spPr>
          <a:xfrm>
            <a:off x="288099" y="1761167"/>
            <a:ext cx="6255205" cy="3827166"/>
          </a:xfrm>
        </p:spPr>
        <p:txBody>
          <a:bodyPr anchor="b">
            <a:normAutofit/>
          </a:bodyPr>
          <a:lstStyle>
            <a:lvl1pPr algn="l">
              <a:defRPr sz="5400" spc="150" baseline="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738ACAE1-6F38-180D-B778-27F9F1207EFD}"/>
              </a:ext>
            </a:extLst>
          </p:cNvPr>
          <p:cNvSpPr>
            <a:spLocks noGrp="1"/>
          </p:cNvSpPr>
          <p:nvPr>
            <p:ph type="subTitle" idx="1" hasCustomPrompt="1"/>
          </p:nvPr>
        </p:nvSpPr>
        <p:spPr>
          <a:xfrm>
            <a:off x="288099" y="5588333"/>
            <a:ext cx="6255205" cy="671550"/>
          </a:xfrm>
        </p:spPr>
        <p:txBody>
          <a:bodyPr>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styles</a:t>
            </a:r>
          </a:p>
        </p:txBody>
      </p:sp>
      <p:grpSp>
        <p:nvGrpSpPr>
          <p:cNvPr id="9" name="Group 8">
            <a:extLst>
              <a:ext uri="{FF2B5EF4-FFF2-40B4-BE49-F238E27FC236}">
                <a16:creationId xmlns:a16="http://schemas.microsoft.com/office/drawing/2014/main" id="{1AD5A712-F269-5A7F-53A1-D01577225773}"/>
              </a:ext>
            </a:extLst>
          </p:cNvPr>
          <p:cNvGrpSpPr/>
          <p:nvPr userDrawn="1"/>
        </p:nvGrpSpPr>
        <p:grpSpPr>
          <a:xfrm>
            <a:off x="288097" y="336678"/>
            <a:ext cx="2728123" cy="1106677"/>
            <a:chOff x="288097" y="336678"/>
            <a:chExt cx="2728123" cy="1106677"/>
          </a:xfrm>
        </p:grpSpPr>
        <p:pic>
          <p:nvPicPr>
            <p:cNvPr id="16" name="Picture 15">
              <a:extLst>
                <a:ext uri="{FF2B5EF4-FFF2-40B4-BE49-F238E27FC236}">
                  <a16:creationId xmlns:a16="http://schemas.microsoft.com/office/drawing/2014/main" id="{D68AF5D7-2999-6FDB-596C-7BEB2626317C}"/>
                </a:ext>
              </a:extLst>
            </p:cNvPr>
            <p:cNvPicPr>
              <a:picLocks noChangeAspect="1"/>
            </p:cNvPicPr>
            <p:nvPr/>
          </p:nvPicPr>
          <p:blipFill>
            <a:blip r:embed="rId2"/>
            <a:srcRect/>
            <a:stretch/>
          </p:blipFill>
          <p:spPr>
            <a:xfrm>
              <a:off x="288097" y="336678"/>
              <a:ext cx="2728123" cy="816492"/>
            </a:xfrm>
            <a:prstGeom prst="rect">
              <a:avLst/>
            </a:prstGeom>
          </p:spPr>
        </p:pic>
        <p:pic>
          <p:nvPicPr>
            <p:cNvPr id="18" name="Picture 17" descr="Member the Texas State University System">
              <a:extLst>
                <a:ext uri="{FF2B5EF4-FFF2-40B4-BE49-F238E27FC236}">
                  <a16:creationId xmlns:a16="http://schemas.microsoft.com/office/drawing/2014/main" id="{307BFAAA-B3FC-DF89-72E6-854DF8F8C4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387" y="1294548"/>
              <a:ext cx="2391543" cy="148807"/>
            </a:xfrm>
            <a:prstGeom prst="rect">
              <a:avLst/>
            </a:prstGeom>
          </p:spPr>
        </p:pic>
      </p:grpSp>
      <p:pic>
        <p:nvPicPr>
          <p:cNvPr id="23" name="Picture 22">
            <a:extLst>
              <a:ext uri="{FF2B5EF4-FFF2-40B4-BE49-F238E27FC236}">
                <a16:creationId xmlns:a16="http://schemas.microsoft.com/office/drawing/2014/main" id="{C1100FFA-7370-3098-53A1-548D0E5617BF}"/>
              </a:ext>
              <a:ext uri="{C183D7F6-B498-43B3-948B-1728B52AA6E4}">
                <adec:decorative xmlns:adec="http://schemas.microsoft.com/office/drawing/2017/decorative" val="1"/>
              </a:ext>
            </a:extLst>
          </p:cNvPr>
          <p:cNvPicPr>
            <a:picLocks noChangeAspect="1"/>
          </p:cNvPicPr>
          <p:nvPr/>
        </p:nvPicPr>
        <p:blipFill>
          <a:blip r:embed="rId4"/>
          <a:srcRect l="6892" r="6892"/>
          <a:stretch/>
        </p:blipFill>
        <p:spPr>
          <a:xfrm>
            <a:off x="6887688" y="352803"/>
            <a:ext cx="5304312" cy="6152394"/>
          </a:xfrm>
          <a:prstGeom prst="rect">
            <a:avLst/>
          </a:prstGeom>
        </p:spPr>
      </p:pic>
      <p:pic>
        <p:nvPicPr>
          <p:cNvPr id="7" name="Picture 6">
            <a:extLst>
              <a:ext uri="{FF2B5EF4-FFF2-40B4-BE49-F238E27FC236}">
                <a16:creationId xmlns:a16="http://schemas.microsoft.com/office/drawing/2014/main" id="{A9B458E7-A2B6-FC5A-0C77-E55A680EDEDD}"/>
              </a:ext>
              <a:ext uri="{C183D7F6-B498-43B3-948B-1728B52AA6E4}">
                <adec:decorative xmlns:adec="http://schemas.microsoft.com/office/drawing/2017/decorative" val="1"/>
              </a:ext>
            </a:extLst>
          </p:cNvPr>
          <p:cNvPicPr>
            <a:picLocks/>
          </p:cNvPicPr>
          <p:nvPr/>
        </p:nvPicPr>
        <p:blipFill>
          <a:blip r:embed="rId5"/>
          <a:stretch/>
        </p:blipFill>
        <p:spPr>
          <a:xfrm flipH="1">
            <a:off x="0" y="1740098"/>
            <a:ext cx="6885432" cy="182880"/>
          </a:xfrm>
          <a:prstGeom prst="rect">
            <a:avLst/>
          </a:prstGeom>
        </p:spPr>
      </p:pic>
      <p:sp>
        <p:nvSpPr>
          <p:cNvPr id="5" name="Picture Placeholder 8">
            <a:extLst>
              <a:ext uri="{FF2B5EF4-FFF2-40B4-BE49-F238E27FC236}">
                <a16:creationId xmlns:a16="http://schemas.microsoft.com/office/drawing/2014/main" id="{B6D426D2-F400-3DD1-192B-23A6A40F9F4D}"/>
              </a:ext>
            </a:extLst>
          </p:cNvPr>
          <p:cNvSpPr>
            <a:spLocks noGrp="1"/>
          </p:cNvSpPr>
          <p:nvPr>
            <p:ph type="pic" sz="quarter" idx="13" hasCustomPrompt="1"/>
          </p:nvPr>
        </p:nvSpPr>
        <p:spPr>
          <a:xfrm>
            <a:off x="6887688" y="352803"/>
            <a:ext cx="5304312" cy="6152394"/>
          </a:xfrm>
          <a:gradFill>
            <a:gsLst>
              <a:gs pos="0">
                <a:schemeClr val="tx2">
                  <a:alpha val="0"/>
                </a:schemeClr>
              </a:gs>
              <a:gs pos="100000">
                <a:schemeClr val="tx2">
                  <a:alpha val="40000"/>
                </a:schemeClr>
              </a:gs>
            </a:gsLst>
            <a:lin ang="5400000" scaled="1"/>
          </a:gradFill>
        </p:spPr>
        <p:txBody>
          <a:bodyPr lIns="457200" tIns="457200" rIns="457200" bIns="457200" anchor="b">
            <a:normAutofit/>
          </a:bodyPr>
          <a:lstStyle>
            <a:lvl1pPr marL="0" indent="0" algn="l">
              <a:buNone/>
              <a:defRPr sz="1800">
                <a:solidFill>
                  <a:schemeClr val="bg1"/>
                </a:solidFill>
              </a:defRPr>
            </a:lvl1pPr>
          </a:lstStyle>
          <a:p>
            <a:r>
              <a:rPr lang="en-US"/>
              <a:t>Optional: Click the icon in the center to add a custom image. </a:t>
            </a:r>
            <a:br>
              <a:rPr lang="en-US"/>
            </a:br>
            <a:r>
              <a:rPr lang="en-US"/>
              <a:t>Be careful not to move the frame, or the placeholder image beneath may peek through.</a:t>
            </a:r>
            <a:br>
              <a:rPr lang="en-US"/>
            </a:br>
            <a:r>
              <a:rPr lang="en-US"/>
              <a:t>Delete the frame if you don’t want to customize the image.</a:t>
            </a:r>
          </a:p>
        </p:txBody>
      </p:sp>
      <p:sp>
        <p:nvSpPr>
          <p:cNvPr id="4" name="Date Placeholder 3">
            <a:extLst>
              <a:ext uri="{FF2B5EF4-FFF2-40B4-BE49-F238E27FC236}">
                <a16:creationId xmlns:a16="http://schemas.microsoft.com/office/drawing/2014/main" id="{C6BD34BC-F97D-4FF5-24C8-5F11D66044BE}"/>
              </a:ext>
            </a:extLst>
          </p:cNvPr>
          <p:cNvSpPr>
            <a:spLocks noGrp="1"/>
          </p:cNvSpPr>
          <p:nvPr>
            <p:ph type="dt" sz="half" idx="14"/>
          </p:nvPr>
        </p:nvSpPr>
        <p:spPr>
          <a:xfrm>
            <a:off x="608138" y="6492875"/>
            <a:ext cx="2734502" cy="365125"/>
          </a:xfrm>
        </p:spPr>
        <p:txBody>
          <a:bodyPr/>
          <a:lstStyle/>
          <a:p>
            <a:fld id="{8A60A3F5-120A-A64C-8514-4F9CB3D10376}" type="datetimeFigureOut">
              <a:rPr lang="en-US" smtClean="0"/>
              <a:pPr/>
              <a:t>10/6/2025</a:t>
            </a:fld>
            <a:endParaRPr lang="en-US"/>
          </a:p>
        </p:txBody>
      </p:sp>
      <p:sp>
        <p:nvSpPr>
          <p:cNvPr id="6" name="Footer Placeholder 5">
            <a:extLst>
              <a:ext uri="{FF2B5EF4-FFF2-40B4-BE49-F238E27FC236}">
                <a16:creationId xmlns:a16="http://schemas.microsoft.com/office/drawing/2014/main" id="{779B827A-F436-38D8-7C92-B979B14587FB}"/>
              </a:ext>
            </a:extLst>
          </p:cNvPr>
          <p:cNvSpPr>
            <a:spLocks noGrp="1"/>
          </p:cNvSpPr>
          <p:nvPr>
            <p:ph type="ftr" sz="quarter" idx="15"/>
          </p:nvPr>
        </p:nvSpPr>
        <p:spPr>
          <a:xfrm>
            <a:off x="3499494" y="6492876"/>
            <a:ext cx="8081444" cy="365125"/>
          </a:xfrm>
        </p:spPr>
        <p:txBody>
          <a:bodyPr/>
          <a:lstStyle/>
          <a:p>
            <a:endParaRPr lang="en-US"/>
          </a:p>
        </p:txBody>
      </p:sp>
      <p:sp>
        <p:nvSpPr>
          <p:cNvPr id="8" name="Slide Number Placeholder 7">
            <a:extLst>
              <a:ext uri="{FF2B5EF4-FFF2-40B4-BE49-F238E27FC236}">
                <a16:creationId xmlns:a16="http://schemas.microsoft.com/office/drawing/2014/main" id="{FA269407-F89A-625D-EC35-284BD92EFCC7}"/>
              </a:ext>
            </a:extLst>
          </p:cNvPr>
          <p:cNvSpPr>
            <a:spLocks noGrp="1"/>
          </p:cNvSpPr>
          <p:nvPr>
            <p:ph type="sldNum" sz="quarter" idx="16"/>
          </p:nvPr>
        </p:nvSpPr>
        <p:spPr>
          <a:xfrm>
            <a:off x="11737792" y="6492875"/>
            <a:ext cx="454208" cy="365125"/>
          </a:xfrm>
        </p:spPr>
        <p:txBody>
          <a:bodyPr/>
          <a:lstStyle/>
          <a:p>
            <a:fld id="{8179B124-EE6F-DB4E-A403-682A40579A9A}" type="slidenum">
              <a:rPr lang="en-US" smtClean="0"/>
              <a:pPr/>
              <a:t>‹#›</a:t>
            </a:fld>
            <a:endParaRPr lang="en-US"/>
          </a:p>
        </p:txBody>
      </p:sp>
      <p:pic>
        <p:nvPicPr>
          <p:cNvPr id="13" name="Picture 12">
            <a:extLst>
              <a:ext uri="{FF2B5EF4-FFF2-40B4-BE49-F238E27FC236}">
                <a16:creationId xmlns:a16="http://schemas.microsoft.com/office/drawing/2014/main" id="{BF0244C0-E69C-2409-2732-BEC7F9B194F9}"/>
              </a:ext>
              <a:ext uri="{C183D7F6-B498-43B3-948B-1728B52AA6E4}">
                <adec:decorative xmlns:adec="http://schemas.microsoft.com/office/drawing/2017/decorative" val="1"/>
              </a:ext>
            </a:extLst>
          </p:cNvPr>
          <p:cNvPicPr>
            <a:picLocks noChangeAspect="1"/>
          </p:cNvPicPr>
          <p:nvPr/>
        </p:nvPicPr>
        <p:blipFill>
          <a:blip r:embed="rId4"/>
          <a:srcRect l="6892" r="6892"/>
          <a:stretch/>
        </p:blipFill>
        <p:spPr>
          <a:xfrm>
            <a:off x="6887688" y="352803"/>
            <a:ext cx="5304312" cy="6152394"/>
          </a:xfrm>
          <a:prstGeom prst="rect">
            <a:avLst/>
          </a:prstGeom>
        </p:spPr>
      </p:pic>
    </p:spTree>
    <p:extLst>
      <p:ext uri="{BB962C8B-B14F-4D97-AF65-F5344CB8AC3E}">
        <p14:creationId xmlns:p14="http://schemas.microsoft.com/office/powerpoint/2010/main" val="1316012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Big 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54AA94-6C8E-83C9-2FBA-64F5EBC8F0CC}"/>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5334000" y="0"/>
            <a:ext cx="6858000" cy="6858000"/>
          </a:xfrm>
          <a:custGeom>
            <a:avLst/>
            <a:gdLst>
              <a:gd name="connsiteX0" fmla="*/ 0 w 6858000"/>
              <a:gd name="connsiteY0" fmla="*/ 0 h 6858000"/>
              <a:gd name="connsiteX1" fmla="*/ 6858000 w 6858000"/>
              <a:gd name="connsiteY1" fmla="*/ 0 h 6858000"/>
              <a:gd name="connsiteX2" fmla="*/ 6858000 w 6858000"/>
              <a:gd name="connsiteY2" fmla="*/ 6858000 h 6858000"/>
              <a:gd name="connsiteX3" fmla="*/ 0 w 6858000"/>
              <a:gd name="connsiteY3" fmla="*/ 6858000 h 6858000"/>
              <a:gd name="connsiteX4" fmla="*/ 0 w 6858000"/>
              <a:gd name="connsiteY4" fmla="*/ 4063452 h 6858000"/>
              <a:gd name="connsiteX5" fmla="*/ 497840 w 6858000"/>
              <a:gd name="connsiteY5" fmla="*/ 3460690 h 6858000"/>
              <a:gd name="connsiteX6" fmla="*/ 0 w 6858000"/>
              <a:gd name="connsiteY6" fmla="*/ 285792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6858000">
                <a:moveTo>
                  <a:pt x="0" y="0"/>
                </a:moveTo>
                <a:lnTo>
                  <a:pt x="6858000" y="0"/>
                </a:lnTo>
                <a:lnTo>
                  <a:pt x="6858000" y="6858000"/>
                </a:lnTo>
                <a:lnTo>
                  <a:pt x="0" y="6858000"/>
                </a:lnTo>
                <a:lnTo>
                  <a:pt x="0" y="4063452"/>
                </a:lnTo>
                <a:lnTo>
                  <a:pt x="497840" y="3460690"/>
                </a:lnTo>
                <a:lnTo>
                  <a:pt x="0" y="2857926"/>
                </a:lnTo>
                <a:close/>
              </a:path>
            </a:pathLst>
          </a:custGeom>
        </p:spPr>
      </p:pic>
      <p:sp>
        <p:nvSpPr>
          <p:cNvPr id="6" name="Picture Placeholder 5">
            <a:extLst>
              <a:ext uri="{FF2B5EF4-FFF2-40B4-BE49-F238E27FC236}">
                <a16:creationId xmlns:a16="http://schemas.microsoft.com/office/drawing/2014/main" id="{E3049668-4A8F-8AF4-17B4-C74FDB40BB5D}"/>
              </a:ext>
            </a:extLst>
          </p:cNvPr>
          <p:cNvSpPr>
            <a:spLocks noGrp="1"/>
          </p:cNvSpPr>
          <p:nvPr>
            <p:ph type="pic" sz="quarter" idx="18" hasCustomPrompt="1"/>
          </p:nvPr>
        </p:nvSpPr>
        <p:spPr>
          <a:xfrm>
            <a:off x="5333999" y="1"/>
            <a:ext cx="6857999" cy="6857999"/>
          </a:xfrm>
          <a:custGeom>
            <a:avLst/>
            <a:gdLst>
              <a:gd name="connsiteX0" fmla="*/ 0 w 6858000"/>
              <a:gd name="connsiteY0" fmla="*/ 0 h 6857999"/>
              <a:gd name="connsiteX1" fmla="*/ 6858000 w 6858000"/>
              <a:gd name="connsiteY1" fmla="*/ 0 h 6857999"/>
              <a:gd name="connsiteX2" fmla="*/ 6858000 w 6858000"/>
              <a:gd name="connsiteY2" fmla="*/ 6857999 h 6857999"/>
              <a:gd name="connsiteX3" fmla="*/ 0 w 6858000"/>
              <a:gd name="connsiteY3" fmla="*/ 6857999 h 6857999"/>
              <a:gd name="connsiteX4" fmla="*/ 0 w 6858000"/>
              <a:gd name="connsiteY4" fmla="*/ 4063452 h 6857999"/>
              <a:gd name="connsiteX5" fmla="*/ 497840 w 6858000"/>
              <a:gd name="connsiteY5" fmla="*/ 3460690 h 6857999"/>
              <a:gd name="connsiteX6" fmla="*/ 0 w 6858000"/>
              <a:gd name="connsiteY6" fmla="*/ 285792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6857999">
                <a:moveTo>
                  <a:pt x="0" y="0"/>
                </a:moveTo>
                <a:lnTo>
                  <a:pt x="6858000" y="0"/>
                </a:lnTo>
                <a:lnTo>
                  <a:pt x="6858000" y="6857999"/>
                </a:lnTo>
                <a:lnTo>
                  <a:pt x="0" y="6857999"/>
                </a:lnTo>
                <a:lnTo>
                  <a:pt x="0" y="4063452"/>
                </a:lnTo>
                <a:lnTo>
                  <a:pt x="497840" y="3460690"/>
                </a:lnTo>
                <a:lnTo>
                  <a:pt x="0" y="2857926"/>
                </a:lnTo>
                <a:close/>
              </a:path>
            </a:pathLst>
          </a:custGeom>
          <a:gradFill>
            <a:gsLst>
              <a:gs pos="25000">
                <a:schemeClr val="tx2">
                  <a:alpha val="0"/>
                </a:schemeClr>
              </a:gs>
              <a:gs pos="100000">
                <a:schemeClr val="tx2">
                  <a:alpha val="40000"/>
                </a:schemeClr>
              </a:gs>
            </a:gsLst>
            <a:lin ang="5400000" scaled="1"/>
          </a:gradFill>
        </p:spPr>
        <p:txBody>
          <a:bodyPr wrap="square" lIns="457200" tIns="457200" rIns="457200" bIns="457200" anchor="b">
            <a:noAutofit/>
          </a:bodyPr>
          <a:lstStyle>
            <a:lvl1pPr marL="0" indent="0" algn="l">
              <a:buNone/>
              <a:defRPr sz="1800">
                <a:solidFill>
                  <a:schemeClr val="bg1"/>
                </a:solidFill>
              </a:defRPr>
            </a:lvl1pPr>
          </a:lstStyle>
          <a:p>
            <a:r>
              <a:rPr lang="en-US"/>
              <a:t>Optional: Click the icon in the center to add a custom image. </a:t>
            </a:r>
            <a:br>
              <a:rPr lang="en-US"/>
            </a:br>
            <a:r>
              <a:rPr lang="en-US"/>
              <a:t>Be careful not to move the frame, or the placeholder image beneath may peek through.</a:t>
            </a:r>
            <a:br>
              <a:rPr lang="en-US"/>
            </a:br>
            <a:r>
              <a:rPr lang="en-US"/>
              <a:t>Delete the frame if you don’t want to customize the image.</a:t>
            </a:r>
          </a:p>
        </p:txBody>
      </p:sp>
      <p:sp>
        <p:nvSpPr>
          <p:cNvPr id="4" name="Text Placeholder 3">
            <a:extLst>
              <a:ext uri="{FF2B5EF4-FFF2-40B4-BE49-F238E27FC236}">
                <a16:creationId xmlns:a16="http://schemas.microsoft.com/office/drawing/2014/main" id="{B63A6AA5-9CD1-502A-C6B1-DAD0AFDA1030}"/>
              </a:ext>
            </a:extLst>
          </p:cNvPr>
          <p:cNvSpPr>
            <a:spLocks noGrp="1"/>
          </p:cNvSpPr>
          <p:nvPr>
            <p:ph type="body" sz="half" idx="2" hasCustomPrompt="1"/>
          </p:nvPr>
        </p:nvSpPr>
        <p:spPr>
          <a:xfrm>
            <a:off x="608138" y="3429000"/>
            <a:ext cx="4045142" cy="2556761"/>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When adding a custom image, be careful not to move the frame, or the bottom image may peek through.</a:t>
            </a:r>
          </a:p>
        </p:txBody>
      </p:sp>
      <p:sp>
        <p:nvSpPr>
          <p:cNvPr id="21" name="Date Placeholder 20">
            <a:extLst>
              <a:ext uri="{FF2B5EF4-FFF2-40B4-BE49-F238E27FC236}">
                <a16:creationId xmlns:a16="http://schemas.microsoft.com/office/drawing/2014/main" id="{7E88F7B4-3ADF-6404-8C1D-13E03B8BC090}"/>
              </a:ext>
            </a:extLst>
          </p:cNvPr>
          <p:cNvSpPr>
            <a:spLocks noGrp="1"/>
          </p:cNvSpPr>
          <p:nvPr>
            <p:ph type="dt" sz="half" idx="19"/>
          </p:nvPr>
        </p:nvSpPr>
        <p:spPr/>
        <p:txBody>
          <a:bodyPr/>
          <a:lstStyle/>
          <a:p>
            <a:fld id="{8A60A3F5-120A-A64C-8514-4F9CB3D10376}" type="datetimeFigureOut">
              <a:rPr lang="en-US" smtClean="0"/>
              <a:pPr/>
              <a:t>10/6/2025</a:t>
            </a:fld>
            <a:endParaRPr lang="en-US"/>
          </a:p>
        </p:txBody>
      </p:sp>
      <p:sp>
        <p:nvSpPr>
          <p:cNvPr id="22" name="Footer Placeholder 21">
            <a:extLst>
              <a:ext uri="{FF2B5EF4-FFF2-40B4-BE49-F238E27FC236}">
                <a16:creationId xmlns:a16="http://schemas.microsoft.com/office/drawing/2014/main" id="{7B682567-EB11-07E9-BEFD-ACE2156CD99B}"/>
              </a:ext>
            </a:extLst>
          </p:cNvPr>
          <p:cNvSpPr>
            <a:spLocks noGrp="1"/>
          </p:cNvSpPr>
          <p:nvPr>
            <p:ph type="ftr" sz="quarter" idx="20"/>
          </p:nvPr>
        </p:nvSpPr>
        <p:spPr/>
        <p:txBody>
          <a:bodyPr/>
          <a:lstStyle/>
          <a:p>
            <a:endParaRPr lang="en-US"/>
          </a:p>
        </p:txBody>
      </p:sp>
      <p:sp>
        <p:nvSpPr>
          <p:cNvPr id="23" name="Slide Number Placeholder 22">
            <a:extLst>
              <a:ext uri="{FF2B5EF4-FFF2-40B4-BE49-F238E27FC236}">
                <a16:creationId xmlns:a16="http://schemas.microsoft.com/office/drawing/2014/main" id="{3BAF39BA-9DFA-BAEE-5B10-3220677C0A60}"/>
              </a:ext>
            </a:extLst>
          </p:cNvPr>
          <p:cNvSpPr>
            <a:spLocks noGrp="1"/>
          </p:cNvSpPr>
          <p:nvPr>
            <p:ph type="sldNum" sz="quarter" idx="21"/>
          </p:nvPr>
        </p:nvSpPr>
        <p:spPr/>
        <p:txBody>
          <a:bodyPr/>
          <a:lstStyle/>
          <a:p>
            <a:fld id="{8179B124-EE6F-DB4E-A403-682A40579A9A}" type="slidenum">
              <a:rPr lang="en-US" smtClean="0"/>
              <a:pPr/>
              <a:t>‹#›</a:t>
            </a:fld>
            <a:endParaRPr lang="en-US"/>
          </a:p>
        </p:txBody>
      </p:sp>
      <p:sp>
        <p:nvSpPr>
          <p:cNvPr id="3" name="Title 1">
            <a:extLst>
              <a:ext uri="{FF2B5EF4-FFF2-40B4-BE49-F238E27FC236}">
                <a16:creationId xmlns:a16="http://schemas.microsoft.com/office/drawing/2014/main" id="{5934830D-FBB2-5A9E-6DE0-C3A239A25306}"/>
              </a:ext>
            </a:extLst>
          </p:cNvPr>
          <p:cNvSpPr>
            <a:spLocks noGrp="1"/>
          </p:cNvSpPr>
          <p:nvPr>
            <p:ph type="title"/>
          </p:nvPr>
        </p:nvSpPr>
        <p:spPr>
          <a:xfrm>
            <a:off x="608138" y="619759"/>
            <a:ext cx="4045142" cy="2506278"/>
          </a:xfrm>
        </p:spPr>
        <p:txBody>
          <a:bodyPr>
            <a:normAutofit/>
          </a:bodyPr>
          <a:lstStyle>
            <a:lvl1pPr>
              <a:defRPr sz="4000"/>
            </a:lvl1pPr>
          </a:lstStyle>
          <a:p>
            <a:r>
              <a:rPr lang="en-US"/>
              <a:t>Click to edit Master title style</a:t>
            </a:r>
          </a:p>
        </p:txBody>
      </p:sp>
    </p:spTree>
    <p:extLst>
      <p:ext uri="{BB962C8B-B14F-4D97-AF65-F5344CB8AC3E}">
        <p14:creationId xmlns:p14="http://schemas.microsoft.com/office/powerpoint/2010/main" val="3718520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ext with Color Block - 2 colum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06C98F6-1BE6-7690-A88D-7E1F54A972A8}"/>
              </a:ext>
              <a:ext uri="{C183D7F6-B498-43B3-948B-1728B52AA6E4}">
                <adec:decorative xmlns:adec="http://schemas.microsoft.com/office/drawing/2017/decorative" val="1"/>
              </a:ext>
            </a:extLst>
          </p:cNvPr>
          <p:cNvSpPr/>
          <p:nvPr/>
        </p:nvSpPr>
        <p:spPr>
          <a:xfrm>
            <a:off x="6096000" y="0"/>
            <a:ext cx="6096000"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11B958C2-046F-C838-40E5-86B102C15D30}"/>
              </a:ext>
            </a:extLst>
          </p:cNvPr>
          <p:cNvSpPr>
            <a:spLocks noGrp="1"/>
          </p:cNvSpPr>
          <p:nvPr>
            <p:ph type="body" sz="quarter" idx="3" hasCustomPrompt="1"/>
          </p:nvPr>
        </p:nvSpPr>
        <p:spPr>
          <a:xfrm>
            <a:off x="7940766" y="2193789"/>
            <a:ext cx="2403543" cy="692497"/>
          </a:xfrm>
          <a:solidFill>
            <a:schemeClr val="bg1"/>
          </a:solidFill>
        </p:spPr>
        <p:txBody>
          <a:bodyPr wrap="none" lIns="182880" tIns="91440" rIns="182880" anchor="ctr" anchorCtr="0">
            <a:spAutoFit/>
          </a:bodyPr>
          <a:lstStyle>
            <a:lvl1pPr marL="0" indent="0" algn="ctr">
              <a:lnSpc>
                <a:spcPct val="100000"/>
              </a:lnSpc>
              <a:buNone/>
              <a:defRPr sz="3600" b="1" spc="15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CALLOUT</a:t>
            </a:r>
          </a:p>
        </p:txBody>
      </p:sp>
      <p:sp>
        <p:nvSpPr>
          <p:cNvPr id="6" name="Content Placeholder 5">
            <a:extLst>
              <a:ext uri="{FF2B5EF4-FFF2-40B4-BE49-F238E27FC236}">
                <a16:creationId xmlns:a16="http://schemas.microsoft.com/office/drawing/2014/main" id="{4CA84315-61EC-C4BD-1947-D38A94E7E860}"/>
              </a:ext>
            </a:extLst>
          </p:cNvPr>
          <p:cNvSpPr>
            <a:spLocks noGrp="1"/>
          </p:cNvSpPr>
          <p:nvPr>
            <p:ph sz="quarter" idx="4"/>
          </p:nvPr>
        </p:nvSpPr>
        <p:spPr>
          <a:xfrm>
            <a:off x="6704136" y="3139440"/>
            <a:ext cx="4876802" cy="3050222"/>
          </a:xfrm>
        </p:spPr>
        <p:txBody>
          <a:bodyPr/>
          <a:lstStyle>
            <a:lvl1pPr marL="0" indent="0" algn="ctr">
              <a:buNone/>
              <a:defRPr>
                <a:solidFill>
                  <a:schemeClr val="tx2"/>
                </a:solidFill>
              </a:defRPr>
            </a:lvl1pPr>
            <a:lvl2pPr marL="457200" indent="0" algn="ctr">
              <a:buNone/>
              <a:defRPr/>
            </a:lvl2pPr>
            <a:lvl3pPr algn="ctr">
              <a:defRPr/>
            </a:lvl3pPr>
            <a:lvl4pPr algn="ctr">
              <a:defRPr/>
            </a:lvl4pPr>
            <a:lvl5pPr algn="ctr">
              <a:defRPr/>
            </a:lvl5pPr>
          </a:lstStyle>
          <a:p>
            <a:pPr lvl="0"/>
            <a:r>
              <a:rPr lang="en-US"/>
              <a:t>Click to edit Master text styles</a:t>
            </a:r>
          </a:p>
        </p:txBody>
      </p:sp>
      <p:sp>
        <p:nvSpPr>
          <p:cNvPr id="7" name="Date Placeholder 6">
            <a:extLst>
              <a:ext uri="{FF2B5EF4-FFF2-40B4-BE49-F238E27FC236}">
                <a16:creationId xmlns:a16="http://schemas.microsoft.com/office/drawing/2014/main" id="{315266ED-5147-6F25-73F0-AC7294412B02}"/>
              </a:ext>
            </a:extLst>
          </p:cNvPr>
          <p:cNvSpPr>
            <a:spLocks noGrp="1"/>
          </p:cNvSpPr>
          <p:nvPr>
            <p:ph type="dt" sz="half" idx="10"/>
          </p:nvPr>
        </p:nvSpPr>
        <p:spPr/>
        <p:txBody>
          <a:bodyPr/>
          <a:lstStyle/>
          <a:p>
            <a:fld id="{8A60A3F5-120A-A64C-8514-4F9CB3D10376}" type="datetimeFigureOut">
              <a:rPr lang="en-US" smtClean="0"/>
              <a:t>10/6/2025</a:t>
            </a:fld>
            <a:endParaRPr lang="en-US"/>
          </a:p>
        </p:txBody>
      </p:sp>
      <p:sp>
        <p:nvSpPr>
          <p:cNvPr id="8" name="Footer Placeholder 7">
            <a:extLst>
              <a:ext uri="{FF2B5EF4-FFF2-40B4-BE49-F238E27FC236}">
                <a16:creationId xmlns:a16="http://schemas.microsoft.com/office/drawing/2014/main" id="{26E4DCBE-66D9-F157-C37B-0B55EA5C7C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EB7F6-D878-689A-E7DD-9B0E4E283BC4}"/>
              </a:ext>
            </a:extLst>
          </p:cNvPr>
          <p:cNvSpPr>
            <a:spLocks noGrp="1"/>
          </p:cNvSpPr>
          <p:nvPr>
            <p:ph type="sldNum" sz="quarter" idx="12"/>
          </p:nvPr>
        </p:nvSpPr>
        <p:spPr/>
        <p:txBody>
          <a:bodyPr/>
          <a:lstStyle/>
          <a:p>
            <a:fld id="{8179B124-EE6F-DB4E-A403-682A40579A9A}" type="slidenum">
              <a:rPr lang="en-US" smtClean="0"/>
              <a:t>‹#›</a:t>
            </a:fld>
            <a:endParaRPr lang="en-US"/>
          </a:p>
        </p:txBody>
      </p:sp>
      <p:sp>
        <p:nvSpPr>
          <p:cNvPr id="11" name="Text Placeholder 3">
            <a:extLst>
              <a:ext uri="{FF2B5EF4-FFF2-40B4-BE49-F238E27FC236}">
                <a16:creationId xmlns:a16="http://schemas.microsoft.com/office/drawing/2014/main" id="{CB6D8E76-7443-829D-3BDF-53D63BEA8469}"/>
              </a:ext>
            </a:extLst>
          </p:cNvPr>
          <p:cNvSpPr>
            <a:spLocks noGrp="1"/>
          </p:cNvSpPr>
          <p:nvPr>
            <p:ph type="body" sz="half" idx="2" hasCustomPrompt="1"/>
          </p:nvPr>
        </p:nvSpPr>
        <p:spPr>
          <a:xfrm>
            <a:off x="608138" y="3429000"/>
            <a:ext cx="4743580" cy="2556761"/>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When adding a custom image, be careful not to move the frame, or the bottom image may peek through.</a:t>
            </a:r>
          </a:p>
        </p:txBody>
      </p:sp>
      <p:sp>
        <p:nvSpPr>
          <p:cNvPr id="12" name="Title 1">
            <a:extLst>
              <a:ext uri="{FF2B5EF4-FFF2-40B4-BE49-F238E27FC236}">
                <a16:creationId xmlns:a16="http://schemas.microsoft.com/office/drawing/2014/main" id="{229E924E-32C2-34F9-21F3-FE6656ED345D}"/>
              </a:ext>
            </a:extLst>
          </p:cNvPr>
          <p:cNvSpPr>
            <a:spLocks noGrp="1"/>
          </p:cNvSpPr>
          <p:nvPr>
            <p:ph type="title"/>
          </p:nvPr>
        </p:nvSpPr>
        <p:spPr>
          <a:xfrm>
            <a:off x="608138" y="619759"/>
            <a:ext cx="4743580" cy="2506278"/>
          </a:xfrm>
        </p:spPr>
        <p:txBody>
          <a:bodyPr>
            <a:normAutofit/>
          </a:bodyPr>
          <a:lstStyle>
            <a:lvl1pPr>
              <a:defRPr sz="4000"/>
            </a:lvl1pPr>
          </a:lstStyle>
          <a:p>
            <a:r>
              <a:rPr lang="en-US"/>
              <a:t>Click to edit Master title style</a:t>
            </a:r>
          </a:p>
        </p:txBody>
      </p:sp>
    </p:spTree>
    <p:extLst>
      <p:ext uri="{BB962C8B-B14F-4D97-AF65-F5344CB8AC3E}">
        <p14:creationId xmlns:p14="http://schemas.microsoft.com/office/powerpoint/2010/main" val="2349533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lor Block - 2 colum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06C98F6-1BE6-7690-A88D-7E1F54A972A8}"/>
              </a:ext>
              <a:ext uri="{C183D7F6-B498-43B3-948B-1728B52AA6E4}">
                <adec:decorative xmlns:adec="http://schemas.microsoft.com/office/drawing/2017/decorative" val="1"/>
              </a:ext>
            </a:extLst>
          </p:cNvPr>
          <p:cNvSpPr/>
          <p:nvPr/>
        </p:nvSpPr>
        <p:spPr>
          <a:xfrm>
            <a:off x="6096000" y="0"/>
            <a:ext cx="6096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A99B2DC-ECD6-8854-2B5F-037D2BD1A8F4}"/>
              </a:ext>
              <a:ext uri="{C183D7F6-B498-43B3-948B-1728B52AA6E4}">
                <adec:decorative xmlns:adec="http://schemas.microsoft.com/office/drawing/2017/decorative" val="1"/>
              </a:ext>
            </a:extLst>
          </p:cNvPr>
          <p:cNvSpPr/>
          <p:nvPr/>
        </p:nvSpPr>
        <p:spPr>
          <a:xfrm>
            <a:off x="0" y="0"/>
            <a:ext cx="6096000" cy="6858000"/>
          </a:xfrm>
          <a:prstGeom prst="rect">
            <a:avLst/>
          </a:prstGeom>
          <a:solidFill>
            <a:srgbClr val="D7BD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778CA17B-BFC1-E0F0-179B-A7F447E276BB}"/>
              </a:ext>
            </a:extLst>
          </p:cNvPr>
          <p:cNvSpPr>
            <a:spLocks noGrp="1"/>
          </p:cNvSpPr>
          <p:nvPr>
            <p:ph sz="half" idx="2"/>
          </p:nvPr>
        </p:nvSpPr>
        <p:spPr>
          <a:xfrm>
            <a:off x="608137" y="3139440"/>
            <a:ext cx="4876801" cy="3050222"/>
          </a:xfrm>
        </p:spPr>
        <p:txBody>
          <a:bodyPr/>
          <a:lstStyle>
            <a:lvl1pPr marL="0" indent="0" algn="ctr">
              <a:buNone/>
              <a:defRPr>
                <a:solidFill>
                  <a:schemeClr val="tx2"/>
                </a:solidFill>
              </a:defRPr>
            </a:lvl1pPr>
            <a:lvl2pPr algn="ctr">
              <a:defRPr/>
            </a:lvl2pPr>
            <a:lvl3pPr algn="ctr">
              <a:defRPr/>
            </a:lvl3pPr>
            <a:lvl4pPr algn="ctr">
              <a:defRPr/>
            </a:lvl4pPr>
            <a:lvl5pPr algn="ctr">
              <a:defRPr/>
            </a:lvl5pPr>
          </a:lstStyle>
          <a:p>
            <a:pPr lvl="0"/>
            <a:r>
              <a:rPr lang="en-US" dirty="0"/>
              <a:t>Click to edit Master text styles</a:t>
            </a:r>
          </a:p>
        </p:txBody>
      </p:sp>
      <p:sp>
        <p:nvSpPr>
          <p:cNvPr id="6" name="Content Placeholder 5">
            <a:extLst>
              <a:ext uri="{FF2B5EF4-FFF2-40B4-BE49-F238E27FC236}">
                <a16:creationId xmlns:a16="http://schemas.microsoft.com/office/drawing/2014/main" id="{4CA84315-61EC-C4BD-1947-D38A94E7E860}"/>
              </a:ext>
            </a:extLst>
          </p:cNvPr>
          <p:cNvSpPr>
            <a:spLocks noGrp="1"/>
          </p:cNvSpPr>
          <p:nvPr>
            <p:ph sz="quarter" idx="4"/>
          </p:nvPr>
        </p:nvSpPr>
        <p:spPr>
          <a:xfrm>
            <a:off x="6704136" y="3139440"/>
            <a:ext cx="4876802" cy="3050222"/>
          </a:xfrm>
        </p:spPr>
        <p:txBody>
          <a:bodyPr/>
          <a:lstStyle>
            <a:lvl1pPr marL="0" indent="0" algn="ctr">
              <a:buNone/>
              <a:defRPr>
                <a:solidFill>
                  <a:schemeClr val="bg1"/>
                </a:solidFill>
              </a:defRPr>
            </a:lvl1pPr>
            <a:lvl2pPr marL="457200" indent="0" algn="ctr">
              <a:buNone/>
              <a:defRPr/>
            </a:lvl2pPr>
            <a:lvl3pPr algn="ctr">
              <a:defRPr/>
            </a:lvl3pPr>
            <a:lvl4pPr algn="ctr">
              <a:defRPr/>
            </a:lvl4pPr>
            <a:lvl5pPr algn="ctr">
              <a:defRPr/>
            </a:lvl5pPr>
          </a:lstStyle>
          <a:p>
            <a:pPr lvl="0"/>
            <a:r>
              <a:rPr lang="en-US"/>
              <a:t>Click to edit Master text styles</a:t>
            </a:r>
          </a:p>
        </p:txBody>
      </p:sp>
      <p:sp>
        <p:nvSpPr>
          <p:cNvPr id="7" name="Date Placeholder 6">
            <a:extLst>
              <a:ext uri="{FF2B5EF4-FFF2-40B4-BE49-F238E27FC236}">
                <a16:creationId xmlns:a16="http://schemas.microsoft.com/office/drawing/2014/main" id="{315266ED-5147-6F25-73F0-AC7294412B02}"/>
              </a:ext>
            </a:extLst>
          </p:cNvPr>
          <p:cNvSpPr>
            <a:spLocks noGrp="1"/>
          </p:cNvSpPr>
          <p:nvPr>
            <p:ph type="dt" sz="half" idx="10"/>
          </p:nvPr>
        </p:nvSpPr>
        <p:spPr/>
        <p:txBody>
          <a:bodyPr/>
          <a:lstStyle/>
          <a:p>
            <a:fld id="{8A60A3F5-120A-A64C-8514-4F9CB3D10376}" type="datetimeFigureOut">
              <a:rPr lang="en-US" smtClean="0"/>
              <a:t>10/6/2025</a:t>
            </a:fld>
            <a:endParaRPr lang="en-US"/>
          </a:p>
        </p:txBody>
      </p:sp>
      <p:sp>
        <p:nvSpPr>
          <p:cNvPr id="8" name="Footer Placeholder 7">
            <a:extLst>
              <a:ext uri="{FF2B5EF4-FFF2-40B4-BE49-F238E27FC236}">
                <a16:creationId xmlns:a16="http://schemas.microsoft.com/office/drawing/2014/main" id="{26E4DCBE-66D9-F157-C37B-0B55EA5C7C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EB7F6-D878-689A-E7DD-9B0E4E283BC4}"/>
              </a:ext>
            </a:extLst>
          </p:cNvPr>
          <p:cNvSpPr>
            <a:spLocks noGrp="1"/>
          </p:cNvSpPr>
          <p:nvPr>
            <p:ph type="sldNum" sz="quarter" idx="12"/>
          </p:nvPr>
        </p:nvSpPr>
        <p:spPr/>
        <p:txBody>
          <a:bodyPr/>
          <a:lstStyle/>
          <a:p>
            <a:fld id="{8179B124-EE6F-DB4E-A403-682A40579A9A}" type="slidenum">
              <a:rPr lang="en-US" smtClean="0"/>
              <a:t>‹#›</a:t>
            </a:fld>
            <a:endParaRPr lang="en-US"/>
          </a:p>
        </p:txBody>
      </p:sp>
      <p:sp>
        <p:nvSpPr>
          <p:cNvPr id="2" name="Text Placeholder 4">
            <a:extLst>
              <a:ext uri="{FF2B5EF4-FFF2-40B4-BE49-F238E27FC236}">
                <a16:creationId xmlns:a16="http://schemas.microsoft.com/office/drawing/2014/main" id="{E70A7FC6-BD39-45E8-B9B0-E969004E0012}"/>
              </a:ext>
            </a:extLst>
          </p:cNvPr>
          <p:cNvSpPr>
            <a:spLocks noGrp="1"/>
          </p:cNvSpPr>
          <p:nvPr>
            <p:ph type="body" sz="quarter" idx="3" hasCustomPrompt="1"/>
          </p:nvPr>
        </p:nvSpPr>
        <p:spPr>
          <a:xfrm>
            <a:off x="7940766" y="2105617"/>
            <a:ext cx="2403543" cy="692497"/>
          </a:xfrm>
          <a:solidFill>
            <a:schemeClr val="accent2"/>
          </a:solidFill>
        </p:spPr>
        <p:txBody>
          <a:bodyPr wrap="none" lIns="182880" tIns="91440" rIns="182880" anchor="ctr" anchorCtr="0">
            <a:spAutoFit/>
          </a:bodyPr>
          <a:lstStyle>
            <a:lvl1pPr marL="0" indent="0" algn="ctr">
              <a:lnSpc>
                <a:spcPct val="100000"/>
              </a:lnSpc>
              <a:buNone/>
              <a:defRPr sz="3600" b="1" spc="15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CALLOUT</a:t>
            </a:r>
          </a:p>
        </p:txBody>
      </p:sp>
      <p:sp>
        <p:nvSpPr>
          <p:cNvPr id="11" name="Text Placeholder 4">
            <a:extLst>
              <a:ext uri="{FF2B5EF4-FFF2-40B4-BE49-F238E27FC236}">
                <a16:creationId xmlns:a16="http://schemas.microsoft.com/office/drawing/2014/main" id="{EEFD25E3-1387-8DCC-3CD1-5B72513806A7}"/>
              </a:ext>
            </a:extLst>
          </p:cNvPr>
          <p:cNvSpPr>
            <a:spLocks noGrp="1"/>
          </p:cNvSpPr>
          <p:nvPr>
            <p:ph type="body" sz="quarter" idx="13" hasCustomPrompt="1"/>
          </p:nvPr>
        </p:nvSpPr>
        <p:spPr>
          <a:xfrm>
            <a:off x="1783034" y="2105617"/>
            <a:ext cx="2403543" cy="692497"/>
          </a:xfrm>
          <a:solidFill>
            <a:schemeClr val="accent2"/>
          </a:solidFill>
        </p:spPr>
        <p:txBody>
          <a:bodyPr wrap="none" lIns="182880" tIns="91440" rIns="182880" anchor="ctr" anchorCtr="0">
            <a:spAutoFit/>
          </a:bodyPr>
          <a:lstStyle>
            <a:lvl1pPr marL="0" indent="0" algn="ctr">
              <a:lnSpc>
                <a:spcPct val="100000"/>
              </a:lnSpc>
              <a:buNone/>
              <a:defRPr sz="3600" b="1" spc="15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CALLOUT</a:t>
            </a:r>
          </a:p>
        </p:txBody>
      </p:sp>
    </p:spTree>
    <p:extLst>
      <p:ext uri="{BB962C8B-B14F-4D97-AF65-F5344CB8AC3E}">
        <p14:creationId xmlns:p14="http://schemas.microsoft.com/office/powerpoint/2010/main" val="11723908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Picture with Caption">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DB370EF-D7D5-9287-4375-7CDD35E65F78}"/>
              </a:ext>
              <a:ext uri="{C183D7F6-B498-43B3-948B-1728B52AA6E4}">
                <adec:decorative xmlns:adec="http://schemas.microsoft.com/office/drawing/2017/decorative" val="1"/>
              </a:ext>
            </a:extLst>
          </p:cNvPr>
          <p:cNvSpPr/>
          <p:nvPr/>
        </p:nvSpPr>
        <p:spPr>
          <a:xfrm flipH="1">
            <a:off x="8351520" y="0"/>
            <a:ext cx="384048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2058621-1B9D-377D-AABD-3FEBA3743600}"/>
              </a:ext>
              <a:ext uri="{C183D7F6-B498-43B3-948B-1728B52AA6E4}">
                <adec:decorative xmlns:adec="http://schemas.microsoft.com/office/drawing/2017/decorative" val="1"/>
              </a:ext>
            </a:extLst>
          </p:cNvPr>
          <p:cNvPicPr>
            <a:picLocks noChangeAspect="1"/>
          </p:cNvPicPr>
          <p:nvPr/>
        </p:nvPicPr>
        <p:blipFill rotWithShape="1">
          <a:blip r:embed="rId2"/>
          <a:srcRect l="12852" t="3214" r="17" b="9647"/>
          <a:stretch/>
        </p:blipFill>
        <p:spPr>
          <a:xfrm>
            <a:off x="5963920" y="619759"/>
            <a:ext cx="5615878" cy="5616448"/>
          </a:xfrm>
          <a:prstGeom prst="rect">
            <a:avLst/>
          </a:prstGeom>
        </p:spPr>
      </p:pic>
      <p:sp>
        <p:nvSpPr>
          <p:cNvPr id="4" name="Text Placeholder 3">
            <a:extLst>
              <a:ext uri="{FF2B5EF4-FFF2-40B4-BE49-F238E27FC236}">
                <a16:creationId xmlns:a16="http://schemas.microsoft.com/office/drawing/2014/main" id="{B63A6AA5-9CD1-502A-C6B1-DAD0AFDA1030}"/>
              </a:ext>
            </a:extLst>
          </p:cNvPr>
          <p:cNvSpPr>
            <a:spLocks noGrp="1"/>
          </p:cNvSpPr>
          <p:nvPr>
            <p:ph type="body" sz="half" idx="2" hasCustomPrompt="1"/>
          </p:nvPr>
        </p:nvSpPr>
        <p:spPr>
          <a:xfrm>
            <a:off x="608138" y="3429000"/>
            <a:ext cx="4743580" cy="2556761"/>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When adding a custom image, be careful not to move the frame, or the bottom image may peek through.</a:t>
            </a:r>
          </a:p>
        </p:txBody>
      </p:sp>
      <p:sp>
        <p:nvSpPr>
          <p:cNvPr id="16" name="Picture Placeholder 15">
            <a:extLst>
              <a:ext uri="{FF2B5EF4-FFF2-40B4-BE49-F238E27FC236}">
                <a16:creationId xmlns:a16="http://schemas.microsoft.com/office/drawing/2014/main" id="{C770BF24-8D00-40A6-9C69-742A02DC93AB}"/>
              </a:ext>
            </a:extLst>
          </p:cNvPr>
          <p:cNvSpPr>
            <a:spLocks noGrp="1"/>
          </p:cNvSpPr>
          <p:nvPr>
            <p:ph type="pic" sz="quarter" idx="18" hasCustomPrompt="1"/>
          </p:nvPr>
        </p:nvSpPr>
        <p:spPr>
          <a:xfrm>
            <a:off x="5963919" y="621791"/>
            <a:ext cx="5615877" cy="5616449"/>
          </a:xfrm>
          <a:solidFill>
            <a:schemeClr val="tx2">
              <a:alpha val="23107"/>
            </a:schemeClr>
          </a:solidFill>
        </p:spPr>
        <p:txBody>
          <a:bodyPr lIns="457200" tIns="457200" rIns="457200" bIns="457200" anchor="b">
            <a:normAutofit/>
          </a:bodyPr>
          <a:lstStyle>
            <a:lvl1pPr marL="0" indent="0" algn="l">
              <a:buNone/>
              <a:defRPr sz="1800">
                <a:solidFill>
                  <a:schemeClr val="bg1"/>
                </a:solidFill>
              </a:defRPr>
            </a:lvl1pPr>
          </a:lstStyle>
          <a:p>
            <a:r>
              <a:rPr lang="en-US"/>
              <a:t>Optional: Click the icon in the center to add a custom image. </a:t>
            </a:r>
            <a:br>
              <a:rPr lang="en-US"/>
            </a:br>
            <a:r>
              <a:rPr lang="en-US"/>
              <a:t>Be careful not to move the frame, or the placeholder image beneath may peek through.</a:t>
            </a:r>
            <a:br>
              <a:rPr lang="en-US"/>
            </a:br>
            <a:r>
              <a:rPr lang="en-US"/>
              <a:t>Delete the frame if you don’t want to customize the image.</a:t>
            </a:r>
          </a:p>
        </p:txBody>
      </p:sp>
      <p:sp>
        <p:nvSpPr>
          <p:cNvPr id="21" name="Date Placeholder 20">
            <a:extLst>
              <a:ext uri="{FF2B5EF4-FFF2-40B4-BE49-F238E27FC236}">
                <a16:creationId xmlns:a16="http://schemas.microsoft.com/office/drawing/2014/main" id="{7E88F7B4-3ADF-6404-8C1D-13E03B8BC090}"/>
              </a:ext>
            </a:extLst>
          </p:cNvPr>
          <p:cNvSpPr>
            <a:spLocks noGrp="1"/>
          </p:cNvSpPr>
          <p:nvPr>
            <p:ph type="dt" sz="half" idx="19"/>
          </p:nvPr>
        </p:nvSpPr>
        <p:spPr/>
        <p:txBody>
          <a:bodyPr/>
          <a:lstStyle/>
          <a:p>
            <a:fld id="{8A60A3F5-120A-A64C-8514-4F9CB3D10376}" type="datetimeFigureOut">
              <a:rPr lang="en-US" smtClean="0"/>
              <a:pPr/>
              <a:t>10/6/2025</a:t>
            </a:fld>
            <a:endParaRPr lang="en-US"/>
          </a:p>
        </p:txBody>
      </p:sp>
      <p:sp>
        <p:nvSpPr>
          <p:cNvPr id="22" name="Footer Placeholder 21">
            <a:extLst>
              <a:ext uri="{FF2B5EF4-FFF2-40B4-BE49-F238E27FC236}">
                <a16:creationId xmlns:a16="http://schemas.microsoft.com/office/drawing/2014/main" id="{7B682567-EB11-07E9-BEFD-ACE2156CD99B}"/>
              </a:ext>
            </a:extLst>
          </p:cNvPr>
          <p:cNvSpPr>
            <a:spLocks noGrp="1"/>
          </p:cNvSpPr>
          <p:nvPr>
            <p:ph type="ftr" sz="quarter" idx="20"/>
          </p:nvPr>
        </p:nvSpPr>
        <p:spPr/>
        <p:txBody>
          <a:bodyPr/>
          <a:lstStyle/>
          <a:p>
            <a:endParaRPr lang="en-US"/>
          </a:p>
        </p:txBody>
      </p:sp>
      <p:sp>
        <p:nvSpPr>
          <p:cNvPr id="23" name="Slide Number Placeholder 22">
            <a:extLst>
              <a:ext uri="{FF2B5EF4-FFF2-40B4-BE49-F238E27FC236}">
                <a16:creationId xmlns:a16="http://schemas.microsoft.com/office/drawing/2014/main" id="{3BAF39BA-9DFA-BAEE-5B10-3220677C0A60}"/>
              </a:ext>
            </a:extLst>
          </p:cNvPr>
          <p:cNvSpPr>
            <a:spLocks noGrp="1"/>
          </p:cNvSpPr>
          <p:nvPr>
            <p:ph type="sldNum" sz="quarter" idx="21"/>
          </p:nvPr>
        </p:nvSpPr>
        <p:spPr/>
        <p:txBody>
          <a:bodyPr/>
          <a:lstStyle/>
          <a:p>
            <a:fld id="{8179B124-EE6F-DB4E-A403-682A40579A9A}" type="slidenum">
              <a:rPr lang="en-US" smtClean="0"/>
              <a:pPr/>
              <a:t>‹#›</a:t>
            </a:fld>
            <a:endParaRPr lang="en-US"/>
          </a:p>
        </p:txBody>
      </p:sp>
      <p:sp>
        <p:nvSpPr>
          <p:cNvPr id="3" name="Title 1">
            <a:extLst>
              <a:ext uri="{FF2B5EF4-FFF2-40B4-BE49-F238E27FC236}">
                <a16:creationId xmlns:a16="http://schemas.microsoft.com/office/drawing/2014/main" id="{5934830D-FBB2-5A9E-6DE0-C3A239A25306}"/>
              </a:ext>
            </a:extLst>
          </p:cNvPr>
          <p:cNvSpPr>
            <a:spLocks noGrp="1"/>
          </p:cNvSpPr>
          <p:nvPr>
            <p:ph type="title"/>
          </p:nvPr>
        </p:nvSpPr>
        <p:spPr>
          <a:xfrm>
            <a:off x="608138" y="619759"/>
            <a:ext cx="4743580" cy="2506278"/>
          </a:xfrm>
        </p:spPr>
        <p:txBody>
          <a:bodyPr>
            <a:normAutofit/>
          </a:bodyPr>
          <a:lstStyle>
            <a:lvl1pPr>
              <a:defRPr sz="4000"/>
            </a:lvl1pPr>
          </a:lstStyle>
          <a:p>
            <a:r>
              <a:rPr lang="en-US"/>
              <a:t>Click to edit Master title style</a:t>
            </a:r>
          </a:p>
        </p:txBody>
      </p:sp>
    </p:spTree>
    <p:extLst>
      <p:ext uri="{BB962C8B-B14F-4D97-AF65-F5344CB8AC3E}">
        <p14:creationId xmlns:p14="http://schemas.microsoft.com/office/powerpoint/2010/main" val="7650116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89AD27-4BBA-E657-8599-BF1D7A22837B}"/>
              </a:ext>
              <a:ext uri="{C183D7F6-B498-43B3-948B-1728B52AA6E4}">
                <adec:decorative xmlns:adec="http://schemas.microsoft.com/office/drawing/2017/decorative" val="1"/>
              </a:ext>
            </a:extLst>
          </p:cNvPr>
          <p:cNvSpPr/>
          <p:nvPr/>
        </p:nvSpPr>
        <p:spPr>
          <a:xfrm flipH="1">
            <a:off x="0" y="0"/>
            <a:ext cx="384048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FA50C55-F058-6D66-6F50-2AAA73C4AF7D}"/>
              </a:ext>
            </a:extLst>
          </p:cNvPr>
          <p:cNvSpPr>
            <a:spLocks noGrp="1"/>
          </p:cNvSpPr>
          <p:nvPr>
            <p:ph idx="1"/>
          </p:nvPr>
        </p:nvSpPr>
        <p:spPr>
          <a:xfrm>
            <a:off x="608139" y="619760"/>
            <a:ext cx="5609782" cy="5614416"/>
          </a:xfrm>
          <a:solidFill>
            <a:schemeClr val="accent2"/>
          </a:solidFill>
        </p:spPr>
        <p:txBody>
          <a:bodyPr lIns="457200" tIns="457200" rIns="457200" bIns="457200" anchor="ctr">
            <a:normAutofit/>
          </a:bodyPr>
          <a:lstStyle>
            <a:lvl1pPr marL="0" indent="0" algn="ctr">
              <a:buNone/>
              <a:defRPr sz="2000">
                <a:solidFill>
                  <a:schemeClr val="bg1"/>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a:t>Click to edit Master text styles</a:t>
            </a:r>
          </a:p>
        </p:txBody>
      </p:sp>
      <p:sp>
        <p:nvSpPr>
          <p:cNvPr id="4" name="Text Placeholder 3">
            <a:extLst>
              <a:ext uri="{FF2B5EF4-FFF2-40B4-BE49-F238E27FC236}">
                <a16:creationId xmlns:a16="http://schemas.microsoft.com/office/drawing/2014/main" id="{8C6F12D1-6CD4-46B3-D63F-0BBF0B149124}"/>
              </a:ext>
            </a:extLst>
          </p:cNvPr>
          <p:cNvSpPr>
            <a:spLocks noGrp="1"/>
          </p:cNvSpPr>
          <p:nvPr>
            <p:ph type="body" sz="half" idx="2"/>
          </p:nvPr>
        </p:nvSpPr>
        <p:spPr>
          <a:xfrm>
            <a:off x="6826060" y="3429000"/>
            <a:ext cx="4746180" cy="2589779"/>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Date Placeholder 15">
            <a:extLst>
              <a:ext uri="{FF2B5EF4-FFF2-40B4-BE49-F238E27FC236}">
                <a16:creationId xmlns:a16="http://schemas.microsoft.com/office/drawing/2014/main" id="{FB7B3AF6-1B63-613A-C005-E0E381D67E5C}"/>
              </a:ext>
            </a:extLst>
          </p:cNvPr>
          <p:cNvSpPr>
            <a:spLocks noGrp="1"/>
          </p:cNvSpPr>
          <p:nvPr>
            <p:ph type="dt" sz="half" idx="10"/>
          </p:nvPr>
        </p:nvSpPr>
        <p:spPr/>
        <p:txBody>
          <a:bodyPr/>
          <a:lstStyle/>
          <a:p>
            <a:fld id="{8A60A3F5-120A-A64C-8514-4F9CB3D10376}" type="datetimeFigureOut">
              <a:rPr lang="en-US" smtClean="0"/>
              <a:pPr/>
              <a:t>10/6/2025</a:t>
            </a:fld>
            <a:endParaRPr lang="en-US"/>
          </a:p>
        </p:txBody>
      </p:sp>
      <p:sp>
        <p:nvSpPr>
          <p:cNvPr id="17" name="Footer Placeholder 16">
            <a:extLst>
              <a:ext uri="{FF2B5EF4-FFF2-40B4-BE49-F238E27FC236}">
                <a16:creationId xmlns:a16="http://schemas.microsoft.com/office/drawing/2014/main" id="{BC69328F-ADA1-3630-6495-D1406C319055}"/>
              </a:ext>
            </a:extLst>
          </p:cNvPr>
          <p:cNvSpPr>
            <a:spLocks noGrp="1"/>
          </p:cNvSpPr>
          <p:nvPr>
            <p:ph type="ftr" sz="quarter" idx="11"/>
          </p:nvPr>
        </p:nvSpPr>
        <p:spPr/>
        <p:txBody>
          <a:bodyPr/>
          <a:lstStyle/>
          <a:p>
            <a:endParaRPr lang="en-US"/>
          </a:p>
        </p:txBody>
      </p:sp>
      <p:sp>
        <p:nvSpPr>
          <p:cNvPr id="18" name="Slide Number Placeholder 17">
            <a:extLst>
              <a:ext uri="{FF2B5EF4-FFF2-40B4-BE49-F238E27FC236}">
                <a16:creationId xmlns:a16="http://schemas.microsoft.com/office/drawing/2014/main" id="{4FD62046-E57A-9E3E-6472-4C1EA4F80EF5}"/>
              </a:ext>
            </a:extLst>
          </p:cNvPr>
          <p:cNvSpPr>
            <a:spLocks noGrp="1"/>
          </p:cNvSpPr>
          <p:nvPr>
            <p:ph type="sldNum" sz="quarter" idx="12"/>
          </p:nvPr>
        </p:nvSpPr>
        <p:spPr/>
        <p:txBody>
          <a:bodyPr/>
          <a:lstStyle/>
          <a:p>
            <a:fld id="{8179B124-EE6F-DB4E-A403-682A40579A9A}" type="slidenum">
              <a:rPr lang="en-US" smtClean="0"/>
              <a:pPr/>
              <a:t>‹#›</a:t>
            </a:fld>
            <a:endParaRPr lang="en-US"/>
          </a:p>
        </p:txBody>
      </p:sp>
      <p:sp>
        <p:nvSpPr>
          <p:cNvPr id="2" name="Title 1">
            <a:extLst>
              <a:ext uri="{FF2B5EF4-FFF2-40B4-BE49-F238E27FC236}">
                <a16:creationId xmlns:a16="http://schemas.microsoft.com/office/drawing/2014/main" id="{3CCA670E-0A7A-94B9-CE55-7BFEC2AB597A}"/>
              </a:ext>
            </a:extLst>
          </p:cNvPr>
          <p:cNvSpPr>
            <a:spLocks noGrp="1"/>
          </p:cNvSpPr>
          <p:nvPr>
            <p:ph type="title"/>
          </p:nvPr>
        </p:nvSpPr>
        <p:spPr>
          <a:xfrm>
            <a:off x="6837682" y="619759"/>
            <a:ext cx="4746180" cy="2605090"/>
          </a:xfrm>
        </p:spPr>
        <p:txBody>
          <a:bodyPr>
            <a:normAutofit/>
          </a:bodyPr>
          <a:lstStyle>
            <a:lvl1pPr>
              <a:defRPr sz="4000"/>
            </a:lvl1pPr>
          </a:lstStyle>
          <a:p>
            <a:r>
              <a:rPr lang="en-US"/>
              <a:t>Click to edit Master title style</a:t>
            </a:r>
          </a:p>
        </p:txBody>
      </p:sp>
    </p:spTree>
    <p:extLst>
      <p:ext uri="{BB962C8B-B14F-4D97-AF65-F5344CB8AC3E}">
        <p14:creationId xmlns:p14="http://schemas.microsoft.com/office/powerpoint/2010/main" val="38864547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allouts — Column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AF8AC05-EEDC-D36F-A868-39BAC7E5DD55}"/>
              </a:ext>
            </a:extLst>
          </p:cNvPr>
          <p:cNvSpPr>
            <a:spLocks noGrp="1"/>
          </p:cNvSpPr>
          <p:nvPr>
            <p:ph type="dt" sz="half" idx="10"/>
          </p:nvPr>
        </p:nvSpPr>
        <p:spPr/>
        <p:txBody>
          <a:bodyPr/>
          <a:lstStyle/>
          <a:p>
            <a:fld id="{8A60A3F5-120A-A64C-8514-4F9CB3D10376}" type="datetimeFigureOut">
              <a:rPr lang="en-US" smtClean="0"/>
              <a:pPr/>
              <a:t>10/6/2025</a:t>
            </a:fld>
            <a:endParaRPr lang="en-US"/>
          </a:p>
        </p:txBody>
      </p:sp>
      <p:sp>
        <p:nvSpPr>
          <p:cNvPr id="4" name="Footer Placeholder 3">
            <a:extLst>
              <a:ext uri="{FF2B5EF4-FFF2-40B4-BE49-F238E27FC236}">
                <a16:creationId xmlns:a16="http://schemas.microsoft.com/office/drawing/2014/main" id="{C9D7D032-AD64-B60E-1392-2E37B51C5F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3AD11A-887E-341B-FBED-6478545C4BBF}"/>
              </a:ext>
            </a:extLst>
          </p:cNvPr>
          <p:cNvSpPr>
            <a:spLocks noGrp="1"/>
          </p:cNvSpPr>
          <p:nvPr>
            <p:ph type="sldNum" sz="quarter" idx="12"/>
          </p:nvPr>
        </p:nvSpPr>
        <p:spPr/>
        <p:txBody>
          <a:bodyPr/>
          <a:lstStyle/>
          <a:p>
            <a:fld id="{8179B124-EE6F-DB4E-A403-682A40579A9A}" type="slidenum">
              <a:rPr lang="en-US" smtClean="0"/>
              <a:pPr/>
              <a:t>‹#›</a:t>
            </a:fld>
            <a:endParaRPr lang="en-US"/>
          </a:p>
        </p:txBody>
      </p:sp>
      <p:sp>
        <p:nvSpPr>
          <p:cNvPr id="9" name="Content Placeholder 8">
            <a:extLst>
              <a:ext uri="{FF2B5EF4-FFF2-40B4-BE49-F238E27FC236}">
                <a16:creationId xmlns:a16="http://schemas.microsoft.com/office/drawing/2014/main" id="{B8919015-ED07-D3DC-8321-B72D84EA1C53}"/>
              </a:ext>
            </a:extLst>
          </p:cNvPr>
          <p:cNvSpPr>
            <a:spLocks noGrp="1"/>
          </p:cNvSpPr>
          <p:nvPr>
            <p:ph sz="quarter" idx="13" hasCustomPrompt="1"/>
          </p:nvPr>
        </p:nvSpPr>
        <p:spPr>
          <a:xfrm>
            <a:off x="732281" y="2689353"/>
            <a:ext cx="2353436" cy="1120647"/>
          </a:xfrm>
        </p:spPr>
        <p:txBody>
          <a:bodyPr lIns="91440" rIns="91440" bIns="0" anchor="t">
            <a:noAutofit/>
          </a:bodyPr>
          <a:lstStyle>
            <a:lvl1pPr marL="0" indent="0" algn="l">
              <a:lnSpc>
                <a:spcPct val="100000"/>
              </a:lnSpc>
              <a:buNone/>
              <a:defRPr sz="2000" b="1" spc="0" baseline="0">
                <a:solidFill>
                  <a:schemeClr val="accent1">
                    <a:lumMod val="75000"/>
                  </a:schemeClr>
                </a:solidFill>
                <a:latin typeface="+mj-lt"/>
              </a:defRPr>
            </a:lvl1pPr>
          </a:lstStyle>
          <a:p>
            <a:pPr lvl="0"/>
            <a:r>
              <a:rPr lang="en-US"/>
              <a:t>Column 1</a:t>
            </a:r>
          </a:p>
        </p:txBody>
      </p:sp>
      <p:sp>
        <p:nvSpPr>
          <p:cNvPr id="15" name="Text Placeholder 14">
            <a:extLst>
              <a:ext uri="{FF2B5EF4-FFF2-40B4-BE49-F238E27FC236}">
                <a16:creationId xmlns:a16="http://schemas.microsoft.com/office/drawing/2014/main" id="{91FBE498-FDB6-5660-8BE1-4F4C01BEF7E5}"/>
              </a:ext>
            </a:extLst>
          </p:cNvPr>
          <p:cNvSpPr>
            <a:spLocks noGrp="1"/>
          </p:cNvSpPr>
          <p:nvPr>
            <p:ph type="body" sz="quarter" idx="18" hasCustomPrompt="1"/>
          </p:nvPr>
        </p:nvSpPr>
        <p:spPr>
          <a:xfrm>
            <a:off x="731521" y="3810000"/>
            <a:ext cx="2353434" cy="2163763"/>
          </a:xfrm>
        </p:spPr>
        <p:txBody>
          <a:bodyPr lIns="91440" tIns="0" rIns="91440">
            <a:normAutofit/>
          </a:bodyPr>
          <a:lstStyle>
            <a:lvl1pPr marL="0" indent="0" algn="l">
              <a:buNone/>
              <a:defRPr sz="1600">
                <a:solidFill>
                  <a:schemeClr val="tx2"/>
                </a:solidFill>
              </a:defRPr>
            </a:lvl1pPr>
          </a:lstStyle>
          <a:p>
            <a:pPr lvl="0"/>
            <a:r>
              <a:rPr lang="en-US"/>
              <a:t>Description of Column 1</a:t>
            </a:r>
          </a:p>
        </p:txBody>
      </p:sp>
      <p:sp>
        <p:nvSpPr>
          <p:cNvPr id="6" name="Title 5">
            <a:extLst>
              <a:ext uri="{FF2B5EF4-FFF2-40B4-BE49-F238E27FC236}">
                <a16:creationId xmlns:a16="http://schemas.microsoft.com/office/drawing/2014/main" id="{BAA57087-3E08-8033-B654-1FC00AC6A5FB}"/>
              </a:ext>
            </a:extLst>
          </p:cNvPr>
          <p:cNvSpPr>
            <a:spLocks noGrp="1"/>
          </p:cNvSpPr>
          <p:nvPr>
            <p:ph type="title"/>
          </p:nvPr>
        </p:nvSpPr>
        <p:spPr>
          <a:xfrm>
            <a:off x="608138" y="365125"/>
            <a:ext cx="10972800" cy="2130552"/>
          </a:xfrm>
        </p:spPr>
        <p:txBody>
          <a:bodyPr>
            <a:normAutofit/>
          </a:bodyPr>
          <a:lstStyle>
            <a:lvl1pPr>
              <a:defRPr sz="3600"/>
            </a:lvl1pPr>
          </a:lstStyle>
          <a:p>
            <a:r>
              <a:rPr lang="en-US"/>
              <a:t>Click to edit Master title style</a:t>
            </a:r>
          </a:p>
        </p:txBody>
      </p:sp>
      <p:cxnSp>
        <p:nvCxnSpPr>
          <p:cNvPr id="8" name="Straight Connector 7">
            <a:extLst>
              <a:ext uri="{FF2B5EF4-FFF2-40B4-BE49-F238E27FC236}">
                <a16:creationId xmlns:a16="http://schemas.microsoft.com/office/drawing/2014/main" id="{A718316F-FB2F-1083-E52D-F03C0A997CFC}"/>
              </a:ext>
            </a:extLst>
          </p:cNvPr>
          <p:cNvCxnSpPr/>
          <p:nvPr/>
        </p:nvCxnSpPr>
        <p:spPr>
          <a:xfrm>
            <a:off x="622753" y="2689352"/>
            <a:ext cx="0" cy="3284411"/>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74883942-E107-407A-9D30-A8C59369571B}"/>
              </a:ext>
            </a:extLst>
          </p:cNvPr>
          <p:cNvCxnSpPr/>
          <p:nvPr/>
        </p:nvCxnSpPr>
        <p:spPr>
          <a:xfrm>
            <a:off x="3457810" y="2689352"/>
            <a:ext cx="0" cy="3284411"/>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D5157E4A-8DA3-38B2-15DC-3D9C685270AE}"/>
              </a:ext>
            </a:extLst>
          </p:cNvPr>
          <p:cNvCxnSpPr/>
          <p:nvPr/>
        </p:nvCxnSpPr>
        <p:spPr>
          <a:xfrm>
            <a:off x="6293147" y="2689352"/>
            <a:ext cx="0" cy="3284411"/>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4D43F744-AB0A-9075-7758-AFBCA8E7F5F6}"/>
              </a:ext>
            </a:extLst>
          </p:cNvPr>
          <p:cNvCxnSpPr/>
          <p:nvPr/>
        </p:nvCxnSpPr>
        <p:spPr>
          <a:xfrm>
            <a:off x="9129734" y="2689352"/>
            <a:ext cx="0" cy="3284411"/>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sp>
        <p:nvSpPr>
          <p:cNvPr id="12" name="Content Placeholder 8">
            <a:extLst>
              <a:ext uri="{FF2B5EF4-FFF2-40B4-BE49-F238E27FC236}">
                <a16:creationId xmlns:a16="http://schemas.microsoft.com/office/drawing/2014/main" id="{C02DCADB-0892-7D58-923F-3ABC8EA85E0B}"/>
              </a:ext>
            </a:extLst>
          </p:cNvPr>
          <p:cNvSpPr>
            <a:spLocks noGrp="1"/>
          </p:cNvSpPr>
          <p:nvPr>
            <p:ph sz="quarter" idx="19" hasCustomPrompt="1"/>
          </p:nvPr>
        </p:nvSpPr>
        <p:spPr>
          <a:xfrm>
            <a:off x="3566575" y="2689353"/>
            <a:ext cx="2353436" cy="1120647"/>
          </a:xfrm>
        </p:spPr>
        <p:txBody>
          <a:bodyPr lIns="91440" rIns="91440" bIns="0" anchor="t">
            <a:noAutofit/>
          </a:bodyPr>
          <a:lstStyle>
            <a:lvl1pPr marL="0" indent="0" algn="l">
              <a:lnSpc>
                <a:spcPct val="100000"/>
              </a:lnSpc>
              <a:buNone/>
              <a:defRPr sz="2000" b="1" spc="0" baseline="0">
                <a:solidFill>
                  <a:schemeClr val="accent5"/>
                </a:solidFill>
                <a:latin typeface="+mj-lt"/>
              </a:defRPr>
            </a:lvl1pPr>
          </a:lstStyle>
          <a:p>
            <a:pPr lvl="0"/>
            <a:r>
              <a:rPr lang="en-US"/>
              <a:t>Column 2</a:t>
            </a:r>
          </a:p>
        </p:txBody>
      </p:sp>
      <p:sp>
        <p:nvSpPr>
          <p:cNvPr id="21" name="Text Placeholder 14">
            <a:extLst>
              <a:ext uri="{FF2B5EF4-FFF2-40B4-BE49-F238E27FC236}">
                <a16:creationId xmlns:a16="http://schemas.microsoft.com/office/drawing/2014/main" id="{AB21D54F-F36E-D4AF-C2DD-E22524360A14}"/>
              </a:ext>
            </a:extLst>
          </p:cNvPr>
          <p:cNvSpPr>
            <a:spLocks noGrp="1"/>
          </p:cNvSpPr>
          <p:nvPr>
            <p:ph type="body" sz="quarter" idx="20" hasCustomPrompt="1"/>
          </p:nvPr>
        </p:nvSpPr>
        <p:spPr>
          <a:xfrm>
            <a:off x="3573575" y="3810000"/>
            <a:ext cx="2353434" cy="2163763"/>
          </a:xfrm>
        </p:spPr>
        <p:txBody>
          <a:bodyPr lIns="91440" tIns="0" rIns="91440">
            <a:normAutofit/>
          </a:bodyPr>
          <a:lstStyle>
            <a:lvl1pPr marL="0" indent="0" algn="l">
              <a:buNone/>
              <a:defRPr sz="1600">
                <a:solidFill>
                  <a:schemeClr val="tx2"/>
                </a:solidFill>
              </a:defRPr>
            </a:lvl1pPr>
          </a:lstStyle>
          <a:p>
            <a:pPr lvl="0"/>
            <a:r>
              <a:rPr lang="en-US"/>
              <a:t>Description of Column 2</a:t>
            </a:r>
          </a:p>
        </p:txBody>
      </p:sp>
      <p:sp>
        <p:nvSpPr>
          <p:cNvPr id="22" name="Content Placeholder 8">
            <a:extLst>
              <a:ext uri="{FF2B5EF4-FFF2-40B4-BE49-F238E27FC236}">
                <a16:creationId xmlns:a16="http://schemas.microsoft.com/office/drawing/2014/main" id="{5A71DF1F-6F1B-0403-7331-3FEE327EEC72}"/>
              </a:ext>
            </a:extLst>
          </p:cNvPr>
          <p:cNvSpPr>
            <a:spLocks noGrp="1"/>
          </p:cNvSpPr>
          <p:nvPr>
            <p:ph sz="quarter" idx="21" hasCustomPrompt="1"/>
          </p:nvPr>
        </p:nvSpPr>
        <p:spPr>
          <a:xfrm>
            <a:off x="6422391" y="2689353"/>
            <a:ext cx="2353436" cy="1120647"/>
          </a:xfrm>
        </p:spPr>
        <p:txBody>
          <a:bodyPr lIns="91440" rIns="91440" bIns="0" anchor="t">
            <a:noAutofit/>
          </a:bodyPr>
          <a:lstStyle>
            <a:lvl1pPr marL="0" indent="0" algn="l">
              <a:lnSpc>
                <a:spcPct val="100000"/>
              </a:lnSpc>
              <a:buNone/>
              <a:defRPr sz="2000" b="1" spc="0" baseline="0">
                <a:solidFill>
                  <a:schemeClr val="accent4"/>
                </a:solidFill>
                <a:latin typeface="+mj-lt"/>
              </a:defRPr>
            </a:lvl1pPr>
          </a:lstStyle>
          <a:p>
            <a:pPr lvl="0"/>
            <a:r>
              <a:rPr lang="en-US"/>
              <a:t>Column 3</a:t>
            </a:r>
          </a:p>
        </p:txBody>
      </p:sp>
      <p:sp>
        <p:nvSpPr>
          <p:cNvPr id="23" name="Text Placeholder 14">
            <a:extLst>
              <a:ext uri="{FF2B5EF4-FFF2-40B4-BE49-F238E27FC236}">
                <a16:creationId xmlns:a16="http://schemas.microsoft.com/office/drawing/2014/main" id="{3B7BE6AB-85CB-6973-A1DA-BC5EECEC992D}"/>
              </a:ext>
            </a:extLst>
          </p:cNvPr>
          <p:cNvSpPr>
            <a:spLocks noGrp="1"/>
          </p:cNvSpPr>
          <p:nvPr>
            <p:ph type="body" sz="quarter" idx="22" hasCustomPrompt="1"/>
          </p:nvPr>
        </p:nvSpPr>
        <p:spPr>
          <a:xfrm>
            <a:off x="6415629" y="3810000"/>
            <a:ext cx="2353434" cy="2163763"/>
          </a:xfrm>
        </p:spPr>
        <p:txBody>
          <a:bodyPr lIns="91440" tIns="0" rIns="91440">
            <a:normAutofit/>
          </a:bodyPr>
          <a:lstStyle>
            <a:lvl1pPr marL="0" indent="0" algn="l">
              <a:buNone/>
              <a:defRPr sz="1600">
                <a:solidFill>
                  <a:schemeClr val="tx2"/>
                </a:solidFill>
              </a:defRPr>
            </a:lvl1pPr>
          </a:lstStyle>
          <a:p>
            <a:pPr lvl="0"/>
            <a:r>
              <a:rPr lang="en-US"/>
              <a:t>Description of Column 3</a:t>
            </a:r>
          </a:p>
        </p:txBody>
      </p:sp>
      <p:sp>
        <p:nvSpPr>
          <p:cNvPr id="24" name="Content Placeholder 8">
            <a:extLst>
              <a:ext uri="{FF2B5EF4-FFF2-40B4-BE49-F238E27FC236}">
                <a16:creationId xmlns:a16="http://schemas.microsoft.com/office/drawing/2014/main" id="{CE74D4BC-5E12-E0A7-58A1-9C3D90B9DB42}"/>
              </a:ext>
            </a:extLst>
          </p:cNvPr>
          <p:cNvSpPr>
            <a:spLocks noGrp="1"/>
          </p:cNvSpPr>
          <p:nvPr>
            <p:ph sz="quarter" idx="23" hasCustomPrompt="1"/>
          </p:nvPr>
        </p:nvSpPr>
        <p:spPr>
          <a:xfrm>
            <a:off x="9258977" y="2689353"/>
            <a:ext cx="2353436" cy="1120647"/>
          </a:xfrm>
        </p:spPr>
        <p:txBody>
          <a:bodyPr lIns="91440" rIns="91440" bIns="0" anchor="t">
            <a:noAutofit/>
          </a:bodyPr>
          <a:lstStyle>
            <a:lvl1pPr marL="0" indent="0" algn="l">
              <a:lnSpc>
                <a:spcPct val="100000"/>
              </a:lnSpc>
              <a:buNone/>
              <a:defRPr sz="2000" b="1" spc="0" baseline="0">
                <a:solidFill>
                  <a:schemeClr val="accent6"/>
                </a:solidFill>
                <a:latin typeface="+mj-lt"/>
              </a:defRPr>
            </a:lvl1pPr>
          </a:lstStyle>
          <a:p>
            <a:pPr lvl="0"/>
            <a:r>
              <a:rPr lang="en-US"/>
              <a:t>Column 4</a:t>
            </a:r>
          </a:p>
        </p:txBody>
      </p:sp>
      <p:sp>
        <p:nvSpPr>
          <p:cNvPr id="25" name="Text Placeholder 14">
            <a:extLst>
              <a:ext uri="{FF2B5EF4-FFF2-40B4-BE49-F238E27FC236}">
                <a16:creationId xmlns:a16="http://schemas.microsoft.com/office/drawing/2014/main" id="{B9C20913-CDDC-CF58-3085-A7B30F30F8A5}"/>
              </a:ext>
            </a:extLst>
          </p:cNvPr>
          <p:cNvSpPr>
            <a:spLocks noGrp="1"/>
          </p:cNvSpPr>
          <p:nvPr>
            <p:ph type="body" sz="quarter" idx="24" hasCustomPrompt="1"/>
          </p:nvPr>
        </p:nvSpPr>
        <p:spPr>
          <a:xfrm>
            <a:off x="9270040" y="3810000"/>
            <a:ext cx="2353434" cy="2163763"/>
          </a:xfrm>
        </p:spPr>
        <p:txBody>
          <a:bodyPr lIns="91440" tIns="0" rIns="91440">
            <a:normAutofit/>
          </a:bodyPr>
          <a:lstStyle>
            <a:lvl1pPr marL="0" indent="0" algn="l">
              <a:buNone/>
              <a:defRPr sz="1600">
                <a:solidFill>
                  <a:schemeClr val="tx2"/>
                </a:solidFill>
              </a:defRPr>
            </a:lvl1pPr>
          </a:lstStyle>
          <a:p>
            <a:pPr lvl="0"/>
            <a:r>
              <a:rPr lang="en-US"/>
              <a:t>Description of Column 4</a:t>
            </a:r>
          </a:p>
        </p:txBody>
      </p:sp>
    </p:spTree>
    <p:extLst>
      <p:ext uri="{BB962C8B-B14F-4D97-AF65-F5344CB8AC3E}">
        <p14:creationId xmlns:p14="http://schemas.microsoft.com/office/powerpoint/2010/main" val="5157092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allouts — Tex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3D45A54-1295-772C-DB1D-E9E3496AA1B9}"/>
              </a:ext>
            </a:extLst>
          </p:cNvPr>
          <p:cNvSpPr>
            <a:spLocks noGrp="1"/>
          </p:cNvSpPr>
          <p:nvPr>
            <p:ph type="title"/>
          </p:nvPr>
        </p:nvSpPr>
        <p:spPr>
          <a:xfrm>
            <a:off x="608138" y="365125"/>
            <a:ext cx="10972800" cy="2130552"/>
          </a:xfrm>
        </p:spPr>
        <p:txBody>
          <a:bodyPr>
            <a:normAutofit/>
          </a:bodyPr>
          <a:lstStyle>
            <a:lvl1pPr>
              <a:defRPr sz="3600"/>
            </a:lvl1pPr>
          </a:lstStyle>
          <a:p>
            <a:r>
              <a:rPr lang="en-US"/>
              <a:t>Click to edit Master title style</a:t>
            </a:r>
          </a:p>
        </p:txBody>
      </p:sp>
      <p:sp>
        <p:nvSpPr>
          <p:cNvPr id="8" name="Text Placeholder 6">
            <a:extLst>
              <a:ext uri="{FF2B5EF4-FFF2-40B4-BE49-F238E27FC236}">
                <a16:creationId xmlns:a16="http://schemas.microsoft.com/office/drawing/2014/main" id="{D159E887-E404-E9B8-7288-3A700F45908A}"/>
              </a:ext>
            </a:extLst>
          </p:cNvPr>
          <p:cNvSpPr>
            <a:spLocks noGrp="1"/>
          </p:cNvSpPr>
          <p:nvPr>
            <p:ph type="body" sz="quarter" idx="14" hasCustomPrompt="1"/>
          </p:nvPr>
        </p:nvSpPr>
        <p:spPr>
          <a:xfrm>
            <a:off x="608138" y="2743200"/>
            <a:ext cx="3373237" cy="411480"/>
          </a:xfrm>
        </p:spPr>
        <p:txBody>
          <a:bodyPr tIns="0" bIns="0" anchor="b">
            <a:noAutofit/>
          </a:bodyPr>
          <a:lstStyle>
            <a:lvl1pPr marL="0" indent="0" algn="l">
              <a:buNone/>
              <a:defRPr sz="2400" b="1" spc="150" baseline="0">
                <a:solidFill>
                  <a:schemeClr val="accent1">
                    <a:lumMod val="75000"/>
                  </a:schemeClr>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Item 1</a:t>
            </a:r>
          </a:p>
        </p:txBody>
      </p:sp>
      <p:sp>
        <p:nvSpPr>
          <p:cNvPr id="12" name="Text Placeholder 14">
            <a:extLst>
              <a:ext uri="{FF2B5EF4-FFF2-40B4-BE49-F238E27FC236}">
                <a16:creationId xmlns:a16="http://schemas.microsoft.com/office/drawing/2014/main" id="{B1AAA9B4-248D-79C6-3257-E8617EFB8A67}"/>
              </a:ext>
            </a:extLst>
          </p:cNvPr>
          <p:cNvSpPr>
            <a:spLocks noGrp="1"/>
          </p:cNvSpPr>
          <p:nvPr>
            <p:ph type="body" sz="quarter" idx="19" hasCustomPrompt="1"/>
          </p:nvPr>
        </p:nvSpPr>
        <p:spPr>
          <a:xfrm>
            <a:off x="608139" y="3200400"/>
            <a:ext cx="3373236" cy="914400"/>
          </a:xfrm>
        </p:spPr>
        <p:txBody>
          <a:bodyPr lIns="91440" rIns="91440">
            <a:normAutofit/>
          </a:bodyPr>
          <a:lstStyle>
            <a:lvl1pPr marL="0" indent="0" algn="l">
              <a:buNone/>
              <a:defRPr sz="1600">
                <a:solidFill>
                  <a:schemeClr val="tx2"/>
                </a:solidFill>
              </a:defRPr>
            </a:lvl1pPr>
          </a:lstStyle>
          <a:p>
            <a:pPr lvl="0"/>
            <a:r>
              <a:rPr lang="en-US"/>
              <a:t>Description of Item 1</a:t>
            </a:r>
          </a:p>
        </p:txBody>
      </p:sp>
      <p:sp>
        <p:nvSpPr>
          <p:cNvPr id="2" name="Date Placeholder 1">
            <a:extLst>
              <a:ext uri="{FF2B5EF4-FFF2-40B4-BE49-F238E27FC236}">
                <a16:creationId xmlns:a16="http://schemas.microsoft.com/office/drawing/2014/main" id="{74679153-F773-8FC8-A2F7-A327D2D17CF1}"/>
              </a:ext>
            </a:extLst>
          </p:cNvPr>
          <p:cNvSpPr>
            <a:spLocks noGrp="1"/>
          </p:cNvSpPr>
          <p:nvPr>
            <p:ph type="dt" sz="half" idx="28"/>
          </p:nvPr>
        </p:nvSpPr>
        <p:spPr/>
        <p:txBody>
          <a:bodyPr/>
          <a:lstStyle/>
          <a:p>
            <a:fld id="{8A60A3F5-120A-A64C-8514-4F9CB3D10376}" type="datetimeFigureOut">
              <a:rPr lang="en-US" smtClean="0"/>
              <a:pPr/>
              <a:t>10/6/2025</a:t>
            </a:fld>
            <a:endParaRPr lang="en-US"/>
          </a:p>
        </p:txBody>
      </p:sp>
      <p:sp>
        <p:nvSpPr>
          <p:cNvPr id="9" name="Footer Placeholder 8">
            <a:extLst>
              <a:ext uri="{FF2B5EF4-FFF2-40B4-BE49-F238E27FC236}">
                <a16:creationId xmlns:a16="http://schemas.microsoft.com/office/drawing/2014/main" id="{A0D750E0-8C2D-0016-1987-BDD9E6BB6345}"/>
              </a:ext>
            </a:extLst>
          </p:cNvPr>
          <p:cNvSpPr>
            <a:spLocks noGrp="1"/>
          </p:cNvSpPr>
          <p:nvPr>
            <p:ph type="ftr" sz="quarter" idx="29"/>
          </p:nvPr>
        </p:nvSpPr>
        <p:spPr/>
        <p:txBody>
          <a:bodyPr/>
          <a:lstStyle/>
          <a:p>
            <a:endParaRPr lang="en-US"/>
          </a:p>
        </p:txBody>
      </p:sp>
      <p:sp>
        <p:nvSpPr>
          <p:cNvPr id="10" name="Slide Number Placeholder 9">
            <a:extLst>
              <a:ext uri="{FF2B5EF4-FFF2-40B4-BE49-F238E27FC236}">
                <a16:creationId xmlns:a16="http://schemas.microsoft.com/office/drawing/2014/main" id="{7F1011E9-31E0-8BC0-7D76-6DD05F9DED47}"/>
              </a:ext>
            </a:extLst>
          </p:cNvPr>
          <p:cNvSpPr>
            <a:spLocks noGrp="1"/>
          </p:cNvSpPr>
          <p:nvPr>
            <p:ph type="sldNum" sz="quarter" idx="30"/>
          </p:nvPr>
        </p:nvSpPr>
        <p:spPr/>
        <p:txBody>
          <a:bodyPr/>
          <a:lstStyle/>
          <a:p>
            <a:fld id="{8179B124-EE6F-DB4E-A403-682A40579A9A}" type="slidenum">
              <a:rPr lang="en-US" smtClean="0"/>
              <a:pPr/>
              <a:t>‹#›</a:t>
            </a:fld>
            <a:endParaRPr lang="en-US"/>
          </a:p>
        </p:txBody>
      </p:sp>
      <p:sp>
        <p:nvSpPr>
          <p:cNvPr id="21" name="Text Placeholder 6">
            <a:extLst>
              <a:ext uri="{FF2B5EF4-FFF2-40B4-BE49-F238E27FC236}">
                <a16:creationId xmlns:a16="http://schemas.microsoft.com/office/drawing/2014/main" id="{B06351B6-FA17-3AAC-272D-7B50AD165F53}"/>
              </a:ext>
            </a:extLst>
          </p:cNvPr>
          <p:cNvSpPr>
            <a:spLocks noGrp="1"/>
          </p:cNvSpPr>
          <p:nvPr>
            <p:ph type="body" sz="quarter" idx="31" hasCustomPrompt="1"/>
          </p:nvPr>
        </p:nvSpPr>
        <p:spPr>
          <a:xfrm>
            <a:off x="4409381" y="2743200"/>
            <a:ext cx="3373237" cy="411480"/>
          </a:xfrm>
        </p:spPr>
        <p:txBody>
          <a:bodyPr tIns="0" bIns="0" anchor="b">
            <a:noAutofit/>
          </a:bodyPr>
          <a:lstStyle>
            <a:lvl1pPr marL="0" indent="0" algn="l">
              <a:buNone/>
              <a:defRPr sz="2400" b="1" spc="150" baseline="0">
                <a:solidFill>
                  <a:schemeClr val="accent6"/>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Item 2</a:t>
            </a:r>
          </a:p>
        </p:txBody>
      </p:sp>
      <p:sp>
        <p:nvSpPr>
          <p:cNvPr id="22" name="Text Placeholder 14">
            <a:extLst>
              <a:ext uri="{FF2B5EF4-FFF2-40B4-BE49-F238E27FC236}">
                <a16:creationId xmlns:a16="http://schemas.microsoft.com/office/drawing/2014/main" id="{E44F5528-16F0-2830-BAF2-0A70C9015995}"/>
              </a:ext>
            </a:extLst>
          </p:cNvPr>
          <p:cNvSpPr>
            <a:spLocks noGrp="1"/>
          </p:cNvSpPr>
          <p:nvPr>
            <p:ph type="body" sz="quarter" idx="32" hasCustomPrompt="1"/>
          </p:nvPr>
        </p:nvSpPr>
        <p:spPr>
          <a:xfrm>
            <a:off x="4409382" y="3200400"/>
            <a:ext cx="3373236" cy="914400"/>
          </a:xfrm>
        </p:spPr>
        <p:txBody>
          <a:bodyPr lIns="91440" rIns="91440">
            <a:normAutofit/>
          </a:bodyPr>
          <a:lstStyle>
            <a:lvl1pPr marL="0" indent="0" algn="l">
              <a:buNone/>
              <a:defRPr sz="1600">
                <a:solidFill>
                  <a:schemeClr val="tx2"/>
                </a:solidFill>
              </a:defRPr>
            </a:lvl1pPr>
          </a:lstStyle>
          <a:p>
            <a:pPr lvl="0"/>
            <a:r>
              <a:rPr lang="en-US"/>
              <a:t>Description of Item 2</a:t>
            </a:r>
          </a:p>
        </p:txBody>
      </p:sp>
      <p:sp>
        <p:nvSpPr>
          <p:cNvPr id="23" name="Text Placeholder 6">
            <a:extLst>
              <a:ext uri="{FF2B5EF4-FFF2-40B4-BE49-F238E27FC236}">
                <a16:creationId xmlns:a16="http://schemas.microsoft.com/office/drawing/2014/main" id="{06D24FB9-B714-3649-86E0-6535BFD22F1E}"/>
              </a:ext>
            </a:extLst>
          </p:cNvPr>
          <p:cNvSpPr>
            <a:spLocks noGrp="1"/>
          </p:cNvSpPr>
          <p:nvPr>
            <p:ph type="body" sz="quarter" idx="33" hasCustomPrompt="1"/>
          </p:nvPr>
        </p:nvSpPr>
        <p:spPr>
          <a:xfrm>
            <a:off x="8210624" y="2743200"/>
            <a:ext cx="3373237" cy="411480"/>
          </a:xfrm>
        </p:spPr>
        <p:txBody>
          <a:bodyPr tIns="0" bIns="0" anchor="b">
            <a:noAutofit/>
          </a:bodyPr>
          <a:lstStyle>
            <a:lvl1pPr marL="0" indent="0" algn="l">
              <a:buNone/>
              <a:defRPr sz="2400" b="1" spc="150" baseline="0">
                <a:solidFill>
                  <a:schemeClr val="accent4">
                    <a:lumMod val="75000"/>
                  </a:schemeClr>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Item 3</a:t>
            </a:r>
          </a:p>
        </p:txBody>
      </p:sp>
      <p:sp>
        <p:nvSpPr>
          <p:cNvPr id="24" name="Text Placeholder 14">
            <a:extLst>
              <a:ext uri="{FF2B5EF4-FFF2-40B4-BE49-F238E27FC236}">
                <a16:creationId xmlns:a16="http://schemas.microsoft.com/office/drawing/2014/main" id="{DABB70C7-D74B-69D8-076E-27CFB4166F91}"/>
              </a:ext>
            </a:extLst>
          </p:cNvPr>
          <p:cNvSpPr>
            <a:spLocks noGrp="1"/>
          </p:cNvSpPr>
          <p:nvPr>
            <p:ph type="body" sz="quarter" idx="34" hasCustomPrompt="1"/>
          </p:nvPr>
        </p:nvSpPr>
        <p:spPr>
          <a:xfrm>
            <a:off x="8210625" y="3200400"/>
            <a:ext cx="3373236" cy="914400"/>
          </a:xfrm>
        </p:spPr>
        <p:txBody>
          <a:bodyPr lIns="91440" rIns="91440">
            <a:normAutofit/>
          </a:bodyPr>
          <a:lstStyle>
            <a:lvl1pPr marL="0" indent="0" algn="l">
              <a:buNone/>
              <a:defRPr sz="1600">
                <a:solidFill>
                  <a:schemeClr val="tx2"/>
                </a:solidFill>
              </a:defRPr>
            </a:lvl1pPr>
          </a:lstStyle>
          <a:p>
            <a:pPr lvl="0"/>
            <a:r>
              <a:rPr lang="en-US"/>
              <a:t>Description of Item 3</a:t>
            </a:r>
          </a:p>
        </p:txBody>
      </p:sp>
      <p:sp>
        <p:nvSpPr>
          <p:cNvPr id="29" name="Text Placeholder 6">
            <a:extLst>
              <a:ext uri="{FF2B5EF4-FFF2-40B4-BE49-F238E27FC236}">
                <a16:creationId xmlns:a16="http://schemas.microsoft.com/office/drawing/2014/main" id="{862B9702-658F-9339-AD06-5328FA0A8283}"/>
              </a:ext>
            </a:extLst>
          </p:cNvPr>
          <p:cNvSpPr>
            <a:spLocks noGrp="1"/>
          </p:cNvSpPr>
          <p:nvPr>
            <p:ph type="body" sz="quarter" idx="35" hasCustomPrompt="1"/>
          </p:nvPr>
        </p:nvSpPr>
        <p:spPr>
          <a:xfrm>
            <a:off x="613876" y="4414203"/>
            <a:ext cx="3373237" cy="411480"/>
          </a:xfrm>
        </p:spPr>
        <p:txBody>
          <a:bodyPr tIns="0" bIns="0" anchor="b">
            <a:noAutofit/>
          </a:bodyPr>
          <a:lstStyle>
            <a:lvl1pPr marL="0" indent="0" algn="l">
              <a:buNone/>
              <a:defRPr sz="2400" b="1" spc="150" baseline="0">
                <a:solidFill>
                  <a:schemeClr val="accent4">
                    <a:lumMod val="75000"/>
                  </a:schemeClr>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Item 4</a:t>
            </a:r>
          </a:p>
        </p:txBody>
      </p:sp>
      <p:sp>
        <p:nvSpPr>
          <p:cNvPr id="30" name="Text Placeholder 14">
            <a:extLst>
              <a:ext uri="{FF2B5EF4-FFF2-40B4-BE49-F238E27FC236}">
                <a16:creationId xmlns:a16="http://schemas.microsoft.com/office/drawing/2014/main" id="{57689516-C68F-3DFE-B990-20C6441C148C}"/>
              </a:ext>
            </a:extLst>
          </p:cNvPr>
          <p:cNvSpPr>
            <a:spLocks noGrp="1"/>
          </p:cNvSpPr>
          <p:nvPr>
            <p:ph type="body" sz="quarter" idx="36" hasCustomPrompt="1"/>
          </p:nvPr>
        </p:nvSpPr>
        <p:spPr>
          <a:xfrm>
            <a:off x="613877" y="4871403"/>
            <a:ext cx="3373236" cy="914400"/>
          </a:xfrm>
        </p:spPr>
        <p:txBody>
          <a:bodyPr lIns="91440" rIns="91440">
            <a:normAutofit/>
          </a:bodyPr>
          <a:lstStyle>
            <a:lvl1pPr marL="0" indent="0" algn="l">
              <a:buNone/>
              <a:defRPr sz="1600">
                <a:solidFill>
                  <a:schemeClr val="tx2"/>
                </a:solidFill>
              </a:defRPr>
            </a:lvl1pPr>
          </a:lstStyle>
          <a:p>
            <a:pPr lvl="0"/>
            <a:r>
              <a:rPr lang="en-US"/>
              <a:t>Description of Item 4</a:t>
            </a:r>
          </a:p>
        </p:txBody>
      </p:sp>
      <p:sp>
        <p:nvSpPr>
          <p:cNvPr id="31" name="Text Placeholder 6">
            <a:extLst>
              <a:ext uri="{FF2B5EF4-FFF2-40B4-BE49-F238E27FC236}">
                <a16:creationId xmlns:a16="http://schemas.microsoft.com/office/drawing/2014/main" id="{7B9C306D-FDBC-1839-1DB4-6E340D4D9BF7}"/>
              </a:ext>
            </a:extLst>
          </p:cNvPr>
          <p:cNvSpPr>
            <a:spLocks noGrp="1"/>
          </p:cNvSpPr>
          <p:nvPr>
            <p:ph type="body" sz="quarter" idx="37" hasCustomPrompt="1"/>
          </p:nvPr>
        </p:nvSpPr>
        <p:spPr>
          <a:xfrm>
            <a:off x="4407401" y="4414203"/>
            <a:ext cx="3373237" cy="411480"/>
          </a:xfrm>
        </p:spPr>
        <p:txBody>
          <a:bodyPr tIns="0" bIns="0" anchor="b">
            <a:noAutofit/>
          </a:bodyPr>
          <a:lstStyle>
            <a:lvl1pPr marL="0" indent="0" algn="l">
              <a:buNone/>
              <a:defRPr sz="2400" b="1" spc="150" baseline="0">
                <a:solidFill>
                  <a:schemeClr val="accent1">
                    <a:lumMod val="75000"/>
                  </a:schemeClr>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Item 5</a:t>
            </a:r>
          </a:p>
        </p:txBody>
      </p:sp>
      <p:sp>
        <p:nvSpPr>
          <p:cNvPr id="32" name="Text Placeholder 14">
            <a:extLst>
              <a:ext uri="{FF2B5EF4-FFF2-40B4-BE49-F238E27FC236}">
                <a16:creationId xmlns:a16="http://schemas.microsoft.com/office/drawing/2014/main" id="{BE010D1F-3F4B-0C73-4D98-88AA5C270ECF}"/>
              </a:ext>
            </a:extLst>
          </p:cNvPr>
          <p:cNvSpPr>
            <a:spLocks noGrp="1"/>
          </p:cNvSpPr>
          <p:nvPr>
            <p:ph type="body" sz="quarter" idx="38" hasCustomPrompt="1"/>
          </p:nvPr>
        </p:nvSpPr>
        <p:spPr>
          <a:xfrm>
            <a:off x="4407402" y="4871403"/>
            <a:ext cx="3373236" cy="914400"/>
          </a:xfrm>
        </p:spPr>
        <p:txBody>
          <a:bodyPr lIns="91440" rIns="91440">
            <a:normAutofit/>
          </a:bodyPr>
          <a:lstStyle>
            <a:lvl1pPr marL="0" indent="0" algn="l">
              <a:buNone/>
              <a:defRPr sz="1600">
                <a:solidFill>
                  <a:schemeClr val="tx2"/>
                </a:solidFill>
              </a:defRPr>
            </a:lvl1pPr>
          </a:lstStyle>
          <a:p>
            <a:pPr lvl="0"/>
            <a:r>
              <a:rPr lang="en-US"/>
              <a:t>Description of Item 5</a:t>
            </a:r>
          </a:p>
        </p:txBody>
      </p:sp>
      <p:sp>
        <p:nvSpPr>
          <p:cNvPr id="33" name="Text Placeholder 6">
            <a:extLst>
              <a:ext uri="{FF2B5EF4-FFF2-40B4-BE49-F238E27FC236}">
                <a16:creationId xmlns:a16="http://schemas.microsoft.com/office/drawing/2014/main" id="{BA83F576-0EE9-7331-835E-F9933A66E657}"/>
              </a:ext>
            </a:extLst>
          </p:cNvPr>
          <p:cNvSpPr>
            <a:spLocks noGrp="1"/>
          </p:cNvSpPr>
          <p:nvPr>
            <p:ph type="body" sz="quarter" idx="39" hasCustomPrompt="1"/>
          </p:nvPr>
        </p:nvSpPr>
        <p:spPr>
          <a:xfrm>
            <a:off x="8213281" y="4414203"/>
            <a:ext cx="3373237" cy="411480"/>
          </a:xfrm>
        </p:spPr>
        <p:txBody>
          <a:bodyPr tIns="0" bIns="0" anchor="b">
            <a:noAutofit/>
          </a:bodyPr>
          <a:lstStyle>
            <a:lvl1pPr marL="0" indent="0" algn="l">
              <a:buNone/>
              <a:defRPr sz="2400" b="1" spc="150" baseline="0">
                <a:solidFill>
                  <a:schemeClr val="accent6"/>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Item 6</a:t>
            </a:r>
          </a:p>
        </p:txBody>
      </p:sp>
      <p:sp>
        <p:nvSpPr>
          <p:cNvPr id="34" name="Text Placeholder 14">
            <a:extLst>
              <a:ext uri="{FF2B5EF4-FFF2-40B4-BE49-F238E27FC236}">
                <a16:creationId xmlns:a16="http://schemas.microsoft.com/office/drawing/2014/main" id="{2B78A01E-6558-60F1-EC05-96774EBFCFB8}"/>
              </a:ext>
            </a:extLst>
          </p:cNvPr>
          <p:cNvSpPr>
            <a:spLocks noGrp="1"/>
          </p:cNvSpPr>
          <p:nvPr>
            <p:ph type="body" sz="quarter" idx="40" hasCustomPrompt="1"/>
          </p:nvPr>
        </p:nvSpPr>
        <p:spPr>
          <a:xfrm>
            <a:off x="8213282" y="4871403"/>
            <a:ext cx="3373236" cy="914400"/>
          </a:xfrm>
        </p:spPr>
        <p:txBody>
          <a:bodyPr lIns="91440" rIns="91440">
            <a:normAutofit/>
          </a:bodyPr>
          <a:lstStyle>
            <a:lvl1pPr marL="0" indent="0" algn="l">
              <a:buNone/>
              <a:defRPr sz="1600">
                <a:solidFill>
                  <a:schemeClr val="tx2"/>
                </a:solidFill>
              </a:defRPr>
            </a:lvl1pPr>
          </a:lstStyle>
          <a:p>
            <a:pPr lvl="0"/>
            <a:r>
              <a:rPr lang="en-US"/>
              <a:t>Description of Item 6</a:t>
            </a:r>
          </a:p>
        </p:txBody>
      </p:sp>
    </p:spTree>
    <p:extLst>
      <p:ext uri="{BB962C8B-B14F-4D97-AF65-F5344CB8AC3E}">
        <p14:creationId xmlns:p14="http://schemas.microsoft.com/office/powerpoint/2010/main" val="33060778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Callouts — Text with Imag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B4E8710-F613-296C-6D27-511D587D94D2}"/>
              </a:ext>
              <a:ext uri="{C183D7F6-B498-43B3-948B-1728B52AA6E4}">
                <adec:decorative xmlns:adec="http://schemas.microsoft.com/office/drawing/2017/decorative" val="1"/>
              </a:ext>
            </a:extLst>
          </p:cNvPr>
          <p:cNvSpPr/>
          <p:nvPr/>
        </p:nvSpPr>
        <p:spPr>
          <a:xfrm>
            <a:off x="0" y="1"/>
            <a:ext cx="4572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D77B3C8E-6DA8-70F4-3F47-07475C9F1BD8}"/>
              </a:ext>
              <a:ext uri="{C183D7F6-B498-43B3-948B-1728B52AA6E4}">
                <adec:decorative xmlns:adec="http://schemas.microsoft.com/office/drawing/2017/decorative" val="1"/>
              </a:ext>
            </a:extLst>
          </p:cNvPr>
          <p:cNvPicPr>
            <a:picLocks noChangeAspect="1"/>
          </p:cNvPicPr>
          <p:nvPr/>
        </p:nvPicPr>
        <p:blipFill>
          <a:blip r:embed="rId2"/>
          <a:srcRect l="4662" r="4662"/>
          <a:stretch/>
        </p:blipFill>
        <p:spPr>
          <a:xfrm>
            <a:off x="591616" y="673779"/>
            <a:ext cx="4806050" cy="5300301"/>
          </a:xfrm>
          <a:prstGeom prst="round2SameRect">
            <a:avLst>
              <a:gd name="adj1" fmla="val 50000"/>
              <a:gd name="adj2" fmla="val 0"/>
            </a:avLst>
          </a:prstGeom>
        </p:spPr>
      </p:pic>
      <p:sp>
        <p:nvSpPr>
          <p:cNvPr id="20" name="Picture Placeholder 15">
            <a:extLst>
              <a:ext uri="{FF2B5EF4-FFF2-40B4-BE49-F238E27FC236}">
                <a16:creationId xmlns:a16="http://schemas.microsoft.com/office/drawing/2014/main" id="{E545DEA1-88F4-8868-CC72-516C33885F30}"/>
              </a:ext>
            </a:extLst>
          </p:cNvPr>
          <p:cNvSpPr>
            <a:spLocks noGrp="1"/>
          </p:cNvSpPr>
          <p:nvPr>
            <p:ph type="pic" sz="quarter" idx="24" hasCustomPrompt="1"/>
          </p:nvPr>
        </p:nvSpPr>
        <p:spPr>
          <a:xfrm>
            <a:off x="591616" y="673780"/>
            <a:ext cx="4803163" cy="5300300"/>
          </a:xfrm>
          <a:prstGeom prst="round2SameRect">
            <a:avLst>
              <a:gd name="adj1" fmla="val 50000"/>
              <a:gd name="adj2" fmla="val 0"/>
            </a:avLst>
          </a:prstGeom>
          <a:gradFill>
            <a:gsLst>
              <a:gs pos="25000">
                <a:schemeClr val="tx2">
                  <a:alpha val="0"/>
                </a:schemeClr>
              </a:gs>
              <a:gs pos="100000">
                <a:schemeClr val="tx2">
                  <a:alpha val="40000"/>
                </a:schemeClr>
              </a:gs>
            </a:gsLst>
            <a:lin ang="5400000" scaled="1"/>
          </a:gradFill>
        </p:spPr>
        <p:txBody>
          <a:bodyPr lIns="0" tIns="182880" rIns="0" bIns="182880" anchor="b">
            <a:normAutofit/>
          </a:bodyPr>
          <a:lstStyle>
            <a:lvl1pPr marL="0" indent="0" algn="l">
              <a:buNone/>
              <a:defRPr sz="1600">
                <a:solidFill>
                  <a:schemeClr val="bg1"/>
                </a:solidFill>
              </a:defRPr>
            </a:lvl1pPr>
          </a:lstStyle>
          <a:p>
            <a:r>
              <a:rPr lang="en-US"/>
              <a:t>Optional: Click the icon in the center to add a custom image. </a:t>
            </a:r>
            <a:br>
              <a:rPr lang="en-US"/>
            </a:br>
            <a:r>
              <a:rPr lang="en-US"/>
              <a:t>Be careful not to move the frame, or the placeholder image beneath may peek through.</a:t>
            </a:r>
            <a:br>
              <a:rPr lang="en-US"/>
            </a:br>
            <a:r>
              <a:rPr lang="en-US"/>
              <a:t>Delete the frame if you don’t want to customize the image.</a:t>
            </a:r>
          </a:p>
        </p:txBody>
      </p:sp>
      <p:sp>
        <p:nvSpPr>
          <p:cNvPr id="3" name="Date Placeholder 2">
            <a:extLst>
              <a:ext uri="{FF2B5EF4-FFF2-40B4-BE49-F238E27FC236}">
                <a16:creationId xmlns:a16="http://schemas.microsoft.com/office/drawing/2014/main" id="{A933FE5E-E96E-9060-4FB2-8B3642B4E7B2}"/>
              </a:ext>
            </a:extLst>
          </p:cNvPr>
          <p:cNvSpPr>
            <a:spLocks noGrp="1"/>
          </p:cNvSpPr>
          <p:nvPr>
            <p:ph type="dt" sz="half" idx="10"/>
          </p:nvPr>
        </p:nvSpPr>
        <p:spPr/>
        <p:txBody>
          <a:bodyPr/>
          <a:lstStyle/>
          <a:p>
            <a:fld id="{8A60A3F5-120A-A64C-8514-4F9CB3D10376}" type="datetimeFigureOut">
              <a:rPr lang="en-US" smtClean="0"/>
              <a:pPr/>
              <a:t>10/6/2025</a:t>
            </a:fld>
            <a:endParaRPr lang="en-US"/>
          </a:p>
        </p:txBody>
      </p:sp>
      <p:sp>
        <p:nvSpPr>
          <p:cNvPr id="4" name="Footer Placeholder 3">
            <a:extLst>
              <a:ext uri="{FF2B5EF4-FFF2-40B4-BE49-F238E27FC236}">
                <a16:creationId xmlns:a16="http://schemas.microsoft.com/office/drawing/2014/main" id="{2078525A-8675-1C7C-6F8C-EF57D6A1EB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78EB6F-0262-FC9C-4F18-4B7B1008B9BD}"/>
              </a:ext>
            </a:extLst>
          </p:cNvPr>
          <p:cNvSpPr>
            <a:spLocks noGrp="1"/>
          </p:cNvSpPr>
          <p:nvPr>
            <p:ph type="sldNum" sz="quarter" idx="12"/>
          </p:nvPr>
        </p:nvSpPr>
        <p:spPr>
          <a:noFill/>
        </p:spPr>
        <p:txBody>
          <a:bodyPr/>
          <a:lstStyle/>
          <a:p>
            <a:fld id="{8179B124-EE6F-DB4E-A403-682A40579A9A}" type="slidenum">
              <a:rPr lang="en-US" smtClean="0"/>
              <a:pPr/>
              <a:t>‹#›</a:t>
            </a:fld>
            <a:endParaRPr lang="en-US"/>
          </a:p>
        </p:txBody>
      </p:sp>
      <p:sp>
        <p:nvSpPr>
          <p:cNvPr id="10" name="Title 5">
            <a:extLst>
              <a:ext uri="{FF2B5EF4-FFF2-40B4-BE49-F238E27FC236}">
                <a16:creationId xmlns:a16="http://schemas.microsoft.com/office/drawing/2014/main" id="{48291921-404F-259D-3802-9FDDC9EC8165}"/>
              </a:ext>
            </a:extLst>
          </p:cNvPr>
          <p:cNvSpPr>
            <a:spLocks noGrp="1"/>
          </p:cNvSpPr>
          <p:nvPr>
            <p:ph type="title"/>
          </p:nvPr>
        </p:nvSpPr>
        <p:spPr>
          <a:xfrm>
            <a:off x="5704990" y="365125"/>
            <a:ext cx="5875947" cy="2129472"/>
          </a:xfrm>
        </p:spPr>
        <p:txBody>
          <a:bodyPr>
            <a:normAutofit/>
          </a:bodyPr>
          <a:lstStyle>
            <a:lvl1pPr>
              <a:defRPr sz="3600"/>
            </a:lvl1pPr>
          </a:lstStyle>
          <a:p>
            <a:r>
              <a:rPr lang="en-US"/>
              <a:t>Click to edit Master title style</a:t>
            </a:r>
          </a:p>
        </p:txBody>
      </p:sp>
      <p:sp>
        <p:nvSpPr>
          <p:cNvPr id="2" name="Text Placeholder 6">
            <a:extLst>
              <a:ext uri="{FF2B5EF4-FFF2-40B4-BE49-F238E27FC236}">
                <a16:creationId xmlns:a16="http://schemas.microsoft.com/office/drawing/2014/main" id="{321D2900-2F9D-B1FF-6DDD-28F286B90C26}"/>
              </a:ext>
            </a:extLst>
          </p:cNvPr>
          <p:cNvSpPr>
            <a:spLocks noGrp="1"/>
          </p:cNvSpPr>
          <p:nvPr>
            <p:ph type="body" sz="quarter" idx="14" hasCustomPrompt="1"/>
          </p:nvPr>
        </p:nvSpPr>
        <p:spPr>
          <a:xfrm>
            <a:off x="5699252" y="2790706"/>
            <a:ext cx="2802197" cy="411480"/>
          </a:xfrm>
        </p:spPr>
        <p:txBody>
          <a:bodyPr tIns="0" bIns="0" anchor="b">
            <a:noAutofit/>
          </a:bodyPr>
          <a:lstStyle>
            <a:lvl1pPr marL="0" indent="0" algn="l">
              <a:buNone/>
              <a:defRPr sz="2400" b="1" spc="150" baseline="0">
                <a:solidFill>
                  <a:schemeClr val="accent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Item 1</a:t>
            </a:r>
          </a:p>
        </p:txBody>
      </p:sp>
      <p:sp>
        <p:nvSpPr>
          <p:cNvPr id="6" name="Text Placeholder 14">
            <a:extLst>
              <a:ext uri="{FF2B5EF4-FFF2-40B4-BE49-F238E27FC236}">
                <a16:creationId xmlns:a16="http://schemas.microsoft.com/office/drawing/2014/main" id="{7F8A1967-8D20-4FA5-7400-1E98245464C0}"/>
              </a:ext>
            </a:extLst>
          </p:cNvPr>
          <p:cNvSpPr>
            <a:spLocks noGrp="1"/>
          </p:cNvSpPr>
          <p:nvPr>
            <p:ph type="body" sz="quarter" idx="19" hasCustomPrompt="1"/>
          </p:nvPr>
        </p:nvSpPr>
        <p:spPr>
          <a:xfrm>
            <a:off x="5699253" y="3247906"/>
            <a:ext cx="2802196" cy="914400"/>
          </a:xfrm>
        </p:spPr>
        <p:txBody>
          <a:bodyPr lIns="91440" rIns="91440">
            <a:normAutofit/>
          </a:bodyPr>
          <a:lstStyle>
            <a:lvl1pPr marL="0" indent="0" algn="l">
              <a:buNone/>
              <a:defRPr sz="1600">
                <a:solidFill>
                  <a:schemeClr val="tx2"/>
                </a:solidFill>
              </a:defRPr>
            </a:lvl1pPr>
          </a:lstStyle>
          <a:p>
            <a:pPr lvl="0"/>
            <a:r>
              <a:rPr lang="en-US"/>
              <a:t>Description of Item 1</a:t>
            </a:r>
          </a:p>
        </p:txBody>
      </p:sp>
      <p:sp>
        <p:nvSpPr>
          <p:cNvPr id="9" name="Text Placeholder 6">
            <a:extLst>
              <a:ext uri="{FF2B5EF4-FFF2-40B4-BE49-F238E27FC236}">
                <a16:creationId xmlns:a16="http://schemas.microsoft.com/office/drawing/2014/main" id="{22C4339A-0440-7DEA-8D13-5122BBD0B7A0}"/>
              </a:ext>
            </a:extLst>
          </p:cNvPr>
          <p:cNvSpPr>
            <a:spLocks noGrp="1"/>
          </p:cNvSpPr>
          <p:nvPr>
            <p:ph type="body" sz="quarter" idx="31" hasCustomPrompt="1"/>
          </p:nvPr>
        </p:nvSpPr>
        <p:spPr>
          <a:xfrm>
            <a:off x="8778740" y="2790706"/>
            <a:ext cx="2802197" cy="411480"/>
          </a:xfrm>
        </p:spPr>
        <p:txBody>
          <a:bodyPr tIns="0" bIns="0" anchor="b">
            <a:noAutofit/>
          </a:bodyPr>
          <a:lstStyle>
            <a:lvl1pPr marL="0" indent="0" algn="l">
              <a:buNone/>
              <a:defRPr sz="2400" b="1" spc="150" baseline="0">
                <a:solidFill>
                  <a:schemeClr val="accent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Item 2</a:t>
            </a:r>
          </a:p>
        </p:txBody>
      </p:sp>
      <p:sp>
        <p:nvSpPr>
          <p:cNvPr id="18" name="Text Placeholder 14">
            <a:extLst>
              <a:ext uri="{FF2B5EF4-FFF2-40B4-BE49-F238E27FC236}">
                <a16:creationId xmlns:a16="http://schemas.microsoft.com/office/drawing/2014/main" id="{F5472223-70CA-88A0-FF46-7B9780D7AB99}"/>
              </a:ext>
            </a:extLst>
          </p:cNvPr>
          <p:cNvSpPr>
            <a:spLocks noGrp="1"/>
          </p:cNvSpPr>
          <p:nvPr>
            <p:ph type="body" sz="quarter" idx="32" hasCustomPrompt="1"/>
          </p:nvPr>
        </p:nvSpPr>
        <p:spPr>
          <a:xfrm>
            <a:off x="8778741" y="3247906"/>
            <a:ext cx="2802196" cy="914400"/>
          </a:xfrm>
        </p:spPr>
        <p:txBody>
          <a:bodyPr lIns="91440" rIns="91440">
            <a:normAutofit/>
          </a:bodyPr>
          <a:lstStyle>
            <a:lvl1pPr marL="0" indent="0" algn="l">
              <a:buNone/>
              <a:defRPr sz="1600">
                <a:solidFill>
                  <a:schemeClr val="tx2"/>
                </a:solidFill>
              </a:defRPr>
            </a:lvl1pPr>
          </a:lstStyle>
          <a:p>
            <a:pPr lvl="0"/>
            <a:r>
              <a:rPr lang="en-US"/>
              <a:t>Description of Item 2</a:t>
            </a:r>
          </a:p>
        </p:txBody>
      </p:sp>
      <p:sp>
        <p:nvSpPr>
          <p:cNvPr id="19" name="Text Placeholder 6">
            <a:extLst>
              <a:ext uri="{FF2B5EF4-FFF2-40B4-BE49-F238E27FC236}">
                <a16:creationId xmlns:a16="http://schemas.microsoft.com/office/drawing/2014/main" id="{13AFE10E-4F01-AC67-2424-A915D326AD64}"/>
              </a:ext>
            </a:extLst>
          </p:cNvPr>
          <p:cNvSpPr>
            <a:spLocks noGrp="1"/>
          </p:cNvSpPr>
          <p:nvPr>
            <p:ph type="body" sz="quarter" idx="35" hasCustomPrompt="1"/>
          </p:nvPr>
        </p:nvSpPr>
        <p:spPr>
          <a:xfrm>
            <a:off x="5704990" y="4461709"/>
            <a:ext cx="2802197" cy="411480"/>
          </a:xfrm>
        </p:spPr>
        <p:txBody>
          <a:bodyPr tIns="0" bIns="0" anchor="b">
            <a:noAutofit/>
          </a:bodyPr>
          <a:lstStyle>
            <a:lvl1pPr marL="0" indent="0" algn="l">
              <a:buNone/>
              <a:defRPr sz="2400" b="1" spc="150" baseline="0">
                <a:solidFill>
                  <a:schemeClr val="accent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Item 3</a:t>
            </a:r>
          </a:p>
        </p:txBody>
      </p:sp>
      <p:sp>
        <p:nvSpPr>
          <p:cNvPr id="21" name="Text Placeholder 14">
            <a:extLst>
              <a:ext uri="{FF2B5EF4-FFF2-40B4-BE49-F238E27FC236}">
                <a16:creationId xmlns:a16="http://schemas.microsoft.com/office/drawing/2014/main" id="{45E7690B-DD1C-2818-D426-0460446D6FDC}"/>
              </a:ext>
            </a:extLst>
          </p:cNvPr>
          <p:cNvSpPr>
            <a:spLocks noGrp="1"/>
          </p:cNvSpPr>
          <p:nvPr>
            <p:ph type="body" sz="quarter" idx="36" hasCustomPrompt="1"/>
          </p:nvPr>
        </p:nvSpPr>
        <p:spPr>
          <a:xfrm>
            <a:off x="5704991" y="4918909"/>
            <a:ext cx="2802196" cy="914400"/>
          </a:xfrm>
        </p:spPr>
        <p:txBody>
          <a:bodyPr lIns="91440" rIns="91440">
            <a:normAutofit/>
          </a:bodyPr>
          <a:lstStyle>
            <a:lvl1pPr marL="0" indent="0" algn="l">
              <a:buNone/>
              <a:defRPr sz="1600">
                <a:solidFill>
                  <a:schemeClr val="tx2"/>
                </a:solidFill>
              </a:defRPr>
            </a:lvl1pPr>
          </a:lstStyle>
          <a:p>
            <a:pPr lvl="0"/>
            <a:r>
              <a:rPr lang="en-US"/>
              <a:t>Description of Item 3</a:t>
            </a:r>
          </a:p>
        </p:txBody>
      </p:sp>
      <p:sp>
        <p:nvSpPr>
          <p:cNvPr id="22" name="Text Placeholder 6">
            <a:extLst>
              <a:ext uri="{FF2B5EF4-FFF2-40B4-BE49-F238E27FC236}">
                <a16:creationId xmlns:a16="http://schemas.microsoft.com/office/drawing/2014/main" id="{9126DD50-619D-8AE6-A7CB-335A889E49E6}"/>
              </a:ext>
            </a:extLst>
          </p:cNvPr>
          <p:cNvSpPr>
            <a:spLocks noGrp="1"/>
          </p:cNvSpPr>
          <p:nvPr>
            <p:ph type="body" sz="quarter" idx="37" hasCustomPrompt="1"/>
          </p:nvPr>
        </p:nvSpPr>
        <p:spPr>
          <a:xfrm>
            <a:off x="8776760" y="4461709"/>
            <a:ext cx="2802197" cy="411480"/>
          </a:xfrm>
        </p:spPr>
        <p:txBody>
          <a:bodyPr tIns="0" bIns="0" anchor="b">
            <a:noAutofit/>
          </a:bodyPr>
          <a:lstStyle>
            <a:lvl1pPr marL="0" indent="0" algn="l">
              <a:buNone/>
              <a:defRPr sz="2400" b="1" spc="150" baseline="0">
                <a:solidFill>
                  <a:schemeClr val="accent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Item 4</a:t>
            </a:r>
          </a:p>
        </p:txBody>
      </p:sp>
      <p:sp>
        <p:nvSpPr>
          <p:cNvPr id="23" name="Text Placeholder 14">
            <a:extLst>
              <a:ext uri="{FF2B5EF4-FFF2-40B4-BE49-F238E27FC236}">
                <a16:creationId xmlns:a16="http://schemas.microsoft.com/office/drawing/2014/main" id="{52867F76-2F6C-A0C7-C354-A3EEEAB8762E}"/>
              </a:ext>
            </a:extLst>
          </p:cNvPr>
          <p:cNvSpPr>
            <a:spLocks noGrp="1"/>
          </p:cNvSpPr>
          <p:nvPr>
            <p:ph type="body" sz="quarter" idx="38" hasCustomPrompt="1"/>
          </p:nvPr>
        </p:nvSpPr>
        <p:spPr>
          <a:xfrm>
            <a:off x="8776761" y="4918909"/>
            <a:ext cx="2802196" cy="914400"/>
          </a:xfrm>
        </p:spPr>
        <p:txBody>
          <a:bodyPr lIns="91440" rIns="91440">
            <a:normAutofit/>
          </a:bodyPr>
          <a:lstStyle>
            <a:lvl1pPr marL="0" indent="0" algn="l">
              <a:buNone/>
              <a:defRPr sz="1600">
                <a:solidFill>
                  <a:schemeClr val="tx2"/>
                </a:solidFill>
              </a:defRPr>
            </a:lvl1pPr>
          </a:lstStyle>
          <a:p>
            <a:pPr lvl="0"/>
            <a:r>
              <a:rPr lang="en-US"/>
              <a:t>Description of Item 4</a:t>
            </a:r>
          </a:p>
        </p:txBody>
      </p:sp>
    </p:spTree>
    <p:extLst>
      <p:ext uri="{BB962C8B-B14F-4D97-AF65-F5344CB8AC3E}">
        <p14:creationId xmlns:p14="http://schemas.microsoft.com/office/powerpoint/2010/main" val="5076074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Process">
    <p:spTree>
      <p:nvGrpSpPr>
        <p:cNvPr id="1" name=""/>
        <p:cNvGrpSpPr/>
        <p:nvPr/>
      </p:nvGrpSpPr>
      <p:grpSpPr>
        <a:xfrm>
          <a:off x="0" y="0"/>
          <a:ext cx="0" cy="0"/>
          <a:chOff x="0" y="0"/>
          <a:chExt cx="0" cy="0"/>
        </a:xfrm>
      </p:grpSpPr>
      <p:sp>
        <p:nvSpPr>
          <p:cNvPr id="23" name="Slide Number Placeholder 22">
            <a:extLst>
              <a:ext uri="{FF2B5EF4-FFF2-40B4-BE49-F238E27FC236}">
                <a16:creationId xmlns:a16="http://schemas.microsoft.com/office/drawing/2014/main" id="{3BAF39BA-9DFA-BAEE-5B10-3220677C0A60}"/>
              </a:ext>
            </a:extLst>
          </p:cNvPr>
          <p:cNvSpPr>
            <a:spLocks noGrp="1"/>
          </p:cNvSpPr>
          <p:nvPr>
            <p:ph type="sldNum" sz="quarter" idx="21"/>
          </p:nvPr>
        </p:nvSpPr>
        <p:spPr/>
        <p:txBody>
          <a:bodyPr/>
          <a:lstStyle/>
          <a:p>
            <a:fld id="{8179B124-EE6F-DB4E-A403-682A40579A9A}" type="slidenum">
              <a:rPr lang="en-US" smtClean="0"/>
              <a:pPr/>
              <a:t>‹#›</a:t>
            </a:fld>
            <a:endParaRPr lang="en-US"/>
          </a:p>
        </p:txBody>
      </p:sp>
      <p:sp>
        <p:nvSpPr>
          <p:cNvPr id="21" name="Date Placeholder 20">
            <a:extLst>
              <a:ext uri="{FF2B5EF4-FFF2-40B4-BE49-F238E27FC236}">
                <a16:creationId xmlns:a16="http://schemas.microsoft.com/office/drawing/2014/main" id="{7E88F7B4-3ADF-6404-8C1D-13E03B8BC090}"/>
              </a:ext>
            </a:extLst>
          </p:cNvPr>
          <p:cNvSpPr>
            <a:spLocks noGrp="1"/>
          </p:cNvSpPr>
          <p:nvPr>
            <p:ph type="dt" sz="half" idx="19"/>
          </p:nvPr>
        </p:nvSpPr>
        <p:spPr/>
        <p:txBody>
          <a:bodyPr/>
          <a:lstStyle/>
          <a:p>
            <a:fld id="{8A60A3F5-120A-A64C-8514-4F9CB3D10376}" type="datetimeFigureOut">
              <a:rPr lang="en-US" smtClean="0"/>
              <a:pPr/>
              <a:t>10/6/2025</a:t>
            </a:fld>
            <a:endParaRPr lang="en-US"/>
          </a:p>
        </p:txBody>
      </p:sp>
      <p:sp>
        <p:nvSpPr>
          <p:cNvPr id="22" name="Footer Placeholder 21">
            <a:extLst>
              <a:ext uri="{FF2B5EF4-FFF2-40B4-BE49-F238E27FC236}">
                <a16:creationId xmlns:a16="http://schemas.microsoft.com/office/drawing/2014/main" id="{7B682567-EB11-07E9-BEFD-ACE2156CD99B}"/>
              </a:ext>
            </a:extLst>
          </p:cNvPr>
          <p:cNvSpPr>
            <a:spLocks noGrp="1"/>
          </p:cNvSpPr>
          <p:nvPr>
            <p:ph type="ftr" sz="quarter" idx="20"/>
          </p:nvPr>
        </p:nvSpPr>
        <p:spPr/>
        <p:txBody>
          <a:bodyPr/>
          <a:lstStyle/>
          <a:p>
            <a:endParaRPr lang="en-US"/>
          </a:p>
        </p:txBody>
      </p:sp>
      <p:sp>
        <p:nvSpPr>
          <p:cNvPr id="25" name="Text Placeholder 24">
            <a:extLst>
              <a:ext uri="{FF2B5EF4-FFF2-40B4-BE49-F238E27FC236}">
                <a16:creationId xmlns:a16="http://schemas.microsoft.com/office/drawing/2014/main" id="{BFC2A16B-BB3E-61E5-1858-7CB04B77B04D}"/>
              </a:ext>
            </a:extLst>
          </p:cNvPr>
          <p:cNvSpPr>
            <a:spLocks noGrp="1"/>
          </p:cNvSpPr>
          <p:nvPr>
            <p:ph type="body" sz="quarter" idx="30"/>
          </p:nvPr>
        </p:nvSpPr>
        <p:spPr>
          <a:xfrm>
            <a:off x="608138" y="2495678"/>
            <a:ext cx="4110460" cy="3448946"/>
          </a:xfrm>
        </p:spPr>
        <p:txBody>
          <a:bodyPr>
            <a:normAutofit/>
          </a:bodyPr>
          <a:lstStyle>
            <a:lvl1pPr marL="0" indent="0" algn="l">
              <a:buNone/>
              <a:defRPr sz="1800"/>
            </a:lvl1pPr>
            <a:lvl2pPr marL="457200" indent="0" algn="r">
              <a:buNone/>
              <a:defRPr sz="1600"/>
            </a:lvl2pPr>
            <a:lvl3pPr marL="914400" indent="0" algn="r">
              <a:buNone/>
              <a:defRPr sz="1400"/>
            </a:lvl3pPr>
            <a:lvl4pPr marL="1371600" indent="0" algn="r">
              <a:buNone/>
              <a:defRPr sz="1200"/>
            </a:lvl4pPr>
            <a:lvl5pPr marL="1828800" indent="0" algn="r">
              <a:buNone/>
              <a:defRPr sz="1200"/>
            </a:lvl5pPr>
          </a:lstStyle>
          <a:p>
            <a:pPr lvl="0"/>
            <a:r>
              <a:rPr lang="en-US"/>
              <a:t>Click to edit Master text styles</a:t>
            </a:r>
          </a:p>
        </p:txBody>
      </p:sp>
      <p:sp>
        <p:nvSpPr>
          <p:cNvPr id="26" name="Content Placeholder 8">
            <a:extLst>
              <a:ext uri="{FF2B5EF4-FFF2-40B4-BE49-F238E27FC236}">
                <a16:creationId xmlns:a16="http://schemas.microsoft.com/office/drawing/2014/main" id="{776E8A64-112B-D8DD-A5C0-A31C0BBBC35B}"/>
              </a:ext>
            </a:extLst>
          </p:cNvPr>
          <p:cNvSpPr>
            <a:spLocks noGrp="1"/>
          </p:cNvSpPr>
          <p:nvPr>
            <p:ph sz="quarter" idx="31" hasCustomPrompt="1"/>
          </p:nvPr>
        </p:nvSpPr>
        <p:spPr>
          <a:xfrm>
            <a:off x="5004485" y="598234"/>
            <a:ext cx="1335024" cy="1335024"/>
          </a:xfrm>
          <a:prstGeom prst="roundRect">
            <a:avLst>
              <a:gd name="adj" fmla="val 50000"/>
            </a:avLst>
          </a:prstGeom>
          <a:noFill/>
          <a:ln w="38100">
            <a:solidFill>
              <a:schemeClr val="accent2"/>
            </a:solidFill>
          </a:ln>
        </p:spPr>
        <p:txBody>
          <a:bodyPr lIns="91440" tIns="91440" rIns="91440" bIns="91440" anchor="ctr">
            <a:noAutofit/>
          </a:bodyPr>
          <a:lstStyle>
            <a:lvl1pPr marL="0" indent="0" algn="ctr">
              <a:lnSpc>
                <a:spcPct val="100000"/>
              </a:lnSpc>
              <a:spcBef>
                <a:spcPts val="0"/>
              </a:spcBef>
              <a:buNone/>
              <a:defRPr sz="3600" b="1" spc="0" baseline="0">
                <a:solidFill>
                  <a:schemeClr val="accent2"/>
                </a:solidFill>
                <a:latin typeface="+mj-lt"/>
              </a:defRPr>
            </a:lvl1pPr>
          </a:lstStyle>
          <a:p>
            <a:pPr lvl="0"/>
            <a:r>
              <a:rPr lang="en-US"/>
              <a:t>#</a:t>
            </a:r>
          </a:p>
        </p:txBody>
      </p:sp>
      <p:sp>
        <p:nvSpPr>
          <p:cNvPr id="29" name="Text Placeholder 14">
            <a:extLst>
              <a:ext uri="{FF2B5EF4-FFF2-40B4-BE49-F238E27FC236}">
                <a16:creationId xmlns:a16="http://schemas.microsoft.com/office/drawing/2014/main" id="{9D4077A0-2BD0-AA57-4696-43A7AF71D85E}"/>
              </a:ext>
            </a:extLst>
          </p:cNvPr>
          <p:cNvSpPr>
            <a:spLocks noGrp="1"/>
          </p:cNvSpPr>
          <p:nvPr>
            <p:ph type="body" sz="quarter" idx="32" hasCustomPrompt="1"/>
          </p:nvPr>
        </p:nvSpPr>
        <p:spPr>
          <a:xfrm>
            <a:off x="6406157" y="694933"/>
            <a:ext cx="5177705" cy="1141625"/>
          </a:xfrm>
        </p:spPr>
        <p:txBody>
          <a:bodyPr lIns="91440" rIns="91440" anchor="ctr">
            <a:normAutofit/>
          </a:bodyPr>
          <a:lstStyle>
            <a:lvl1pPr marL="0" indent="0" algn="l">
              <a:lnSpc>
                <a:spcPct val="100000"/>
              </a:lnSpc>
              <a:buNone/>
              <a:defRPr sz="1600" b="0">
                <a:solidFill>
                  <a:schemeClr val="tx2"/>
                </a:solidFill>
                <a:latin typeface="+mn-lt"/>
              </a:defRPr>
            </a:lvl1pPr>
          </a:lstStyle>
          <a:p>
            <a:pPr marL="0" marR="0" lvl="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en-US"/>
              <a:t>Click the circle and begin typing to add text. Alternatively, you can add other media by clicking on the icons.</a:t>
            </a:r>
          </a:p>
        </p:txBody>
      </p:sp>
      <p:sp>
        <p:nvSpPr>
          <p:cNvPr id="2" name="Title 5">
            <a:extLst>
              <a:ext uri="{FF2B5EF4-FFF2-40B4-BE49-F238E27FC236}">
                <a16:creationId xmlns:a16="http://schemas.microsoft.com/office/drawing/2014/main" id="{99E1E092-B52C-7CBD-DAD4-D168388CF3F1}"/>
              </a:ext>
            </a:extLst>
          </p:cNvPr>
          <p:cNvSpPr>
            <a:spLocks noGrp="1"/>
          </p:cNvSpPr>
          <p:nvPr>
            <p:ph type="title"/>
          </p:nvPr>
        </p:nvSpPr>
        <p:spPr>
          <a:xfrm>
            <a:off x="608138" y="365125"/>
            <a:ext cx="4110460" cy="2130552"/>
          </a:xfrm>
        </p:spPr>
        <p:txBody>
          <a:bodyPr>
            <a:normAutofit/>
          </a:bodyPr>
          <a:lstStyle>
            <a:lvl1pPr algn="l">
              <a:defRPr sz="3600">
                <a:solidFill>
                  <a:schemeClr val="tx2"/>
                </a:solidFill>
              </a:defRPr>
            </a:lvl1pPr>
          </a:lstStyle>
          <a:p>
            <a:r>
              <a:rPr lang="en-US"/>
              <a:t>Click to edit Master title style</a:t>
            </a:r>
          </a:p>
        </p:txBody>
      </p:sp>
      <p:sp>
        <p:nvSpPr>
          <p:cNvPr id="5" name="Content Placeholder 8">
            <a:extLst>
              <a:ext uri="{FF2B5EF4-FFF2-40B4-BE49-F238E27FC236}">
                <a16:creationId xmlns:a16="http://schemas.microsoft.com/office/drawing/2014/main" id="{70FC3DE9-304C-33B8-BFA3-9E1B5B828D24}"/>
              </a:ext>
            </a:extLst>
          </p:cNvPr>
          <p:cNvSpPr>
            <a:spLocks noGrp="1"/>
          </p:cNvSpPr>
          <p:nvPr>
            <p:ph sz="quarter" idx="33" hasCustomPrompt="1"/>
          </p:nvPr>
        </p:nvSpPr>
        <p:spPr>
          <a:xfrm>
            <a:off x="5004485" y="1982189"/>
            <a:ext cx="1335024" cy="1335024"/>
          </a:xfrm>
          <a:prstGeom prst="roundRect">
            <a:avLst>
              <a:gd name="adj" fmla="val 50000"/>
            </a:avLst>
          </a:prstGeom>
          <a:noFill/>
          <a:ln w="38100">
            <a:solidFill>
              <a:schemeClr val="accent2"/>
            </a:solidFill>
          </a:ln>
        </p:spPr>
        <p:txBody>
          <a:bodyPr lIns="91440" tIns="91440" rIns="91440" bIns="91440" anchor="ctr">
            <a:noAutofit/>
          </a:bodyPr>
          <a:lstStyle>
            <a:lvl1pPr marL="0" indent="0" algn="ctr">
              <a:lnSpc>
                <a:spcPct val="100000"/>
              </a:lnSpc>
              <a:spcBef>
                <a:spcPts val="0"/>
              </a:spcBef>
              <a:buNone/>
              <a:defRPr sz="3600" b="1" spc="0" baseline="0">
                <a:solidFill>
                  <a:schemeClr val="accent2"/>
                </a:solidFill>
                <a:latin typeface="+mj-lt"/>
              </a:defRPr>
            </a:lvl1pPr>
          </a:lstStyle>
          <a:p>
            <a:pPr lvl="0"/>
            <a:r>
              <a:rPr lang="en-US"/>
              <a:t>#</a:t>
            </a:r>
          </a:p>
        </p:txBody>
      </p:sp>
      <p:sp>
        <p:nvSpPr>
          <p:cNvPr id="6" name="Text Placeholder 14">
            <a:extLst>
              <a:ext uri="{FF2B5EF4-FFF2-40B4-BE49-F238E27FC236}">
                <a16:creationId xmlns:a16="http://schemas.microsoft.com/office/drawing/2014/main" id="{946CBC1D-E47F-9F40-1FE2-1ACEB0B6E0D4}"/>
              </a:ext>
            </a:extLst>
          </p:cNvPr>
          <p:cNvSpPr>
            <a:spLocks noGrp="1"/>
          </p:cNvSpPr>
          <p:nvPr>
            <p:ph type="body" sz="quarter" idx="34" hasCustomPrompt="1"/>
          </p:nvPr>
        </p:nvSpPr>
        <p:spPr>
          <a:xfrm>
            <a:off x="6406157" y="2077638"/>
            <a:ext cx="5177705" cy="1141625"/>
          </a:xfrm>
        </p:spPr>
        <p:txBody>
          <a:bodyPr lIns="91440" rIns="91440" anchor="ctr">
            <a:normAutofit/>
          </a:bodyPr>
          <a:lstStyle>
            <a:lvl1pPr marL="0" indent="0" algn="l">
              <a:lnSpc>
                <a:spcPct val="100000"/>
              </a:lnSpc>
              <a:buNone/>
              <a:defRPr sz="1600" b="0">
                <a:solidFill>
                  <a:schemeClr val="tx2"/>
                </a:solidFill>
                <a:latin typeface="+mn-lt"/>
              </a:defRPr>
            </a:lvl1pPr>
          </a:lstStyle>
          <a:p>
            <a:pPr marL="0" marR="0" lvl="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en-US"/>
              <a:t>The first icon of a picture with a search icon will let you select an image from the internet.</a:t>
            </a:r>
          </a:p>
        </p:txBody>
      </p:sp>
      <p:sp>
        <p:nvSpPr>
          <p:cNvPr id="8" name="Content Placeholder 8">
            <a:extLst>
              <a:ext uri="{FF2B5EF4-FFF2-40B4-BE49-F238E27FC236}">
                <a16:creationId xmlns:a16="http://schemas.microsoft.com/office/drawing/2014/main" id="{1E5BE9F7-06C0-9DD5-3901-369EF86B8122}"/>
              </a:ext>
            </a:extLst>
          </p:cNvPr>
          <p:cNvSpPr>
            <a:spLocks noGrp="1"/>
          </p:cNvSpPr>
          <p:nvPr>
            <p:ph sz="quarter" idx="35" hasCustomPrompt="1"/>
          </p:nvPr>
        </p:nvSpPr>
        <p:spPr>
          <a:xfrm>
            <a:off x="5004485" y="3366145"/>
            <a:ext cx="1335024" cy="1335024"/>
          </a:xfrm>
          <a:prstGeom prst="roundRect">
            <a:avLst>
              <a:gd name="adj" fmla="val 50000"/>
            </a:avLst>
          </a:prstGeom>
          <a:noFill/>
          <a:ln w="38100">
            <a:solidFill>
              <a:schemeClr val="accent2"/>
            </a:solidFill>
          </a:ln>
        </p:spPr>
        <p:txBody>
          <a:bodyPr lIns="91440" tIns="91440" rIns="91440" bIns="91440" anchor="ctr">
            <a:noAutofit/>
          </a:bodyPr>
          <a:lstStyle>
            <a:lvl1pPr marL="0" indent="0" algn="ctr">
              <a:lnSpc>
                <a:spcPct val="100000"/>
              </a:lnSpc>
              <a:spcBef>
                <a:spcPts val="0"/>
              </a:spcBef>
              <a:buNone/>
              <a:defRPr sz="3600" b="1" spc="0" baseline="0">
                <a:solidFill>
                  <a:schemeClr val="accent2"/>
                </a:solidFill>
                <a:latin typeface="+mj-lt"/>
              </a:defRPr>
            </a:lvl1pPr>
          </a:lstStyle>
          <a:p>
            <a:pPr lvl="0"/>
            <a:r>
              <a:rPr lang="en-US"/>
              <a:t>#</a:t>
            </a:r>
          </a:p>
        </p:txBody>
      </p:sp>
      <p:sp>
        <p:nvSpPr>
          <p:cNvPr id="10" name="Text Placeholder 14">
            <a:extLst>
              <a:ext uri="{FF2B5EF4-FFF2-40B4-BE49-F238E27FC236}">
                <a16:creationId xmlns:a16="http://schemas.microsoft.com/office/drawing/2014/main" id="{A57817D6-E77D-7FDD-34CC-52CCF9ECD3E5}"/>
              </a:ext>
            </a:extLst>
          </p:cNvPr>
          <p:cNvSpPr>
            <a:spLocks noGrp="1"/>
          </p:cNvSpPr>
          <p:nvPr>
            <p:ph type="body" sz="quarter" idx="36" hasCustomPrompt="1"/>
          </p:nvPr>
        </p:nvSpPr>
        <p:spPr>
          <a:xfrm>
            <a:off x="6406157" y="3467550"/>
            <a:ext cx="5177705" cy="1141625"/>
          </a:xfrm>
        </p:spPr>
        <p:txBody>
          <a:bodyPr lIns="91440" rIns="91440" anchor="ctr">
            <a:normAutofit/>
          </a:bodyPr>
          <a:lstStyle>
            <a:lvl1pPr marL="0" indent="0" algn="l">
              <a:lnSpc>
                <a:spcPct val="100000"/>
              </a:lnSpc>
              <a:buNone/>
              <a:defRPr sz="1600" b="0">
                <a:solidFill>
                  <a:schemeClr val="tx2"/>
                </a:solidFill>
                <a:latin typeface="+mn-lt"/>
              </a:defRPr>
            </a:lvl1pPr>
          </a:lstStyle>
          <a:p>
            <a:pPr marL="0" marR="0" lvl="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en-US"/>
              <a:t>The second icon of a picture with a computer in front of it will let you add an image from your computer.</a:t>
            </a:r>
          </a:p>
        </p:txBody>
      </p:sp>
      <p:sp>
        <p:nvSpPr>
          <p:cNvPr id="12" name="Content Placeholder 8">
            <a:extLst>
              <a:ext uri="{FF2B5EF4-FFF2-40B4-BE49-F238E27FC236}">
                <a16:creationId xmlns:a16="http://schemas.microsoft.com/office/drawing/2014/main" id="{B1D4D10A-FAE5-949F-6E01-C2F6DDF1FD22}"/>
              </a:ext>
            </a:extLst>
          </p:cNvPr>
          <p:cNvSpPr>
            <a:spLocks noGrp="1"/>
          </p:cNvSpPr>
          <p:nvPr>
            <p:ph sz="quarter" idx="37" hasCustomPrompt="1"/>
          </p:nvPr>
        </p:nvSpPr>
        <p:spPr>
          <a:xfrm>
            <a:off x="5004485" y="4750101"/>
            <a:ext cx="1335024" cy="1335024"/>
          </a:xfrm>
          <a:prstGeom prst="roundRect">
            <a:avLst>
              <a:gd name="adj" fmla="val 50000"/>
            </a:avLst>
          </a:prstGeom>
          <a:noFill/>
          <a:ln w="38100">
            <a:solidFill>
              <a:schemeClr val="accent2"/>
            </a:solidFill>
          </a:ln>
        </p:spPr>
        <p:txBody>
          <a:bodyPr lIns="91440" tIns="91440" rIns="91440" bIns="91440" anchor="ctr">
            <a:noAutofit/>
          </a:bodyPr>
          <a:lstStyle>
            <a:lvl1pPr marL="0" indent="0" algn="ctr">
              <a:lnSpc>
                <a:spcPct val="100000"/>
              </a:lnSpc>
              <a:spcBef>
                <a:spcPts val="0"/>
              </a:spcBef>
              <a:buNone/>
              <a:defRPr sz="3600" b="1" spc="0" baseline="0">
                <a:solidFill>
                  <a:schemeClr val="accent2"/>
                </a:solidFill>
                <a:latin typeface="+mj-lt"/>
              </a:defRPr>
            </a:lvl1pPr>
          </a:lstStyle>
          <a:p>
            <a:pPr lvl="0"/>
            <a:r>
              <a:rPr lang="en-US"/>
              <a:t>#</a:t>
            </a:r>
          </a:p>
        </p:txBody>
      </p:sp>
      <p:sp>
        <p:nvSpPr>
          <p:cNvPr id="15" name="Text Placeholder 14">
            <a:extLst>
              <a:ext uri="{FF2B5EF4-FFF2-40B4-BE49-F238E27FC236}">
                <a16:creationId xmlns:a16="http://schemas.microsoft.com/office/drawing/2014/main" id="{FF6BB0A5-E626-3815-C7C7-59E1ABC22284}"/>
              </a:ext>
            </a:extLst>
          </p:cNvPr>
          <p:cNvSpPr>
            <a:spLocks noGrp="1"/>
          </p:cNvSpPr>
          <p:nvPr>
            <p:ph type="body" sz="quarter" idx="38" hasCustomPrompt="1"/>
          </p:nvPr>
        </p:nvSpPr>
        <p:spPr>
          <a:xfrm>
            <a:off x="6406157" y="4846800"/>
            <a:ext cx="5177705" cy="1141625"/>
          </a:xfrm>
        </p:spPr>
        <p:txBody>
          <a:bodyPr lIns="91440" rIns="91440" anchor="ctr">
            <a:normAutofit/>
          </a:bodyPr>
          <a:lstStyle>
            <a:lvl1pPr marL="0" indent="0" algn="l">
              <a:lnSpc>
                <a:spcPct val="100000"/>
              </a:lnSpc>
              <a:buNone/>
              <a:defRPr sz="1600" b="0">
                <a:solidFill>
                  <a:schemeClr val="tx2"/>
                </a:solidFill>
                <a:latin typeface="+mn-lt"/>
              </a:defRPr>
            </a:lvl1pPr>
          </a:lstStyle>
          <a:p>
            <a:pPr marL="0" marR="0" lvl="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en-US"/>
              <a:t>The third icon of a duck and a leaf will add an icon from PowerPoint’s library.</a:t>
            </a:r>
          </a:p>
        </p:txBody>
      </p:sp>
    </p:spTree>
    <p:extLst>
      <p:ext uri="{BB962C8B-B14F-4D97-AF65-F5344CB8AC3E}">
        <p14:creationId xmlns:p14="http://schemas.microsoft.com/office/powerpoint/2010/main" val="3960485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Campus Loca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62420E-2810-4073-D19A-7A2AF704437D}"/>
              </a:ext>
              <a:ext uri="{C183D7F6-B498-43B3-948B-1728B52AA6E4}">
                <adec:decorative xmlns:adec="http://schemas.microsoft.com/office/drawing/2017/decorative" val="1"/>
              </a:ext>
            </a:extLst>
          </p:cNvPr>
          <p:cNvSpPr/>
          <p:nvPr/>
        </p:nvSpPr>
        <p:spPr>
          <a:xfrm>
            <a:off x="-1" y="0"/>
            <a:ext cx="4446564" cy="685799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3C2F6108-4656-0F75-9FEC-A979150C32FC}"/>
              </a:ext>
            </a:extLst>
          </p:cNvPr>
          <p:cNvSpPr>
            <a:spLocks noGrp="1"/>
          </p:cNvSpPr>
          <p:nvPr>
            <p:ph type="dt" sz="half" idx="10"/>
          </p:nvPr>
        </p:nvSpPr>
        <p:spPr/>
        <p:txBody>
          <a:bodyPr/>
          <a:lstStyle/>
          <a:p>
            <a:fld id="{8A60A3F5-120A-A64C-8514-4F9CB3D10376}" type="datetimeFigureOut">
              <a:rPr lang="en-US" smtClean="0"/>
              <a:pPr/>
              <a:t>10/6/2025</a:t>
            </a:fld>
            <a:endParaRPr lang="en-US"/>
          </a:p>
        </p:txBody>
      </p:sp>
      <p:sp>
        <p:nvSpPr>
          <p:cNvPr id="4" name="Footer Placeholder 3">
            <a:extLst>
              <a:ext uri="{FF2B5EF4-FFF2-40B4-BE49-F238E27FC236}">
                <a16:creationId xmlns:a16="http://schemas.microsoft.com/office/drawing/2014/main" id="{C8C25101-EC9E-6982-1386-627325D6D91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0D8C62-EB9A-A16A-5AB4-11DD21B7B8F1}"/>
              </a:ext>
            </a:extLst>
          </p:cNvPr>
          <p:cNvSpPr>
            <a:spLocks noGrp="1"/>
          </p:cNvSpPr>
          <p:nvPr>
            <p:ph type="sldNum" sz="quarter" idx="12"/>
          </p:nvPr>
        </p:nvSpPr>
        <p:spPr/>
        <p:txBody>
          <a:bodyPr/>
          <a:lstStyle/>
          <a:p>
            <a:fld id="{8179B124-EE6F-DB4E-A403-682A40579A9A}" type="slidenum">
              <a:rPr lang="en-US" smtClean="0"/>
              <a:pPr/>
              <a:t>‹#›</a:t>
            </a:fld>
            <a:endParaRPr lang="en-US"/>
          </a:p>
        </p:txBody>
      </p:sp>
      <p:pic>
        <p:nvPicPr>
          <p:cNvPr id="6" name="Picture 5">
            <a:extLst>
              <a:ext uri="{FF2B5EF4-FFF2-40B4-BE49-F238E27FC236}">
                <a16:creationId xmlns:a16="http://schemas.microsoft.com/office/drawing/2014/main" id="{835C226B-455D-2D3B-B50D-607B1D453C50}"/>
              </a:ext>
            </a:extLst>
          </p:cNvPr>
          <p:cNvPicPr>
            <a:picLocks noChangeAspect="1"/>
          </p:cNvPicPr>
          <p:nvPr/>
        </p:nvPicPr>
        <p:blipFill>
          <a:blip r:embed="rId2"/>
          <a:srcRect/>
          <a:stretch/>
        </p:blipFill>
        <p:spPr>
          <a:xfrm>
            <a:off x="0" y="776741"/>
            <a:ext cx="5460970" cy="5435599"/>
          </a:xfrm>
          <a:prstGeom prst="rect">
            <a:avLst/>
          </a:prstGeom>
        </p:spPr>
      </p:pic>
      <p:sp>
        <p:nvSpPr>
          <p:cNvPr id="8" name="Text Placeholder 7">
            <a:extLst>
              <a:ext uri="{FF2B5EF4-FFF2-40B4-BE49-F238E27FC236}">
                <a16:creationId xmlns:a16="http://schemas.microsoft.com/office/drawing/2014/main" id="{74734072-30A8-044B-748E-3AA928F91044}"/>
              </a:ext>
            </a:extLst>
          </p:cNvPr>
          <p:cNvSpPr>
            <a:spLocks noGrp="1"/>
          </p:cNvSpPr>
          <p:nvPr>
            <p:ph type="body" sz="quarter" idx="13" hasCustomPrompt="1"/>
          </p:nvPr>
        </p:nvSpPr>
        <p:spPr>
          <a:xfrm>
            <a:off x="5323840" y="2636464"/>
            <a:ext cx="6257098" cy="1752788"/>
          </a:xfrm>
        </p:spPr>
        <p:txBody>
          <a:bodyPr>
            <a:normAutofit/>
          </a:bodyPr>
          <a:lstStyle>
            <a:lvl1pPr marL="0" indent="0">
              <a:buNone/>
              <a:defRPr sz="1800"/>
            </a:lvl1pPr>
            <a:lvl5pPr marL="1828800" indent="0">
              <a:buNone/>
              <a:defRPr/>
            </a:lvl5pPr>
          </a:lstStyle>
          <a:p>
            <a:r>
              <a:rPr lang="en-US" dirty="0"/>
              <a:t>We have two vibrant campuses in Texas — one in San Marcos, one in Round Rock — and a variety of ways for you to discover each through in-person or digital experiences. Both our campuses are filled with opportunities to engage in life-changing learning, creative energy, and community spirit. </a:t>
            </a:r>
          </a:p>
        </p:txBody>
      </p:sp>
      <p:sp>
        <p:nvSpPr>
          <p:cNvPr id="15" name="Content Placeholder 14">
            <a:extLst>
              <a:ext uri="{FF2B5EF4-FFF2-40B4-BE49-F238E27FC236}">
                <a16:creationId xmlns:a16="http://schemas.microsoft.com/office/drawing/2014/main" id="{4B5777E2-21B7-81A4-F805-5FC6DC2EA7B4}"/>
              </a:ext>
            </a:extLst>
          </p:cNvPr>
          <p:cNvSpPr>
            <a:spLocks noGrp="1"/>
          </p:cNvSpPr>
          <p:nvPr>
            <p:ph sz="quarter" idx="14" hasCustomPrompt="1"/>
          </p:nvPr>
        </p:nvSpPr>
        <p:spPr>
          <a:xfrm>
            <a:off x="5865424" y="4717159"/>
            <a:ext cx="2419118" cy="852805"/>
          </a:xfrm>
        </p:spPr>
        <p:txBody>
          <a:bodyPr anchor="ctr">
            <a:noAutofit/>
          </a:bodyPr>
          <a:lstStyle>
            <a:lvl1pPr marL="0" indent="0">
              <a:lnSpc>
                <a:spcPct val="100000"/>
              </a:lnSpc>
              <a:spcBef>
                <a:spcPts val="0"/>
              </a:spcBef>
              <a:buNone/>
              <a:defRPr sz="1600">
                <a:solidFill>
                  <a:schemeClr val="tx2"/>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San Marcos Campus</a:t>
            </a:r>
          </a:p>
          <a:p>
            <a:pPr lvl="0"/>
            <a:r>
              <a:rPr lang="en-US"/>
              <a:t>601 University Drive</a:t>
            </a:r>
          </a:p>
          <a:p>
            <a:pPr lvl="0"/>
            <a:r>
              <a:rPr lang="en-US"/>
              <a:t>San Marcos, Texas 78666</a:t>
            </a:r>
          </a:p>
        </p:txBody>
      </p:sp>
      <p:sp>
        <p:nvSpPr>
          <p:cNvPr id="16" name="Content Placeholder 14">
            <a:extLst>
              <a:ext uri="{FF2B5EF4-FFF2-40B4-BE49-F238E27FC236}">
                <a16:creationId xmlns:a16="http://schemas.microsoft.com/office/drawing/2014/main" id="{4DBBC4B6-7A8A-E08B-43CF-13A71C009AFF}"/>
              </a:ext>
            </a:extLst>
          </p:cNvPr>
          <p:cNvSpPr>
            <a:spLocks noGrp="1"/>
          </p:cNvSpPr>
          <p:nvPr>
            <p:ph sz="quarter" idx="15" hasCustomPrompt="1"/>
          </p:nvPr>
        </p:nvSpPr>
        <p:spPr>
          <a:xfrm>
            <a:off x="9161819" y="4717159"/>
            <a:ext cx="2419118" cy="852805"/>
          </a:xfrm>
        </p:spPr>
        <p:txBody>
          <a:bodyPr anchor="ctr">
            <a:noAutofit/>
          </a:bodyPr>
          <a:lstStyle>
            <a:lvl1pPr marL="0" indent="0">
              <a:lnSpc>
                <a:spcPct val="100000"/>
              </a:lnSpc>
              <a:spcBef>
                <a:spcPts val="0"/>
              </a:spcBef>
              <a:buNone/>
              <a:defRPr sz="1600">
                <a:solidFill>
                  <a:schemeClr val="accent2"/>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Round Rock Campus</a:t>
            </a:r>
          </a:p>
          <a:p>
            <a:pPr lvl="0"/>
            <a:r>
              <a:rPr lang="en-US"/>
              <a:t>1555 University Blvd.</a:t>
            </a:r>
          </a:p>
          <a:p>
            <a:pPr lvl="0"/>
            <a:r>
              <a:rPr lang="en-US"/>
              <a:t>Round Rock, Texas 78665</a:t>
            </a:r>
          </a:p>
        </p:txBody>
      </p:sp>
      <p:sp>
        <p:nvSpPr>
          <p:cNvPr id="18" name="Content Placeholder 17">
            <a:extLst>
              <a:ext uri="{FF2B5EF4-FFF2-40B4-BE49-F238E27FC236}">
                <a16:creationId xmlns:a16="http://schemas.microsoft.com/office/drawing/2014/main" id="{B71807FD-9E90-7DEA-88D5-E4FDD1BC4221}"/>
              </a:ext>
              <a:ext uri="{C183D7F6-B498-43B3-948B-1728B52AA6E4}">
                <adec:decorative xmlns:adec="http://schemas.microsoft.com/office/drawing/2017/decorative" val="1"/>
              </a:ext>
            </a:extLst>
          </p:cNvPr>
          <p:cNvSpPr>
            <a:spLocks noGrp="1"/>
          </p:cNvSpPr>
          <p:nvPr>
            <p:ph sz="quarter" idx="16" hasCustomPrompt="1"/>
          </p:nvPr>
        </p:nvSpPr>
        <p:spPr>
          <a:xfrm rot="8100000">
            <a:off x="5339334" y="4818095"/>
            <a:ext cx="487362" cy="487363"/>
          </a:xfrm>
          <a:prstGeom prst="teardrop">
            <a:avLst/>
          </a:prstGeom>
          <a:solidFill>
            <a:schemeClr val="tx2"/>
          </a:solidFill>
        </p:spPr>
        <p:txBody>
          <a:bodyPr>
            <a:noAutofit/>
          </a:bodyPr>
          <a:lstStyle>
            <a:lvl1pPr marL="0" indent="0">
              <a:buNone/>
              <a:defRPr sz="2000"/>
            </a:lvl1pPr>
          </a:lstStyle>
          <a:p>
            <a:pPr lvl="0"/>
            <a:r>
              <a:rPr lang="en-US"/>
              <a:t> </a:t>
            </a:r>
          </a:p>
        </p:txBody>
      </p:sp>
      <p:sp>
        <p:nvSpPr>
          <p:cNvPr id="19" name="Content Placeholder 17">
            <a:extLst>
              <a:ext uri="{FF2B5EF4-FFF2-40B4-BE49-F238E27FC236}">
                <a16:creationId xmlns:a16="http://schemas.microsoft.com/office/drawing/2014/main" id="{245F8FA9-F527-15E5-7F0A-5756954A4CF4}"/>
              </a:ext>
              <a:ext uri="{C183D7F6-B498-43B3-948B-1728B52AA6E4}">
                <adec:decorative xmlns:adec="http://schemas.microsoft.com/office/drawing/2017/decorative" val="1"/>
              </a:ext>
            </a:extLst>
          </p:cNvPr>
          <p:cNvSpPr>
            <a:spLocks noGrp="1"/>
          </p:cNvSpPr>
          <p:nvPr>
            <p:ph sz="quarter" idx="17" hasCustomPrompt="1"/>
          </p:nvPr>
        </p:nvSpPr>
        <p:spPr>
          <a:xfrm rot="8100000">
            <a:off x="8658270" y="4818095"/>
            <a:ext cx="487362" cy="487363"/>
          </a:xfrm>
          <a:prstGeom prst="teardrop">
            <a:avLst/>
          </a:prstGeom>
          <a:solidFill>
            <a:schemeClr val="accent2"/>
          </a:solidFill>
        </p:spPr>
        <p:txBody>
          <a:bodyPr>
            <a:noAutofit/>
          </a:bodyPr>
          <a:lstStyle>
            <a:lvl1pPr marL="0" indent="0">
              <a:buNone/>
              <a:defRPr sz="2000"/>
            </a:lvl1pPr>
          </a:lstStyle>
          <a:p>
            <a:pPr lvl="0"/>
            <a:r>
              <a:rPr lang="en-US"/>
              <a:t> </a:t>
            </a:r>
          </a:p>
        </p:txBody>
      </p:sp>
      <p:sp>
        <p:nvSpPr>
          <p:cNvPr id="2" name="Title 1">
            <a:extLst>
              <a:ext uri="{FF2B5EF4-FFF2-40B4-BE49-F238E27FC236}">
                <a16:creationId xmlns:a16="http://schemas.microsoft.com/office/drawing/2014/main" id="{095F04EF-44E5-EE75-0E99-0D74C6B23661}"/>
              </a:ext>
            </a:extLst>
          </p:cNvPr>
          <p:cNvSpPr>
            <a:spLocks noGrp="1"/>
          </p:cNvSpPr>
          <p:nvPr>
            <p:ph type="title"/>
          </p:nvPr>
        </p:nvSpPr>
        <p:spPr>
          <a:xfrm>
            <a:off x="5323840" y="365124"/>
            <a:ext cx="6257097" cy="2130552"/>
          </a:xfrm>
        </p:spPr>
        <p:txBody>
          <a:bodyPr>
            <a:normAutofit/>
          </a:bodyPr>
          <a:lstStyle>
            <a:lvl1pPr>
              <a:defRPr sz="3600"/>
            </a:lvl1pPr>
          </a:lstStyle>
          <a:p>
            <a:r>
              <a:rPr lang="en-US"/>
              <a:t>Click to edit Master title style</a:t>
            </a:r>
          </a:p>
        </p:txBody>
      </p:sp>
    </p:spTree>
    <p:extLst>
      <p:ext uri="{BB962C8B-B14F-4D97-AF65-F5344CB8AC3E}">
        <p14:creationId xmlns:p14="http://schemas.microsoft.com/office/powerpoint/2010/main" val="3339258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 Round Rock">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AC7BEF-9F6A-BAD7-8D67-FF28F50BE1CC}"/>
              </a:ext>
              <a:ext uri="{C183D7F6-B498-43B3-948B-1728B52AA6E4}">
                <adec:decorative xmlns:adec="http://schemas.microsoft.com/office/drawing/2017/decorative" val="1"/>
              </a:ext>
            </a:extLst>
          </p:cNvPr>
          <p:cNvSpPr/>
          <p:nvPr userDrawn="1"/>
        </p:nvSpPr>
        <p:spPr>
          <a:xfrm>
            <a:off x="0" y="0"/>
            <a:ext cx="12192000" cy="176116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1A52739-9823-BA64-6141-7B902BFA9BBE}"/>
              </a:ext>
              <a:ext uri="{C183D7F6-B498-43B3-948B-1728B52AA6E4}">
                <adec:decorative xmlns:adec="http://schemas.microsoft.com/office/drawing/2017/decorative" val="1"/>
              </a:ext>
            </a:extLst>
          </p:cNvPr>
          <p:cNvPicPr>
            <a:picLocks noChangeAspect="1"/>
          </p:cNvPicPr>
          <p:nvPr/>
        </p:nvPicPr>
        <p:blipFill>
          <a:blip r:embed="rId2"/>
          <a:srcRect l="6892" r="6892"/>
          <a:stretch/>
        </p:blipFill>
        <p:spPr>
          <a:xfrm>
            <a:off x="6887688" y="352803"/>
            <a:ext cx="5304312" cy="6152394"/>
          </a:xfrm>
          <a:prstGeom prst="rect">
            <a:avLst/>
          </a:prstGeom>
        </p:spPr>
      </p:pic>
      <p:sp>
        <p:nvSpPr>
          <p:cNvPr id="2" name="Title 1">
            <a:extLst>
              <a:ext uri="{FF2B5EF4-FFF2-40B4-BE49-F238E27FC236}">
                <a16:creationId xmlns:a16="http://schemas.microsoft.com/office/drawing/2014/main" id="{8F227C82-C15D-DD91-9446-76ECE7FBB8F9}"/>
              </a:ext>
            </a:extLst>
          </p:cNvPr>
          <p:cNvSpPr>
            <a:spLocks noGrp="1"/>
          </p:cNvSpPr>
          <p:nvPr>
            <p:ph type="ctrTitle" hasCustomPrompt="1"/>
          </p:nvPr>
        </p:nvSpPr>
        <p:spPr>
          <a:xfrm>
            <a:off x="288099" y="1761167"/>
            <a:ext cx="6255205" cy="3827166"/>
          </a:xfrm>
        </p:spPr>
        <p:txBody>
          <a:bodyPr anchor="b">
            <a:normAutofit/>
          </a:bodyPr>
          <a:lstStyle>
            <a:lvl1pPr algn="l">
              <a:defRPr sz="5400" spc="150" baseline="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738ACAE1-6F38-180D-B778-27F9F1207EFD}"/>
              </a:ext>
            </a:extLst>
          </p:cNvPr>
          <p:cNvSpPr>
            <a:spLocks noGrp="1"/>
          </p:cNvSpPr>
          <p:nvPr>
            <p:ph type="subTitle" idx="1" hasCustomPrompt="1"/>
          </p:nvPr>
        </p:nvSpPr>
        <p:spPr>
          <a:xfrm>
            <a:off x="288099" y="5588333"/>
            <a:ext cx="6255205" cy="671550"/>
          </a:xfrm>
        </p:spPr>
        <p:txBody>
          <a:bodyPr>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styles</a:t>
            </a:r>
          </a:p>
        </p:txBody>
      </p:sp>
      <p:grpSp>
        <p:nvGrpSpPr>
          <p:cNvPr id="15" name="Group 14">
            <a:extLst>
              <a:ext uri="{FF2B5EF4-FFF2-40B4-BE49-F238E27FC236}">
                <a16:creationId xmlns:a16="http://schemas.microsoft.com/office/drawing/2014/main" id="{3AD4FEBE-FFB3-9D2B-4C01-B33BF9A2AE24}"/>
              </a:ext>
            </a:extLst>
          </p:cNvPr>
          <p:cNvGrpSpPr/>
          <p:nvPr userDrawn="1"/>
        </p:nvGrpSpPr>
        <p:grpSpPr>
          <a:xfrm>
            <a:off x="288099" y="452424"/>
            <a:ext cx="2743200" cy="985894"/>
            <a:chOff x="288099" y="452424"/>
            <a:chExt cx="2743200" cy="985894"/>
          </a:xfrm>
        </p:grpSpPr>
        <p:pic>
          <p:nvPicPr>
            <p:cNvPr id="5" name="Picture 4">
              <a:extLst>
                <a:ext uri="{FF2B5EF4-FFF2-40B4-BE49-F238E27FC236}">
                  <a16:creationId xmlns:a16="http://schemas.microsoft.com/office/drawing/2014/main" id="{07643897-13BA-D4C3-C58E-FE25BCDD258A}"/>
                </a:ext>
              </a:extLst>
            </p:cNvPr>
            <p:cNvPicPr>
              <a:picLocks noChangeAspect="1"/>
            </p:cNvPicPr>
            <p:nvPr/>
          </p:nvPicPr>
          <p:blipFill>
            <a:blip r:embed="rId3"/>
            <a:srcRect/>
            <a:stretch/>
          </p:blipFill>
          <p:spPr>
            <a:xfrm>
              <a:off x="288099" y="452424"/>
              <a:ext cx="2743200" cy="711200"/>
            </a:xfrm>
            <a:prstGeom prst="rect">
              <a:avLst/>
            </a:prstGeom>
          </p:spPr>
        </p:pic>
        <p:pic>
          <p:nvPicPr>
            <p:cNvPr id="6" name="Picture 5" descr="Member the Texas State University System">
              <a:extLst>
                <a:ext uri="{FF2B5EF4-FFF2-40B4-BE49-F238E27FC236}">
                  <a16:creationId xmlns:a16="http://schemas.microsoft.com/office/drawing/2014/main" id="{FAE210B5-B2A5-D427-5003-BC96C9C25B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388" y="1289511"/>
              <a:ext cx="2391543" cy="148807"/>
            </a:xfrm>
            <a:prstGeom prst="rect">
              <a:avLst/>
            </a:prstGeom>
          </p:spPr>
        </p:pic>
      </p:grpSp>
      <p:sp>
        <p:nvSpPr>
          <p:cNvPr id="8" name="Picture Placeholder 8">
            <a:extLst>
              <a:ext uri="{FF2B5EF4-FFF2-40B4-BE49-F238E27FC236}">
                <a16:creationId xmlns:a16="http://schemas.microsoft.com/office/drawing/2014/main" id="{54B1C2B2-EEAB-7D3D-6A65-4A90FB4A6CBC}"/>
              </a:ext>
            </a:extLst>
          </p:cNvPr>
          <p:cNvSpPr>
            <a:spLocks noGrp="1"/>
          </p:cNvSpPr>
          <p:nvPr userDrawn="1">
            <p:ph type="pic" sz="quarter" idx="13" hasCustomPrompt="1"/>
          </p:nvPr>
        </p:nvSpPr>
        <p:spPr>
          <a:xfrm>
            <a:off x="6897810" y="352803"/>
            <a:ext cx="5294190" cy="6152394"/>
          </a:xfrm>
          <a:gradFill>
            <a:gsLst>
              <a:gs pos="0">
                <a:schemeClr val="tx2">
                  <a:alpha val="0"/>
                </a:schemeClr>
              </a:gs>
              <a:gs pos="100000">
                <a:schemeClr val="tx2">
                  <a:alpha val="40000"/>
                </a:schemeClr>
              </a:gs>
            </a:gsLst>
            <a:lin ang="5400000" scaled="1"/>
          </a:gradFill>
        </p:spPr>
        <p:txBody>
          <a:bodyPr lIns="457200" tIns="457200" rIns="457200" bIns="457200" anchor="b">
            <a:normAutofit/>
          </a:bodyPr>
          <a:lstStyle>
            <a:lvl1pPr marL="0" indent="0" algn="l">
              <a:buNone/>
              <a:defRPr sz="1800">
                <a:solidFill>
                  <a:schemeClr val="bg1"/>
                </a:solidFill>
              </a:defRPr>
            </a:lvl1pPr>
          </a:lstStyle>
          <a:p>
            <a:r>
              <a:rPr lang="en-US"/>
              <a:t>Optional: Click the icon in the center to add a custom image. </a:t>
            </a:r>
            <a:br>
              <a:rPr lang="en-US"/>
            </a:br>
            <a:r>
              <a:rPr lang="en-US"/>
              <a:t>Be careful not to move the frame, or the placeholder image beneath may peek through.</a:t>
            </a:r>
            <a:br>
              <a:rPr lang="en-US"/>
            </a:br>
            <a:r>
              <a:rPr lang="en-US"/>
              <a:t>Delete the frame if you don’t want to customize the image.</a:t>
            </a:r>
          </a:p>
        </p:txBody>
      </p:sp>
      <p:sp>
        <p:nvSpPr>
          <p:cNvPr id="9" name="Date Placeholder 8">
            <a:extLst>
              <a:ext uri="{FF2B5EF4-FFF2-40B4-BE49-F238E27FC236}">
                <a16:creationId xmlns:a16="http://schemas.microsoft.com/office/drawing/2014/main" id="{42F367F5-BF14-328E-6ECE-9A15FA161D0E}"/>
              </a:ext>
            </a:extLst>
          </p:cNvPr>
          <p:cNvSpPr>
            <a:spLocks noGrp="1"/>
          </p:cNvSpPr>
          <p:nvPr userDrawn="1">
            <p:ph type="dt" sz="half" idx="14"/>
          </p:nvPr>
        </p:nvSpPr>
        <p:spPr>
          <a:xfrm>
            <a:off x="608138" y="6501554"/>
            <a:ext cx="2734502" cy="365125"/>
          </a:xfrm>
        </p:spPr>
        <p:txBody>
          <a:bodyPr/>
          <a:lstStyle/>
          <a:p>
            <a:fld id="{8A60A3F5-120A-A64C-8514-4F9CB3D10376}" type="datetimeFigureOut">
              <a:rPr lang="en-US" smtClean="0"/>
              <a:pPr/>
              <a:t>10/6/2025</a:t>
            </a:fld>
            <a:endParaRPr lang="en-US"/>
          </a:p>
        </p:txBody>
      </p:sp>
      <p:sp>
        <p:nvSpPr>
          <p:cNvPr id="10" name="Footer Placeholder 9">
            <a:extLst>
              <a:ext uri="{FF2B5EF4-FFF2-40B4-BE49-F238E27FC236}">
                <a16:creationId xmlns:a16="http://schemas.microsoft.com/office/drawing/2014/main" id="{B32A1D37-F382-E28D-AE70-8E4DD87D98E6}"/>
              </a:ext>
            </a:extLst>
          </p:cNvPr>
          <p:cNvSpPr>
            <a:spLocks noGrp="1"/>
          </p:cNvSpPr>
          <p:nvPr userDrawn="1">
            <p:ph type="ftr" sz="quarter" idx="15"/>
          </p:nvPr>
        </p:nvSpPr>
        <p:spPr>
          <a:xfrm>
            <a:off x="3499494" y="6501555"/>
            <a:ext cx="8081444" cy="365125"/>
          </a:xfrm>
        </p:spPr>
        <p:txBody>
          <a:bodyPr/>
          <a:lstStyle/>
          <a:p>
            <a:endParaRPr lang="en-US"/>
          </a:p>
        </p:txBody>
      </p:sp>
      <p:sp>
        <p:nvSpPr>
          <p:cNvPr id="12" name="Slide Number Placeholder 11">
            <a:extLst>
              <a:ext uri="{FF2B5EF4-FFF2-40B4-BE49-F238E27FC236}">
                <a16:creationId xmlns:a16="http://schemas.microsoft.com/office/drawing/2014/main" id="{9E036E75-B49B-1E46-42DB-8A775A86DA85}"/>
              </a:ext>
            </a:extLst>
          </p:cNvPr>
          <p:cNvSpPr>
            <a:spLocks noGrp="1"/>
          </p:cNvSpPr>
          <p:nvPr userDrawn="1">
            <p:ph type="sldNum" sz="quarter" idx="16"/>
          </p:nvPr>
        </p:nvSpPr>
        <p:spPr>
          <a:xfrm>
            <a:off x="11737792" y="6501554"/>
            <a:ext cx="454208" cy="365125"/>
          </a:xfrm>
        </p:spPr>
        <p:txBody>
          <a:bodyPr/>
          <a:lstStyle/>
          <a:p>
            <a:fld id="{8179B124-EE6F-DB4E-A403-682A40579A9A}" type="slidenum">
              <a:rPr lang="en-US" smtClean="0"/>
              <a:pPr/>
              <a:t>‹#›</a:t>
            </a:fld>
            <a:endParaRPr lang="en-US"/>
          </a:p>
        </p:txBody>
      </p:sp>
      <p:pic>
        <p:nvPicPr>
          <p:cNvPr id="13" name="Picture 12">
            <a:extLst>
              <a:ext uri="{FF2B5EF4-FFF2-40B4-BE49-F238E27FC236}">
                <a16:creationId xmlns:a16="http://schemas.microsoft.com/office/drawing/2014/main" id="{582F86F1-370A-4009-2733-A19B0ED6780F}"/>
              </a:ext>
              <a:ext uri="{C183D7F6-B498-43B3-948B-1728B52AA6E4}">
                <adec:decorative xmlns:adec="http://schemas.microsoft.com/office/drawing/2017/decorative" val="1"/>
              </a:ext>
            </a:extLst>
          </p:cNvPr>
          <p:cNvPicPr>
            <a:picLocks/>
          </p:cNvPicPr>
          <p:nvPr userDrawn="1"/>
        </p:nvPicPr>
        <p:blipFill>
          <a:blip r:embed="rId5"/>
          <a:stretch/>
        </p:blipFill>
        <p:spPr>
          <a:xfrm flipH="1">
            <a:off x="0" y="1740098"/>
            <a:ext cx="6885432" cy="182880"/>
          </a:xfrm>
          <a:prstGeom prst="rect">
            <a:avLst/>
          </a:prstGeom>
        </p:spPr>
      </p:pic>
    </p:spTree>
    <p:extLst>
      <p:ext uri="{BB962C8B-B14F-4D97-AF65-F5344CB8AC3E}">
        <p14:creationId xmlns:p14="http://schemas.microsoft.com/office/powerpoint/2010/main" val="1754044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Quote">
    <p:bg>
      <p:bgPr>
        <a:solidFill>
          <a:schemeClr val="accent3"/>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2D1D6F0-CDC4-F7FF-C374-27DD1536361F}"/>
              </a:ext>
            </a:extLst>
          </p:cNvPr>
          <p:cNvSpPr/>
          <p:nvPr userDrawn="1"/>
        </p:nvSpPr>
        <p:spPr>
          <a:xfrm>
            <a:off x="1524" y="124743"/>
            <a:ext cx="12188952" cy="9144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C57A2F-F3D3-58A1-E05C-DCE9526BC25B}"/>
              </a:ext>
            </a:extLst>
          </p:cNvPr>
          <p:cNvSpPr>
            <a:spLocks noGrp="1"/>
          </p:cNvSpPr>
          <p:nvPr>
            <p:ph type="title" hasCustomPrompt="1"/>
          </p:nvPr>
        </p:nvSpPr>
        <p:spPr>
          <a:xfrm>
            <a:off x="2540000" y="365124"/>
            <a:ext cx="9040938" cy="4878010"/>
          </a:xfrm>
        </p:spPr>
        <p:txBody>
          <a:bodyPr>
            <a:normAutofit/>
          </a:bodyPr>
          <a:lstStyle>
            <a:lvl1pPr marL="9525" indent="-9525">
              <a:tabLst/>
              <a:defRPr sz="7200">
                <a:solidFill>
                  <a:schemeClr val="tx2"/>
                </a:solidFill>
              </a:defRPr>
            </a:lvl1pPr>
          </a:lstStyle>
          <a:p>
            <a:r>
              <a:rPr lang="en-US"/>
              <a:t>“Big Quote”</a:t>
            </a:r>
          </a:p>
        </p:txBody>
      </p:sp>
      <p:sp>
        <p:nvSpPr>
          <p:cNvPr id="12" name="Text Placeholder 11">
            <a:extLst>
              <a:ext uri="{FF2B5EF4-FFF2-40B4-BE49-F238E27FC236}">
                <a16:creationId xmlns:a16="http://schemas.microsoft.com/office/drawing/2014/main" id="{5DE1C05A-82B6-5B95-9199-C1DD646328E7}"/>
              </a:ext>
            </a:extLst>
          </p:cNvPr>
          <p:cNvSpPr>
            <a:spLocks noGrp="1"/>
          </p:cNvSpPr>
          <p:nvPr>
            <p:ph type="body" sz="quarter" idx="13" hasCustomPrompt="1"/>
          </p:nvPr>
        </p:nvSpPr>
        <p:spPr>
          <a:xfrm>
            <a:off x="3499494" y="5243134"/>
            <a:ext cx="8081319" cy="731520"/>
          </a:xfrm>
        </p:spPr>
        <p:txBody>
          <a:bodyPr>
            <a:normAutofit/>
          </a:bodyPr>
          <a:lstStyle>
            <a:lvl1pPr marL="0" indent="0" algn="l">
              <a:buNone/>
              <a:defRPr sz="1800">
                <a:solidFill>
                  <a:schemeClr val="tx2"/>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 Quote Attribution</a:t>
            </a:r>
          </a:p>
        </p:txBody>
      </p:sp>
      <p:sp>
        <p:nvSpPr>
          <p:cNvPr id="3" name="Date Placeholder 2">
            <a:extLst>
              <a:ext uri="{FF2B5EF4-FFF2-40B4-BE49-F238E27FC236}">
                <a16:creationId xmlns:a16="http://schemas.microsoft.com/office/drawing/2014/main" id="{BD485CFC-5649-2548-DF50-3BB9208BCEE9}"/>
              </a:ext>
            </a:extLst>
          </p:cNvPr>
          <p:cNvSpPr>
            <a:spLocks noGrp="1"/>
          </p:cNvSpPr>
          <p:nvPr>
            <p:ph type="dt" sz="half" idx="10"/>
          </p:nvPr>
        </p:nvSpPr>
        <p:spPr/>
        <p:txBody>
          <a:bodyPr/>
          <a:lstStyle/>
          <a:p>
            <a:fld id="{8A60A3F5-120A-A64C-8514-4F9CB3D10376}" type="datetimeFigureOut">
              <a:rPr lang="en-US" smtClean="0"/>
              <a:pPr/>
              <a:t>10/6/2025</a:t>
            </a:fld>
            <a:endParaRPr lang="en-US"/>
          </a:p>
        </p:txBody>
      </p:sp>
      <p:sp>
        <p:nvSpPr>
          <p:cNvPr id="4" name="Footer Placeholder 3">
            <a:extLst>
              <a:ext uri="{FF2B5EF4-FFF2-40B4-BE49-F238E27FC236}">
                <a16:creationId xmlns:a16="http://schemas.microsoft.com/office/drawing/2014/main" id="{36DF3915-64D4-E43F-8D7A-84490D9398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B48A94-C625-A08D-0F51-4AA2BEC5982D}"/>
              </a:ext>
            </a:extLst>
          </p:cNvPr>
          <p:cNvSpPr>
            <a:spLocks noGrp="1"/>
          </p:cNvSpPr>
          <p:nvPr>
            <p:ph type="sldNum" sz="quarter" idx="12"/>
          </p:nvPr>
        </p:nvSpPr>
        <p:spPr/>
        <p:txBody>
          <a:bodyPr/>
          <a:lstStyle/>
          <a:p>
            <a:fld id="{8179B124-EE6F-DB4E-A403-682A40579A9A}" type="slidenum">
              <a:rPr lang="en-US" smtClean="0"/>
              <a:pPr/>
              <a:t>‹#›</a:t>
            </a:fld>
            <a:endParaRPr lang="en-US"/>
          </a:p>
        </p:txBody>
      </p:sp>
      <p:pic>
        <p:nvPicPr>
          <p:cNvPr id="7" name="Picture 6">
            <a:extLst>
              <a:ext uri="{FF2B5EF4-FFF2-40B4-BE49-F238E27FC236}">
                <a16:creationId xmlns:a16="http://schemas.microsoft.com/office/drawing/2014/main" id="{394E85DC-DBE5-E58F-F932-981773177768}"/>
              </a:ext>
              <a:ext uri="{C183D7F6-B498-43B3-948B-1728B52AA6E4}">
                <adec:decorative xmlns:adec="http://schemas.microsoft.com/office/drawing/2017/decorative" val="1"/>
              </a:ext>
            </a:extLst>
          </p:cNvPr>
          <p:cNvPicPr>
            <a:picLocks noChangeAspect="1"/>
          </p:cNvPicPr>
          <p:nvPr userDrawn="1"/>
        </p:nvPicPr>
        <p:blipFill>
          <a:blip r:embed="rId2"/>
          <a:srcRect t="10486" b="10486"/>
          <a:stretch/>
        </p:blipFill>
        <p:spPr>
          <a:xfrm>
            <a:off x="0" y="0"/>
            <a:ext cx="12192000" cy="125457"/>
          </a:xfrm>
          <a:prstGeom prst="rect">
            <a:avLst/>
          </a:prstGeom>
          <a:ln>
            <a:noFill/>
          </a:ln>
        </p:spPr>
      </p:pic>
    </p:spTree>
    <p:extLst>
      <p:ext uri="{BB962C8B-B14F-4D97-AF65-F5344CB8AC3E}">
        <p14:creationId xmlns:p14="http://schemas.microsoft.com/office/powerpoint/2010/main" val="19158861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ntro - Single">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C8A60102-E0C3-2CAF-DD93-6F80DD998D16}"/>
              </a:ext>
            </a:extLst>
          </p:cNvPr>
          <p:cNvSpPr>
            <a:spLocks noGrp="1"/>
          </p:cNvSpPr>
          <p:nvPr>
            <p:ph type="pic" sz="quarter" idx="18" hasCustomPrompt="1"/>
          </p:nvPr>
        </p:nvSpPr>
        <p:spPr>
          <a:xfrm>
            <a:off x="609600" y="1966205"/>
            <a:ext cx="2930534" cy="2925590"/>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1100" b="1">
                <a:solidFill>
                  <a:schemeClr val="bg1"/>
                </a:solidFill>
              </a:defRPr>
            </a:lvl1pPr>
          </a:lstStyle>
          <a:p>
            <a:r>
              <a:rPr lang="en-US"/>
              <a:t>Click the icon in the center to add an image. </a:t>
            </a:r>
          </a:p>
        </p:txBody>
      </p:sp>
      <p:sp>
        <p:nvSpPr>
          <p:cNvPr id="3" name="Date Placeholder 2">
            <a:extLst>
              <a:ext uri="{FF2B5EF4-FFF2-40B4-BE49-F238E27FC236}">
                <a16:creationId xmlns:a16="http://schemas.microsoft.com/office/drawing/2014/main" id="{4FD90CC9-350C-84B2-A08C-2020302FF0DB}"/>
              </a:ext>
            </a:extLst>
          </p:cNvPr>
          <p:cNvSpPr>
            <a:spLocks noGrp="1"/>
          </p:cNvSpPr>
          <p:nvPr>
            <p:ph type="dt" sz="half" idx="10"/>
          </p:nvPr>
        </p:nvSpPr>
        <p:spPr/>
        <p:txBody>
          <a:bodyPr/>
          <a:lstStyle/>
          <a:p>
            <a:fld id="{8A60A3F5-120A-A64C-8514-4F9CB3D10376}" type="datetimeFigureOut">
              <a:rPr lang="en-US" smtClean="0"/>
              <a:pPr/>
              <a:t>10/6/2025</a:t>
            </a:fld>
            <a:endParaRPr lang="en-US"/>
          </a:p>
        </p:txBody>
      </p:sp>
      <p:sp>
        <p:nvSpPr>
          <p:cNvPr id="4" name="Footer Placeholder 3">
            <a:extLst>
              <a:ext uri="{FF2B5EF4-FFF2-40B4-BE49-F238E27FC236}">
                <a16:creationId xmlns:a16="http://schemas.microsoft.com/office/drawing/2014/main" id="{66F21260-C2F4-2B08-87FA-87B177A18E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C4FA84-76C0-7663-05F3-EF3F24CF8F9B}"/>
              </a:ext>
            </a:extLst>
          </p:cNvPr>
          <p:cNvSpPr>
            <a:spLocks noGrp="1"/>
          </p:cNvSpPr>
          <p:nvPr>
            <p:ph type="sldNum" sz="quarter" idx="12"/>
          </p:nvPr>
        </p:nvSpPr>
        <p:spPr/>
        <p:txBody>
          <a:bodyPr/>
          <a:lstStyle/>
          <a:p>
            <a:fld id="{8179B124-EE6F-DB4E-A403-682A40579A9A}" type="slidenum">
              <a:rPr lang="en-US" smtClean="0"/>
              <a:pPr/>
              <a:t>‹#›</a:t>
            </a:fld>
            <a:endParaRPr lang="en-US"/>
          </a:p>
        </p:txBody>
      </p:sp>
      <p:sp>
        <p:nvSpPr>
          <p:cNvPr id="7" name="Text Placeholder 14">
            <a:extLst>
              <a:ext uri="{FF2B5EF4-FFF2-40B4-BE49-F238E27FC236}">
                <a16:creationId xmlns:a16="http://schemas.microsoft.com/office/drawing/2014/main" id="{7FA30A96-9126-F34E-5619-3746E24564EE}"/>
              </a:ext>
            </a:extLst>
          </p:cNvPr>
          <p:cNvSpPr>
            <a:spLocks noGrp="1"/>
          </p:cNvSpPr>
          <p:nvPr>
            <p:ph type="body" sz="quarter" idx="19"/>
          </p:nvPr>
        </p:nvSpPr>
        <p:spPr>
          <a:xfrm>
            <a:off x="3779520" y="4033520"/>
            <a:ext cx="7801418" cy="858275"/>
          </a:xfrm>
        </p:spPr>
        <p:txBody>
          <a:bodyPr lIns="91440" rIns="91440">
            <a:normAutofit/>
          </a:bodyPr>
          <a:lstStyle>
            <a:lvl1pPr marL="0" indent="0" algn="l">
              <a:buNone/>
              <a:defRPr sz="1800">
                <a:solidFill>
                  <a:schemeClr val="tx2"/>
                </a:solidFill>
              </a:defRPr>
            </a:lvl1pPr>
          </a:lstStyle>
          <a:p>
            <a:pPr lvl="0"/>
            <a:r>
              <a:rPr lang="en-US"/>
              <a:t>Click to edit Master text styles</a:t>
            </a:r>
          </a:p>
        </p:txBody>
      </p:sp>
      <p:sp>
        <p:nvSpPr>
          <p:cNvPr id="8" name="Title 7">
            <a:extLst>
              <a:ext uri="{FF2B5EF4-FFF2-40B4-BE49-F238E27FC236}">
                <a16:creationId xmlns:a16="http://schemas.microsoft.com/office/drawing/2014/main" id="{00792357-BD60-0E76-D69A-707F22148C9B}"/>
              </a:ext>
            </a:extLst>
          </p:cNvPr>
          <p:cNvSpPr>
            <a:spLocks noGrp="1"/>
          </p:cNvSpPr>
          <p:nvPr>
            <p:ph type="title"/>
          </p:nvPr>
        </p:nvSpPr>
        <p:spPr>
          <a:xfrm>
            <a:off x="3779520" y="365125"/>
            <a:ext cx="7801418" cy="3587115"/>
          </a:xfrm>
        </p:spPr>
        <p:txBody>
          <a:bodyPr/>
          <a:lstStyle/>
          <a:p>
            <a:r>
              <a:rPr lang="en-US"/>
              <a:t>Click to edit Master title style</a:t>
            </a:r>
          </a:p>
        </p:txBody>
      </p:sp>
    </p:spTree>
    <p:extLst>
      <p:ext uri="{BB962C8B-B14F-4D97-AF65-F5344CB8AC3E}">
        <p14:creationId xmlns:p14="http://schemas.microsoft.com/office/powerpoint/2010/main" val="1008797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Intro - Small Team">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BF02EB3A-23B9-32BA-870D-285DDE5BDAF5}"/>
              </a:ext>
            </a:extLst>
          </p:cNvPr>
          <p:cNvSpPr>
            <a:spLocks noGrp="1"/>
          </p:cNvSpPr>
          <p:nvPr>
            <p:ph type="pic" sz="quarter" idx="18" hasCustomPrompt="1"/>
          </p:nvPr>
        </p:nvSpPr>
        <p:spPr>
          <a:xfrm>
            <a:off x="992756" y="1925871"/>
            <a:ext cx="1550300" cy="1503129"/>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1100" b="1">
                <a:solidFill>
                  <a:schemeClr val="bg1"/>
                </a:solidFill>
              </a:defRPr>
            </a:lvl1pPr>
          </a:lstStyle>
          <a:p>
            <a:r>
              <a:rPr lang="en-US"/>
              <a:t>Click the icon in the center to add an image. </a:t>
            </a:r>
          </a:p>
        </p:txBody>
      </p:sp>
      <p:sp>
        <p:nvSpPr>
          <p:cNvPr id="8" name="Text Placeholder 7">
            <a:extLst>
              <a:ext uri="{FF2B5EF4-FFF2-40B4-BE49-F238E27FC236}">
                <a16:creationId xmlns:a16="http://schemas.microsoft.com/office/drawing/2014/main" id="{8497C0D0-C4FF-28F7-B32C-D05A436FAD6A}"/>
              </a:ext>
            </a:extLst>
          </p:cNvPr>
          <p:cNvSpPr>
            <a:spLocks noGrp="1"/>
          </p:cNvSpPr>
          <p:nvPr>
            <p:ph type="body" sz="quarter" idx="19" hasCustomPrompt="1"/>
          </p:nvPr>
        </p:nvSpPr>
        <p:spPr>
          <a:xfrm>
            <a:off x="2701925" y="1925871"/>
            <a:ext cx="3079115" cy="756369"/>
          </a:xfrm>
        </p:spPr>
        <p:txBody>
          <a:bodyPr anchor="b"/>
          <a:lstStyle>
            <a:lvl1pPr marL="0" indent="0">
              <a:lnSpc>
                <a:spcPct val="100000"/>
              </a:lnSpc>
              <a:buNone/>
              <a:defRPr b="1">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Team Member Name</a:t>
            </a:r>
          </a:p>
        </p:txBody>
      </p:sp>
      <p:sp>
        <p:nvSpPr>
          <p:cNvPr id="9" name="Text Placeholder 7">
            <a:extLst>
              <a:ext uri="{FF2B5EF4-FFF2-40B4-BE49-F238E27FC236}">
                <a16:creationId xmlns:a16="http://schemas.microsoft.com/office/drawing/2014/main" id="{E2DAB20D-E1BC-602F-74EB-406FAE6BF48F}"/>
              </a:ext>
            </a:extLst>
          </p:cNvPr>
          <p:cNvSpPr>
            <a:spLocks noGrp="1"/>
          </p:cNvSpPr>
          <p:nvPr>
            <p:ph type="body" sz="quarter" idx="20" hasCustomPrompt="1"/>
          </p:nvPr>
        </p:nvSpPr>
        <p:spPr>
          <a:xfrm>
            <a:off x="2701925" y="2687871"/>
            <a:ext cx="3079115" cy="756369"/>
          </a:xfrm>
        </p:spPr>
        <p:txBody>
          <a:bodyPr anchor="t">
            <a:normAutofit/>
          </a:bodyPr>
          <a:lstStyle>
            <a:lvl1pPr marL="0" indent="0">
              <a:lnSpc>
                <a:spcPct val="100000"/>
              </a:lnSpc>
              <a:buNone/>
              <a:defRPr sz="1600" b="0">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Job Title</a:t>
            </a:r>
          </a:p>
        </p:txBody>
      </p:sp>
      <p:sp>
        <p:nvSpPr>
          <p:cNvPr id="7" name="Title 6">
            <a:extLst>
              <a:ext uri="{FF2B5EF4-FFF2-40B4-BE49-F238E27FC236}">
                <a16:creationId xmlns:a16="http://schemas.microsoft.com/office/drawing/2014/main" id="{AF1AF096-8694-2FF9-6AF4-4A116C5C1628}"/>
              </a:ext>
            </a:extLst>
          </p:cNvPr>
          <p:cNvSpPr>
            <a:spLocks noGrp="1"/>
          </p:cNvSpPr>
          <p:nvPr>
            <p:ph type="title"/>
          </p:nvPr>
        </p:nvSpPr>
        <p:spPr/>
        <p:txBody>
          <a:bodyPr>
            <a:normAutofit/>
          </a:bodyPr>
          <a:lstStyle>
            <a:lvl1pPr>
              <a:defRPr sz="3600"/>
            </a:lvl1pPr>
          </a:lstStyle>
          <a:p>
            <a:r>
              <a:rPr lang="en-US"/>
              <a:t>Click to edit Master title style</a:t>
            </a:r>
          </a:p>
        </p:txBody>
      </p:sp>
      <p:sp>
        <p:nvSpPr>
          <p:cNvPr id="2" name="Picture Placeholder 15">
            <a:extLst>
              <a:ext uri="{FF2B5EF4-FFF2-40B4-BE49-F238E27FC236}">
                <a16:creationId xmlns:a16="http://schemas.microsoft.com/office/drawing/2014/main" id="{D627D8A6-7B04-B85E-A128-28D84515D4C4}"/>
              </a:ext>
            </a:extLst>
          </p:cNvPr>
          <p:cNvSpPr>
            <a:spLocks noGrp="1"/>
          </p:cNvSpPr>
          <p:nvPr>
            <p:ph type="pic" sz="quarter" idx="21" hasCustomPrompt="1"/>
          </p:nvPr>
        </p:nvSpPr>
        <p:spPr>
          <a:xfrm>
            <a:off x="6410962" y="1925871"/>
            <a:ext cx="1550300" cy="1503129"/>
          </a:xfrm>
          <a:prstGeom prst="ellipse">
            <a:avLst/>
          </a:prstGeom>
          <a:blipFill>
            <a:blip r:embed="rId3"/>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1100" b="1">
                <a:solidFill>
                  <a:schemeClr val="bg1"/>
                </a:solidFill>
              </a:defRPr>
            </a:lvl1pPr>
          </a:lstStyle>
          <a:p>
            <a:r>
              <a:rPr lang="en-US"/>
              <a:t>Click the icon in the center to add an image. </a:t>
            </a:r>
          </a:p>
        </p:txBody>
      </p:sp>
      <p:sp>
        <p:nvSpPr>
          <p:cNvPr id="19" name="Text Placeholder 7">
            <a:extLst>
              <a:ext uri="{FF2B5EF4-FFF2-40B4-BE49-F238E27FC236}">
                <a16:creationId xmlns:a16="http://schemas.microsoft.com/office/drawing/2014/main" id="{74CB46F3-5472-B0A3-6A0A-5ED604801BFC}"/>
              </a:ext>
            </a:extLst>
          </p:cNvPr>
          <p:cNvSpPr>
            <a:spLocks noGrp="1"/>
          </p:cNvSpPr>
          <p:nvPr>
            <p:ph type="body" sz="quarter" idx="22" hasCustomPrompt="1"/>
          </p:nvPr>
        </p:nvSpPr>
        <p:spPr>
          <a:xfrm>
            <a:off x="8114185" y="1925871"/>
            <a:ext cx="3079115" cy="756369"/>
          </a:xfrm>
        </p:spPr>
        <p:txBody>
          <a:bodyPr anchor="b"/>
          <a:lstStyle>
            <a:lvl1pPr marL="0" indent="0">
              <a:lnSpc>
                <a:spcPct val="100000"/>
              </a:lnSpc>
              <a:buNone/>
              <a:defRPr b="1">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Team Member Name</a:t>
            </a:r>
          </a:p>
        </p:txBody>
      </p:sp>
      <p:sp>
        <p:nvSpPr>
          <p:cNvPr id="20" name="Text Placeholder 7">
            <a:extLst>
              <a:ext uri="{FF2B5EF4-FFF2-40B4-BE49-F238E27FC236}">
                <a16:creationId xmlns:a16="http://schemas.microsoft.com/office/drawing/2014/main" id="{E5B1B96F-E065-523C-352D-55E4CF7D46DF}"/>
              </a:ext>
            </a:extLst>
          </p:cNvPr>
          <p:cNvSpPr>
            <a:spLocks noGrp="1"/>
          </p:cNvSpPr>
          <p:nvPr>
            <p:ph type="body" sz="quarter" idx="23" hasCustomPrompt="1"/>
          </p:nvPr>
        </p:nvSpPr>
        <p:spPr>
          <a:xfrm>
            <a:off x="8109388" y="2687871"/>
            <a:ext cx="3079115" cy="756369"/>
          </a:xfrm>
        </p:spPr>
        <p:txBody>
          <a:bodyPr anchor="t">
            <a:normAutofit/>
          </a:bodyPr>
          <a:lstStyle>
            <a:lvl1pPr marL="0" indent="0">
              <a:lnSpc>
                <a:spcPct val="100000"/>
              </a:lnSpc>
              <a:buNone/>
              <a:defRPr sz="1600" b="0">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Job Title</a:t>
            </a:r>
          </a:p>
        </p:txBody>
      </p:sp>
      <p:sp>
        <p:nvSpPr>
          <p:cNvPr id="21" name="Picture Placeholder 15">
            <a:extLst>
              <a:ext uri="{FF2B5EF4-FFF2-40B4-BE49-F238E27FC236}">
                <a16:creationId xmlns:a16="http://schemas.microsoft.com/office/drawing/2014/main" id="{7DC03777-7704-D178-37DC-3582A872D339}"/>
              </a:ext>
            </a:extLst>
          </p:cNvPr>
          <p:cNvSpPr>
            <a:spLocks noGrp="1"/>
          </p:cNvSpPr>
          <p:nvPr>
            <p:ph type="pic" sz="quarter" idx="24" hasCustomPrompt="1"/>
          </p:nvPr>
        </p:nvSpPr>
        <p:spPr>
          <a:xfrm>
            <a:off x="998703" y="4038876"/>
            <a:ext cx="1550300" cy="1503129"/>
          </a:xfrm>
          <a:prstGeom prst="ellipse">
            <a:avLst/>
          </a:prstGeom>
          <a:blipFill>
            <a:blip r:embed="rId4"/>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1100" b="1">
                <a:solidFill>
                  <a:schemeClr val="bg1"/>
                </a:solidFill>
              </a:defRPr>
            </a:lvl1pPr>
          </a:lstStyle>
          <a:p>
            <a:r>
              <a:rPr lang="en-US"/>
              <a:t>Click the icon in the center to add an image. </a:t>
            </a:r>
          </a:p>
        </p:txBody>
      </p:sp>
      <p:sp>
        <p:nvSpPr>
          <p:cNvPr id="22" name="Text Placeholder 7">
            <a:extLst>
              <a:ext uri="{FF2B5EF4-FFF2-40B4-BE49-F238E27FC236}">
                <a16:creationId xmlns:a16="http://schemas.microsoft.com/office/drawing/2014/main" id="{D395548C-27A6-47D9-8AED-C6BDE863835C}"/>
              </a:ext>
            </a:extLst>
          </p:cNvPr>
          <p:cNvSpPr>
            <a:spLocks noGrp="1"/>
          </p:cNvSpPr>
          <p:nvPr>
            <p:ph type="body" sz="quarter" idx="25" hasCustomPrompt="1"/>
          </p:nvPr>
        </p:nvSpPr>
        <p:spPr>
          <a:xfrm>
            <a:off x="2701925" y="4038876"/>
            <a:ext cx="3079115" cy="756369"/>
          </a:xfrm>
        </p:spPr>
        <p:txBody>
          <a:bodyPr anchor="b"/>
          <a:lstStyle>
            <a:lvl1pPr marL="0" indent="0">
              <a:lnSpc>
                <a:spcPct val="100000"/>
              </a:lnSpc>
              <a:buNone/>
              <a:defRPr b="1">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Team Member Name</a:t>
            </a:r>
          </a:p>
        </p:txBody>
      </p:sp>
      <p:sp>
        <p:nvSpPr>
          <p:cNvPr id="23" name="Text Placeholder 7">
            <a:extLst>
              <a:ext uri="{FF2B5EF4-FFF2-40B4-BE49-F238E27FC236}">
                <a16:creationId xmlns:a16="http://schemas.microsoft.com/office/drawing/2014/main" id="{A949499E-6A82-B840-BD12-3C9DCE4C4387}"/>
              </a:ext>
            </a:extLst>
          </p:cNvPr>
          <p:cNvSpPr>
            <a:spLocks noGrp="1"/>
          </p:cNvSpPr>
          <p:nvPr>
            <p:ph type="body" sz="quarter" idx="26" hasCustomPrompt="1"/>
          </p:nvPr>
        </p:nvSpPr>
        <p:spPr>
          <a:xfrm>
            <a:off x="2701924" y="4813828"/>
            <a:ext cx="3079115" cy="756369"/>
          </a:xfrm>
        </p:spPr>
        <p:txBody>
          <a:bodyPr anchor="t">
            <a:normAutofit/>
          </a:bodyPr>
          <a:lstStyle>
            <a:lvl1pPr marL="0" indent="0">
              <a:lnSpc>
                <a:spcPct val="100000"/>
              </a:lnSpc>
              <a:buNone/>
              <a:defRPr sz="1600" b="0">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Job Title</a:t>
            </a:r>
          </a:p>
        </p:txBody>
      </p:sp>
      <p:sp>
        <p:nvSpPr>
          <p:cNvPr id="24" name="Picture Placeholder 15">
            <a:extLst>
              <a:ext uri="{FF2B5EF4-FFF2-40B4-BE49-F238E27FC236}">
                <a16:creationId xmlns:a16="http://schemas.microsoft.com/office/drawing/2014/main" id="{4383F6E8-8C37-2336-DF18-48E62D725189}"/>
              </a:ext>
            </a:extLst>
          </p:cNvPr>
          <p:cNvSpPr>
            <a:spLocks noGrp="1"/>
          </p:cNvSpPr>
          <p:nvPr>
            <p:ph type="pic" sz="quarter" idx="27" hasCustomPrompt="1"/>
          </p:nvPr>
        </p:nvSpPr>
        <p:spPr>
          <a:xfrm>
            <a:off x="6410962" y="4038876"/>
            <a:ext cx="1550300" cy="1503129"/>
          </a:xfrm>
          <a:prstGeom prst="ellipse">
            <a:avLst/>
          </a:prstGeom>
          <a:blipFill>
            <a:blip r:embed="rId5"/>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1100" b="1">
                <a:solidFill>
                  <a:schemeClr val="bg1"/>
                </a:solidFill>
              </a:defRPr>
            </a:lvl1pPr>
          </a:lstStyle>
          <a:p>
            <a:r>
              <a:rPr lang="en-US"/>
              <a:t>Click the icon in the center to add an image. </a:t>
            </a:r>
          </a:p>
        </p:txBody>
      </p:sp>
      <p:sp>
        <p:nvSpPr>
          <p:cNvPr id="25" name="Text Placeholder 7">
            <a:extLst>
              <a:ext uri="{FF2B5EF4-FFF2-40B4-BE49-F238E27FC236}">
                <a16:creationId xmlns:a16="http://schemas.microsoft.com/office/drawing/2014/main" id="{4881F187-B4FF-43C2-5175-889A399B4D5D}"/>
              </a:ext>
            </a:extLst>
          </p:cNvPr>
          <p:cNvSpPr>
            <a:spLocks noGrp="1"/>
          </p:cNvSpPr>
          <p:nvPr>
            <p:ph type="body" sz="quarter" idx="28" hasCustomPrompt="1"/>
          </p:nvPr>
        </p:nvSpPr>
        <p:spPr>
          <a:xfrm>
            <a:off x="8114184" y="4038876"/>
            <a:ext cx="3079115" cy="756369"/>
          </a:xfrm>
        </p:spPr>
        <p:txBody>
          <a:bodyPr anchor="b"/>
          <a:lstStyle>
            <a:lvl1pPr marL="0" indent="0">
              <a:lnSpc>
                <a:spcPct val="100000"/>
              </a:lnSpc>
              <a:buNone/>
              <a:defRPr b="1">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Team Member Name</a:t>
            </a:r>
          </a:p>
        </p:txBody>
      </p:sp>
      <p:sp>
        <p:nvSpPr>
          <p:cNvPr id="26" name="Text Placeholder 7">
            <a:extLst>
              <a:ext uri="{FF2B5EF4-FFF2-40B4-BE49-F238E27FC236}">
                <a16:creationId xmlns:a16="http://schemas.microsoft.com/office/drawing/2014/main" id="{CF60C375-26A2-2324-242A-47183AE31DA6}"/>
              </a:ext>
            </a:extLst>
          </p:cNvPr>
          <p:cNvSpPr>
            <a:spLocks noGrp="1"/>
          </p:cNvSpPr>
          <p:nvPr>
            <p:ph type="body" sz="quarter" idx="29" hasCustomPrompt="1"/>
          </p:nvPr>
        </p:nvSpPr>
        <p:spPr>
          <a:xfrm>
            <a:off x="8114183" y="4813828"/>
            <a:ext cx="3079115" cy="756369"/>
          </a:xfrm>
        </p:spPr>
        <p:txBody>
          <a:bodyPr anchor="t">
            <a:normAutofit/>
          </a:bodyPr>
          <a:lstStyle>
            <a:lvl1pPr marL="0" indent="0">
              <a:lnSpc>
                <a:spcPct val="100000"/>
              </a:lnSpc>
              <a:buNone/>
              <a:defRPr sz="1600" b="0">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Job Title</a:t>
            </a:r>
          </a:p>
        </p:txBody>
      </p:sp>
      <p:sp>
        <p:nvSpPr>
          <p:cNvPr id="27" name="Date Placeholder 26">
            <a:extLst>
              <a:ext uri="{FF2B5EF4-FFF2-40B4-BE49-F238E27FC236}">
                <a16:creationId xmlns:a16="http://schemas.microsoft.com/office/drawing/2014/main" id="{E378FE8F-B75D-C1B9-3A83-4697F18FAF43}"/>
              </a:ext>
            </a:extLst>
          </p:cNvPr>
          <p:cNvSpPr>
            <a:spLocks noGrp="1"/>
          </p:cNvSpPr>
          <p:nvPr>
            <p:ph type="dt" sz="half" idx="30"/>
          </p:nvPr>
        </p:nvSpPr>
        <p:spPr/>
        <p:txBody>
          <a:bodyPr/>
          <a:lstStyle/>
          <a:p>
            <a:fld id="{8A60A3F5-120A-A64C-8514-4F9CB3D10376}" type="datetimeFigureOut">
              <a:rPr lang="en-US" smtClean="0"/>
              <a:pPr/>
              <a:t>10/6/2025</a:t>
            </a:fld>
            <a:endParaRPr lang="en-US"/>
          </a:p>
        </p:txBody>
      </p:sp>
      <p:sp>
        <p:nvSpPr>
          <p:cNvPr id="28" name="Footer Placeholder 27">
            <a:extLst>
              <a:ext uri="{FF2B5EF4-FFF2-40B4-BE49-F238E27FC236}">
                <a16:creationId xmlns:a16="http://schemas.microsoft.com/office/drawing/2014/main" id="{E7ECF536-05DB-561F-40E6-C7E00AD182B6}"/>
              </a:ext>
            </a:extLst>
          </p:cNvPr>
          <p:cNvSpPr>
            <a:spLocks noGrp="1"/>
          </p:cNvSpPr>
          <p:nvPr>
            <p:ph type="ftr" sz="quarter" idx="31"/>
          </p:nvPr>
        </p:nvSpPr>
        <p:spPr/>
        <p:txBody>
          <a:bodyPr/>
          <a:lstStyle/>
          <a:p>
            <a:endParaRPr lang="en-US"/>
          </a:p>
        </p:txBody>
      </p:sp>
      <p:sp>
        <p:nvSpPr>
          <p:cNvPr id="29" name="Slide Number Placeholder 28">
            <a:extLst>
              <a:ext uri="{FF2B5EF4-FFF2-40B4-BE49-F238E27FC236}">
                <a16:creationId xmlns:a16="http://schemas.microsoft.com/office/drawing/2014/main" id="{57563909-4C31-3487-7E06-17E39D3FE010}"/>
              </a:ext>
            </a:extLst>
          </p:cNvPr>
          <p:cNvSpPr>
            <a:spLocks noGrp="1"/>
          </p:cNvSpPr>
          <p:nvPr>
            <p:ph type="sldNum" sz="quarter" idx="32"/>
          </p:nvPr>
        </p:nvSpPr>
        <p:spPr/>
        <p:txBody>
          <a:bodyPr/>
          <a:lstStyle/>
          <a:p>
            <a:fld id="{8179B124-EE6F-DB4E-A403-682A40579A9A}" type="slidenum">
              <a:rPr lang="en-US" smtClean="0"/>
              <a:pPr/>
              <a:t>‹#›</a:t>
            </a:fld>
            <a:endParaRPr lang="en-US"/>
          </a:p>
        </p:txBody>
      </p:sp>
    </p:spTree>
    <p:extLst>
      <p:ext uri="{BB962C8B-B14F-4D97-AF65-F5344CB8AC3E}">
        <p14:creationId xmlns:p14="http://schemas.microsoft.com/office/powerpoint/2010/main" val="24808995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Intro - Large Team">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BF02EB3A-23B9-32BA-870D-285DDE5BDAF5}"/>
              </a:ext>
            </a:extLst>
          </p:cNvPr>
          <p:cNvSpPr>
            <a:spLocks noGrp="1"/>
          </p:cNvSpPr>
          <p:nvPr>
            <p:ph type="pic" sz="quarter" idx="18" hasCustomPrompt="1"/>
          </p:nvPr>
        </p:nvSpPr>
        <p:spPr>
          <a:xfrm>
            <a:off x="956376" y="1896429"/>
            <a:ext cx="1143502" cy="1108709"/>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1000" b="1">
                <a:solidFill>
                  <a:schemeClr val="tx2"/>
                </a:solidFill>
              </a:defRPr>
            </a:lvl1pPr>
          </a:lstStyle>
          <a:p>
            <a:r>
              <a:rPr lang="en-US"/>
              <a:t>Click the icon in the center to add an image. </a:t>
            </a:r>
          </a:p>
        </p:txBody>
      </p:sp>
      <p:sp>
        <p:nvSpPr>
          <p:cNvPr id="8" name="Text Placeholder 7">
            <a:extLst>
              <a:ext uri="{FF2B5EF4-FFF2-40B4-BE49-F238E27FC236}">
                <a16:creationId xmlns:a16="http://schemas.microsoft.com/office/drawing/2014/main" id="{8497C0D0-C4FF-28F7-B32C-D05A436FAD6A}"/>
              </a:ext>
            </a:extLst>
          </p:cNvPr>
          <p:cNvSpPr>
            <a:spLocks noGrp="1"/>
          </p:cNvSpPr>
          <p:nvPr>
            <p:ph type="body" sz="quarter" idx="19" hasCustomPrompt="1"/>
          </p:nvPr>
        </p:nvSpPr>
        <p:spPr>
          <a:xfrm>
            <a:off x="669290" y="3030495"/>
            <a:ext cx="1717675" cy="533442"/>
          </a:xfrm>
        </p:spPr>
        <p:txBody>
          <a:bodyPr anchor="t">
            <a:normAutofit/>
          </a:bodyPr>
          <a:lstStyle>
            <a:lvl1pPr marL="0" indent="0" algn="ctr">
              <a:lnSpc>
                <a:spcPct val="100000"/>
              </a:lnSpc>
              <a:buNone/>
              <a:defRPr sz="1600" b="1">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Team Member Name</a:t>
            </a:r>
          </a:p>
        </p:txBody>
      </p:sp>
      <p:sp>
        <p:nvSpPr>
          <p:cNvPr id="9" name="Text Placeholder 7">
            <a:extLst>
              <a:ext uri="{FF2B5EF4-FFF2-40B4-BE49-F238E27FC236}">
                <a16:creationId xmlns:a16="http://schemas.microsoft.com/office/drawing/2014/main" id="{E2DAB20D-E1BC-602F-74EB-406FAE6BF48F}"/>
              </a:ext>
            </a:extLst>
          </p:cNvPr>
          <p:cNvSpPr>
            <a:spLocks noGrp="1"/>
          </p:cNvSpPr>
          <p:nvPr>
            <p:ph type="body" sz="quarter" idx="20" hasCustomPrompt="1"/>
          </p:nvPr>
        </p:nvSpPr>
        <p:spPr>
          <a:xfrm>
            <a:off x="669290" y="3589294"/>
            <a:ext cx="1717675" cy="449867"/>
          </a:xfrm>
        </p:spPr>
        <p:txBody>
          <a:bodyPr anchor="t">
            <a:normAutofit/>
          </a:bodyPr>
          <a:lstStyle>
            <a:lvl1pPr marL="0" indent="0" algn="ctr">
              <a:lnSpc>
                <a:spcPct val="100000"/>
              </a:lnSpc>
              <a:buNone/>
              <a:defRPr sz="1200" b="0">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Job Title</a:t>
            </a:r>
          </a:p>
        </p:txBody>
      </p:sp>
      <p:sp>
        <p:nvSpPr>
          <p:cNvPr id="10" name="Date Placeholder 9">
            <a:extLst>
              <a:ext uri="{FF2B5EF4-FFF2-40B4-BE49-F238E27FC236}">
                <a16:creationId xmlns:a16="http://schemas.microsoft.com/office/drawing/2014/main" id="{C63DAE3C-8C04-E590-C566-50FED320BBE5}"/>
              </a:ext>
            </a:extLst>
          </p:cNvPr>
          <p:cNvSpPr>
            <a:spLocks noGrp="1"/>
          </p:cNvSpPr>
          <p:nvPr>
            <p:ph type="dt" sz="half" idx="45"/>
          </p:nvPr>
        </p:nvSpPr>
        <p:spPr/>
        <p:txBody>
          <a:bodyPr/>
          <a:lstStyle/>
          <a:p>
            <a:fld id="{8A60A3F5-120A-A64C-8514-4F9CB3D10376}" type="datetimeFigureOut">
              <a:rPr lang="en-US" smtClean="0"/>
              <a:pPr/>
              <a:t>10/6/2025</a:t>
            </a:fld>
            <a:endParaRPr lang="en-US"/>
          </a:p>
        </p:txBody>
      </p:sp>
      <p:sp>
        <p:nvSpPr>
          <p:cNvPr id="11" name="Footer Placeholder 10">
            <a:extLst>
              <a:ext uri="{FF2B5EF4-FFF2-40B4-BE49-F238E27FC236}">
                <a16:creationId xmlns:a16="http://schemas.microsoft.com/office/drawing/2014/main" id="{6DDFF0B5-D313-01EB-95D7-1867B11C12F7}"/>
              </a:ext>
            </a:extLst>
          </p:cNvPr>
          <p:cNvSpPr>
            <a:spLocks noGrp="1"/>
          </p:cNvSpPr>
          <p:nvPr>
            <p:ph type="ftr" sz="quarter" idx="46"/>
          </p:nvPr>
        </p:nvSpPr>
        <p:spPr/>
        <p:txBody>
          <a:bodyPr/>
          <a:lstStyle/>
          <a:p>
            <a:endParaRPr lang="en-US"/>
          </a:p>
        </p:txBody>
      </p:sp>
      <p:sp>
        <p:nvSpPr>
          <p:cNvPr id="12" name="Slide Number Placeholder 11">
            <a:extLst>
              <a:ext uri="{FF2B5EF4-FFF2-40B4-BE49-F238E27FC236}">
                <a16:creationId xmlns:a16="http://schemas.microsoft.com/office/drawing/2014/main" id="{50756AA2-62C9-7F57-DA88-BBC0B39FA7A6}"/>
              </a:ext>
            </a:extLst>
          </p:cNvPr>
          <p:cNvSpPr>
            <a:spLocks noGrp="1"/>
          </p:cNvSpPr>
          <p:nvPr>
            <p:ph type="sldNum" sz="quarter" idx="47"/>
          </p:nvPr>
        </p:nvSpPr>
        <p:spPr/>
        <p:txBody>
          <a:bodyPr/>
          <a:lstStyle/>
          <a:p>
            <a:fld id="{8179B124-EE6F-DB4E-A403-682A40579A9A}" type="slidenum">
              <a:rPr lang="en-US" smtClean="0"/>
              <a:pPr/>
              <a:t>‹#›</a:t>
            </a:fld>
            <a:endParaRPr lang="en-US"/>
          </a:p>
        </p:txBody>
      </p:sp>
      <p:sp>
        <p:nvSpPr>
          <p:cNvPr id="3" name="Title 2">
            <a:extLst>
              <a:ext uri="{FF2B5EF4-FFF2-40B4-BE49-F238E27FC236}">
                <a16:creationId xmlns:a16="http://schemas.microsoft.com/office/drawing/2014/main" id="{22583B16-E77C-E3B5-C2C8-1C80468C3E07}"/>
              </a:ext>
            </a:extLst>
          </p:cNvPr>
          <p:cNvSpPr>
            <a:spLocks noGrp="1"/>
          </p:cNvSpPr>
          <p:nvPr>
            <p:ph type="title"/>
          </p:nvPr>
        </p:nvSpPr>
        <p:spPr/>
        <p:txBody>
          <a:bodyPr>
            <a:normAutofit/>
          </a:bodyPr>
          <a:lstStyle>
            <a:lvl1pPr>
              <a:defRPr sz="3600"/>
            </a:lvl1pPr>
          </a:lstStyle>
          <a:p>
            <a:r>
              <a:rPr lang="en-US"/>
              <a:t>Click to edit Master title style</a:t>
            </a:r>
          </a:p>
        </p:txBody>
      </p:sp>
      <p:sp>
        <p:nvSpPr>
          <p:cNvPr id="2" name="Picture Placeholder 15">
            <a:extLst>
              <a:ext uri="{FF2B5EF4-FFF2-40B4-BE49-F238E27FC236}">
                <a16:creationId xmlns:a16="http://schemas.microsoft.com/office/drawing/2014/main" id="{C256B669-B5E8-5178-13F9-EC0C31B23868}"/>
              </a:ext>
            </a:extLst>
          </p:cNvPr>
          <p:cNvSpPr>
            <a:spLocks noGrp="1"/>
          </p:cNvSpPr>
          <p:nvPr>
            <p:ph type="pic" sz="quarter" idx="48" hasCustomPrompt="1"/>
          </p:nvPr>
        </p:nvSpPr>
        <p:spPr>
          <a:xfrm>
            <a:off x="3165026" y="1896429"/>
            <a:ext cx="1143502" cy="1108709"/>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1000" b="1">
                <a:solidFill>
                  <a:schemeClr val="tx2"/>
                </a:solidFill>
              </a:defRPr>
            </a:lvl1pPr>
          </a:lstStyle>
          <a:p>
            <a:r>
              <a:rPr lang="en-US"/>
              <a:t>Click the icon in the center to add an image. </a:t>
            </a:r>
          </a:p>
        </p:txBody>
      </p:sp>
      <p:sp>
        <p:nvSpPr>
          <p:cNvPr id="4" name="Text Placeholder 7">
            <a:extLst>
              <a:ext uri="{FF2B5EF4-FFF2-40B4-BE49-F238E27FC236}">
                <a16:creationId xmlns:a16="http://schemas.microsoft.com/office/drawing/2014/main" id="{D5D214F9-EF00-022B-497B-827DEED25C40}"/>
              </a:ext>
            </a:extLst>
          </p:cNvPr>
          <p:cNvSpPr>
            <a:spLocks noGrp="1"/>
          </p:cNvSpPr>
          <p:nvPr>
            <p:ph type="body" sz="quarter" idx="49" hasCustomPrompt="1"/>
          </p:nvPr>
        </p:nvSpPr>
        <p:spPr>
          <a:xfrm>
            <a:off x="2881455" y="3030495"/>
            <a:ext cx="1717675" cy="533442"/>
          </a:xfrm>
        </p:spPr>
        <p:txBody>
          <a:bodyPr anchor="t">
            <a:normAutofit/>
          </a:bodyPr>
          <a:lstStyle>
            <a:lvl1pPr marL="0" indent="0" algn="ctr">
              <a:lnSpc>
                <a:spcPct val="100000"/>
              </a:lnSpc>
              <a:buNone/>
              <a:defRPr sz="1600" b="1">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Team Member Name</a:t>
            </a:r>
          </a:p>
        </p:txBody>
      </p:sp>
      <p:sp>
        <p:nvSpPr>
          <p:cNvPr id="5" name="Text Placeholder 7">
            <a:extLst>
              <a:ext uri="{FF2B5EF4-FFF2-40B4-BE49-F238E27FC236}">
                <a16:creationId xmlns:a16="http://schemas.microsoft.com/office/drawing/2014/main" id="{7A778E8C-AC17-3CB4-8993-D286841B8CD4}"/>
              </a:ext>
            </a:extLst>
          </p:cNvPr>
          <p:cNvSpPr>
            <a:spLocks noGrp="1"/>
          </p:cNvSpPr>
          <p:nvPr>
            <p:ph type="body" sz="quarter" idx="50" hasCustomPrompt="1"/>
          </p:nvPr>
        </p:nvSpPr>
        <p:spPr>
          <a:xfrm>
            <a:off x="2881455" y="3589294"/>
            <a:ext cx="1717675" cy="449867"/>
          </a:xfrm>
        </p:spPr>
        <p:txBody>
          <a:bodyPr anchor="t">
            <a:normAutofit/>
          </a:bodyPr>
          <a:lstStyle>
            <a:lvl1pPr marL="0" indent="0" algn="ctr">
              <a:lnSpc>
                <a:spcPct val="100000"/>
              </a:lnSpc>
              <a:buNone/>
              <a:defRPr sz="1200" b="0">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Job Title</a:t>
            </a:r>
          </a:p>
        </p:txBody>
      </p:sp>
      <p:sp>
        <p:nvSpPr>
          <p:cNvPr id="16" name="Picture Placeholder 15">
            <a:extLst>
              <a:ext uri="{FF2B5EF4-FFF2-40B4-BE49-F238E27FC236}">
                <a16:creationId xmlns:a16="http://schemas.microsoft.com/office/drawing/2014/main" id="{8A687A43-E4A4-BE96-0B21-52D6A3D651E1}"/>
              </a:ext>
            </a:extLst>
          </p:cNvPr>
          <p:cNvSpPr>
            <a:spLocks noGrp="1"/>
          </p:cNvSpPr>
          <p:nvPr>
            <p:ph type="pic" sz="quarter" idx="54" hasCustomPrompt="1"/>
          </p:nvPr>
        </p:nvSpPr>
        <p:spPr>
          <a:xfrm>
            <a:off x="5373676" y="1896429"/>
            <a:ext cx="1143502" cy="1108709"/>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1000" b="1">
                <a:solidFill>
                  <a:schemeClr val="tx2"/>
                </a:solidFill>
              </a:defRPr>
            </a:lvl1pPr>
          </a:lstStyle>
          <a:p>
            <a:r>
              <a:rPr lang="en-US"/>
              <a:t>Click the icon in the center to add an image. </a:t>
            </a:r>
          </a:p>
        </p:txBody>
      </p:sp>
      <p:sp>
        <p:nvSpPr>
          <p:cNvPr id="17" name="Text Placeholder 7">
            <a:extLst>
              <a:ext uri="{FF2B5EF4-FFF2-40B4-BE49-F238E27FC236}">
                <a16:creationId xmlns:a16="http://schemas.microsoft.com/office/drawing/2014/main" id="{AB008B4D-329C-4EE9-5597-FDA6C09075B4}"/>
              </a:ext>
            </a:extLst>
          </p:cNvPr>
          <p:cNvSpPr>
            <a:spLocks noGrp="1"/>
          </p:cNvSpPr>
          <p:nvPr>
            <p:ph type="body" sz="quarter" idx="55" hasCustomPrompt="1"/>
          </p:nvPr>
        </p:nvSpPr>
        <p:spPr>
          <a:xfrm>
            <a:off x="5093620" y="3030495"/>
            <a:ext cx="1717675" cy="533442"/>
          </a:xfrm>
        </p:spPr>
        <p:txBody>
          <a:bodyPr anchor="t">
            <a:normAutofit/>
          </a:bodyPr>
          <a:lstStyle>
            <a:lvl1pPr marL="0" indent="0" algn="ctr">
              <a:lnSpc>
                <a:spcPct val="100000"/>
              </a:lnSpc>
              <a:buNone/>
              <a:defRPr sz="1600" b="1">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Team Member Name</a:t>
            </a:r>
          </a:p>
        </p:txBody>
      </p:sp>
      <p:sp>
        <p:nvSpPr>
          <p:cNvPr id="18" name="Text Placeholder 7">
            <a:extLst>
              <a:ext uri="{FF2B5EF4-FFF2-40B4-BE49-F238E27FC236}">
                <a16:creationId xmlns:a16="http://schemas.microsoft.com/office/drawing/2014/main" id="{E0410AAA-6D3C-20B2-E079-3B180A00AA70}"/>
              </a:ext>
            </a:extLst>
          </p:cNvPr>
          <p:cNvSpPr>
            <a:spLocks noGrp="1"/>
          </p:cNvSpPr>
          <p:nvPr>
            <p:ph type="body" sz="quarter" idx="56" hasCustomPrompt="1"/>
          </p:nvPr>
        </p:nvSpPr>
        <p:spPr>
          <a:xfrm>
            <a:off x="5093620" y="3589294"/>
            <a:ext cx="1717675" cy="449867"/>
          </a:xfrm>
        </p:spPr>
        <p:txBody>
          <a:bodyPr anchor="t">
            <a:normAutofit/>
          </a:bodyPr>
          <a:lstStyle>
            <a:lvl1pPr marL="0" indent="0" algn="ctr">
              <a:lnSpc>
                <a:spcPct val="100000"/>
              </a:lnSpc>
              <a:buNone/>
              <a:defRPr sz="1200" b="0">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Job Title</a:t>
            </a:r>
          </a:p>
        </p:txBody>
      </p:sp>
      <p:sp>
        <p:nvSpPr>
          <p:cNvPr id="45" name="Picture Placeholder 15">
            <a:extLst>
              <a:ext uri="{FF2B5EF4-FFF2-40B4-BE49-F238E27FC236}">
                <a16:creationId xmlns:a16="http://schemas.microsoft.com/office/drawing/2014/main" id="{60B529B9-0FFD-A486-CADE-6D7CC15BDC4E}"/>
              </a:ext>
            </a:extLst>
          </p:cNvPr>
          <p:cNvSpPr>
            <a:spLocks noGrp="1"/>
          </p:cNvSpPr>
          <p:nvPr>
            <p:ph type="pic" sz="quarter" idx="60" hasCustomPrompt="1"/>
          </p:nvPr>
        </p:nvSpPr>
        <p:spPr>
          <a:xfrm>
            <a:off x="7582326" y="1896429"/>
            <a:ext cx="1143502" cy="1108709"/>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1000" b="1">
                <a:solidFill>
                  <a:schemeClr val="tx2"/>
                </a:solidFill>
              </a:defRPr>
            </a:lvl1pPr>
          </a:lstStyle>
          <a:p>
            <a:r>
              <a:rPr lang="en-US"/>
              <a:t>Click the icon in the center to add an image. </a:t>
            </a:r>
          </a:p>
        </p:txBody>
      </p:sp>
      <p:sp>
        <p:nvSpPr>
          <p:cNvPr id="46" name="Text Placeholder 7">
            <a:extLst>
              <a:ext uri="{FF2B5EF4-FFF2-40B4-BE49-F238E27FC236}">
                <a16:creationId xmlns:a16="http://schemas.microsoft.com/office/drawing/2014/main" id="{2E30E1C2-6935-DE8B-7501-BB142BC9BB57}"/>
              </a:ext>
            </a:extLst>
          </p:cNvPr>
          <p:cNvSpPr>
            <a:spLocks noGrp="1"/>
          </p:cNvSpPr>
          <p:nvPr>
            <p:ph type="body" sz="quarter" idx="61" hasCustomPrompt="1"/>
          </p:nvPr>
        </p:nvSpPr>
        <p:spPr>
          <a:xfrm>
            <a:off x="7305785" y="3030495"/>
            <a:ext cx="1717675" cy="533442"/>
          </a:xfrm>
        </p:spPr>
        <p:txBody>
          <a:bodyPr anchor="t">
            <a:normAutofit/>
          </a:bodyPr>
          <a:lstStyle>
            <a:lvl1pPr marL="0" indent="0" algn="ctr">
              <a:lnSpc>
                <a:spcPct val="100000"/>
              </a:lnSpc>
              <a:buNone/>
              <a:defRPr sz="1600" b="1">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Team Member Name</a:t>
            </a:r>
          </a:p>
        </p:txBody>
      </p:sp>
      <p:sp>
        <p:nvSpPr>
          <p:cNvPr id="47" name="Text Placeholder 7">
            <a:extLst>
              <a:ext uri="{FF2B5EF4-FFF2-40B4-BE49-F238E27FC236}">
                <a16:creationId xmlns:a16="http://schemas.microsoft.com/office/drawing/2014/main" id="{0937DD7B-69F0-326D-469B-778793254029}"/>
              </a:ext>
            </a:extLst>
          </p:cNvPr>
          <p:cNvSpPr>
            <a:spLocks noGrp="1"/>
          </p:cNvSpPr>
          <p:nvPr>
            <p:ph type="body" sz="quarter" idx="62" hasCustomPrompt="1"/>
          </p:nvPr>
        </p:nvSpPr>
        <p:spPr>
          <a:xfrm>
            <a:off x="7305785" y="3589294"/>
            <a:ext cx="1717675" cy="449867"/>
          </a:xfrm>
        </p:spPr>
        <p:txBody>
          <a:bodyPr anchor="t">
            <a:normAutofit/>
          </a:bodyPr>
          <a:lstStyle>
            <a:lvl1pPr marL="0" indent="0" algn="ctr">
              <a:lnSpc>
                <a:spcPct val="100000"/>
              </a:lnSpc>
              <a:buNone/>
              <a:defRPr sz="1200" b="0">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Job Title</a:t>
            </a:r>
          </a:p>
        </p:txBody>
      </p:sp>
      <p:sp>
        <p:nvSpPr>
          <p:cNvPr id="51" name="Picture Placeholder 15">
            <a:extLst>
              <a:ext uri="{FF2B5EF4-FFF2-40B4-BE49-F238E27FC236}">
                <a16:creationId xmlns:a16="http://schemas.microsoft.com/office/drawing/2014/main" id="{692240BA-D864-33C3-60EB-4AF507DC349B}"/>
              </a:ext>
            </a:extLst>
          </p:cNvPr>
          <p:cNvSpPr>
            <a:spLocks noGrp="1"/>
          </p:cNvSpPr>
          <p:nvPr>
            <p:ph type="pic" sz="quarter" idx="66" hasCustomPrompt="1"/>
          </p:nvPr>
        </p:nvSpPr>
        <p:spPr>
          <a:xfrm>
            <a:off x="9790976" y="1896429"/>
            <a:ext cx="1143502" cy="1108709"/>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1000" b="1">
                <a:solidFill>
                  <a:schemeClr val="tx2"/>
                </a:solidFill>
              </a:defRPr>
            </a:lvl1pPr>
          </a:lstStyle>
          <a:p>
            <a:r>
              <a:rPr lang="en-US"/>
              <a:t>Click the icon in the center to add an image. </a:t>
            </a:r>
          </a:p>
        </p:txBody>
      </p:sp>
      <p:sp>
        <p:nvSpPr>
          <p:cNvPr id="52" name="Text Placeholder 7">
            <a:extLst>
              <a:ext uri="{FF2B5EF4-FFF2-40B4-BE49-F238E27FC236}">
                <a16:creationId xmlns:a16="http://schemas.microsoft.com/office/drawing/2014/main" id="{689F8EC7-6902-6B75-1E02-29E83A2E86F1}"/>
              </a:ext>
            </a:extLst>
          </p:cNvPr>
          <p:cNvSpPr>
            <a:spLocks noGrp="1"/>
          </p:cNvSpPr>
          <p:nvPr>
            <p:ph type="body" sz="quarter" idx="67" hasCustomPrompt="1"/>
          </p:nvPr>
        </p:nvSpPr>
        <p:spPr>
          <a:xfrm>
            <a:off x="9517949" y="3030495"/>
            <a:ext cx="1717675" cy="533442"/>
          </a:xfrm>
        </p:spPr>
        <p:txBody>
          <a:bodyPr anchor="t">
            <a:normAutofit/>
          </a:bodyPr>
          <a:lstStyle>
            <a:lvl1pPr marL="0" indent="0" algn="ctr">
              <a:lnSpc>
                <a:spcPct val="100000"/>
              </a:lnSpc>
              <a:buNone/>
              <a:defRPr sz="1600" b="1">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Team Member Name</a:t>
            </a:r>
          </a:p>
        </p:txBody>
      </p:sp>
      <p:sp>
        <p:nvSpPr>
          <p:cNvPr id="53" name="Text Placeholder 7">
            <a:extLst>
              <a:ext uri="{FF2B5EF4-FFF2-40B4-BE49-F238E27FC236}">
                <a16:creationId xmlns:a16="http://schemas.microsoft.com/office/drawing/2014/main" id="{A0F00252-5861-93C1-B751-2B31D0C0FDFD}"/>
              </a:ext>
            </a:extLst>
          </p:cNvPr>
          <p:cNvSpPr>
            <a:spLocks noGrp="1"/>
          </p:cNvSpPr>
          <p:nvPr>
            <p:ph type="body" sz="quarter" idx="68" hasCustomPrompt="1"/>
          </p:nvPr>
        </p:nvSpPr>
        <p:spPr>
          <a:xfrm>
            <a:off x="9517949" y="3589294"/>
            <a:ext cx="1717675" cy="449867"/>
          </a:xfrm>
        </p:spPr>
        <p:txBody>
          <a:bodyPr anchor="t">
            <a:normAutofit/>
          </a:bodyPr>
          <a:lstStyle>
            <a:lvl1pPr marL="0" indent="0" algn="ctr">
              <a:lnSpc>
                <a:spcPct val="100000"/>
              </a:lnSpc>
              <a:buNone/>
              <a:defRPr sz="1200" b="0">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Job Title</a:t>
            </a:r>
          </a:p>
        </p:txBody>
      </p:sp>
      <p:sp>
        <p:nvSpPr>
          <p:cNvPr id="66" name="Picture Placeholder 15">
            <a:extLst>
              <a:ext uri="{FF2B5EF4-FFF2-40B4-BE49-F238E27FC236}">
                <a16:creationId xmlns:a16="http://schemas.microsoft.com/office/drawing/2014/main" id="{08D3EE5E-CDB5-1AD1-6AB3-B7A44FF27F6D}"/>
              </a:ext>
            </a:extLst>
          </p:cNvPr>
          <p:cNvSpPr>
            <a:spLocks noGrp="1"/>
          </p:cNvSpPr>
          <p:nvPr>
            <p:ph type="pic" sz="quarter" idx="69" hasCustomPrompt="1"/>
          </p:nvPr>
        </p:nvSpPr>
        <p:spPr>
          <a:xfrm>
            <a:off x="2060701" y="3854964"/>
            <a:ext cx="1143502" cy="1108709"/>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1000" b="1">
                <a:solidFill>
                  <a:schemeClr val="tx2"/>
                </a:solidFill>
              </a:defRPr>
            </a:lvl1pPr>
          </a:lstStyle>
          <a:p>
            <a:r>
              <a:rPr lang="en-US"/>
              <a:t>Click the icon in the center to add an image. </a:t>
            </a:r>
          </a:p>
        </p:txBody>
      </p:sp>
      <p:sp>
        <p:nvSpPr>
          <p:cNvPr id="67" name="Text Placeholder 7">
            <a:extLst>
              <a:ext uri="{FF2B5EF4-FFF2-40B4-BE49-F238E27FC236}">
                <a16:creationId xmlns:a16="http://schemas.microsoft.com/office/drawing/2014/main" id="{61A80C66-F281-4FD8-DE5F-4A4EF80366A7}"/>
              </a:ext>
            </a:extLst>
          </p:cNvPr>
          <p:cNvSpPr>
            <a:spLocks noGrp="1"/>
          </p:cNvSpPr>
          <p:nvPr>
            <p:ph type="body" sz="quarter" idx="70" hasCustomPrompt="1"/>
          </p:nvPr>
        </p:nvSpPr>
        <p:spPr>
          <a:xfrm>
            <a:off x="1775373" y="4989030"/>
            <a:ext cx="1717675" cy="533442"/>
          </a:xfrm>
        </p:spPr>
        <p:txBody>
          <a:bodyPr anchor="t">
            <a:normAutofit/>
          </a:bodyPr>
          <a:lstStyle>
            <a:lvl1pPr marL="0" indent="0" algn="ctr">
              <a:lnSpc>
                <a:spcPct val="100000"/>
              </a:lnSpc>
              <a:buNone/>
              <a:defRPr sz="1600" b="1">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Team Member Name</a:t>
            </a:r>
          </a:p>
        </p:txBody>
      </p:sp>
      <p:sp>
        <p:nvSpPr>
          <p:cNvPr id="68" name="Text Placeholder 7">
            <a:extLst>
              <a:ext uri="{FF2B5EF4-FFF2-40B4-BE49-F238E27FC236}">
                <a16:creationId xmlns:a16="http://schemas.microsoft.com/office/drawing/2014/main" id="{DE07A0A9-A9AC-6A48-3DEB-4F96DC55CE82}"/>
              </a:ext>
            </a:extLst>
          </p:cNvPr>
          <p:cNvSpPr>
            <a:spLocks noGrp="1"/>
          </p:cNvSpPr>
          <p:nvPr>
            <p:ph type="body" sz="quarter" idx="71" hasCustomPrompt="1"/>
          </p:nvPr>
        </p:nvSpPr>
        <p:spPr>
          <a:xfrm>
            <a:off x="1775373" y="5547829"/>
            <a:ext cx="1717675" cy="449867"/>
          </a:xfrm>
        </p:spPr>
        <p:txBody>
          <a:bodyPr anchor="t">
            <a:normAutofit/>
          </a:bodyPr>
          <a:lstStyle>
            <a:lvl1pPr marL="0" indent="0" algn="ctr">
              <a:lnSpc>
                <a:spcPct val="100000"/>
              </a:lnSpc>
              <a:buNone/>
              <a:defRPr sz="1200" b="0">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Job Title</a:t>
            </a:r>
          </a:p>
        </p:txBody>
      </p:sp>
      <p:sp>
        <p:nvSpPr>
          <p:cNvPr id="69" name="Picture Placeholder 15">
            <a:extLst>
              <a:ext uri="{FF2B5EF4-FFF2-40B4-BE49-F238E27FC236}">
                <a16:creationId xmlns:a16="http://schemas.microsoft.com/office/drawing/2014/main" id="{7C372095-3D44-2C00-08DF-06BC7B3D3DF7}"/>
              </a:ext>
            </a:extLst>
          </p:cNvPr>
          <p:cNvSpPr>
            <a:spLocks noGrp="1"/>
          </p:cNvSpPr>
          <p:nvPr>
            <p:ph type="pic" sz="quarter" idx="72" hasCustomPrompt="1"/>
          </p:nvPr>
        </p:nvSpPr>
        <p:spPr>
          <a:xfrm>
            <a:off x="4269351" y="3854964"/>
            <a:ext cx="1143502" cy="1108709"/>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1000" b="1">
                <a:solidFill>
                  <a:schemeClr val="tx2"/>
                </a:solidFill>
              </a:defRPr>
            </a:lvl1pPr>
          </a:lstStyle>
          <a:p>
            <a:r>
              <a:rPr lang="en-US"/>
              <a:t>Click the icon in the center to add an image. </a:t>
            </a:r>
          </a:p>
        </p:txBody>
      </p:sp>
      <p:sp>
        <p:nvSpPr>
          <p:cNvPr id="70" name="Text Placeholder 7">
            <a:extLst>
              <a:ext uri="{FF2B5EF4-FFF2-40B4-BE49-F238E27FC236}">
                <a16:creationId xmlns:a16="http://schemas.microsoft.com/office/drawing/2014/main" id="{6C60132D-0453-5102-FAB0-FF65EA01047C}"/>
              </a:ext>
            </a:extLst>
          </p:cNvPr>
          <p:cNvSpPr>
            <a:spLocks noGrp="1"/>
          </p:cNvSpPr>
          <p:nvPr>
            <p:ph type="body" sz="quarter" idx="73" hasCustomPrompt="1"/>
          </p:nvPr>
        </p:nvSpPr>
        <p:spPr>
          <a:xfrm>
            <a:off x="3987538" y="4989030"/>
            <a:ext cx="1717675" cy="533442"/>
          </a:xfrm>
        </p:spPr>
        <p:txBody>
          <a:bodyPr anchor="t">
            <a:normAutofit/>
          </a:bodyPr>
          <a:lstStyle>
            <a:lvl1pPr marL="0" indent="0" algn="ctr">
              <a:lnSpc>
                <a:spcPct val="100000"/>
              </a:lnSpc>
              <a:buNone/>
              <a:defRPr sz="1600" b="1">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Team Member Name</a:t>
            </a:r>
          </a:p>
        </p:txBody>
      </p:sp>
      <p:sp>
        <p:nvSpPr>
          <p:cNvPr id="71" name="Text Placeholder 7">
            <a:extLst>
              <a:ext uri="{FF2B5EF4-FFF2-40B4-BE49-F238E27FC236}">
                <a16:creationId xmlns:a16="http://schemas.microsoft.com/office/drawing/2014/main" id="{C43F2DB7-364E-0666-EE3E-84B1CE73E804}"/>
              </a:ext>
            </a:extLst>
          </p:cNvPr>
          <p:cNvSpPr>
            <a:spLocks noGrp="1"/>
          </p:cNvSpPr>
          <p:nvPr>
            <p:ph type="body" sz="quarter" idx="74" hasCustomPrompt="1"/>
          </p:nvPr>
        </p:nvSpPr>
        <p:spPr>
          <a:xfrm>
            <a:off x="3987538" y="5547829"/>
            <a:ext cx="1717675" cy="449867"/>
          </a:xfrm>
        </p:spPr>
        <p:txBody>
          <a:bodyPr anchor="t">
            <a:normAutofit/>
          </a:bodyPr>
          <a:lstStyle>
            <a:lvl1pPr marL="0" indent="0" algn="ctr">
              <a:lnSpc>
                <a:spcPct val="100000"/>
              </a:lnSpc>
              <a:buNone/>
              <a:defRPr sz="1200" b="0">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Job Title</a:t>
            </a:r>
          </a:p>
        </p:txBody>
      </p:sp>
      <p:sp>
        <p:nvSpPr>
          <p:cNvPr id="72" name="Picture Placeholder 15">
            <a:extLst>
              <a:ext uri="{FF2B5EF4-FFF2-40B4-BE49-F238E27FC236}">
                <a16:creationId xmlns:a16="http://schemas.microsoft.com/office/drawing/2014/main" id="{09249EDD-F81A-C769-B366-21C1A340A289}"/>
              </a:ext>
            </a:extLst>
          </p:cNvPr>
          <p:cNvSpPr>
            <a:spLocks noGrp="1"/>
          </p:cNvSpPr>
          <p:nvPr>
            <p:ph type="pic" sz="quarter" idx="75" hasCustomPrompt="1"/>
          </p:nvPr>
        </p:nvSpPr>
        <p:spPr>
          <a:xfrm>
            <a:off x="6478001" y="3854964"/>
            <a:ext cx="1143502" cy="1108709"/>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1000" b="1">
                <a:solidFill>
                  <a:schemeClr val="tx2"/>
                </a:solidFill>
              </a:defRPr>
            </a:lvl1pPr>
          </a:lstStyle>
          <a:p>
            <a:r>
              <a:rPr lang="en-US"/>
              <a:t>Click the icon in the center to add an image. </a:t>
            </a:r>
          </a:p>
        </p:txBody>
      </p:sp>
      <p:sp>
        <p:nvSpPr>
          <p:cNvPr id="73" name="Text Placeholder 7">
            <a:extLst>
              <a:ext uri="{FF2B5EF4-FFF2-40B4-BE49-F238E27FC236}">
                <a16:creationId xmlns:a16="http://schemas.microsoft.com/office/drawing/2014/main" id="{FC0A104F-CD92-AAA2-F994-B6F0109910D5}"/>
              </a:ext>
            </a:extLst>
          </p:cNvPr>
          <p:cNvSpPr>
            <a:spLocks noGrp="1"/>
          </p:cNvSpPr>
          <p:nvPr>
            <p:ph type="body" sz="quarter" idx="76" hasCustomPrompt="1"/>
          </p:nvPr>
        </p:nvSpPr>
        <p:spPr>
          <a:xfrm>
            <a:off x="6199703" y="4989030"/>
            <a:ext cx="1717675" cy="533442"/>
          </a:xfrm>
        </p:spPr>
        <p:txBody>
          <a:bodyPr anchor="t">
            <a:normAutofit/>
          </a:bodyPr>
          <a:lstStyle>
            <a:lvl1pPr marL="0" indent="0" algn="ctr">
              <a:lnSpc>
                <a:spcPct val="100000"/>
              </a:lnSpc>
              <a:buNone/>
              <a:defRPr sz="1600" b="1">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Team Member Name</a:t>
            </a:r>
          </a:p>
        </p:txBody>
      </p:sp>
      <p:sp>
        <p:nvSpPr>
          <p:cNvPr id="74" name="Text Placeholder 7">
            <a:extLst>
              <a:ext uri="{FF2B5EF4-FFF2-40B4-BE49-F238E27FC236}">
                <a16:creationId xmlns:a16="http://schemas.microsoft.com/office/drawing/2014/main" id="{E1D291D9-CB65-5AE3-5348-F45E73A41ABD}"/>
              </a:ext>
            </a:extLst>
          </p:cNvPr>
          <p:cNvSpPr>
            <a:spLocks noGrp="1"/>
          </p:cNvSpPr>
          <p:nvPr>
            <p:ph type="body" sz="quarter" idx="77" hasCustomPrompt="1"/>
          </p:nvPr>
        </p:nvSpPr>
        <p:spPr>
          <a:xfrm>
            <a:off x="6199703" y="5547829"/>
            <a:ext cx="1717675" cy="449867"/>
          </a:xfrm>
        </p:spPr>
        <p:txBody>
          <a:bodyPr anchor="t">
            <a:normAutofit/>
          </a:bodyPr>
          <a:lstStyle>
            <a:lvl1pPr marL="0" indent="0" algn="ctr">
              <a:lnSpc>
                <a:spcPct val="100000"/>
              </a:lnSpc>
              <a:buNone/>
              <a:defRPr sz="1200" b="0">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Job Title</a:t>
            </a:r>
          </a:p>
        </p:txBody>
      </p:sp>
      <p:sp>
        <p:nvSpPr>
          <p:cNvPr id="75" name="Picture Placeholder 15">
            <a:extLst>
              <a:ext uri="{FF2B5EF4-FFF2-40B4-BE49-F238E27FC236}">
                <a16:creationId xmlns:a16="http://schemas.microsoft.com/office/drawing/2014/main" id="{1B434753-B537-949C-9633-4C8DD11F057F}"/>
              </a:ext>
            </a:extLst>
          </p:cNvPr>
          <p:cNvSpPr>
            <a:spLocks noGrp="1"/>
          </p:cNvSpPr>
          <p:nvPr>
            <p:ph type="pic" sz="quarter" idx="78" hasCustomPrompt="1"/>
          </p:nvPr>
        </p:nvSpPr>
        <p:spPr>
          <a:xfrm>
            <a:off x="8686651" y="3854964"/>
            <a:ext cx="1143502" cy="1108709"/>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1000" b="1">
                <a:solidFill>
                  <a:schemeClr val="tx2"/>
                </a:solidFill>
              </a:defRPr>
            </a:lvl1pPr>
          </a:lstStyle>
          <a:p>
            <a:r>
              <a:rPr lang="en-US"/>
              <a:t>Click the icon in the center to add an image. </a:t>
            </a:r>
          </a:p>
        </p:txBody>
      </p:sp>
      <p:sp>
        <p:nvSpPr>
          <p:cNvPr id="76" name="Text Placeholder 7">
            <a:extLst>
              <a:ext uri="{FF2B5EF4-FFF2-40B4-BE49-F238E27FC236}">
                <a16:creationId xmlns:a16="http://schemas.microsoft.com/office/drawing/2014/main" id="{093F2645-E73D-C45E-D79D-6F765BDA92E2}"/>
              </a:ext>
            </a:extLst>
          </p:cNvPr>
          <p:cNvSpPr>
            <a:spLocks noGrp="1"/>
          </p:cNvSpPr>
          <p:nvPr>
            <p:ph type="body" sz="quarter" idx="79" hasCustomPrompt="1"/>
          </p:nvPr>
        </p:nvSpPr>
        <p:spPr>
          <a:xfrm>
            <a:off x="8411867" y="4989030"/>
            <a:ext cx="1717675" cy="533442"/>
          </a:xfrm>
        </p:spPr>
        <p:txBody>
          <a:bodyPr anchor="t">
            <a:normAutofit/>
          </a:bodyPr>
          <a:lstStyle>
            <a:lvl1pPr marL="0" indent="0" algn="ctr">
              <a:lnSpc>
                <a:spcPct val="100000"/>
              </a:lnSpc>
              <a:buNone/>
              <a:defRPr sz="1600" b="1">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Team Member Name</a:t>
            </a:r>
          </a:p>
        </p:txBody>
      </p:sp>
      <p:sp>
        <p:nvSpPr>
          <p:cNvPr id="77" name="Text Placeholder 7">
            <a:extLst>
              <a:ext uri="{FF2B5EF4-FFF2-40B4-BE49-F238E27FC236}">
                <a16:creationId xmlns:a16="http://schemas.microsoft.com/office/drawing/2014/main" id="{49EBD817-714C-50F4-0275-CA3C7FCCBEE1}"/>
              </a:ext>
            </a:extLst>
          </p:cNvPr>
          <p:cNvSpPr>
            <a:spLocks noGrp="1"/>
          </p:cNvSpPr>
          <p:nvPr>
            <p:ph type="body" sz="quarter" idx="80" hasCustomPrompt="1"/>
          </p:nvPr>
        </p:nvSpPr>
        <p:spPr>
          <a:xfrm>
            <a:off x="8411867" y="5547829"/>
            <a:ext cx="1717675" cy="449867"/>
          </a:xfrm>
        </p:spPr>
        <p:txBody>
          <a:bodyPr anchor="t">
            <a:normAutofit/>
          </a:bodyPr>
          <a:lstStyle>
            <a:lvl1pPr marL="0" indent="0" algn="ctr">
              <a:lnSpc>
                <a:spcPct val="100000"/>
              </a:lnSpc>
              <a:buNone/>
              <a:defRPr sz="1200" b="0">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Job Title</a:t>
            </a:r>
          </a:p>
        </p:txBody>
      </p:sp>
    </p:spTree>
    <p:extLst>
      <p:ext uri="{BB962C8B-B14F-4D97-AF65-F5344CB8AC3E}">
        <p14:creationId xmlns:p14="http://schemas.microsoft.com/office/powerpoint/2010/main" val="31304843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Closin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7F08387-D003-3179-0811-8E81572D3925}"/>
              </a:ext>
              <a:ext uri="{C183D7F6-B498-43B3-948B-1728B52AA6E4}">
                <adec:decorative xmlns:adec="http://schemas.microsoft.com/office/drawing/2017/decorative" val="1"/>
              </a:ext>
            </a:extLst>
          </p:cNvPr>
          <p:cNvPicPr>
            <a:picLocks noChangeAspect="1"/>
          </p:cNvPicPr>
          <p:nvPr/>
        </p:nvPicPr>
        <p:blipFill rotWithShape="1">
          <a:blip r:embed="rId2"/>
          <a:srcRect l="18991" r="2985"/>
          <a:stretch/>
        </p:blipFill>
        <p:spPr>
          <a:xfrm>
            <a:off x="6841067" y="0"/>
            <a:ext cx="5350934" cy="6858000"/>
          </a:xfrm>
          <a:prstGeom prst="rect">
            <a:avLst/>
          </a:prstGeom>
        </p:spPr>
      </p:pic>
      <p:sp>
        <p:nvSpPr>
          <p:cNvPr id="2" name="Title 1">
            <a:extLst>
              <a:ext uri="{FF2B5EF4-FFF2-40B4-BE49-F238E27FC236}">
                <a16:creationId xmlns:a16="http://schemas.microsoft.com/office/drawing/2014/main" id="{FFC57A2F-F3D3-58A1-E05C-DCE9526BC25B}"/>
              </a:ext>
            </a:extLst>
          </p:cNvPr>
          <p:cNvSpPr>
            <a:spLocks noGrp="1"/>
          </p:cNvSpPr>
          <p:nvPr>
            <p:ph type="title" hasCustomPrompt="1"/>
          </p:nvPr>
        </p:nvSpPr>
        <p:spPr>
          <a:xfrm>
            <a:off x="608430" y="719840"/>
            <a:ext cx="5566532" cy="1791054"/>
          </a:xfrm>
        </p:spPr>
        <p:txBody>
          <a:bodyPr>
            <a:normAutofit/>
          </a:bodyPr>
          <a:lstStyle>
            <a:lvl1pPr marL="9525" indent="-9525">
              <a:tabLst/>
              <a:defRPr sz="6000">
                <a:solidFill>
                  <a:schemeClr val="tx2"/>
                </a:solidFill>
              </a:defRPr>
            </a:lvl1pPr>
          </a:lstStyle>
          <a:p>
            <a:r>
              <a:rPr lang="en-US"/>
              <a:t>Closing Statements</a:t>
            </a:r>
          </a:p>
        </p:txBody>
      </p:sp>
      <p:sp>
        <p:nvSpPr>
          <p:cNvPr id="12" name="Text Placeholder 11">
            <a:extLst>
              <a:ext uri="{FF2B5EF4-FFF2-40B4-BE49-F238E27FC236}">
                <a16:creationId xmlns:a16="http://schemas.microsoft.com/office/drawing/2014/main" id="{5DE1C05A-82B6-5B95-9199-C1DD646328E7}"/>
              </a:ext>
            </a:extLst>
          </p:cNvPr>
          <p:cNvSpPr>
            <a:spLocks noGrp="1"/>
          </p:cNvSpPr>
          <p:nvPr>
            <p:ph type="body" sz="quarter" idx="13" hasCustomPrompt="1"/>
          </p:nvPr>
        </p:nvSpPr>
        <p:spPr>
          <a:xfrm>
            <a:off x="608306" y="2628300"/>
            <a:ext cx="5566532" cy="1114778"/>
          </a:xfrm>
        </p:spPr>
        <p:txBody>
          <a:bodyPr>
            <a:normAutofit/>
          </a:bodyPr>
          <a:lstStyle>
            <a:lvl1pPr marL="0" indent="0" algn="l">
              <a:buNone/>
              <a:defRPr sz="1800">
                <a:solidFill>
                  <a:schemeClr val="tx2"/>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Acknowledgements, thank you, CTA, whatever extra info you need to close out your presentation, if you need them.</a:t>
            </a:r>
          </a:p>
        </p:txBody>
      </p:sp>
      <p:sp>
        <p:nvSpPr>
          <p:cNvPr id="3" name="Date Placeholder 2">
            <a:extLst>
              <a:ext uri="{FF2B5EF4-FFF2-40B4-BE49-F238E27FC236}">
                <a16:creationId xmlns:a16="http://schemas.microsoft.com/office/drawing/2014/main" id="{BD485CFC-5649-2548-DF50-3BB9208BCEE9}"/>
              </a:ext>
            </a:extLst>
          </p:cNvPr>
          <p:cNvSpPr>
            <a:spLocks noGrp="1"/>
          </p:cNvSpPr>
          <p:nvPr>
            <p:ph type="dt" sz="half" idx="10"/>
          </p:nvPr>
        </p:nvSpPr>
        <p:spPr/>
        <p:txBody>
          <a:bodyPr/>
          <a:lstStyle>
            <a:lvl1pPr>
              <a:defRPr>
                <a:solidFill>
                  <a:schemeClr val="tx2"/>
                </a:solidFill>
              </a:defRPr>
            </a:lvl1pPr>
          </a:lstStyle>
          <a:p>
            <a:fld id="{8A60A3F5-120A-A64C-8514-4F9CB3D10376}" type="datetimeFigureOut">
              <a:rPr lang="en-US" smtClean="0"/>
              <a:pPr/>
              <a:t>10/6/2025</a:t>
            </a:fld>
            <a:endParaRPr lang="en-US"/>
          </a:p>
        </p:txBody>
      </p:sp>
      <p:sp>
        <p:nvSpPr>
          <p:cNvPr id="4" name="Footer Placeholder 3">
            <a:extLst>
              <a:ext uri="{FF2B5EF4-FFF2-40B4-BE49-F238E27FC236}">
                <a16:creationId xmlns:a16="http://schemas.microsoft.com/office/drawing/2014/main" id="{36DF3915-64D4-E43F-8D7A-84490D939809}"/>
              </a:ext>
            </a:extLst>
          </p:cNvPr>
          <p:cNvSpPr>
            <a:spLocks noGrp="1"/>
          </p:cNvSpPr>
          <p:nvPr>
            <p:ph type="ftr" sz="quarter" idx="11"/>
          </p:nvPr>
        </p:nvSpPr>
        <p:spPr/>
        <p:txBody>
          <a:bodyPr/>
          <a:lstStyle>
            <a:lvl1pPr>
              <a:defRPr>
                <a:solidFill>
                  <a:schemeClr val="tx2"/>
                </a:solidFill>
              </a:defRPr>
            </a:lvl1pPr>
          </a:lstStyle>
          <a:p>
            <a:endParaRPr lang="en-US"/>
          </a:p>
        </p:txBody>
      </p:sp>
      <p:sp>
        <p:nvSpPr>
          <p:cNvPr id="5" name="Slide Number Placeholder 4">
            <a:extLst>
              <a:ext uri="{FF2B5EF4-FFF2-40B4-BE49-F238E27FC236}">
                <a16:creationId xmlns:a16="http://schemas.microsoft.com/office/drawing/2014/main" id="{37B48A94-C625-A08D-0F51-4AA2BEC5982D}"/>
              </a:ext>
            </a:extLst>
          </p:cNvPr>
          <p:cNvSpPr>
            <a:spLocks noGrp="1"/>
          </p:cNvSpPr>
          <p:nvPr>
            <p:ph type="sldNum" sz="quarter" idx="12"/>
          </p:nvPr>
        </p:nvSpPr>
        <p:spPr/>
        <p:txBody>
          <a:bodyPr/>
          <a:lstStyle>
            <a:lvl1pPr>
              <a:defRPr>
                <a:solidFill>
                  <a:schemeClr val="tx2"/>
                </a:solidFill>
              </a:defRPr>
            </a:lvl1pPr>
          </a:lstStyle>
          <a:p>
            <a:fld id="{8179B124-EE6F-DB4E-A403-682A40579A9A}" type="slidenum">
              <a:rPr lang="en-US" smtClean="0"/>
              <a:pPr/>
              <a:t>‹#›</a:t>
            </a:fld>
            <a:endParaRPr lang="en-US"/>
          </a:p>
        </p:txBody>
      </p:sp>
      <p:sp>
        <p:nvSpPr>
          <p:cNvPr id="6" name="Text Placeholder 11">
            <a:extLst>
              <a:ext uri="{FF2B5EF4-FFF2-40B4-BE49-F238E27FC236}">
                <a16:creationId xmlns:a16="http://schemas.microsoft.com/office/drawing/2014/main" id="{0919B41D-3796-FDE8-52FB-42A97225242F}"/>
              </a:ext>
            </a:extLst>
          </p:cNvPr>
          <p:cNvSpPr>
            <a:spLocks noGrp="1"/>
          </p:cNvSpPr>
          <p:nvPr>
            <p:ph type="body" sz="quarter" idx="14" hasCustomPrompt="1"/>
          </p:nvPr>
        </p:nvSpPr>
        <p:spPr>
          <a:xfrm>
            <a:off x="1751641" y="4701823"/>
            <a:ext cx="4445960" cy="1114778"/>
          </a:xfrm>
        </p:spPr>
        <p:txBody>
          <a:bodyPr anchor="ctr">
            <a:normAutofit/>
          </a:bodyPr>
          <a:lstStyle>
            <a:lvl1pPr marL="0" indent="0" algn="l">
              <a:buNone/>
              <a:defRPr sz="1800" b="1">
                <a:solidFill>
                  <a:schemeClr val="tx2"/>
                </a:solidFill>
                <a:latin typeface="+mj-lt"/>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Optional contact information (remember to delete the image if unnecessary)</a:t>
            </a:r>
          </a:p>
        </p:txBody>
      </p:sp>
      <p:sp>
        <p:nvSpPr>
          <p:cNvPr id="7" name="Picture Placeholder 15">
            <a:extLst>
              <a:ext uri="{FF2B5EF4-FFF2-40B4-BE49-F238E27FC236}">
                <a16:creationId xmlns:a16="http://schemas.microsoft.com/office/drawing/2014/main" id="{23BB6382-9652-CDCD-0A21-EA3D90C96EF3}"/>
              </a:ext>
            </a:extLst>
          </p:cNvPr>
          <p:cNvSpPr>
            <a:spLocks noGrp="1"/>
          </p:cNvSpPr>
          <p:nvPr>
            <p:ph type="pic" sz="quarter" idx="18" hasCustomPrompt="1"/>
          </p:nvPr>
        </p:nvSpPr>
        <p:spPr>
          <a:xfrm>
            <a:off x="608138" y="4701823"/>
            <a:ext cx="1143502" cy="1108709"/>
          </a:xfrm>
          <a:prstGeom prst="ellipse">
            <a:avLst/>
          </a:prstGeom>
          <a:blipFill>
            <a:blip r:embed="rId3"/>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1000" b="1">
                <a:solidFill>
                  <a:schemeClr val="bg1"/>
                </a:solidFill>
              </a:defRPr>
            </a:lvl1pPr>
          </a:lstStyle>
          <a:p>
            <a:r>
              <a:rPr lang="en-US"/>
              <a:t>Click the icon in the center to add an image. </a:t>
            </a:r>
          </a:p>
        </p:txBody>
      </p:sp>
      <p:sp>
        <p:nvSpPr>
          <p:cNvPr id="11" name="Picture Placeholder 8">
            <a:extLst>
              <a:ext uri="{FF2B5EF4-FFF2-40B4-BE49-F238E27FC236}">
                <a16:creationId xmlns:a16="http://schemas.microsoft.com/office/drawing/2014/main" id="{CC590B82-ABFE-881A-3A53-DF48DE3B6443}"/>
              </a:ext>
            </a:extLst>
          </p:cNvPr>
          <p:cNvSpPr>
            <a:spLocks noGrp="1"/>
          </p:cNvSpPr>
          <p:nvPr>
            <p:ph type="pic" sz="quarter" idx="19" hasCustomPrompt="1"/>
          </p:nvPr>
        </p:nvSpPr>
        <p:spPr>
          <a:xfrm>
            <a:off x="6841067" y="0"/>
            <a:ext cx="5350933" cy="6858000"/>
          </a:xfrm>
          <a:gradFill>
            <a:gsLst>
              <a:gs pos="0">
                <a:schemeClr val="tx2">
                  <a:alpha val="0"/>
                </a:schemeClr>
              </a:gs>
              <a:gs pos="100000">
                <a:schemeClr val="tx2">
                  <a:alpha val="40000"/>
                </a:schemeClr>
              </a:gs>
            </a:gsLst>
            <a:lin ang="5400000" scaled="1"/>
          </a:gradFill>
        </p:spPr>
        <p:txBody>
          <a:bodyPr lIns="457200" tIns="457200" rIns="457200" bIns="457200" anchor="b">
            <a:normAutofit/>
          </a:bodyPr>
          <a:lstStyle>
            <a:lvl1pPr marL="0" indent="0" algn="l">
              <a:buNone/>
              <a:defRPr sz="1800">
                <a:solidFill>
                  <a:schemeClr val="bg1"/>
                </a:solidFill>
              </a:defRPr>
            </a:lvl1pPr>
          </a:lstStyle>
          <a:p>
            <a:r>
              <a:rPr lang="en-US"/>
              <a:t>Optional: Click the icon in the center to add a custom image. </a:t>
            </a:r>
            <a:br>
              <a:rPr lang="en-US"/>
            </a:br>
            <a:r>
              <a:rPr lang="en-US"/>
              <a:t>Be careful not to move the frame, or the placeholder image beneath may peek through.</a:t>
            </a:r>
            <a:br>
              <a:rPr lang="en-US"/>
            </a:br>
            <a:r>
              <a:rPr lang="en-US"/>
              <a:t>Delete the frame if you don’t want to customize the image.</a:t>
            </a:r>
          </a:p>
        </p:txBody>
      </p:sp>
    </p:spTree>
    <p:extLst>
      <p:ext uri="{BB962C8B-B14F-4D97-AF65-F5344CB8AC3E}">
        <p14:creationId xmlns:p14="http://schemas.microsoft.com/office/powerpoint/2010/main" val="13286685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21345-7B20-75E3-B5BA-2F7A98AD51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9CAB22-4F01-A20F-60A0-CEEC3063783A}"/>
              </a:ext>
            </a:extLst>
          </p:cNvPr>
          <p:cNvSpPr>
            <a:spLocks noGrp="1"/>
          </p:cNvSpPr>
          <p:nvPr>
            <p:ph type="dt" sz="half" idx="10"/>
          </p:nvPr>
        </p:nvSpPr>
        <p:spPr/>
        <p:txBody>
          <a:bodyPr/>
          <a:lstStyle/>
          <a:p>
            <a:fld id="{8A60A3F5-120A-A64C-8514-4F9CB3D10376}" type="datetimeFigureOut">
              <a:rPr lang="en-US" smtClean="0"/>
              <a:t>10/6/2025</a:t>
            </a:fld>
            <a:endParaRPr lang="en-US"/>
          </a:p>
        </p:txBody>
      </p:sp>
      <p:sp>
        <p:nvSpPr>
          <p:cNvPr id="4" name="Footer Placeholder 3">
            <a:extLst>
              <a:ext uri="{FF2B5EF4-FFF2-40B4-BE49-F238E27FC236}">
                <a16:creationId xmlns:a16="http://schemas.microsoft.com/office/drawing/2014/main" id="{0F58AFC3-0F01-62B1-A0FE-1C7D958835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623E52-CA10-49E7-0D5A-C1A72A458BF8}"/>
              </a:ext>
            </a:extLst>
          </p:cNvPr>
          <p:cNvSpPr>
            <a:spLocks noGrp="1"/>
          </p:cNvSpPr>
          <p:nvPr>
            <p:ph type="sldNum" sz="quarter" idx="12"/>
          </p:nvPr>
        </p:nvSpPr>
        <p:spPr/>
        <p:txBody>
          <a:bodyPr/>
          <a:lstStyle/>
          <a:p>
            <a:fld id="{8179B124-EE6F-DB4E-A403-682A40579A9A}" type="slidenum">
              <a:rPr lang="en-US" smtClean="0"/>
              <a:t>‹#›</a:t>
            </a:fld>
            <a:endParaRPr lang="en-US"/>
          </a:p>
        </p:txBody>
      </p:sp>
    </p:spTree>
    <p:extLst>
      <p:ext uri="{BB962C8B-B14F-4D97-AF65-F5344CB8AC3E}">
        <p14:creationId xmlns:p14="http://schemas.microsoft.com/office/powerpoint/2010/main" val="12674792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65162C-9093-10F0-D9FA-12517A67F374}"/>
              </a:ext>
            </a:extLst>
          </p:cNvPr>
          <p:cNvSpPr>
            <a:spLocks noGrp="1"/>
          </p:cNvSpPr>
          <p:nvPr>
            <p:ph type="dt" sz="half" idx="10"/>
          </p:nvPr>
        </p:nvSpPr>
        <p:spPr/>
        <p:txBody>
          <a:bodyPr/>
          <a:lstStyle/>
          <a:p>
            <a:fld id="{8A60A3F5-120A-A64C-8514-4F9CB3D10376}" type="datetimeFigureOut">
              <a:rPr lang="en-US" smtClean="0"/>
              <a:t>10/6/2025</a:t>
            </a:fld>
            <a:endParaRPr lang="en-US"/>
          </a:p>
        </p:txBody>
      </p:sp>
      <p:sp>
        <p:nvSpPr>
          <p:cNvPr id="3" name="Footer Placeholder 2">
            <a:extLst>
              <a:ext uri="{FF2B5EF4-FFF2-40B4-BE49-F238E27FC236}">
                <a16:creationId xmlns:a16="http://schemas.microsoft.com/office/drawing/2014/main" id="{1359B841-CB21-E7FB-9FE8-F6B1CCFC48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4486BA-51A0-66A6-C503-C740CEAA51B5}"/>
              </a:ext>
            </a:extLst>
          </p:cNvPr>
          <p:cNvSpPr>
            <a:spLocks noGrp="1"/>
          </p:cNvSpPr>
          <p:nvPr>
            <p:ph type="sldNum" sz="quarter" idx="12"/>
          </p:nvPr>
        </p:nvSpPr>
        <p:spPr/>
        <p:txBody>
          <a:bodyPr/>
          <a:lstStyle/>
          <a:p>
            <a:fld id="{8179B124-EE6F-DB4E-A403-682A40579A9A}" type="slidenum">
              <a:rPr lang="en-US" smtClean="0"/>
              <a:t>‹#›</a:t>
            </a:fld>
            <a:endParaRPr lang="en-US"/>
          </a:p>
        </p:txBody>
      </p:sp>
    </p:spTree>
    <p:extLst>
      <p:ext uri="{BB962C8B-B14F-4D97-AF65-F5344CB8AC3E}">
        <p14:creationId xmlns:p14="http://schemas.microsoft.com/office/powerpoint/2010/main" val="2638733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 Custom Logo">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992CB84-2E59-9790-15CE-6B6A4BA26B48}"/>
              </a:ext>
              <a:ext uri="{C183D7F6-B498-43B3-948B-1728B52AA6E4}">
                <adec:decorative xmlns:adec="http://schemas.microsoft.com/office/drawing/2017/decorative" val="1"/>
              </a:ext>
            </a:extLst>
          </p:cNvPr>
          <p:cNvSpPr/>
          <p:nvPr userDrawn="1"/>
        </p:nvSpPr>
        <p:spPr>
          <a:xfrm>
            <a:off x="0" y="0"/>
            <a:ext cx="12192000" cy="176116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227C82-C15D-DD91-9446-76ECE7FBB8F9}"/>
              </a:ext>
            </a:extLst>
          </p:cNvPr>
          <p:cNvSpPr>
            <a:spLocks noGrp="1"/>
          </p:cNvSpPr>
          <p:nvPr>
            <p:ph type="ctrTitle" hasCustomPrompt="1"/>
          </p:nvPr>
        </p:nvSpPr>
        <p:spPr>
          <a:xfrm>
            <a:off x="288099" y="1761167"/>
            <a:ext cx="6255205" cy="3827166"/>
          </a:xfrm>
        </p:spPr>
        <p:txBody>
          <a:bodyPr anchor="b">
            <a:normAutofit/>
          </a:bodyPr>
          <a:lstStyle>
            <a:lvl1pPr algn="l">
              <a:defRPr sz="5400" spc="150" baseline="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738ACAE1-6F38-180D-B778-27F9F1207EFD}"/>
              </a:ext>
            </a:extLst>
          </p:cNvPr>
          <p:cNvSpPr>
            <a:spLocks noGrp="1"/>
          </p:cNvSpPr>
          <p:nvPr>
            <p:ph type="subTitle" idx="1" hasCustomPrompt="1"/>
          </p:nvPr>
        </p:nvSpPr>
        <p:spPr>
          <a:xfrm>
            <a:off x="288099" y="5588333"/>
            <a:ext cx="6255205" cy="671550"/>
          </a:xfrm>
        </p:spPr>
        <p:txBody>
          <a:bodyPr>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styles</a:t>
            </a:r>
          </a:p>
        </p:txBody>
      </p:sp>
      <p:pic>
        <p:nvPicPr>
          <p:cNvPr id="23" name="Picture 22">
            <a:extLst>
              <a:ext uri="{FF2B5EF4-FFF2-40B4-BE49-F238E27FC236}">
                <a16:creationId xmlns:a16="http://schemas.microsoft.com/office/drawing/2014/main" id="{C1100FFA-7370-3098-53A1-548D0E5617BF}"/>
              </a:ext>
              <a:ext uri="{C183D7F6-B498-43B3-948B-1728B52AA6E4}">
                <adec:decorative xmlns:adec="http://schemas.microsoft.com/office/drawing/2017/decorative" val="1"/>
              </a:ext>
            </a:extLst>
          </p:cNvPr>
          <p:cNvPicPr>
            <a:picLocks noChangeAspect="1"/>
          </p:cNvPicPr>
          <p:nvPr/>
        </p:nvPicPr>
        <p:blipFill>
          <a:blip r:embed="rId2"/>
          <a:srcRect l="6892" r="6892"/>
          <a:stretch/>
        </p:blipFill>
        <p:spPr>
          <a:xfrm>
            <a:off x="6887688" y="352803"/>
            <a:ext cx="5304312" cy="6152394"/>
          </a:xfrm>
          <a:prstGeom prst="rect">
            <a:avLst/>
          </a:prstGeom>
        </p:spPr>
      </p:pic>
      <p:sp>
        <p:nvSpPr>
          <p:cNvPr id="5" name="Picture Placeholder 4">
            <a:extLst>
              <a:ext uri="{FF2B5EF4-FFF2-40B4-BE49-F238E27FC236}">
                <a16:creationId xmlns:a16="http://schemas.microsoft.com/office/drawing/2014/main" id="{C633AD40-62E8-0AE1-41A5-49B5C21E6059}"/>
              </a:ext>
            </a:extLst>
          </p:cNvPr>
          <p:cNvSpPr>
            <a:spLocks noGrp="1"/>
          </p:cNvSpPr>
          <p:nvPr>
            <p:ph type="pic" sz="quarter" idx="14" hasCustomPrompt="1"/>
          </p:nvPr>
        </p:nvSpPr>
        <p:spPr>
          <a:xfrm>
            <a:off x="406399" y="233680"/>
            <a:ext cx="3138311" cy="1239519"/>
          </a:xfrm>
        </p:spPr>
        <p:txBody>
          <a:bodyPr anchor="ctr">
            <a:normAutofit/>
          </a:bodyPr>
          <a:lstStyle>
            <a:lvl1pPr marL="0" indent="0" algn="ctr">
              <a:buNone/>
              <a:defRPr sz="2000">
                <a:solidFill>
                  <a:schemeClr val="bg1"/>
                </a:solidFill>
              </a:defRPr>
            </a:lvl1pPr>
          </a:lstStyle>
          <a:p>
            <a:r>
              <a:rPr lang="en-US" dirty="0"/>
              <a:t>Add your unit logo here</a:t>
            </a:r>
          </a:p>
        </p:txBody>
      </p:sp>
      <p:sp>
        <p:nvSpPr>
          <p:cNvPr id="4" name="Picture Placeholder 8">
            <a:extLst>
              <a:ext uri="{FF2B5EF4-FFF2-40B4-BE49-F238E27FC236}">
                <a16:creationId xmlns:a16="http://schemas.microsoft.com/office/drawing/2014/main" id="{521B6FEC-7E16-C065-CF37-CC8CFDBAFBE6}"/>
              </a:ext>
            </a:extLst>
          </p:cNvPr>
          <p:cNvSpPr>
            <a:spLocks noGrp="1"/>
          </p:cNvSpPr>
          <p:nvPr>
            <p:ph type="pic" sz="quarter" idx="13" hasCustomPrompt="1"/>
          </p:nvPr>
        </p:nvSpPr>
        <p:spPr>
          <a:xfrm>
            <a:off x="6887688" y="352803"/>
            <a:ext cx="5304312" cy="6152394"/>
          </a:xfrm>
          <a:gradFill>
            <a:gsLst>
              <a:gs pos="0">
                <a:schemeClr val="tx2">
                  <a:alpha val="0"/>
                </a:schemeClr>
              </a:gs>
              <a:gs pos="100000">
                <a:schemeClr val="tx2">
                  <a:alpha val="40000"/>
                </a:schemeClr>
              </a:gs>
            </a:gsLst>
            <a:lin ang="5400000" scaled="1"/>
          </a:gradFill>
        </p:spPr>
        <p:txBody>
          <a:bodyPr lIns="457200" tIns="457200" rIns="457200" bIns="457200" anchor="b">
            <a:normAutofit/>
          </a:bodyPr>
          <a:lstStyle>
            <a:lvl1pPr marL="0" indent="0" algn="l">
              <a:buNone/>
              <a:defRPr sz="1800">
                <a:solidFill>
                  <a:schemeClr val="bg1"/>
                </a:solidFill>
              </a:defRPr>
            </a:lvl1pPr>
          </a:lstStyle>
          <a:p>
            <a:r>
              <a:rPr lang="en-US"/>
              <a:t>Optional: Click the icon in the center to add a custom image. </a:t>
            </a:r>
            <a:br>
              <a:rPr lang="en-US"/>
            </a:br>
            <a:r>
              <a:rPr lang="en-US"/>
              <a:t>Be careful not to move the frame, or the placeholder image beneath may peek through.</a:t>
            </a:r>
            <a:br>
              <a:rPr lang="en-US"/>
            </a:br>
            <a:r>
              <a:rPr lang="en-US"/>
              <a:t>Delete the frame if you don’t want to customize the image.</a:t>
            </a:r>
          </a:p>
        </p:txBody>
      </p:sp>
      <p:sp>
        <p:nvSpPr>
          <p:cNvPr id="6" name="Date Placeholder 5">
            <a:extLst>
              <a:ext uri="{FF2B5EF4-FFF2-40B4-BE49-F238E27FC236}">
                <a16:creationId xmlns:a16="http://schemas.microsoft.com/office/drawing/2014/main" id="{489DB17B-C337-E847-80A3-C530C0F6C34D}"/>
              </a:ext>
            </a:extLst>
          </p:cNvPr>
          <p:cNvSpPr>
            <a:spLocks noGrp="1"/>
          </p:cNvSpPr>
          <p:nvPr>
            <p:ph type="dt" sz="half" idx="15"/>
          </p:nvPr>
        </p:nvSpPr>
        <p:spPr>
          <a:xfrm>
            <a:off x="608138" y="6505197"/>
            <a:ext cx="2734502" cy="365125"/>
          </a:xfrm>
        </p:spPr>
        <p:txBody>
          <a:bodyPr/>
          <a:lstStyle/>
          <a:p>
            <a:fld id="{8A60A3F5-120A-A64C-8514-4F9CB3D10376}" type="datetimeFigureOut">
              <a:rPr lang="en-US" smtClean="0"/>
              <a:pPr/>
              <a:t>10/6/2025</a:t>
            </a:fld>
            <a:endParaRPr lang="en-US"/>
          </a:p>
        </p:txBody>
      </p:sp>
      <p:sp>
        <p:nvSpPr>
          <p:cNvPr id="8" name="Footer Placeholder 7">
            <a:extLst>
              <a:ext uri="{FF2B5EF4-FFF2-40B4-BE49-F238E27FC236}">
                <a16:creationId xmlns:a16="http://schemas.microsoft.com/office/drawing/2014/main" id="{F89350FA-8319-0602-822A-5E7C411C5E0D}"/>
              </a:ext>
            </a:extLst>
          </p:cNvPr>
          <p:cNvSpPr>
            <a:spLocks noGrp="1"/>
          </p:cNvSpPr>
          <p:nvPr>
            <p:ph type="ftr" sz="quarter" idx="16"/>
          </p:nvPr>
        </p:nvSpPr>
        <p:spPr>
          <a:xfrm>
            <a:off x="3499494" y="6505198"/>
            <a:ext cx="8081444" cy="365125"/>
          </a:xfrm>
        </p:spPr>
        <p:txBody>
          <a:bodyPr/>
          <a:lstStyle/>
          <a:p>
            <a:endParaRPr lang="en-US"/>
          </a:p>
        </p:txBody>
      </p:sp>
      <p:sp>
        <p:nvSpPr>
          <p:cNvPr id="9" name="Slide Number Placeholder 8">
            <a:extLst>
              <a:ext uri="{FF2B5EF4-FFF2-40B4-BE49-F238E27FC236}">
                <a16:creationId xmlns:a16="http://schemas.microsoft.com/office/drawing/2014/main" id="{0EED07B3-0013-1330-B33D-F86EA5923D2F}"/>
              </a:ext>
            </a:extLst>
          </p:cNvPr>
          <p:cNvSpPr>
            <a:spLocks noGrp="1"/>
          </p:cNvSpPr>
          <p:nvPr>
            <p:ph type="sldNum" sz="quarter" idx="17"/>
          </p:nvPr>
        </p:nvSpPr>
        <p:spPr>
          <a:xfrm>
            <a:off x="11737792" y="6505197"/>
            <a:ext cx="454208" cy="365125"/>
          </a:xfrm>
        </p:spPr>
        <p:txBody>
          <a:bodyPr/>
          <a:lstStyle/>
          <a:p>
            <a:fld id="{8179B124-EE6F-DB4E-A403-682A40579A9A}" type="slidenum">
              <a:rPr lang="en-US" smtClean="0"/>
              <a:pPr/>
              <a:t>‹#›</a:t>
            </a:fld>
            <a:endParaRPr lang="en-US"/>
          </a:p>
        </p:txBody>
      </p:sp>
      <p:pic>
        <p:nvPicPr>
          <p:cNvPr id="10" name="Picture 9">
            <a:extLst>
              <a:ext uri="{FF2B5EF4-FFF2-40B4-BE49-F238E27FC236}">
                <a16:creationId xmlns:a16="http://schemas.microsoft.com/office/drawing/2014/main" id="{C11F09D7-34DC-F2AD-764F-7A25986E1823}"/>
              </a:ext>
              <a:ext uri="{C183D7F6-B498-43B3-948B-1728B52AA6E4}">
                <adec:decorative xmlns:adec="http://schemas.microsoft.com/office/drawing/2017/decorative" val="1"/>
              </a:ext>
            </a:extLst>
          </p:cNvPr>
          <p:cNvPicPr>
            <a:picLocks/>
          </p:cNvPicPr>
          <p:nvPr userDrawn="1"/>
        </p:nvPicPr>
        <p:blipFill>
          <a:blip r:embed="rId3"/>
          <a:stretch/>
        </p:blipFill>
        <p:spPr>
          <a:xfrm flipH="1">
            <a:off x="0" y="1740098"/>
            <a:ext cx="6885432" cy="182880"/>
          </a:xfrm>
          <a:prstGeom prst="rect">
            <a:avLst/>
          </a:prstGeom>
        </p:spPr>
      </p:pic>
    </p:spTree>
    <p:extLst>
      <p:ext uri="{BB962C8B-B14F-4D97-AF65-F5344CB8AC3E}">
        <p14:creationId xmlns:p14="http://schemas.microsoft.com/office/powerpoint/2010/main" val="2540398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34E54-57D9-3FFF-E1A6-57990168F611}"/>
              </a:ext>
            </a:extLst>
          </p:cNvPr>
          <p:cNvSpPr>
            <a:spLocks noGrp="1"/>
          </p:cNvSpPr>
          <p:nvPr>
            <p:ph type="title"/>
          </p:nvPr>
        </p:nvSpPr>
        <p:spPr/>
        <p:txBody>
          <a:bodyPr anchor="b"/>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03D92016-833C-05C0-641C-E8F0F3B9D7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B66AE7-F688-AD32-650C-88C6503AA514}"/>
              </a:ext>
            </a:extLst>
          </p:cNvPr>
          <p:cNvSpPr>
            <a:spLocks noGrp="1"/>
          </p:cNvSpPr>
          <p:nvPr>
            <p:ph type="dt" sz="half" idx="10"/>
          </p:nvPr>
        </p:nvSpPr>
        <p:spPr/>
        <p:txBody>
          <a:bodyPr/>
          <a:lstStyle/>
          <a:p>
            <a:fld id="{8A60A3F5-120A-A64C-8514-4F9CB3D10376}" type="datetimeFigureOut">
              <a:rPr lang="en-US" smtClean="0"/>
              <a:pPr/>
              <a:t>10/6/2025</a:t>
            </a:fld>
            <a:endParaRPr lang="en-US"/>
          </a:p>
        </p:txBody>
      </p:sp>
      <p:sp>
        <p:nvSpPr>
          <p:cNvPr id="8" name="Footer Placeholder 7">
            <a:extLst>
              <a:ext uri="{FF2B5EF4-FFF2-40B4-BE49-F238E27FC236}">
                <a16:creationId xmlns:a16="http://schemas.microsoft.com/office/drawing/2014/main" id="{EB9F2DD5-18FB-E837-07ED-877DF1F648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FC5B97-B400-5E25-AAF4-AF8D310E9F86}"/>
              </a:ext>
            </a:extLst>
          </p:cNvPr>
          <p:cNvSpPr>
            <a:spLocks noGrp="1"/>
          </p:cNvSpPr>
          <p:nvPr>
            <p:ph type="sldNum" sz="quarter" idx="12"/>
          </p:nvPr>
        </p:nvSpPr>
        <p:spPr/>
        <p:txBody>
          <a:bodyPr/>
          <a:lstStyle/>
          <a:p>
            <a:fld id="{8179B124-EE6F-DB4E-A403-682A40579A9A}" type="slidenum">
              <a:rPr lang="en-US" smtClean="0"/>
              <a:pPr/>
              <a:t>‹#›</a:t>
            </a:fld>
            <a:endParaRPr lang="en-US"/>
          </a:p>
        </p:txBody>
      </p:sp>
    </p:spTree>
    <p:extLst>
      <p:ext uri="{BB962C8B-B14F-4D97-AF65-F5344CB8AC3E}">
        <p14:creationId xmlns:p14="http://schemas.microsoft.com/office/powerpoint/2010/main" val="350293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8DAE36-0AE6-44BF-42F8-FD484F5191ED}"/>
              </a:ext>
            </a:extLst>
          </p:cNvPr>
          <p:cNvSpPr>
            <a:spLocks noGrp="1"/>
          </p:cNvSpPr>
          <p:nvPr>
            <p:ph sz="half" idx="1"/>
          </p:nvPr>
        </p:nvSpPr>
        <p:spPr>
          <a:xfrm>
            <a:off x="608138" y="1802451"/>
            <a:ext cx="5411662" cy="4374512"/>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6D5932-A488-822F-DC7C-EA3AEA01F160}"/>
              </a:ext>
            </a:extLst>
          </p:cNvPr>
          <p:cNvSpPr>
            <a:spLocks noGrp="1"/>
          </p:cNvSpPr>
          <p:nvPr>
            <p:ph sz="half" idx="2"/>
          </p:nvPr>
        </p:nvSpPr>
        <p:spPr>
          <a:xfrm>
            <a:off x="6172203" y="1802449"/>
            <a:ext cx="5408736" cy="4374513"/>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C93C44-049A-5B42-59FA-33969F8AB3EF}"/>
              </a:ext>
            </a:extLst>
          </p:cNvPr>
          <p:cNvSpPr>
            <a:spLocks noGrp="1"/>
          </p:cNvSpPr>
          <p:nvPr>
            <p:ph type="dt" sz="half" idx="10"/>
          </p:nvPr>
        </p:nvSpPr>
        <p:spPr/>
        <p:txBody>
          <a:bodyPr/>
          <a:lstStyle/>
          <a:p>
            <a:fld id="{8A60A3F5-120A-A64C-8514-4F9CB3D10376}" type="datetimeFigureOut">
              <a:rPr lang="en-US" smtClean="0"/>
              <a:t>10/6/2025</a:t>
            </a:fld>
            <a:endParaRPr lang="en-US"/>
          </a:p>
        </p:txBody>
      </p:sp>
      <p:sp>
        <p:nvSpPr>
          <p:cNvPr id="6" name="Footer Placeholder 5">
            <a:extLst>
              <a:ext uri="{FF2B5EF4-FFF2-40B4-BE49-F238E27FC236}">
                <a16:creationId xmlns:a16="http://schemas.microsoft.com/office/drawing/2014/main" id="{ABE8DA5E-9F2D-F487-A873-9095FB5595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F45E57-C4AF-2C02-EC3C-CCB2ECE0A003}"/>
              </a:ext>
            </a:extLst>
          </p:cNvPr>
          <p:cNvSpPr>
            <a:spLocks noGrp="1"/>
          </p:cNvSpPr>
          <p:nvPr>
            <p:ph type="sldNum" sz="quarter" idx="12"/>
          </p:nvPr>
        </p:nvSpPr>
        <p:spPr/>
        <p:txBody>
          <a:bodyPr/>
          <a:lstStyle/>
          <a:p>
            <a:fld id="{8179B124-EE6F-DB4E-A403-682A40579A9A}" type="slidenum">
              <a:rPr lang="en-US" smtClean="0"/>
              <a:t>‹#›</a:t>
            </a:fld>
            <a:endParaRPr lang="en-US"/>
          </a:p>
        </p:txBody>
      </p:sp>
      <p:sp>
        <p:nvSpPr>
          <p:cNvPr id="8" name="Title 7">
            <a:extLst>
              <a:ext uri="{FF2B5EF4-FFF2-40B4-BE49-F238E27FC236}">
                <a16:creationId xmlns:a16="http://schemas.microsoft.com/office/drawing/2014/main" id="{3A1F5F72-72EE-63C8-590B-A525912CD52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2385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071ED2-2ADF-1922-C033-B529ED71C321}"/>
              </a:ext>
            </a:extLst>
          </p:cNvPr>
          <p:cNvSpPr>
            <a:spLocks noGrp="1"/>
          </p:cNvSpPr>
          <p:nvPr>
            <p:ph type="body" idx="1"/>
          </p:nvPr>
        </p:nvSpPr>
        <p:spPr>
          <a:xfrm>
            <a:off x="608137" y="2001519"/>
            <a:ext cx="5345623" cy="734057"/>
          </a:xfrm>
        </p:spPr>
        <p:txBody>
          <a:bodyPr anchor="b"/>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8CA17B-BFC1-E0F0-179B-A7F447E276BB}"/>
              </a:ext>
            </a:extLst>
          </p:cNvPr>
          <p:cNvSpPr>
            <a:spLocks noGrp="1"/>
          </p:cNvSpPr>
          <p:nvPr>
            <p:ph sz="half" idx="2"/>
          </p:nvPr>
        </p:nvSpPr>
        <p:spPr>
          <a:xfrm>
            <a:off x="608137" y="2834639"/>
            <a:ext cx="5345623" cy="33550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B958C2-046F-C838-40E5-86B102C15D30}"/>
              </a:ext>
            </a:extLst>
          </p:cNvPr>
          <p:cNvSpPr>
            <a:spLocks noGrp="1"/>
          </p:cNvSpPr>
          <p:nvPr>
            <p:ph type="body" sz="quarter" idx="3"/>
          </p:nvPr>
        </p:nvSpPr>
        <p:spPr>
          <a:xfrm>
            <a:off x="6207414" y="2001519"/>
            <a:ext cx="5373524" cy="734057"/>
          </a:xfrm>
        </p:spPr>
        <p:txBody>
          <a:bodyPr anchor="b"/>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A84315-61EC-C4BD-1947-D38A94E7E860}"/>
              </a:ext>
            </a:extLst>
          </p:cNvPr>
          <p:cNvSpPr>
            <a:spLocks noGrp="1"/>
          </p:cNvSpPr>
          <p:nvPr>
            <p:ph sz="quarter" idx="4"/>
          </p:nvPr>
        </p:nvSpPr>
        <p:spPr>
          <a:xfrm>
            <a:off x="6207414" y="2834639"/>
            <a:ext cx="5373524" cy="33550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5266ED-5147-6F25-73F0-AC7294412B02}"/>
              </a:ext>
            </a:extLst>
          </p:cNvPr>
          <p:cNvSpPr>
            <a:spLocks noGrp="1"/>
          </p:cNvSpPr>
          <p:nvPr>
            <p:ph type="dt" sz="half" idx="10"/>
          </p:nvPr>
        </p:nvSpPr>
        <p:spPr/>
        <p:txBody>
          <a:bodyPr/>
          <a:lstStyle/>
          <a:p>
            <a:fld id="{8A60A3F5-120A-A64C-8514-4F9CB3D10376}" type="datetimeFigureOut">
              <a:rPr lang="en-US" smtClean="0"/>
              <a:t>10/6/2025</a:t>
            </a:fld>
            <a:endParaRPr lang="en-US"/>
          </a:p>
        </p:txBody>
      </p:sp>
      <p:sp>
        <p:nvSpPr>
          <p:cNvPr id="8" name="Footer Placeholder 7">
            <a:extLst>
              <a:ext uri="{FF2B5EF4-FFF2-40B4-BE49-F238E27FC236}">
                <a16:creationId xmlns:a16="http://schemas.microsoft.com/office/drawing/2014/main" id="{26E4DCBE-66D9-F157-C37B-0B55EA5C7C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EB7F6-D878-689A-E7DD-9B0E4E283BC4}"/>
              </a:ext>
            </a:extLst>
          </p:cNvPr>
          <p:cNvSpPr>
            <a:spLocks noGrp="1"/>
          </p:cNvSpPr>
          <p:nvPr>
            <p:ph type="sldNum" sz="quarter" idx="12"/>
          </p:nvPr>
        </p:nvSpPr>
        <p:spPr/>
        <p:txBody>
          <a:bodyPr/>
          <a:lstStyle/>
          <a:p>
            <a:fld id="{8179B124-EE6F-DB4E-A403-682A40579A9A}" type="slidenum">
              <a:rPr lang="en-US" smtClean="0"/>
              <a:t>‹#›</a:t>
            </a:fld>
            <a:endParaRPr lang="en-US"/>
          </a:p>
        </p:txBody>
      </p:sp>
      <p:sp>
        <p:nvSpPr>
          <p:cNvPr id="2" name="Title 1">
            <a:extLst>
              <a:ext uri="{FF2B5EF4-FFF2-40B4-BE49-F238E27FC236}">
                <a16:creationId xmlns:a16="http://schemas.microsoft.com/office/drawing/2014/main" id="{0A78EE8E-7980-E8BA-29BA-681AAEAF9EA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6317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7306CE-C8E9-AF2F-E95E-DAF0FF98E7F8}"/>
              </a:ext>
            </a:extLst>
          </p:cNvPr>
          <p:cNvSpPr/>
          <p:nvPr/>
        </p:nvSpPr>
        <p:spPr>
          <a:xfrm>
            <a:off x="0" y="0"/>
            <a:ext cx="12192000" cy="6858000"/>
          </a:xfrm>
          <a:prstGeom prst="rect">
            <a:avLst/>
          </a:prstGeom>
          <a:solidFill>
            <a:schemeClr val="tx2">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D2E165-2A26-EF38-7863-7342FD8F3487}"/>
              </a:ext>
            </a:extLst>
          </p:cNvPr>
          <p:cNvSpPr>
            <a:spLocks noGrp="1"/>
          </p:cNvSpPr>
          <p:nvPr>
            <p:ph type="title" hasCustomPrompt="1"/>
          </p:nvPr>
        </p:nvSpPr>
        <p:spPr>
          <a:xfrm>
            <a:off x="608138" y="1709928"/>
            <a:ext cx="10972800" cy="2973679"/>
          </a:xfrm>
        </p:spPr>
        <p:txBody>
          <a:bodyPr anchor="b">
            <a:normAutofit/>
          </a:bodyPr>
          <a:lstStyle>
            <a:lvl1pPr>
              <a:defRPr sz="4800" spc="150" baseline="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91C204D2-F55A-7A14-2CBE-2F2E8017C47D}"/>
              </a:ext>
            </a:extLst>
          </p:cNvPr>
          <p:cNvSpPr>
            <a:spLocks noGrp="1"/>
          </p:cNvSpPr>
          <p:nvPr>
            <p:ph type="body" idx="1" hasCustomPrompt="1"/>
          </p:nvPr>
        </p:nvSpPr>
        <p:spPr>
          <a:xfrm>
            <a:off x="608138" y="4809066"/>
            <a:ext cx="10972800" cy="1183977"/>
          </a:xfrm>
        </p:spPr>
        <p:txBody>
          <a:bodyPr>
            <a:norm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US"/>
              <a:t>Want to add your own background image to a section header? Right-click the slide (careful to avoid the text boxes) and select ‘Format Background…’ to open the Format Pane on the right. Then hit the ‘Insert’ button and add any image from your computer.</a:t>
            </a:r>
          </a:p>
        </p:txBody>
      </p:sp>
      <p:pic>
        <p:nvPicPr>
          <p:cNvPr id="14" name="Picture 13">
            <a:extLst>
              <a:ext uri="{FF2B5EF4-FFF2-40B4-BE49-F238E27FC236}">
                <a16:creationId xmlns:a16="http://schemas.microsoft.com/office/drawing/2014/main" id="{3EECD6C0-B461-F1CE-26E8-AD76728E0D5A}"/>
              </a:ext>
              <a:ext uri="{C183D7F6-B498-43B3-948B-1728B52AA6E4}">
                <adec:decorative xmlns:adec="http://schemas.microsoft.com/office/drawing/2017/decorative" val="1"/>
              </a:ext>
            </a:extLst>
          </p:cNvPr>
          <p:cNvPicPr>
            <a:picLocks noChangeAspect="1"/>
          </p:cNvPicPr>
          <p:nvPr/>
        </p:nvPicPr>
        <p:blipFill>
          <a:blip r:embed="rId3"/>
          <a:srcRect t="10486" b="10486"/>
          <a:stretch/>
        </p:blipFill>
        <p:spPr>
          <a:xfrm>
            <a:off x="0" y="0"/>
            <a:ext cx="12192000" cy="125457"/>
          </a:xfrm>
          <a:prstGeom prst="rect">
            <a:avLst/>
          </a:prstGeom>
          <a:ln>
            <a:noFill/>
          </a:ln>
        </p:spPr>
      </p:pic>
      <p:sp>
        <p:nvSpPr>
          <p:cNvPr id="6" name="Date Placeholder 5">
            <a:extLst>
              <a:ext uri="{FF2B5EF4-FFF2-40B4-BE49-F238E27FC236}">
                <a16:creationId xmlns:a16="http://schemas.microsoft.com/office/drawing/2014/main" id="{29F0CD21-0D3C-99F5-9759-C93D24895A06}"/>
              </a:ext>
            </a:extLst>
          </p:cNvPr>
          <p:cNvSpPr>
            <a:spLocks noGrp="1"/>
          </p:cNvSpPr>
          <p:nvPr>
            <p:ph type="dt" sz="half" idx="10"/>
          </p:nvPr>
        </p:nvSpPr>
        <p:spPr/>
        <p:txBody>
          <a:bodyPr/>
          <a:lstStyle>
            <a:lvl1pPr>
              <a:defRPr>
                <a:solidFill>
                  <a:schemeClr val="bg1"/>
                </a:solidFill>
              </a:defRPr>
            </a:lvl1pPr>
          </a:lstStyle>
          <a:p>
            <a:fld id="{8A60A3F5-120A-A64C-8514-4F9CB3D10376}" type="datetimeFigureOut">
              <a:rPr lang="en-US" smtClean="0"/>
              <a:pPr/>
              <a:t>10/6/2025</a:t>
            </a:fld>
            <a:endParaRPr lang="en-US"/>
          </a:p>
        </p:txBody>
      </p:sp>
      <p:sp>
        <p:nvSpPr>
          <p:cNvPr id="8" name="Footer Placeholder 7">
            <a:extLst>
              <a:ext uri="{FF2B5EF4-FFF2-40B4-BE49-F238E27FC236}">
                <a16:creationId xmlns:a16="http://schemas.microsoft.com/office/drawing/2014/main" id="{2C60AE30-DD32-365D-537D-D74683B14F38}"/>
              </a:ext>
            </a:extLst>
          </p:cNvPr>
          <p:cNvSpPr>
            <a:spLocks noGrp="1"/>
          </p:cNvSpPr>
          <p:nvPr>
            <p:ph type="ftr" sz="quarter" idx="11"/>
          </p:nvPr>
        </p:nvSpPr>
        <p:spPr/>
        <p:txBody>
          <a:bodyPr/>
          <a:lstStyle>
            <a:lvl1pPr>
              <a:defRPr>
                <a:solidFill>
                  <a:schemeClr val="bg1"/>
                </a:solidFill>
              </a:defRPr>
            </a:lvl1pPr>
          </a:lstStyle>
          <a:p>
            <a:endParaRPr lang="en-US"/>
          </a:p>
        </p:txBody>
      </p:sp>
      <p:sp>
        <p:nvSpPr>
          <p:cNvPr id="15" name="Slide Number Placeholder 14">
            <a:extLst>
              <a:ext uri="{FF2B5EF4-FFF2-40B4-BE49-F238E27FC236}">
                <a16:creationId xmlns:a16="http://schemas.microsoft.com/office/drawing/2014/main" id="{009AB5ED-31DE-C9EC-87B2-8060BA73932C}"/>
              </a:ext>
            </a:extLst>
          </p:cNvPr>
          <p:cNvSpPr>
            <a:spLocks noGrp="1"/>
          </p:cNvSpPr>
          <p:nvPr>
            <p:ph type="sldNum" sz="quarter" idx="12"/>
          </p:nvPr>
        </p:nvSpPr>
        <p:spPr/>
        <p:txBody>
          <a:bodyPr/>
          <a:lstStyle>
            <a:lvl1pPr>
              <a:defRPr>
                <a:solidFill>
                  <a:schemeClr val="bg1"/>
                </a:solidFill>
              </a:defRPr>
            </a:lvl1pPr>
          </a:lstStyle>
          <a:p>
            <a:fld id="{8179B124-EE6F-DB4E-A403-682A40579A9A}" type="slidenum">
              <a:rPr lang="en-US" smtClean="0"/>
              <a:pPr/>
              <a:t>‹#›</a:t>
            </a:fld>
            <a:endParaRPr lang="en-US"/>
          </a:p>
        </p:txBody>
      </p:sp>
    </p:spTree>
    <p:extLst>
      <p:ext uri="{BB962C8B-B14F-4D97-AF65-F5344CB8AC3E}">
        <p14:creationId xmlns:p14="http://schemas.microsoft.com/office/powerpoint/2010/main" val="408224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1_Section Header - 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7306CE-C8E9-AF2F-E95E-DAF0FF98E7F8}"/>
              </a:ext>
            </a:extLst>
          </p:cNvPr>
          <p:cNvSpPr/>
          <p:nvPr userDrawn="1"/>
        </p:nvSpPr>
        <p:spPr>
          <a:xfrm>
            <a:off x="0" y="0"/>
            <a:ext cx="12192000" cy="6858000"/>
          </a:xfrm>
          <a:prstGeom prst="rect">
            <a:avLst/>
          </a:prstGeom>
          <a:solidFill>
            <a:schemeClr val="accent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1F80E48-A69A-7EC6-301E-3BC4CA272513}"/>
              </a:ext>
              <a:ext uri="{C183D7F6-B498-43B3-948B-1728B52AA6E4}">
                <adec:decorative xmlns:adec="http://schemas.microsoft.com/office/drawing/2017/decorative" val="1"/>
              </a:ext>
            </a:extLst>
          </p:cNvPr>
          <p:cNvPicPr>
            <a:picLocks noChangeAspect="1"/>
          </p:cNvPicPr>
          <p:nvPr/>
        </p:nvPicPr>
        <p:blipFill>
          <a:blip r:embed="rId3"/>
          <a:srcRect t="10486" b="10486"/>
          <a:stretch/>
        </p:blipFill>
        <p:spPr>
          <a:xfrm>
            <a:off x="0" y="0"/>
            <a:ext cx="12192000" cy="125457"/>
          </a:xfrm>
          <a:prstGeom prst="rect">
            <a:avLst/>
          </a:prstGeom>
          <a:ln>
            <a:noFill/>
          </a:ln>
        </p:spPr>
      </p:pic>
      <p:sp>
        <p:nvSpPr>
          <p:cNvPr id="8" name="Date Placeholder 7">
            <a:extLst>
              <a:ext uri="{FF2B5EF4-FFF2-40B4-BE49-F238E27FC236}">
                <a16:creationId xmlns:a16="http://schemas.microsoft.com/office/drawing/2014/main" id="{36FF950F-6C95-30D2-8F6D-179E24462AD0}"/>
              </a:ext>
            </a:extLst>
          </p:cNvPr>
          <p:cNvSpPr>
            <a:spLocks noGrp="1"/>
          </p:cNvSpPr>
          <p:nvPr>
            <p:ph type="dt" sz="half" idx="10"/>
          </p:nvPr>
        </p:nvSpPr>
        <p:spPr/>
        <p:txBody>
          <a:bodyPr/>
          <a:lstStyle>
            <a:lvl1pPr>
              <a:defRPr>
                <a:solidFill>
                  <a:schemeClr val="bg1"/>
                </a:solidFill>
              </a:defRPr>
            </a:lvl1pPr>
          </a:lstStyle>
          <a:p>
            <a:fld id="{8A60A3F5-120A-A64C-8514-4F9CB3D10376}" type="datetimeFigureOut">
              <a:rPr lang="en-US" smtClean="0"/>
              <a:pPr/>
              <a:t>10/6/2025</a:t>
            </a:fld>
            <a:endParaRPr lang="en-US"/>
          </a:p>
        </p:txBody>
      </p:sp>
      <p:sp>
        <p:nvSpPr>
          <p:cNvPr id="13" name="Footer Placeholder 12">
            <a:extLst>
              <a:ext uri="{FF2B5EF4-FFF2-40B4-BE49-F238E27FC236}">
                <a16:creationId xmlns:a16="http://schemas.microsoft.com/office/drawing/2014/main" id="{3121A777-E89A-E419-CBF5-6E0DBCE0B625}"/>
              </a:ext>
            </a:extLst>
          </p:cNvPr>
          <p:cNvSpPr>
            <a:spLocks noGrp="1"/>
          </p:cNvSpPr>
          <p:nvPr>
            <p:ph type="ftr" sz="quarter" idx="11"/>
          </p:nvPr>
        </p:nvSpPr>
        <p:spPr/>
        <p:txBody>
          <a:bodyPr/>
          <a:lstStyle>
            <a:lvl1pPr>
              <a:defRPr>
                <a:solidFill>
                  <a:schemeClr val="bg1"/>
                </a:solidFill>
              </a:defRPr>
            </a:lvl1pPr>
          </a:lstStyle>
          <a:p>
            <a:endParaRPr lang="en-US"/>
          </a:p>
        </p:txBody>
      </p:sp>
      <p:sp>
        <p:nvSpPr>
          <p:cNvPr id="14" name="Slide Number Placeholder 13">
            <a:extLst>
              <a:ext uri="{FF2B5EF4-FFF2-40B4-BE49-F238E27FC236}">
                <a16:creationId xmlns:a16="http://schemas.microsoft.com/office/drawing/2014/main" id="{576A54CB-2F90-9925-245C-16AE05AE833F}"/>
              </a:ext>
            </a:extLst>
          </p:cNvPr>
          <p:cNvSpPr>
            <a:spLocks noGrp="1"/>
          </p:cNvSpPr>
          <p:nvPr>
            <p:ph type="sldNum" sz="quarter" idx="12"/>
          </p:nvPr>
        </p:nvSpPr>
        <p:spPr/>
        <p:txBody>
          <a:bodyPr/>
          <a:lstStyle>
            <a:lvl1pPr>
              <a:defRPr>
                <a:solidFill>
                  <a:schemeClr val="bg1"/>
                </a:solidFill>
              </a:defRPr>
            </a:lvl1pPr>
          </a:lstStyle>
          <a:p>
            <a:fld id="{8179B124-EE6F-DB4E-A403-682A40579A9A}" type="slidenum">
              <a:rPr lang="en-US" smtClean="0"/>
              <a:pPr/>
              <a:t>‹#›</a:t>
            </a:fld>
            <a:endParaRPr lang="en-US"/>
          </a:p>
        </p:txBody>
      </p:sp>
      <p:sp>
        <p:nvSpPr>
          <p:cNvPr id="2" name="Title 1">
            <a:extLst>
              <a:ext uri="{FF2B5EF4-FFF2-40B4-BE49-F238E27FC236}">
                <a16:creationId xmlns:a16="http://schemas.microsoft.com/office/drawing/2014/main" id="{8CD2E165-2A26-EF38-7863-7342FD8F3487}"/>
              </a:ext>
            </a:extLst>
          </p:cNvPr>
          <p:cNvSpPr>
            <a:spLocks noGrp="1"/>
          </p:cNvSpPr>
          <p:nvPr>
            <p:ph type="title" hasCustomPrompt="1"/>
          </p:nvPr>
        </p:nvSpPr>
        <p:spPr>
          <a:xfrm>
            <a:off x="608138" y="1709929"/>
            <a:ext cx="6858000" cy="2669032"/>
          </a:xfrm>
        </p:spPr>
        <p:txBody>
          <a:bodyPr anchor="b">
            <a:normAutofit/>
          </a:bodyPr>
          <a:lstStyle>
            <a:lvl1pPr>
              <a:defRPr sz="4800" spc="150" baseline="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91C204D2-F55A-7A14-2CBE-2F2E8017C47D}"/>
              </a:ext>
            </a:extLst>
          </p:cNvPr>
          <p:cNvSpPr>
            <a:spLocks noGrp="1"/>
          </p:cNvSpPr>
          <p:nvPr>
            <p:ph type="body" idx="1" hasCustomPrompt="1"/>
          </p:nvPr>
        </p:nvSpPr>
        <p:spPr>
          <a:xfrm>
            <a:off x="608138" y="4424130"/>
            <a:ext cx="6858000" cy="1568914"/>
          </a:xfrm>
        </p:spPr>
        <p:txBody>
          <a:bodyPr>
            <a:norm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US"/>
              <a:t>Want to add your own background image to a section header? Right-click the slide and select ‘Format Background…’ to open the Format Pane on the right. Then hit the ‘Insert’ button and add your image. Change your mind? Hit ‘Reset Background’ at the bottom of the Format Pane.</a:t>
            </a:r>
          </a:p>
        </p:txBody>
      </p:sp>
    </p:spTree>
    <p:extLst>
      <p:ext uri="{BB962C8B-B14F-4D97-AF65-F5344CB8AC3E}">
        <p14:creationId xmlns:p14="http://schemas.microsoft.com/office/powerpoint/2010/main" val="3834224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 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7306CE-C8E9-AF2F-E95E-DAF0FF98E7F8}"/>
              </a:ext>
            </a:extLst>
          </p:cNvPr>
          <p:cNvSpPr/>
          <p:nvPr/>
        </p:nvSpPr>
        <p:spPr>
          <a:xfrm>
            <a:off x="0" y="0"/>
            <a:ext cx="12192000" cy="6858000"/>
          </a:xfrm>
          <a:prstGeom prst="rect">
            <a:avLst/>
          </a:prstGeom>
          <a:solidFill>
            <a:schemeClr val="accent3">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1F80E48-A69A-7EC6-301E-3BC4CA272513}"/>
              </a:ext>
              <a:ext uri="{C183D7F6-B498-43B3-948B-1728B52AA6E4}">
                <adec:decorative xmlns:adec="http://schemas.microsoft.com/office/drawing/2017/decorative" val="1"/>
              </a:ext>
            </a:extLst>
          </p:cNvPr>
          <p:cNvPicPr>
            <a:picLocks noChangeAspect="1"/>
          </p:cNvPicPr>
          <p:nvPr/>
        </p:nvPicPr>
        <p:blipFill>
          <a:blip r:embed="rId3"/>
          <a:srcRect t="10486" b="10486"/>
          <a:stretch/>
        </p:blipFill>
        <p:spPr>
          <a:xfrm>
            <a:off x="0" y="0"/>
            <a:ext cx="12192000" cy="125457"/>
          </a:xfrm>
          <a:prstGeom prst="rect">
            <a:avLst/>
          </a:prstGeom>
          <a:ln>
            <a:noFill/>
          </a:ln>
        </p:spPr>
      </p:pic>
      <p:sp>
        <p:nvSpPr>
          <p:cNvPr id="8" name="Date Placeholder 7">
            <a:extLst>
              <a:ext uri="{FF2B5EF4-FFF2-40B4-BE49-F238E27FC236}">
                <a16:creationId xmlns:a16="http://schemas.microsoft.com/office/drawing/2014/main" id="{36FF950F-6C95-30D2-8F6D-179E24462AD0}"/>
              </a:ext>
            </a:extLst>
          </p:cNvPr>
          <p:cNvSpPr>
            <a:spLocks noGrp="1"/>
          </p:cNvSpPr>
          <p:nvPr>
            <p:ph type="dt" sz="half" idx="10"/>
          </p:nvPr>
        </p:nvSpPr>
        <p:spPr/>
        <p:txBody>
          <a:bodyPr/>
          <a:lstStyle>
            <a:lvl1pPr>
              <a:defRPr>
                <a:solidFill>
                  <a:schemeClr val="tx2"/>
                </a:solidFill>
              </a:defRPr>
            </a:lvl1pPr>
          </a:lstStyle>
          <a:p>
            <a:fld id="{8A60A3F5-120A-A64C-8514-4F9CB3D10376}" type="datetimeFigureOut">
              <a:rPr lang="en-US" smtClean="0"/>
              <a:pPr/>
              <a:t>10/6/2025</a:t>
            </a:fld>
            <a:endParaRPr lang="en-US"/>
          </a:p>
        </p:txBody>
      </p:sp>
      <p:sp>
        <p:nvSpPr>
          <p:cNvPr id="13" name="Footer Placeholder 12">
            <a:extLst>
              <a:ext uri="{FF2B5EF4-FFF2-40B4-BE49-F238E27FC236}">
                <a16:creationId xmlns:a16="http://schemas.microsoft.com/office/drawing/2014/main" id="{3121A777-E89A-E419-CBF5-6E0DBCE0B625}"/>
              </a:ext>
            </a:extLst>
          </p:cNvPr>
          <p:cNvSpPr>
            <a:spLocks noGrp="1"/>
          </p:cNvSpPr>
          <p:nvPr>
            <p:ph type="ftr" sz="quarter" idx="11"/>
          </p:nvPr>
        </p:nvSpPr>
        <p:spPr/>
        <p:txBody>
          <a:bodyPr/>
          <a:lstStyle>
            <a:lvl1pPr>
              <a:defRPr>
                <a:solidFill>
                  <a:schemeClr val="tx2"/>
                </a:solidFill>
              </a:defRPr>
            </a:lvl1pPr>
          </a:lstStyle>
          <a:p>
            <a:endParaRPr lang="en-US"/>
          </a:p>
        </p:txBody>
      </p:sp>
      <p:sp>
        <p:nvSpPr>
          <p:cNvPr id="14" name="Slide Number Placeholder 13">
            <a:extLst>
              <a:ext uri="{FF2B5EF4-FFF2-40B4-BE49-F238E27FC236}">
                <a16:creationId xmlns:a16="http://schemas.microsoft.com/office/drawing/2014/main" id="{576A54CB-2F90-9925-245C-16AE05AE833F}"/>
              </a:ext>
            </a:extLst>
          </p:cNvPr>
          <p:cNvSpPr>
            <a:spLocks noGrp="1"/>
          </p:cNvSpPr>
          <p:nvPr>
            <p:ph type="sldNum" sz="quarter" idx="12"/>
          </p:nvPr>
        </p:nvSpPr>
        <p:spPr/>
        <p:txBody>
          <a:bodyPr/>
          <a:lstStyle>
            <a:lvl1pPr>
              <a:defRPr>
                <a:solidFill>
                  <a:schemeClr val="tx2"/>
                </a:solidFill>
              </a:defRPr>
            </a:lvl1pPr>
          </a:lstStyle>
          <a:p>
            <a:fld id="{8179B124-EE6F-DB4E-A403-682A40579A9A}" type="slidenum">
              <a:rPr lang="en-US" smtClean="0"/>
              <a:pPr/>
              <a:t>‹#›</a:t>
            </a:fld>
            <a:endParaRPr lang="en-US"/>
          </a:p>
        </p:txBody>
      </p:sp>
      <p:sp>
        <p:nvSpPr>
          <p:cNvPr id="2" name="Title 1">
            <a:extLst>
              <a:ext uri="{FF2B5EF4-FFF2-40B4-BE49-F238E27FC236}">
                <a16:creationId xmlns:a16="http://schemas.microsoft.com/office/drawing/2014/main" id="{8CD2E165-2A26-EF38-7863-7342FD8F3487}"/>
              </a:ext>
            </a:extLst>
          </p:cNvPr>
          <p:cNvSpPr>
            <a:spLocks noGrp="1"/>
          </p:cNvSpPr>
          <p:nvPr>
            <p:ph type="title" hasCustomPrompt="1"/>
          </p:nvPr>
        </p:nvSpPr>
        <p:spPr>
          <a:xfrm>
            <a:off x="4718756" y="1709929"/>
            <a:ext cx="6862182" cy="2669032"/>
          </a:xfrm>
        </p:spPr>
        <p:txBody>
          <a:bodyPr anchor="b">
            <a:normAutofit/>
          </a:bodyPr>
          <a:lstStyle>
            <a:lvl1pPr>
              <a:defRPr sz="4800" spc="150" baseline="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91C204D2-F55A-7A14-2CBE-2F2E8017C47D}"/>
              </a:ext>
            </a:extLst>
          </p:cNvPr>
          <p:cNvSpPr>
            <a:spLocks noGrp="1"/>
          </p:cNvSpPr>
          <p:nvPr>
            <p:ph type="body" idx="1" hasCustomPrompt="1"/>
          </p:nvPr>
        </p:nvSpPr>
        <p:spPr>
          <a:xfrm>
            <a:off x="4718756" y="4424130"/>
            <a:ext cx="6862182" cy="1568914"/>
          </a:xfrm>
        </p:spPr>
        <p:txBody>
          <a:bodyPr>
            <a:normAutofit/>
          </a:bodyPr>
          <a:lstStyle>
            <a:lvl1pPr marL="0" indent="0">
              <a:buNone/>
              <a:defRPr sz="20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Want to add your own background image to a section header? Right-click the slide and select ‘Format Background…’ to open the Format Pane on the right. Then hit the ‘Insert’ button and add your image. Change your mind? Hit ‘Reset Background’ at the bottom of the Format Pane.</a:t>
            </a:r>
          </a:p>
        </p:txBody>
      </p:sp>
    </p:spTree>
    <p:extLst>
      <p:ext uri="{BB962C8B-B14F-4D97-AF65-F5344CB8AC3E}">
        <p14:creationId xmlns:p14="http://schemas.microsoft.com/office/powerpoint/2010/main" val="2432216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BE736B-1DC4-6844-CC39-7953F6F5B62A}"/>
              </a:ext>
            </a:extLst>
          </p:cNvPr>
          <p:cNvSpPr>
            <a:spLocks noGrp="1"/>
          </p:cNvSpPr>
          <p:nvPr>
            <p:ph type="title"/>
          </p:nvPr>
        </p:nvSpPr>
        <p:spPr>
          <a:xfrm>
            <a:off x="608138" y="365125"/>
            <a:ext cx="10972800"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BB408300-7DA2-3C94-2D53-431241D0FBD9}"/>
              </a:ext>
            </a:extLst>
          </p:cNvPr>
          <p:cNvSpPr>
            <a:spLocks noGrp="1"/>
          </p:cNvSpPr>
          <p:nvPr>
            <p:ph type="body" idx="1"/>
          </p:nvPr>
        </p:nvSpPr>
        <p:spPr>
          <a:xfrm>
            <a:off x="608138" y="1825625"/>
            <a:ext cx="10972800" cy="422973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92772C-906D-1430-9923-C061127ADF39}"/>
              </a:ext>
            </a:extLst>
          </p:cNvPr>
          <p:cNvSpPr>
            <a:spLocks noGrp="1"/>
          </p:cNvSpPr>
          <p:nvPr>
            <p:ph type="dt" sz="half" idx="2"/>
          </p:nvPr>
        </p:nvSpPr>
        <p:spPr>
          <a:xfrm>
            <a:off x="608138" y="6288723"/>
            <a:ext cx="2734502"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8A60A3F5-120A-A64C-8514-4F9CB3D10376}" type="datetimeFigureOut">
              <a:rPr lang="en-US" smtClean="0"/>
              <a:pPr/>
              <a:t>10/6/2025</a:t>
            </a:fld>
            <a:endParaRPr lang="en-US"/>
          </a:p>
        </p:txBody>
      </p:sp>
      <p:sp>
        <p:nvSpPr>
          <p:cNvPr id="5" name="Footer Placeholder 4">
            <a:extLst>
              <a:ext uri="{FF2B5EF4-FFF2-40B4-BE49-F238E27FC236}">
                <a16:creationId xmlns:a16="http://schemas.microsoft.com/office/drawing/2014/main" id="{493D683C-3CBA-82D6-F7F6-7AC29C2CED46}"/>
              </a:ext>
            </a:extLst>
          </p:cNvPr>
          <p:cNvSpPr>
            <a:spLocks noGrp="1"/>
          </p:cNvSpPr>
          <p:nvPr>
            <p:ph type="ftr" sz="quarter" idx="3"/>
          </p:nvPr>
        </p:nvSpPr>
        <p:spPr>
          <a:xfrm>
            <a:off x="3499494" y="6288724"/>
            <a:ext cx="8081444" cy="365125"/>
          </a:xfrm>
          <a:prstGeom prst="rect">
            <a:avLst/>
          </a:prstGeom>
        </p:spPr>
        <p:txBody>
          <a:bodyPr vert="horz" lIns="91440" tIns="45720" rIns="91440" bIns="45720" rtlCol="0" anchor="ctr"/>
          <a:lstStyle>
            <a:lvl1pPr algn="r">
              <a:defRPr sz="1200" b="0">
                <a:solidFill>
                  <a:schemeClr val="tx1">
                    <a:lumMod val="50000"/>
                    <a:lumOff val="50000"/>
                  </a:schemeClr>
                </a:solidFill>
              </a:defRPr>
            </a:lvl1pPr>
          </a:lstStyle>
          <a:p>
            <a:endParaRPr lang="en-US"/>
          </a:p>
        </p:txBody>
      </p:sp>
      <p:sp>
        <p:nvSpPr>
          <p:cNvPr id="6" name="Slide Number Placeholder 5">
            <a:extLst>
              <a:ext uri="{FF2B5EF4-FFF2-40B4-BE49-F238E27FC236}">
                <a16:creationId xmlns:a16="http://schemas.microsoft.com/office/drawing/2014/main" id="{9627A4A6-1594-51B3-2B27-71503A3EA162}"/>
              </a:ext>
            </a:extLst>
          </p:cNvPr>
          <p:cNvSpPr>
            <a:spLocks noGrp="1"/>
          </p:cNvSpPr>
          <p:nvPr>
            <p:ph type="sldNum" sz="quarter" idx="4"/>
          </p:nvPr>
        </p:nvSpPr>
        <p:spPr>
          <a:xfrm>
            <a:off x="11737792" y="6288723"/>
            <a:ext cx="454208" cy="365125"/>
          </a:xfrm>
          <a:prstGeom prst="rect">
            <a:avLst/>
          </a:prstGeom>
          <a:noFill/>
        </p:spPr>
        <p:txBody>
          <a:bodyPr vert="horz" lIns="91440" tIns="45720" rIns="91440" bIns="45720" rtlCol="0" anchor="ctr"/>
          <a:lstStyle>
            <a:lvl1pPr algn="l">
              <a:defRPr sz="1200" b="0">
                <a:solidFill>
                  <a:schemeClr val="tx1">
                    <a:lumMod val="50000"/>
                    <a:lumOff val="50000"/>
                  </a:schemeClr>
                </a:solidFill>
              </a:defRPr>
            </a:lvl1pPr>
          </a:lstStyle>
          <a:p>
            <a:fld id="{8179B124-EE6F-DB4E-A403-682A40579A9A}" type="slidenum">
              <a:rPr lang="en-US" smtClean="0"/>
              <a:pPr/>
              <a:t>‹#›</a:t>
            </a:fld>
            <a:endParaRPr lang="en-US"/>
          </a:p>
        </p:txBody>
      </p:sp>
      <p:pic>
        <p:nvPicPr>
          <p:cNvPr id="7" name="Picture 6">
            <a:extLst>
              <a:ext uri="{FF2B5EF4-FFF2-40B4-BE49-F238E27FC236}">
                <a16:creationId xmlns:a16="http://schemas.microsoft.com/office/drawing/2014/main" id="{696235D1-2BC9-75F7-C101-3EB37E70A8AE}"/>
              </a:ext>
              <a:ext uri="{C183D7F6-B498-43B3-948B-1728B52AA6E4}">
                <adec:decorative xmlns:adec="http://schemas.microsoft.com/office/drawing/2017/decorative" val="1"/>
              </a:ext>
            </a:extLst>
          </p:cNvPr>
          <p:cNvPicPr>
            <a:picLocks noChangeAspect="1"/>
          </p:cNvPicPr>
          <p:nvPr/>
        </p:nvPicPr>
        <p:blipFill rotWithShape="1">
          <a:blip r:embed="rId28">
            <a:extLst>
              <a:ext uri="{28A0092B-C50C-407E-A947-70E740481C1C}">
                <a14:useLocalDpi xmlns:a14="http://schemas.microsoft.com/office/drawing/2010/main" val="0"/>
              </a:ext>
            </a:extLst>
          </a:blip>
          <a:srcRect l="13937" t="20913" r="8465"/>
          <a:stretch/>
        </p:blipFill>
        <p:spPr>
          <a:xfrm>
            <a:off x="0" y="0"/>
            <a:ext cx="12192000" cy="125457"/>
          </a:xfrm>
          <a:prstGeom prst="rect">
            <a:avLst/>
          </a:prstGeom>
          <a:ln>
            <a:noFill/>
          </a:ln>
        </p:spPr>
      </p:pic>
      <p:sp>
        <p:nvSpPr>
          <p:cNvPr id="9" name="Rectangle 8">
            <a:extLst>
              <a:ext uri="{FF2B5EF4-FFF2-40B4-BE49-F238E27FC236}">
                <a16:creationId xmlns:a16="http://schemas.microsoft.com/office/drawing/2014/main" id="{9F63E526-6775-6BC5-8B3F-B3BA8B479B2C}"/>
              </a:ext>
              <a:ext uri="{C183D7F6-B498-43B3-948B-1728B52AA6E4}">
                <adec:decorative xmlns:adec="http://schemas.microsoft.com/office/drawing/2017/decorative" val="1"/>
              </a:ext>
            </a:extLst>
          </p:cNvPr>
          <p:cNvSpPr/>
          <p:nvPr/>
        </p:nvSpPr>
        <p:spPr>
          <a:xfrm>
            <a:off x="11084560" y="6065520"/>
            <a:ext cx="1107440" cy="792480"/>
          </a:xfrm>
          <a:prstGeom prst="rect">
            <a:avLst/>
          </a:prstGeom>
          <a:solidFill>
            <a:schemeClr val="bg2">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06F9A3E-E378-7717-0B3B-9B77201B4D5F}"/>
              </a:ext>
              <a:ext uri="{C183D7F6-B498-43B3-948B-1728B52AA6E4}">
                <adec:decorative xmlns:adec="http://schemas.microsoft.com/office/drawing/2017/decorative" val="1"/>
              </a:ext>
            </a:extLst>
          </p:cNvPr>
          <p:cNvPicPr>
            <a:picLocks noChangeAspect="1"/>
          </p:cNvPicPr>
          <p:nvPr userDrawn="1"/>
        </p:nvPicPr>
        <p:blipFill>
          <a:blip r:embed="rId29"/>
          <a:srcRect t="10486" b="10486"/>
          <a:stretch/>
        </p:blipFill>
        <p:spPr>
          <a:xfrm>
            <a:off x="0" y="0"/>
            <a:ext cx="12192000" cy="125457"/>
          </a:xfrm>
          <a:prstGeom prst="rect">
            <a:avLst/>
          </a:prstGeom>
          <a:ln>
            <a:noFill/>
          </a:ln>
        </p:spPr>
      </p:pic>
      <p:sp>
        <p:nvSpPr>
          <p:cNvPr id="10" name="Rectangle 9">
            <a:extLst>
              <a:ext uri="{FF2B5EF4-FFF2-40B4-BE49-F238E27FC236}">
                <a16:creationId xmlns:a16="http://schemas.microsoft.com/office/drawing/2014/main" id="{881F2A86-DF7A-A404-D87F-9594D62BE3AA}"/>
              </a:ext>
              <a:ext uri="{C183D7F6-B498-43B3-948B-1728B52AA6E4}">
                <adec:decorative xmlns:adec="http://schemas.microsoft.com/office/drawing/2017/decorative" val="1"/>
              </a:ext>
            </a:extLst>
          </p:cNvPr>
          <p:cNvSpPr/>
          <p:nvPr userDrawn="1"/>
        </p:nvSpPr>
        <p:spPr>
          <a:xfrm>
            <a:off x="11084560" y="6065520"/>
            <a:ext cx="1107440" cy="792480"/>
          </a:xfrm>
          <a:prstGeom prst="rect">
            <a:avLst/>
          </a:prstGeom>
          <a:solidFill>
            <a:schemeClr val="bg2">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80755587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Ls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s://psychology-spot.com/" TargetMode="External"/><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worldlang.txst.edu/german/spark-for-german.html" TargetMode="Externa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82DB87-0921-47FD-6081-A4CCFA650120}"/>
              </a:ext>
            </a:extLst>
          </p:cNvPr>
          <p:cNvSpPr>
            <a:spLocks noGrp="1"/>
          </p:cNvSpPr>
          <p:nvPr>
            <p:ph type="title"/>
          </p:nvPr>
        </p:nvSpPr>
        <p:spPr>
          <a:xfrm>
            <a:off x="608138" y="619759"/>
            <a:ext cx="4486376" cy="1739983"/>
          </a:xfrm>
        </p:spPr>
        <p:txBody>
          <a:bodyPr anchor="b">
            <a:normAutofit/>
          </a:bodyPr>
          <a:lstStyle/>
          <a:p>
            <a:pPr algn="ctr"/>
            <a:r>
              <a:rPr lang="en-US" sz="3200" dirty="0"/>
              <a:t>SPARK! at TX State: </a:t>
            </a:r>
            <a:br>
              <a:rPr lang="en-US" sz="3200" dirty="0"/>
            </a:br>
            <a:r>
              <a:rPr lang="en-US" sz="3200" dirty="0"/>
              <a:t>A High-Impact </a:t>
            </a:r>
            <a:br>
              <a:rPr lang="en-US" sz="3200" dirty="0"/>
            </a:br>
            <a:r>
              <a:rPr lang="en-US" sz="3200" dirty="0"/>
              <a:t>Service Internship</a:t>
            </a:r>
          </a:p>
        </p:txBody>
      </p:sp>
      <p:sp>
        <p:nvSpPr>
          <p:cNvPr id="5" name="Subtitle 4">
            <a:extLst>
              <a:ext uri="{FF2B5EF4-FFF2-40B4-BE49-F238E27FC236}">
                <a16:creationId xmlns:a16="http://schemas.microsoft.com/office/drawing/2014/main" id="{8D116086-00E3-303E-55D3-41F5085668BF}"/>
              </a:ext>
            </a:extLst>
          </p:cNvPr>
          <p:cNvSpPr>
            <a:spLocks noGrp="1"/>
          </p:cNvSpPr>
          <p:nvPr>
            <p:ph type="body" sz="half" idx="2"/>
          </p:nvPr>
        </p:nvSpPr>
        <p:spPr>
          <a:xfrm>
            <a:off x="462116" y="2760406"/>
            <a:ext cx="4871883" cy="2556761"/>
          </a:xfrm>
        </p:spPr>
        <p:txBody>
          <a:bodyPr>
            <a:normAutofit fontScale="85000" lnSpcReduction="20000"/>
          </a:bodyPr>
          <a:lstStyle/>
          <a:p>
            <a:pPr>
              <a:spcBef>
                <a:spcPts val="600"/>
              </a:spcBef>
            </a:pPr>
            <a:r>
              <a:rPr lang="en-US" sz="2600" b="1" dirty="0">
                <a:solidFill>
                  <a:schemeClr val="accent6">
                    <a:lumMod val="50000"/>
                  </a:schemeClr>
                </a:solidFill>
              </a:rPr>
              <a:t>Ewa Siwak, PhD</a:t>
            </a:r>
          </a:p>
          <a:p>
            <a:pPr>
              <a:spcBef>
                <a:spcPts val="600"/>
              </a:spcBef>
            </a:pPr>
            <a:r>
              <a:rPr lang="en-US" sz="2000" b="1" dirty="0">
                <a:solidFill>
                  <a:schemeClr val="accent6">
                    <a:lumMod val="50000"/>
                  </a:schemeClr>
                </a:solidFill>
              </a:rPr>
              <a:t>Professor of Instruction in German Studies</a:t>
            </a:r>
          </a:p>
          <a:p>
            <a:pPr>
              <a:spcBef>
                <a:spcPts val="600"/>
              </a:spcBef>
            </a:pPr>
            <a:r>
              <a:rPr lang="en-US" sz="2000" b="1" dirty="0">
                <a:solidFill>
                  <a:schemeClr val="accent6">
                    <a:lumMod val="50000"/>
                  </a:schemeClr>
                </a:solidFill>
              </a:rPr>
              <a:t>Dept. of World Languages and Literatures</a:t>
            </a:r>
          </a:p>
          <a:p>
            <a:pPr>
              <a:spcBef>
                <a:spcPts val="600"/>
              </a:spcBef>
            </a:pPr>
            <a:r>
              <a:rPr lang="en-US" sz="2000" b="1" cap="all" dirty="0">
                <a:solidFill>
                  <a:schemeClr val="accent6">
                    <a:lumMod val="50000"/>
                  </a:schemeClr>
                </a:solidFill>
              </a:rPr>
              <a:t>Texas State University</a:t>
            </a:r>
          </a:p>
          <a:p>
            <a:r>
              <a:rPr lang="en-US" sz="1500" b="1" dirty="0">
                <a:solidFill>
                  <a:schemeClr val="tx2">
                    <a:lumMod val="90000"/>
                    <a:lumOff val="10000"/>
                  </a:schemeClr>
                </a:solidFill>
              </a:rPr>
              <a:t>Presented at the 2025 German Studies Association Convention </a:t>
            </a:r>
            <a:br>
              <a:rPr lang="en-US" sz="1500" b="1" dirty="0">
                <a:solidFill>
                  <a:schemeClr val="tx2">
                    <a:lumMod val="90000"/>
                    <a:lumOff val="10000"/>
                  </a:schemeClr>
                </a:solidFill>
              </a:rPr>
            </a:br>
            <a:r>
              <a:rPr lang="en-US" sz="1500" b="1" dirty="0">
                <a:solidFill>
                  <a:schemeClr val="tx2">
                    <a:lumMod val="90000"/>
                    <a:lumOff val="10000"/>
                  </a:schemeClr>
                </a:solidFill>
              </a:rPr>
              <a:t>as part of the Roundtable</a:t>
            </a:r>
            <a:br>
              <a:rPr lang="en-US" sz="1500" b="1" dirty="0">
                <a:solidFill>
                  <a:schemeClr val="tx2">
                    <a:lumMod val="90000"/>
                    <a:lumOff val="10000"/>
                  </a:schemeClr>
                </a:solidFill>
              </a:rPr>
            </a:br>
            <a:r>
              <a:rPr lang="en-US" sz="1500" b="1" dirty="0">
                <a:solidFill>
                  <a:schemeClr val="tx2">
                    <a:lumMod val="90000"/>
                    <a:lumOff val="10000"/>
                  </a:schemeClr>
                </a:solidFill>
              </a:rPr>
              <a:t>“Language Education in a Multilingual Nation: </a:t>
            </a:r>
            <a:br>
              <a:rPr lang="en-US" sz="1500" b="1" dirty="0">
                <a:solidFill>
                  <a:schemeClr val="tx2">
                    <a:lumMod val="90000"/>
                    <a:lumOff val="10000"/>
                  </a:schemeClr>
                </a:solidFill>
              </a:rPr>
            </a:br>
            <a:r>
              <a:rPr lang="en-US" sz="1500" b="1" dirty="0">
                <a:solidFill>
                  <a:schemeClr val="tx2">
                    <a:lumMod val="90000"/>
                    <a:lumOff val="10000"/>
                  </a:schemeClr>
                </a:solidFill>
              </a:rPr>
              <a:t>Challenges and Opportunities for German Studies,” </a:t>
            </a:r>
            <a:br>
              <a:rPr lang="en-US" sz="1500" b="1" dirty="0">
                <a:solidFill>
                  <a:schemeClr val="tx2">
                    <a:lumMod val="90000"/>
                    <a:lumOff val="10000"/>
                  </a:schemeClr>
                </a:solidFill>
              </a:rPr>
            </a:br>
            <a:r>
              <a:rPr lang="en-US" sz="1500" b="1" dirty="0">
                <a:solidFill>
                  <a:schemeClr val="tx2">
                    <a:lumMod val="90000"/>
                    <a:lumOff val="10000"/>
                  </a:schemeClr>
                </a:solidFill>
              </a:rPr>
              <a:t>sponsored by the Goethe Institut</a:t>
            </a:r>
          </a:p>
        </p:txBody>
      </p:sp>
      <p:pic>
        <p:nvPicPr>
          <p:cNvPr id="3" name="Picture Placeholder 2" descr="A collage of current and past SPARK cohorts">
            <a:extLst>
              <a:ext uri="{FF2B5EF4-FFF2-40B4-BE49-F238E27FC236}">
                <a16:creationId xmlns:a16="http://schemas.microsoft.com/office/drawing/2014/main" id="{3833FBE3-E169-9081-D3E8-85805F5812C7}"/>
              </a:ext>
            </a:extLst>
          </p:cNvPr>
          <p:cNvPicPr>
            <a:picLocks noGrp="1" noChangeAspect="1"/>
          </p:cNvPicPr>
          <p:nvPr>
            <p:ph type="pic" sz="quarter" idx="18"/>
          </p:nvPr>
        </p:nvPicPr>
        <p:blipFill>
          <a:blip r:embed="rId3"/>
          <a:srcRect/>
          <a:stretch>
            <a:fillRect/>
          </a:stretch>
        </p:blipFill>
        <p:spPr>
          <a:xfrm>
            <a:off x="5333999" y="1"/>
            <a:ext cx="6857999" cy="6857999"/>
          </a:xfrm>
          <a:noFill/>
        </p:spPr>
      </p:pic>
    </p:spTree>
    <p:extLst>
      <p:ext uri="{BB962C8B-B14F-4D97-AF65-F5344CB8AC3E}">
        <p14:creationId xmlns:p14="http://schemas.microsoft.com/office/powerpoint/2010/main" val="2122061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3DC79E-9030-E2CE-E41C-8B64A0CC55B8}"/>
              </a:ext>
            </a:extLst>
          </p:cNvPr>
          <p:cNvSpPr>
            <a:spLocks noGrp="1"/>
          </p:cNvSpPr>
          <p:nvPr>
            <p:ph type="title"/>
          </p:nvPr>
        </p:nvSpPr>
        <p:spPr/>
        <p:txBody>
          <a:bodyPr/>
          <a:lstStyle/>
          <a:p>
            <a:r>
              <a:rPr lang="en-US">
                <a:solidFill>
                  <a:schemeClr val="tx2">
                    <a:lumMod val="90000"/>
                    <a:lumOff val="10000"/>
                  </a:schemeClr>
                </a:solidFill>
              </a:rPr>
              <a:t>OUR PROGRAM AND OUR SPARK INTERNS</a:t>
            </a:r>
            <a:endParaRPr lang="en-US" dirty="0">
              <a:solidFill>
                <a:schemeClr val="tx2">
                  <a:lumMod val="90000"/>
                  <a:lumOff val="10000"/>
                </a:schemeClr>
              </a:solidFill>
            </a:endParaRPr>
          </a:p>
        </p:txBody>
      </p:sp>
      <p:sp>
        <p:nvSpPr>
          <p:cNvPr id="9" name="Text Placeholder 8">
            <a:extLst>
              <a:ext uri="{FF2B5EF4-FFF2-40B4-BE49-F238E27FC236}">
                <a16:creationId xmlns:a16="http://schemas.microsoft.com/office/drawing/2014/main" id="{FBED17F0-B2FA-E330-E57F-DB49B4DB9A5E}"/>
              </a:ext>
            </a:extLst>
          </p:cNvPr>
          <p:cNvSpPr>
            <a:spLocks noGrp="1"/>
          </p:cNvSpPr>
          <p:nvPr>
            <p:ph type="body" idx="1"/>
          </p:nvPr>
        </p:nvSpPr>
        <p:spPr/>
        <p:txBody>
          <a:bodyPr>
            <a:normAutofit/>
          </a:bodyPr>
          <a:lstStyle/>
          <a:p>
            <a:r>
              <a:rPr lang="en-US"/>
              <a:t>17</a:t>
            </a:r>
            <a:endParaRPr lang="en-US" dirty="0"/>
          </a:p>
        </p:txBody>
      </p:sp>
      <p:sp>
        <p:nvSpPr>
          <p:cNvPr id="10" name="Content Placeholder 9">
            <a:extLst>
              <a:ext uri="{FF2B5EF4-FFF2-40B4-BE49-F238E27FC236}">
                <a16:creationId xmlns:a16="http://schemas.microsoft.com/office/drawing/2014/main" id="{5FC1529A-643E-D8A5-F1F2-88A7E2C5767D}"/>
              </a:ext>
            </a:extLst>
          </p:cNvPr>
          <p:cNvSpPr>
            <a:spLocks noGrp="1"/>
          </p:cNvSpPr>
          <p:nvPr>
            <p:ph sz="half" idx="2"/>
          </p:nvPr>
        </p:nvSpPr>
        <p:spPr>
          <a:xfrm>
            <a:off x="608137" y="2834639"/>
            <a:ext cx="5345623" cy="1904509"/>
          </a:xfrm>
        </p:spPr>
        <p:txBody>
          <a:bodyPr>
            <a:normAutofit/>
          </a:bodyPr>
          <a:lstStyle/>
          <a:p>
            <a:r>
              <a:rPr lang="en-US" dirty="0"/>
              <a:t>German Majors</a:t>
            </a:r>
          </a:p>
          <a:p>
            <a:pPr marL="0" indent="0">
              <a:buNone/>
            </a:pPr>
            <a:r>
              <a:rPr lang="en-US" b="1" dirty="0">
                <a:solidFill>
                  <a:srgbClr val="FF0000"/>
                </a:solidFill>
              </a:rPr>
              <a:t>3</a:t>
            </a:r>
          </a:p>
          <a:p>
            <a:r>
              <a:rPr lang="en-US" dirty="0"/>
              <a:t>SPARK instructors / semester</a:t>
            </a:r>
          </a:p>
        </p:txBody>
      </p:sp>
      <p:sp>
        <p:nvSpPr>
          <p:cNvPr id="11" name="Text Placeholder 10">
            <a:extLst>
              <a:ext uri="{FF2B5EF4-FFF2-40B4-BE49-F238E27FC236}">
                <a16:creationId xmlns:a16="http://schemas.microsoft.com/office/drawing/2014/main" id="{7D1DF50B-38EC-54C5-AA94-365DDCE227D2}"/>
              </a:ext>
            </a:extLst>
          </p:cNvPr>
          <p:cNvSpPr>
            <a:spLocks noGrp="1"/>
          </p:cNvSpPr>
          <p:nvPr>
            <p:ph type="body" sz="quarter" idx="3"/>
          </p:nvPr>
        </p:nvSpPr>
        <p:spPr/>
        <p:txBody>
          <a:bodyPr/>
          <a:lstStyle/>
          <a:p>
            <a:r>
              <a:rPr lang="en-US"/>
              <a:t>30</a:t>
            </a:r>
            <a:endParaRPr lang="en-US" dirty="0"/>
          </a:p>
        </p:txBody>
      </p:sp>
      <p:sp>
        <p:nvSpPr>
          <p:cNvPr id="12" name="Content Placeholder 11">
            <a:extLst>
              <a:ext uri="{FF2B5EF4-FFF2-40B4-BE49-F238E27FC236}">
                <a16:creationId xmlns:a16="http://schemas.microsoft.com/office/drawing/2014/main" id="{8531A6E9-80FD-FB0D-321D-07A5B749DC03}"/>
              </a:ext>
            </a:extLst>
          </p:cNvPr>
          <p:cNvSpPr>
            <a:spLocks noGrp="1"/>
          </p:cNvSpPr>
          <p:nvPr>
            <p:ph sz="quarter" idx="4"/>
          </p:nvPr>
        </p:nvSpPr>
        <p:spPr>
          <a:xfrm>
            <a:off x="6207414" y="2834639"/>
            <a:ext cx="5373524" cy="1904509"/>
          </a:xfrm>
        </p:spPr>
        <p:txBody>
          <a:bodyPr>
            <a:normAutofit/>
          </a:bodyPr>
          <a:lstStyle/>
          <a:p>
            <a:r>
              <a:rPr lang="en-US"/>
              <a:t>German Minors</a:t>
            </a:r>
          </a:p>
          <a:p>
            <a:pPr marL="0" indent="0">
              <a:buNone/>
            </a:pPr>
            <a:r>
              <a:rPr lang="en-US" b="1">
                <a:solidFill>
                  <a:srgbClr val="FF0000"/>
                </a:solidFill>
              </a:rPr>
              <a:t>15</a:t>
            </a:r>
          </a:p>
          <a:p>
            <a:r>
              <a:rPr lang="en-US"/>
              <a:t>pupils per semester</a:t>
            </a:r>
            <a:endParaRPr lang="en-US" dirty="0"/>
          </a:p>
        </p:txBody>
      </p:sp>
      <p:sp>
        <p:nvSpPr>
          <p:cNvPr id="4" name="TextBox 3">
            <a:extLst>
              <a:ext uri="{FF2B5EF4-FFF2-40B4-BE49-F238E27FC236}">
                <a16:creationId xmlns:a16="http://schemas.microsoft.com/office/drawing/2014/main" id="{B1967420-9352-CD10-04A8-0DD6423C10AF}"/>
              </a:ext>
            </a:extLst>
          </p:cNvPr>
          <p:cNvSpPr txBox="1"/>
          <p:nvPr/>
        </p:nvSpPr>
        <p:spPr>
          <a:xfrm>
            <a:off x="1583063" y="4738549"/>
            <a:ext cx="8357350" cy="1754326"/>
          </a:xfrm>
          <a:prstGeom prst="rect">
            <a:avLst/>
          </a:prstGeom>
          <a:noFill/>
        </p:spPr>
        <p:txBody>
          <a:bodyPr wrap="square" rtlCol="0">
            <a:spAutoFit/>
          </a:bodyPr>
          <a:lstStyle/>
          <a:p>
            <a:pPr marL="342900" indent="-342900">
              <a:buFont typeface="Arial" panose="020B0604020202020204" pitchFamily="34" charset="0"/>
              <a:buChar char="•"/>
            </a:pPr>
            <a:r>
              <a:rPr lang="en-US" dirty="0">
                <a:solidFill>
                  <a:schemeClr val="tx2">
                    <a:lumMod val="90000"/>
                    <a:lumOff val="10000"/>
                  </a:schemeClr>
                </a:solidFill>
              </a:rPr>
              <a:t>SPARK interns recruited by invitation only</a:t>
            </a:r>
          </a:p>
          <a:p>
            <a:pPr marL="342900" indent="-342900">
              <a:buFont typeface="Arial" panose="020B0604020202020204" pitchFamily="34" charset="0"/>
              <a:buChar char="•"/>
            </a:pPr>
            <a:r>
              <a:rPr lang="en-US" dirty="0">
                <a:solidFill>
                  <a:schemeClr val="tx2">
                    <a:lumMod val="90000"/>
                    <a:lumOff val="10000"/>
                  </a:schemeClr>
                </a:solidFill>
              </a:rPr>
              <a:t>Some have attended the Goethe Institut summer SPARK training</a:t>
            </a:r>
          </a:p>
          <a:p>
            <a:pPr marL="342900" indent="-342900">
              <a:buFont typeface="Arial" panose="020B0604020202020204" pitchFamily="34" charset="0"/>
              <a:buChar char="•"/>
            </a:pPr>
            <a:r>
              <a:rPr lang="en-US" dirty="0">
                <a:solidFill>
                  <a:schemeClr val="tx2">
                    <a:lumMod val="90000"/>
                    <a:lumOff val="10000"/>
                  </a:schemeClr>
                </a:solidFill>
              </a:rPr>
              <a:t>Internal training</a:t>
            </a:r>
          </a:p>
          <a:p>
            <a:pPr marL="342900" indent="-342900">
              <a:buFont typeface="Arial" panose="020B0604020202020204" pitchFamily="34" charset="0"/>
              <a:buChar char="•"/>
            </a:pPr>
            <a:r>
              <a:rPr lang="en-US" dirty="0">
                <a:solidFill>
                  <a:schemeClr val="tx2">
                    <a:lumMod val="90000"/>
                    <a:lumOff val="10000"/>
                  </a:schemeClr>
                </a:solidFill>
              </a:rPr>
              <a:t>Design and lead three lessons each per semester</a:t>
            </a:r>
          </a:p>
          <a:p>
            <a:pPr marL="342900" indent="-342900">
              <a:buFont typeface="Arial" panose="020B0604020202020204" pitchFamily="34" charset="0"/>
              <a:buChar char="•"/>
            </a:pPr>
            <a:r>
              <a:rPr lang="en-US" dirty="0">
                <a:solidFill>
                  <a:schemeClr val="tx2">
                    <a:lumMod val="90000"/>
                    <a:lumOff val="10000"/>
                  </a:schemeClr>
                </a:solidFill>
              </a:rPr>
              <a:t>Lesson reflections</a:t>
            </a:r>
          </a:p>
          <a:p>
            <a:pPr marL="342900" indent="-342900">
              <a:buFont typeface="Arial" panose="020B0604020202020204" pitchFamily="34" charset="0"/>
              <a:buChar char="•"/>
            </a:pPr>
            <a:r>
              <a:rPr lang="en-US" dirty="0">
                <a:solidFill>
                  <a:schemeClr val="tx2">
                    <a:lumMod val="90000"/>
                    <a:lumOff val="10000"/>
                  </a:schemeClr>
                </a:solidFill>
              </a:rPr>
              <a:t>Semester reflection</a:t>
            </a:r>
          </a:p>
        </p:txBody>
      </p:sp>
    </p:spTree>
    <p:extLst>
      <p:ext uri="{BB962C8B-B14F-4D97-AF65-F5344CB8AC3E}">
        <p14:creationId xmlns:p14="http://schemas.microsoft.com/office/powerpoint/2010/main" val="3031726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A051237-FA4C-D395-8F4A-45BB662A4D7D}"/>
              </a:ext>
            </a:extLst>
          </p:cNvPr>
          <p:cNvSpPr>
            <a:spLocks noGrp="1"/>
          </p:cNvSpPr>
          <p:nvPr>
            <p:ph type="title"/>
          </p:nvPr>
        </p:nvSpPr>
        <p:spPr>
          <a:xfrm>
            <a:off x="3779520" y="365125"/>
            <a:ext cx="7801418" cy="1337945"/>
          </a:xfrm>
        </p:spPr>
        <p:txBody>
          <a:bodyPr/>
          <a:lstStyle/>
          <a:p>
            <a:r>
              <a:rPr lang="en-US" dirty="0"/>
              <a:t>Bibliography:</a:t>
            </a:r>
          </a:p>
        </p:txBody>
      </p:sp>
      <p:pic>
        <p:nvPicPr>
          <p:cNvPr id="11" name="Picture Placeholder 10" descr="A word collage of internship outcomes">
            <a:extLst>
              <a:ext uri="{FF2B5EF4-FFF2-40B4-BE49-F238E27FC236}">
                <a16:creationId xmlns:a16="http://schemas.microsoft.com/office/drawing/2014/main" id="{482C045E-821D-064A-A96C-D3A0CCE0DC62}"/>
              </a:ext>
            </a:extLst>
          </p:cNvPr>
          <p:cNvPicPr>
            <a:picLocks noGrp="1" noChangeAspect="1"/>
          </p:cNvPicPr>
          <p:nvPr>
            <p:ph type="pic" sz="quarter" idx="18"/>
          </p:nvPr>
        </p:nvPicPr>
        <p:blipFill>
          <a:blip r:embed="rId2"/>
          <a:srcRect l="13729" r="13729"/>
          <a:stretch>
            <a:fillRect/>
          </a:stretch>
        </p:blipFill>
        <p:spPr/>
      </p:pic>
      <p:sp>
        <p:nvSpPr>
          <p:cNvPr id="9" name="Text Placeholder 8">
            <a:extLst>
              <a:ext uri="{FF2B5EF4-FFF2-40B4-BE49-F238E27FC236}">
                <a16:creationId xmlns:a16="http://schemas.microsoft.com/office/drawing/2014/main" id="{C186399B-2E01-D635-7560-FD0BED05C739}"/>
              </a:ext>
            </a:extLst>
          </p:cNvPr>
          <p:cNvSpPr>
            <a:spLocks noGrp="1"/>
          </p:cNvSpPr>
          <p:nvPr>
            <p:ph type="body" sz="quarter" idx="19"/>
          </p:nvPr>
        </p:nvSpPr>
        <p:spPr>
          <a:xfrm>
            <a:off x="4160520" y="1966206"/>
            <a:ext cx="7420418" cy="4377444"/>
          </a:xfrm>
        </p:spPr>
        <p:txBody>
          <a:bodyPr>
            <a:normAutofit/>
          </a:bodyPr>
          <a:lstStyle/>
          <a:p>
            <a:r>
              <a:rPr lang="en-US" sz="1400" dirty="0"/>
              <a:t>Arnold, Maik. "Problem-based learning and community engagement: A service-learning project with social pedagogues." In </a:t>
            </a:r>
            <a:r>
              <a:rPr lang="en-US" sz="1400" i="1" dirty="0" err="1"/>
              <a:t>Hochschullehre</a:t>
            </a:r>
            <a:r>
              <a:rPr lang="en-US" sz="1400" i="1" dirty="0"/>
              <a:t> </a:t>
            </a:r>
            <a:r>
              <a:rPr lang="en-US" sz="1400" i="1" dirty="0" err="1"/>
              <a:t>erforschen</a:t>
            </a:r>
            <a:r>
              <a:rPr lang="en-US" sz="1400" i="1" dirty="0"/>
              <a:t>: Innovative impulse für das scholarship of teaching and learning</a:t>
            </a:r>
            <a:r>
              <a:rPr lang="en-US" sz="1400" dirty="0"/>
              <a:t>, pp. 199-214. Wiesbaden: Springer </a:t>
            </a:r>
            <a:r>
              <a:rPr lang="en-US" sz="1400" dirty="0" err="1"/>
              <a:t>Fachmedien</a:t>
            </a:r>
            <a:r>
              <a:rPr lang="en-US" sz="1400" dirty="0"/>
              <a:t> Wiesbaden, 2022.</a:t>
            </a:r>
          </a:p>
          <a:p>
            <a:r>
              <a:rPr lang="en-US" sz="1400" dirty="0"/>
              <a:t>Bradberry, Leigh A., and Jennifer De Maio. "Learning by doing: The long-term impact of experiential learning programs on student success." </a:t>
            </a:r>
            <a:r>
              <a:rPr lang="en-US" sz="1400" i="1" dirty="0"/>
              <a:t>Journal of Political Science Education</a:t>
            </a:r>
            <a:r>
              <a:rPr lang="en-US" sz="1400" dirty="0"/>
              <a:t> 15, no. 1 (2019): 94-111.</a:t>
            </a:r>
          </a:p>
          <a:p>
            <a:r>
              <a:rPr lang="en-US" sz="1400" dirty="0"/>
              <a:t>Cooper, Linda Z. "Student reflections on an LIS internship from a service learning perspective supporting multiple learning theories." </a:t>
            </a:r>
            <a:r>
              <a:rPr lang="en-US" sz="1400" i="1" dirty="0"/>
              <a:t>Journal of Education for Library and Information Science</a:t>
            </a:r>
            <a:r>
              <a:rPr lang="en-US" sz="1400" dirty="0"/>
              <a:t> (2013): 286-298.</a:t>
            </a:r>
          </a:p>
          <a:p>
            <a:r>
              <a:rPr lang="en-US" sz="1400" dirty="0"/>
              <a:t>Hastings, Lindsay J., Milan Wall, and Kurt Mantonya. "Developing leadership through “</a:t>
            </a:r>
            <a:r>
              <a:rPr lang="en-US" sz="1400" dirty="0" err="1"/>
              <a:t>serviceship</a:t>
            </a:r>
            <a:r>
              <a:rPr lang="en-US" sz="1400" dirty="0"/>
              <a:t>”: Leveraging the intersection between service-learning and professional internship." </a:t>
            </a:r>
            <a:r>
              <a:rPr lang="en-US" sz="1400" i="1" dirty="0"/>
              <a:t>Journal of Leadership Education</a:t>
            </a:r>
            <a:r>
              <a:rPr lang="en-US" sz="1400" dirty="0"/>
              <a:t> 17, no. 1 (2018): 141-151.</a:t>
            </a:r>
          </a:p>
          <a:p>
            <a:r>
              <a:rPr lang="en-US" sz="1400" dirty="0"/>
              <a:t>O'Neill, Nancy. "Internships as a high-impact practice: Some reflections on quality." </a:t>
            </a:r>
            <a:r>
              <a:rPr lang="en-US" sz="1400" i="1" dirty="0"/>
              <a:t>Peer Review</a:t>
            </a:r>
            <a:r>
              <a:rPr lang="en-US" sz="1400" dirty="0"/>
              <a:t> 12, no. 4 (2010): 4-9.</a:t>
            </a:r>
          </a:p>
          <a:p>
            <a:endParaRPr lang="en-US" sz="1400" dirty="0"/>
          </a:p>
          <a:p>
            <a:endParaRPr lang="en-US" sz="1400" dirty="0"/>
          </a:p>
        </p:txBody>
      </p:sp>
    </p:spTree>
    <p:extLst>
      <p:ext uri="{BB962C8B-B14F-4D97-AF65-F5344CB8AC3E}">
        <p14:creationId xmlns:p14="http://schemas.microsoft.com/office/powerpoint/2010/main" val="3485944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3793B-D047-9921-E8D0-ED2F003A1DEF}"/>
              </a:ext>
            </a:extLst>
          </p:cNvPr>
          <p:cNvSpPr>
            <a:spLocks noGrp="1"/>
          </p:cNvSpPr>
          <p:nvPr>
            <p:ph type="title"/>
          </p:nvPr>
        </p:nvSpPr>
        <p:spPr>
          <a:xfrm>
            <a:off x="608138" y="365125"/>
            <a:ext cx="10972800" cy="1325563"/>
          </a:xfrm>
        </p:spPr>
        <p:txBody>
          <a:bodyPr anchor="b">
            <a:normAutofit/>
          </a:bodyPr>
          <a:lstStyle/>
          <a:p>
            <a:r>
              <a:rPr lang="en-US" dirty="0"/>
              <a:t>Push for Professionalized Curricula</a:t>
            </a:r>
          </a:p>
        </p:txBody>
      </p:sp>
      <p:pic>
        <p:nvPicPr>
          <p:cNvPr id="12" name="Picture Placeholder 11" descr="A diagram of internship outcomes">
            <a:extLst>
              <a:ext uri="{FF2B5EF4-FFF2-40B4-BE49-F238E27FC236}">
                <a16:creationId xmlns:a16="http://schemas.microsoft.com/office/drawing/2014/main" id="{2D524CA8-5CFA-7A5F-23DB-56A5BF1896D2}"/>
              </a:ext>
            </a:extLst>
          </p:cNvPr>
          <p:cNvPicPr>
            <a:picLocks noGrp="1" noChangeAspect="1"/>
          </p:cNvPicPr>
          <p:nvPr>
            <p:ph sz="half" idx="1"/>
          </p:nvPr>
        </p:nvPicPr>
        <p:blipFill>
          <a:blip r:embed="rId2"/>
          <a:stretch>
            <a:fillRect/>
          </a:stretch>
        </p:blipFill>
        <p:spPr>
          <a:xfrm>
            <a:off x="608138" y="2264740"/>
            <a:ext cx="5411662" cy="3449934"/>
          </a:xfrm>
          <a:noFill/>
        </p:spPr>
      </p:pic>
      <p:sp>
        <p:nvSpPr>
          <p:cNvPr id="3" name="Subtitle 2">
            <a:extLst>
              <a:ext uri="{FF2B5EF4-FFF2-40B4-BE49-F238E27FC236}">
                <a16:creationId xmlns:a16="http://schemas.microsoft.com/office/drawing/2014/main" id="{DBE4FF0B-89C3-E55C-E5A7-9F24E3F9823D}"/>
              </a:ext>
            </a:extLst>
          </p:cNvPr>
          <p:cNvSpPr>
            <a:spLocks noGrp="1"/>
          </p:cNvSpPr>
          <p:nvPr>
            <p:ph sz="half" idx="2"/>
          </p:nvPr>
        </p:nvSpPr>
        <p:spPr>
          <a:xfrm>
            <a:off x="6172203" y="1802449"/>
            <a:ext cx="5408736" cy="4374513"/>
          </a:xfrm>
        </p:spPr>
        <p:txBody>
          <a:bodyPr>
            <a:normAutofit/>
          </a:bodyPr>
          <a:lstStyle/>
          <a:p>
            <a:r>
              <a:rPr lang="en-US" dirty="0"/>
              <a:t>SPARK is one of our two professional internships available to juniors and seniors.</a:t>
            </a:r>
          </a:p>
          <a:p>
            <a:r>
              <a:rPr lang="en-US" dirty="0"/>
              <a:t>SPARK provides career preparation by training students in soft skills such as teamwork and effective presentation and  communication, crucial in most careers. </a:t>
            </a:r>
          </a:p>
          <a:p>
            <a:endParaRPr lang="en-US" dirty="0"/>
          </a:p>
        </p:txBody>
      </p:sp>
    </p:spTree>
    <p:extLst>
      <p:ext uri="{BB962C8B-B14F-4D97-AF65-F5344CB8AC3E}">
        <p14:creationId xmlns:p14="http://schemas.microsoft.com/office/powerpoint/2010/main" val="14703965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DE74F-EB72-D5D5-D2FB-D6F8D6160201}"/>
              </a:ext>
            </a:extLst>
          </p:cNvPr>
          <p:cNvSpPr>
            <a:spLocks noGrp="1"/>
          </p:cNvSpPr>
          <p:nvPr>
            <p:ph type="title"/>
          </p:nvPr>
        </p:nvSpPr>
        <p:spPr>
          <a:xfrm>
            <a:off x="905318" y="454970"/>
            <a:ext cx="10972800" cy="960755"/>
          </a:xfrm>
        </p:spPr>
        <p:txBody>
          <a:bodyPr>
            <a:normAutofit/>
          </a:bodyPr>
          <a:lstStyle/>
          <a:p>
            <a:r>
              <a:rPr lang="en-US" dirty="0"/>
              <a:t>SPARK for German! A High- Impact Practice</a:t>
            </a:r>
          </a:p>
        </p:txBody>
      </p:sp>
      <p:pic>
        <p:nvPicPr>
          <p:cNvPr id="20" name="Content Placeholder 19" descr="SPARK for German logo">
            <a:extLst>
              <a:ext uri="{FF2B5EF4-FFF2-40B4-BE49-F238E27FC236}">
                <a16:creationId xmlns:a16="http://schemas.microsoft.com/office/drawing/2014/main" id="{E2CF48C4-9D60-42E3-355B-CEB540796024}"/>
              </a:ext>
            </a:extLst>
          </p:cNvPr>
          <p:cNvPicPr>
            <a:picLocks noGrp="1" noChangeAspect="1"/>
          </p:cNvPicPr>
          <p:nvPr>
            <p:ph sz="half" idx="2"/>
          </p:nvPr>
        </p:nvPicPr>
        <p:blipFill>
          <a:blip r:embed="rId2"/>
          <a:stretch>
            <a:fillRect/>
          </a:stretch>
        </p:blipFill>
        <p:spPr>
          <a:xfrm rot="20499206">
            <a:off x="639475" y="2534923"/>
            <a:ext cx="5345112" cy="2813472"/>
          </a:xfrm>
        </p:spPr>
      </p:pic>
      <p:sp>
        <p:nvSpPr>
          <p:cNvPr id="17" name="Text Placeholder 16">
            <a:extLst>
              <a:ext uri="{FF2B5EF4-FFF2-40B4-BE49-F238E27FC236}">
                <a16:creationId xmlns:a16="http://schemas.microsoft.com/office/drawing/2014/main" id="{848374DF-35CE-BF9D-5FEE-0C89809B3ED6}"/>
              </a:ext>
            </a:extLst>
          </p:cNvPr>
          <p:cNvSpPr>
            <a:spLocks noGrp="1"/>
          </p:cNvSpPr>
          <p:nvPr>
            <p:ph type="body" sz="quarter" idx="3"/>
          </p:nvPr>
        </p:nvSpPr>
        <p:spPr>
          <a:xfrm>
            <a:off x="6291531" y="2056449"/>
            <a:ext cx="5373524" cy="1578292"/>
          </a:xfrm>
        </p:spPr>
        <p:txBody>
          <a:bodyPr>
            <a:normAutofit fontScale="47500" lnSpcReduction="20000"/>
          </a:bodyPr>
          <a:lstStyle/>
          <a:p>
            <a:r>
              <a:rPr lang="en-US" sz="6700" dirty="0"/>
              <a:t>Common Elements of </a:t>
            </a:r>
            <a:br>
              <a:rPr lang="en-US" sz="6700" dirty="0"/>
            </a:br>
            <a:r>
              <a:rPr lang="en-US" sz="6700" dirty="0"/>
              <a:t>High-Impact Practices:</a:t>
            </a:r>
            <a:br>
              <a:rPr lang="en-US" sz="6700" dirty="0"/>
            </a:br>
            <a:endParaRPr lang="en-US" sz="6700" dirty="0"/>
          </a:p>
          <a:p>
            <a:endParaRPr lang="en-US" dirty="0"/>
          </a:p>
        </p:txBody>
      </p:sp>
      <p:sp>
        <p:nvSpPr>
          <p:cNvPr id="14" name="TextBox 13">
            <a:extLst>
              <a:ext uri="{FF2B5EF4-FFF2-40B4-BE49-F238E27FC236}">
                <a16:creationId xmlns:a16="http://schemas.microsoft.com/office/drawing/2014/main" id="{4E5F5814-74F1-24D5-EDA1-5653AB2F0BA5}"/>
              </a:ext>
            </a:extLst>
          </p:cNvPr>
          <p:cNvSpPr txBox="1"/>
          <p:nvPr/>
        </p:nvSpPr>
        <p:spPr>
          <a:xfrm>
            <a:off x="6291531" y="2986710"/>
            <a:ext cx="5764585" cy="296087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solidFill>
                  <a:schemeClr val="tx2"/>
                </a:solidFill>
              </a:rPr>
              <a:t>Application and testing of classroom learning</a:t>
            </a:r>
          </a:p>
          <a:p>
            <a:pPr marL="285750" indent="-285750">
              <a:lnSpc>
                <a:spcPct val="150000"/>
              </a:lnSpc>
              <a:buFont typeface="Arial" panose="020B0604020202020204" pitchFamily="34" charset="0"/>
              <a:buChar char="•"/>
            </a:pPr>
            <a:r>
              <a:rPr lang="en-US" dirty="0">
                <a:solidFill>
                  <a:schemeClr val="tx2"/>
                </a:solidFill>
              </a:rPr>
              <a:t>Effort</a:t>
            </a:r>
          </a:p>
          <a:p>
            <a:pPr marL="285750" indent="-285750">
              <a:lnSpc>
                <a:spcPct val="150000"/>
              </a:lnSpc>
              <a:buFont typeface="Arial" panose="020B0604020202020204" pitchFamily="34" charset="0"/>
              <a:buChar char="•"/>
            </a:pPr>
            <a:r>
              <a:rPr lang="en-US" dirty="0">
                <a:solidFill>
                  <a:schemeClr val="tx2"/>
                </a:solidFill>
              </a:rPr>
              <a:t>Substantial relationships</a:t>
            </a:r>
          </a:p>
          <a:p>
            <a:pPr marL="285750" indent="-285750">
              <a:lnSpc>
                <a:spcPct val="150000"/>
              </a:lnSpc>
              <a:buFont typeface="Arial" panose="020B0604020202020204" pitchFamily="34" charset="0"/>
              <a:buChar char="•"/>
            </a:pPr>
            <a:r>
              <a:rPr lang="en-US" dirty="0">
                <a:solidFill>
                  <a:schemeClr val="tx2"/>
                </a:solidFill>
              </a:rPr>
              <a:t>Cross differences</a:t>
            </a:r>
          </a:p>
          <a:p>
            <a:pPr marL="285750" indent="-285750">
              <a:lnSpc>
                <a:spcPct val="150000"/>
              </a:lnSpc>
              <a:buFont typeface="Arial" panose="020B0604020202020204" pitchFamily="34" charset="0"/>
              <a:buChar char="•"/>
            </a:pPr>
            <a:r>
              <a:rPr lang="en-US" dirty="0">
                <a:solidFill>
                  <a:schemeClr val="tx2"/>
                </a:solidFill>
              </a:rPr>
              <a:t>Rich feedback</a:t>
            </a:r>
          </a:p>
          <a:p>
            <a:pPr marL="285750" indent="-285750">
              <a:lnSpc>
                <a:spcPct val="150000"/>
              </a:lnSpc>
              <a:buFont typeface="Arial" panose="020B0604020202020204" pitchFamily="34" charset="0"/>
              <a:buChar char="•"/>
            </a:pPr>
            <a:r>
              <a:rPr lang="en-US" dirty="0">
                <a:solidFill>
                  <a:schemeClr val="tx2"/>
                </a:solidFill>
              </a:rPr>
              <a:t>Opportunities for reflection</a:t>
            </a:r>
          </a:p>
          <a:p>
            <a:pPr>
              <a:lnSpc>
                <a:spcPct val="150000"/>
              </a:lnSpc>
            </a:pPr>
            <a:endParaRPr lang="en-US" dirty="0">
              <a:solidFill>
                <a:schemeClr val="tx2"/>
              </a:solidFill>
            </a:endParaRPr>
          </a:p>
        </p:txBody>
      </p:sp>
    </p:spTree>
    <p:extLst>
      <p:ext uri="{BB962C8B-B14F-4D97-AF65-F5344CB8AC3E}">
        <p14:creationId xmlns:p14="http://schemas.microsoft.com/office/powerpoint/2010/main" val="2079364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EA26F-184F-A99E-5231-6428E5EA58D4}"/>
              </a:ext>
            </a:extLst>
          </p:cNvPr>
          <p:cNvSpPr>
            <a:spLocks noGrp="1"/>
          </p:cNvSpPr>
          <p:nvPr>
            <p:ph type="title"/>
          </p:nvPr>
        </p:nvSpPr>
        <p:spPr>
          <a:xfrm>
            <a:off x="608136" y="227874"/>
            <a:ext cx="6402264" cy="1568270"/>
          </a:xfrm>
        </p:spPr>
        <p:txBody>
          <a:bodyPr anchor="b">
            <a:noAutofit/>
          </a:bodyPr>
          <a:lstStyle/>
          <a:p>
            <a:r>
              <a:rPr lang="en-US" sz="3200"/>
              <a:t>Hybrid service-learning / professional internship that fosters socially responsible leadership</a:t>
            </a:r>
            <a:endParaRPr lang="en-US" sz="3200" dirty="0"/>
          </a:p>
        </p:txBody>
      </p:sp>
      <p:sp>
        <p:nvSpPr>
          <p:cNvPr id="3" name="Subtitle 2">
            <a:extLst>
              <a:ext uri="{FF2B5EF4-FFF2-40B4-BE49-F238E27FC236}">
                <a16:creationId xmlns:a16="http://schemas.microsoft.com/office/drawing/2014/main" id="{AB77D3F3-10BA-C2BF-753E-F4A927077DD9}"/>
              </a:ext>
            </a:extLst>
          </p:cNvPr>
          <p:cNvSpPr>
            <a:spLocks noGrp="1"/>
          </p:cNvSpPr>
          <p:nvPr>
            <p:ph type="body" sz="half" idx="2"/>
          </p:nvPr>
        </p:nvSpPr>
        <p:spPr>
          <a:xfrm>
            <a:off x="412194" y="2149058"/>
            <a:ext cx="5825320" cy="4708942"/>
          </a:xfrm>
        </p:spPr>
        <p:txBody>
          <a:bodyPr>
            <a:noAutofit/>
          </a:bodyPr>
          <a:lstStyle/>
          <a:p>
            <a:pPr marL="182880" indent="-182880">
              <a:lnSpc>
                <a:spcPct val="100000"/>
              </a:lnSpc>
              <a:spcBef>
                <a:spcPts val="600"/>
              </a:spcBef>
              <a:buFont typeface="Arial" panose="020B0604020202020204" pitchFamily="34" charset="0"/>
              <a:buChar char="•"/>
            </a:pPr>
            <a:r>
              <a:rPr lang="en-US" sz="1600"/>
              <a:t>Integrating </a:t>
            </a:r>
            <a:r>
              <a:rPr lang="en-US" sz="1600" b="1"/>
              <a:t>experiential</a:t>
            </a:r>
            <a:r>
              <a:rPr lang="en-US" sz="1600"/>
              <a:t> and </a:t>
            </a:r>
            <a:r>
              <a:rPr lang="en-US" sz="1600" b="1"/>
              <a:t>classroom learning</a:t>
            </a:r>
            <a:r>
              <a:rPr lang="en-US" sz="1600"/>
              <a:t>, the program enhances students’ critical thinking and communication skills.</a:t>
            </a:r>
          </a:p>
          <a:p>
            <a:pPr marL="182880" indent="-182880">
              <a:lnSpc>
                <a:spcPct val="100000"/>
              </a:lnSpc>
              <a:spcBef>
                <a:spcPts val="600"/>
              </a:spcBef>
              <a:buFont typeface="Arial" panose="020B0604020202020204" pitchFamily="34" charset="0"/>
              <a:buChar char="•"/>
            </a:pPr>
            <a:r>
              <a:rPr lang="en-US" sz="1600"/>
              <a:t>SPARK promotes a shift young </a:t>
            </a:r>
            <a:r>
              <a:rPr lang="en-US" sz="1600" b="1"/>
              <a:t>adults’ orientation from self to others</a:t>
            </a:r>
            <a:r>
              <a:rPr lang="en-US" sz="1600"/>
              <a:t>.</a:t>
            </a:r>
          </a:p>
          <a:p>
            <a:pPr marL="182880" indent="-182880">
              <a:lnSpc>
                <a:spcPct val="100000"/>
              </a:lnSpc>
              <a:spcBef>
                <a:spcPts val="600"/>
              </a:spcBef>
              <a:buFont typeface="Arial" panose="020B0604020202020204" pitchFamily="34" charset="0"/>
              <a:buChar char="•"/>
            </a:pPr>
            <a:r>
              <a:rPr lang="en-US" sz="1600"/>
              <a:t>SPARKlers engage in meaningful community service, reflection, and </a:t>
            </a:r>
            <a:r>
              <a:rPr lang="en-US" sz="1600" b="1"/>
              <a:t>reciprocal learning, leading to increased self-efficacy</a:t>
            </a:r>
            <a:r>
              <a:rPr lang="en-US" sz="1600"/>
              <a:t>. </a:t>
            </a:r>
          </a:p>
          <a:p>
            <a:pPr marL="182880" indent="-182880">
              <a:lnSpc>
                <a:spcPct val="100000"/>
              </a:lnSpc>
              <a:spcBef>
                <a:spcPts val="600"/>
              </a:spcBef>
              <a:buFont typeface="Arial" panose="020B0604020202020204" pitchFamily="34" charset="0"/>
              <a:buChar char="•"/>
            </a:pPr>
            <a:r>
              <a:rPr lang="en-US" sz="1600"/>
              <a:t>The embedded </a:t>
            </a:r>
            <a:r>
              <a:rPr lang="en-US" sz="1600" b="1"/>
              <a:t>mentoring model</a:t>
            </a:r>
            <a:r>
              <a:rPr lang="en-US" sz="1600"/>
              <a:t> creates significant outcomes for students from underrepresented backgrounds. </a:t>
            </a:r>
          </a:p>
          <a:p>
            <a:pPr marL="182880" indent="-182880">
              <a:lnSpc>
                <a:spcPct val="100000"/>
              </a:lnSpc>
              <a:spcBef>
                <a:spcPts val="600"/>
              </a:spcBef>
              <a:buFont typeface="Arial" panose="020B0604020202020204" pitchFamily="34" charset="0"/>
              <a:buChar char="•"/>
            </a:pPr>
            <a:r>
              <a:rPr lang="en-US" sz="1600"/>
              <a:t>The program supports multiple learning theories, including situated learning, </a:t>
            </a:r>
            <a:r>
              <a:rPr lang="en-US" sz="1600" b="1"/>
              <a:t>cognitive apprenticeship</a:t>
            </a:r>
            <a:r>
              <a:rPr lang="en-US" sz="1600"/>
              <a:t>, and transformative learning. </a:t>
            </a:r>
          </a:p>
          <a:p>
            <a:pPr marL="182880" indent="-182880">
              <a:lnSpc>
                <a:spcPct val="100000"/>
              </a:lnSpc>
              <a:spcBef>
                <a:spcPts val="600"/>
              </a:spcBef>
              <a:buFont typeface="Arial" panose="020B0604020202020204" pitchFamily="34" charset="0"/>
              <a:buChar char="•"/>
            </a:pPr>
            <a:r>
              <a:rPr lang="en-US" sz="1600"/>
              <a:t>SPARK builds </a:t>
            </a:r>
            <a:r>
              <a:rPr lang="en-US" sz="1600" b="1"/>
              <a:t>social capital</a:t>
            </a:r>
            <a:r>
              <a:rPr lang="en-US" sz="1600"/>
              <a:t> within the Central Texas community and strengthens university-community partnerships. </a:t>
            </a:r>
            <a:endParaRPr lang="en-US" sz="1600" dirty="0"/>
          </a:p>
        </p:txBody>
      </p:sp>
      <p:pic>
        <p:nvPicPr>
          <p:cNvPr id="5" name="Picture 4" descr="A diagram showing Bandura's four sources of self-efficacy: Belief in success, physical and emotional states, vicarious experiences, mastery experiences">
            <a:extLst>
              <a:ext uri="{FF2B5EF4-FFF2-40B4-BE49-F238E27FC236}">
                <a16:creationId xmlns:a16="http://schemas.microsoft.com/office/drawing/2014/main" id="{1FD14ECD-3D52-6B24-03F6-0EE41F8E88CE}"/>
              </a:ext>
            </a:extLst>
          </p:cNvPr>
          <p:cNvPicPr>
            <a:picLocks noChangeAspect="1"/>
          </p:cNvPicPr>
          <p:nvPr/>
        </p:nvPicPr>
        <p:blipFill>
          <a:blip r:embed="rId2"/>
          <a:srcRect l="5453" r="5075" b="2"/>
          <a:stretch>
            <a:fillRect/>
          </a:stretch>
        </p:blipFill>
        <p:spPr>
          <a:xfrm>
            <a:off x="5963919" y="622081"/>
            <a:ext cx="5615877" cy="5615869"/>
          </a:xfrm>
          <a:prstGeom prst="rect">
            <a:avLst/>
          </a:prstGeom>
          <a:noFill/>
        </p:spPr>
      </p:pic>
      <p:sp>
        <p:nvSpPr>
          <p:cNvPr id="4" name="TextBox 3">
            <a:extLst>
              <a:ext uri="{FF2B5EF4-FFF2-40B4-BE49-F238E27FC236}">
                <a16:creationId xmlns:a16="http://schemas.microsoft.com/office/drawing/2014/main" id="{5926008D-F230-7718-0E4E-D6C362464DF9}"/>
              </a:ext>
            </a:extLst>
          </p:cNvPr>
          <p:cNvSpPr txBox="1"/>
          <p:nvPr/>
        </p:nvSpPr>
        <p:spPr>
          <a:xfrm>
            <a:off x="6095999" y="6117771"/>
            <a:ext cx="2481943" cy="461665"/>
          </a:xfrm>
          <a:prstGeom prst="rect">
            <a:avLst/>
          </a:prstGeom>
          <a:noFill/>
        </p:spPr>
        <p:txBody>
          <a:bodyPr wrap="square" rtlCol="0">
            <a:spAutoFit/>
          </a:bodyPr>
          <a:lstStyle/>
          <a:p>
            <a:r>
              <a:rPr lang="en-US" sz="1200"/>
              <a:t>Image credit: </a:t>
            </a:r>
            <a:r>
              <a:rPr lang="en-US" sz="1200">
                <a:hlinkClick r:id="rId3"/>
              </a:rPr>
              <a:t>https://psychology-spot.com</a:t>
            </a:r>
            <a:endParaRPr lang="en-US" sz="1200" dirty="0"/>
          </a:p>
        </p:txBody>
      </p:sp>
    </p:spTree>
    <p:extLst>
      <p:ext uri="{BB962C8B-B14F-4D97-AF65-F5344CB8AC3E}">
        <p14:creationId xmlns:p14="http://schemas.microsoft.com/office/powerpoint/2010/main" val="1404855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3DC0F2-6294-F7AA-0975-9D509AE29607}"/>
              </a:ext>
            </a:extLst>
          </p:cNvPr>
          <p:cNvSpPr>
            <a:spLocks noGrp="1"/>
          </p:cNvSpPr>
          <p:nvPr>
            <p:ph type="title"/>
          </p:nvPr>
        </p:nvSpPr>
        <p:spPr/>
        <p:txBody>
          <a:bodyPr>
            <a:normAutofit fontScale="90000"/>
          </a:bodyPr>
          <a:lstStyle/>
          <a:p>
            <a:r>
              <a:rPr lang="en-US" sz="2400" dirty="0">
                <a:solidFill>
                  <a:schemeClr val="accent4">
                    <a:lumMod val="50000"/>
                  </a:schemeClr>
                </a:solidFill>
              </a:rPr>
              <a:t>Reciprocal Learning: </a:t>
            </a:r>
            <a:r>
              <a:rPr lang="en-US" sz="2400" b="0" dirty="0">
                <a:solidFill>
                  <a:schemeClr val="accent4">
                    <a:lumMod val="50000"/>
                  </a:schemeClr>
                </a:solidFill>
              </a:rPr>
              <a:t>“The best part of this internship was teamwork. My co-teachers are strong leaders and have a great passion for German. Tori is amazing at marketing, creating posters, and being consistent. Joci’s knowledge of German and explosive energy kept the students consistently engaged.”</a:t>
            </a:r>
            <a:r>
              <a:rPr lang="en-US" sz="2400" dirty="0">
                <a:solidFill>
                  <a:schemeClr val="accent4">
                    <a:lumMod val="50000"/>
                  </a:schemeClr>
                </a:solidFill>
              </a:rPr>
              <a:t> </a:t>
            </a:r>
            <a:br>
              <a:rPr lang="en-US" sz="2400" dirty="0">
                <a:solidFill>
                  <a:schemeClr val="accent4">
                    <a:lumMod val="50000"/>
                  </a:schemeClr>
                </a:solidFill>
              </a:rPr>
            </a:br>
            <a:r>
              <a:rPr lang="en-US" sz="2400" dirty="0">
                <a:solidFill>
                  <a:schemeClr val="accent4">
                    <a:lumMod val="50000"/>
                  </a:schemeClr>
                </a:solidFill>
              </a:rPr>
              <a:t>– Crann</a:t>
            </a:r>
            <a:br>
              <a:rPr lang="en-US" sz="2400" dirty="0"/>
            </a:br>
            <a:br>
              <a:rPr lang="en-US" sz="2000" dirty="0"/>
            </a:br>
            <a:r>
              <a:rPr lang="en-US" sz="2400" dirty="0"/>
              <a:t>Orientation Shift from Self to Others: </a:t>
            </a:r>
            <a:r>
              <a:rPr lang="en-US" sz="2400" dirty="0">
                <a:solidFill>
                  <a:schemeClr val="tx2">
                    <a:lumMod val="90000"/>
                    <a:lumOff val="10000"/>
                  </a:schemeClr>
                </a:solidFill>
              </a:rPr>
              <a:t> “</a:t>
            </a:r>
            <a:r>
              <a:rPr lang="en-US" sz="2400" b="0" dirty="0">
                <a:solidFill>
                  <a:schemeClr val="tx2">
                    <a:lumMod val="90000"/>
                    <a:lumOff val="10000"/>
                  </a:schemeClr>
                </a:solidFill>
              </a:rPr>
              <a:t>The most fun part for me personally was planning lessons and thinking about what I would like to learn if I were a student in the course</a:t>
            </a:r>
            <a:r>
              <a:rPr lang="en-US" sz="2400" dirty="0">
                <a:solidFill>
                  <a:schemeClr val="tx2">
                    <a:lumMod val="90000"/>
                    <a:lumOff val="10000"/>
                  </a:schemeClr>
                </a:solidFill>
              </a:rPr>
              <a:t>.” – Piper</a:t>
            </a:r>
            <a:br>
              <a:rPr lang="en-US" sz="2400" dirty="0"/>
            </a:br>
            <a:br>
              <a:rPr lang="en-US" sz="2400" dirty="0"/>
            </a:br>
            <a:r>
              <a:rPr lang="en-US" sz="2400" dirty="0">
                <a:solidFill>
                  <a:schemeClr val="accent6">
                    <a:lumMod val="50000"/>
                  </a:schemeClr>
                </a:solidFill>
              </a:rPr>
              <a:t>Social Capital within Our Community: “</a:t>
            </a:r>
            <a:r>
              <a:rPr lang="en-US" sz="2400" b="0" dirty="0">
                <a:solidFill>
                  <a:schemeClr val="accent6">
                    <a:lumMod val="50000"/>
                  </a:schemeClr>
                </a:solidFill>
              </a:rPr>
              <a:t>The best part of SPARK was getting to share my passion for German with younger kids. I hope I was able to inspire even just one kid to pursue a future in German. ” </a:t>
            </a:r>
            <a:r>
              <a:rPr lang="en-US" sz="2400" dirty="0">
                <a:solidFill>
                  <a:schemeClr val="accent6">
                    <a:lumMod val="50000"/>
                  </a:schemeClr>
                </a:solidFill>
              </a:rPr>
              <a:t>- Spencer</a:t>
            </a:r>
          </a:p>
        </p:txBody>
      </p:sp>
    </p:spTree>
    <p:extLst>
      <p:ext uri="{BB962C8B-B14F-4D97-AF65-F5344CB8AC3E}">
        <p14:creationId xmlns:p14="http://schemas.microsoft.com/office/powerpoint/2010/main" val="505197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CD48BE7-3DB3-806D-BE80-63E770063C28}"/>
              </a:ext>
            </a:extLst>
          </p:cNvPr>
          <p:cNvSpPr>
            <a:spLocks noGrp="1"/>
          </p:cNvSpPr>
          <p:nvPr>
            <p:ph type="title"/>
          </p:nvPr>
        </p:nvSpPr>
        <p:spPr>
          <a:xfrm>
            <a:off x="609600" y="1302385"/>
            <a:ext cx="10972800" cy="1325563"/>
          </a:xfrm>
        </p:spPr>
        <p:txBody>
          <a:bodyPr>
            <a:normAutofit fontScale="90000"/>
          </a:bodyPr>
          <a:lstStyle/>
          <a:p>
            <a:pPr algn="ctr"/>
            <a:r>
              <a:rPr lang="en-US" dirty="0"/>
              <a:t>Service Internships Foster </a:t>
            </a:r>
            <a:br>
              <a:rPr lang="en-US" dirty="0"/>
            </a:br>
            <a:r>
              <a:rPr lang="en-US" dirty="0"/>
              <a:t>Socially Responsible Leadership</a:t>
            </a:r>
            <a:br>
              <a:rPr lang="en-US" dirty="0"/>
            </a:br>
            <a:endParaRPr lang="en-US" dirty="0"/>
          </a:p>
        </p:txBody>
      </p:sp>
      <p:sp>
        <p:nvSpPr>
          <p:cNvPr id="3" name="Content Placeholder 2">
            <a:extLst>
              <a:ext uri="{FF2B5EF4-FFF2-40B4-BE49-F238E27FC236}">
                <a16:creationId xmlns:a16="http://schemas.microsoft.com/office/drawing/2014/main" id="{B7FC6043-2839-5CD1-A1B6-D6E930D83E85}"/>
              </a:ext>
            </a:extLst>
          </p:cNvPr>
          <p:cNvSpPr>
            <a:spLocks noGrp="1"/>
          </p:cNvSpPr>
          <p:nvPr>
            <p:ph sz="half" idx="2"/>
          </p:nvPr>
        </p:nvSpPr>
        <p:spPr>
          <a:xfrm>
            <a:off x="608137" y="2834639"/>
            <a:ext cx="10467533" cy="3355023"/>
          </a:xfrm>
        </p:spPr>
        <p:txBody>
          <a:bodyPr>
            <a:normAutofit/>
          </a:bodyPr>
          <a:lstStyle/>
          <a:p>
            <a:r>
              <a:rPr lang="en-US" dirty="0"/>
              <a:t>Students intern for … communities, not corporations!</a:t>
            </a:r>
          </a:p>
          <a:p>
            <a:r>
              <a:rPr lang="en-US" dirty="0"/>
              <a:t>Service learning is a predictor of future political and community engagement. Students develop a belief in  their own impact at a crucial age.</a:t>
            </a:r>
          </a:p>
        </p:txBody>
      </p:sp>
    </p:spTree>
    <p:extLst>
      <p:ext uri="{BB962C8B-B14F-4D97-AF65-F5344CB8AC3E}">
        <p14:creationId xmlns:p14="http://schemas.microsoft.com/office/powerpoint/2010/main" val="2812399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08D0B-AB06-690B-F0CB-593DBEEDF4F5}"/>
              </a:ext>
            </a:extLst>
          </p:cNvPr>
          <p:cNvSpPr>
            <a:spLocks noGrp="1"/>
          </p:cNvSpPr>
          <p:nvPr>
            <p:ph type="title"/>
          </p:nvPr>
        </p:nvSpPr>
        <p:spPr>
          <a:xfrm>
            <a:off x="499281" y="1026719"/>
            <a:ext cx="10972800" cy="2044430"/>
          </a:xfrm>
        </p:spPr>
        <p:txBody>
          <a:bodyPr/>
          <a:lstStyle/>
          <a:p>
            <a:r>
              <a:rPr lang="en-US" dirty="0"/>
              <a:t>SPARK Internships:</a:t>
            </a:r>
            <a:br>
              <a:rPr lang="en-US" dirty="0"/>
            </a:br>
            <a:r>
              <a:rPr lang="en-US" dirty="0"/>
              <a:t>A Guarantee of Opportunities</a:t>
            </a:r>
          </a:p>
        </p:txBody>
      </p:sp>
      <p:sp>
        <p:nvSpPr>
          <p:cNvPr id="3" name="Text Placeholder 2">
            <a:extLst>
              <a:ext uri="{FF2B5EF4-FFF2-40B4-BE49-F238E27FC236}">
                <a16:creationId xmlns:a16="http://schemas.microsoft.com/office/drawing/2014/main" id="{DDF536B4-DCB3-FA90-DF57-4EB17CF7B334}"/>
              </a:ext>
            </a:extLst>
          </p:cNvPr>
          <p:cNvSpPr>
            <a:spLocks noGrp="1"/>
          </p:cNvSpPr>
          <p:nvPr>
            <p:ph type="body" idx="1"/>
          </p:nvPr>
        </p:nvSpPr>
        <p:spPr>
          <a:xfrm>
            <a:off x="609600" y="3698242"/>
            <a:ext cx="10972800" cy="2044430"/>
          </a:xfrm>
        </p:spPr>
        <p:txBody>
          <a:bodyPr>
            <a:normAutofit fontScale="85000" lnSpcReduction="20000"/>
          </a:bodyPr>
          <a:lstStyle/>
          <a:p>
            <a:pPr algn="r"/>
            <a:r>
              <a:rPr lang="en-US" sz="2800"/>
              <a:t>90% of </a:t>
            </a:r>
            <a:r>
              <a:rPr lang="en-US" sz="2800" dirty="0"/>
              <a:t>TXST SPARK instructors have received at least one of the following:</a:t>
            </a:r>
          </a:p>
          <a:p>
            <a:pPr marL="457200" indent="-457200" algn="r">
              <a:buFont typeface="Arial" panose="020B0604020202020204" pitchFamily="34" charset="0"/>
              <a:buChar char="•"/>
            </a:pPr>
            <a:r>
              <a:rPr lang="en-US" sz="2800" dirty="0"/>
              <a:t>Fulbright</a:t>
            </a:r>
          </a:p>
          <a:p>
            <a:pPr marL="457200" indent="-457200" algn="r">
              <a:buFont typeface="Arial" panose="020B0604020202020204" pitchFamily="34" charset="0"/>
              <a:buChar char="•"/>
            </a:pPr>
            <a:r>
              <a:rPr lang="en-US" sz="2800" dirty="0"/>
              <a:t>Congress Bundestag fellowships</a:t>
            </a:r>
          </a:p>
          <a:p>
            <a:pPr marL="457200" indent="-457200" algn="r">
              <a:buFont typeface="Arial" panose="020B0604020202020204" pitchFamily="34" charset="0"/>
              <a:buChar char="•"/>
            </a:pPr>
            <a:r>
              <a:rPr lang="en-US" sz="2800" dirty="0"/>
              <a:t>teaching assistantship offers.</a:t>
            </a:r>
          </a:p>
        </p:txBody>
      </p:sp>
    </p:spTree>
    <p:extLst>
      <p:ext uri="{BB962C8B-B14F-4D97-AF65-F5344CB8AC3E}">
        <p14:creationId xmlns:p14="http://schemas.microsoft.com/office/powerpoint/2010/main" val="2401880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36">
            <a:extLst>
              <a:ext uri="{FF2B5EF4-FFF2-40B4-BE49-F238E27FC236}">
                <a16:creationId xmlns:a16="http://schemas.microsoft.com/office/drawing/2014/main" id="{83E6A6DF-221A-CB75-675D-240E7E681FD6}"/>
              </a:ext>
            </a:extLst>
          </p:cNvPr>
          <p:cNvSpPr>
            <a:spLocks noGrp="1"/>
          </p:cNvSpPr>
          <p:nvPr>
            <p:ph type="title"/>
          </p:nvPr>
        </p:nvSpPr>
        <p:spPr>
          <a:xfrm>
            <a:off x="608138" y="365125"/>
            <a:ext cx="10972800" cy="1325563"/>
          </a:xfrm>
        </p:spPr>
        <p:txBody>
          <a:bodyPr anchor="b">
            <a:normAutofit/>
          </a:bodyPr>
          <a:lstStyle/>
          <a:p>
            <a:r>
              <a:rPr lang="en-US" dirty="0"/>
              <a:t>Dedicated German program website tab</a:t>
            </a:r>
          </a:p>
        </p:txBody>
      </p:sp>
      <p:sp>
        <p:nvSpPr>
          <p:cNvPr id="2" name="Text Placeholder 1">
            <a:extLst>
              <a:ext uri="{FF2B5EF4-FFF2-40B4-BE49-F238E27FC236}">
                <a16:creationId xmlns:a16="http://schemas.microsoft.com/office/drawing/2014/main" id="{22A5CB60-F452-37E7-8819-9260ED58F850}"/>
              </a:ext>
            </a:extLst>
          </p:cNvPr>
          <p:cNvSpPr>
            <a:spLocks noGrp="1"/>
          </p:cNvSpPr>
          <p:nvPr>
            <p:ph sz="half" idx="1"/>
          </p:nvPr>
        </p:nvSpPr>
        <p:spPr>
          <a:xfrm>
            <a:off x="608138" y="1802451"/>
            <a:ext cx="5411662" cy="4374512"/>
          </a:xfrm>
        </p:spPr>
        <p:txBody>
          <a:bodyPr>
            <a:normAutofit/>
          </a:bodyPr>
          <a:lstStyle/>
          <a:p>
            <a:r>
              <a:rPr lang="en-US" dirty="0"/>
              <a:t>Links to all prior cohorts</a:t>
            </a:r>
          </a:p>
          <a:p>
            <a:r>
              <a:rPr lang="en-US" dirty="0"/>
              <a:t>Graduates can reference the SPARK tab on resumes</a:t>
            </a:r>
          </a:p>
          <a:p>
            <a:endParaRPr lang="en-US" dirty="0"/>
          </a:p>
          <a:p>
            <a:pPr marL="0" indent="0">
              <a:buNone/>
            </a:pPr>
            <a:r>
              <a:rPr lang="en-US" sz="1400" dirty="0">
                <a:hlinkClick r:id="rId2"/>
              </a:rPr>
              <a:t>https://www.worldlang.txst.edu/german/spark-for-german.html</a:t>
            </a:r>
            <a:endParaRPr lang="en-US" sz="1400" dirty="0"/>
          </a:p>
          <a:p>
            <a:pPr marL="0" indent="0">
              <a:buNone/>
            </a:pPr>
            <a:endParaRPr lang="en-US" sz="1400" dirty="0"/>
          </a:p>
        </p:txBody>
      </p:sp>
      <p:pic>
        <p:nvPicPr>
          <p:cNvPr id="9" name="Picture 8" descr="screenshot of our dedicated SPARK program page">
            <a:extLst>
              <a:ext uri="{FF2B5EF4-FFF2-40B4-BE49-F238E27FC236}">
                <a16:creationId xmlns:a16="http://schemas.microsoft.com/office/drawing/2014/main" id="{D0B7EB40-A114-7ADD-4D34-8FC755B2FEE4}"/>
              </a:ext>
            </a:extLst>
          </p:cNvPr>
          <p:cNvPicPr>
            <a:picLocks noChangeAspect="1"/>
          </p:cNvPicPr>
          <p:nvPr/>
        </p:nvPicPr>
        <p:blipFill>
          <a:blip r:embed="rId3"/>
          <a:srcRect r="1" b="151"/>
          <a:stretch>
            <a:fillRect/>
          </a:stretch>
        </p:blipFill>
        <p:spPr>
          <a:xfrm>
            <a:off x="6172203" y="1802449"/>
            <a:ext cx="5408736" cy="4374513"/>
          </a:xfrm>
          <a:prstGeom prst="rect">
            <a:avLst/>
          </a:prstGeom>
          <a:noFill/>
        </p:spPr>
      </p:pic>
    </p:spTree>
    <p:extLst>
      <p:ext uri="{BB962C8B-B14F-4D97-AF65-F5344CB8AC3E}">
        <p14:creationId xmlns:p14="http://schemas.microsoft.com/office/powerpoint/2010/main" val="3875195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62F4535-7038-67F5-0861-F93417A7E65B}"/>
              </a:ext>
            </a:extLst>
          </p:cNvPr>
          <p:cNvSpPr>
            <a:spLocks noGrp="1"/>
          </p:cNvSpPr>
          <p:nvPr>
            <p:ph type="title"/>
          </p:nvPr>
        </p:nvSpPr>
        <p:spPr>
          <a:xfrm>
            <a:off x="608138" y="365125"/>
            <a:ext cx="10972800" cy="1325563"/>
          </a:xfrm>
        </p:spPr>
        <p:txBody>
          <a:bodyPr anchor="b">
            <a:normAutofit/>
          </a:bodyPr>
          <a:lstStyle/>
          <a:p>
            <a:r>
              <a:rPr lang="en-US" dirty="0" err="1"/>
              <a:t>SPARKing</a:t>
            </a:r>
            <a:r>
              <a:rPr lang="en-US" dirty="0"/>
              <a:t> via Zoom since Spring 2021</a:t>
            </a:r>
          </a:p>
        </p:txBody>
      </p:sp>
      <p:graphicFrame>
        <p:nvGraphicFramePr>
          <p:cNvPr id="8" name="Content Placeholder 2" descr="gra">
            <a:extLst>
              <a:ext uri="{FF2B5EF4-FFF2-40B4-BE49-F238E27FC236}">
                <a16:creationId xmlns:a16="http://schemas.microsoft.com/office/drawing/2014/main" id="{E7D86302-28D7-CFE1-2CC6-02FCEA2D5827}"/>
              </a:ext>
            </a:extLst>
          </p:cNvPr>
          <p:cNvGraphicFramePr>
            <a:graphicFrameLocks noGrp="1"/>
          </p:cNvGraphicFramePr>
          <p:nvPr>
            <p:ph idx="1"/>
            <p:extLst>
              <p:ext uri="{D42A27DB-BD31-4B8C-83A1-F6EECF244321}">
                <p14:modId xmlns:p14="http://schemas.microsoft.com/office/powerpoint/2010/main" val="395731507"/>
              </p:ext>
            </p:extLst>
          </p:nvPr>
        </p:nvGraphicFramePr>
        <p:xfrm>
          <a:off x="608138" y="1825625"/>
          <a:ext cx="10972800" cy="42297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36948121"/>
      </p:ext>
    </p:extLst>
  </p:cSld>
  <p:clrMapOvr>
    <a:masterClrMapping/>
  </p:clrMapOvr>
</p:sld>
</file>

<file path=ppt/theme/theme1.xml><?xml version="1.0" encoding="utf-8"?>
<a:theme xmlns:a="http://schemas.openxmlformats.org/drawingml/2006/main" name="TXST Light">
  <a:themeElements>
    <a:clrScheme name="TXST">
      <a:dk1>
        <a:srgbClr val="363434"/>
      </a:dk1>
      <a:lt1>
        <a:srgbClr val="FFFFFF"/>
      </a:lt1>
      <a:dk2>
        <a:srgbClr val="501214"/>
      </a:dk2>
      <a:lt2>
        <a:srgbClr val="F5F1EE"/>
      </a:lt2>
      <a:accent1>
        <a:srgbClr val="AC9155"/>
      </a:accent1>
      <a:accent2>
        <a:srgbClr val="EB2E47"/>
      </a:accent2>
      <a:accent3>
        <a:srgbClr val="EBBA45"/>
      </a:accent3>
      <a:accent4>
        <a:srgbClr val="6EA095"/>
      </a:accent4>
      <a:accent5>
        <a:srgbClr val="EA664D"/>
      </a:accent5>
      <a:accent6>
        <a:srgbClr val="007096"/>
      </a:accent6>
      <a:hlink>
        <a:srgbClr val="007096"/>
      </a:hlink>
      <a:folHlink>
        <a:srgbClr val="266724"/>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XST Light" id="{3DCDD510-7904-B74A-8922-59513742C84D}" vid="{3CF22F8D-25A6-7347-A67B-78837EA981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C16A8E893BEA94CBBF2263B6495CF7C" ma:contentTypeVersion="15" ma:contentTypeDescription="Create a new document." ma:contentTypeScope="" ma:versionID="e538cd44abb7a8882565b19cb87cc6df">
  <xsd:schema xmlns:xsd="http://www.w3.org/2001/XMLSchema" xmlns:xs="http://www.w3.org/2001/XMLSchema" xmlns:p="http://schemas.microsoft.com/office/2006/metadata/properties" xmlns:ns2="12fa6d96-4300-4a78-8104-372a69772060" xmlns:ns3="5f9efd60-91f6-4699-b517-a26acc9da5ac" targetNamespace="http://schemas.microsoft.com/office/2006/metadata/properties" ma:root="true" ma:fieldsID="86411e3c0976b5467c26c4856fd89904" ns2:_="" ns3:_="">
    <xsd:import namespace="12fa6d96-4300-4a78-8104-372a69772060"/>
    <xsd:import namespace="5f9efd60-91f6-4699-b517-a26acc9da5a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fa6d96-4300-4a78-8104-372a697720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3a692e8-e48a-48e7-a779-d106e04dcfd5"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f9efd60-91f6-4699-b517-a26acc9da5ac"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d8e29d0-17b1-4d33-addc-b55b3218264a}" ma:internalName="TaxCatchAll" ma:showField="CatchAllData" ma:web="5f9efd60-91f6-4699-b517-a26acc9da5ac">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5f9efd60-91f6-4699-b517-a26acc9da5ac" xsi:nil="true"/>
    <lcf76f155ced4ddcb4097134ff3c332f xmlns="12fa6d96-4300-4a78-8104-372a6977206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F113E3F-0FBA-4077-AF2F-9563E8FA16D3}">
  <ds:schemaRefs>
    <ds:schemaRef ds:uri="http://schemas.microsoft.com/sharepoint/v3/contenttype/forms"/>
  </ds:schemaRefs>
</ds:datastoreItem>
</file>

<file path=customXml/itemProps2.xml><?xml version="1.0" encoding="utf-8"?>
<ds:datastoreItem xmlns:ds="http://schemas.openxmlformats.org/officeDocument/2006/customXml" ds:itemID="{7763885E-9EB1-4E6B-9630-FE1D6A5B10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fa6d96-4300-4a78-8104-372a69772060"/>
    <ds:schemaRef ds:uri="5f9efd60-91f6-4699-b517-a26acc9da5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CA2772D-6AB4-4303-A60A-4872810885EA}">
  <ds:schemaRefs>
    <ds:schemaRef ds:uri="5f9efd60-91f6-4699-b517-a26acc9da5ac"/>
    <ds:schemaRef ds:uri="http://purl.org/dc/elements/1.1/"/>
    <ds:schemaRef ds:uri="http://purl.org/dc/terms/"/>
    <ds:schemaRef ds:uri="http://purl.org/dc/dcmitype/"/>
    <ds:schemaRef ds:uri="http://www.w3.org/XML/1998/namespace"/>
    <ds:schemaRef ds:uri="http://schemas.microsoft.com/office/infopath/2007/PartnerControls"/>
    <ds:schemaRef ds:uri="http://schemas.microsoft.com/office/2006/documentManagement/types"/>
    <ds:schemaRef ds:uri="http://schemas.microsoft.com/office/2006/metadata/properties"/>
    <ds:schemaRef ds:uri="http://schemas.openxmlformats.org/package/2006/metadata/core-properties"/>
    <ds:schemaRef ds:uri="366bb94d-ed52-48c4-977f-e7160257263f"/>
    <ds:schemaRef ds:uri="12fa6d96-4300-4a78-8104-372a69772060"/>
  </ds:schemaRefs>
</ds:datastoreItem>
</file>

<file path=docMetadata/LabelInfo.xml><?xml version="1.0" encoding="utf-8"?>
<clbl:labelList xmlns:clbl="http://schemas.microsoft.com/office/2020/mipLabelMetadata">
  <clbl:label id="{b19c134a-14c9-4d4c-af65-c420f94c8cbb}" enabled="0" method="" siteId="{b19c134a-14c9-4d4c-af65-c420f94c8cbb}" removed="1"/>
</clbl:labelList>
</file>

<file path=docProps/app.xml><?xml version="1.0" encoding="utf-8"?>
<Properties xmlns="http://schemas.openxmlformats.org/officeDocument/2006/extended-properties" xmlns:vt="http://schemas.openxmlformats.org/officeDocument/2006/docPropsVTypes">
  <Template>TXST Light</Template>
  <TotalTime>597</TotalTime>
  <Words>796</Words>
  <Application>Microsoft Office PowerPoint</Application>
  <PresentationFormat>Widescreen</PresentationFormat>
  <Paragraphs>70</Paragraphs>
  <Slides>11</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Aptos</vt:lpstr>
      <vt:lpstr>Aptos Display</vt:lpstr>
      <vt:lpstr>Arial</vt:lpstr>
      <vt:lpstr>TXST Light</vt:lpstr>
      <vt:lpstr>SPARK! at TX State:  A High-Impact  Service Internship</vt:lpstr>
      <vt:lpstr>Push for Professionalized Curricula</vt:lpstr>
      <vt:lpstr>SPARK for German! A High- Impact Practice</vt:lpstr>
      <vt:lpstr>Hybrid service-learning / professional internship that fosters socially responsible leadership</vt:lpstr>
      <vt:lpstr>Reciprocal Learning: “The best part of this internship was teamwork. My co-teachers are strong leaders and have a great passion for German. Tori is amazing at marketing, creating posters, and being consistent. Joci’s knowledge of German and explosive energy kept the students consistently engaged.”  – Crann  Orientation Shift from Self to Others:  “The most fun part for me personally was planning lessons and thinking about what I would like to learn if I were a student in the course.” – Piper  Social Capital within Our Community: “The best part of SPARK was getting to share my passion for German with younger kids. I hope I was able to inspire even just one kid to pursue a future in German. ” - Spencer</vt:lpstr>
      <vt:lpstr>Service Internships Foster  Socially Responsible Leadership </vt:lpstr>
      <vt:lpstr>SPARK Internships: A Guarantee of Opportunities</vt:lpstr>
      <vt:lpstr>Dedicated German program website tab</vt:lpstr>
      <vt:lpstr>SPARKing via Zoom since Spring 2021</vt:lpstr>
      <vt:lpstr>OUR PROGRAM AND OUR SPARK INTERNS</vt:lpstr>
      <vt:lpstr>Bibliography: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DESIGNING EFFECTIVE PRESENTATIONS</dc:title>
  <dc:creator>Murphy, Alison R</dc:creator>
  <cp:lastModifiedBy>Conner, Michael</cp:lastModifiedBy>
  <cp:revision>11</cp:revision>
  <dcterms:created xsi:type="dcterms:W3CDTF">2024-06-11T19:36:44Z</dcterms:created>
  <dcterms:modified xsi:type="dcterms:W3CDTF">2025-10-06T14:07:42Z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0x010100FC16A8E893BEA94CBBF2263B6495CF7C</vt:lpwstr>
  </property>
  <property fmtid="{D5CDD505-2E9C-101B-9397-08002B2CF9AE}" pid="3" name="MediaServiceImageTags">
    <vt:lpwstr/>
  </property>
</Properties>
</file>