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tif" ContentType="image/tiff"/>
  <Default Extension="tiff" ContentType="image/tiff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Ex1.xml" ContentType="application/vnd.ms-office.chartex+xml"/>
  <Override PartName="/ppt/charts/style1.xml" ContentType="application/vnd.ms-office.chartstyle+xml"/>
  <Override PartName="/ppt/charts/colors1.xml" ContentType="application/vnd.ms-office.chartcolorstyl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</p:sldMasterIdLst>
  <p:notesMasterIdLst>
    <p:notesMasterId r:id="rId17"/>
  </p:notesMasterIdLst>
  <p:sldIdLst>
    <p:sldId id="263" r:id="rId2"/>
    <p:sldId id="312" r:id="rId3"/>
    <p:sldId id="281" r:id="rId4"/>
    <p:sldId id="284" r:id="rId5"/>
    <p:sldId id="289" r:id="rId6"/>
    <p:sldId id="292" r:id="rId7"/>
    <p:sldId id="309" r:id="rId8"/>
    <p:sldId id="310" r:id="rId9"/>
    <p:sldId id="311" r:id="rId10"/>
    <p:sldId id="300" r:id="rId11"/>
    <p:sldId id="301" r:id="rId12"/>
    <p:sldId id="302" r:id="rId13"/>
    <p:sldId id="303" r:id="rId14"/>
    <p:sldId id="291" r:id="rId15"/>
    <p:sldId id="270" r:id="rId16"/>
  </p:sldIdLst>
  <p:sldSz cx="12192000" cy="6858000"/>
  <p:notesSz cx="6858000" cy="9144000"/>
  <p:embeddedFontLst>
    <p:embeddedFont>
      <p:font typeface="Minion Pro" panose="02040503050306020203" pitchFamily="18" charset="0"/>
      <p:regular r:id="rId18"/>
      <p:bold r:id="rId19"/>
      <p:italic r:id="rId20"/>
      <p:boldItalic r:id="rId2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55A11"/>
    <a:srgbClr val="FF00FF"/>
    <a:srgbClr val="DAE126"/>
    <a:srgbClr val="3B3838"/>
    <a:srgbClr val="EF5AA1"/>
    <a:srgbClr val="FFC000"/>
    <a:srgbClr val="970B2C"/>
    <a:srgbClr val="DAE127"/>
    <a:srgbClr val="DCCAF5"/>
    <a:srgbClr val="71D0F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975" autoAdjust="0"/>
    <p:restoredTop sz="83293" autoAdjust="0"/>
  </p:normalViewPr>
  <p:slideViewPr>
    <p:cSldViewPr snapToGrid="0">
      <p:cViewPr varScale="1">
        <p:scale>
          <a:sx n="92" d="100"/>
          <a:sy n="92" d="100"/>
        </p:scale>
        <p:origin x="1140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3" Type="http://schemas.openxmlformats.org/officeDocument/2006/relationships/slide" Target="slides/slide2.xml"/><Relationship Id="rId21" Type="http://schemas.openxmlformats.org/officeDocument/2006/relationships/font" Target="fonts/font4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charts/_rels/chartEx1.xml.rels><?xml version="1.0" encoding="UTF-8" standalone="yes"?>
<Relationships xmlns="http://schemas.openxmlformats.org/package/2006/relationships"><Relationship Id="rId3" Type="http://schemas.microsoft.com/office/2011/relationships/chartColorStyle" Target="colors1.xml"/><Relationship Id="rId2" Type="http://schemas.microsoft.com/office/2011/relationships/chartStyle" Target="style1.xml"/><Relationship Id="rId1" Type="http://schemas.openxmlformats.org/officeDocument/2006/relationships/oleObject" Target="file:///C:\Users\Andrew\Desktop\Amphipod_diversity.xlsx" TargetMode="External"/></Relationships>
</file>

<file path=ppt/charts/chartEx1.xml><?xml version="1.0" encoding="utf-8"?>
<cx:chartSpace xmlns:a="http://schemas.openxmlformats.org/drawingml/2006/main" xmlns:r="http://schemas.openxmlformats.org/officeDocument/2006/relationships" xmlns:cx="http://schemas.microsoft.com/office/drawing/2014/chartex">
  <cx:chartData>
    <cx:externalData r:id="rId1" cx:autoUpdate="0"/>
    <cx:data id="0">
      <cx:strDim type="cat">
        <cx:f>Sheet1!$M$164:$M$281</cx:f>
        <cx:nf>Sheet1!$M$163</cx:nf>
        <cx:lvl ptCount="118" name="State">
          <cx:pt idx="0">Alabama</cx:pt>
          <cx:pt idx="1">Alaska</cx:pt>
          <cx:pt idx="2">Arizona</cx:pt>
          <cx:pt idx="3">Arkansas</cx:pt>
          <cx:pt idx="4">California</cx:pt>
          <cx:pt idx="5">Colorado</cx:pt>
          <cx:pt idx="6">Connecticut</cx:pt>
          <cx:pt idx="7">Deleware</cx:pt>
          <cx:pt idx="8">Florida</cx:pt>
          <cx:pt idx="9">Georgia</cx:pt>
          <cx:pt idx="10">Idaho</cx:pt>
          <cx:pt idx="11">Illinois</cx:pt>
          <cx:pt idx="12">Indiana</cx:pt>
          <cx:pt idx="13">Iowa</cx:pt>
          <cx:pt idx="14">Kansas</cx:pt>
          <cx:pt idx="15">Kentucky</cx:pt>
          <cx:pt idx="16">louisiana</cx:pt>
          <cx:pt idx="17">Maine</cx:pt>
          <cx:pt idx="18">Maryland</cx:pt>
          <cx:pt idx="19">Massachusetts</cx:pt>
          <cx:pt idx="20">Michigan</cx:pt>
          <cx:pt idx="21">Minnesota</cx:pt>
          <cx:pt idx="22">Mississippi</cx:pt>
          <cx:pt idx="23">Missouri</cx:pt>
          <cx:pt idx="24">Montana</cx:pt>
          <cx:pt idx="25">Nebraska</cx:pt>
          <cx:pt idx="26">Nevada</cx:pt>
          <cx:pt idx="27">New Hampshire</cx:pt>
          <cx:pt idx="28">New Jersey</cx:pt>
          <cx:pt idx="29">New Mexico</cx:pt>
          <cx:pt idx="30">New York</cx:pt>
          <cx:pt idx="31">North Carolina</cx:pt>
          <cx:pt idx="32">North Dakota</cx:pt>
          <cx:pt idx="33">Ohio</cx:pt>
          <cx:pt idx="34">Oklahoma</cx:pt>
          <cx:pt idx="35">Oregon</cx:pt>
          <cx:pt idx="36">Pennsylvania</cx:pt>
          <cx:pt idx="37">Rhode Island</cx:pt>
          <cx:pt idx="38">South Carolina</cx:pt>
          <cx:pt idx="39">South Dakota</cx:pt>
          <cx:pt idx="40">Tennessee</cx:pt>
          <cx:pt idx="41">Texas</cx:pt>
          <cx:pt idx="42">Utah</cx:pt>
          <cx:pt idx="43">Vermont</cx:pt>
          <cx:pt idx="44">Virginia</cx:pt>
          <cx:pt idx="45">Washington</cx:pt>
          <cx:pt idx="46">Washington DC</cx:pt>
          <cx:pt idx="47">West Virginia</cx:pt>
          <cx:pt idx="48">Wisconsin</cx:pt>
          <cx:pt idx="49">Wyoming</cx:pt>
          <cx:pt idx="50">Ontario</cx:pt>
          <cx:pt idx="51">Quebec</cx:pt>
          <cx:pt idx="52">Nova Scotia</cx:pt>
          <cx:pt idx="53">New Brunswick</cx:pt>
          <cx:pt idx="54">Manitoba</cx:pt>
          <cx:pt idx="55">British Columbia</cx:pt>
          <cx:pt idx="56">Prince Edward Is.</cx:pt>
          <cx:pt idx="57">Saskatchewan</cx:pt>
          <cx:pt idx="58">Alberta</cx:pt>
          <cx:pt idx="59">Newfoundland</cx:pt>
          <cx:pt idx="60">Labrador</cx:pt>
          <cx:pt idx="61">Yukon</cx:pt>
          <cx:pt idx="62">Nunavut</cx:pt>
          <cx:pt idx="63">Northwest Territories</cx:pt>
          <cx:pt idx="64">Aguascalientes</cx:pt>
          <cx:pt idx="65">Baja California</cx:pt>
          <cx:pt idx="66">Baja California Sur</cx:pt>
          <cx:pt idx="67">Campeche</cx:pt>
          <cx:pt idx="68">Chiapas</cx:pt>
          <cx:pt idx="69">Mexico City</cx:pt>
          <cx:pt idx="70">Chihuahua</cx:pt>
          <cx:pt idx="71">Coahuila</cx:pt>
          <cx:pt idx="72">Colima</cx:pt>
          <cx:pt idx="73">Durango</cx:pt>
          <cx:pt idx="74">Guanajuato</cx:pt>
          <cx:pt idx="75">Guerrero</cx:pt>
          <cx:pt idx="76">Hidalgo</cx:pt>
          <cx:pt idx="77">Jalisco</cx:pt>
          <cx:pt idx="78">México</cx:pt>
          <cx:pt idx="79">Michoacán</cx:pt>
          <cx:pt idx="80">Morelos</cx:pt>
          <cx:pt idx="81">Nayarit</cx:pt>
          <cx:pt idx="82">Nuevo León</cx:pt>
          <cx:pt idx="83">Oaxaca</cx:pt>
          <cx:pt idx="84">Puebla</cx:pt>
          <cx:pt idx="85">Querétaro</cx:pt>
          <cx:pt idx="86">Quintana Roo</cx:pt>
          <cx:pt idx="87">San Luis Potosí</cx:pt>
          <cx:pt idx="88">Sinaloa</cx:pt>
          <cx:pt idx="89">Sonora</cx:pt>
          <cx:pt idx="90">Tabasco</cx:pt>
          <cx:pt idx="91">Tamaulipas</cx:pt>
          <cx:pt idx="92">Tlaxcala</cx:pt>
          <cx:pt idx="93">Veracruz</cx:pt>
          <cx:pt idx="94">Yucatán</cx:pt>
          <cx:pt idx="95">Zacatecas</cx:pt>
          <cx:pt idx="96">Guatemala</cx:pt>
          <cx:pt idx="97">Alta Verapaz</cx:pt>
          <cx:pt idx="98">Baja Verapaz</cx:pt>
          <cx:pt idx="99">Chimaltenango</cx:pt>
          <cx:pt idx="100">Chiquimula</cx:pt>
          <cx:pt idx="101">El Progreso</cx:pt>
          <cx:pt idx="102">Escuintla</cx:pt>
          <cx:pt idx="103">Huehuetenango</cx:pt>
          <cx:pt idx="104">Izabal</cx:pt>
          <cx:pt idx="105">Jalapa</cx:pt>
          <cx:pt idx="106">Jutiapa</cx:pt>
          <cx:pt idx="107">Petén</cx:pt>
          <cx:pt idx="108">Quetzaltenango</cx:pt>
          <cx:pt idx="109">Quiché</cx:pt>
          <cx:pt idx="110">Retalhuleu</cx:pt>
          <cx:pt idx="111">Sacatepéquez</cx:pt>
          <cx:pt idx="112">San Marcos</cx:pt>
          <cx:pt idx="113">Santa Rosa Department, Guatemala</cx:pt>
          <cx:pt idx="114">Sololá</cx:pt>
          <cx:pt idx="115">Suchitepéquez</cx:pt>
          <cx:pt idx="116">Totonicapán</cx:pt>
          <cx:pt idx="117">Zacapa</cx:pt>
        </cx:lvl>
      </cx:strDim>
      <cx:numDim type="colorVal">
        <cx:f>Sheet1!$N$164:$N$281</cx:f>
        <cx:lvl ptCount="118" formatCode="General">
          <cx:pt idx="0">9</cx:pt>
          <cx:pt idx="1">0</cx:pt>
          <cx:pt idx="2">3</cx:pt>
          <cx:pt idx="3">6</cx:pt>
          <cx:pt idx="4">18</cx:pt>
          <cx:pt idx="5">8</cx:pt>
          <cx:pt idx="6">1</cx:pt>
          <cx:pt idx="7">0</cx:pt>
          <cx:pt idx="8">5</cx:pt>
          <cx:pt idx="9">5</cx:pt>
          <cx:pt idx="10">1</cx:pt>
          <cx:pt idx="11">13</cx:pt>
          <cx:pt idx="12">11</cx:pt>
          <cx:pt idx="13">2</cx:pt>
          <cx:pt idx="14">4</cx:pt>
          <cx:pt idx="15">15</cx:pt>
          <cx:pt idx="16">0</cx:pt>
          <cx:pt idx="17">0</cx:pt>
          <cx:pt idx="18">8</cx:pt>
          <cx:pt idx="19">0</cx:pt>
          <cx:pt idx="20">1</cx:pt>
          <cx:pt idx="21">0</cx:pt>
          <cx:pt idx="22">1</cx:pt>
          <cx:pt idx="23">14</cx:pt>
          <cx:pt idx="24">5</cx:pt>
          <cx:pt idx="25">0</cx:pt>
          <cx:pt idx="26">4</cx:pt>
          <cx:pt idx="27">0</cx:pt>
          <cx:pt idx="28">0</cx:pt>
          <cx:pt idx="29">2</cx:pt>
          <cx:pt idx="30">1</cx:pt>
          <cx:pt idx="31">1</cx:pt>
          <cx:pt idx="32">0</cx:pt>
          <cx:pt idx="33">7</cx:pt>
          <cx:pt idx="34">5</cx:pt>
          <cx:pt idx="35">6</cx:pt>
          <cx:pt idx="36">5</cx:pt>
          <cx:pt idx="37">0</cx:pt>
          <cx:pt idx="38">0</cx:pt>
          <cx:pt idx="39">0</cx:pt>
          <cx:pt idx="40">9</cx:pt>
          <cx:pt idx="41">24</cx:pt>
          <cx:pt idx="42">1</cx:pt>
          <cx:pt idx="43">1</cx:pt>
          <cx:pt idx="44">27</cx:pt>
          <cx:pt idx="45">4</cx:pt>
          <cx:pt idx="46">3</cx:pt>
          <cx:pt idx="47">9</cx:pt>
          <cx:pt idx="48">2</cx:pt>
          <cx:pt idx="49">0</cx:pt>
          <cx:pt idx="50">0</cx:pt>
          <cx:pt idx="51">0</cx:pt>
          <cx:pt idx="52">0</cx:pt>
          <cx:pt idx="53">0</cx:pt>
          <cx:pt idx="54">0</cx:pt>
          <cx:pt idx="55">1</cx:pt>
          <cx:pt idx="56">0</cx:pt>
          <cx:pt idx="57">0</cx:pt>
          <cx:pt idx="58">2</cx:pt>
          <cx:pt idx="59">0</cx:pt>
          <cx:pt idx="60">0</cx:pt>
          <cx:pt idx="61">0</cx:pt>
          <cx:pt idx="62">0</cx:pt>
          <cx:pt idx="63">0</cx:pt>
          <cx:pt idx="64">0</cx:pt>
          <cx:pt idx="65">0</cx:pt>
          <cx:pt idx="66">0</cx:pt>
          <cx:pt idx="67">0</cx:pt>
          <cx:pt idx="68">5</cx:pt>
          <cx:pt idx="69">0</cx:pt>
          <cx:pt idx="70">0</cx:pt>
          <cx:pt idx="71">4</cx:pt>
          <cx:pt idx="72">0</cx:pt>
          <cx:pt idx="73">0</cx:pt>
          <cx:pt idx="74">0</cx:pt>
          <cx:pt idx="75">0</cx:pt>
          <cx:pt idx="76">0</cx:pt>
          <cx:pt idx="77">0</cx:pt>
          <cx:pt idx="78">0</cx:pt>
          <cx:pt idx="79">0</cx:pt>
          <cx:pt idx="80">0</cx:pt>
          <cx:pt idx="81">0</cx:pt>
          <cx:pt idx="82">0</cx:pt>
          <cx:pt idx="83">3</cx:pt>
          <cx:pt idx="84">0</cx:pt>
          <cx:pt idx="85">0</cx:pt>
          <cx:pt idx="86">0</cx:pt>
          <cx:pt idx="87">0</cx:pt>
          <cx:pt idx="88">0</cx:pt>
          <cx:pt idx="89">0</cx:pt>
          <cx:pt idx="90">1</cx:pt>
          <cx:pt idx="91">1</cx:pt>
          <cx:pt idx="92">0</cx:pt>
          <cx:pt idx="93">1</cx:pt>
          <cx:pt idx="94">5</cx:pt>
          <cx:pt idx="95">0</cx:pt>
          <cx:pt idx="96">2</cx:pt>
          <cx:pt idx="97">2</cx:pt>
          <cx:pt idx="98">2</cx:pt>
          <cx:pt idx="99">2</cx:pt>
          <cx:pt idx="100">2</cx:pt>
          <cx:pt idx="101">2</cx:pt>
          <cx:pt idx="102">2</cx:pt>
          <cx:pt idx="103">2</cx:pt>
          <cx:pt idx="104">2</cx:pt>
          <cx:pt idx="105">2</cx:pt>
          <cx:pt idx="106">2</cx:pt>
          <cx:pt idx="107">2</cx:pt>
          <cx:pt idx="108">2</cx:pt>
          <cx:pt idx="109">2</cx:pt>
          <cx:pt idx="110">2</cx:pt>
          <cx:pt idx="111">2</cx:pt>
          <cx:pt idx="112">2</cx:pt>
          <cx:pt idx="113">2</cx:pt>
          <cx:pt idx="114">2</cx:pt>
          <cx:pt idx="115">2</cx:pt>
          <cx:pt idx="116">2</cx:pt>
          <cx:pt idx="117">2</cx:pt>
        </cx:lvl>
      </cx:numDim>
    </cx:data>
  </cx:chartData>
  <cx:chart>
    <cx:plotArea>
      <cx:plotAreaRegion>
        <cx:series layoutId="regionMap" uniqueId="{48F36C0F-FCCD-404D-83DF-B157ACF6655A}">
          <cx:tx>
            <cx:txData>
              <cx:f>Sheet1!$N$163</cx:f>
              <cx:v>Totals</cx:v>
            </cx:txData>
          </cx:tx>
          <cx:spPr>
            <a:solidFill>
              <a:schemeClr val="bg1"/>
            </a:solidFill>
          </cx:spPr>
          <cx:dataId val="0"/>
          <cx:layoutPr>
            <cx:geography viewedRegionType="dataOnly" cultureLanguage="en-US" cultureRegion="US" attribution="Powered by Bing">
              <cx:geoCache provider="{E9337A44-BEBE-4D9F-B70C-5C5E7DAFC167}">
                <cx:binary>7H3JktvIsuWvpGn9kAUEAtO1pzYTwDFnSalxA6MyWZjnkfibt7yLXvUn1I/1CaaYIgNIkWVi9RXN
ukqmskpkkA4ceIQPx93/+6H910O4XORnbRTGxb8e2tev3LJM//XHH8WDu4wWxXnkPeRJkfxZnj8k
0R/Jn396D8s/HvNF48XOH0SU6B8P7iIvl+2r//Xf+DRnmVwlD4vSS+K31TJfvVsWVVgWP7k2eOls
8Rh58cgrytx7KKXXr669omB/0tR7dbaMS69c3a/S5etXO7/46uwP/uN6X30WQrqyesRamZxrRNJF
SVM0XSLKq7MwiZ3vFwXdOFcVlf306ftuFhHWHCjIWozF42O+LArczPq/3OIdyXHt/auzh6SKS/bQ
HDy/168+xF65fDx7Xy7KZfHqzCsS6+kXrISJ/wErcL9/7D723g/wBLhf2UKGf1z7LvWAmSfNYvOE
fh0RSs5FjaqGQUVJVxRqaLuYGPI5NQxDNahOKJEMUd589xM6+6QZhuVpFYfH/M1J4nHtPbies4g3
z+UImNBzXSWqpFGDqJqis2e+oyfKuSYrkqwZskEVWWSY7WrMfomGcflxLxw21/OTxOZNuPi2iI6o
LmwDU1VFVCUDf+lUJBw06jl+CEgkKouqSkV1F5oDBBpG5nkhB8ybq5ME5jYIF25yVGSUc0UnKmAR
NZlQqbeRaeeKqKuSrOgqJYpmcMfMIRINQ/NjJYfN7eVJYvMm97okPqbS0HNiyKKGDU0FRJzKSJJ0
Dk1RdV2SRFnB1e297ABhhlF5XsiB8ubrSYJyvfDi5ebRHOGIUc5lSSH6941KMfTdfUw1zomI00U3
gJkI44A79veKMwzK92UcJNfjk4QEW3IRHFFNVPkcGkJEmMaiSAzC72CSIp9rIsUeRwEbANvRk73C
DCOyuQkOkjenunUFi7hYFJtn8+uKIsMWg/1LJCppRFY5S8wg51TWdRw4hiRKisJbYm/y/fK8gMvz
Sh6ZdyepLNYi9P5M8tg7osLI2jlRFNFQqQzPRV37Jtt2siTBoYSrSWTJkGXFEKXNe/Hkuxwm0zA+
22s5hKw3J4nQdRKXi2Me+1Q7F2WZ6hLUwhBxmnBnjCQCHgqjTFSYpawYxi48Bwg0jM3zQg6Y6/uT
BMZKwiRfPCabp3OETU0/NwxdoUTTFZUCAm5bk0QY0xQRGpliUyOce3mIPMPA/FjJIWPdniQyn7zi
IYkL77i+v4qjRtcRb1FVVWR71vaehhiZJqsaojUSkUWqMQd02w44SKRhdLaWcvB8Ok3v/+MyXzzk
Vbd5Qr+uODhQZENWZEWVgIDMx8rUcyrBYlZ0GU4obGtOcQ6RZxiaHys5ZD6O++bA9bL1HrBb8NHL
68+/QfTy8tj2mX5OdaoRxVBgo/UDMoZ+LrN4M9GIgXAa4fVlvzzDiGzWcXhcvj/JjcxK4nj5UHoP
VXk8ZaHSuYI4JexiXUU8TOTPfw2xNBmqQiVZl3TYZ3Tz3d/Ns8OEGsZn5444kKzTtAO+VEjz/PU/
RzxsiHgO914mokYohRfTO2xgJxDRkFVFp9AxZAl2ETpEomF4fqzksPnywepp0G+9od0keek2y6I8
u1/muVcmucdSR09n8q+fOCp8HI0iZCkZqqb1IZIkfZ0soNjkRKLgVNp895MS/W3xhvF64WM48G76
imXBpXhc9A8j5iT9x1Np71kAp0TetTlm+kahzAxAMNqQkMw0AMyuCcesax3/UJbEQfKNh+xQqYaR
2l3NAfS+H9b5rQEaLUNgk+8NfP6D6dYJnC+PvcHH0mgCi8UgeD1kIkkq9lRsqjsWPmJKGiEE5iVV
JEkTuUTFAQINvxnPC7mXYnKaKaQ34bdlXh4RGEU5l1SkVBVKX9hq6TkAQSBDk1nQb/NKPG20B4gz
DMvzQg6WN2bvIPytdfVm2fwJssRjuIgfN4/m188/hZxLBpUICAoydsy1CbKtLap4LrKrqordVJfX
2rTtD29LdQbJzq4W31gwJf+ZiMNA/eSjOOhu+hr1W0M3XSa5c9TILEFkT5eRAmfHnNpLL+lglSDu
pGhwl4FuL01+gEDDGD0v5BCZwtw4Qa7Pp0XhgvZVJkc0+hGWpQgeISGLDJOuSPz5I8ErUEDDgkbp
VFW5PNNhEg2Ds72Ww+fTaeIzfwSL4Wc7yd+jx1GKYAXSGCJVVERnjV4GUKJgyEFhQD+Bu7b54qcD
aK8sw6B8X8bhMR+dpL7Mw9CLE++I/hcVzyUJMT9N1jSWku0RfoxzxDc0GAwI1SIGxYIc2+fPIRK9
AMzzvfDY9E+XU+Atfl0gfLF8OGZylsjnBPoCTixOG9gHu4Y0/GEQS5BcgqkNx5kzow8SZxiZraUc
NF/fnFj0Yh4/ekdN+snGuYHNSZSxRcFg6zm/ugrIJM0wZImx48AK4vRlv0DDoDzfCQfJ/OYkd7Lb
fOkc9dSXz4EHONfImOs4Qnopv/Wpj6iFivMfSrOLyn5phkHZrOMwue0nLU5hB/vEonwfPZjKx6Ux
6DCWwVhEhBwRWG2dB992cXQRLAboE3g/jMXQ42IdLNYwRtxyDqpPH09SfS5xBlcPwWrzGv+6Iwqy
CTLhRJaRd30yBXZPG13BxqapoG/Bs1njtPnuJ/PsEImGAfqxksPm8stJYrOOJZ9ZizyBsXbE+I0M
0gIsNWQqdChRP1SgwVQD6UFEgEfRDcQKuE3ucLmGceLXc2jd9E2D33HT47zkTdxiO/q58yt/swJI
Jec62HJgYsuirCGaJu2qkaHAfpBl8j0hta5H2ban98szDM5m3Y7sr19tfsznyn+L9ESYVF5xZPNM
PEeojKUdkBEXwZ3jgs+GdM5CAiLC00SDNvH1C1eHiDSMwNZSTjOuTtP5v17kq+MGO2XkWxWiIPiv
adAScOZ2lUNTQQCWiISIGgwCrUdmOESiYXB+rOSwuT7NQMD1oigWD25VLMvymNEARKPB/YGKgNYA
p5NXHw2UBxWeD4ocUIkyUJl1qFgvobRzVzxUJ6pGHrgnRXLMTA5Vz2XKeFrgnRKmSJweGRRJBR1X
FSTgRKnn7lwfItILEP1YysNzmo7olyo4ph+KIgcVJ4sEghyIv/jDQYP6LFanhbJG+Yk0hANq+/xf
i/NMtfipfT8MUO8DOJi+nBiH4Z2L0uSzeXHckwjcLYoUJ3wdmAqobeDNNGx0VKEw03SJDiVwDpVq
GKPd1RxA7+an6fUsm7MNkWnbmN65u79pTKM4BTXZ4BHoyLOhDII/jiRRPZegTAjoIJHT83cOkmgY
IeRCn+9m5w5ev7q5Pkl8WJuBpMq9zXZzhIgBqKeqZqClgcFq59fW2nZchxUPwc5DdFqH0de3tQ+R
aBidHys5bK5Pk2d/l3vxw/Js/Agu0CP2uvN9IP2DfCD25pt5FReN9xDsk2O3UcTPOmPAZFFRbaGj
blmVpT6PWVXRpwHmCtUYjbnfh+FgsYbfGG4599rcnBwVBRyPo9ZmMi4zon84EDXA0PfMDOMc5cvg
BumEmTW96vKb5X6JXkJms5IHZXyS++zNsl4TQo92BqIkA0VMOAJRCAi94Fnm4NghZ65Q2DGsnoZs
VPY7PXavNC+h8nQXPCanGS1n2j9bRCnIJvu5ln9jT4Otj54yqDJDDUCvWob5yhoCtTpYQBtm87al
f7BQLyG0c088ULOTVB40C/q2fNi8wr9uoqCinFUqwdJft5JZsxe2TRQN4UJDwb63Nk/4zkz7pRmG
ZrOOw+St1cPktw7Pshf0YpkXy596oX+TAQS6iazDKlR1FXXLvf4yGghAyGxIImUFtaiZ5dLnh8k0
DMv2Wg6am4seNL9j7mJHavQwY3f0JcmPaaYRpNFZ5AKFSyjy64UvNAW5WpF1yxq26Q+R6GV0nu5l
5y5xk19OExtWN3M2WgTHjfyB3EhVghwHOmSgOVYvvCSK5+gUAG4dwn4gdm220u/WwIEyvYDQzmoe
pdOMo9+63jH5jXj4EphYLOKKDN/aGts+bnRUBIKain+Rf2JdtLjdbZ80w7g8reLwuD1NA+AfYJ+A
1wCvBnWYioiAOUhzXM4J7BTwuQyUpKybOPAZwUMkGsblx0oOm4+nmci4W8ZxsQrrxVHZQSCgIrTH
6k5YrEhEQoPDR0NCHYQHVAmiTPPJM902ow+Vahij3dUcTnenidP7pMLJ8w/wT0CxYwEA+JkDrYLA
4tJhOiASi0ABTLte1d/BUg0jxd8Vh9X7vnF9Chbc+wWa0py9S4rF2WiZou1thHf7v86mFajE0SJc
bM7vX3eFQK2XWLk6iCcaeBFgqO7qmSGyOAMrRUJO5HvPlG09+yHpz2R6Abvnu3y12+719avtj+W4
K1sPgaevTJHE+o9X15qohvYKaFoSVtG3Y5YXocIWBSrQJHitiLf1SijRWRh5DwofCTFVVn4ELLex
+juSDSPW/wRO38y+vv3WzuzT9nF0cxwJKjBXqQFHVUIupFfQAnMcWyFrpYoWw3xFy6EyDUO0u5qD
5/1pmuM/KqjORnjBnt7pX9/7GO8ILW3XOcR+HYWGPl5ooKIqaKPGElk8OXzTNPws+fMgXR+Ga/hT
ONjYTXO74CmcYvewDNGWfLk8ImToIYAWw+JzbzvOLESdhYzrKMBA/G7AlTpIpGGktpZy8NyfJsXl
ftkesypJBjeCcVyQJkIjYq3PsUTGAsEjlL7gfBroe7NXnJdgWd8FD8nnk9SYD+XCPaKy4ImzGjAo
A/gqA1Eh1oJYY2ViBoh9iKtKm+9+igvtk2YYkKdVHB4f+vSiU9jBbpJ6cfb+ISmPacZRBEsRxmbz
ByhstF44CFxxmTWGRFZ8XUbOm3EHCjWMzs5iDqSb9z2l+a2NN7SHi9C9c/PS/rpBgELkdZobPdMG
w6ho3aWC4qqvrW/0hmJh1m0D+wCBhlF5Xsgh8vE01Qauj3fMJvfoP4hGxCKrD19XIfG0PBAQWPkE
ct5oroDE3i4q+6UZBmWzjsPEuu0XIm8YbrxD+lv0Hvy0SjDjxtk8lCOoCbJBLD8KihfoB6zV3W7M
ADE7tFJguW8VnS40rt7oAHGG8XheyAHy6TQzQbcI8eTHTDMo6AmjspAoQWZ7gEuFUj0dxFU+nX2A
HMN4PC/k8Ljtm8O/9TFyjch1mXw7YlANgRqDgMyGFj7onIA4AB9UQ7oOaR4kukHdYTsbpyKHSDSM
yY+VHCjX5mmd7Yf0KxqI9e0bK/U0Jmz97PgJYrshSJZGr+JFfczOoJgugQyspkkU9bToC87vmzqr
iEYaHYFYJNKJxjfVOECg4bfieSH3Utx8OK2X4o1TLYoHtNSH0XXMbpME08BEdARH8QxMCTQIggWx
naBlLTXWnR1AKkdAj7MvDpdqGB1+PQfSm2nfLP+t7Q1z4S+QZ/oHBh+gQ5NO0fpkbeQxFsMOSBKi
30AK9CCioRya92b/hljDOPU+gAPKtPoH3ykBdfa+yo9nJCIXwfpOs72OTTvo99uS2Ag+zK/AKQhy
RC/4wD3tfcIdBNnTh/RgOzH9Godnd3niYOLjETkqyAMiFg7/CmMp0IyjdzYhDyjq6IgMlj62yKf2
aduu74FCDcO0s5iDZ+caFwT/3VOBFsjFS/TZPZ5WsbbHVMTgFxR4gtnNRb/XyVpkm0TYlmia3Gv1
cIg8wwj9WMnBY73p1z391pue5XqL9JhxbxDt0aganG70plPBkeSNB1bvhJGJ4BJjwAXSfXzQ6ACB
XsBkcyc8JLP5ie1oTy/MmYVhu0dUFVYhoaAxytNMSvRI3bUXULuCgwlFaBg+1o9SXP/176dxEi8n
G4dReV7IoXI9/twztn93RXGrBf4cDxL0gNZF1mgDE8UQPEWnx11IWOEmdAX9OVkAA02fcH37kIGq
7BdpGJatpRww1mw+OzFkEsDiHZMFRNBuH/2B0PEReTs0aOc9U+YAMWIJho0QkPNhee/AcoA8L6Dy
vJIH5fbNiYEyqvJF7BzRIiMsiCSrrCM6BlL1+zqB6bPuGWSgAE9mIy05ZTlAoGFQnhdymIym/TLa
33oHg3kYL3xw5o6JCkqD0OtMQi8tNBPWEQrY8UFFifXlBqGOTQ1nV7f15DB5hkHZXsvhMr0/MVyw
F4PEWC7j4yoM6xJsoMsjcndoF4S+gdzpAusYHinKiBmvG+yQAUPsMLGGEeLuigOJu3pijsy0wpCX
ZX5EPZI0pFLBjJPU9RQktKPZ1SRYZ6j3RjURdjd93TOV16X9Eg3j9ONeOIim705Mj2YY0BEe9chB
oQpquJG7A8VKpOuYzPb2hqliqJlEEBSkBZC6uazFAeIMI/K8kANkdmoHzgWCnhiNuHlTfz3TyrrT
ws+HjwJIMLeS9y1Z4htNUtE9QWZjEzdf/ETfOUCaYTyeF3J4XLw5scz3HeqGj2kmg4eAPAHKTzG3
HRUNfZdSg3HAWjyhIJ9leviy+/3yDAOyWcfhcfdhfFqOy7Nv/LJT/ffqhtlgyv/v4ydXCXrMe0m8
L/vZS3Feew9usng46nQ9YILJenBHkNlmiRreDEPv03N9PSaURcQ4E/kwgYa1ZHstpynXc+vE3Mnr
JF+GSbHZ0X/9KEHkGIEu1Dqi8wSmhqLEdOdkx86mwTRGCgAbVz9IeYA4L4CyuQ8ekYFm6L+1M3mz
WIGuc0SyIYEaYAjoxpEcCIZRFutHJH8o5nKAOMOAPC/kALl58+W0DpP7BPOBvIdFetzdS4EDz8hr
MipLFbnvl0jn6IMOi4v1Ou+ZwIfKNAzN7moOn92LJ+Y/3lTLOjm7Wv71f+Lj7WjIMKNHC0Y3wCCD
O99jbTAXkgWTEY9BdWN/2taBQg1jtbOYg2pgDtpvvbXdLloMqTkeMMiI4QiRkfX/nobkomQGovyo
N0AgmZkJcCXp5rufHJf98gxjslnHwXH75vNp7WzMjPvr32CHHteTZD2pWEWbBM5h33VBJzfQq1Hv
BjtgoNHeYTIN47K9lsPm7anFXN5WHni7MSvOPiI6sJnZzFx0nMIUB/Fp4vS2eQZmIJv2iDaJBggz
mP3EufqHSvUSPtv31EPotJQHleNnVxggcHYH+6D4639vtpZft6DBEkR0GR2awWliaX4+ZIkCBfR5
wYmD4BlaivQSMn9HsmGg+p/AgfX+6u7E0MIolDA54tnDsmaGhH4uKNTR1+7lth6xygT0QWLjOWHk
Ea7Pzvv9wryAy2YhD8fAFK7f2hJ4n8RJfkw0sK+xwRsoA0EUEy3CuCg/uGTnCGqi0Qvaaq978Gzn
y/ZL8wIc3++CR2OgMOG3RuN+8Q1052MeM4hPohcLKg5hBgzMQAVVCU4NQvygZgCr3oCAAwQaRuR5
IQfJ/cC0598ckmhRhd5RCWTYskBaRlgGuxMzvbjIDCsKYCFljK5FZ7e1l7OtJPeLQyR6CZYfa3vI
XN+dGIvsPly0KA444vYFswx0c5zlMuqqNAo3ZfswQTYMp/2PyVpsc9tB5gB5XsDleSWPytWp+TJb
FN2jBf2R5ydsVD2mnxrw//lDBXl+dF5Bh4i1BfDUfWUbl4NEGgZmaymHzNaVE4vNvAnRagoFyGDF
dpsX+NeNZRRjYNtCnRP6CugK3JUdzUG7VxEJTQQ20S+CzeXcfPFTAOBQkYZB2l3N4bR78cSgWtdE
/BNQMbYM2OLoIQq1GtAnNtL2e7/qftX7oVINo7W7mkNr9+KJoQXKT1Z5UXXUEwl7H9ohgp8BrjmG
1e3qlc7OK1aXDReIYAIKP/rkMImGcdpey6G0fenEMBoXDyygc2SIQGpCoRoiAGj+BZLMztYHgiCK
nTQMfMJ/n1id24fTQQINI7S1lANo68qJ4TOrlm61PD5VEKcTq0lDsBPjnDBahDe62UA71q6S9lI8
B0s0DBK3nAOKu3piYM07OKzh5ig/ig0BLhqa8yKSg0H3PToatjtGtgHzad14FAz2zXc/mRH75RnG
aLOOA2fz4xNDBWwumHabJ3MEVJj5jcMFOxh6gspoQ7m7wwEVlBCAJbjmR/er2PfLM4zKZh2HyubH
p4ZKhZ5SR4aFsANFhxqgAQgXaAMoAAq9x596jPeiCBf7xXkBlc1CHpbNz08MF+Sqym7xj5DT2cwz
kJkJGeyzK6EHPLoooxsIK+fo9X44XK5hnPj1HFz85RND7W5Z/vXvI1ILWAYbBZ3IhyJyjTatuzsc
q4UG5RZdQVlr8r77ul+aYYw26zhsNj8+MUyQk3xw//r3EQ8eBbQBxBOgJChD1zjfh1V3IOwjI6/D
Cth7o8gOEGcYleeFHCzPPz8xXN4ty0XoVuGyOiI0aHiMDA6y02AYMB465/JgYAz6+KPV8dBw9cME
GgZney2Hz/alE4PoPeg45TL9699ZtTxmTA79wxWJwjBjs2D0vgKBfYABPxIGrQ8o0MFCDSPFLefA
4q6eHF7xGUbJPxyVr8uIiAb8Tw2GGytm48xsQ0IuDxYDJi5RcBEoPzSGcQX2y/QSVj/W9oD6cenU
UErCJPzrf46662GGH3rXYKB6PxgHgAjK3DGcBAXvOLd6AO0X5wV0Ngt5aDY/PzVcqgfX+2e2O7Q+
xrx7hKwRPOAZ72hXjUbhSB8xNkg/EPf+YKleQIlbz4PFXT4xzL7ihDqq94rdTsZOh9Y2FC3319yp
bRsC/qsiwnVCHAgKx7oqbtT4KdSzX55hlDbrOHQ2P/7NUXlZvO1c685v/c1R6yyNp4kK+j6x8WUD
dHiMh2Hdb1g59VBT96206MsiDUOztXTnDl6/2rrCN9z9j0yA4cTjGpu/fN9/r9ZNRnKHyoS5PjpO
HZ5TjVkWaDuAXmtIACE2x7a77bzCwUINg8Et//kd86B8AJHk//lYHk7EDavoWGgQNvUK/6J/EJts
1csgsI4pKuvyCYK7jAb7PDlkvzzDQGzWvXB7/KM/TgPql+fKP892Hy3KxTgu0cEJoaR89dRn9edX
1zeILqzc0u+v7WCg+gm9+ePrVxIa7KINDV6rp8HM7EN2XvirBCRgD0ztjR5srVouivL1KwGsarQW
AK+aIr/NulnjUGmW60sGOsHDQ8IfRoTDFaQWQI0s3devZAwPJpg4BxYpxl2gmwQ0rWBTzF6/Yv2N
4FjB1Ps+NVB6tZHvLglXThI/P5Hv/38WV9FdggxkgVtih1r69HtMWAy/Y0XfoEmw8m8wJQhoEunD
4h2aebNf/y9vlTdV4kn5PFbqYuS5hTHV89V91gWTYKV7Fmgywjh2A2O6yltLaaNmQkI9tbJ6JLpZ
d+0GZLLSXMk01OBKl5TVNM6u27JS3uZ29EHyw5ERN9IoobowNsKyGJWlrk/tNJPNuHXnkRSEJi2n
WZVUFyrJv4Q0iyZFTmrLS4UMfWSiyso/6beFmwVTLS9qs4hKM00+h6rXTWJfrq24kuZ+LRhWq1SN
KdjaVWc01aTtqKWnUTEKskof6ZU41ePEMI0cQmTRIgtpNVNpfp9nRWnmDu41EUvDqqmemqCVTJ1a
Me0s10dSLCCiq9XivHLSWeh6zlirZDNMhdXEj7TSdGOkRyJ8QJ6uLtpsFU1WmZFYqzZrLyU9N9Xk
IjX05jZfFTNRSkSrNWRh7NXNzFfbx0L/4kp5OjI0wbGorwqWnhB5EiRtZkaer1qNJDsjp3ZNEPfz
SSTVmhV7JDAdQe9mlWqPdUcrTF+nX1eBIqNI9fmNHnpD+i8IG/uKyAtB5yaCQW27L4i/0vM6qdN0
nsrGvVhKtbX+K9SL2FLUIjWdVWVYXVjdihWEoqFodp72/WH+XBa4o9y7ytrnoqqHsibkyA/tikIE
SWydIEjnjZDLppfGX2TJovksEao7h0QfBCNeejTc9wSYCuyqCGIWoLOiX5gC0oPMPYGuUqWucNVw
XgjelZgFKxMvtt05luvn47Ik+XQl+N7IbzrHTPPMN4Wiiad2U17gNtR5lnQff/4cCDItPYngjSMO
BoXVUQqw+yB8kRRNFBfhnLp4EH4sUKswSmKumnLaJolsClXumyoN1bHqB5dNHHYTIQwuXL+rrBYN
oSynMZZ1mxqWqnbS1EjC6fqjVDsYtzIhVmH7Tyfu09Y48CLJTCj+MYKBjT6FaBwPZgmHngMN8OLI
h9BG3k28YjUrfX01LmtBM3NflUZIpHsjucm+gORdW5kDPfRsUTXheCXjnDxm6iqeykYpmJWQvFUj
2wQ75kNoy+OsJSszcUc2CQwrzPxvZZL6ZkiK4KK2s2LUCqtvRlXcZAp7EMR7bIW2nNhK0piKS94R
PSvHVWjc/xym9YvB3bGBKBcjO6MADVGxXZjawAndKBC9eVw2c1kIqZlnXjR1mg+u3pErsNrGRkx9
UyTUv5BoJ1qCINlm2KmemTaaM0nl1szrOppoauaaYq5MvEoeeS1pTNIa93WmepZv31R2UI/VFJuA
kVbpKA7thZFKlalUWXChBJI4iZVqkSVtN8uFPDQTMR5ntmZ5Dh3T2t6nLzicOKDBO2FkVhTm42+N
05dQKrRVVMn+vMyN+8SoGjzy7ja3w29CZVfT7M94lYxiIgnjtlgVIydR8nE+1gqnmxhF7oxa9bIs
HNWKJIWiHfLPdjN5SDY2JBSUW7jkCCXvQpJnRiiXuerPs9VMzAPtoguTz4me40go1PtU0GSzE5Tx
+jggtaiYakrN2FELUw6r2mrqsVAyNa/I10Jzv9FuFYxLR32L17IYVXWmW0mp+JbU5X+C1aubMbnv
jNWFEl8iyHaXOVI+E0gjjhM/j0Z6GN0Vfk1HguNZqZRGF57vffWoraIh6s9uW+pvYeiSgKnciPIh
Qq6K3CkfOH7jOWrqzzvVTkZK6N/RojMsUS0zS+u8t3Emj2hcTptSvjRs/E+3yj1Tytx3fkSjWexV
vrlHJO5cQR4FYiDsyChKoKUz5vO24UE9oZFq1/Dmrm1AV8XuVnRVOs2jeB6HGp27pR7MnFq8RKJZ
GZVafuNpjWAVkbRPEqaGW2q6lgSDmhkBREO0RuLeVz8qVSEXoKalZ1sKfSzcVphHoVNNPL9pLIJ9
KFi5zkVHXMtJxVGSuOmsjNL2YtWEqiWX2odQJ/bYrTp1ohBlnKhkj4wyey97MoIijkqX9W7CnuaW
mVapYZGrSYutpFBujFIyLnIhGFEj+SgQvfgqZ6POEaNLzcvsWep+0+ouNZWGiDeKF93AoHwM/MIz
9fQxUAz/fSuplpg3Zu3r0R0RQmdke8SxEoPGY72L6kufCB+qys2sZEWK67CFtafn/kjQ0r1PnzsW
2NPH8EOc6SCyoTKU18h6JQVeppTeXKQrwczKcuRm9erS03VnVBZxaMplCzUqQ7OUMpgVYeWPbXkV
XShFIphEay6aeKYFvrBHZxTO2mCCoVYSDxz5CtjiOveC1o5aJ52tefPGN6ZaufLNwk98nPWre0Vs
fKv1g8bygu6dbssSe4Cu6eLvCc0nLakiGKEODjYtVkZFawtzxfBGSSprc0pW0qwLi0kXS5aqNeGt
WEfZRKtVZ1R7umTqgjrzQq+6l1tRMqvOFxZJlM4VuS6scFU+tgFNx7STKsum1VVDidkkSvS2yhJ3
skq8xiyTQLAy4q4sI2nyK1cvH+066i6DqrqJSSDdxjVwLINZpqTlQu/865Zc4FGPk9INZ0YYmpXh
GFMh6PxRmaidaXt2dGFDkLc/3wRYQpV/rVkFN/pJw0NCySm3HcNctZtOE4QZhfkxa2oPp3fkml2H
Gw8rRb2To/qtbai2pdt1PMkyPZx0UZZOVEkwE8kh0yIPZdMIWmWuUXmkuJF/t9LF0apO0nmexMtE
ptlEpc4nOzSKGfRZtxwjV0aYMEjNxmi8uV5Sx7ID25hkYnqb1jn9ktr3mj0q4DldJUoYTvLO+Ow7
rjryc+KZcmzb81UtJxddQWF2ENEMhZUF24ntD+1lE4hWWjV/NoVWjpRGKU2HanSEInXRbDIK/6nI
F26xuu3CZmXlOvwFWUtMpzCcWRnImekJbmk5du7O5KycSXrSmakq1KMmNL4qjkDexsnqFhKXZpYn
k05I/AvatRd6qhjWzwGSuPMSSoC8KibYw3ODrYqyrt19RzRiVMCGeEqCV1ZWGRe3gR2Ls7StDHMl
raa+Uo6TRgjMTC9hyLTxvRoGganpyVsX/cbGoUauAyEJLTmghRkXRTneIyHbnXd3RmSmoJ4ays3w
N+8UeALBSyQU3pMtnDX1+8h2nHEi4mwHtcJsoGam560mjZ10kzCH/eNkydeVBzNZW8mFmaTOjHba
ytQ6OGB7pEO8oCcd0muszaCCIkSde34rvVAK2vp4y3JCp54nGpZTNV9DXwsmNkkdK22b1aVAy9Vl
HHmypfizqPOJ+XTouZkz+rlAbOp2XySUTIA5zIgOEI2zSsM8FUidEXvWyiEZKXIRvItamF2SPo/r
WPiMS5PS9eIrx/PcKbrPGyFJF3LyRfIb0UxkOX+odGaqutGs6XT3kiZLmDPVpa018ciz1XDievKd
HXXtuHEzfaJgW7TCGlpRS51s1eFHp7KTi9otx3XQOne55sGlglbPAeW13xaPSZr416qfpLOi7O5s
kkDPndq+0PAkJ67j6FZn1PJUzb1vue+6V62SETNI8nps+LCC0VztQva1uwoWxoVrQM46H60Kqj+I
K5PUsUnz9ILKrTHLYueyCvFRvpEUE4VqmemLzjtD7fR54uLwjxwamsSOvIvUtxtLTrp26tbFn4C7
sDK/lidkpT/KeRqPwzDHTUW+VeqiZ8ZuV89AWbBIpCuXieNJI82l/j3Rv+Bhu9dy3LyzRWpPtMbt
Rk4ZBJYKBxqHnC5dqWmpjO3QaT7aWjipioLOjTgfeVPVISOdpPklDtSvgtZ0b+VWMamGkITSrUIr
alzlImSRC2fle1MpCb9oktBeemHlmo0XwZ6N7Piiq+mXKKYKbD1vFBjaKA0E9bpr9fYy0qvQzHD6
zoxKxYlVha1puLY7TXJb/dyRaUDJNHfr1byMyJ+rLiDvqtBfaN2qQRxoJUz1gq7MVmVniKpP1Uam
o8/YBG8iSTCuJV+ZF01p34SdHphlXHeW3zZAUq8nxPDJTLajdJS7djlONaMZt2WbWbQT3LuURNlI
pvHMJlSawrsh05JAq7u4EuYd9dORLNjiyE20jw4qt0erNL4pmlaYeKrsW5nYFhZyEF/0sgst34mT
i5VnVCO10R9cGqaTWGuCK8SAIhi9YW5Gfpvfw22OJmoVaFi5ik1JSPSJXeNdduOknKt589hodTV1
BFWydCXNYUGvnFGRpLcIXlxTpXBGnlZcym0QzYxV84F2WWbCqHJGaleN6kwqzQLxuXGNibejMFUv
qVEgLNQU6igvtCmh+bXoh+51oBqBSfxgUqmxMJKkMrAcRYVfnEbtTPXoWyLX5USLW9ipVbsyu6QS
Rn7rKWZoR85FG2V3XcW+QtWutDAR34qZdOnWcBtLMn4yuvPYnvhG1Y0yKSKmDs6aGcTSFC4OmSdh
Go3sXBo7QofIW67ARtQqMs41uZ1qdqBPEHP5ZEuxNi4KO7CC2vDuwrBUzK7A8SXrH5M6897mkmCb
VRBKEzsR62tDWkkfZRsK6ZIPRHDaj6QgCAUWUWcSGEwjwXWJ2dYOmSRqMQ1sx76qBA/+mK5OQjmD
X9u+r+OVeg0bKPUje2YISjdVW3prCKpzLUYPtdioZkdtZdQGhnOtMaG9wriVQk233EQKzUKTYILB
S54EcudatetkI8OlKXblaSa7zg1ZPaiRNFplmXQd1J1gUj+JrJxmnin4sXIlxkkEZ1Bypl5X39OI
zNzE96/qVqZjUcBRbojurCx0K4xV8aqW2mtbbcoxiV3xrdBWI4ndeJJHzVSq9XxM/ar9qKdlMLb9
7kMgkSvYj8LMjeL8VicQLnA8+5Nbdh+FTjRMTTCk607PKssV63lFPGUaNZ38MdV81xISt76sZXi5
OA09NwgtqNUkLZT4SpVzx9K8gH6KiaOOZNmPL1fEka1EKMQvmU1L0w/Uu8Lo6BSuO56TjviERIuZ
F6jFWJJIY0mt/pA0cj2KHSrgYZSihaDPu9yRjPeqQBHqWPnkUlL8r2lYOlNYaiVMyZuV5o1haMD1
z7rPNMfWk1X1KAwlhCbsZVQjagCv8ZEkWTHJFLmay4VQ33pdjkcYGW/roFDx9rWuCTcbHk7szCqj
lUbximZQy5miufdR0+a3YpKUI+rJMfxxOZ0GzbVm3wLKcC41+TfNaBVEe6V0HlbYh2qhlm8QJvks
wZCJlLK4aDAl4DqKw8vQI9MuzN4qLnQwyWVhhBq3Fnt9UVu5XxQXYdNWlldN5bxZxAn9WDZifB34
KRnVuZb9X66+rMlRXWv2FxHBPLwyeHbNU/eLoqurGyGQGCQhoV//pWufuOfc/VBE2caYQVorV2Yu
2E3xfOp6Vk5gxu++t2plxiq/y0nTW7M0MBfQXRz8jO2CWGUSUdHB34fbIstV+NPVyfAYRTyuVRSW
Xpjy0xQWpyHGgPZXK8s8MGI30bNjbHmct3wscxmdXECCvdLr88JTthvaaK54saS7LWC2dmP6NG1L
cE9Bh2c61xVUiuFknHJlFy3+MShG/9C2qyw93zSeGQC/04JUQzqct26qdALSlYxxUWkxb1czLq9D
NgFDR+vHgHulc5A3qFiicsn7O0uFLtmCC9xxvzI8SStwUMsO8cKUy8A6oEp2Py7JRaQpuxjKF8A1
E+4IHm1YjT1FVkMSnPkYPdO/gJHB2Su2pvDn5ci8sTGC5xe5HkQQZYd4HkmJEXscaPjhcN+uC838
serpyc/U3AQcEDAqkKOnYlQoI7U6FKI/T/lLQVE9FJs6cU8GZdwh3UKOTkrGcn0rQbNmndawirhe
zn4qqrRbvIbQMCjFNkWHQHptafos2BUuf+1t8ZVpKq5FTE+Og+TSbNKVHtuy7cl2dkYue29ljd9T
jSo8SVHH6GpMW3s/xKLYF0ZWfP0rlc8eeuc9DfFCG8mhoWw9neuh36opW/vTIpOw5NaxKmPuGA/F
uM+g4ZRQU+gu52NfBr6ZjgVb3vLO/DTeu+WpbcsuBUW8VXNOkuf+Jnggjh8xC/KyK4AMk4W8TqZa
gtoTWXaQEdYN2zi4hLzJ8+6506AZMeUkkm5XjlvLb7KO20dm2qe9+uV348kiE9uN33vgv0tUfqCd
lt3oDfNuy0UKFhoCiUzfWuPGZpYkAWdGHrO5OPU8oWWqPK8ilvTlZtudVtNdlGnINMBOuyWIKxYn
z4DUddil5qKFV7Ydz3fb6jRomOFza4jQn1O7ZNUKMmaT0Y82m1Czk+GQx/3LAmqk9D39oU1clCvS
wNEMeVuuahaAxGKo5JbKyiOAbWF/Xvypq7nL9n3npsp3bEZ4E0Vpe00aqALJIQr9rsqCxreOlqu/
1tO7Wace+bTv6mlAau7a8MW4j1Ar3vSt7uo4Gtcy6OOoshlXjZm3r8lEFvRt+hXE0xszC4XgJklD
PLbzcsAJotVu68dmyP0fHY12cy9NMyxyz7oE8Z0MU2noWNHQXvzCepUz3kesRlzu7Rdq+wCVT76n
EuX2YI+5CNeS9v1QaxEuJYnkK0UBB1iRNVhvt67eWLd0+oRp45ylXJYbkhwIGHpdBSg7lu5ZFKtK
zpQ3CytOokjPywjhzrWuZNa770VTuCmrPNOWWca7qs9mnHbdJ5Xl5MGQolSrYhVTg6l7F9CSgfkv
kb3uo3Zvs5JsS19aFE6aZpfhRgYVU/ir09N13ryhUv14Wbzhdyi2c9FetjQWmI3ZbdALIAXd36l2
UUjXi19R8tnnw1Oa8ecpXQ7pOr0q8A2lA61RzwWK9FjcLf00lIL7h6JF4CtAy5RkwHQxM/vdq7Dm
RoCb0K9UjV0JLjGoI9KjNPGKY9q3Qf1Tjlw88rw4UISCOu1HhL4bG+iv4bpfJvo8LRstN5IsV0iA
mBKz9erNLT8BjpCy16SvU1q8pp2P1BmIvfZmcZK3xSo7ccoF2aqOC0CV28vvD75X+X75z2Jz4tRl
IE/L9ftfQ9ZG5cmv7/VSbpDHvlcsIB/+Z53v19vsd7codP5+9c+KuAd1sSusf/nn5f/81G3Tps9b
V82UkEPgrYg5hu2nmeNS/P9bDtUUuuZ/N7vJsAYRL/7Zk+/9/J99+ufH/mcrbRE+C8eG3Riunau+
d8NPOh9AnrXVf7/+r/37n03+a51/nbh/n5p/tnM7xFaL10KCjNraa5ugXI+Vz4+JlOs9VOHDyuAO
MJn9VQz6AKyq99Zr42rKqTt5S6b32wpm3/njBqlUeTsm46Fqg9U8RDkAPuPmg1O9o333a+3FdVhA
g8op8SuudkvcRzXcAm9G2RRDXeeNr3pVdnOrmsCu7y0VxTXjQz37hhylogKpLU7Ljs+8FP0kyyBa
H3zXL4BWHj8uhJ5kPonLCO09zaZLmnP+EBVHm+Z9IyKUYChAaJNTEpRp6P+VtGifmP+5mAQ1cN/l
B7HEY0mK2O7yoxPA5551uKPt8Nhb2rRmrQJ/smXajdUMtq+OckRTNtjrkDBzHIJxKxfjn9kSPS7b
TYcgo6xye1GUllM3+IdxdVk1bwNKqVzpfZotexqnLwRj5epvtsoSNjYyXuk+9x50qOcaR12LaB1K
M2UQyKNDm3jeU9ssqNiqdoxJNXtZBrULJ00SD+qm3oBUh4fBf+5AddeLy37nqw4rFRVVJKkqU3NM
MXTKLPwagNlwExBkI2p2QTLNDcuGFpKbusI4EVVZ6HV7K/RyBTEB3LOSeuTeHbdzce/lx5mbK3iN
X36w7kdf122f25JL1EHUJFuZqVcWkfxCC77rFpy9qNh+TEHxgBssq/3CAjC53NutRukaUHFpiGYd
ONr+cYrIWGZtkR0s2R7iAQE1HtozDcfdmi53RiTDURADHSt6D1dvKNMVQGTO+hF7Czo9YvKyoKK+
z0eza+e7zCfdJd6ipAww6ks75vOe8NieWtnX1m0M3y2OIQLorpssqaLNf+1DvlW587qD4+OOihlK
ThrrUz9sZQDugQQm34tlqly6Lcdcg/KgUDK3QtSZYGnJNXLg5um1zH2Pld94MfXStfS2QNZDOJI6
cW13mILuq7dC7LgffZGN0b3dTHAIVJrf0aivghV7DJ+Jq8OsI+WmpwccmrxyqAkCuvKdx3wQGtkf
OcDg4hGDsdzpoGJJog+asmYwjZiKsCaexpmZ52PQ2bMoMLDyuWXPmf2Kfekf8SVaKsv7muux2cb0
57rO5rxkn8w9L84Nh9nlIPAjed3yalq7pXGtQjoN3S88ojQpRWfuB0Fe+jb+gooUL5mraLYd+8Q7
Eaqwk3wghzXLvYrG3VBObQ5BlyRRJVwxNUh2H1YLDP2oy4GZUwLWaL6PWKhvzFEJpbm/kGBs6AJF
wE8yJOKlQOSal3MYj0HD3GfugzoTQRNxmBiWsBc7f8jeQyl5ZQcQSZDpXqTsH2/ywKaNRdZOu13U
yZdetpck+fQjSsCaeg+Lg6+F8pZWWSSmcthEXPq+VU3XrvfLILdqCLnApZ2CwzwnP4XOEDTiti2D
pOVl1sEzEhqum2hSH0FPzyoL7F5H7stntgRkfg4ns+/+atIGlbXpadWFbNIs+IsBaCpjB2AIFr8F
mdkR4Pw9UTFvtJdtuyIKdancdiBRiAEIKwodhkpEIPhRJtNy3gLQc+HAm+ETGMOqtjuPQ3xy6eDh
8YFFbW/icxsuT4VgY4mA8TYkEd/13RsevFhOoZhO0ids37HgOmZ2v7rwhGcCgUWN12OydS9e5y0V
NMW2zmbiQc+J+X75SjrTpGMOEJqAaBEsHCuPR1mj+frCQFtEM/vLvfwxVz4GGolt5VzcdE+Sz/Nu
mCXmyDY88p5fN9yEtYFYgLb2LxVFYSOVuvB2fi82PpashRtAG/4yOZ/sGWd57Rlw4AVRaWPdtDOZ
N+yy0QHPREO5xCATAtWkAX6m3+T4AMdae/X8u85nb9MkoU5E5heBbaIMh6CvNr1BunbtG+vjP+G8
kZ28UU/OpScmACnkEGZPkaK7LKp8a+YmmbPoIjED6OJ9Sob4YLIPbxEoWJZwvK5KzWWSvGWBPvnz
z8335yoKyYrgtx1b6T34czfv88A/uZ6AmnPZXJEM2hkli957In+jre3Os89/pAB6s/LDXagzQHgC
uszY9MU5cwhIlJYSM7R3M1wvHqvGbowrWhjUsxw66cjswWdrnQ5qQEFPftGY+mUfqfWgh/Ha6eSn
BoG7K1QP6SPbgxT9WAPVnfsi/JNarKsjWrkRRWJHikpObAb+Bi+cdxiZtEi2Jg/FXMKQNx14uEsF
6o282/yd0VLs1uykyCwqR+hYA+bP+QQ6r+u3iyHOlIEZ24bM6gn9IALZdXiReuelXlRGiJ4oVTsN
in05DiwMzgu9lXhShic1qpepQF2f695WekrWJkpXf9/FQPxIVSdfFrZk3YZ6cOk6WImy2vPX4ZCo
9i/J3BFGlWwPKIKwbKBsO7mgiFCxrnywieWNoTIx4btiROL06Xa2jB/Gdj1OYi1jy0sEznTQaS16
GPGSvnslIDIrEdq8Cjv7EMbbixArSOGoM7vRB5uH8G3StfLmta+yNjp5kg7lasfDkhaqSXiclP1K
6/U2Sf2CDA1+cSOM76G3duDbeBnn7aFnlOPEMlHpwAOm2cKu8YM2aXgCBgRkxQIZphSQ6S5z+0d0
Q1y7JcsbFk5dA07oiWmR73UwbXVmn90YiS/w4sNM/Qo2i+nkINC+t337rmOVgiSQAEfBfPYsZHQx
HYlLgIGWYZ+Qwt0PClEn9bIzJtFXMrY5dJE+Om3Ct+UchXee4bQh7YzQsIYfbdDt8lPreHxAtQOi
Tk4/ubS2CcfprisSdjdn6XFh7VoCzZudzHxxTOdol7ODmlZ2qlG4pXXO/exchOy6UV4cNn97smQP
95zXyGXZp2xZUc5QJImfYWdIyZtu2nB6Aj2VowdJSBVrvUR6qoYpfpsL87SN8m2mkLNnmr7ryYY7
z93rmETwL6mrTwFJYq6usPCd/TZ68OSCM2Cy0ih6n2L6VxDc71iyckz2mdT5je+U8p3o1CKyZXVs
46BCJPHrGfUYxkhgK2Vdk0iY1rJArKegvYxWvUAnYFXuFbwG7//kgge18JtlE46nWRVtGW+kXhl2
R0/ZwXnLBf7AuFntCshVuBsUn++IP9Frws2TDlZwnyP4SCjvgXdvVfHMZapOomP6BOoWpLTo0rZh
E9iUf97UK+T1BeagMBshLA3WlNzzJqTYKXptQ2hUuvW8UkoWQpExG7LRKGodjyMKWBTzh5RmzegK
//S9yFrPwn4H6MSU+WeREjfWNIscPFy+PmW3hQzHU+b86CCFJ8pR6w84/Ug5iSw8mcEDWFRTUCsj
u7NJX1VHoRN4g/sBd27TRzo7BH1hT5Nd4ECLxgvx/OX0vfD84j//IV2lKB3ivPp+r4c9zs7s1Ids
OSmagcq8/UeUgYgamFbtxyA5xnKbTy1oqZP5PsL/vo40z+qtzaG48izS50QzUq6TisD8qPGUOqiA
okP9UEZGMRg88vY97AfSgBLa2ESO378pIirx2f/7+Q7sm+SkODCemhMoa8bLQrhlp533HGtrTvIH
hOblRG+ff69kLRxvNvTgLIgIArSSXl7BvsHLVCRVOqH+aDN/aoZggYwuqEBWBBuxrNtWejTpy6gT
lZhZXIsOg1H4q6o2AViBEbBO4Bax6CUfTu4uvx0UjwkOxxVgXibSHQuSbXvQQYd/PrzV77iQEArt
p8ujCRpY0o+nWUUtjpPjSCB2P9pb/fm9YEgVtQVtVYaLN0O40vOJM1bD7XvHUg4P6qRYDRQXlGs7
Lid7W/SehGUGcrk6LMzVXG3hqduAto2Xhz/6xKlj3vUHeLmTU9a3v+Z09ppIYPwqxXd669XpewE+
uw50Bqhs5qzaBpKD0VD/+fD7v+H2csknKCmqoHBjQ/Sk3oYkfuPWstW+yWGClDOXbXBjcEI6AVy+
jmm0gUpTP5DjfiAC/hamhAEKJpp1SAA8Q9gF+qz0Vv9vO+Jtt5rHIT/3xH+LhxhqJlnB8vpvDnVt
CcvqQ2ijd9yy7C1ZO1kpslYFT59It+42Zymoc30EJv4ztsDNP9tEf8wccmg0YNOJEPeZZx7hwHyT
qylh13m1KRBItv7y1wK/Hcyq9uZPtAH+gvny0S4pis3JtxU8S0eei7MHkr/KDShz3NCGnyMFAzug
mYOgBamPAzIiKo2nMdsuPXUo6m5v/XchwUdBdND0KDZVfr8/ZPO89xhq9ttn/1q1G26D73uT3x/7
WmXNYuP3f623Fiv89d9vfq/nZJLv/Dm+jj2HKiS4OLRbNFSQGv7OibnGA9wuc9F9EIh49QK2iU+b
95oBAZQZL9RpXfw6986ckfy8aA+208G/WsLTCrrgoyfze7KkJUwWYSnnSJWmxQXhpiu7lTzF0U0J
S7xd2xeoYX1EtwgfyRzSxtrNkI3VlD1jygX+X72O6n6yVSesaZJxuQYIHpc0O8WmG+q8p/VWrOwp
4iMDoge4EWPPTqllZyu5vUsoptVy4+7aQUDHmNTnDJvnfoTlcw75AURCePDG+QVlfwZMN++TJEa4
U/4uhEe55p1wTaqD54DN9hDrFqCbIBfnwBgb0vU+Su+ipThYOssH64b9LH11oiQ8LgnN6iQvlj3L
7YGiZAFUhOOawmS+BxOJWl8Ff7PMYo7GWy17KEksYh+THUHRxK7JkPM38+4H+XrKxv5X0A1qhxtU
/ZZDfs1S+ajm4SFV7VecCP/sU69u28uEVP5q+nDv9zI5sjyqjA/wu8m9SvL1iHL2lS95CG0YQl3A
t69R5m9zGLW7+SYEyDG7w+x47QoKv0HQqpJH+S5X9JNJ84Foj0Mcj2gdQy1B6Utc2IcsgckJer8b
rKt4j3mmzLRbx9lAc3F6D8vXH+8LdZa5sDx9CdLWNDChZjV6J17QcaJOSby5ylMDrdI2+zuNhuyl
uxIhYVtbohN0TF548AUvZJf07jlGscLxMM99wN+jNP6dCdFi6kL7gK62NTcvtIIaazPsT0S6m5dq
6ioNEUmvZNp3C38A1QuUi+I8oo3xwoOW+iKsG3eJJxAi4rWK/e7Bi4KfWUQfTLs+MJgBkgEFpYlp
URPSLjCNzaCu+zrx/MaLb5VmM/fpeZvSexdBvOrhJAkTjTo5tC9tABFYLPTLi1wIdsE7i1nCmKSv
ltsfcQ+4SiPz0I/Z45KCq1DJk2/WdzqsH4LSa5bYAwNnn7CpKNnGf+YZ/GduncrIw7SIDZ7bJsQv
XP0e3SHtYzrQ38BarkoEPYZbf0Gg96ErfaVyvOjU/LFB/EdDkkeA/mUHGNpkYqCd6Acn+FIFSqoK
7QGXjG+fXOZ/JxjNJxgJimXxMTuDh0h+wQPzuQbpz/BFaclA7yBQunn8vfkpzj79Y/Me5BlJTNVa
dkd59KN3NyoghGYh17etCC1qIgazQN5iiiowFFFWwuD+A+Oya5ifgWQfo7ut9d9UntKawScMHt7f
zbftwC+yANS3DMpQf47y5TnI0fUgoSaCOuFVQqRfwqtzswFmwHp+VfgihHaLfoEhdBfciRkiPXa8
l/5U+7F5YbOa9sIJSP3zmWr1Qw2+gPT/3uV932ikVR5wkH0rKc6LDat+mUrlJffURvM+ECFo0Bkc
BTzkgTBFbQJ7F60pWLABl0z3+3WZL6mFsIHi+p62IbL6/XRrG4rn1wUkb9omF7WBu8puMStMZNkS
evRpXKbQpECtxb+NDxtOyOZ6ywNah60G9vX1Sy7Zk5GmnMG82gnyiR6hgHigftHJg2iFAcgCAFgc
2MFb8gNm6c0nfGRGPurI+0WK/AlneAMSQW5fH7YWoYdPjbeltabk5Gl1r3tyGtvkMIZgvkzYjNy8
gWDCwyn+wvwsdAGFIOvxKJPteVXufTIT4FgwnNaOX5YBAoiHy7Mm8D8GILCC7jeMIf0QPUY9WlQy
VXwGiS+rbtW0oibayc6HoyZZq0l0ci+iES5XCSvJrxZeurJYyU9n/LUJsB8DZiX1HhIyl73vYKiB
XqmjT1ATZ5egTykm02+l7HsMXodNMkWV8WfSsKEtKYF2lSV7T8k32qWvUC1AomkwyN1g/qhxRs4M
8ke/a/d6/kF8YitUWXc+964scL/zrnizLaRQKIUwxDVEJQ6gQbx5C7LtWEy/W8pABU4EiWeZd2tO
gp0EsV9tBcrTWH5ATIorw/LpgFYFtHmtK3xtoQ/0YLdjGK5fRKF+6bV7WFJflYRyv4ZtBmS5+OuD
FkVyXR/bhWBSwk2wsXmHMvnFyd9eh7Yj3S8YLUqdg5VgEMHQvxv4M18CNI7NMLWNdNBoZQAE5uuv
rc26a1cs760IZJlKv7hvwaaW0JI/cW+Q9YDup67p+MiPFLEk9iBEwJjAaw+dbrXzcD4ZCRzcoKBA
XRhdRgee1c+2uV6pf1fcbPT+RE5tntzlNo2f5+05Wns49UbYKwK48RKiGHSKtMFRwvdzo5d0lv4m
ADXn2UmcYoNeEU3M3ul2PkQoxJqs72g5RG1Qkgn29REPiKjw2NQA8rP82wfmMBSwPXU9R3wNw6nO
4GUs3QJrFbol1alTebyz+TRXuLHGC8mH6VmxHhRKLNc94GbXFFqDgFZ9dxbJ9jhDz7sUscouaTeH
O/SWUBjFkvES8GKq2yC8FuHw2a6ZuxD0URwtNDFTZPNF3xb52KnGBri86N1LT+Gt72Szw3m0oMj9
yYlzF6FA7PsbswS35GkZdLG7tWFuAw8O4M/uUwb33Pci1w5gltd8Top9n2TbqZMRPEGg9dvUJIDW
SKJBrDnsCBL8GFLJ3fci2ODc8wo4zWP3kEO4T8vC3LoSYfosA1VcyEDgFUktOgsZp4cVrt9wHuOL
RTKsJqKXMh7tVlkt/Wdg1fU5O07Ud8950gs0cCThOdVjWBIF9WvlZnlRgeU7dEUAJTIW7nOGIdeq
xHuMxtdWj9nD94u0DbZdcNPwR28s1zgxMaYBLAVxCEd3L6W7o44ir6ZAM5MfIdMpnJ40FPGFruKP
jFW3j8IlvQwOnVXB0h1SKHRVOktX+RTmn4xEd0VmYZvTxGvSHm0RA5jgKs5M3DgTqn0YotxTzKWl
WZcY0NKDuM4VtrZCGHYjVP7NB+eiijub7000bc/YSh0yddiQ1O97Ngd1vAYjbHirrVKTYpt70nXB
pd2Q4mTYw8wYehMusvXQmadRMlB3dJv2D2SNjl6BFiMKODGwgJ21XZGw0gMr5iflIgoiMNjRW58l
muggYjjvapdE1zkFdk81nHewx6ga0yxGSCUHzzKHQTpvMIw2akZm6iS+HPntLsUp208piHhvAq8o
pcprs8J9AfMAmijjE+lgqJSRBFbMTu0QP4wrOwYg/oCgPInupbfcR+3x3dCrp7ir/FZWxqHyM5FG
fx4SaBPnrAnidjui/eDa2jm7UmaHvVPL/eTii5Nc7Gy2/OhX76uITQwvKS91e7O3jAMKAo4TAb8O
SlfSnweB5mOAQF7mFhHG6c942+7cKvBsl7WH5mlJOco2rykwXDQibQo0tXSZ1yRL2zU539pyWOO/
PTHLQYHNg8XJ3mWMnG9/LkH2ZZmpyFzM7xQmMciadDHDOSfhy7R1231uPFSfiP/RlJd2oz+8YXwa
pVfaoCUwsvRweG0DrhFgSgztrO46hOp4jMMaBqjK24SDbqzjes3bz4FJGGqjDdTANror634PIimO
KPZBoKZSIkht0z4WsGF2BC3FXppcezGjIl7Qkt0WIMGW/gTiVcKrxdSNaw4QQX1oZOk7umTYg2rN
x0wAP6jWB9GiYHOGXQomebPy+LxZfWuZLiwajk2ZBmo8tH3UAs0oeogsKmvGfbRD8nYXzoaconTA
rPQH9RQF4YHFX6QvKDA4HNcW0uqZMPqgk9U7EmjSqg3mCtYE9CnR4CyZzesxb2HAGlbecHCEtzHu
NzoCNeyKfj5vKtjNAgljs/mR6mk5+mi+YkkMsWd1j0MwPNCZpwdRyBaYI+guIpm8srfZPfLhq2+n
H5hC/pF68HrmbimOWdCWMHd692E4voVQofapVp+CMXPSSfcEV/Gt28ReNhZfU93lqIKBL6Qwb0u/
lC41cJ1A87ApyNm0nbAttVYpg0Li3M95XTRoxeQifbQPxBMqqlBjfkNFJmilZCeMrw5c3vSQLK6y
s0bzTzah+1zER+1gpWkfxbTG6B9PzvnkVQlMy1AlkvcBjogoWXN0mKxo6BbxZ+ACbyf6HBw6FImm
s1NNCvX53Rr/fca4UGvTd/cUjUlEoi3UvU7JwffB2k15dpY4tbVYRlmPMSDiEExt2QNZwWGO7k84
RMADg6TIY3aRRfK46g2I6dZO/N3s5xuVnFMM8IokVpd4xII7JHD0303x0/dai1rg0CzQ04oHz8Ds
LYBBVirhgKJzgYtOOhTTMCKE+T4zabFHGwZQAcvvgkiOdTHH5RwLdsU9X0o9pzCO9HlQFTDHXcdC
Rvgubi+g5t13a6bfep/txl9Q60Mzc/QA7eXcBz3AJrppxv6TmtY/BCnIYOmCpk+6TxHDxApLC/2n
1z5Y450xEHAFh4WJYAZMHdxVqVNiTxtEB1rx260E0ACOJk3Y9Lw4Qc/Cz2gyaPOGbbQZt74EDvw/
6s5rN25mS9u3MjfAH8wBGPzAkJ1b3WpZshxOCMuBORRz8ernIeWx/HnPt7H34ZwQZJHNTqy01vs+
1fHfYJ6LnE85wbiAGeZTanLL3KiHIBLhMTf4xdFFnQqMVn6LA7a30cwm+ZMpJt46w2pMzORg1sOt
Nxhx5S0vj0PUkmFTb1sv7P31SidjQrs2qZkliiAyw0/pED5FnaSlI4eEfI3Zbi/zzegpP4xh8IJC
lEUwzGRoMgzUDdYQdFbBjMRIEfo32tPFwpbdtJpYnD6Whq+5vEcm0k0cI4UY9WqTpMNdYhlfHI32
KFObaxUzolZrbLo67XxM/hg5I3XBuldGkz9Jt94JHhLJp3Jb5WnK8ZTXqfzU9czF7Jqsj5LwZ5u1
uo1lysBIQWXWtpvllyEZmfr876QkJiUJJhQeBDj3DuJCo8jdTa/FL2t/MgvnmEflUaa3Qbe+xjVT
h9rjJWv4rjHQBHHpxFhyKoeP8cx/p1WKglOzxA6NCCXh77vq6b2pGeXerqfinHqpdmgwELR9N+2K
mEmuqzOcd/NReW/H3XQaNfMgVPU6t3Z7aUTfXSpy7gU506OTldNxGQPb+ShuuUGjmUjzUx+N5m1g
GKlOeoPhL98qhj7csm7J8Mwbcm3lZhyn9FD29qc2avLzulGG/nMcK9FJKrW1zavkTol6NQyIzA0b
jUnIuZydD/GoIJ+1pH6Rk5ocwhknOO3oO5Ltw37W1Xe11dk72hLrbPThGTEK46Gp3dRM8Q/CFZ+9
XNMD0WoPcc8j2kllO9p0kstDpS5Yh7g3PyoOycS0W34/wmsnS+JMM8PTbBIE5VveTd6RZI+3X+b8
cuocH4GTeuzcgyNyb0+Q3/bRIpC4E+omH9XmKDMcT6vsVusHI9B06Ag9/x4Dg8H3GCaMy0xNb/Ro
25KA6SpSf1TE6Fipycd0QAmaObgZGD8+WFl9daYIS9m8aXD3tIWD2rRJeJZG5VoxkkHiwKApt7NH
s7NKZDjfcdi5G9tAgK0xW/cdtEN8tloGVSO2YrSfu9ptmAYxXIpQ95SteG4YGQdiog1aGyLCKxVw
BcPz65buOMwVi8r+MpfLbLR3mPsnyX0nqP0OeQly9wxuhS+mhMmtUR4Lh6w/kbVh6xT3hQqyZAyl
OKhQIhgpohfRTRQdiWS859Ea9+3wQVMwXIcMy1hFnfg300Otq4Mub064XlDbDnSq6+9k2x+VEW2a
qeGZ13EMrR+4nqfZjxhtqWP0fmYguGHoSl8PA0Urcj8hib6LeQQQpmjfpYynDXVyo1QmbqwesYQ7
hgxaJwKZuOqIKFBXE9XCnlimxAxosHSNpiZD7tN1Q8+oh6RDXJMzdY5VRhovqeNT48Qvi/m/a/OX
ouRpQkiL2FtTNrpcbOfu8Bhp3bPkscKjBEnl5yOoNiS9Uzzfkdk/aZsho8XKJO1juWtKcc08Sf/o
HhMt/oiLvt2UI0Y0qBAMS7io6py9LCymvmHjBcTWvqsY2ImWuRu1ockPr8UsaZPt8ULoWgYOOJgg
QflpRYhM0Ae0/hL2DlysLlrxjnn8VYkwCDoagrmlvRra3YAoAs0+LXkrmfBlXG42DPkwiBCq1NMX
r5WXNaSOjcTwC2bxyCQqQnCp3CimfecscUqa9nkX1gvlIitutdNfEhoZXyleOq0X2Ij5NrVabOfS
JNc/H4qwjTcW4XNfWf7H1zaxH0+Klo07b0xfcpJWgTAwy+TaJtEH45ynCCis0QvyidruynvmJPFV
kIXyC+K2H4YhFrhFqmiXO5H8UOA5VEd3CWf03xMCOgcxWerNrdTv0/QYeZX+mUAFiudynu8S004P
ljE3QYRZfaMQoKpUNT9Vojomlt5fjGk4FgOTP491Ti8DY5win9FZVzLcs6wz9SSEkFIi30Tbz+Nc
gzzwhZNzwzHfJE0ryO+WL1apAfDIqY/LE9Jo/dfOk+91vbzAFLiOFTiQsBlSJJHhUW3MI7FvJjm9
RlqPOPO4PD2WKmikGCWqS0sweRndLI2KkSsGVYoaZ0bu57mXJyfH52yb2YelPaSeoDpwtnWcvMRO
+FRl4qGczY+djL/luX2Ix5JWLbV6n6hGgGhm4C91HgXDa2MkQmgkS2Q/Z7hrLpVITLxRWxHYm63F
ClnU91EdB1h9ebxrhh34bjt/lgTfVFpkL2+STe4c1g47ZG6r6mdMc6kfRVa+SUl49Ol5OOuN+1Kr
7jEzPdyB+jHWEuxZXf01bF2eWR4utbeeJpc8uVkE+JlLr5B+KWiiJSLguaTzdQcebZNECp1f+mJj
pvaj2TssdVdP23lX8HEmxX2aOpq7Rk0zX1G6a68yVuyX4cRkhDtT4FZ2q/uwpjKoJW7pllC3FZnX
Ch2ev37yZsClndryXrjKYz+YCul47G+MIurZu+qLN1jOdASgalu/82jkYrxWk3MVGY//CqJaq0uU
ej4GiYuCdprYIv9vhAmh79M0sGqapRBxPIaNZ3sppj5M/tAYG4wltA74azcF4I9K8wIpzasicn4F
02lowNTwR2LO5X4pVyVSK4au7iYfkAohGWpCwT9pkjGVF3MM+836Xsu1LQ0ceCS/imqYOct0p4Yr
GegGNalPLjiilig9nU5ctpnvGh0aKsIhpUK2xKaxrXseChdPU243/HkFfVhf5C96YZyazMU+tnCy
0qQ85A4RxTBaBHY2X3v2UrmVxdly4VPFy9y+UOZLVllfrZqZSljQP8eEoJ249va5otpbRj7Pgxdu
lYbJHU+/n+dYBlZrrtuFJND1JVI4ldswi3zRMhUvcoYI8DQ3DvAjkjsYMpTReBS6lfjI22x68WYJ
V8QI3JgKLN0mD0eFJ33eY9FQtrPAfZbh2ijF54p/bptm3vsWY42WKA9JC0ApKTyypmbPlBHyVtiY
6l4TCV+0bR/NsX/ulllW3jjnbjAkDgq6aVclXR6PtxRv9yafk5dRp9I3pr3vvZkZW8awVuDiwIDU
HCIk/mgsZyQls0fIeHkex5WPVA0mn/bH2nbjpSPQoKFgn6rD0JWScSN/2WQYj66o06sjze958QLG
bPpIGlSVzh0uOoT4OZpenMxHI0vkSWhNhvvZ9DaWk9YBsobsPiX2EORpTRDGdkAXFR458Mp9JJ0T
lGOsb7jFDqMw8iDcdxo16Gim+Xb0pvdZL+ON12SIcGRLil/tkoDg4bhB0rNVRy28KDMtlu7IJ9dA
E0Xlx60xkFoR3nwY2vam8RnPqYOQTVrN0UxGsWvkfUvEa0a35Kbhs1dqzbHGloMOx94PEa7BuYan
ATNCS5IMq6nX7Dqjp4+NGABhbqgCNy7n3SS6G9gjTC0yy99pBsqbiuYbI82AqE/v00vLDD4wCOKV
ilreJmaL72YEnD16klekz08e4O3V6v/KtPtaYUtLorj74/D/779XC6O1/c/lVb+uWrl4b0fXL0P3
XfzTSzaP//X0Hz+q5j8uj7unP6/8y735BD8/4UIF/MvBPyAK/4fP9weE8JVf+Dcn/1VCoQlO5RcJ
6B8Ahf/VJCiL/sATLi/5SSfUVJY3MlXNtFzHZCXFBcLzk06oaSbkQhMmq6Otq8GD7vgfOqHDmkgL
0xgmigO15Tc6oaH9P3LALt2vATHC09x/C07IkmZ/ZRUsK9Y6BngYkoN8INP4A81TCKdtpwyLlwt+
aZuIbj6tm2nK5pOW6PNJn6cKxV2E3GMVNAmEP+EqaFr3lk0y5x/Kzo52I9LNnPR9PJxCTw7ge9hj
NFC0RXzqFpdNv4hu1r11My6Ha5mzGmfWQkVkZLd1MnRTmu6iSj7F1YARxtOK8qSWxOc+quQZ9bjD
U+0a5elto7UtDtP1uJg9dgez+IBAHBHw4udh8lueYmfx7tirh8YSdkmLoeiQfhIkJMtGF4jimNQv
CIO3XT33viaZ3m6jtiQHtZ4ehnn8eWValOTa84xBaDoQyLfJJZIYXX4xV+bikJkI3FwbH8Va9np6
xMvTokFCobqoVaxFwNKtQpVfh/mqQymVGIcA4aVFCVTOGQaWdRdvH8nHdXfdYFfuTu4kTDXAnqcu
Ytk4qJZv/rbR7OXrR5qLjYuhf3myZjxZWlE7hAOm6hTX0BSdISWe4LYJ0jErsrXysBavF7xdNTb6
szVCWsQQj29OiHdSonQzyqI9rXvarz2wakiH/zitJlOIVt5Ii50yaWSJ+vaUobDkEVrusx7rw/JD
/nbq7e6/3bM0lp9WdkKglF/85Mvr3969fj39q3C9x+s7rbtvV64vLOp9LXnWMiXTGR672uueYnb6
ybByUtXr7np63Yg5/+yaKo7j5RVvm+LXoSUUeSir9PWKt/K3a61WK05VvS8UDW9n6fLLE7xg+7q/
Fr9tnOVZeT2/Fv6vx7/dat1NxJjuMst4envJuvd6nz9v8dv7/sNu6n0zmNsc/3yH3+6U22ieNdAL
wW+v/u38P/nwv73gt923D/3bS//X8+uVf360P69MwJ8A0zR2DtrAQHep+W+P97r3t2Wv9eLP0wl+
u8MfheiEf9Yo6eT9EkWjhr1t6rZq0LjMiJ19s5nsvU6T9vaatwv/uO16wp4f4qS2jqvmMY8Qr657
WklT8nb4RxmGLYSTqzD0H3bXS9dT6966WW+03vLt0FIWzdt6/KrDXHetVWH6z999vXDdrG9jmfGT
0o/5bi3SM2EPH9fdIY0Hdcv8SCPIwrguV+uTbbn1ieAGU8e0z8VpLVw3bq6bc/B6ar1qLe3w+s/I
QAUzJJGOG7NT0uG8nkIaas+P666KWaa6/+02uh2R8681tBhZhJz49V4KLKv03DRJiEulspAkaxcP
QT/YqOklacxP4Vwj6dIasDSFHkxN/5LlZho0HbLyIf8mRyyHVRxvMb8XAegUPRjd5FznFZrYafHS
MucsToYTfSWcMuzwkM2kl7WCMbtwtr99ytevIU3y45IIO46cxbu6tOOrG3M9/NuyN1vm6yVLz7C+
9m8P8StiEf/j1v/CbQzX6vem6R7WO/9mNX3dXUvX27hrv7++wd9+EsJ6kFVltf/907RTtat1+a5e
ezLVsoqTV0zFad3rlm/2VvbnNW+n3655K6uFbcPO+est/ritDnyCfMXyrm+3+PfeZv20b+/ydpu1
zEuzT0XmlifpMYaYlq5LX3rTdW8tWw/pwW9aqsrdWzlJIix46yWvu+updO1X19f8ccf1sFh7yPX0
65Xri+blbde91/Nvx6/3jE3M1QoxE/xNTNwq5WrptXXW1M/xpBRnch53FWIiRhekiCf8bvtWHXHU
MCLdZZgQKzcjeQolAl2IXTPtrF+ywZ6JphHpoH8mkxM7yC4sEtRNUZBH85YJJILPJbSXZe5nw4yy
TZ0gDv9sYwjVsro4jq7QgyoEJmk672TJxDZSUaYrrfiaAmbawJkg3WdcXTuab6SU9m09uaesyUHi
JeKJCJG5R8D2MU+Ur2nRJnup9R52AusajSqaHn0GD/SBXAMYicTzttaIDC6L92ZfBX2uQn3MMefY
ndzi3P+ahRAz5GgfAK10iOfGbWxmO+CWLSGafASMZB7qTNxCJfmRlRhFmHGgr7PtO6YIyPJGD1tV
ln2ROeEKy83QsjAi34AQOuW6+qEwsulaJPUdUZVtxdh9IwmUDWOVHi2x88g3BqIS3hal57SFgpYF
yE7eITki5h8Rn/kyQNjZEK5G76uo2s6skvQugaOATuCLgzZiq42f1PYRMvdNmBYpuENVEDmtnaWd
s+L9jIfFr+XAaDJREW266Aj6MCWfPuMnfjBtfJt2z9NLDgKUZ4VhyK0+VyOeDreLFJrF0PBlbABZ
+pYPnnEqQpS2OYAkNMgSm4x9Vybik2WF06Z3IRzJhwjoEj6ic1pPP+pCK0+KaEIf93DPf1F3O1SW
SBFjCVexjAmjS85msrmUMjuNHY2qUI1ymZMHRc+c2S1weALG+JpqVQwbSXfvpFFsPBuQlOVV2G4d
/dMQP4RNU5DWxAgmTKJCdd3ttVDdm5HlbI3AzolrpFZS7/qEr2XP4xH10SdM3On90NfzQ//RfVTR
BgAQkQihW+W7Eh9wpNW7RWVfeXO1b7Df5djOg3Y2bkbeEVPb4YrHQ+mR9eusycSN2wdDHaN7L5sS
EtqI+tU00DDm7VEAs/Ih3MYb4TbOgvkkN5g4i6qWNBASRWzPn6Ks/1GXctoYouv9IrsfVIAZUrbW
vQW1qgqGzAuvtdHZZxf1hfRyEof1N5BP4W70coRupBAEbuug67WT19Y/SmHekONqu7rmcdjGTdRu
zTmp9152g+A2BFajo6IhMwoMOi9AvNTepkC7A8qLLtrOmdmYoIN8N8IbQHr1HcKZlqwLaV0TtYyf
jp+6eXqwO7vZtslMV6n3p/UVEmfJJlblpazaWxlG9SfXyg+JNmN3dXYF9aPNimYToq5vyXD1jPZJ
M+FysLV43ITk/jO1L24sunoSldTOepqGSPiYrJmR9nWymnwbjiAFrEjWt6m0j3Ly5KHJ8d7XSMCn
Ke8fampV0CcFCeGuAiiiJcVN4h/wl0WrSea67+dxoA9vVGCEIMGwbUbaXljmk95P4k6k3WNjxC7C
m1MxJ6npSyj3pFctJmQMoUUWtRfVPRVxbO0hCt6mkenfgLR9W1XW+1jpyd1gxh3GrDpO5uwPfasF
cDnabe12uzkdvhCEa/1pRM3dUvGBUAG1NFK/6PRmaynhvreiaYdZGVxEX79X+tZBHmCYd6EY0sCT
nw0GI7YBjt506jxQ3IrWreEGydBY2wibXAsCVMM6wtN4RJfhI1fZSIsmwWpQiMOL+VCpErsKSbGa
TwZmrr2I0SMgCg8GW6MaES3XSl8lAEjSC41xOh5q/lxfH+Lv8xB+L6v4kgzzwU6nx7AUtzasrb3b
eedcEc6u1ljJoFMMFEP4MSt8SBvccg0Z/Dze4xJ5HAwN/2HiHcvEhZmiTPI2otfBdqTsh4xGN47z
bNcVlsvKB2gVoDfsulDvd1Ux76O82woxXUlgfSSeChE/g05SoDStqvnTRpb6O+HUz9Q+4vUN9r4R
QTTILYLcXrirRigmMsPfFKGbTXWxR8hMLkiWRECL6H1CNcWX/UWrtIkACjg+TQArJfD0OIVetnGG
2A1kFx+HlHSwpth3gFCeNJDk3H64Uy3yziGKMx3VxuIbLcLc9bWmeIT0R56yyaJAKTPgXWq+x+Bp
PeZ1MAyufu7vbYFcfqSCUdOMvcCl6rvewoeoeyRi3lmXA3kG4pDbyH4YZjBgSU2dHIkeE3JW9ONk
3dy+u4opazYC1SND1t6Fs5ods+4DcvssoGtUQ5q7rss+M0EASYSDx+vQNFdhz/Nhg/CBw9Hsuwb0
AiPpI0mQTa/L9pYhEkVDlD5kkQX5j2j4TEbgnFRxuKHibXocZcEo3DEwk/RizPtqJsbdDz0+XMeE
DBI+z7asAnPynqWuzlszFxnQW7A2MvzSIBAa9BK9QEbQtczs70WTKxtnkohCymjBINp4W2rAKFOi
+VkIbiB3zrqND9kUC1hn8jQwniLbploifMXWPwkX7IHXFMB4XIoakkcH6Sg1U/jqExG14jgPjIjA
Pu4Uy34/DXJna8X7cp5wObjkICL+YQcarB97851wzY7ZevtU9maD93nWA8+IrxlIie0g8cwJDZx2
65auP48R1rL0vnmndvp0dTtkkunUkS90dg6yPOxmdrfphi9Dn2wjnO+bxA5vBqgNuhsdtkWmnkTW
lduG8MVIsP2Q9CbcnTR5DjHrnAATX53efDGHaRdrc3RSXUR8rN9KjlttdrO0rxWcoL2ZzH5lS4Su
/NK1NlyrEiyirGn5xi7Q6g4SBAkV33CTb2AnEFabDBTaJBd+p5rVpqnqhmSHpwT6UO8xFz8h7N72
tMcnO4Iu0GrjpUyTgRSj3m/Nsbz2MamXyCA5JNXqsWXkIITdAMvqbp4hGj9CE5F3en0Pi/pZb9Rz
Fe4nu9dpzxaKLqr1Ta/6hcge+0y74yL+NuNhsrQ8mIvojkzvSz3yVgirdqUKFYzlCE4oyMSdpsfv
zCkfeEa73ZjG6AOf7TE7SX36gcQF9pej6JDttSPStykwTLx2qQmQoSALGEw/jEWqrgq0f7pjvne9
2EE+Gl/DYcFTuIpGunYgm1iSkOtLUj9JVoZHwRBabaq7Gk3zFvx7ewAHBW0RWIliHHtk5xAg7xze
MZhRgQSJlrcbUxjqUYCHmCvTONDGYUL2wotdpu9cc/i6aBJMxF5+4vLDxXmyS3ulYeTTnzEi26dQ
2GdRH8pcYrQ01E3UHjNr1M6dRz6vhSWQA5SodYjYHvjtPdOHQDc/j0Bw7lttaTrRl+7taQLrMXwt
wT5FNmIwkYU4JUh8wttjWrev2novI9Nm4lK8m0wMmUpZXyJDfadDsdgYavlo9f23qMW1rtaqD43m
Y556NZrVWL9TTLFVE72H5DiRFkP8WMVpfGbBi2tGGHqagUSY2scmiT1Mj8ImU1bjWm4YbtmgKl3I
ZX3leX7CQKFGXRiYRmvusUkHmsUKLK0Yyf2on4dOfsY6sYvg2vmaUb0rPDfZ511B7teClJjPEsEW
SBY1nB3yk+m8VQf9PrWbWx7RGceGcgR3ml7qdAAc/61x9Wsz6vYHo3SCHASuwnibVS0IKqff5QzB
rRsaBkeehcPemnlGSYUqjknEBF0gQzTFH124Vsgx+40YNSofahGskoxMHoBIVjgHcL/X3KPqGiLd
YYWXXrENkHjhttNyIg1jWvu9mp3BT0es/zNvx0heQGOzpkWUf0BcHsH4mDMw6dZVJ17xvqvOCMez
gOrF6EBDgZmPhDumDiFMFn/pZfKkRvjj4eP80DvtzvEG7ajJ4YcdvSccn+3GVv4Yi8l4tmLImplS
LwPLydiOmgPWrGr7C7YpTfcOSPLOClyUuhtm/AJqtHeVS+GNL55sswuRox1KOvOkTe2lhXEfNHN0
xGoFo6gtv1hVCwejmy20tUcbxcfe8frvtQtwAAN0rCZfBx09qjBtgjZeYqLV749x3n3DxwSpfJrO
rrRQPujJRrPpFGrH+2orxaZKcdw03sVyWtyGaGK9RX4eRg9ukz1XsP1GzX2PywE1BpNkJLXyifQ2
/2r/XosmbhaiEHHU7Dqo7R2tNFoorNrA/7cgeZ7RNH+Jq/FOqVBVVEMewPLza6h4V8h+rZ91Gr4B
fSEEe/xlivbQdBkAj9QKb/WMbVGEZ1NhoSN/LRqRiTRTnl1eyzQHue1cjaCqfr0q0sN4UzRTvKuX
svXEMBtfutmZNqIb0MLMj614bHNzvI3auGehCFDQJFcBf2e4nVGO8UGi90o9RIofMopNRQ/MccAv
ATWEhW/BrVv5ddCm6AHDQvSAx/mhGQO3LKqzE43Wbd0QjiTxjJV4p1fOz7LSlgJPSkyV/1XWz27q
6ybYUKQOfuVa4T0A6PC+52GsHXGjUug0+R2LBBSYludlQ2gWbzj0ZMA3HILyMm4p4Jr7sUcy8uuy
tby1zQ9olkB8LuUuws5bXk8YvMe22r5dC0BFP7aRBWJkueS3EwYyBIYvbyWWjo4UMXp5XN9gPRHG
SMO9zkAm2NSbtWg9mWRqebZs+bgWWUWdXB0Hnyl+pwdihZWTyVunacnDKKYf06LLGbUF3ZXmd9Nk
mbd1487Uq6qzrd1bWS6xJaBizoMMnoni14Rd7gwFJoKVWbdk2awX94lNOodViiRZ4qAsXXQigLLh
/Fo1uKn1uKlmUt0gffCQLefjGmuKbk83KB33M4sPbYdZjNSd3rx5XqbcW8k5Wg4MpjevG6ZWn/oU
H4s0c+6QRzOLCJUGncOv6yY4x4d8VsH1L2VgRu1zVCS3oi76a13JzesTNddJFEzQUby8aMGcFtGD
qbjRg55WjzWCjvN62bqxxeKeccv6sB6u12puyRoCghVj1letZbrUcwR72SXvpwl3Y+Td8tLwbjAY
5pNh9J9ZOsC7reW6Uwwov1I/TKFs+etlYS+PtaPHl/UKZoE3NdEMwjY8f5VMuoMSefZN1Phz6jIG
mgoDZsMcy7mtJ7QubdG+goRbD9cT6I3Nq8ix/KcZyzN1Xtzt2sKA9b4II7LBQtHKPddrY4Eiy8sA
XOe6SHeuTCNcZGH8UJcWCi2TBXUMJyxxL3YixN1B9K0V8KP7ZWNiUD0SUyr9GKbD6yIr/5aS4F8Q
CfxLYoP/a0oC2mSPtQv+Xkpwn+W07MVftAQ/X/RTTMB6hqbBwu4WRDzPMCzvNzGByoKGqr0s+a6r
uma6nPpdTIAJ3mGJSxc9gU2K/+dSh6yCaGuWZbk2b7S89t9SE+iIG/6qJqCAVTJZbETjYyBK+XMF
smYgYD3ZmjgpiXPOWdrGH2V9cpzMo88FtIhlg6ZUCeps0je98og0HSY22axNnIFULLrxTDQa06tC
zGVaEBmiY5CcmuD5QwWYkkmG2DRPZRM1xrZHkjeWybk3cK1ZDEgwYwZj071MYgkotCw+VkCzNKhd
JivCeBCmd6btuSdc5N4Jc/SwSWMecr0illrb1nNtFVnQtGj3GlWBiNZOjPWXvbcNC8FNcJVOUk2Q
IXnKYT2lRxouynWXkaIDYTdqQfFmz14OFaSWWJLXTdTW+inEabXBV2gwUeYQB2Ue5HPL7O7XxeuJ
dZMsl6x7bzeQwFd8D0o8nWlK3/2DgD8+f7eIIGHmxXndqFpfnJs5tCEx6Ftb6jqxOkU/ve4hZSoy
JyZpluGq0JzuGJKdTIHsnd2C1eB8z1NoEBKHafqd6c5IhVuA+K4Rsc7Wr02qDQk6tYz4RAYgilVs
BmsDzqPzdfIA58RO7kTI0K29FrY1Io3X0325xE5SUAH66H5l9o+mScxw29T8Yz7D2iSl+dl10Ut6
0nkIxxRKdGwzv0lhgLRVCfoC5anrKp96N0ZmOuS7QShACj3WXqvs4o7EU+KPTb/gjoR+iTpdu7AC
CEsmZF3IzxbZ6i5t0gMsLYDMLpJ1vUXFCGI+vlPkD4Mw1GXw8gzpW3EZ2/JALOHcpEZ/F8p+m3b6
C6ILoE4TGbtSVfWLUDjUmi7EXlQZF/D92EeHEdBzPjzKql7Y+BJ7OimEhqAvi0pa8YX0EU8nSyXs
WHKmPYzMy9q6LK4wEBbqXzPsDeAIJvRi7JFWM8q9KZT9ZHZzQFIg8vVivCud0Lwz7A6p/9Se3amC
lp8n9t5x5+f1nFeP/HpAFIoQEPF6gZ3a7hFfzV7jq4NRlMZFWz5118bPg6LLHTOk3XpuXi6wk+Je
6gQicaG+t6OUMA0dhC+zcr5rRr7WaCf8HlaOXEf56sxdRCxAaDg75nRvSQbyfUOdbwmYndLUcHaI
sP9SNjafmji7Jh1TnjyLi7OC2ekglWanlxHQGyDip5Y3h6K37K6Fb5sSypNS0FHSNJJaWcQ7msk7
pyz2sh7pEyIeRlSAT2YHn4IewT5Jwq1oHrAlvp8AKdNCmfoZye8K9bEmKoswbKZroIdVZMtJnSu7
LBquxgJ36hHLEL7CwaqLZPH9l6Z2dKdbFusdC5i4+nZwi89xympOI9GzQ+XZgdfpCG6wWJOgXHdr
1ipqtKw6qFir5+Br7ubDaeUqERBGHZh/waLbbFwPvAsgt+5UtOCymqFjfpVPh7XIa5A2o+gaIJBq
zZYmAT3sYtFLathto41HT61w0DeEddAcLSqtFTKV24CWJ9wSsaGLU7ps5II7WvfWsskd9mmWW/sW
nwQTG9aGmzX7QB4GVOjgEUarWwF+wvtiNKQD2qhGkrR8SuIloFRYxuL1lwT8zegcRvaKTCpNZOfG
NB4kfu2Nbs0aNgezYXlGAQGSBzsQEOVZ+XRZySiq9MBZRQYr+MlYFA2dKuyjjRh60aS1aqmeutQo
DgvVjuz4ISnFHk93vCsUW+4Ilb43iEqdhOsu84nyyQ750ZNBkKRXRlYqAZ6KbxRoFV0lfyOQms2Y
MBPUJZRap51D7Bh37SDinZUAWTEGD+F9gInaOiiW8poQf8Uov+XG39LiRCWXGBdu60pR4/2a6V0f
ALkkjNe9tqredWpf78JF1ZYsMjbbSuiuvGooTyGsZyT9IHy9MG191sCVOMc6DAlNNp7M0gSZnzcT
gFJDnvRB/6o7jrolCWPujLl9cHLW8hFjaxz6HijGJ6v9HmELPIkCszTrL9KLOoFuUVNLnAjBpMUG
QRD7R+Ky4Op6ZU6oaDMB8X+9OrNzSRqJNEKY9jhtUqZTo57gUYCjLI+ilJhGihGFKs0hMECJ4WU2
P+j5O+YpAy5lHv63774eYvRYFGgz4J82Zt2X5WdgrcZAJ3ZyWI/WjbL8HNaE91yXL1A2e0IjtnEy
B6PcWjVup5XwphcJ0TURByxzeIL4wwOaWdVmloRhGt3rITuSNoqVwYMght2+OtgKxIiu7KGRNXej
VWWMlkkS9/aUb3uC/JuQnAJcd4C7RE+cBDZbusDLVHVXT1ZCWp5RAB73R7WjgegLJMgeQHm/nkB5
qeQ/BGSF07pBK0gDVpUqnmsrj7fQMQlcHWPCex2VA9QYYY8sCTFW0RfUzAdrHZmQndS/b9YySH0P
Ksj13dq8rRtjafbeDtWlySsSBedE5DQs1xPRt/b1Ya39karRGqy768b1LITtoWP5lvnf7J3HcuPY
tm1/5cVtP5yAN43ToTci5aWUOghlKgXvPb7+jr1ZVczKWyfivf5tCAFHkCKBbdaaa8z2hmoR0h8q
eRh79AdQTywol2m2euNf2qBspkkPgS3mREyoue9vldKe162pvsv3le2t/Cy/bc6+qmxzG7cfoeJx
CKtRf7X3kxKhRV9N5mJ209fGAi/fw0M7yEWDn+uqyfhGCjUwbzSnqtBHWV8Z46/1GCrhUUd+QJXF
uNPzJ8W3AWVgf1vuQtJ3hQSZy2fzIhohzJNRPRa1eA3xDA5+paDMphYq1Db6ELwRsV7HvDByK0F8
1GmYKyM5UsmXbCUkDpBbToJuIu8iV02xfWXIyX1atmu6zsAn4s9jcvcFMueb5d7p36WgyBliazf4
tHVC2oSVanm4iprk5uWAYSd7AyY+FbwBSklxciFlSfJ7LC27wEqyKihnB7Zi0Hrkej4ekLirN7Fg
ZVidt+9Lxd0GAIdIr2DfnPXaQYPAdGACOm80z7un3LS4KMbkWiykZBdqoFyVO6/n/NM+pwEZXCgB
7Fpxresiy516p5GHvu767fXygFSDyTUyolRBCLmVfPTKMgPqLFer2gZJ6466GLBjMDLSoFNPsKl8
Nd1hdkGzKHpP2YVeN+VaP5shWBhxWG7Lc66bGeaeWT9Ph3ZE0ZVr6kgyhS5Hd+DC1f0EjEFuD+I5
skxqCjOhsAkR7x/kwlXHBnRM27k7iNXUFJfdjVyMjlOQ/kCEi5k6laIa8HZfd+A1ejTRaGQ7hNJE
W/D96ROf+DcC/monqXN2GaBClqujZMylQhf6+6FfzsJBliDGKJTD8qx83alYNBLGIx5DaUV2aISi
Sa7JRZepzR9HysSe66Pcy6ylojxSnE+la3bQQrvIdnJ1MkYe1+tV9MYCW+KMfXoMijBZFVI3pUll
1OXiv+65XlKaXcoryn0jgot95yzl7t/OCqfQnS5HLqvy3S8fRJ4qt6PK4Sy5fXnH66XUOK+Wume3
+dFxANP/dv3rp7h87Ovh69X/H/YVlDs7lVqDQkz8/UyxdsN8FPfnpW6vqnVTGvNOHaanMRfQabx3
VqNWnc0YqFI7iLT7nL/EkduvKIl8kQVrljdbm7xWTSQmVOImY/mNqfAXQ/SP1iFmNCMroeZGybFs
oL5NK7DYzHQrW0ZN+DxauYohDlwp20MoEna4//mWsaIIZVqnkdduBLbYKCJ6GrfpFjM9Cqn4/mke
3GHVVeqrXZDMJc4Ik8s5UpgKSyWqF7FOVR416/gYjMwCCJ5uUoWOz3aoXiKsVDE+XY5tXPMs4NYc
N8JHoy7TbZm3P307pPJzHHwy0f2b3o74VNnfXJHUdsqYeCM8dbOuN9OovRu42Cx6WHc4eOkVVcEz
IOa909mIg+Zil2A7Hip8b2ljHvGhwhwqit5wYc3PYfg5TN9TDy43LqKkOSgEC/Lwte3VnHrhcG9W
TEjzAvK+YWyNtrwF2wDkI6jAyQbdp+2nqxJnx63uE5EADLoJamZuXd2+Ko79aSmr2hYBjGyibxXE
hy6ZHpKROFqysWqgI02ZKXgFwFqiiDnx03uP0MRLn31XO6DhDLlupy79yNBCqRX1TEak3lUiMF1E
hg5n0amX6ZAz4zABAwf2+4zjJclvr6H2N+0XamoG+9jAa49ZNkICkI6ZSEoE0LhrPKu2nos50Ewx
Kz4+L83oxUcU5vmSwElLEWjLv671W8VM7MWYWeuxJpVEPXG+BET1EXOnH2J66iUFdfNGDaMncv7P
vqP7jEiU02wzAM0YpuWWrW3H1j9gxQULpByNHRjKR3eoTbS6xT7MKvMhMt1Ht0zPg0cBMsh05Apa
cAvQbttW47CadeowCWysfL7ybQTAQhmqch1kAAOj2P9U+uaGP5I6SZItm6HGdSeigWtMrVnOIc1k
xAALIZKo15y3Fv5akPhuvQh7rSRoa5ix8Y0KX/bWm5QEoXp6LsEkjA33q6b5yAJKKrKqaoWFIzKj
gQyP283GZtSddtl5w50em9Su4i7WtO13XQyywN2N+6F8VUzMOZy+EEyKehUD87VwsWRM1FondybE
nFL6C7UjiUmUYX1Z9c5DTuQWErmSav42t5JvlWF9txrrwXRV9Rsy8NeSJgpxRKIu3IrKjWGc662O
cOikqtQumySewf4tTL2oOQsNNOWevl+PZNhXJvyVJWLhe7vomrsJgNkcPRZ4Px1pWbGMDWn7npyb
SvWSh7os9lUwmgSwlM9Z015yJM1piHakhEBgxy6auAC2UpJSSTklTbSEHfPph6mFiMp7tJyq2VXH
LiY7agIjhrqNvjrqEKaRnyKlgd9mkFuA5LOMYZ67HhSKYLHtuAFaX4CU7X4yyI2pPDWQX9E4FVnf
rIHqbKMONUfWeIfMDcdNISDcPoWWdpC8FwniIR+eDiXDNQ6htHxOxSC0Je6jl3m9SUL/lYJM5NY2
7HMEYOGgPpaO4h/SNtmEjuWt28o8JqpTYQpoUvCpDQnCiOZzaL1m69NGLdWJ1HzUMsc1R2bRbXPO
4+EO+YCNK+R2KNynoYNy4NmkCyim+oxs/WhNBqWoQ/QxD+kSRTZ1KnoQCs9Jf5N7/cnX6xejhv8I
HDzfTD1ftP7S9+lXGQmvcK92SN8vckvh9i0/CFPwP/Uq346WvHn+uJvt4kkLoTU2RfIJzgsD8TlM
t7E5CrahAXHOdjee561c0Nx3KVWTRobRWZE+YPqdr8imm2RzYdu0ZVRsvMmAVYGmFgVHCe7mA5rG
++hWSw+qVxukB+JXVJs06aMX9c/KxOwMxMp6bMLjpIy3uW5/xyG6TWlqIic+eL1trKucyIYjCr/V
ryGELD5o/ZdLuVCCgJ+gnEOCGfqaE6FhJJQ5nzXxBZE0SvDMgxw3ei0yT5OqWThvyy4p81Vp5HgX
MT5ajV2E+GLtpgW2MOgmERe1jIRr8I1MPV26qnSbet0pNVR3bQg4fRnhUkiF2OeUk+mMo2+mKezG
CgwUi6b/3jWtBtK+5LlIEEqGKJCbPljp772DYtgvE2dHHKpEUtHYnXkOmmjtk8rm3phcHAmWdout
I9DjZIlh6ptpnebMP4+lS/h6KKAS+d2bCayqYDa8wdPnCJjGPmt5eKpVsJGBZ/abJHXPxJvdTZwJ
nlwAsKQjPEx6sLyvUm1HL1yt0XFtYicy1no8vyJkQG8ZYy3R23q+Chk0wlArKA0dknucgNDPEGM3
wvGDrLy6ivlFKJp+qUOKdVNF/6kXdwF+veCypkFkf2gKXyC0HZuPMoyfzVn5aL2oOozg53CI65M9
09Xz5EP0nANswnqMVkOMsqzyNsu1OwhQLXXugkWEnnj22gLgHBqXyaQxDuEgAiF5bqsQNnxIv0wA
4cFUjGfHp4FMolK9L4O829Z5bBDmUR6wTZnXiHAXfY/3E85tqAUpDV6MSEr00FMhmiEEE7BFByjx
2IFGULO7sRA1yvxkmePsp2CidYBYvdaAZSl5EO6LAk6TWacbn5ywnya3jPzw+3ac5zKpj1i83DlR
1RwpUf5ugjTTyvpQmBESGxje69EnFhjG7trusmTha2q+i1r/B3iTp27me1TiCsmLXxeUsI8gzL0G
qXDFCLbXHzTLOFhBfJ4RMuiK0cJqcrp12ZCB0+IQfl3+PS0GaLhw+5chAAmCv/3CsNwPP+4jgqgM
AQ2vuVWnGtJrSXrPcKAc9+sAU4OfzDmI4ptB573WSv7gUZO50MxoIiRckmI8DHmxHXInPQDIZ/ik
qt460Y1N2Q0PzHLpqHnqQITQwiFzHCZcH0YzwD9ZQ6EQpY+F3iQ3Q6StBwhxmZJT6216J6w/UKNk
DxbFMKsE3z3NTebTZJT3WqTiFNn2APIVSGSth+oQD0bV0an6n6vy3utrYs3APubAQI+Ec/uyrooj
IfGw8hNGt0AaGwUkDhG4hrnXEk0rIA/8bok25XcBlIzbKdqMbeG90xxVC2xUMfxsNW9NYlY797Uw
DlQPnkcPHiGuoKfNx3WXRmRghrUzWca+EBUi5jTeOQaidVXRalA3AEK6qETxAcd9B2ojho640wNC
X0KSgLbky7HmCP0OWQS1y38UQNkihbFW6nSwtRlaLYZUHW/RsK+T4SlnSLjVi9KGO9XtywEmVpFj
x2nQNNAgeuo9ss6bMKn029m19rZJbDcdPGiczHVRyWLj4NP3Wc05gfzF3AtpfNEToPScErmPSgVC
30arODJrsv11vDXsGhFjWkZbNBo2dKQlTs02WlUPbaL2vbOzciPBPJHeuCur8W9ihO0MtMKvqDnF
ubbJ6F8ZRmJEmZUPhv3oeBr1l+Bdh2BoNp7rlPjJkxav3pqewHnX6i+mzuCesuT7jOKH0mjAr6r3
mmujiKlyQd+cgeRA11qpxfyABFeoWxHkqnzjU0jlg+ZTWIVJ5y4lJd8lHfJBockcH6AmY3aOKgXx
5QFTz3iJze9dS6Jz2arjDyt3SfW7A1iPjl2KD+xErecXF40lZi76ejConzL9kLSP0rx3AZk5rZxb
PEhwCZ/Ii0U4eHYj4PyJ3mZo06cJvQv2vNknsisN4JRjMx9zoQtHCv7rlU7Y7qceYhFXiaIDnOEA
+3s7eJHWqnbIDiYhxumaX2F07ZQUcHnxmlkOFWJdvCG3eEpt3jktrHLpNaC/BuNWRWfCqCtZl8jX
V8AmgQBG3XtH2w9PJZq3YWK/1W3c0eC5a5xfUfrW3Yc9tk9J592bFVH1CjisqwFV8+d13WCxZEzj
x5TDMcx0Dy59HC1UR13MJQASUHhM18Ip487GYDY1jw42uDypYCAbAkA4KO6TWhH/pU55TQxbZOtg
WzM0WX8ojn0UfbcixxZwD7Tg+ssQD1/1TK9kjdbGDvqfkMXPGVDgNXU76A5jpm1mDnilntByFc/4
0mEKmnmvmE5uS6f/2WXjsx5CnQpwPO6bD5/ajr2g3qC9sh/UJj+FyviUYF+BSVR7aKkeywtrWsFC
sATD23J5IIvRjFa9MZ6KAF8K3wcK7XzoMwUnUOS89YyZCwwLEs1BlqGVCgrtplP1khRlNR5b80xq
SFiDC3HDnD2rCcUkcwwL28gMKvomygALIkGWcmwZk9IKe4Rr1LZ7maEkn5ml6AnUjwZlzqKcfMxt
anMzhe0P8rZf6OTEIQKPASxzyzafaSU+K5JnmzIztlqPt7RaIJrFP0XIV90V/XNw0wP4x1YHKiGZ
9YWgtZLY7RGoVy/UIfabVawE7gNPz2CVCbMUv15A3YYcEn2qM0UgTma94X3YTLOJhrlxVl703anB
Xfbck42jIMEiXY1Q3yE+MkcrRSOY2NTFVzhXyTIMpx1k9++g6ACXQSH1ffEB1D7faSEcRgpMkkr5
1gUACulcz4wRXo3WeARreGfkyr2rRbdezK+UxQGh1Gz4YXjztmrpn5jIV52Bu0AUPgcOfodl4W0M
/PkO4QTWxlZCZshhQOVFoW3DDC84ZqGMANIOu3YPCnnUmkSYadUmjTqj3CVS6oHchFi76LDYW/JV
ENJT29VQWO1yDMjdhBPITHWCiB0h9rxJiDBEFgyA1Bk+jKp5czuqjWbMcKKygW08xC+T9oHB8FuA
2Qf1fla5yCd659ZcRr3WnDUoP6lComS0T7rhWMcyolc2Ac8jp5hJ9x+JPuGfC6RxlyKEPfcpfhVd
9xxhZXCqh0Pq2vTDuv69EAruBGk6xb1kvBN65Kl0qFNS1XWfJF9eTX5aqdQDtlvBpjHCYB0KH0TP
GCb+I0w9slYjkgj9K1WKYtNZD2OhPHfDlxcS9ba158FC8pW6LvLUZzzl6OUMyijMwtn5KbNF8kQL
B/ushRPw/tIUmuTXPixxJSiR8M5FoN3kQNIcATivYpORQ0LdT0H5hoYFrqK2zjJzm7tQISkIM4jm
Ib7zQtDMnQp006+3Ex9hWULTY2gBct/FdJicucZwtPZUQD2M3X3SavhmVzyQ/EujOr52XQ2sl7Kz
WNH1Jfglht82RJ7SvYtaNVpjjb3qvKBca7P3nDT1V5sVX0JTYmXRLZVrGLI80yMw5K2il3DwXPyK
3WUSpYzOlW+GkPt2jTWdnOiHmWZ3ADatfTXXJqW6QqRGaaBeIZ9rlOdm0sgS2xQE9EC/tZfM7yh7
Knoa4zlfaW34Q8FqFENgbEjDatlm5ROd5smgsMsJuD2ztSF+Jy2JPcjf2IHbKV9gX2EDNgfcLRS5
oNyN9DUsN8Zm3oMxaG9FnAJ3R/5i2PsytuNlaDiPIQFo1MqnxEJiQGnHAWDLHfE4asaGBFcI0qfI
LKpmeLKn+ImimIdxjO6DaNpHbXluQavW9dlK9DcqLJZ+j86r+lGGTDYG5a6xZm4v5WaMgMgDPdyI
ielMWQ4PLgPaQLs1sKrRfeN51jsNI4QOFX71FYdAnExmCX3Wung5IFefdqWlnjAN1ChV6aHr+fy7
4DTeAcXd6/xahm/iBQof2nx05/mpMsEyam8UuhspA0RmpThqY1fZUtyLGRAMQNdCfj5760it32fH
ebezihCCdlK17KtrvHej677n+feh8Z1FToIDlvkzaaT7CnOAzM6/dD5sOpdfQZg8plbxlPdgK4lY
Zguc0L973M/bJuneEPKh+YxokmJsTRZUJH6kcb2va+cxj0gRmSmBgnFvTpTw6OWjZVH33aivjtY8
Dg607ZFUMfTVe3eciSz39VfiJvde8DKY3a3eKDdhG+87Nf1Rggd8qx2FCqVug2SEQpggNDd1D2vU
aoCa61r1qkTIdqO3pG1+ZsHZaGqkTGUpHODcU6Fj29WFt76GYEExTk5vfVla1kAqFcEq3Tj3PRaH
5NCIIjHShhHYOhHmUa+UV+3C4Fs9BnjntNO94jMVdFQUaNHDHG2lSu1/RX3kAqenqfz57//6+MSN
BoJ3W2OeANsnF4f2n//+L8cWwJz/rOnDq7uoPz6L//mav/hAOnwgw/U8y7A1Q3e1Kx9IoINsVQX0
Y+kY0qq80x+SPlP7l6oZMOtMQ/VUok0IC/+U9Nn/Qn6ney5yPstwhETvTwDS30hPwc/ij+3/A4//
rojytvn3f/Ex/q7oUxlFuw4hJIf7Cam26XL8x8dDlAecrv1fNSOo44NDP6Z1COMuQCoyNNAXrL/W
Lvsw1xFmHKhlFoNcl2f9j2OjT5VAPU3V4pfj4npyUy4KDU2K7gb45g7eHYNvHHtIt92HvdNucpFY
TSSToAFcRKySSYDcGQkEglyUk8jRXk4i0JDMS7lbnpWK119P/eVy13Ouh+UahexU43XDGwYalDz+
9Ta/vetgxnRD18Ny7bdzLp+sURilZx6lANdzcIZ4VePeY6je7ksH/RfemjWon4FAtiky20Pik7qX
e+XCsZu/bYOmqw/yyExPoylWsJevlrvSnnSe9iTXryfKTbm4nnk5XbztL2/wT4d/2xfkhbtpEvsk
ajk7Wy331yvJNcNzYFFX9gaBH3wbI6kw5xWrchH/tSY39RG9BkMpxBFyuzNUBOhe41x+yuuv+NuP
Kjdz+fu7dLqiFB4nGRuNAgA7gQ8RtxoB+5CphIMTTigIH/ImxR05XNZaiXeJOFHuk2uX18lbWrcw
LdBa7Szv00nuk4czTTtWRphs5VY6UFLURS1SRfme1/P0wbyzOwx15YHLwyE+kdy8XFRsMkwbNeU8
mDVVzpFu80iJVbmICLDuSSBJn8QpoLAauBbqsEQsrmIx03Ex0FMoIEJ5jtinSAksyNUW+7MiqIK9
Fmb5iqrDcZEI8ZFcdA0jfZVfnyqVLtqRVV3L/VKeJNeYNG118pLbWkhUfMGKikl0MKb8a9uocWxJ
7fxNqkHkQqoV5JqUMGhCxyA3KZh6nafSpbqJb90FV1p6ubkbLfEw4Z3I0o3CfitC5VK3IRUdgSR4
/bJqRJTsoWxqprFaJUVKpkRq8DK56gppkdQhWdkddYQW83r1JP8djJ95C7kKsCQgrZJlKBkQXaGk
cPTsViHo7sQxThEmyuT19eM7WuyQm4TMbot7V6pzpJpHbsqFKQ7ItSSrTq5QOUltTEsVNaG82WQo
fpHrZFR6zlNzfxWCXDUgKiTd3Wg6Syk/krKjeBZpt3yiqmggjHFRNgRRxaqFo8qqTHJrkSa6AxEI
T8EyAug/xQ3i0cvnwm8G+QIh5UUBAfkP4aT4TUxslTu/0Xfyc8pf6Ppb+Zu5RIuVgrphCpNmL2XD
ZOWySVUtQsK4UJY1wYtFoxKUiHyqscTdh77oxRsr8HDmvEetAk1bKNDkMblmavpaxxlv95tbpjcK
FpgixItVqDRrzeg+XemNKc0qjQTC6KIOkWbJbZzKsKpKyo3Vm+VBQSEGvEys4qBAjyXW3CYjzFoH
N1euUdKKCOcVe0QuvMCinlva8oJvgENgmYmFXLtuusIy3JzDL7mr64I3tx+Z0xaM/SjGdJqDm2ak
hYP51GkI2eWuEDkyuc5iNybua2mmtPd/WYNiSUAc9LoNg5yw94ijyfU/vPybhrDrtIUpKLFQfa9m
N9Ic9Ppfyk35/5ZmWaGV6zejW/vbKNVwhDQRbV+JThed5S9Ip6IiYOIMOFEIHVA3OrTnOvn5X+5X
eXcUsICZt4ghNCgeeFDyCRYLr1O2WWho2+su08zOFRbNG7THf4hNpeJULoIZxIRjoV6Sv0ohFFiV
2t9J085BCIqknkpuxgRRYGWJbtzCAAX1Xx+vLwovyRSSC9XNSm6bioQbibal3TNkL/UWkyJxz0td
W+YA/cKdaVjWJYopuc/Pp3enaOON3jHolwsmceggCpXAaJiZK2O2yEBp9I5S4yrXcCzkJs1JUuyZ
QmgDqSInd+1lIfR/ZZaNwiQUSzpPLPoRw0RPHbP1L1I8eYNfts2qhT/hofAOESDbaAH/uMFr8UPK
xTyRVUcpgMIcXjRAltmB6SC1ShehrKIy4UfQTG4GmaL4+q7yqutmW9vwWlVqm4niLBzgwAe5gNT9
isFnL9iBIJRE0ykXToSm+bpPbjIzJhoqV+U58vB1U+4z4iDc6pN9lFsmPTTZAXHpy6rc+8t1Lqsu
wW+7pd2zp14Bd1zd6H+xj/RmtPZqc1/odr/qUOevSJcaq17BWq2wiIAPeZas9JL7DB4/TYMYSDVa
DnnZFDsvq/I4jcotkIQYWQWFnLmQRw1C81RLNqRclTvlopTqKbFQGDXTaQjw1vU1crO/N7BAuVxE
HpJ75YUmiV1MgBMDILFLhiYCw0hWQWAG/7xS6McIByILp1YGKAQzxZFCjmfkKkgbhq9iJ4WSkCzF
IpEArev2Px7G7OHPM+WLUjmEvl5Tvvy6eTn827vF19dYeItt2668fAL5ul8+5eXEyzUcQeYJfFdH
xyHEi8TA6aYHNKpy29fNfhX41BTIfXLRiaPXzdlFeiFPlmvX18rNbq7CA3a2csNEBoO8WbxAteyZ
wgNxKcUU3a1cvey9Xuf6VvSI6jKAtgmO+s/3ky/5p5N/ueL18G8fUb74l+uLq8p9Y0RL4UZoVlHq
aUJiKBcISv550yCMvkS6CIFYnKKLbqwSg63rwrTwKPat6VPuUjtB7fTE0Ox6ym+b8sB/3FcINV/U
oUWR5xlyvPDbtS7v8o/Hu97ylwhDKF+Rn/ivf1R+drmvkY2UXL2eIw/X0EAJo/31r17PsXCX3/cV
SpUBvRHl3vIblAv55Q1Ky0/uaAM00cR+LEtsafu0Q1QnB3lYAJLMzKhBEZprS4zNHDnkk9vXxWVn
nWswuytyzL+fZIhXXi4pLyK35csvO+W2imf5WssBorjUYoNzGJbkBbFhGWrv0KboxFTFAo1QR8WC
0m9wQ1ZtzOuqdBzQA3gI9bLbA+czPFLevsLsr9n1UChWnYZRqCoHa0KT1MmxpKTR6njMUB4EpBCr
QLVY+51nHrxZxXFMrOHyZF3WTNIBW6b6OzSENI1i/OTJUVWcA2HzcHrDhjqIyLUdNZ32H80dPc4o
ykTATDHkikTZSCAWcqetNFR56A31Ho72QNq+3qRqMKrLKHQP6thO277DBHsUCzzaS+KUPmVc1I3E
YtYi15AB7akQ0ra1LO0Qi8Hx0fJT3rIOCuu7KRzaezEPui7kPpsRwsrQCOUOcDkXCpXH64IY50Fv
ZnS32HsB1Im/zTUYm0x2x67oieUCMxeKE4pXlSaYJkJ8E5YYV8kvRq7JhTyQCgRy2/s5UHV7OFwW
ehrumpnqBdk2SnpxLCXiEmx8WZV71Tw6AzvxNhKJ7Nmax1wj4v8N6mn3+8maaK3ly+QRuQZFuTT4
MYoaBPB1kf19Ux6Q+6IK2Z3ijdYqz6s/cMx2TI4OhsywlPuuB+TaKL4qb4SCkYjRvPx95dp10Yt7
QP7mcp/cbDUR9LluX9aoUwjx3tskl9mCuKA8IF8sXxcFzrm1TW0jNbhXPPN1U5FdZCgne1LnW0nU
4/XUMMrNha9O3vKXk1Ij2kbYQYZCUU1UG3H1KHTWrlBce1J8XQgdNhYhlJwLbfYgVNq9EG3LRYeE
2xFabkfKugMh85aLTsq+gVqueqEEly1PJeXh1zYsE+rxEswO0BZ3OqRIywehTTeE+FwTi+tmJ2Xp
1225Js+RZ8vNUqjb/zdgW09/47n/KLq8raeHn0FU5L8GXz0qlv9zuHbbfbQ/s4/0bzXY4iV/RGtd
918UpQFLdwCze7b6SwG2p/9L123LcRxI7y7B2ivNXXPgvNu27plQ2z1VNbjgH9FazfgX4V3Opwbb
1FTbtP5/orW6IwK/5QXgL8LRlmZ7js3ncPhwpgknXoRzfwnXJkOWkPWAt2NikLTOSw2nJLXd8cg/
KN5X5tO1qkDpd5mwNstI+TRuulfi/HkoC+pxKuscB3DB7PocveeKBzvRm2/9lMwvUsUpu1GS7DuT
r0fMY9B+dtFbf+sH7muu4W7j6zk4wfYlzvNznEDALJw2WCu4ldJpjUL1zaym9d21MxqHwtbthYlw
cB6PfvLCxA8HCO006XgndeY6C4doVYyQnvA1WUJIQ9tZ0MyE+Uiy13wOggJaFhekCgsNFuoPqr+t
bZoXJMWsu1l7jCkGpFVqyJpRUr8k7vwpKoUAlZg2ip7BfqfialipWwqEcf1R0iXs5Qe3REXIFJD4
dJa+Yrx5rGyAnX45AFgDJcOU+PsUEYtssGQbMX5xzenBKokQ08+Ck4a8YDoViTDDgk9mFGstmJoN
XrDHaux+dna390ugH5Ol4Rhmfio5IU18cepFHVsP2G1jK1O9RUX/ymQelxBveuiwRe0a4+zloXVr
5rEPlR9fF6wrl0gsvwiKHRFKAYcc1CcTe/MWACD5z4XWuZ+dsdEdZEsjfh57oGCnnLiMiwHtsatf
tMHdZSrQq9zmCxDwOniIQYvFBbizcjaqu8qCQBkzTGhM50vTsa7F09DuRsBgGHTutBYIEAVceEJj
A7hw1beiKyEDNlRldXpBJwOxVBYBbNpSQ1zoDS0V1/iYqnk/L8obezJQ0sfjURnCtR8hKYKTZScE
75Xc855DjLdXhU8Tn+nTaUwB8TRN9a196l1y+I3mfUvNcF6Fdv869gGgoBmJFPoWqnOUDVzCeghW
osQqjtu9XYe4xVZjuRkQPEVqecamEcwCerlP9NteN8BHBOse5tsZTPONqntrv6w3Qxx5O3w9mhnF
4ezE71rqNCu7H248J9yHPr6atWfdIFyrF95oPDL769dmhpUI0bozsoVbI7wDtaphyVhOzW09GIfG
xEiMqugKPR8eT/h0Ug80jFl4DtSWYttN9YLdaEPpKDCqFqnr2h/njrg0RCXM6Qu1pbTE8D7p5nFt
DR/8Lt5D8tAOBiKe0IRTV2nxmwqQZIHM7lQXyR2WWOdHi3L8zgKjR9+2dW0jWPTmuPNxqzwwMd50
vvqIVZuit0e/BhOaRSdGWvVSpayIwtEdHqm8FNvPyBUm8G27j21m6ZhubxJ85MBhJZh9BWF608cP
UYuuhktRmcBsZFfG9ZuPxzDxIvOkhJVGRKCtVmY5v2Zluwq5eVGuLDDza3cUuuElpJYPmdZADa3d
bmnUTXxfa1gj9il+uENkUZEfTkvbt4KjrcMAGJSY+s8myDYRQKIFOZuBm47nysUrZaHnDmJqZD+m
hT2V447+zSmBhqfNIOPSce+o+cZ3sh9pOW9tq6drJ4/qjsZnDxKYWx2jyyTslq4AH3hRt9Y772Oe
SL/kiRnttX7AUTJ2x7Vej5hba+WiZCK/DNupunUNdRuRml34OFavmpriUKJOW7ebbrEIfvFxBCIS
zCjBjkufYl+NcmbKVcnub4IpfLAspUAgpuAVB+iqTnq0PNAh8ZAPbgrPQJ0QFhT+oeqNYgHzS1sX
QVXycxrdH7RDiMyDIFzlLS29m8AIqwHt8oR2DwTTxtWYhu4qUcDbYc0EIRhIwOzTyA0lJvediok3
vqOFO4NhC0EEqMnJCoH6hZGy1mxzuEdVPi0mhpd7Mj4mLlJoeCffNzLsaBctzXln+uNbX2fasgwC
5a5UE2M7lVEOLDR47GJvPqUZBkTBaD8oVWS9RMlMo6uUP9th3ES6wl3hmVhGd9VXbfmoPT3fxQNn
5wd1/M0vvOlYJDvTQ5iojHpzogDR4jeBiui0tnEccNp7qmqSGSiHMuqRfyL3O6PxsG/xcK0WQTgp
BMzT/JV+ErNdQ0XcUafpasKZnGytvVY6C0URfmOua3eEv+36hu95x9NZY3OuJzd2NlHiRFD5AVJd
vy2oj7Jiq971KkI4XdVQihnoowINTVQzpk9NNHo/Cdqv0D29E8IrH5Kw1rFjSswbpbGcUxSZNAaK
/uJbanST6dkN7LX0ULr5U1R+hS7KqEKJcSch5jiqFPWosX7sedQhneZrCrYFCmDTRdP9jKJ6ods0
rVGaHPx82NoZg/cs0RYjYmlJKFRPuSgw9Sk90ZkL0ukJK88Q30vumqLmO6pwXgQ0ad1GmfcYSKKr
TvCyM166Ca7KrR8ThlKye2XqHxrAZEjBoC6GRoDsxXW4EfzyUCbWowZm4zjOlrspYyAraPwNqgrC
YGc44XhT4U1u+YDIYmAiLwnt5hpdyGtl48kFtGx69wTATgMb7asz2QXqn/zJpTbMC4xn3cWfcKyM
blV2OvITw0PunDy2WjufUcF+GG5jrGEaRxiNIluZgnSgcscV1Ed3ekzd4AX7j7ue5/xkVYa7S5Og
ww6GsJVXb5uQbp38t38YlSHCSio4RzpEuqlvT3FbnyjdinfeFAMkzBFIAyiftvRZDsI9JDNF7fog
mtxh2xXzqgr9bY/dKw5p2ctoxNU6DblDFHt8q4Fyr/MOGfFU3s6mEZx1b6AawGo+wsTJjm4EVYRA
rbopgO6FVZA8GSJzFTR9cxZ8ywWKu37fBsa88HTYoLDY56PSGT+UqET83GK4O4f5nf3f1J3HcuPa
lm1/5UX1cQNmwzVeh4QhaEXKpKQOQmkOvPf4+hpkvqg8dSJexK1mNZJJJ4qkgG3WmnNMcznPa/LX
aijfYP0NAcxHTxqt8aT16FzuArNRVpP3FvvbdrxH1ApNrz07BD+m9nK90ed1/iqXO3NjlKZrCJ34
CAKwZZzXb62U9SdyAPWnIXnru2XyjElBd1u32THumHBy8sIPnKAvnDtdEBUL0dhp88mqURyryNZ2
kGZ+2nkaYBezADxsF1OpAdMe9JEJlu96C8f3LjADWmwu8bkU8hf2tTPteXmTzdkLdVwP6CRkfjt9
0hXyt5UQ+0VTJG4u1r2ZgFNZit4XOnv5xDjYGfJUO+Y4sZwonn14xa+yToi6pu4VLcddmZluSd8i
jd5Zk3QAz1hTzbzvadZPNfrtxWi+Vw2B00a4rXMDgkBWTxsyQEElrDZLI+syG+qFUsgmTcX3QuGs
kdRac+VVQ8iF+AliPiHeDQWIXi1i12yfacG9QIDaZatOmpCyK5YV2/pyZnNBTwDF1WxS5FFSzoqO
7Mm1qj7ykjQTFEXRJu3ll2Sofk06rd0eSKM/jP01a5bhqE7Iau0eLm5rxEcjLI5zX/Z+Er9YUTaB
++bCrpSo2YQ9mNxwSTPnb3c+rmLPwML5z6u/fwoM9dlWNRV6/n896fcj/3x+FeK43KhaMuxX6+fj
0d931XcG1N9+/G/3Pp7VLqkZKAy6FRWxfXO/SG26c4+bj2trSd/lz33/eEoCIBShyv1H/vGcxysQ
88uq7B8/8+dl/62HJ6VqvKxLEXzdmwmPNnW2VhBhH8EOj9t/Hnnch+ZdWqMwaB8FjgdH5M8zHtd+
s0VweAYFJRyUOlAIbGT3tp7+eLzi4+Jv1IPfcBKG5IqcTAwFv5NaEBP9bFqCeB8t70e/+nffW1I/
oymqg0cGx+O1Hp20x7XQNr6NzQjjeOHke8A7/hBNwOlANAkjUjorDXnnnSzwuMC0mnjT2H57/Kqi
DUNcOoO2ae/l1wfV4/GAlEdYCaQe3cFMsT5+pGv97pA/2oxRQx37ce03UuLRNX/c+bhtDvq0Gyym
3Xs19G8v8bj9t9f583jVrXPQpUBAG4OCej1QUB+gcO9TJLvqGhFS+Sg8UROkCmcpMX3Je112aWR9
87f+0J/ez+NaK8ETs1cgnY/nPC5o5yGtZJTHZDDxJxOVBVZotNkoL+q4aw3n8R08Lv5oLB43H18T
Ik01xyc2tFkOvpkv7nHxeOzPzcfzH2KDx30EfjIzPG4/HnncmRI3vQ2Vc2hopFzGIQmVs7EttMGz
W+KDC6jdCwr7dNKe7b47GhnwqyYkzvsrsZVduY5HQhw2WOsCKmh+1BFmJasAjNjKZJJn2mSAMr8u
5YkJ/BxPI0OAcoMdsmvL6kkGD1kmbyZhH5ls+6aEXgIvQC2qr/QqS+qhhTiN0M03LMisbb/riUzs
ReWbikFBePLijd7gXSrZatSo42X50orGMdW/ovKvbk28Alf0oqsOkjgnnKZzHVmkLeb3P6S/xAOq
XcUzWc+VA5RV+6JqMGD5sMLN2wVCP1Cb3pVmf8JSi/J6iJ6WUnrv2+YD8u51nN9xAXoJW94sL4/a
YHqkDfgUGJxyROcrigO2/QNo+v4wp91Tj1WxgmgOsjGAlMOHYAdTfpsigbulO0yavltD9ASGuquE
dTS6eWf06i5MCRwolhcYPh9TEh/X9osyIF7mGNR0dmZCuwzFyo4A+0wn9kZhBikeJq2EqW2K47D0
O2VRd20F57mevaEn64Jmcw55dWQqkaD8ZDd5kjypq1gHmLdwtV7HorpaRe7WcbMb2D9u+mR8Zh18
yor1cv8AYn7rM7cixGOV7SNqgKAqpl9ZrjwbmvaKsvtS4mCHhUp/jx1Y1uM66W9U5w6lpv2co4hW
bXTIs4H/y0ttDaea/AyM5NvQVJ4Gy6OfH8x9Q84Tx2Si82dye4oxlasV1i5VySM9zSOuuj4/YgwJ
cDTiJ2m2YRPtxgEPsYa0oq/fomE+VGvqGjKseCXxMT5by3xuDOC0qboThbHtBUxte76Gan3GubJX
LMDmUnlCmuLLYj1Y36w+8ytWASU8QEn/hsLmrkt3hUUWaKF7vWwetE57zgzc+CS1ZSF73Gg5sOPB
EPcKsGqXwNXvIyz92XohMxcUlsGHVd0+UbzyCwO7ny6628q62w0+/mfHAJA1y9j5Fx/k3m4lC37Q
zaNuladWy4+lpQYGObeZpR8q8wWM3QUm3ob0ZV/LKDd0yfuQx99mws5BZ236JQ8GcGaZUPd11YKQ
1zzL/CglzeEcBFgnwLLC+ti3E7UAaduH5mHUu50pIixbZpANb2L+DgMrQAx7NJPIj2fVi2sGn25w
omUbaXT2mu4J3z9jZvIDasF5xJSXWUbQh69ZWwTyZHEasNScl4N+r+6NPTVvKhTiIE/mLR0GNzPG
YE2jz1kdoWBrZ8oHtBvCD33Ob+yoN3DCjiFVQBYvW5CrV6kjnkeQE0tkcJ9G17EBwpRboJKCkWBj
ddZdHZ6G1fZvcm0d5Ma8rbXYwzO6pznsIRZfJSsmwmbYrVPJWmtXU1UxakarMsKMWrEpHZ4AAp7h
Gn+Z8V9rr9yxOlel6vYD8OG+2pG8GxhrdI2H8aPJuoOKQVlpJKdG0dOW8lsi1I9cnXdyIp8m+nCt
RVFPqW45KvUmXq5Vqn/D1/KRQovGsrTrq+WbPGY+ZcvtSK+s7iv0I/MhK6Md3sIDrQIfVEFo9Rfi
OjAzTTDXfsTz+GYV/Sv7hp1Sh36WWPsSxLaqB7FVHftpOY1mdAt7PcAHgGHwWEbssXC7l7kWZPq6
t2tG91S8ZFL/pEK4SNfjHPIVy+VrzeYgowJj6+sTZhTIIhxJkvKE/s0PlWhX1oazcL7lWrzLC/uU
SP11SEo3G4wNIY64OrNzNxsXA94By9enULHexjB8ESCs8UjsyGfYRZKCyis8jZn0osOEqJriRJqC
L9TYWQF6R70UZIXt1prshaEJ4bHMTku4NW6mHO+qPt5X0vzUxCOFUSXAMoRU2TobpbpDROQMcecX
IQVJHRB84spptG3W+ZxynCWKdR7C5JRO2S63dH+yidTVk9M0pYdFGBdJKl+1GIhlkQvPhAioZ06p
YlW9ac0b0b5ORyS7rekuOeyeUKNdGOY7GRgJfoJjPn9I7bibimtDz7JWLZgCK/OTDE6CQ1zL3pYk
vuR1u+1ygr1JKzYR7FcDo0znGmPq5AoCQGJsFI6CcFwCOV3xbX6EVvwCNthd9DmgkL7J1/JWJWOg
VVj1dMPRpS7on9Nc36VlsQWTuK2Q4BURIdNuVfSHqXsuhulABO2ticXJMCa/svtdhmWMxhKBQt2e
gIDDTCpFjpYvy5I9oQpQLsN33RY/ydZ6J4BrH3YlWazzoTBRIyk1Q3eBj6B6xUh7zCzhyVZzKu8M
yEOTvsi6n+DzsaerhRXtdcouUIbJNNAJ6q6Pa0SgVP/Z2J45+ZTTVPMsZNRsmnop7ZtOfgH0hAsR
GbfMrq5Nl78kM67BCbhorzpKesZJbAPzjgQysPRecR3j19qqvlV1uFUKzJGkASAl2+uWRH5JerIY
T7DMIwUoupOodKy5pmvKhT9JZPWs2kbB3lOFqxfrFUcyZE88OrxjU8AhXctL1CSekidwSykhSp5q
zGDLFC/09b46Jrru9kFpGm4TAYtuNticbjjlmJZYYopxb2jJRRe3VsX/jMG0rjI3z0BnzNhW1dwF
YoNndg7Yj+0Mmc4Cvh5B5TJm1O+Loxw+5Znuk1oFbjSoRqy6OByjIn+CrWK31q/Uvohev0idvBdy
5lmkUqHeU+vZDfP3ZcYoixbcLlrfiidQavOBwvQCCIwpYDsZeP5JkAJjXg4L3FKxb6b6owubL3bN
udjPmFT1BB6J34QdafT3MXxxF2a0EIKQMUaoAcrDgpRYbqQvdpNuYl6znKRyqwuGuqQOPnvwKnMl
98NEUE+nXGnNGLxjv8ltmBepV94DkiIMpAx2Q+Uoar2z1zt2/LsVlYQAJG5xDypTdUfTspOMzQzy
qWNbxOrk65PqaabT1/rV6OSDSY+m0sOgLHmjIRvnqPKiwg/N7kmPs8Nc0XxY5h9Dut4MqQpW5S3N
2v0SKz5J4C+JsR4Ni8IsdUwM4tBa5EMsZUjubAoBepBHjavhl5pUzLfqvcx8DldxFD3Bx/WRRCfG
o4y9xOTe42EFcns4qH4ozUHF1NiajCnt1SxlcnOoYrfhNkoQLdHJmfvLtCqeIipPwo5JFwPmBFLN
MPNVvNVCYvjOnucCpYAUBnJUnvKGxXfcOhScXvEV+jrpP+VUX3K881X8ulb9ZRb1+yzHz1aIadOI
Pbp7jkWiWj18Au1zRjG5PRuehnmxnTwpXAhpxg9H4M49As5k5FAUuKa68tqmKEYjcu7Xml8c7qp3
RR0CEUY7VZi+of1FNc/BWn9ciNsAcXOLe7zn0XzkBWmlkBQTcapkTlZmTJ+T3xW0BFs/wvSODdgD
T+jPdN8ne3J6tAoDzPoYDiglHJejzAE6T00NRERqO+ge8ZSCOZl3BXlGpSE5ujYfZKu7B095Q6Y7
Omz0vEicjPBiTdFZyhfuKBK6cM1rxWQ0r27SwT8CZw9ux5/L1dXS2anNjCPJOBLGcFD72OOhEaIL
riwPioInryar1/h5nlHuT8xRXekD8PMTIBxCMZ6k1zxlj0JMsFXIlK3xzOl0oFA+y13A8E2xN3TC
UnOked9X0NtHFNCaTBSOQt+ncYa7SGPFOA25WK0+MrV2NeIwTOugI2jJAfhmZY2+y/bphY2x7jIe
76lUIuqlh5LVrsEbjHPkYyTyRhYkVqD1JE9pOYhLTTkmYvXuHzufBY2HKshlkLK/EnRSYXcJbcyM
quZ3vY860hfw+sBkYkKM36uKMmstXxqLZQOL26pmFGfXWGeS2yyaG46s1bvZm+H05DpBOnPuwZIA
euc1Kr2grkXGRB8tlY5DwQan5UOMpiPRZBzM3F0aAoPs09L2gWC9iLPtFIr1YsopkVwtICkT5HLn
5/pLVM7fw3B9wwq/l9v2W108Dfftkaw95yzgh566tj2QSr5cCBLZzniBicq7VCK9RInxZMSSQ1wV
+AhOoDQ9VSOw4Ll2ig7WMdOf0LRPqUkDstaon7eK5oc6jvw59SVb8+k4b2Z839rIIio2/Gy6D2OG
Q4V/l1rySTJsahq5Y0isknrGdkbAMiXBREtI1YtJ5ouOrTgobeWOTXIizW+bKyMSLYW2gOFWpH91
QIjYAsWJSrZH69ei39UgzpSl9WdbhWJaO0kUkUNGAIo6s3ExbtQCdqLE/goxpWRo1uLlRTTCUxTZ
G/LcG2TwcZ29KabP0NT8TPUHmF8DXQPV0M5Ap/1SOiFAcVKSq1UtmJiw1kF4vbpsE5B5rUFVRtV2
IkcKUFZeWlNBbWf3/screglQ3QS6YrpH/pE1YLA2pbwzAkoYqdFKT1GtBrCsmVB7tx5kLKOlr7DS
D6cw9B/Fn7xtMHt0tBCrXsN48VB3J/A7yf0lkHn/uIjv10qDMCCr1bLNXGXVHUZS8PzHQw8deIwB
eHWNAu1akuBlRmKGHL2MSAhZCA9+lD/+UQ35c9/j2uPiTxUlGeOvbuCNSBbMqoxmvRMCeKQpl322
qpoF+HB/e0YeP9hQl99mEQPlQ3KvLHXAkmb2u054ozSYyODvzhLxiKZ/lG7sIT6lFYapx+98XDzu
H3U274ZZQu2uJLfX65m2kn7ul4LzugXlUffF9B6ZMkGlZr2epjE1XqN5IWe+Gd/jyraCqcpHp83H
4qrp/RvZmgDHF5ZEWi1339L6wLItPK6TaUGLThrSsIBWFcbYvicFTvc8Ks3942ZM8yiLDeWtGebi
1MWdzglgt+9xisdab/I8eDytjwTRTqEv6qomhGMYvFa+sLFWLuvUf9iCDRvIswwzmJX6BWsob6YL
9W6uhr+0VhCzG7yY4ZS8SlrkmLW+7sxOrdxcacygG9fArtlbtJqk3bIuZ71iJE4fTWEwWnKG7T1M
jnU6BguVgGe5LHOw3fX3pJzo36w2J0Uxxb5WiJkp7qzD+IW/FmU+dgy0d/KAjz02rkpTPGeTrrkt
JQLVULxsnqUXbel/qdPSnWKlUmFCFH6rhOEHUVuEBrTp25Rb8q7KCZqcC8IdG/Kio5Dtaq/UTq+G
x0EI1qlw8ww+NwOfToEzViiNZj+y5W2EPxLZ9KqOyl2SsifwtYmOiwwjyx+TgKQWKgUl+517pXQ7
ouVUaJ5eLAstArFNOg1uhIRHHYNLyB4Hd6czUfyoURVUElOPYMCwVT+qS8hl6vMKEhs0CBaEnv4l
n3tEQV+tT+C2KJUtAdGoI4qMvE0PaxNuyrssh+gqmIFAneEhoD4odbp+JpQ3hqu6QVqfXqFT0zhO
HZFPONJwS48cC7bkVWOH+X0IFAlKuo0itYsJv4Rvr7qr2rnLwHKFNAb8j0NZujn9/2iNvczUMIHG
O4nKTWJa7kqu3EhPhWItpcBlh0DUN38Z7MbprZyr6S3k/NahQ1mgFcq1cs2iJagmd6rM9owEckgb
OSnkkFhKgjmLtwNRb1X0Kfp5pzXgcETX7jLF3nYlneDCI4KM1y4/m2LTtwgWPjXtiSKH/lGEHxnt
eegAPXYKZlXSpBptOyyHSKEKmBTOpDaOVL8q6qHWTqHd8qfdS4s7048lt1qKPVFQZPMqK/Xkl5SQ
2PilNZ54L3wNXfY62+9q+8KE2LBgmSiiSfV2GZ77kpFdeU+Tu4JFd62o2uR30Cba4XD5SYcVbWvs
qOKLa8ora2nYePndNfiq6nsToVcbfdM5r/YEJu7qtTsssnUs1cXRiJZSBqLDVHBw/Xa1TVbqpI7O
fTDX4vuMbJG69V9sqDQA7spR1exXMI6addSF5Gc12CPYIkr/zhqJ+golxnvEOuqKLnztlcvdstXb
mGDapwVZUE92gyg+SfzY5DudRDJRvVd8mfdlfpwlfKmaR1Aeu0BxB0to275Vdj3xn+DLepRmrclv
AcCEM1Y4VjpcM4WkRypuRvEeqSVntvQkzE+ZtQos5KwjdwMO4VJn24FdKASITZmYL9aiBkXUHqx1
3gPluC5l4q+xuRvvYYLxMrgVVVlLBBXdd0iALOC0kw19T1QaG+7c1WXw8qt8jdRpJ0MOE7a/ZnKw
cvgPTRbYkG7SVqHoOh+SuT/FFSGxW9XqyVgG8DDD1ZgwlbEzxs1lwLnapSz5jG0bwxYrYLYBlmZ3
DfBkfR6H77Xqr6rft28jg2l0vZ/aiurnGqBYi4BcdADyC2oPRKmb+mxKZwIdN2txzsEYYSn5cY/d
fAa2JU2uAFisBL12kPD6Rc6QvybWh5V+jNmvlPMDn54LE8jXdP1yxyyVC0FV7DiWnNLMZGfByPp7
UcaXhTV6CrIhH161EfFzx4krhx5CLm/sVbokAsPSpZ0xu5GenBubmhXGKIVelyT+vdQgCf29KKU7
VgSFhnEe68HVP/QGzBEpzSnCJGmrqcYpUvtTOFmBbFawPJsvXK/yq2K2n6gx6Y9259pciWKQj5WQ
D1RrSmaLcWifW+w92iT5bD9Os1Y6oNk8BUpQm+kczel5QMswokeg7+/UibIz7znN1i1PT5CKd8AB
nwSd+BFC3KI6mWa/DEYfOQyOP8OltW+WNuGiNUeQd6ouf5mUYDur2AlpWNjkqZAI20I/FgOl5cKA
xaOPZv7DNo+FBUnJrkEVEnmiHyeF1dNciYNUGLHDMEyxNT/Zq6H+UCSWLpMtKbSK2+gQVqmBaIGQ
QyuzUfHzDKNBjtPaon7GRVNsrBrO2CTIJC0GxFimGtX7fDRNt6dLxxY9hN4EKuOlgR9w1uzl2ZiS
c65qxs1uu8pvNCCExlQ3H1UfBktqty8Uy/NTJMuMOwBMPrJ8qLcFjJXj2qnRq7nK/riY9UfcN8+W
YQy+mVs/yiSPblGvS1cKt4ZblEG1xHcKoZQ/t2mZPyfdAQJpc3vco8sw8UBtye7jsXw0rGOdR08y
M0oI4H2/mKN9KtWcbcH9Ghs1+9QZsMRImf+iA/V9YFnee/mawrfC78mljGTp0C1m4qdW8mKRF0it
qCUlgTy+ibAdLiIpO2t6Y+8GCbgas/n4V7sAc5nuSQKGEnfAYG1EZ1r1i2TskwIbFbmpph7r+8Xj
2kKePCllOey+tjLY+xOu3vXAa8y2RRuS2CeOCyoLYlz2LHIZytZ7jrEVdqxy82KmM0CzoJuXmzlE
Isho/G/HYmpfCK0emWgkn6Vd+/K4iwUgYb9zeyFZD2Bn9zKT1ErBIF6AxHBTlRTbK2bbvOM8u5c6
6V/+5wrxfyuE698I8/pfl9MFhwMIx/9fJH6u2j7+P9sv8u2S8r8pxTl37j/6/8Tipv4voSPFFhay
cDTZOvyO6VfX/9//kCzxL01FISfLCghWC/7Hf6E9NONfukXqFdZYWVP5sf+W1sVTFQsFha3LCsSQ
/4lYXFNUJOl/F4sLWxGqBndBN+COyJp5F5P/TSxuZnND5nGX7hJZvy/j61fdWkIfDgXKcXW4pmiz
rlE67cuCEp4MHchhG6HdAIrUGxqEAxSmeptNpXGjdAB/rWM+TmipHSE03eMhhf40hkgQ6xHsQeRF
UZk+E7pqsfqeimM31PU3rT3ZSgaxSV4/Q9aDsEWn5qz2ZX3I0LFvorS7L7wU89rYq70FrFU8m9ng
ZJGB1lAJtZulSgvbVlZfepXYB2PsB09pjNBR4wb42lwQEbJ084/elk7UaCTeuZEfRHlvac5h4Y/K
Mr1TVUCEl8wfiXV3Dvc6a+m899PCqL4tCyCeJjYpu+eQK4poeJ0XsqFjaampPaz9a1dYNBNqxLvE
i1JakpX4lfBUBhoAtcVaHDBIn5f1uoSxYOvSfOEToLqZsRVpqJkUiW4dU2ON/XaQvGlya7RuZ01L
vtlwm1AWMVWsxXi0i+NoZcuhC1EM8mW9yX3r5LWhBSgpXwi/0lxJH0F/GeKXNFnEw/PrYPx3TrYi
TCc7aGLp75RxHdPRn26kydquqYI1Uu+s+oKAY6XzJMHsIFXHtBvsN+bYKzR0YJwDXfAJVS3yGSKP
i3TaLu1Q7WzqIdHodSRlbWy4v/M8Kk9iHm9lOyrnYoDjahSEsNt8BNU4ShZezTpjE1NJ1J5budgt
vaXuOzOB1CXYWIWD5RAjXT5JVssiHRfTrhY/OY+aXZYWYmcuhnxJoLo6YaW9dJkUtq7ZubMVdxdL
Le5+vbBm3zhSldHVGdl+P3s6fxyP0ERfyFCYDVtug3xGvBWlmbQpi4W0R0JLd33GvkCq9figTNJf
VSd/ryX5rhhsNGQK+2gMtUCBKHWP1aiDmRcFBAumt5eNaK+pmH6spMmxEiV02cPU9nvDKrdgXbQn
jaTMjU0PYhtq+WdLi/1Ii4uo5hW5NbLeXVwO9UHOco57BPJ2p2G7o/hh2rc1N9WTlczqiUzAAjWP
wJwp0mdwupT1MIJaaCGdKV32lgjTpwRRvdFYxnXWFoB5cclN6GjbtoDox9vI0U8QgRUhMSbqGDJq
Ci3RYfdPz3uEUE5ENTTOhMwv2AwObcq3clElYt2Q0pvJ2vgpNCnURcMmDQGvq4WGxGUxRs8cwLTV
bC9fprkcDnMbf0dZmgdtg/pYJ6CrtFK2Z3JrbS3CzFZmzt2y3qakPzQYHwn4RNpUKPePv6gs2zXg
rLPUEJEgrN7v7wdrHcJBJQSOXBgFHiK4dOsABvkbkLH2CZjkM7jwfRJq2kmNrDcKQ9Uhn2JsA+QX
j0ZUvRfQBs22K7clI/CJc+eb3kcJI5cCjS9fr+us0nwzdQ7uJD2UYR17FB9iN76LO4lXMnx0FbWT
AkQjNJk9M0ZPywExzIkmGCYwqRjOlM/qWUuS5pRqsZ+25acQgOYrq0r3LPK6+VWyYXKLZIDxlSqb
paUUYiNNkVge7WOLzatuk+E2l/XFFBWW1krGyjyPe3m13y27Z+9SmvRu9eKDooRT3anrjSVVH0mq
wRo3PZo19SkqyENAXz7fWPAWWypG8dFcVqqcVtyDK8cVY0Dy3wqpGC40JNWryOSL2vTlxZrM67qi
GSHplYDbyBjPDYLYwmrM79MYu02lB1GdviEZI+2pgN9CD21M02Dp0I/Du6CGYWKU6AoTVm/LHiCJ
4bOi6E53aS1919Nqeiaa+lLluidijVQh2bC3aU6RlHmoOhqtdi2X4Zu8MPIrv2QzVtFkUoOI6a+f
O1RvQMRx1kbzOPiRvcIOHFqkyyP6ibZTtxhxvqIktN+0cAnPolXYCECcn+sQtVgqgYFNixn1tqR6
i6xTMFhTr8Dv97TSRv9M9UlcTE16XWTtULTG8FqZbqeGsCcVE8Sgko6e3A9/YQ6B6Cirwybrqphy
DFppCfg+/QmxHBore88T5TlKZulASrczZnn20i4/6pG04li1XlNJei/M4VDXZuqsmRGT0TahZ4gH
sPI6Xy1oWmbatWnPgFr30TJyY1o+V7n8XPC9Uv0tYm9oGzuIdKTnEWYjikFA7G2OeKenFnG1pUAT
2k8CWuy3JmrQHsnRU2LlNbR1NBHpkqnbaUlus5w1ftnyr0wJ2UYDTkJ36CgsjA+iU9moNuV7GMN4
nLIC/RaA9+1orYU/rxS+x7AePKNNVd+IVRyxevUCylPbljQdfUOpbIwQ406mNUofjIAFfdTlo93U
sIikHjfKisvKnIs1iAiId6wYqU4Lw/08STYgxMr4JIzUUUZDfUVdOe+TVHlaE/IuW2HoN8ExFNGX
MSplBPeghFtk+7rPTA1kL5dIdmvUv9Rl+SqGTIH5eQBwar8t+XRjYfS1lsRfNAuNCpF1r9FoY9bo
4fUe10Zy68z6isUCbVaa3utuLymgRAySk7YQ/LKTKpTD74kEGTgKDItZMTUVVzStvGu7eybfgD4k
h97pZC3xFrHoiic7z1HHq1/Qg/RrNskKHZlGO6qZlnhpw0wdC3S8oiutXdsPMi33uHqp7mHytsW0
Pqittimqpd3lWlcdWlVLEWVFCsrjZS+H6GI43Tekr/8w8ht4nhDvWZj6vUJuNnGAyi3LqbX2o32g
DkajC0d6p9+BX9olGoR86/vzPSXjgIxqT6JJFdQZ9NChkg4jShGPQKBuo3d1dwX2fLAZgI6UYwaK
OQXGsLYzjmMZ7w1sh9u0Lgh3yfNfzdqwKpCIgxmma1NwZNdRR3FbpszVSfpLq1CR7Q3ieRR0J1Yf
+RIglmORfsL2L7GuLT/RTFUosUOMvUD848RKTwjZB7Ctbc37ye6yTRn062jlIZU8OiNZVHxOgl2u
inernnAPgb2Xz0nOsV/VbbmLl5nmHuY6imsfFmEkDI0kaLhaL0UBRReFnr3tjJU1XEZjYPGYIkui
rbtjg4fyutVBj1gk/bWjippar34NLUEw1ax4ZKRhJxeCxO/Jap80Sfo2VXF7EM1zj/rxOfUfy4iM
SOvtqtxSyPoee+DMmbKhfCcBYADXOUvrk6JnP8yUZYdQO6cRtXmyWBdSl6hbH4QvPFf7o9RvUiym
iwjFl07Yj18QNmQ1hBwqaXdV8FnOfW8eLLpCbPqVI4C2XuTlIR+JO9W1+NiHEUTNCI25IHRga5PG
uUFPkh3uxewhCRdCY6Cj9W3aPxUstWYxRW6UDk+sWYtjwbcIMGgmaEhERG9oGYIpWtmbUYsULIPG
W6GSVytlq7wrKgCvqolLZx7l/pDpOYT7KtmKvKLoZC2vohsSn2j1F1Nqk13fyImvp9MlZu0GbnkN
ynoIt2vPOd/zjgxVekmHvRpa7bvZ1LyCU49pc6lF6WrRdLXVpAky+qJDSthmJjBYsbff6+qe0CDl
3KQGwtxpgEgIBAg++jjfClG/xUTWZ4NeB9ZYMHfW6y0jE09m/32qSEGao3mmeltuBy1Rgm4WWiDN
tmsjH3A0iUV4O1WdO3aZ7MV5+bMsmXJDSUMqUy6wExaY7nFvinNvjQOzHex4dl3UcyQNu00sAagg
RGab3meULhu/FW0qgsdiiPdLvXW23LGvn7tkIDsnHGDKRyhyptU+mtk0bYY7Fr4FXGrOYQT9LUm9
Js6vWSHSE4//J2PntRw3si7dJ0IETKEKuG1v2Gx6d4OQRAneo+Ce/l/ofeKf2SbOPjeM0YiS2K5M
fpkrTxk10RsJI21tpDZ1Ue7cbC2AtXgDJzjAy6FsUMN4t7DxeErselV1iX82h/wrKSljpnkgu6t1
UjOlMIuNMuL0zsUzVHAn2vpqqrboq9OWlmjnoEe4yrKnWK8O+afGzH1uHGbWspz8rcluuXWnYMu0
vxyeUKis+wbk+O03496L+LEqZM1q2heBsR19N38KfbRxeixOkTQ7WOI+STiURHKOkBW0C28jtuuM
U6V/NABUL5T/s2k0ztpjjnEgYjnRTynifeTYBwVitfDpYeBvBv1u9ltv8optqb96mxOWyz0AxZZp
pBj/KA+SPz4EWoG79JcAyHkUDllXVTEmS9LIWBdCAmZtnZlBTBPj5fSaDdt9v66N/JT5/ZHq2YSR
eGffl5VF4WNJGujgGDZvgYj5QRYmH0nqYfgjkc0WyzLAS7elyCOR9XxtkR2B44J57eB2z1GYcIMa
hoNsLIYsdnjvUyP2YlXFh99wAi57/xByYNzYI2t9MI3RWYzjc25KrMkdRusscHouV+x0IxcWE3/7
IdfUPbUp49+0QeVSoKu1P3ob9VwRGMRUhKmxSnXOBs58ndFMg5HbwFWQTO/0gWAt71CpspZQtb+8
LRtmp9bg9Kc8TS/VVL0DY5a8/Qq98gonPqO0fUKbn9c9rQ/npAzkzmsxsg5zwAsapx/aR1XufUZ+
qZ5xYnjy4toG3K+h5IMSlGpHmW14EmN6LmxRH63a/ba8pqfBowjWZSgJMcaZcRjDYGBfbYld92XK
i7S5Xbhjb0qJhefP00R+cOitP0Sr6O9NomQbhf2vCeL6Jst8rOe4tDsun2uC0Dy4vPYOWsb+nTnw
UYtzBokEksJdUyu05bRIVmnak+iJcmc32RQqRY13aNuqOAjLjzaxMtUhrYhspZa8pFZcXgyBDKk4
rYg4MHcW3EtKhNxfMfz0wKzLLf2UzLID5lJy71strtyU7b5j3d4Fov4h3elXOx877p2Hmc6vS0UC
HJ9b4WOtpOVyTLHhjwmpPuWMTxY4c17Diar1CoIbWkfGHJ6BOa7UC0aHL26ufMPSIDt73bunenms
bLd7aMqHgrEku3h3DdiP9tACPfxmPC+IVnvtgEfLfIbLoI47yWcRFmG2MxsC4tBgfPi6828vma3N
WI8JR3EuYcnEsAA580WG0rmLvZkmMFXV65S7KbtH8RQFzdFx7e4K8rOkGxSWmPRSDGB5e2yK+7G0
BakmlR3jIqArTCE7c0RvvRVEfHiBPptfuSD/8iCJqT3LwH60OeMht7DuTZxKAFI2XR4Fb3QB7bVZ
pbsw8fXGcjjtlEULD2W+m/18H6dVes+NoNtrPyPUmYXm1ovnat1NZKZxL1J2tGyBY2Obd4GfvMqG
yg9AzmM/pYd5YhYGiPmcEz2cE9JdkkBq63RrFfnuhXvHPukK76EbzSfqphc9hxAkhy5TYh7TYVBy
JsK250dWtvGTtH4vg1VlBfQULd0RdeAywGoH1hfI/AfFNTMvouFozN4jrhrrofS+emr+tDmUD5VF
J0Tb+dtyzl2G8/SBW46zbrQ4EwI2DhMIfJoE5UjUApFKCYNelyE+TqR5uQ5f4nT4yDqjfVtcQQaF
Np1hxM8iiz+osMnPtC983XasJEOGb/FaWlZNjG42XnuEGJqkm+coZX1xGucCDc1cRbqjcFrWWB6b
FUf2Rwc2+FvkONGGNOLgkIYum6mrGNLu87i3r4MpMI20QbjH8FZ0u8HEyibL9uAtJSYzQEIuIubB
N3hTs1ff28ujHQ2C2HNBXJuW3m7vRKo+xhP9KZz3wsGCwYNneiVCjnN1YqM1WeEfbFXTQ5bJg+kY
7dPIEdCennJXV5+JgZ+uS9COwKXvvDFDmxLl2S2SP4loTGLSONJzSuAEEu8xsfBt+aONiNGa0b3c
Cl97x3qcVniK1xguoSUOxrGN55TpoVOswxSDZTjW6lLg5z3Unn7Gb8PPD2Ps2OfNwbUdLGoRZStJ
mpQbMUXxhdgl0YiM5HU4LZaQUYifGkJGLY6VO7QfFm4gYaFqAneYr3gzMXEnAUd8WiO80vAvZvnt
jZQKjvW0btqOhgrT/4wMni0PfWbNYY+RI7vbQ5tbT+bM7NbR3GY42QwP9Zcn5nI3OE29aaDJCrqi
7/LccJ+iiFQv/PSo75yv0PgIAkOfY8c9+ZYMjtJW4TkhiMGDGa6yFUeE3GZPmt48ZDHrPLs4VdKG
gRiTm49GsmCQYtXfLxjcJBtQcx0vfS50DeoHJAkdDuO2D3jPlotYy9TuyY0bxEyPqXSy9MXPlFiu
S4HFSZnFW5s+jnKiftmVv2wnGk69oYorzXaokcNLHKbqKgZ6SpR757Mv29ZAZU47UkgoJ642PoXF
VFMuzAlm4rnnBXuEc1SsQvGPJJnGsgL6KxxSprEk4A9Y5kOi9VO4K1IIHlU/UCbRteHOrXqo74ti
0c+aeBio+b0Rg1KF/tJt+9DIdyTZ0x2RewJUfNRniv8QgaIHgoVPpcNtPJPiXo+6f5t8Tsrsz3gB
vF94ivznNLH850qgECzeSU88DJI4omUZ/iI5J7s2l0dDmyFlOUH9HAG5NDjcXYYwfW8zrr0sl2TE
0Bke0UfWJT6s7TCP+XHkrIesTzi7nJxDkQ74IEznNFkTeWMnp2OtzvcUhX/aqObU40jKmbr4XSrq
w9PmrXZ/4TshkTLXC1PJ/CNTugGtRf7A/vtdUA93VDKtT2VV32Ne52DbFtljMpbPcu7UntPXeMwm
cc9RB9asmVJjGAHpjvqyvQsyw1hnlFqRFbLlsTewJGptQS4vCZfRuLGiMbA5GP2q8VTB+Yi9IrGZ
RbRF+7OvYrkeKgrc+8l6oMgox8Je/PAMm+qYNATpgC8tYDTRGCzJt5LnblTTIaPXM6Uh70jDxboO
8bgnYK5u/M++WY/adFZtgmycZk8G3nOQGdj5li/m9wjRrs3TCfgEqcQudp9NJJRdFwSYE0djK+Dm
JhqoF4d7eLUNiqvBNxlFYp48HR2m3ANeXZMOarENcAJxdjditGrpxPM0ZF8MaOXB1fVWElFCNNdY
91CvVnGCB3SW+kp3Eh6QBVOc+BOyUby91SXrkEH62KFu87Sh3TbEy5vogWvFpqldY3FY3ZsLVtlM
5H2rZbof5vpR0H545mIH0zYPy+3t50x7skdWSujByXATmA7Pv1++UjpyoXvbWo+1xEbkjdQHGiyu
pQ27LabHPTSdaP3rRr+VC58NXOWwz6f0+FfJeshxPS2VeZxqxMFhSNstVuO+6gJwwOl72WTfVVnS
otWGdzdi9o2g7bjZH1XqeUs2qOVa7Cl0Ghoeoy6tcf6pPf7cX6PLZs3giGrku6TxP+cAGxypV3tW
4lCKYOUuuN8b4DdMsefAlbA3NxaraXhYY/IRP9qCdLt9QfLtVj7zl43hT/1JLNXzge7vboXs02hD
r4uGn91C0Qvt9BlruYW7EEQPZlLmEqLEXeitaSrDdBD23Agti1e6SJ+KCdSmjAt30+Lal0tZbh6V
O5yizQnP5N0E0YRez7UDu/ZUEALgkrUabZrSyGvgPi/8n2GdfdM0su8q9TIn2e/ANAjoUZFYzwwy
2CUl75XjDYdsOWG0syPzLTBVf7IFGaWpn77cCJGy8jecArN9O9I4Mnq0Ay6ReM+mTzjKDapHoYwH
IRCHmoDmqS5eTQcnqjaB3tyqvr3xAdAfW2DpXm4xZCmSfCfa4FwOOlpbCZwW9AnePCBUetHbr+Xc
WStICQeXReCoaqV3YVUuxOrp1c8cZ3Obkcxt2ZydYvm37u+seDLvDU+nn17ZgWtYTMOqNU6V5b7Q
RWXvTANLGqWcb/YA2NmM8ZaPnkvPkhfuU2NgzWaS/zFJkkuWCSEugA+conKjWFE0XTE+4S4DCh4f
bMebYOmddQH/6jJ0VlTcTAtLb1i+TC2kIa6aT/94X9pjxwrq+CtDyFdYjZdmUi+5/42fs4mjJ2OK
gtWs6x90owwoF+SYCogmWM/d9azTP6M5Qa/opo00DFZhUGXUFXlHZGEajttOwuoLOuY6wjlUhbJP
Bn84sgGKi5bXWBadWjbjtQPb5TDwpsS5ioa4k5p7+y+OKT61n37bWpvYEHdDJp5QHPEFAfgzhP/D
s6svM+758BbnPuUALJ/H9oFAwBfjaJYCVXHBGfoPo6je219edJ9bUgMJuzMpSVz1erlU26+N2T4L
JU8GbVUBZBFyo5vcpmaTLQFrC0W1Wm9MSzerOvdJHYKPMrzXiG89qYgCQydJD7fA9wi56zBQ2JyP
92GNT5rphj7lkc1TLAvMXq1mIqQ58c4oZDUebNxQI0NmUptxu/Luho7rYG1RWOFORGXT0aLzRYb5
xrVzelfbEYwIFbNzCGsqjVLU9/AptYk36YLYb96m93SP2jNb+BQ/h8hPHF+oBffZdihFhF7l9IyO
Z99cJA0TImmxqiaZEw8dv28W6OJQRTTONtikGJny6CNsSZOTH5tZHCKqvvYhFyKLRO3BmbK1jkJx
uNG9byxtMxEnXVeALRLbOCjDWYd2tpOJXxz6gX0bK+eCVQcmtfDV7XDmzJzbJAMU0hf6wNqQCZdK
n7CfVB8ciOn4C6AasWCcdOXBGRtBmYVNCOVoQb1nwfTJZIIrBmactTuBkbECE7II8/9tW5qYsPJB
EEKsc4D35l0fLJXMuYWGp809wDRK56PglIMV2Y2kUoF1j++55fc7x5vequWPBSFpJ6/m1WmNR04I
GoU5uJqsP3+1JFS4XKlOSIiyud4DdLLzaEc8vqBsgcVB0m6d7Ll2SZmHBIgR1Ujo9yLcstbV3FVs
7oXAIksm1MtPWwc871FIPN4p8iuuBfqGAg59pQ7viYeEgR+eKtp/qm5O9zLlg07A7oc30GZNImru
ioZL87JLLz/57b+G7EcfYyhSLWwhmrw+GGBSM1uAhXmEWg+mH2dl1da7iYNvxXEGeRaSjF0Qh8Bk
XNGQmuTqif1q2DZd/eRjkCQRGxJ7MzVDAAuk95wros2A9/qkf7dVTt2vpI9tGua1kXH8zW2bylTf
+XkDk7tb32F5phDRoHvK3xgcT09paXnQ+/vi2Az+WtgkI0Cev7kuewbLOdC7IEWP91OirhmWtLwC
hEIJWUIHM5WntLCzdWVTvyZR4i807j+1cI/CRcccZ2d/27wRsPTRaAlzGC8iHq/R8k7xnOAchvJQ
W+KJOuN4r1oFXqVL8fmzBqxVP101WIt9kOxGUzKcpMxbOPXb1Cchb+/mPsWJ6aAInYUZbSenEU9O
k9dMJAKWYjne8UqSYfOHl7AfrpxsH7mtkTJwmwYOlqQBPS4oW2KB4K688U3hrtWcvXt8kmpdAQzo
p8uAubJ7T01tH2f8Z+ticHjlwp7gm/m7HWpOT2XcrlnpiHP1iHlkH54broBkB9rmiiLaBOB/29Y7
gE7MV35WjadBj/ssq1kFF2HOUSWpzJc6MXBgR9Ej60SArIiM4TLZBrVvVUC9ciskcNcQoG9TSig7
zP2It5T+5CbGS2nsG6deQlhtdgitGJd/Mom1jU9c5655JD+1o+0HuSD3qOfy0qNpcYhR07VnJAKa
wUNNwHGj4+HahZgAFrwv3ZSQn36avMQr6VHA61q63eDfcFZDX38V0v6CUpU5nXs2q6UFNPlZWFhY
ymkBYoBDPo4ujmEu7IT9uFnDCowIhBFCH47ceCx2SSAtFCAKWMNb9sdi46ejwWag+g0n5zd/wBNu
6W+TPtvWsoOjQxU7bGLg+Zb7kCQ8eZ0iRWTleDVDYqnk4/WhnfQh7UHlDe7vYMlGRIAjXO6S60bC
OvTLP01JctIvkFfa/Gi3Ufrl72ufKr6EE+RhEIWg4dP9TYpabpO2VasOAlqQB+c4on9TziPpvrg6
Oq1VbnkA4c6UCGRw5+htpNeaAWi67nwqvQX1d6tAyDfeBGsxIwhFi0NeL8aAMNm4y2Q+8PNrPGTh
we6eTAgsG4NGximFgxiLkA/VujDDHw4H1mWc8kv6qU8qqWC2rYgWhtMeGhwLbqCRGk3ASEY48AHP
j74rcTF7AK6DaQhRmnDPJuERC9a0xsnQ3uukfwhVu6tSajx86xv53n3wNPbZoL50MybWPqyM/RAj
1+kW0T3LrhYXbDeXctOSVGKBSg4eLcxrrtIfuT5WmfkdNDi5Q4dYFbxKPEkmCIXALYhKQzgBg0h7
NUHo+eKROw181W/VPJ1HgGwgNWlHbJoW8ieuLUdgG7NFCaAsoNzbI8vauao72I763V9mTPfofw19
8KtJCGtdyoRh+bwZtyYDNCqhxZfdvDjKaY56wKMQj4lY5lc4f3B/bM1WUhiHyFU62FzS4hFzhUdX
fEYWK8fCAJUiFQbbEVQMW3CDcklHMJXhGq8ZOnZAr2AIMe4qxHk0l9saDh3KwROVwSo0yw81yk0u
tb9iFVSATTmyUw2dMsZFs2DRMATDphbOqj80lD8uP5hb+RhKp4kWhEAc4pYC6jiyvz304No8Gy5J
A0rvXrKqts4TEWenJjOo+hSsp8EhmW1OYZnBDgZDS0bECRq9KUI8uT5Fcq6Z0dsYz1tLLFQUPR1F
hg+oaa2tawyrKB8gXs/5Y45QsHHi/qdq3Oe5a3qqtUGuVbSGXqXn5IimjI3QHdd0sh/NJtp5YqRY
u7W3coKs1+nCxylj75JgYHroVqtMOO1uTHnuQgs+bRPCcebdAS7uxGA0oxW5ouveIEZrFUd3NKs1
PktyNsqeAJ9Zvxj9OmtZKWfTJnDxZnt8IN6Xb8YnbjgNiHdKwgM73glv/qrjHiBtUHeIXuOHLC+h
TzxRVeJnNkBf9AZFbg4v8zov+0/MP+RGOhWs6Gc8Mwg29vi7tx5/ZJd541NTUGxYxiM2pOVvGYAf
7mrCoLXA5dSVmUIKOiaOUT3KvHiA+OCfmN/IjQimP6UZEUAp5IVSuGLFFQLqadpuHDti401LsbPD
6LrQCQPChAeNPS/P+jsaJmljFH29Kni3VnUFudYoGTQztyA+w/67BHiqgZCOEX429mPRFfNrle9n
3lFi4Gg92La1ixNiWq1iL3JzE61XgU0b4brgG3M2zMRH4tb2qi/kR5FNAC9bjdFlfKYflcu9a0fr
kcLTtZkv7wbItVGc2Ws3wGk3dPPWNBNc89a7x/iIQiP0FWyinlVGfOZeM3yIOywaXNN5f2Aic9pH
J/KiM2Oqy4DxcFVnMt75tnX2ZPAe+WVA67TaJSGZXCkaai7cCEZOjIYqMcYA110nnP9no9nMlFUB
VCJbMooo3eLLeqir7Bqosd2Rh6zodGwAbqS1sQMEd8qbAWJcNX0m96MWv6h0WvIixWvV1Ux5e/8r
Fj7QE79e5VE2YYMDosyyec5mrhZF3/GZwA3Wrzoub2BLiF3V545RfGyzL/uMwjjPx/AbZcLBwyam
A9gLLA0UlGL5JNLrsax94AvipWCnNnXfnSv5Sj67OxJio3xsOV3fvvzjl4qLk4RRsbn1DRgTgROy
s6vhloN0FmHh9uVGjf/rl/+H/5ejYqw6Lp6zT7gm8hBug6WapU9M4GUj98xJamvBCjybXAnTMphw
G3X7m6kerO7/2Ouj//9ft9+4ffmX/3f75V9/4j99ixAjl4XY1ZuWQhdWmtqG6NpE18hPvG1oEWo2
yw5n3hRA0GuRZyJyMQThX8UgvkMdNtc4iYdtIAERido7F16EOiJhuwrsyGvJd1F9RIrEgSAYbPEQ
VSfP7hEEJ8auukMtHPrkjnfeniXW3o0TZxLtR/S8G/Wqi+j/KVwyejhKmVQic7iMaldCx+eQ36cI
mvCj1RE7ImbQBF9fFumyi8j+sGYCPTBZ5nQL/IcYB+gDf1jZ1o8wgVo5BW24ofHFNayEVZIe6IE7
IeK7BVfN/vRYOo6B3BSj81XZwcMUBmqvuMIvQ2xDDz/tSlrnIO42VscQVCp0oYkK3jS6Nn7ioBmS
nO17HEW2pDJoOVHKwHjT+R+z9fPnwfrsrOk34ioAFlg1YU1FUupMe6ft6GtJ04S+ZXw1c2MLoDbk
v0gJBwM3+2Esv2cIG5xd2AbN9g0/NLr0zFIwedk9x4Wtx42I2KNKt7Gln3K4gb3xhIvI2fCgXodG
7rmlx3yHSVrKjn+1CBQrWiSJifp9frAb76UwINZ2wzBtLDr11tyXr86c0+U8PI85BwfTjTnx5D7o
kwqSswjDsxdpBwbJ7J4cp3ZPt/IJUXovmWFpzrzc6MacUDdy0bhR4+TtRgpzM62NU+0rKnM1oeSg
+65dPrhdzV94q5MoxwQh6zFEga1V15zL8Wozq16xaOpmm7HRbOI8jVZT6RfbaMwfqT94jnyoH2YG
c6Hp1bwyrFFB7qqh8U55vW3dQhwTxi1pjJw6+Nk+ZRXkp0NLz3OIUFR90M1pH73Iz86TX267NB8O
Yrnj9SURt6qnLips8Er4Jc+FFeb2Waj5nYviau58mjP8gfBf0JyqKsXzPVqH2+O3mqsjFRLKaIJ2
L1AyJ8nNO39Xafrgjs5DMuB7i95EgAvIM6EpBIwX8eG7T/AzMAMgP93+ItjXjuQxGQOScySNXYdm
0EfgTPBtTPBq0GJ9ZYW4+byASgt7T25lOMDv6Q/9BLnYNSeGVjZT9fKcgsRwsvukSE5lrvl3ezR9
0BOhkmvDDU6qhmM1cx7G47okDgnBBP1nE3EXFKrFnTqQE6o4vmWEDZP44rnWO1CJYu34wY+2su6c
RO67TH3ORfYxNj2exrE8qCH4dIIoYIqd6Oee8kVzNqOTjnJuNYzMhCOwPGc1UlHwYdWE2ZWTIO7H
02daVRMTf/SoPjEAViQBLyzIlefSrX+budo3UZo8aYwMK7OW62TI9gMxqaciYrKl5+xN0b16MTLO
61wftoqJFKNpL7nmaXIwjSCiLlwQFe+kfxzhrO39HNVlgJU6wgrTccPEsQHrR9ABj3d0tbTFdeaH
tLP0rph/FPiLplo9jUg5IRPHClPHrp2ix2y5RQ2qhBg641vwmDwwd0xgAQwvXobOkWnole0ydSgr
/2dC+gA3ly62JLunk728/ToXqZ5CznYVwttcM14+RzaA/jBF3TI5ka4Dzhn7oGjvo1Ayt6oS4ueV
AxcoIZ3H+PU0q45dDPzLzOpnL5x+ma8TEl9rLWnMmMZtRnhlPU80kgyJG7L8s8tGPU2sUP9PDoSs
f3zxKyq8BhvdoIqbS2GB17CYRHgOpqCsPhakxWhFtk3GCNVjb7lgchlo3L7oCoOKaxomvsHgbUxH
uSJ3UK2UG+ut04/fuVmqtedjda41QN3DRLyYHSTtNjCgXoqcgyLJCUKZCNYnqemoEcsXGs6QCDsm
i7e2EsuO3+alPT5ve3Y1aeuzDZ11zptvO04LxFX+DA4ALlbLmiZN+w8tFJTcx+JNNBTW89Y4+LXD
zLNvLh7+ps+qYoJXYTQrgvG9WSbYpZemG3NIv7FLRceefOC1b3G/Ky1O1PkYb/gV8zmIHzAZU6Jg
iIHbRSp2Qytbds2ROYCZlGtQ04CVAx2dZ+PPhF7PTUKcZRvLqw80htSd1fz2qm2xzlzKxcVgsas4
H4NmUGyamLHcwYuvqajv0M8zMBNZwblMX3J++sYvyifqIH+OYPRAOM2ftNmffTWMv3MnvvgPgztH
n03OTHs2XOA/YYU72UvaDVO7NxvkezK7w65PUPAnIgNzxBDVt6v4w9b+pzO4zffUvquoXGeF+RB2
QnJbGtyNKJw/QKvIVpehsUoaL4FEYnM3LDBsOWRRNlYUUiERB7/TWeCjpiozmrABhvTREUXEItrQ
QP+sFgu4D9X5yxqOXQXr0XSfZB3rjduEUA48b+fl9SsaFYOrbEkL5PMOZ9wPN3kQI5zdorGQ0cE8
xQz1+WSwsqk6+WEDRj67AW7KrgPJySm7OrohppK0LJ9LPHJEaFv8xa3JdbZ+GrCNCt/pf3kdeWCP
ee9LFVWnhJPtyi2e5KS7u4CC+3qC7Z/EFtjpCGPXVFchCRiLUBSvI2CvCloMGqw9/fYX1mCY7Mt0
EH/sOjp6DZZvLu8S0hFPlK8d96o9oEAshXovcFg8k/ninkum6bcbHqzZqBa4nrtR4azPYeSSmNHW
Q+Ni1R5BvIxKyjtbg9orh/rSR878oKWOIJNESMDIbRdPmo8ddmnsy21xCeuU6WqCmNo3psearq3P
1ob1Gaf0mqplTHH7knMnPKXvwxL8LdKkuuQNOVSvQl39xy8R8vdtJ8CScFaZxDw8eF30EU1kvHKP
CY+u7KfEAxjl+D1+qjquYKPCblKNb0Af7NaB4SrWuzHdumMHkDCQ3bFT7YdSc3oXustzXqHciNQS
d3VqvLqa8gh0gALG0h9LyWWLnN4YB/XcUWf8kAK3tMs4GMyzwcuDy7GtUkyuGXVXkRvc9/gBnIyU
NUTCB+95kCkWIrco1l6pMUj4Y7amnowuMeyYhDc4EtsCLakiNFOyGB+MHH66F0DR/FvO8T+0gbvm
vwcGXfKMNrFBWxEe/JcycB0FWVx1cXKQdkuIZ27tS99RE2B3/iNP1w4EVgyo0QEbjm6zlWJq2cWZ
/M8FoRSOUpjZsynOcLQkb30LMKnMM/sUp7FxwL6Sk5eVOcHzyvmfKBToXHtdNqAWw6o9yDFOThNH
eBwDmXzpMrA5oa+ts5Piw6c33ERIMOFYdXhb7ApaR+EMl9YH7WNr51oFc3j564uXFy0dMvoltGrm
WoJzUo8DzpyUnJmvtdW2Mq0nrfzgvzyNlPr8W+7Sg1NO/FJ5Dk+l+Ofc5RARiJjtLjx0g/qu+tD6
1E3Sr1MHjD+hG4nC0ccf8weFIXh+VOZskPGdJ9yOLnaQrATxmTlPzF/bqwLthGeBAIugzTlG7H7m
g0sYR6sXc2phKfrNCn9J+DCmMIl47ltgrvJXZjXtCXNw9Ei1a4rlIvrKmgxP0Tjnb1Y8FhsBPYmt
LaI+WLbBvbL00Run+owl9KGzyemJtj52zJ05n7XWmyeYn//vbzeH7Oy/5lN9x+MIaEtiskot+dW/
5VMLRwdlhC/goOFnjUXeb2XQ7quh5OEm9sRR0k3oBqm7c29iZY36XcJ7YD84Oj4iD98HhW/eRUwo
1JQ1h1uALXG7+uCGrr/NmTeuv90qD6/eth7n6TUf4/vRzMdNkOJlNIL800iS/tkYiOsP/+U9wL/7
Hx+c5AFK7MKWWH7/7w9uIsVKDQ62dwlMB3sp8uluKJ34K6og/YiwpDFN8EIwvRI7p27HVWXExk+v
tti7Sg7BTVYdROJmcMQYtjI/7VdEpsxXCmmGjWpypG7eViAlSswrTGyvITHyv/1X6kb3yna6+0nf
ylrS7lfPEinNqXiXXdDsvD3mn/FEKte6n8u22IShqT6DKj/mgmlcMZpvZpd8xnYfv3K60XvqRLyD
UNp+yjCCr/AiYcQcJolF3XhH9ZHPRCXSlU6gATbcOeDV+RY9OA6W7UweQVNbxNLOdvTQePYMEsfy
ntn0TljL9Xqos+iu8mUEzxh1PwzIUjbJGJzbunjvW9n/7hl2BaL7KvU04XHHCmq7T12PjyFVC2nC
7cRzhZa/r/KxOHlcqDeGRZA0r7HzKd3Lj3osrwAp3N8srQfUz+As5UigNg6CpTUnfEkCkW215cp7
YnYkLowcaggCfkrIMIl27NvNbjaIqAxUBlXtJ7E3jOPtkc8u+d3B7+7shJQLlIC1MzTVB+hIf+Vj
UsCLBbA2cvND5zQTYBusmH1iK5xVHW3qHDOioLQ+/8sn7N9XIlcpy1WOb5umooPjn9+EDHhiwyGT
e/ARTA8m1mUHafOi+vestx9iRRWTCBu5RUy0z3CcSiS/NDxgoefG7w3dtllmjrFp/8xddF7ol+Fe
mczJzYkKy3yaNrNPvMNuSQroxVU/00+jujaH+ogG2Tbe1ilBBHVBROsVYboQdXQt8vlidnxn5g3u
IWdW+V8e9rJPMTUKy+LWksbKi5uC1Jt0hHIsWlj++WEbbm3M2lbRYYYyEqeTfbWnOARaZMT3oavP
eWHnhyIsXkrbxybfm/qFG83VGMCDTk2rH1pBxrJXNtMfN7wYAeQVxEoHmwyZ5arH/R3mPc7BxQhJ
X4ZF+m/lQOvpwyR55UNUbXxmYmnT3ksnOtmle0COToFl0hrRqNrdZDa86drdt8y/YDEl/+0p4AH/
h+dACteX5D1QHy04A39ff1RvViSC6+jQ21V/nbLQu+jGYV5mf0jVdY9zKKNTHca/lMC7IeLqfYiD
TaPCEUKZiSCX+9Vnll673nrOphQXc247L7kKxaoGSwUTbTy7ddO/+/FngE3hoR/6n/Vomge7nsi5
GcJ8cxK1wZHCJ61NyKtM5bVzAuz7jLGjMnsrGLxd57h5BzoXryFiJqf2/zF3Hs1xK1ue/yoTvUcP
vJmY7gWLVXRVRSNR0tUGIXMvvPf49PPDAUVQfPe97omYxWwQyJMnEyWxTObJv1Hq7oOHIq2flx87
KkKXVTaW111XPKSlOtzXHCEfx2D66qpND8wUXacSTezIsj81U2zdt7pponSTYx0W4aWhI6XVt1H7
BH7IOKI1cNarzmJrmEEPGRDIg1W0mwPT2kfDXN43HNVctpN+EmwJ39k3DSJYF706usBDqvmptLQn
tyuLu66qnwyjdY8jgKinjM1g6c0gjsFLIp4/3CkFalQaEk8IMlqwKWb3qpu9u1atOCoY1IivPPfR
0rrkSrFbFSupYHHsAZAKTTEokaopndI96laDbw5YvP0ItOxA/eOnM3kI1SFoeQEFLN8NXYqGbKbd
U3FIr+I+rfeI0ahXTR7USGFCnFe1rLocXQfwnaYkqFcm+YMadddAToHvRezL/Zlit6UF+HaHiCWD
6W4ubIWiuRUi169VSBOZaMTX6ScWV6z/Uip6SgjxufluaSWVL6yyDsHc/6E6RoPqEiAUmJGs/ToI
jmWOkkIfs2+o5/CvKtUfwG2eNCBb9wPuBOi4ASAFmHNRse16qNPO29sOYm3jRMElmrSEo3WsjTIH
tMUUqR/hmRePaTjiEmYzMvRt1uqz+wmk2IXhsO8DYWoj1DNxwFP6yvO//mbRdLwc33+1OLpj2ppr
aqaNie7vH6tQw8dq6h3litPUcbeQCO/TRRsRRLd+Mc3mz55N9FNexj66Sg3C+46J6Xiofe1zJ0A9
gcKdEqMrUXje+NAoenjTefysZaH30fJwja6RLDj0zqBdG4b9uc3V3VhO2ckqrOa+nRSge1XfXBhh
2p49X8EpBFVwvsrHMAkfluO+RxakcCs03dkjtmjf+BzOu6oeX7l9215kbc+4gHLK6CDobFHoONkF
4IfeQlNvgCp9ssyMY/NC0zgZLr5xbE6l2i1OXRii+6rxfowszTnraVvtDDtC4XXAcW7SoG5nU/s5
G3TnYUiiPZZlwtM7ZOFtpnTND2dCK9UDfaspD7r+nfJFf60UnJYX8WFmEXF2WOHySzIM14iHgD+x
48uBL+T90POUQMe7VsWo+Nqwg4c2j4HcsAXjaG66QffCuhQevOXcGTh2IdpQztcZFRsU1QbvEzTa
UzJVqFOYj/mM6AILb+M2tDzogK2DWHzEiXSGPdEelXLs+qrcuE9yluYAk47gMHeaUrLYgOhVpyBj
BqhJdwjLqwdg7AuobUFCAK4G72J9jGHeUPlys8veB4sZI2h57blJdY7Ag8zIVuzNADIeKEnU67Mf
SGsilYa5plb7+p3uwFWUd+z//DH+r+DP4mH91Wv+83/T/lGUHFwGYfuu+Z//DRWf/5Ya0P+nUj//
1Ax2MWL95zo/u2/5t5+/6fss+S/iPpb+77buWY7KsokNnK7R9SLuo5nsY/JFJOg//s01/p2Vveua
Bj513C2usC/Wr6b277aDR4ZqIcdCx/+V8yvqy8vv9bamYSdpaoZD2LQM3KN5Ub9/8WT86cvcdIPP
cPIGPoSHHum1Z73OMUhDSfG18atHyPQ0EgOxGlAjmHlML2ljAuTGoUTkdmnx0EITanT4k7tab1Fd
MRMULasx/NBC8pJeaSGvFX4oNGQytoyk6dcM6ZS0AZAi8AcdStYyhzyhyHjDd4fSVhyk6Cf3rvRL
kO9ugpfDeovh2VVkAHpEEGHE1NEdnV2vBCrKnwAiem/GFTDWsawqwPRTW4Eb30q7V85x5TWPKWCK
O8MqjEunwsUsQGzl81DiOzCxRtkbcO8+RwHKvFjMp7fSmzbW06REnPjGtYUgWuh+cAqPCgUrE5zL
NGiRkFqR7WAxK72DE/lPSofsBn0S8aBmLNhCPJ/N1v3gwu640i0kJ/lWSe+nuDwYtVLddgtYQakr
oJdrGwLbP95KV63B05c7pOIBxkh7vR2WWTyZRW5l1gQ6B2S6CRb7wFZFreBboa9qPlTLZUpUrHIK
DtIXhRq5gBgHE2o6e8oMxbGMUo86pBuCyYKm6KGjdGCFFj9ytFlcWlM+PsNLQngggDU71N1HCove
n2L719bNgq4IrrSuv4/soKFApNWPTRM0R7Ue76VVF03zCAa5lhCKTi9ZBvAqfHb6+3eh14GmznKt
Yl1x1py8B7NTZcdCRxJggmJ52QA+/8La6WQ3uv0zsZWnuB2zz1tqtaTm6eBhWeH3XwJKz7mTOj9r
3UOnzkUsTp8fSsR6Tjb0fZTdMmyI0vabtLZ4A/usvyyBedtztKaqczmMF/kyVPJgHP41wjK+GlE4
Hy96a1Iux77jJ7xA2BUEsne2yyE6GaXHz9ms9985QLtooppdLGoF8KPtDvkt/CW9eM4RPc7773ZY
A5/G6Tg1HB+UFX5EZtt6OCBoV5Kwzd1jcn6yS1Qq/+Xc1VKa7JA7O7DNR+81hr3Um1lKxTeZj5Al
8X7JFO0756IKmMjvmYdz1RwP3p2b2d59ksBi6lQMFnN/mvY1lWv0LEvKsstF7iQmlx5+Bizyv8kZ
F5eguR6AsvvgsJzc+pCGmPxVg/U4NIH9QUJNqz3WqF6flVi1PqhaupjrmPpempWdh2dvdB7DhM6i
HObbwfbPLoSI7qLOXQgH1BsLBeI4eMZIO45GjXtKBOdKurMM37+1Kd2sQzsb3yl3Jz0SW7vXOQY4
QNdUZYLvGhyCmdf21QK1eNm3WnvyVMijoDI9+Mva8EepFchjKNFPBR0t8Jtjtxh3gDVQw/nan/Tu
qXMzyjVLyu+zqY3SnppAnY9BkviXQWf1fyA/wmFxP2A8FJZXad9cz0z0XfHiade5FnVM7s62pZe7
ehij7zFQmx7xxE9UKNBeyqwRwpx+tDkkPjVG2x4nQz1XKHsHu76etVPiR9d+ERSPMPHyx3amTGZi
4+po9UsoNvLmwU5O0j9GLd9n3XAdo5SM/WelWXewR+07uZOLkqnVbgww9JwWwcatQ5qW5/zQQ9jF
kdM6J1jmyKPlC6ZMMZwTCkzOqQzTbl7s5ZzTadZjnFKXTOnakmSgn0zZZYczzssYSaR8TqGo/TxZ
OMSaffk9thYTFOiv1N1d62aYovxKmVTzQ6TYUHgwif2JPOWaGxScnmy5kY1MWpdU95zj3o5QEk5y
4Qt4PMXjxLnFBMfmdumVmPRGS28oveCrgttpyNax0ZSlsIEHP0YyY+nxx3LtgbmIrceAzPHCeZIz
U1yRfJyjl+NT6G0lEL2lSy4qfnXUECXVBOIuSVv3m/Q1M1A8EAgdFmJZN7ZPvZoCMs2oBDrYft9K
Myk69MSQZZGWXOoU8wO3wgSkqwEP8u5DtzXkbJAaD4g+V3f/SPV43plO0h7dJI8+9ml7GrUs+cOA
5zqiGc03bQRiKW+eY6cEpK3YX80chVQ/HIq7GZX4D3pbfZA4TB/gykU3HNugj5/aSv1hLflqiXqc
4yr2yXeH6aFAKetCL0f76zBEBgy9LL8fWXvfZ3zDXpSj84RXBmoelX+0lKC8QV/sLjYC/+gvIadQ
/ePWlDuJYdRiexlMwiVLRsudXLasyp6ekgCBa4mzSzXu7AypHsUcEfGoo+++0l9XdVd8jjqbyp6J
XLqtetMnB6JDhDfLEBhXtpF12Y/4s4/M1l2X2/HIr064T3pN2ysKphiB53Zf9QJcjJV+09UxOVBE
jfGetrNPSYWZUFNk32w3/KC01QkhkB95k/NCWgD0I5rwR2/sMWIOqYcul2AC84nnVXioS1w0ygry
k66Eyh0myf56CVBrqIHE0oYaArm1sgGjvHa/T1zEHeoLlD/qq9SsfsQhhyi9PifXrqqCps4TqgTI
etsXoVJBXq/yKX9Aoq+3w6jZS3bHZu8le+4z/UrRUKUpONdExfneOkdTWJx5EcDQWLJcShNd4OLc
uFPIEkSFofCuZ166Jaf2p4gVYn0vGU4GHJn1529zgdIPtAsZAhX3Za41yNf+gluAjOo3i/GNk/5Q
lcjBY2KaH/paswDIK8aeo4zgD74VD+1QZWsGR93ZXQIVuuII9Kns4Si6MeJC2kIoBxIIgWXhXADB
3fGr0F1n1RDtpPPvBkzLAFSJ+IlQT+PoXUNkaI9547THeQZKW3kGsmhLUzrkggN8tza3jnRJ0YBb
sgChaLnNIh1bc8AknprA8hANvgGkEu96m2/Lk2EtSiZDT+WittQH5FKGOzZP/OUdn/exAecNcy70
1VyHyrA6851SzzMHOkmMq1ZWu5+x98bBIOwfNCWLPgYYuvia53zOzES9tcF87pwly62wGi4h+t9I
bxSinhgmGCzNgf6oePOD2RjqJ81yM47TLeuu0oaXC1CpnxrK/4cOZeU1rqLvA+lvyctzKJwHyeYF
W3eDWf0MnbE9qJP/IQPudBV2c9zdSMY8l35z8MLiJUWmoRzTX4OUuQumaSGxAdaLgICHnWYfwxkz
VEzDavs4p4hFjwNu8mOQQfMI3e47MnLllfSOxgjNbii/4r39Mnadbu2VERiy3yulEV+ZCwBGw436
poedLS25DAs6Ru7izB7Wu7+LhUuvpMzsXbKLhu8gHJjAt0qw4FMPuCWq6FrvodfeVh3Yrhgs29GM
U/UIVv+TrWMCIa0tDm1QXTO2WE1FGUH2XqMuQq909KBl1rt3MXsC9mI5CLK869jm2ybAgjQGG24A
9FhmfvdwtCNwCKqB9PpYnGddGn9VgUztLH1OT1mnqk+D5j1XmER9pQjUXyaId99mgW4+lOm8Ux3Y
3EZqftca1k8sS1+apUVZCT21urnXf8XMahgQkQj1BtOveR32d7FkDqjWLUMplrKmZutOUX1o4I2l
eOMsn5OpriZ2afxr1DCC7gbF5KLNsL5rygEuC1wCSZOLDK376mWoxHzq68eRVYgMKlB5uUKxD3sI
NqX72LVx+3F64/MMKoUvWdM9u9BEPnXNl3oJu0qGHItho4BUR8bnbZA0dR3X6t8GMU73Ku02Ceay
RHElqO5cLQ9RgazMn2OJA1WgdQDk157lGFnu5NJZjXlhe+14KefLW8eWvA5WOoDWYc9lzTG9ct9m
HJwbwCjhxCXWdTE01sdc04qDR2l0H8aW9RFQD5QGSCM7aZbY25+cwP1DcrVG157q1MfVmJFrAhhd
P4uGx3Uy1EUuOFw3jtL8f/EoZBExadLYcmLBIxf8IV/uqBucQZiZN29Cr2mGUmHKo7Uxwg+/hm7j
rYT1ZuYGd1unBWJjvpB2VMbrxFvvNvRHhiv2rsyzbm/n+PGi59qZ52Au0BSrUY6dLePcZT68Zbmd
Z1zchiIAIbfkrUOSxPWOihcAsyEmeXKhXk1KxGIoyZpu/66jr6c3z5BcP2LAu+dIR9C2XwO9xQLQ
cxwgM9Z4XN+s+l++mkSflCqM71GNhzS6vGlBDY1Xpm84e8nix+TvBkENg3EWDH/WIyvZqAn6jxq0
oROnXp+j2uo/jk7Tf3TQPzTqeG3UQ/O9y4z0JF0s3rFGoAZzJU2dohhiS8y19vbdOpe0ZELmSmMz
/ijPypKeUncNAEP3rvy5BK6s8bJVg69m10ns4ZKzwAaZu85B9EYJh+ambLvkGRo8dHIFvaTMCJNn
0If2wbIQX8NrOn522OPB723MnTRVt+vvtBjxM2kqAL/OXd59lqGVqfePVBUP0nKDOHjGtW+ZRR6E
+exhLOviVNsRdesheFiAHlOrao8opWqPsaPYQObxJ15CEkeZmjNNB8sjiUkaXwbqlWu6kFyXvMQq
hlM++9i2F3jNOOiylMsKSV3WRRO2o2WJv6iEurYoj1oQf5I+ucggN0KTVZq8x5unEIutKHHd09QN
kJU72IowrFzsovpcY09vBxEkp9h4liavJHzbdNHLaiDEPmPCfH5TNH6pr/8PFM8fMNlpm//4N/2d
zPpSmXU0WzdRKzM1yzTeH7LXSWvZGMTVn6Kgnvam1V/w8999WY4qr4t8rA9FpU9fS/b+juF0X3wF
dp6lVfUhVpP5q01+95q/xX/Pr5Z5UHqYvrb8fr/Ll/lfnyvze6bxkr/M73BeeIkzBmaFWZ0fw7hE
l9FGLrnMEwTtUg8b6mzOv4wWhKzRTT9mNkxdzJ/xiFrivpZMB4wAoysZpc/lNwdTnIe+tIsPYTve
jstkxkC5CqmiYC9NBdWMi3EoPbaJRffZA6GzZIXhxPIrGAHaLVOXE/gLFvjqYbIgI7PwUsBwcUGD
1cbuJb3cQopa83Un7WFKvnJY2VxL602Hzh9iD4Nxkb81XqbSM1j9eClBQFdhCxvWDJSxN7LPlkql
pva76EwxLv/MZpcd0Dw+p3ZjP/Ra+SRhvY+b24lyBYqKQGeytMRl0A2wP1zmoPw7IF0VJifprcHo
JubPpO61O3Tv2LlUrZuf5WJeoA2anbVZTdQrEz4IDUfPijPn2JVxaV5Ehp+e4SHXIA2WUe8GoI3Z
sNM0/8qbHrEHfhCHS3tQ233kpZ2C5gTbsQLltosUFvBDmFkOC3U/OOnAMyUUd+jEQK2bdvAMtPPa
nDokXIZaZcM9wVGbvNZ5kGyZv+ztdr/FtmfI9JIX+COyYX11s4VkwPKcaB608/ry1ucMw8trkWTH
6aZd3tbnmCJUWnr1MTBnPI2Xu85N+xaEGu10QbzCG0EyNCRxy9mGSGxNfp2mw3/oGsjyOuDNfFte
bmXpLUejl0ZYzC7HjzXEO99iwaKV5V2gmknJ4X1Q3skFCc2Xu77P6HnTXnLWdBkp6eYyx5irB9Qg
cB1dWltc7ma2IOuB32/nfW+/j0BMvT8pshw+KhbLYdeyLewkfj8piqywBUM6+s+N6tmLoE8Rf0cF
1GFZzzGAnAxEEwTS0vT5ZXs9GvBKzbudlPHTFpK7Uv/T4x10v4VtNIUv1hktj1KWeaxHOKPxjOe5
WSTgyErFxJi4ch9gAl/aUDrqXWQXCMYNLmrTlvH3yS3Wc+B3F58rr36bnOc3ZlerNxQQOb4YpvpR
LjDIklt+M19iVGLrxxqowm2XtuFFtzTfxaQpHTJW8mSqv4ttY+UZCPxWeysvQmzNdPtOC01wudQp
YfpRuIyXaqW0XXWRWUnaei/NeUpNyMlesw55k52asCo5nCfdy/N6TzUNtHq4TPT7E2TudeC7J6xT
SFBfKqcyjml2MqT31a8A/b8bgHHw0c2bY9uHVO0d3zjLRbVn81wgcHZwPANG2dKR6gWELLntxmod
YU++5VyaKNsg5Af1jA915F4tE6IIod9aMj9MJMBhr/Osk9VDd0YjAUoBWNwKGSrL6MIPckEs5GhV
ZY19NiHJ0BWkrKQJ0zb80FNYeZcBLfXDv/79Npx/OFnFisW1QXOY4MU8Kpi/f15md0BNpGycZ9vz
/7Qyq+1vVDhPd5Bw0SjEeg4fBc1G4SpxnDu0f5076Yb1Y1A/2DLhVPpgEu5ML4S4Kh3T0ru2ZaBM
sbYpoXCoQQXrYn2OdEV23sOieH0GbP2/JgBHh7lSkSHaXkE9qb+esWWrMAZva7AMOcWQGmnyCFnH
AifG1E+O9eJGkZX1y927mK9M7UWLG8BeOiQv76PqMPcsAih8qXf+60XvGwWi/dLudWyWECcILrZu
uTMVHVWeELk4jJvZu14o6QDpeb0HrHQCCI9TqAS9wZjX6SU/HOYUXB3KtOC+T+lYAr5iGwhtJKuR
Eq7VY1arxsdWjyBN5d0fMwdFh9SAtiDNOG/2g+56zzVIpLu8jo4UdR5GFZsW3F4eCgOOQjdX2V0L
+QXkL6fGyA2lXCWK+rDp7JxmNl8Cb/okoVnGWpBEL6zAUXBArJP4IHPJMzjxZqqtvT1K7iRHeqX5
Zkbk4OFaz8hOLw/4p3nbsHfPkA6Jrf8EmUGCQZlw4Os0f0lr7ZXb9Z/2JrAmOMgjZX3nH+JFFsRu
nW9xX5YAWrL6qM+U/0wdC76xd51vnFZ800s9/zAB47xt7GzE/9HMjlUQgtAZk+92B1U+VEP8Xubl
Ah/oJjLQVZDY1oHB5Pc49PE5XnIzGCKUEoPFy9hBLWLSs4etY5nXKyzgv5AOL1OzdR4hJjiP/HMW
1wrlJK0YHb6HahFyR6c2Rt2Qnx438kAGkh8vF49C2tWQI+wsA6QDLiWLKo7g99u8Rg/hoQvy4Yaf
/fZegx1olHp6ctsmPWkwetFGmr9qS2iLU8LJ3jSrReFOy3FN3/IkeXBcMHgyFcKvO75jADIsU215
0gnoOdn3w8TX7GX9VxJFE2e46MIiyubcA6J2n6quCa6jmoJTJr1sRx5y1FAh3pju09R2FjQJDx2S
JVkugGhRq3S7+k6aQFmtu7lvf8iAwgvcJ91QWYRGppCT3CePMxlMT3q08n/N0cyeznIy0q4UdHmf
oslsHji33m0ZJtpGl2wL4wPYNBWC7VH0uVLMY26biA8uPHz0uqQtd9vlv8jZhqzzbO13U2xNufun
eZqRftFSjGj+Lq2s25dXOSvRd2XxfMeMFbLmclG00jqOCOSjQrG0R6X93IWTcfUuJagxurkIdbKb
WWng+0GGfZ1lm+pdTAW/tjNB/19uHfLIrbmNNasvg85+WZ6yhddHS5vPr7sPazTCpbklJkD1dq5a
FFc58rp7QJjlld7b+nNkTi/Nyuw0qgUVZ5pwxe5reK73pqE4x64uLqUl8apKrdt//VMNheb90paD
M81BjclQwVY57jtSBdgak0oncPq8iN0bxUzu68zS/0DLfNr1WBk++lXWX6lZM912sHhPZqiqy4dm
/AgED93CaTR+hMgyl7Fp/mWmMFmDHxnKVliEX1oN1Gw/yrK7MEHoOJkCzonlVoKS9q6p9B3f9RKU
7m20xJSYeZi59FAqaboAsfgFAiWXPsnQCncEAqVYIch4V5sPVTd+BwXG8lp6tvRScrYgPLdHNCrU
K0mZsznYtVrNWWKB/LLVZrdr9XmpQ0sJe4nrtZ4B2SAkFyljv+ZvIbl7jcs8MsVrfJsnlxr51LYf
4N28zC25MmqJc/ad4eaCQIJuKxa40iq/k4uS/7p7F4uj1sOUG1sXBCezkHQTqcR+1guEsZYgBCqk
wqdyfpnp79trrswts0i+6/XejclK5+30ry9JUtZHLjEvK/GzHxFx0YIiuhsw+l0vXY5pCjUe2tAX
f91u/bmXf2v7ITlsoTbS0fb8fRrpfRfrZNIIBeP/4pPj2f+wK3Q0FqSAGgESQkh6T0rLFh22cDaC
Z4zUu8n/OM24Q2CS16DHgXjFqa2rApfo/rnzp/Ja0fI0waGWWNIOw1VRez9mdIlekoHqhzASjfFZ
KevyWiYIHYRlzbhEkQqTKIqgAA93KXvgQ63r/jlLYJmVy12pRdiIcFhz0aAgZaC38avbgZLWz950
kuT300jeOsSzkORuQ9I17AFuK/yH4sHHnLlRjZOm4nWCPPGPJNGm45uQpLgcS15FHPXg4FmYJ4lt
YyUWNCiMxCVfkVvHOqm0s/xn4YbTcQ0hLgsKcLRxXpBZWYOWOxtpnDuf3feVq3I64ZmQ96EgYh1e
pfOX0fcfqnHw/9SG6gAab/qWI3G+0/2W/WsT+eiA41Jmp9HLoAStiy+YoDy0hvYjSY3kxliOGoEv
+JpaHIOOI0iJDHK8KLduOOeXWaBw/LzkSs6ghGCgx+X4sndd1niIq1yixjuWFyaQ6Ds/TmB1ya2+
tOVOQR96vdtiAIf2doBxj3Si1Nzcyd06l7T/4fZdqsztdNW5MSaQ1ssUb16JPKqawPSPQY8zMwYW
ABntkpIVJxBR7vIL7fflmSXobFzCWtcvzAw1uco1U+1C0qWff1uDO85I4TJwHlsoDzcUoBKVMxM7
OOsBmk3UZoydPxUj2CRXUW98cD9rM4jS8NzY6eWUTc6dtNbBSrub4io7rQX8oUOWZKTYcFnn5Vhc
RVOF9VAUVFWwz5CtztnShTuvXQoCdeJcru1gZMcf2+i+6DEu9gh3/2oPGrJ20FuQM+jHr/GY1k+R
0ukIqOrarsbU5+vQNl9B19ZPPcoax0Tjj6w6cGJyv3uTz+7kTb46V3+OgRLWLfUtqLZGxdLEcgDz
mBEE+O7lkvsFpG9pD8oAh6CApyfNd4lbU3fa8rKpOaJ7l4c6bDlcSOLYIrVD/Svbr8E3j5F+dayj
C3SS/MP2UrYnbDHqnMD/zGd/VnGzRDT1IVD0mlV+UmAJGcQXDnCTNSa9CNedfS8y7zp7RpGtSdP2
UCechUmeonqtByTkpnRN9X5Nab2EP/ikTwhtMbOPyPVDq1aQwJz5KtBiFIhzRdtjnWztyq6cvuLk
+CUYC/XJRwCBM9XE2gWmscYV1Z2fgpz4lo/WwBf8NOY1v+NzimTrbVUiy5crtv+pSBCC8Di5TQbe
YVGqXlTLiW1m9+WBd1V8pduV+RnwKb9LaBa/DpIsbDZeBuVwO65LRW+vOWS/mBsTooJrWpjsYRA+
qyY+cjCfH5Nqtg+qWk/83AXWHTtu/dDFSvZUeehqoU3u/uFX442ltMAtC9v6EGBrP/DtAdCKUJpR
AuHoPdg7S9MYvPy+iqO7FKmYS7st3atcLepTpqMr2LdGf3AmEz21SIl69H4JWjGSH8aA55buh99n
FxWTbCpd90I2f8hUvd0orrtFNn+St20KJRcPtLe50rtsKs3XDeg63MC0S3JlPyqx13lls8p3IM9X
XvN6RL7ddQv6ukmV/em7+eSJNbIPu7bM8n3iZHxFL5dAs1PubrBkeYmYdsF38JzEgEEav1xEPPkM
bSNybGaxAvwvZ5AZbZ9CCv/zLLXY6mY/fGN4xq5mvJOaplQ3t5Bm8120NOFYDXehFb80h2XA1pTx
ivmrd53u97GahmAQKu8J53BF4V5HTtqf8LpjE6TETxFSI08aBzxXYQgFWJrSARQ52Zk2JxUSk0sM
ty0bORVeQ78m2gb904nGEnxVGxt/csKo3hZh4pwpalMoQ1LsaxQgCal19k+vaf/KuyF4NgB5HSIn
hpu2pIaQprZUJfbX1MbijHRLRSjPOTegui67ano3q6T6oEEP8gKiKKqv+Q0YdttGYc6QDM8aVdvL
FiHJLcvZyc7gze7hzWbj729lvqLkLb5NtW5LZJsi86G0w45FbpsG+WQDGjQgGP5f/WIGojlaH+TC
uvxTBzKflR2GXZlrQ8AyOFqWziy3jbMVam/y57j+5JVRc4pv3BtzoVIkdfysGmr7gOagy9bwM6fB
5WcbTOjZdynzS5LbpJCdHTPBXBU2Rj0YAQ6rvXszDnPx2bVzNAOp0IRW4T7P6RcZMw/jyxQdWl43
jebXV22gXzkGsiWt115Tahy/Af4OcLFDmrwp+umgZ63BgXLtUpMfu4OaF8qT0jSLiLpjfasZ7v0a
7ofx9H644c7aIe8g7CrUL5Jg8G81rULSKW/c4rr2K+Qtkjx/WIOvOV3sZg92CsxR8pq6wwAjwkzt
QvcC4znn3XseHQ3cDK0MAfzzUJpfjFDV176ltWZm7donLUPnODzQw/vUxrR5wUS+AUGOgZtxGIah
GnXjs2AZtxS9T/Ojy1oAkiVHiq9D5U46VdXYRY5hgh2nEF7vnJYfH8AHhoHR5mBqew01urEHJsQ6
00Yd7c+0/oEwYPwTlwd08ca+Rj/LRD27AW3emUpxSr0p34MXeTOmbL+nVZP8jJcxHU4d1yWiWnw5
oUA3PyCjk+09M8wPGERYaJ/02Ymv/89uYpkfJEQNFExU62EBwzsW36cU0Erxkt/66ZofgYG/HPxZ
3xsqCGGlSj4Oy/tKdfXgtqtKZNOWd52nI9dsTU50Lb2IySJKjL7rSXq74adV5frz6xQStdiq37LS
8HcyRqudRe+t4SgxLz70o6vcDJ1lsGHqjVPOURD6ngCiOyS7cDJfgtKtITt7auA4QGBxriUuIemU
S6YhwV0Bl3sX33IjfbAvWz2f4fn+euL6HGkvs0MYca57c1Kvg3KqPqrotiQUbRA54y6oF8Pr3+8U
FW1KiXHo/nKnGrBNuqH7CrihuUNGAFkXo23uEOBhQyDt9VaiQ48QIGcCJCjlsLMKVbuRlly2Kf5+
iCSpitLcpVFaHqoqq64DfWju+cc295XdeVfFIjjOUXhz37MvuJe7rUPyZMTW0WfFy4htKgDS3pV0
bMnvnrElb1PJw7fnGhqiCXpsNneIVuvLpzftnPh5eNvo+z3+acZzG0XSo8lH3uziZ8bMS6NYGozZ
epYxWYyhNOQBHHKmdjBuPSUpzkjqFWffztAibKcH/BKK8xaXu7H3fuZN2d8k7NGDS1HIWWVy+hJV
dmxCVWTd8KYV2Zyt+03Oeruo6mzdU1c/mfB+zfBHMdq43VbtfBu/XqYxgbY/NLel1yBhjsQYBtVL
r+StbT3SX4ZI9tb9bhrJ+/spRnPusottuKRKM+mRuoU32F151qKtziHUVeokymOTWf6jqyfnolTj
k7TCUWseGnyWJCFfsgDB/wwgLKXfYj0688XRUIXlHWcu77N4uStiHRldhPKupUNi0rt1FEoKvFmC
SIW9ZI/DAFJ0C5aIiF1LUy4yj5FED+hU8KWHAzOSMRz8tt7knOrlYgRmhgLoDEyrcE4SB/vAobK0
S9WG7F8m1ZUkv+lu0NCUcRIr278sNx++ooeBv0/pfcnARu/RtjAW1KD+oNaJjdAm0HUUaw5Z6bhv
Mqyo+S8yZA48t+yLaGSVWSOUBhAmvMVqwsXkZnBve916uZs7f8yhB/xqS7ckvov5+TAhlb6Mlov+
ehcUS4+011vph1lk7pD3Qkdwe2wYwZx703597JuY5MgUbx755mW+edz2auROXrFf4RuBr/DnNfTu
iVvemxnVeq+0IF8TtCsgBg4Jyup4zaIgrNj9IkR6kJg/2UiadV11ohbgXPROPu0GBzM+1AC0U2kV
Gr3xruoRqpZ4t3QOFASmiwib4lvWk7eoUHJ8L8nrbZC5GNTpGlKzv88lTblkaPNcFJxQ7LeYzCAP
XsxVK1XJblA/RzXZTTv7Vi7dPGHAueigaqFh8zfPenMnt1tOAnJIu5agsSS9aReuixOvW4YDf8dl
0nX+PmJviL1RnT46tV3fNrlZP1bLxc+mo6UlzlFCOZIyjy20u67tnKO0JL5kNf8YkoHz4pIsqUvW
NvB1+jUEE+mmL4ApiIl04uv9juVRvy/nACtJB34linq1di5j7B+s9DybKdZa+dKLawwA6CmJ0UFc
gjJEpnFrPG1Dy7yRoesss5YNN5rXfJSx6zSSrLLxhgCHeeKbx8EHs09gTNeQDJHpu64v952FPkSl
zd2xLwwL1XHEpVtlWWu1/ZRyPro4janLZW0bvfnrVrqkLaOkKRewEggVaAMCRsvfzpG/fw32Kkc1
eDYvnUlt17/9VAcE1663aW/vZQ65DJK9jlH5DKxvp61fYm8eKe0RQ51LTNA7fG8Aza9o+DDMj45R
HqWFNDN0o//D2XdtN44z3T4R1yLBfKucZdnueMPVPdMNZhLM5NP/G0WPoVH3zHzn3GARlUDZEkOh
am8AE91Y5uGxhQrp81gk64zZOpg9ZI+KMZrZyYfL3LKCLoz01KV4XNPR3oySWld7yqqM39pEAxFS
AvRMktFgdSiMNUT8k2aFNNNw8TynSDeSkzJl1tfcFdZVWTY5fzZtgPYqS6Fxtgi8vNyRGSl0/B5W
dC4UnxQTkDn/8VwqMDChVK+a5vOoWcqBQy4/B87BMvhwCjLP3OlgHQXfkMedA+jdCwvoyZZ9cOQw
OQFUdOg7dmktm7QDLL9yINU8z9GCivLM7BPJRrKZNY+hZh1J1XC3FK0/nwqdFRndLUonUYEHEdXV
yac6ANKdAd68L82Izg4gemZXrhe44zf+B5KDSAXUbpNv7upJL7/k+c9BlNMnLirn4PM8X03SG6hn
qFdzqjdvg2kfyLyvgaHJwmdjDMAE5GiRQAN204PMSB7qAZMZEszLBMmRDDhCQAGXQqUBrDoQj8Ez
dufSRAAdWyqbR+85UOqHP3CDTsHBQZkXLDMr1NwZwWy5oUBq2fcV785UjOA+ClqjxK4YkBXR6CGO
Y4ev2IIJvMxjkw4EdJDlsm9DmdBUDcqkFAK+av5gI2J/WIB1A6lsGZAGX2/R/jGPtIJSqTh2nBrr
GLCG26pC3TyqerCJFOYMfaN+HWqo9J2AA2gCqHjWm4YRXx0/6neAWUFyDyhJGpqn8MbI8ADIwgra
kifXOnbARpB3425ieKSdnVPUOAN73AQ8cANGdiuTcMgWOqmOAhSvkjxN7hlIITr2YNB5wJ8Dx5I0
nl3mUbfbLNzMlk1fR0c96f80M+atkwGZThrmCLPNr15zhFlOETpnlXQAx7xf/t55Pon5hOiME7xe
ADAXNJogdsMVbuNP9vA0gcr0HE3YLIgG+QWoky9dHLQHUtIQxIO1Bvh5DOIjDdfBKity2dWwDccR
bZnSw+2bCH/TFN2faz2psa/TxCCZSNA2PIFvC2zPGDxk1U+yk/MkKg+VuHQ4a6S1BnIoNDhHfXPn
Q2qj6VDDO7tLy7CG5e8DyejkMwfX/XQ+C0COgI8u5p32EgEqD1lRFCmiKtC6uHKgadi7Gwc7ECjM
Q0EjiWhgDABhbR+DUOrdlhRkV5fOBm/+1hEdLD98UJ6hdxfP32Hku0BBwpHjCANXz6HYKAWjZ3cm
yv7AYjAR0nN6LZ/i50PyGWv8cEkopGbwsp3Qol57qYc4PlegASB0lkl3jFvOQ2wp6OaHDvjzNyai
HWG6BOiju1mYEXQLjzGTOuX3bvnu52X2EZ2v60wrI2zGoMD6QIMNCLL5aMh8605Whjo4mkhINq2b
AHUWm1RL5gJ9e6EDPeGcB+iwxPsD3skwI1E1NW9HSoZr3ifP8GLwrYb1mSwezNpcsBWKggf0G8H/
bompLD5XBfrjjEXVWM9WHHKQslf+a2RoI5JN2XSwKiBpDCCWwn3K1L6aejmndpUtCFwm7GT442yb
G725zNwjGKXrJ9HE2qErW8DcA1fui9ebaB2bsj9cm/mLf7UoAL68ADLAP8dQFlEDLKeyBt3M9x4d
Fngl0Rj+cuDqFMhKfaApxzsqsMQ79qFNS/NR2+hImSnjSk6VMWnVlCJXfWl+AJw4A7TcX77Jn2A0
Zxv1M6BvO7rwatz6s/nn8fADsqOwA5dvkW8ffkF1FDYHM0susTfEF1RcOrJfAXwx380ka3ZA0kcr
g5xmwBTchY6PJguwAn43pLbDvtjFoXYGaSJk+8KDjNzAvIg+iT7rgIyea5IWFFAKI7KTGzOYQPtp
oK/q0ILZaKOXQKOZcRhSUMx7tf+CfKS3KoYEZHJynwzVQ68+c72nOo75a2yj6VeKqzgMj+aEMiGa
/pPToHF7jURYhEtBl7+4SKBTykawOH+p+Si3TtDjXXSo4TJsLQQInYNbmhVp52y0grNIHLBAFMbQ
7Ay9/0IyGpQJgAm18zB2m6Szk+PsoOzABIUqUJFNKyVTvno2Bnt9cAFDLdeZTC3d15l/NdH8dYpK
h59AoRGeaDrLUmxkNhbYFHArvVeQVhn/zhe1JDcwUlrbf3QlL7UYhUOhuLcdzPbptyHlSZDZ71wT
20UKHVeetdKqU9Qap16BX6vexqIGE6sDrgddVqZZNnia2taz50I10tLUkKBXakplbMr4/8k3zSMH
MHbpj9x0k/pH7gCTPBsqwJZraYXKscne3clqtFiinBG3Agk0XZiHDpDgVoNqG7iFUcmXIxohloBg
aiZwUa21KYrPAXdBgNqYeIzKUKm+yfVOP8cOitcW/ZjqZ5p7CdCCLGRdSOT27jTLaQqOFOQY7Nm8
9YFUMh+Sckrdfm8Wzvl3nhSoigDjKPGSFpGXRsvQbJwV9crftdFTe7waVAt+CdqJvTBa9ERFOVhb
39vylckcJhwGts8Fsg5sAAosB2S6i1LjVSKZgGJ3eEZRbngAe3KG1ImUgY3bWfrglVpXmgHmLCmj
oehsZ+uloPC+s9ZM/EnCDhlEoPNzMLl1z7ytwoNyoyhe7drLgmXlus5BsAWWdo5iZzd7LUf3BXth
0YVm6BnvACGFUmaaFoBK3ONHx5e12Wav1mA2t6zrVobXuqiarLEB/nfXcuyqLdl2oBK+c0W/Y0uu
pHxfeay08OL1ef6KPBi41/7uruNmN69sSvcKrNNqZb8V7ibRsq+dl4wopcFggettPqJpwdzhUUYm
xsD+sCdQ5/2jKw9KWdb1HlmFB7nhf0LXApL1sczTdYDjZblMR2MqqtUeANRDB2wI2FRqPoLqQ2z6
LvGA62h/QrUl34YpujACBgCJ76MxOFsOah2vBpE4XgwBeSoR0oEzllzcbjjTDBTnaCVp0mIZ4Kl5
RzIwtSYX1GvMFobFoxfXRx+OW4fjLgj14vjWOzUuhzT2LoFwf9YAofnUWCiryGpcgGiKR8t6pVmt
2ANSAZuaSY/inMS4GolnfxTekqQOa7zLyIw5QqIb5s51cc0iJUXwpkzs0xKdyjWKBeYbXBfgmV+A
BRa8NfL+R/PM6NwlwQ21TN4ywZK2rlDasgAdKeBlovSYmVr/CdxagNcLW3dvxrF7QwXfm0VmoLrV
ZEAJrfVDK+EGrHEy96wUP1kZx/W6zOpVydGDrQUyr2KPwOcHGC76QCRewSCHMq/MfRk3jx4sAyb2
3HEGaiIBSlxDA8WoVp70BGzGlRZcaSB5A4gQAAJpOl71oBhLoc3aILTxYF3wk5J7SNgf8rz5rEur
tuvY0ouzDBWzgLzt7NhZ5swVz2aSiGc9sRu85en2Hslx8Qys1gVIgY3LmGrZE8q7XOxixi1oawxs
6GYif8LuJ1BxnPBEFkreJIMLMkvRAjEZZmk7mIBlsgGVjf04kMwztC8XJUg1mjAHmJ7vfAZH3r7z
vfjPEaA3gIJtolfgvQGw1ZLN2uBVvw3CxPOcNAFI7ZIHTv2NorGs9s8OG9MT+tbydS6jlYiWAArg
T7MG/RBABqPX1NaAwJSJPw2z/tppeXodpsn4GOErApoa7QUsVvx1Mqxl0WbGR+6fWD2sJ6DZgBZg
xDdQDr0cciCYnkSEejSaDbl30SbvzSJhkhGMt4BsJy1qg8wF53gkKiNkzCgAaSItfEX22jtQYyDD
q70+AJNLtQmWEeDhxwSg0xkaggFkrKeocLbTcWkAZBxzzS5OYxac5ul7GB/o2+dZFqSVt2gdGyxn
732KVR7gIRmstwxYVTceoE4JCWb9m+TZcTWu/ZjC+JZ3YvwMSiuxEl3Dr41vTvsmSHzZv/bolBVD
8MMJ0xtIRFALVjmGs43H/GddgkKUsLN4hx56zT8rmKwB3CC7ocZFJWrx5L108Z1bgOUrxBcy3fh5
al3xD7KudZ6nx8CaLuhLtq6idsxZPgB1bdMw3iyVgrRoXAeaUhpod0FI0TT2bkTD8UkFx56CfUKq
ZkMGKlAvAP+hdQNbKFsyMQrwpTr54K4fFIHRPHuAG8BP76/TxPVsuNjet4fYeojLVxyheJeXDQCc
SB1W7bBC57QsZvzLnz7+JLwflVml+we5Hu+QqYmvSgzug/Rg1NlHJaIIAgi+a+56/t0fihQdOKTw
ciScrfKYP6TXraIUHDTqMwITjx2LGPvV8n+i5CZ4zVH6wdO74BQDjUGgJy1AaamMSTFl+tErM+Oo
5Jkv34uLakUGdDIAcoo3IvUSNMCF7OwF/je9Ba5+VoUW+m+kLOwNHFafsUnen0nShzUDuY20sCsU
VaM2+jPJkN1jZ4aHTaDtl3qxYnYXrWZ/ciT9Py6kQgQfaDESzOdAJyIHWrAy3c8q4FC2/SrxQ1z2
/DI5iwiPoovc+Bj66CMkkYnd5mg7dgDCKZ0GCMtAQljFEU/OWRcO4D+0g2pt2GD3ulORngYXv/NF
ldj62sbb8punUncuP6I0Z9jPKxsWytBRYIPoppGZuIvV8ywN/CXeXH8Aqzvd0kWfbgQgal4beKG9
tvI+kHegobKeRDWJQynKL3GiNYDLLt4G3Z6ecq9skAn6Sz50ZoJiVBettGQmFamvmdcMKFBS0nPU
P41yCEpAxPoRtg6UglYq7OqLWoQc5Eotn7DS++Lc99EqIFeiaKQIKxdwRgVSbSHaGh2/mJ7TyB+f
seszrM2AF/i76m8yHg57f7D7C1nkzjgd0FYKQiXpQMPA7QyPR63YkZfHgv5WujdlgAw6B2S8B0r3
dyfkKD4Bf784kQiw/OyUFckrzeiEygjAKB4KYDbKKfZAcAeK+ScSdbbNdtgJxtaEDEtevUClhp+H
2YFkSeDy68D6rYqhPqP63G437qO0u/+MABW//4yBrWfgATTEjry0TAw3XLTVwqXB+FZLwvDuMw6x
fvcZWWixk+j2wNQUbnusij9s98VhSPIGEhYPm0g2eHiLLpjnjpcGMMK0SoYpWmXFq2E64REFj0DK
m63JsUU8kFfXdnK2jem1RophrLryKQzb7qXB7wz1Tdipp6nvTPoVNBW7DAW/L4Ebdi+4G4L50bTL
A0390LX3aeNYC6T5/BKg6O7aKJPySeMIpwOlE8XJDBBH0pfCeaCGJCWtQOHa7u2EQJ7mbKmzhzuo
bHBDsKdQ887c2hO9C/sRVexrg3dvRjM8VtLaYlHM5V1GN6ID6dJ7VrjNXYuf3bz3943e7Oqw4wBC
goiGBLREd1My81Am9iBP3x3ISwCBZY/nyjszQHrGoIqS4WiJpEXeFsVJwL8foxaNjV58IGSCItan
neWUoIGXQAUdyJaf8YXkEqaAJECaMBeB0OMDMGkATuC7v9hH+TOZ0hBZYDpEmfDv7QPRG8+wtyTQ
wRw/BAQ2nY/nhPHJi+PnNraCgy1SA9SOVomyNJS/gzb+/hgZZZBiyqGXxondjgtw0U2re6Nfj/Mw
1Ga3e50KNi8U6i4WjWkEBMB33AZR6Og6aKnRBTvasjiI1SFA6eWgvx/RlLRk9zA1fTBfxqaB6ibp
8Ts7Uvz7GuhtfwYLMvgGZZDaHi2xILf/4TTIrqzRkpCWbK8+xu9W/J2Mlmh0bPQ08eF/+BDKpCpT
/Brmjxyb0y71i/0/rkBuNHBebJgOat9JggUYcqglAACXL7rI7x6awBx3JCLlgxkpaoIDUL5R4Ikt
WhdeZ+17OBWFjmgJZaLCB7HfLPKK1etZS+H/3ZligXwQG2TZVZ3Jw9mqJejIArvbapxqbwMKBtBR
eOgOkzhRaNkQR2aUf96BQrEOxfLAV9gomdnwbcJz7XdOhcg0sMqCejV1yuGcy8Gytf5cNEAiMixA
78oZStGHM3h+rX5lWvWuZ9MHdIjFT7FexE8AFyizXtwAAyNuiQ/KyQib6nJC4nLs05s4Vu8mJG36
pV+Y/hPZmeUkNnaHexNIAZ11G1rTIpMXNhoSecSZyOvV79SCObi+VfLq6cZmDI6VEthnTgQmmDob
Pk1hvTfcwvjexCPAA/EKdwVds3asw8JeNXVefm9SFG/CoNeBFJT7XgPEd7O6Yh8FWzyarX8fnXJb
GCL7XOJ+CRwHGzyOWZC9oJT0J3lGSfY9ZYH94qHEe09r5yAWpbUd0/xl7XwA9yUKkNXaQK54Wxug
bdW19vC0bTR1dHVdlHXwCmB5pTC/gZER+zVV011TIZKDZeToBarz4tXpwSjGQcr4p9Gz2RZdLibA
iqI3W821q2WnB8+U4Q3A8LuaosTd0TRFh82q4DX6dqYG+F9Sq6ZjHUZ3xsoXu2/dpRm0AAimRbGq
/Zx/HXQ06oHwD3BCTnqpjRTkZ1JuAoxnUed6dfE8r7t1WvaHkHJczkGWAFS8I977sw9oWURSAnLh
N966AxfYLkUJ9Zesw1YhxBaA7LeJ5QwgSkDRMjpeBdhQLfvio88JdH14xfKi1r7UeZ+bC2y1VecC
yeJ5SppUWlsmquMSTdeQ2pSGpGlR0nzMQThOAclu1gYWYC4CwzS2gFQtPWBTut4OuaVvc6wqB3zb
6FSvomHT3uF47RtKgx/LpWcg5dJKaiUDrNG7ri79BU1pQF9isOh4wna+LsBKG7ts1fgh29cdOF7p
H1MAtWzfyill4tWU/k80BU3TvfEQAJZQ+ZJWGVMo0lZyof/Bt+bpqu9C68YKUe168DJvkVKqP4O/
fJUBy/gb+jqSlR0O+mkKC6SPgJmF3UIoNLv85A6O/zLYqbUv0b+6Zmnhfo1G7DdCX/RmtA7Snh9d
P8+e48FcFxG/oJN5/KrbLh7GQUADlAqW3Ny8BtambCQr8iQHtUX0pmBp96YAkXE+e3gcWSgT9V4A
dTZLMwSynG4COjsAeqU8ooE11bAqm6JeKkWqi1/sZuNk+BkJw58jkdnvYs62/jHyh/BEVkFdaC0e
/f5alY7QO6lt0bz2akV+gy1W0GlYyPe7qHXtgRUUGLu8wQ7KQk9a/xoVY7a2+6pcVZHtX2lI8EO/
Tpp5AxuXe1DyOhAGSCC7E4nInY7AAoxvlwHO5QjZhKbqcWFzhdAlP1WxZ04OwiG7PQt0/yMLGufP
qIcHZQBD69I8lTKHgw7SiSd/rWQ9ngLdXrQnO+nyZ7vMoiuKgjbKgGsR2lLiDryFqbD3IPkCVbIt
BpAqmwF2uGP2pQFN8MLlIFCoC9Y+OXUTYUvdML5EpQG+sL6Jj7FhlB9B57wiuT5Z8XYMy3wLwmv2
pcILuMbz/mMW5doh7UzAK0i564QhCnkBhgzcOwv9/XqxKGIU5poVcBpTkE4viwxca0ab+0duuHyN
NIz51QYyPhur7I//PwtDxjD/FqMZbo0YmxnrP7ErbPykKFcIcUcHA4DFpy+ea9sbXc50L/35Hz3t
jvv3bQJPxzu96eroZjfBZq/TNsIdxWaZgYnW8+3kpa3NTYaNmSUb8uGjo3FrE6ZFuLENffhY1CUo
PwHCtSNtZwGWsEoNPJxKbRCIzwX6oK+kBG3rKhh5/1JMffDqZHwxi/sar+1x+UQuE26np1wbQClR
ev2zh/cebNmCHScRFjLNg3HAzTR8oUFYolsGpZ0A+hsy34oYyvmn2YKcXOwgLTVcaXYj94dVZ5Tg
k/j7G1JroFRvyPJxoxT0woNEeVGvlLqiBwZ6Xeonnq0njtca3U/EseGtOHZyoGnpl8Dx7Ub7yTKN
cqtM6EjZkRvJ+taJdtrIDsr2wayimKT2RvMJN5K3wMrubVl5GpYrNp7bujsgjmDLWy1E55zoTrQp
WTRdUYw5XUMD90LLCYuNA+q6eB1qxQ/AxMW49MJE2U0DusGsajyxNHCXTa8Ha7BAgAYMLbvZacRm
w9T24F1Es+SJBiv0nvHiI5HGuL2MZE053p29g+bb+tZM8uNYtJoFAGIUqCPjlAWAWoRNT/XtJM0N
bAQtHg1AVZmZO5KSw4Dset1lzktl1tE51uNvOeonXi1hpa8+cFsHnZfPJCpa/MRMy8uw4VOlr1x4
gCcGjIjZe+GTIYfSDRukjiuwxw9D+EQD7/PoSYu8WzFFAXqXjBw0nHYXHlyr+vJghk1FDeB47fXf
f47mI8KEp4MDy/cc39eZj9LyR4aqKSqZHaFm8cMkQn81ja65D3kAAMS/CDSMwnij0iAZz7H1JC1m
hgxlRwUepEUB0HFmziAZmUSyOqRzhbmXHfZTV/QoXWtDbFCS+s6cLH2UQ69lh/BShVBxSCbwTLo2
YyTzHxRzLBXh8QPIMyEXMkF541uE361EJmoRcmuocZGj4mUs2K1rxgBl7ubZj3V2c+Vgompvb4D1
ZFG29WskHIkOmqA520aLLYpTCtd0rzQrDL89gRLjBVxJ6LBtQxu7cXaarZRDiuUWdmwGO/IgxT8E
IQNRad4O9Rj9FmAQ3XaoccO3Zb0lk3WZNAieekfUzGzdv8vJzJQ4hB1a55V9FIjkmgNqeDHFVrVT
CnIAnHW+Cq3SXalwpFDrmyWQ4GOrKDekIDvXwIuyPIluSjprUVNtaYYSuFQuTnZqIbU4cMkjDZVD
oKKhNZUNHTnW1G3RY9QCsw6fGagh8WFCleuWeXaNVxXeskNfFG62mCs/5BytmexA08GwR/+IDgp2
GLwp3wOwc9HozAHcLI1kpMwNZG2X4Qj+pXEUwRGvtPa20o0nmmWodkV3hFREuWQTpUMagJZp7sB2
tb9TxKiiPSqTOA+DI8kScgbLK9uP4GzoZUBllwYcaUuaP7rEbQ/u4jZCOQlc5jCzoVwq7XGReXN8
X7oCD+TRvVsDbLsjXrUYH1ZRPaLDgJrfuxFJp8HMOarV/mqXx3YGCMBHe+z3YzztQw0Mzy8gAGgX
vAn5pktScC2QObW/o/Ea7RSANjYHxywvA1jTPE/jx8kEF4SbAt0dWwdaDUJVLz9pJrrkV3Q4Sw2t
u9StU+6casqxGdnhle3uEC8GzQZNO38LUslIZESB6EjJAPl4MYHUvbsTqbCWyTmqZN/PjZwzRzx5
k8P3fggiE7QhA8Qmj3SkS+3jnSgihBu8LJ+xz5htUl4ai3zgbFyRBw09A2HnKNJ0G0hDA++Ta96A
3sWtWhNsDol5ilFoNB+Bceo5QBp9p0RJAFiVVZnnzUl4XzzPXOta4qEpx3ZvIPqODpmRZguaTlPv
ITMCJMhx8nMQksOEBr93wNONDPdWyby8/iqSsDoiPwsGvxHvNro31k9kAV5m51wira3s28ZG8mzC
LpKS2X3DUEFcWit1Tp1VJssqCfmO7LjTJ6eAWycBCpRjNmntLna8Hc0KKbKHwSwXZp+02AvEoytp
aDBJQ4ejE1sldjZhT0ZeYaJrGJ1Oa3JUCjV9DEFzGu6Wxbei2clev7u13DIP/wvsyXpANPUMZju+
7nqm7/muoz/Wz2AzSGtLJthLC/qRNSpQn7puDP5EXeQuEjwHZemEXhBgBEdA5NpzhgeSxdBesAdV
RItE5Ksm6IKfTqzvM69if5Y5u4E2r/9uVt13w2LlBeQPP4q+yS86OFNQRRuA15V1fFsEAFH25CsT
ehyRMAcP68IXQux1PSueSdEO2xC4ybd5ggTIgWETaaGcHA+FTVGZFpsEyEULuy3NXdKyANC+4ltq
e+WR9cAsWGI/leOZ4zbrmFOfYm18NnANAPlcBI4xuBidDuyqImuXpTO58RJ7J9qyCxq2aWwR3NAf
oN1EVnxz3FQc+6rKN3pfVqtI+v4aHx1Dz/PayIa9xXXYi2CT+0QuKjytTmvIs857L8JeqmOIeJMH
sY1nl8CWjUSOCaok3eqAu+yGH4rWqld11ATb0CiiD4yP+aYy0clHU9DctrseTOOrURjRBxSTgPEt
cBjqY2HMW5SO6ZP2WdPlbEi7mz4aG9LR4F0a3fRe6TgQL41VZId2KPHw1Q9bcEZZh0YOtihAETal
KHKzK/wz2wzXftIU1RSYS/QSQZ/0XaXvSIf8Gip2UDfkrclsPkym7hugk/z1HG+2/Gs15Xe3pKez
KEfZt1yexG4r0v/6ZTDz4ZXRYKgsMxzbMEHsivKyR6zfqjLsfhL9i+t8cKPUjVcBk/cJALktysSL
TjQgtQN6y8dDB6VgJ+wdFcfRf7JoMqA8BB08v/EzefkyFiiObrQ2nqP+1m5eyooF3iERe0lGFLx3
0GOzmvVMEzghEA2AFNAZPiINHux6A2kfwnjRWr06NfZ4JbAXgq32/xLNmC40rb3+atdlfSMzEoGv
8qpgYv4eh0w9X8yh7aoAyKVvZHWE/mXt0iT4DQM7wQOVO0gt5cyZ6vEWRzkKQUcNkKZVDG6RwU7q
rR81yEaRRzEU+6oG7H6d6Ja5mAwbRWpa9uJYYKDcFth3A7BGfxxqINqgtT3lK5CpaqiGDoNLrNUj
oJlj3KI9rl9Ds9KvwkTVWh5yPsuUomBDtizNtNuQLIrGAV/rUT654R6Rjtn9oGRFk37jHZ4wlEjZ
KhkYRZJTzSW8WMtwQQUjSbtRhmCryI7//n6FnOsv312f2baDL61lW9YvV/UEO6B4UhDlS0k9Bni4
PIZjbZ3w7mCd6AgcgPdTUgD39VvbgrZtnknbKJ4iYJC++xYa6LSQxboTPYSLQR4H6krDydZ676Cq
S4bReYdibF5YePhOg3Mo8s9Nrdmvrcb8ZzvqF7o92q94hLZfAVC5caK6uJHIt5B/iwwxnGgKSDN3
WQFfa0dTFB83G8C99+taq5xXPR+sPRdIJVKkzjajTRPog5atXRZh8xrtXIdIDnREA1IKFri60dAI
nGy0uNCh0tARychQ+VEYXBjTfKFCKL+HMKCIE2t0C0VzfBWLUQTyMxoXJDXZUJ99uR+f5qgYH/Cg
NM9GT185Ycs2NG36JLuYorzSjFN1gNXEKDEPh2Mq6wEaXNIBzQiiTdL6pUBhq4PEvOwVNzrzW50V
IJkfNdQQebxLx1XyieWgYiEDGkqeszMexlGBZPTFzqq1zyQfmwpOOo1WnxerKMc9S/nREfnRERoQ
/uva/Es6D9dkJDaYBdJS27bmquC7dB7ApsFd6Jj1y2hP7sKJUXDXlGVwzvt0OuYdcFQDHXWS73I6
okEfGN6QPTvfKpmy88uw3eoadraVlgKrqRvq6ylLq+ODnFackNmSW+647Mi1VWA6Clg7YcOWzUrl
r062NOxskTjjv5zdAMCqu0+sfGkJeXZOCZRmtb46iS6aypVmt29nR67qLIDHPx2nwViRaBAanm3w
xJeG/rc9ujHdby72RddA6gHfqOMmL13RfZ+60fumpxnSZo7mPpmBFZ08CxzB7lR3K8ethrXr8mbY
ANvVWgF/AAVeVlFEf/gTCAQ1lGz1dF/02RidZkshb5FtGa4F5+7e0S0j/UQyLar7RVB69drtfRH9
MUagM3GB3bhAS3Sl3dBWVq31sXTwUmOLXc2r74MG2pS6mLJLKweajugOR/tBdFMikjeDn11Q9+ke
6trekQi9FSC6pEM/9fOTEXRLmj2ErGu8P/F6TToVVlnx/lOIPnOwGAEIOq+qfsNrazz7oh3PAX5M
56jUQGjbiXQjiqkqt6QZePNDH+xpG2g9IJTrKEN2OmHj1WsATEcmaRNNwJYs82GVtuNa64Edi+r0
8i9rC3u2AB85o9y7AmkDy931f91qHsBiPQM/RHRKuZaO9wfcbh4oRKaxAHIQwFJeAJTcnlDNjjZE
s977eC/A61XRnxw0G7ULmrtxjsPCAq1aaAEsSxnREf4z/Wm28aTn7G46O1xN6z3NlFz5zgtQ1CbA
u//jqhRWmdPR+3mWPZrfuQ00ntDzfrpF4L+mujFuMltMB13zvYuJCuQVyI+Cr3UKVo8aPOIxTC19
QNeh8MYNXiHeTHWtwEOImQRfjaxa90Hm/IkcVGRnuqxccFcKRzDpgvjJX8+4gBLtno5yO7ZmS5oS
dGDaocTgzbIjfEFlFWj+5a2MqQMp8lrL4xI8vGhioMFm4blAw8CFZo49deh6dorZIpTtD0LTTg8W
hRYUy3gss2L5Gy2tgBK0pABc3C/RybewJE6X4yWAxfxggSYsWXKQQh18k+NNXgv5s6s3/DnJuLuO
K3NahD5wwXAhOaYTkJCDKEfKT049iXhdDHyq5vndIbb1omhVAasfLI/FgcwHoBsaNzqch2iol36C
nmWatot//+abzP3lKcv2UQXJfJfhLdoApxeewu7uQn3qFTWwucsXyyi8Q2AXFlBzRmOVhE2OzGzC
rjS0RjGdct/ZhLidXWczo9SCbZFNzcKMuyJZD27crzob+UxyCYL2zRm9iTmQWep2pwKSVi6EzNgv
C/EENR/v7uREi4GqqFnQtHK+x23VnSivTPlnXG6LY4IbE4louEu0G7mVk1blqmdqa5q/a+88zCkG
j43J4qUtASRM0A7jfU0eIn/uHAo50JHnSDwJ0mQ6wH310LvTTgQfATAO59AQJgU5zlJyHwmZQsVM
puIDj9Hth26XAthqGMbBlwREVrMJ9FCLZw0e+Dn45vwdmbRkPLh4EaF5qfMfvVWAmlnrtn1kp9gN
Q3dqI4e5J1U2tkplE0fgBpFyVgSoCmqAPdfnwJlwA3/aUtuPmWJPqR/q+kzTzIuXKP3yXwdAl99M
FA6Baw29Qth4OWQ9ECrJimJofa3PMeI6uY8xTckyaUz/tXTRHjoD9ZoDOFIrydtCAzGzlGlYrUM7
R+24VCi2Fkc0I4j7JNWLYnkx7MBaBkENTFq05a1HgRvG0Dp4ayHv8j32QzCakkssl3qICgx+LEU2
d0NlgfkbDS6lA5Rl+sTlGHyJutS8cltjH3GppD8LWvntC69qEHPIjqpJR1mAXlv2CkX62VVrwhq1
TN5XPnX5FztI0WxXls2rDr4rFDX1yVMYa9pGd+P6hDypvQ8NL9n3ALc6p9gT3YCkgd/MrhCrdMqb
D1bZMuwLJdXXxHBfG1AD/+ANKLFSVLYvBj8AjF0b/fSRKkPi4RQBXeRIHR9ZzFGQWiFlNPd3gPfD
WuAHFu+pB8R2hXdrM6BrgVSdHKKuq3cobohRiQQZDQCZ/gOVOGYC1ni32HbFOK6IhTC0vAibMPW4
IsrCkjX305xV7ob5Ubb9P8a+a8ltnOv2iVDFDPKWyqmldrfjDctjj5kjmMCn/xc2201ZM/Odc8MC
dqJsyxS4w1p9MIjXoAKcPPqwfgSF+wUlfuvVLutgp49uuv/TYKi+AqLRPDXEmK1xYETicBZfzOSv
O1GkkCFH4D/4VofkrZ381YchEhVSK5KLlH+RPgECN/5uQDpNzwNQ3nsCWPDzU0SVvSJiuqf9b+X8
rLirv0EBcNs3r+U5Q07oXbaAxT0BQSpl0zZGhw36y0EP6QM3sTjbgD45OwBcqdFEfExJkSob0haa
Fm5AkezgsIFBDPTo5COImpAvIr+p7V3tQku3BSVloFlbbmE6MGKO9rHAX62fl27xa+M5Iv/Vj1WC
Qbdi+pj0JnIJZp5fMrtyQcqbsK2eW0gq4i8cGMomJk8bUW8JUd1okPK0+3M4Ke7nBYO9wQNp3ei1
vdJHdHWu+2rY6DmYbFC50oDIosAVl8ukgBBpiz65yY/BQbGuzXF6M/xXnzv93ZKCOF3zS5h8AGZ0
9gvFwwnsUmDJOGmZAM+nyaLsxIIeY+dKSBeSiaht+IqWNS1BI3QFjwC46zsPoCh194so+STzYmNb
pAxIHy4oWc9tsWKlaHMcpZRsNooElmKsQiTgWx/lHKUh/ezvujE75HiLkE4uzvcar6zQnVMAuEVR
CCdENpzR9Z9rMbnoGwgVXbDXmEemGzHY5TnSuJgVBjxlltWVT+osKXYiifujC4JzfKtLN0eHhZ6u
kQk3L66qtmBiikuf9loH2kctjtCrJ8ZmV5Rmf8rCbp0NnStRC8RbwbyMKm6iHQBvP/M+IQO8k6OA
W7HCDxy98NH0Ea1MGQ3XDlmvK600GwD0k432Ztp6+GlykG8ofoUu0npkBywBsGUUtrz1stGPswlZ
oyixBYjhCLaV3/FIzuQNDEHyaRG3OX7C6upH7Bj93d2NBi89GF8Dc8gY+nqb1j61qCdZVD1ZcXmj
rnVqje+i/EVPGucy97wPurMBUYHc0LbkQJltovpGpuT0bk+izOTOJpB8BCUq+uDJXsV3iOHPzMoX
wEq/xU7fY5MtGo9LnLQtp/7LYImxkrrsV5HHRjSXofJNlyHsjxO6oC7zDjQUT06DYqgyoNI2Kwtn
B4DSGgNMv53+K1Bd5t6FvJD+nwPhOOusTTR6bLog3OvjaKMcJ5oZSU6JgrawLwQiRxB0SlTVnnVh
0vqJhx0+nQKeSzS2c5UlGVGEP+OZst50Jt4Z5xeDKsX5NkMTKL0s0KUWGkDdg3oWLbDnCgxhJQD8
v2X9xF1fL4P8koIbmyIt/pmKWSu7GVqd4qGFcds6Jis3YPt5u+XiRyYqFEWZ31AoDH20BzsVagrC
j0NpPXlJ1Z942m3qrgA2ZSnBuZUZbuXbfekBUwrlxpOZBIDnpeUsJSfaK89xBKrlrLhzeouiuwcN
4zEnW3Gw46uJQZsgc3eD1Q8RXjx+7zVjwDSLQNL8muo4K2LCk+9mYWR35zG3QDhXpR8zw+6OUo0V
562G+WQJ1tbBnebhY5Asv40sZy4O8vj/zOZp5UWR6M0+FHp/XkSuDcwps+PfG+VuSTQnIEVstCuP
ufWWbmMUGl6JQFTmdxp+QVpMsZxp1TliwIcrxNbttdQnhW0MeL0m9by0SjzYrARpUBKKbgCQt6Pt
GxVmiUWrB5m0WrENVOgYCGXoXUwGoJRYgDnZmKiFnNzCy2+c6/hgANn7EQ/pJvvTwimDdj/JOjpr
wAj0TSPnP6vwJUgC8cNMzQKoy4mJJ1GFImeYW8BGc/mHJrEHYMSbzrspKqMFWnm3rYfmec+P2pqv
hb1NpGj/Gmsu1kGrhxdAfMdPXlW6KzOU+Y8/DMDCgMYSR7++TR8lPTfwtEinL2ixB41sE/0s0Umy
rUw2mp+rKP0JFia+dW30cq5Nboq1LJFHJeMgsIBS9e5HhrTLFZUs+JB/a/tlqSLmGZfbIdlMCZfA
O8mnG63y8CcAK6srbeiCtl1gfvBG7EJlNZt6fbofogQ/Bcp96sbpJh1P3OwPSygy1+NuwBzgJPaL
pRvzdFcgs4UXjwxQ5xpwstHIAOwOdYO66xv0XyOR5AMaoT/08Tii6I0BBK5IaOmC1MrbavLcrPIX
zYO6n/SbOqnvHuS0ffRdoi7xSBZ4yEYbaamvWMEveL6glIYzGaAbDV1bRUMNNEUg5wGrcZw4EH4L
x5/3qIRETxhmw9u0Mh+5ad5EhMe+CkE7uixh5rBaKt7CdCZzANkAYBRNQTH3QPFpFJwPwa23f+xc
tFQ5CviHYNqRsp0taaf8eC9eRtH3+0hl+vD5gDWiVsCIl5ekAZx10GNYjxQkIy1dmMoIpqjmrdu2
7lZLgAe7IsxtNE3zYb34LgF6twKPYvHZSQWKMEFh7IVd5h/sQcs/YM59hbaA7EYiMDaap6QDhGxk
+1XibECn4l4bNFG+qMGUXT4hq+WYYF5tzDh6wXl341iteyXRYkEOJHuPsVgUQ/sW492CYvzbXcji
f96l6tCeZpRDhV43rXziXfTVwkTmnnY92vuBDqYU6BKbFY3OATzeGe62nDptBSZsfX33WjK/jog2
08BjYuvr+cUEjBd+6cZJHj9NTeLuwqjdRQaaj8DVbiVrtCoHG5bb4Vf0929TEJ9+BAwjfn4Li6n/
ZNHXIKrN1VgE46mXTvG5TAAPruRDmFTgQwqT2V2fJtSFmsG7AjTVeeZu95HC5kOWbm2Ay+/I6/0u
3LBA+Vi4YCFQd+/NzlxNf9yF5HQXvDxvDM87YCjh65R36Yegj1PgzHps0+EVdk3bWTFFaJvSRtAa
KRNATNysIfLOrfsDfCv2jaRjlxogZcu/RhidRF7vPc68H8Os86O60g7O0Dob5mFCJBXRLWdcfy3a
Lj46bt5t8HQtvif6iAdJEH6Vo9ajgTaYdl1gWl/QOeuTgdYO9QbYhMUxK7vu1fbyZzsJ8u8AJ51W
eVdVFxbqI77jnUCrIhSSgTt2cjXrFnvAzrP6dGOWyDLUkyi+//kxdCTUNiRXH0PluM/5MAxbyw2P
STZMV45/thfbG9p1gRbC3bwdtOgUp7bwaQs+qQDn0peIJ/YHkjSJhV6TvG4PtBWYi9wjxTOsaFul
sfWMN8Z5RyJpg3BH08AZotu+PQzpk6kutGLdT+mFwZk2ON++iVEwTJ/YCDhLOViHRU5mdBG9BvBR
ZwD9j7J98GeA8FnFovfWi2KxYznO7BI13tUSGQP6I6YkdKDtc8f4tdxoMWH4/3iUAtgN9OkiR2rz
H4dldfQU7xbLGKBRFxHMqM2FLMQBCLng+gVTZLRa9pb1A7xPLXqAy4rhtMYyrm971jU4bilUSbsf
QRKlN9aahHSxEuHqWw/v3GmZbIAEhFl3HFs/sTDYDGEpvwXcwoukkvM/5KELOdkLE+n6USKzo5wA
Qii/cUeOKFaI8eAW7RyM5IvT+00KvLudMlvWu1hN7FtmdRC2o597NflPojEQ9QZvjO06ViABJBui
un4aQzznkwkQgySLK6ljRMPw5khkzPMBp2QZp37qujpoDlVUdY8oHfXz7KaCirioN5gnwz3Up6CL
12j1E7BF0bYOkR1OE74+mPyLUKEHz0j/N9oeUYKwe++5c5yX0omdL1XEp61Z8WrHJljlZQcgCkvH
lMMExpe4vXgpCFjo+S3yfNx3Y1GudKmjboBWyEvc8vSJnuSP2khWj9oeLSMr1FNUU/TvyLXwzlZR
Zmdv6NqNPqH3tlc8KlIRrNAqLr62QRhdu3h8E9c9SoKLKVmFmQw32cT5qvNaDSRjMgb3LrBJBh/P
+mcLx6q904rs4rX5FO9GHckI10JOUNndGfN4+tp2hbPNcF44EdFFGXLw4fXIKxzsUF/bRIFBpBV3
y54lP8EEom+RUOrP4B7qz1pd6lvN6UKcdJGHJ8Uo26Cd926Qt8U6daxPSV7LHbmMMTBPw0PFO7Cr
59YP9GcPgM60zScTJMogfpHiNGQZnhYGaC+F5+5xFhturbqM+IbtIs0B76fakgKlrAKHS3+R0MpD
xtfX08jYLQqEHfaejl8HBw/XHXpzACkyZmu94KDcKuLEx/8mkYDbdN3GbpT6gHnQJ5FBghlnjM+g
r7ZB/tIthyz005zvGqc1/m7S6jx6Xvkzq6znumfuX+VYfLEKkPaUDf/bGprim6NjYKLtTQ/fRoCM
NqEUq4ClwXbw2uTVRa8tJUVpN2HSSWAq8+O7jvKny+5dpyz///yaOPYdUYgTyk2A6pwizIUIpKTQ
bA9aA8WvF+FFa1XnTniZCjMgedp7b3I0g0f/KXeBYb/EsS32GIfi66EHBsYx2TErvtLIoi27BP9V
4yvNQnK1+1MXeuGV8AzJUu0Wv1RPrzQHaUg7uSldNg7mWUcf5WpCF/lKMj393KRD4QPerPkLj+tT
msWA8O+iDchMgVY1AUitL3P9R+4B98ia6i/41atWjNnDC0r0SI1lYHUe4g+m3rpf0mb0VizPqptp
NQVg56U8tJnbPQ0ora2TNpk+lUHxt4PfnV8ASAqi/pfd5r/wpt596gOPr40my5/CZ3zdcfgabfOm
oRFzlZeG81k48rt6WP8ChS+mc1ElyNLuebI7E1DFdr3igOb+MPVNv00sLz+DTijA+cO8j2NbCf/s
FcN7HL0fEadGNkbnaLaZ4nbaRx2Go0E7yb+Gw5CBIxKrRMlC8M1/XbTL6n/bPWj/Mx7ZYTAWQGK9
02xcywXmZellmEcCkmsY6PfbRdsoBNmmsd+0tF20rJbAekrdYBVPIFM7IG/fHOsGne709ovxYsA6
p/jao+y/I15zuiDh/xEzwuy0UJ073SUcU4YHsuJTd4zuwtvpNO9Ug3cOHOODiNEqdOcT6vombBiq
3MqLFKXGsxXdzlFupOj77GOHBvO7cDE/0+3Ip3HCHiP66HWyQM7eApb+oKOF0jdH3bpqX0N8z66u
Dnx9ErhO1h+awf6rSXoM+ZOsK/D9QzFfrvNIsHQTu+UvCdzsw9g2Qbp5i8GnJOb+u/9surgODNOg
ztQe8CdKT3SxVOLcoXR6CP66E+0X9RQ6SLQHwInWp9Lck2KxK1rhHoXpk3g2fbBYItFqiU5BHmT9
YDVIj7T9zYnqNSVg8KWO/aQJx9d44PbW65P6GFpucUVtha+yaWy/R6xeUwYmb220ePNpeC3TGABP
4LKnXkaUx8oUk/G/eyPrIkTl0GqcWU2tjaQFjXx6plVH7Y/LPor1Y4ESBzDY9C9Fjf4hWoVm9baK
1WooR/0LrRYt2Ff1Lw92S5Qiro6gnPzJAfa5ynPDwHGc4beXsjMBJXSsMGKrbmDGnNCZszwonmAw
NkTBlesgCJYt4PPKHGNHttqSzKosB6yDH0lSY7ptFmt1gwbQCZylpBhQla9tXVzIx8uQzoxc9haH
vEYn5ioObeK+eEUnwPjKnolEbch45tcD+AfjmjmbHhMI5zxp2UnL9QhjHJZ8rQqULHpP1/9mz5Vi
Bl58mjHjG+ASimMxgIpV9YFUTT/5PHb4gbYTfoTPk4tntlQNHoC/v9dieAGttzy7Ul+wmfev+D3X
T+AMBvVj1+I7o7bUEkyXQpvuROQkYKVrlnZauoeVVd3296I/Y3GRou8p0nX0MAE4ugEU75SF9a1G
Nod2OHDPO4I0d4tm3tkKCv1Py/cd6d4tUfFx14lRhk+iqW7a1MWvvLWbUxQAw9KL8umbkrdlHL96
RfwpcqNsN2KS46lk4u0iOxSlkY0FFuwQMs1fNI7tAIgR7HGrRbY4MxED7dBO8llLCiBZeHijAr/q
NhOp5y/WeCa83Q+Tl8NWen/cqUwTcQCk4UuOtrenwtDFKh4TezNv2xHM2UphxYO9D0Lx40FO2wq/
xxHyXufQDisgNHjjXmGd3hKrxRk+Zq1PWzzP5I1WWXz1eiBNkSSyIZYmvg5CIjO0mEqWjXsMySE3
qkzuFDihhmm2eeMRrNrsY6IYtGYmLGT+nkq78I6Rkk3EjmVD1rjgu7tj0HqXgZnDBaKo/s020F8J
2s4Td2zxgS6t5wGtcOgxE/guM63yk5sVJZLmKLX/6UQiQzffnAS+BydROGhZWJcoRq+KCl0C+MdB
//K85AkDzmpeoAtwEWKMFQjFHvCWcDpFw/T7hU3ps5EVYk/GOo/flA9bXe/ZIay8LcnJfb7bQ7jl
5jF1WJPl3eegG6D88+zhLXCbVfaIWddQc10MkNv2mpmOt7WQzHwtweV3rDIBHjK1NXQ7/ZCCw3Is
C0AT16L50jGvu+jJULya9mSvJZ/uXWUAYC9yBV/VdEs78bO3MFUguehfXS6NdTpm+Y62ndajH9AS
EiltaE3g5T61kfFMO7poxfeABfELWpygx7kWQI2/gxW19RYsEWH/+m/BdAd9kyNjeL2b0JCDGQF0
KeCboXUROstq1QVM+8xCBdN2A33nWTUywu8KWpXMY1tZ46F/5zxhMgRPR4F0CQ+90xyR9J2OZpuB
t/k24E2IFA/IvqQU+lNlx8DqZkWOJj4X2GIYDAUGoVtiaamlFVsfYgMkJWJADw4ahSFrFWQifqit
kx3UQL/ALhx0sz86LQYKeWTUfoVJ+QsZV1HexDtLM5DSTcJuM99mvgNGVRQ7YGdtm7FsjlOeGv2x
wWzAoQvtw3Kv+d44CuWbuNMDPymAta839tWo1Dg80Iw6X/c0xaUF5nq6kEZTap7/7FDiPvUgMO9A
Nac81IXMli1aOSI/bPCaC9JoGC6hOg6a65KXR2BU5LtkqJhvhRy5RnVJwiG7BZ17rjTHBirEbxED
ftpuwOCrTxaLQwAaVvS9e8dFVKa9tk8iFzQtUZ7fxeVu+K1KsvgYZI7pAkgFsLmDIX8Z6jZhrmSN
7CJQzLnFoS8Gy/UzHHmPHeCEKTzFow/ghmHjuyP6KWlLihzYAifpyucpTRGKZG7LkcdBnXq3BMhD
wU5eYp/a1olXk8z6HZV6q6HBkxajyHMuLACS8RWA8Cs8bvC4Ja3aki2VizGrMjvMFrSVnjVbkBnF
WEK+x7AH+ZoagfZpMJE77YUVfeJ9Chg0q9NuohjZFunu8FwWoj/GWl/sbUC1PmH4qdgMwuUvqMUj
l6Ax66uiPwY1+vAtzdPSd1wxbvU4sW6DKr1EVWzv9FCiqEn1mK5ECd4uuk1TR2aL6ZDqwrnMz7NW
d8FdShEwJIzqDSvhXTGQY+gB3rpMOZpbFF7F9e5i4DQvuyzYht6E8q0cvzhuPYCSLOrRIYTUCj5L
d6YtrUjWON6lxMAcQNdCt0V7D+zmJRmOyrkv42iv1cWHxe3OJBfVcCrRHyJQp0WiCP1lmtDKm5a2
oKDoePSX1tivCabCX7vUyw9J03bbvq37r3oYgSuvXNd17D33dVS8Dl105i6Kzxam/l/j3HKQAtPL
PSlzCQhx2QL4KBlLYEDIKLqZOQLSTjm8u5O92U4AwK/Tah8h9Y4kPJpw64SfXOA9fECFwL0lifnJ
mPT0S9Qm+q7pErahbWygly4t6uKpN0agv/ambymzEl0cJ5Mja03HdYCIAGbMiHAHEyguZ245px5P
2lvf1D36nlL3EjJwS5CsxGDyDfO2yEQKZP1pSwrJ8HwCKPm3XFmMrI4OTZZ8Y6rRk5o5wyoG9Z9N
baPGJJ0jHv+NtaJOULIKswHMAQy5sGKqhAVQFLiSenaS6AXxNnMYirgY0IouNQX997sU0kTeIgTO
xmWk5iZm43+3uiThGJ+G923Wc6CTG0WPRxMUCYuTU52UdenP1rHze5ki67xrxuozdxN3X4JAZ50q
JHgjdDrwhSN7HqstKjnf20l016r0ws/FJ+aI8nPYR0BB05O/yYOFGr8LUFSsWwsVgLRS43OA0Gqb
TQDEztWkcF0STB25KzYa2W7y+DMwHOuTUBfS0uVBNnuQBl8gvHYslrNQxWrQ0L3IZxeeWkdgJri7
yMTQ0crFw7D0PTlGJ9tE1nOqRn0zC+sSdTNMw/XZm8G9x7wmv9nCHQGaqoEMYIe52NObbAlO6nvp
HB2dmtGJosx7rj7I8mlEayInoWzu/ElNe9LMjiQk74BuOv8ROkcTzipHIixKkP3sFVR+F4GC0JWG
c5LB+DRTCZIssIFhCzzn0ywTEvAnMbDm161yI9//chsKYZ3IgmxHxl3kYR0OIDbcjC6ey5wTJkae
FhHZqruSO3BetBMon+dnIj36KAVNT74WQJCmxjDJrR6Ji5yUlKSmFSnsyp62No+jOWW9KMh32S6+
CYYLkShMd1NRADHy4R5L+BRPsgPam9ET9fspPnvQfR/cUqdzUQVFcnIJsHzwB5kFML1T5+wfPl0g
HHyexYtu0fAa7AaoEM4/JkE1bgXaqc6tKkFMYTxeXWc/1xfQLwQEHS/o1mgCTkECijM3kI3NAb/m
B68roaWaxWJCfpWVsJUtQFJLP14R4Kj8HPSgO9rShX7pArDc+KmXIiWvfv1KbvNTX9Tc153h6njh
BBQRJ78uF5claNGItGC3yGglHTGiYQw0rotiABP8VZ+SYjPGaQCwBWxJS4qqw0ue54BX5sEjQ9cK
2qmLjw/ySbPs81TI9RKDDfh9x8DaszWF1ROFneKTWQ3Z1Qqr5jLwYJ0FXXAFD21wpVXQtXKDQiFb
SW2YcrCUaS/4E0/Hxa4S9XRqau8cmZ+trJ1GfqwFsoBO1IIoMADa/mW56J0NqFo9Y6jS43S2Iw1A
cNx9iCaJILffjKPSDlGUBo/27Aws/zc/8nCn7kc1gFdE1zF5D0JQc1NFmFEDAFV17vEYtw+W05dn
2jt5y1ZoX9RX6O8tz4ui0xmclz2pPWG0R8vUVlU4YTwPPVHF2nYqDLL2HnKIgZCo6qAZ69RNQO/Z
05IuXmxqh0SgHKgMWxbAkJaLCa3QYPY7hNmnNV8t+sXcGhg0CVjI0GxlHchktr5zJ+mE3w1A3KlP
RO6zFdjG0xMJ5aTdZOTgl4YMl1swtJN6e9rPf6oQRxod/XK7nOOgwrR6wMvr6DgnujAtcY+Z8ZmU
mJtuMAqE/5QAj1Mmwgh/L2ddpgXlNjSNX6S2ezkBwltZTq61GQr8A5lJWp9tdVEvJvOlw5HRjavh
+CCv0ZN9ZzY7KNmINlo/dNyO3m7ODzEdN7t0XZDuXZ5bJwHYQzAA6Hi3i0A+egIpGt60w+FICros
drTN0a9WoyERfg9qKysxzCSbekUKijeHfjBcnMlm2Tb4PmdImgDB8I9PdReFPEhPbjkaBtaTnp2t
EM3WfTbIL7EBsIG4aMdj3MXyi1F/FqzMPiegdjh7WZNhDgJipKferDj+254nQMGuhIvzst2I6CtY
IwdwpgA5Nch588JL1GSV3OoA5gp4S7CqqW2el2ebV/IlDYf6KUNSyg9BwPQ1k1m5TlOw/fGo076k
xiwGDFV87O1gXJMVgL8aMFRZ1WoM+nqle7Y4Szl8nIICkzV90gLCHReS0yWL2vstybQAJ3L1Pr6Y
/aetU2P+smlBoaZuRRe6A93r32R9MSb7bkqe/zPkw0cqR03fIGnY+4sCZE/FOs9w/J1eKkAzHQFK
kJzo0vQBnrXdkJxoheFyc++Au5SUQffbjLZdULcl2uAhfHAj2b+5LHYJs8Sb8wjkoL1dxfNNHuIt
20SisZWBiFVrNe/YD413pJVUW1o1eCqCI0Dt5+WDnnx47d17a0gj+Ylem+sHBRkbJk7qmFz/fUOy
edjOt/pv8zs9HwGqq2FMfoP+foAnoQzsl4rntqe5AjDZ4MwMeJ36RNIIjQLzatb/675QkdraBPAO
uac00xDqijOXHCieB0az4+DsM8aRweaYaO4EIMwdYQMfGty44aV1B7ypvWtmQ9IYpQfABQN4WeRD
MrqAVRqKrAjSHSAwEj9pgZEY4lfVx+Rl7O50Vh5qjB6fWq83McxqBf9Q8zr70EYB+phSidnMRvTb
WL2aL2cadBPEKwmKyPmdfVEU2hCuMGarzYqsFWjLji03wJO2NrdlWAoMtYOTAZSfXzDgHTwj34V+
lSzHD3rN9BVtScHRxAIkTcfd2inzZjv8AnwL6qk5kRnJxXgO2jp+pk2SSuts1MF1bBgms6YiYbus
mkDtou5CJppmtmsj8JI5bNxXJTq6ZQGQOe0aAEUXYF6YXsA/Qr8ZUsfd1IogAGAlgOk1vRdWgkKA
RO/2pTKwBbu3RxIbgAsS3HIq2Ls9j4PmiXZkb5j4x86G+RYlHw26hUwrILpyb7gmthTItHYBJkpa
d22NqYkuq2HST3QB4qdxQiJ2WLUsd1aL4s5QNGYSrkl1J12cNMyFn8zew/RSLEEH0lTgfNIxdHVp
m9689KDb8q3MqzAYZANe7F1BW1R5nXNQvdCG7BcrWgXRGG3xPQGhlBn8mJqJbal8uACnzJAqSxmS
EFd4MB4rj1n7pQo52y1+pYJ44JLvO6PFAELNUKNz0HyEZpgx7U93y9Ec63WUeszH8aw/abHM7DN5
adU0rpD4T5FxBaYzjlMKzg6MnMEJCQAwfNBSj248BdEaKa0M3I3rxY5WmF1Cg8W7Lxwqgb+2tkjz
LTKsY7mrAaZ1SbXqKS8aAdz/HPDsyClhPlO2m8E0QStmOO2eld39Km7jbpaF76sHO/mn76B3eKUo
+u/1pAEkIjcDnMA1ZB69Dihv2uD9sW8clTjKCjTtkX3cmytM3BEaScWRYm1QRaQdq0dUuZIo38xb
biM7OIHCB4i96BqJQ3R7lll3IJSSAgRDx84JW38GLVE4KKAKAkEm3hYCRVoSM5w7KRxZDFo3hyPM
k3IagVXI8bdTi4Qd0FT0pcFUNwdxeOKB3afxVnlWaxupMKU1dSHFWGtbzK04QLy330Tv/mSwyJcY
pGgnnDzeYEW9se6PyzhtVoQTcKHK/FM02M2Ohl8fZmNpS4rFjWTKS2qh2D3I78ZxyY5z7dKjyWpP
QTxefzIahd6jBntnW1ouUYwQR6NcjEj63w3MZZmhenvCA43A0eVuqI727uO03Dw5t+hopQIVRR0e
5om62Yar+bwMo6YzMff/HsLn/wDpcg3NAA0iIOw0w/aMhxH8Oqv1AV2C0YcZ6Aj9gnITevqvqhmt
b2qB1Kf1LTGtX8jo2q+pNso1oIaKA94dzA/RaOWAxwYfYts013CMxk9T69RbNjS7uq6q1cJEM+Ml
oyD4xkzjxI2zbqMMjHJ/IjA/8NYsdgGQWzc6ntqr3uMgWWw9d1u3bvFkEacxLbkFtCVL7980aJvA
XJ6y4WrkPG4AMRpbIzoMQDZKVKApHrNnZ7R/RIqSdKYerT83HmCVaGPkGOcwwpofaYsJmm6L9rps
U+qA9i17YABluihudcXFtpWYnUNnAPIXoQZMigrASoZhtSiXuc3lf//LOfYjRBUAvQHe4wEJ2PVQ
XHmAV6tjXiYocoMsrzTc88BQmAFhcrXNwS32ucoZhoIwyGOmAoxGrgF4Oq10wIrEXbQDC/5hBisr
gAdzQifrh456FIwpdE+9LZ6j1AhvXoTWc1oZzYSJDBqlAh7mzVUXUtjoe7KAC+31yMn6QYb7DLwp
VqR0Wpnib6KOP9tAOUE9Tm1B28SOtdM9ByoI7wRSR8CS9dGoPt6AF9LueN8z37UBx+sDf5lfk/5A
ykCV1ENVHddKGwhZ6HTdz2bkJgb8gwAzAlSaUSycK2ez2+JrKDe7qNs97ytEb9rS+3+AWnia949/
Fs+xXA3s5y73bPvxP5SL9BUDv3r4UrRJv4/VGz7vGlyEBfLIean2i8ZO1HteWh5Iuchpa3lAcfMX
N1DtYg/eLVzn9aKbb1HqgDdITA0Nau83v/cie1t9hH+PYrpeFm/JoELf+S5mzfwnwFiCdXBBj5pP
RnAVqH8+p3H/Pc3S+ms3DPnGaNBNTdsIleQArJCDGRZHbWAAx1JWwMlMMQEbsWvYWNnindQGwM6U
d8PRqxN4eL1HRV/3pyj0dkTVNjO6tWFxYNLF0Vr1YS8KcFciU1jo50VemhZaxVtPrElGF9ZMIA7p
UKTXc3SAk2y+j4fm/MUuQyn/kE84SCwkdaQtNHFwbU87L/Ja3afKgSa5sNT1RlDTfYBzg/vQ5xxR
Dvcl0O7m+7T1C7CG66dQRyZS4at8jw3+oqZAXt00FYccuYqtprv5N5H8IH1rYwJND+RzZ+N7pcBn
QnURTW6sDFezdyRLQyO7Kgsi2iVRrSzwlX2zYFoI0qC2249TOvmp7QL/iQA7ze5v3ELeZrhO5Oku
oSefLAIAdTPJdpjnwbi4wvEkyE0rD8ESVLByO2N4KiDPlhm/EsnMI1mQ/HfYWWLi+Z/E49MSBn2E
b6EXnNAl9BLnz9Akx7t5ogMo0o37Cd3VdGUWWnpB3Qpu9jY+tHGsn2fRrO5aSzvTBefE6DzUB9pU
NsBd8C5obLgbZ+cBk1FRDFoMHKVTlBeVSK3s99WDLED64OQJ4J/8tloMSGZ1PZjhaUkX2VTtMQdU
IyCnvL2YBu1bAwiTOJDNt6rrpxUKFeYtq+N8LxioglyMyV9D0BCtMf6QfUG15VWXFQZtCyD4gTA3
2w0YhADqguZ8nETpbDGrpG1yN+IfJTO6LUbnglkrbNAbtUxWWxbAGIU+e9NUlrYl34ChbC/tYVzb
QJsxsjC/mJWRXdrEsjCDqpYknFrLXQm8PK7NqM5nGWnrJoUh2XRusAPndHrUVJgl1rxSbgOv2r2Z
2y+LksK102C+BUErPsgGm1X3QwIJddMiOXLVEhGAurnQP5dTwVCm7c0rXVJpdFcU0mcDsu3QEH+Y
uPXdFIbn+GQ2ZVa2AVpMsb4Tth1KoiwS6Z5sEN27ZCaGJtLcXZdFOB4zXhQfzZ4daRoml6G7Ruvm
CCAcrfiYI41i4pXuhPGlcu0JMa2lmXunMgqc/6Psy7bkxJlun4i1QGK8zTmzKmuyXYNvWO2hASEQ
8/T0/1ZQLrKz3f7OuWFJESGRLpOkFNqx90MNKMmq7ofkWzRMr+ZUAAPQmuYRRXdiN3Vt9jXogL7X
ATRywr96HmmM+M0CjjQB9nZ4BV+jP4+MsR/cJQzvBz2SAmhk0Yp2Z0PVxa8BUl5ltYGCo6I4tmMW
P9CFF0Ahe5A5qGpZ51uOUg4oHkHrcgmhFvYmOsFo3eHFipnqOs73I+jCQTI8QY5pjlHmt2qS7Nhp
eQQyyVL2N40bnsk0fwopHGcN9hAPgMxfcWHkpVg22FXEDq6CKFI1uYaxdhvfvKksaUG1AmmoFSQf
UI1VaANZye8WYpuyvj0upjn6uj+PJitNIXP51GqxOzJNIAjfAsuCBZIHphCuL6Vb+OsR4tvrxQbI
e31Dl9/ZTE0rAgjNTRV54R51Q2Mxz0cjlkknDynUxfbn+ci7BNN9r7qpmF5T/CrdFoXA229ypQWK
It+8xUpWnLIs2FKP7LwfzdlJNlOHUau1RHoCBdc2dIZVEu98CSnYAnuZmyFN47lFNlc7qMWCMFGr
K/fvhlzZPFTUqVXh+OU6GS1rTW6akeaaPFNg1w+GbhxyNjd0CTRtOBTALF2EDyP1iSZ86S7RyK+n
AMCIdENxqBzjpwKL6K/Y/Xzncdx/qnmIbwLKRSGBV2av4DIHAtNGSiuwQd0tJUBpyeg+uYCB78WU
SlBph/zB9gHcFqrvvg/Gg2W17g8KbQAWuAj1vMKeQ1MZX4eyFAxAApTOGeNyhdxAgre6FYOjBBAk
ahXQqtwagzLWVw7wltpHt/Q+Uyy0cjLILuixLHhBiXN4nk1j0t+B3nQ6DRBMu7gDhS53yFqcqi02
atEd5Bh8XuzL58JdGESFzuTzHJnbq6t/Q1bH0TrMwae9KwsI+YJQ6qzrbU9EbkTMSKOmR6JWKL3Z
uZiWMGhgzE4KXewU+89pyVlI0KJQ68M5cy8tQz+mXEzLUD1qGsPo1JlA0OIcMbvFjx4q9Q1AbpTW
Cett7x61benn2ktKVLWBLYHs4DW6L4ZmOOOMLlgDXVjeREIDPKh53SfBnSrQMkDkor4feubWhsgU
ChF/SQUtyjxkmyV8fLdNj7YjtlHaMfMLjatQVb+C9K1IjjaPvwHdMqTJukmQnaDlzAAg2m1kGWsJ
9PRpXv/QUmjxenVitis/COaYeQlVf6yOaIbUb4w97wp/ZXdxvRtEwV9yUAyA8DYpz8nE+MuE1CuO
v18Sv8b/BWCLK4rykyLa/24QeXEE87tBoR7E9J0mG+v21u97QLN/CTjWQFae3FBtB5KiJUdoaT1H
8jgovBE6k5CC2DPae8j4gwYKun+1i4VWItoTtehSpwa+hkufWkIHVnYDTySmvQqEt6dxs+2iSeFX
U2ZsaE7X8879+TrPsgyta59JMHP/5pPQ1GnsI88f58EmS+vwruLswSgYpIrq0OErskGhCCU4Bc/m
ELLNDhBV3AxqOC2moT4ZGYRtgS9owvXkse5GFSxEzhYsd6gGF6DdjaL+piQj+QcdJIuwDtfksuLc
2bAx7u541u/zWMXRilkFNllGiNKxYlrjmwKqNxtV5CxkXgJ0/IMfK5RoO1BiTzlYgYvIDY9hEman
yXEuL7+z1SjFRSWG9R5H3WUYOa5sAVY/wGAgRXTloGFX91hC5nsodhsajrGDLmF1EkxUJ44UJCRO
dH9u1rFXnhQWEHJFAUsodRebZzSpuSa3GZvivTlPQlHXk1xEsS7Y98pwgFXwogfwNqoj8mTRqqW1
k7aRI+UCvwQlRBcqWttph28UqFNOrJVLa7ZGOzLugGmtAXUbTYBidGRq+mk6RTHIhiNpALGBY+V7
5K3usbO33pyKjQAEGtlj0wzdvsrkcDLHVJ7BTjptLTDrfRaei3dHnjvfISiKHzUU9Nlm/4l10d81
wLsHlOQBTtp6OIFCEdT3SXbiOHfJA37tv0Q+lpc2AfWsysmHowj6CQdXup4h8OsXv1I2asowH5kS
7OzuG1l/mZzKeB9PtqBrP9XJmJ0oli4Qea4h8M0fq8xrZrsq89Of83A2+xeBL7JvFvOcwIbmeeAy
858spsLNegcajNWT19kaaWSkdwNWwXe1Z0BrFkxXm053naFo2MYpc7nzhsgDgsWeQI6sXeQvHVEc
jM76RjPYpWrZJsgs+zS5wHOhcMic5+5zG+fjWQCOhm3fOz9tXb9sMvvBq6v4xHTPSFIbWVG0GpUN
e+mPJWB1YcRX5KGYgrkPDIm80+wgW9g1w96d8P1VXgts6MfUrXpGAW8gsrNVTZvetdK3MSjcraqq
6VSB4uNRpaAsmEwefY8ScfKShKEKNgNPsx1aR6Bcy6co8tQcocboAe8W9Vy5PAe3gRTYjLEGx4X2
cfSwXySeluVCfC5GkY5ngyVA8g7uDTnJDmY60CdCnLI7B1vbrsBOSHaK6ESAAztv505GfbYSPgQb
5HrBRDnW7Q7nTuDxUQVep54IjH0XRGA218bltUmtIPlad9I9U6f6CKCZ8mxqd1fx5QQ9E5ptviW5
XfNtmQRKsF9MK/zsl4V9J72Q33nxfdkP/tnVlsUM8mKAFBW4Xy5sOp7ixnoeRDPQBeUc9t0IJsaN
0IPIZvP0tRlzeSQnmTAQAiz+mTpF1PinNFE31KM7RhUYayi85aHBVuSp+PXd6DPR3XBs8H43CiXH
r48Yx2GPcqosTQHpiZAD/ZBVS3P/W9Z2CgtwsMYFUVs8ZtbcIQvYuEAnMoCDi7p0KRoUNVvWhEzN
f8yToDrivkqwCdfUCx4Q1Yns7hzLbe+QWenuyspsjqzxPrUQabFW5KWLVRX5NrUBo6c4/AD/cltm
gPdd7MT7Za64qZGh9H25hdaQf5PO5ZBNIKqNFYEFjlitZkIrqp6kvlWgFLx2JDjnNHXWTHKlNPXV
3CQrXVyZX0ZeTGSZHcg07Hq/BNMNaO6uRQkBEFwSTHj8K63isKUCE041Z73IcrUUpEUh2Sq8rz9C
ybysCBWIkdUmC1Zc/ownYWHBOajGvPUkaGJk8Y5RILQC9AidW1SKgFeQDc4qKKp25/MsRbUGHGA2
2HZlARK5sS5RaTqZNwToLM08PynXe6XeDPzkAXtTwEdhG2KXFco8gSH8LNfUZtqQqPjFkqN/ttyw
/xzWYHRyajke8jI9FNhx3tslMJKmyB4YWBHBHQMxXQhFp/bOyXrrqRa+9YSzCQ6toUeyjBA42IMS
ZFpTt9QB0rbeWCeTWzIxK69vWRa/ePHEoXtit/a6Y1O7Jy+KD6wtnyDnk/lGvOeg/ZnhlIGGRS7Y
yBlo2Zh4dRq5c7iGThJgcplhGUcOuswz2KZ8tJLIOeRB8hf3cf6bgnnzyeuzcWMVoAukbqJtlTOu
+ywtHoZsGJ/aDrJf4CDhK3KSLSuhmd4INRzBfGWAiWCIV7KVECzQlz5p31tOPSiJzfKv/hIjPqKX
Ia0Fial5niv3ErPM4Dt+cZoGwbajB5p+X4XAyI9ms46Qf47XcYnauIt+XdXZvpV9gwpq7V/6qh+r
R1uL8CxzgBKheqx5me5MgJm3hgSje+tOX8AkimRB509gpbLzr8mUPUEvtPmUSau6tTNNEKXt+Fh/
G9C4f4zyQNxVAcpsyN64yHlKpI3uwYJu3HtlCwAiqia/jvh/AHw/6M+mdKF/xaK/7LjPb/+8BrGQ
+L86dmI4cIKYQuBDqZd79jWVuuXqomdXtk9DVSOf63nGqdCXgdkhRFmo36JmB6jdXRaMxolMNmr2
8tV1fx4z++b26KRgmP0YRi3Z+Rg7++lWrWUPy/xXQ+bZ6KY0+rpPHhrz77vT7H0JbR13aHYGyNF3
UVhFK8NvLVBLgozwvZnlRXQmK13aQBm7wLafk4ohlWiDTurGAuVcdKZm4yqMjDMR7KdM3NEQWbRR
9TiPLnAeMrrdbkYCdOXRz/hw02QZjlV/9Qg4gJ38V6dNsvvOy6wtqmjVgUfV+Dq01amolPkJ/C7q
vovxJSA7hVUfYaNRnxiA1Z+wHLoM4yxdQ5oIOQp6i6Y2gNNBWdza+mUrNCos1hejB3OythulVR8Y
oJmosMaTr9I4O3Gosa4aOtulPshuo9X8RVn6FE7fDAuKYvMY6pKDbDj7j1b0XVrmprmoS44ygwz5
2P9kbOygGCrjT0nVqkeok6067qJYPu4bc+OAOmtH+syp9lpZD2xQAq/QXhobeUj7piUEBFkZfeI8
TQ7j0PTQS0A3ZCzCMVl9oxoXP+raNIxxe/B6VqzJSTavS+4yhxtnMgGM7Rzw6wU6fZqyt9cDwNJW
ZuXrwsuHF2AC2DZqUdEVFdbw4skOOTQp2jvbrasnPDxbNUVHjgPwV1TiyB0TQ34KqqR6BOfRhP9V
PBL/bxEycuPDWBvmbY7TvxTynK8CpGFbVnTA4gu/vgXCv9qiLq57SZT5aGvWT1+qOTSx6nibD/Iy
FO/sObTQrJ86tAXb5cjbFwDxrJ3rVn28TvLRhu7TP/vxoFCzFhcnA4uzNeh12SMbI3cfMW9CRbWf
on4yyzbgdE7fkCE7F65n/+zAcVmytvzKRtteF45KHoTBg0NbO+3BSjTBTOR36xrVqX9J399VVZMd
XICmN1EFMHLMnBgyCrlVHF2ZHcjmaNA/tbhuUdekEgEy0sXtom8cnNY7CiETRCRBK+OAIhLazqgI
AFHUkQTWiEhhCM1fNnr8lz65KZBsIJJLj03k++fEa7Hr3XaOCZamPtSPQCPv/bTkn8CvfGT6Ox0J
rzwoo5hwZhYMrzjdAhy9Ty7CbB0WQq/qIgyU68DJjMk2wg/nYTTBgpBwz/vi2co5uAx788lU/pcE
3JL4kwzDBiXm/pfGkNYea8NwU46W/8VsIL/QFqre0lgzTc2dU3fulsbmUQU8MBQwduTNFJYhdZlB
gVuPdVwsbQMgxvbkRSmJuxl70HZSt4Jo3MY1AYyQQVdseQHlxkY0yP/biT5N00cBzDJ/NQvIN6Ha
TJ8IKMPa1DI0DhROgfOY6+HUF7rEQwDejRw86INJKVeSrq2+JJznOyT+4lnglhy8Brr9ok9GAMTr
FamxECcHz/tdxxzrnnqQF2/3JbjU1+kwgA9Ne5sP76C9FnTfLzRcVNLtygFiI8t4riOQEMF76WN2
yf3oU532l+P/eX9ShEnsxNkVKGLxlbkHgKZ9ibscp8kofEcSfWpeSnl2orB+zsppvM8G4y+yNjY4
J5hw7Q11UUYmwCgk3OM8Jpmehq4NH6a8dj/boEelmdPAW8dNVKv0mEHmqNQSE3lRvV9ULZAO9iAi
sjiwD4QgBfWNrgELDYUPTL1HZl6c3i7h1KWQxRaVDjR6JJZEY2W/UalCxkCiLbIw31PX99sn1Wp2
Lqd3HnQUlT0EIMe8iIrdeo4aY995gH7DPBdF+QKJgSQIxtePqI+5Bl1CQXekKOr+O4oG5358P4z9
3tW40uVBIz3l39m6DLAwXqWQGPl4KukhnZ9XMtb06C5+P/DaTdjit4WmnSMTySXAt6m76oGU/QQo
4xMAlvysYnP6hDJWbP/izN2Qs5k856HLp03coigLBUytCRJD/A6Tt48BOcF2K1r3sT6V5GkJcIOE
+ryeygH38WYCqHVPwWXqOLeZ27/NU+nb1kVqnx03/+/bzk4d0SKbeHFrL/chGjUaxvyPoDvo23cK
XMdOkbYnGvq7z9AV0xvFe3rej3++3xfJnYrYsdVA4aH22htq1br7Z1sfo9IeC0zU2elh/19jf3eP
osb3oEizfHt1c5fwzDSk9AcggIwGhVKewLLJa5IH5MniJyQBPmW2775OZm4iXzwV+0H54I0o8xRb
24BDMxuvUBOb0ye6ABiXrpmdiEOTCJxS1mV84mCgPhf2FD9VMVSybCPZVbpHJmSBsCdMQxtEuJhE
Jp2BupMi2QTRIRcuaOScrtxD29H7XnTNTxW7zeuY1Qp5W3/8ZAT4HLnMy3veONAABvr7prdQbzRM
gDo3OMC98138cLSyyZ5qB3vmNqu8ZzGYoI23IvFtGoLbCmTv0ep/3U+FavqUZEm6bZISar5OC4pQ
fR4W1hNee9QEpft3EMXJXeB6xQ1dyE4tnse/4hY3tbyP6HmumifDtkBxPINk59pSsXxwWewcIK1t
HQA6KR7anLN1W6r6KyTIjvi1C36qcrotK3t4g5aesY4h4X2Pf2F6NKce4r5mHO2rPt/hRCm4p4ul
Uc2dY7AtJBI9rJv+4ZjS5CsYqjxowP+yV30Y3v5zjlAnIeOgKTZ9Hg9niVLW86hbvoSqUdHaP3CE
Y/cbslFIHFjT3pTeD9mHAhpAH8NqyIOfnFojgjFUR5Cv7UqELbMHAPvQxHSvxZ4MIyq+ltn1J6GQ
3LOAg//4PDQip3svM3wMS8MKxC7Y9o4A2eFG+mMEY184p48J5vlS08/XFZYU68iHlIzp2i9FA4Y7
Uzjhg9f1xX0E4C71yI6nNnxgTr8LLKhTgJDIM1bYsSQAmzB2pDi6uHivrbkJrv6mzhEDac9yhw2D
t15ikn6cjsNkCBC74G7kYAPqOoIw2M09mp95+coSQ3NPN6ePUcr4xRFTdDOH+fV4sE0oGaQ9dK9W
nRfKu9x+slCbg2ckurwYQ35sfYhSXtn9FDURheBYX+kBudOaKOH1IGupugAF6x+z0KSAG7i7Kkrc
1eIAk1S/b7LQPk8W4HtTbos7adr9OVapsRZNyr+Z9o/ArsKvlWuprVeF2Q0q2tmDnwq2GnuLfQOW
7FbUnfMsB57tQ5D3HFqVq88m795iPYMyKlCLDhLbqkH0RxR/gsG56eQrKJz3xVj+jU3JEweFx0NS
ok5AdBCbn2o27SLdJdswWONeTkiEdINjP1CwYZXduRTpnnrcAaLM6jl4EWUXnoDNf7+MAXdyjfAP
T+SxP9zUZdUY7ZPRfrgaBiTaf8wyJSj9RMkM7nLRnCfLTRtMqP8cSp6BBlEzG6JHAXzXjuJMrn76
kxy2UTh2J+Dnu5OnL5Biw9aAmuB5R5P8gpoURX3yU2sZPscs7iX6wjPPeXGn5c408vpGy3TUcvn0
EwKNbghyyMR2t0t12lzQ1jfSXjmKjbMn16VuF1VtqR1E5yVmLnUjY2wVKG77b/9yI2rRHPzjPovX
mkAnaIPpe102QAMXI54+ZlfxUSpL7Lkws2cIcILJSGTf/xgxGpOcI8ai+mLjJ+hQpgGqWse6+2p5
wRPzu+6TiJrwJgBR6wZnlt1XPtXPtW36T1GJrbbnVM6a7EUqv461KJ8gZ+bf1q4xrGmeya1/KMfj
j2kITuYcqpSz3VIOKF2zXD6O1vQG7H22AtVcdaKL99H6nc3L7RbPj45J0+L7/8gEWu6/EoG26zMb
tWOgKcUnu5ITFYDFB+HYBo9YDTS30FYXZ4hhiDO1wLDy3soAXpKQTjyQ/T/DmPouxwp8S3oKafIa
WuMZEyAuxURKVvWpKXHeoHuL/Wo2C1WAe1Vbf89hUI3rVxSyDLNcYW7yHMRwV46lSy1LP71ZPJnb
i88C9ZV8DbRGsfEHVuw5aj83Mxe2ipytGPQPOmuGJwmBudJybuhiRUZ/zIxia0GGYDZJp8pR7qxD
0szJUCn/4VJJ1Nwk1oZDah6Z3SIab2ST93hSdJMusWrjfW4Zn6eueDeRvQztfexYyanCugQMFdwp
z40BPXEbaDjq0WUwUC6wKbCqQ7Fa9RO/8u1eQhDqTN66NcGYRn0OJQyofULpZp5wUGm1FwIV4uFY
fB+brLjvZKZeDtyLipcUP3f3ImTf+35SL3aTR0dog49QZYGz5AzVTB1E5Klb8U9/fhht71/Pomci
Ge3ajueiIsK8Ki5SpTtFI+Czj77w5PTcNb5xchkKcUgFsjKwrMA2TO0XW5QF0J6AeOS7Z5aLnKBD
mbY+O9eKWUisgzcayc5+5djhdD+Ymbz/nQOC9NVBVFWBTRMyv1GAbDFdqNtT9tfRnis3i7CDB3Pe
62KH9luEmrgiPvY4xblr9aXAUQpKCAZzT13wMVe7P//9nOviLGZ63GEWKla9wHbM4Oq77BS9m/T2
ZD+6UfCY4pk4VyDbvHGrFodculJZ6tc1XVoLfzcwkMh1lfJkC7FV67n3Wog9RMbPEKsR34psqEaD
lyq2i/iTUYf+jnWme+qcZDh7GZi3fBt1nxc4thl/RlA0m4Okb0X4tAWuRmA2z4ubQ5Lzw3XcZLMI
+GrurGOuBsDXgAEII5Hf+HGBd0dhQAuYSfGct8nPpLHDn0bxJRZ2/aMBaTtI9dIRcinFtPMFNhd/
/sNiQ3D9ZFrcswL9aAYQwvTdq+IpGSf5UAEE8+iWz50Q6R2WB+UpicHWnxRI+abVGK68qvC/ocIe
RNj4I8oofK7Lon3xB+T8PDMFYhmog1U6hP6tnZjIc4c56OZTR34lG10uYuZmab61zvQpROEFzteg
DY4aY2wnDOsZZRrxQbluvcdBkv/Sdhmg4VoeHBXVayxLwtscZM33PuRLVnnG/4ZQkNqn6ajYWjje
ePKjaTxxVY5Y/RSsO7i6T0a6YOPqQ0G3wSkFz9+HgCKuzIDmQ2CbhRXelnoir0Yt/DroI7nF48dX
ftvWN3nV3JXcNe4t1CEC/t3wBPuHvNsCYRtm2yqzcEQWumcPeVgwbUmglIJeHQCKrFdzSD+WEEuM
UEhC81CMVYaHvDEm3L7h4KZA/erZDLtuW4gxWVs+t850Iccco0CXt7LLsN4t7iWGWlUZ4ZP76ubK
Tt1gaLJT1btHmpNMdJFVDGSj6UbmtigHA0VzuPlVDNmwqJlWKL0BBbUOqbreOjZ9+sP3TBvKN42D
YokquuETZNtxiK8+x1GoVmIQ7U+QwnhJ1v4AWSxfOUZc3Sgw9BtyPZmAL+I40RxWoIdEzbbqfSi/
h7yDNhGwK2FZNGdNvrhF7a9aB8XUnKOUm9k+wF/iAHbOL2HfNOxkjB2/ja3T3JtS9SNJ4rcySFJU
8rAex55ivK8LUJuG3ZA8JibUwAJumCjlrFPksZziM3QWu7WEssyz7bYQDKuC6Ww4nbsbjbDZtznj
txW3xsOAY90biAC7R9sbgmMhVXYjXKE3GfJnxLp2BYEXdVouON8Hu3ScDSawG788ePyFOix9aqGA
BQfw1KRBV+7FZoMiHIspPVtuh0KuFtf1RBehF82LUXPzetgy4cUnn5uL6+LzLh/14i4XTUH/Xhp6
ccOLgIsmzbXcJa2m5P1PtRgvbn0x8uKf9dsPtMwMslv/+OfXq+Vd16YynAYw/ORbuOD9eg2Jw49i
1iZAJj9KUEWv2rptXEBdc3FyTPtLkQrzfrbh1Rzvh1KBhTIBtfy2iVNz4wnX2uRW0h/9FMXZKHOx
5bh2QAT9APlf9z7BlisPLXxfOnxJDGMA5EM76aIMnjzwsAeTaAdCgQ87D/GmkQI7DrJNcVKizslE
EjAbk/KwBFZFxm9Dzvdhpu/hosR3pVIGChuk8PCo5s9RlKClfPUMUnaxzsBg/hzHAeAw3lA/I+Py
I+DVhgi+55OoLis2Dt57gMME1SM5Bm2DTKSxNQi1ADBQsbFZBVUpOq3qq/h9DIUTGfhiu5oHxZTG
luLwFXTWnZuVWzfPhnOpgE5vvbDcAOzVny8uqh/mLoXgUK7c2HoEhdDYqQekb9U01vsMgZe6/cU8
NLDXc18M7EykpSo9eVgb0doIrKxO9iWSiyA0ATMJTnfCVc8VONKAAb43kCPEZQgONpBAZKcL2eNC
YZVdmUfJDN9e+WGe3FpW8DO2bBQ8GYU42CkzQbdZmXcK2fA7XyX8JhTT7spO3dDGPxFE8t2GBtCl
0UOpFTELyzszvDF7FJdCvidByW0cggA5Hg1okSr8cgLMu8q9HF19ySC9NWmND+M8W6l54cIpHsS1
E4APydgLNq5UjxJOAxj7p7qEMAsYHocTsNTWU+d3QIGOoAWu0ylbVw20FeoATA1z35XlurGj7oHG
9gMODUtoLazKMgU4SbLqf2BavX9tIhkDQbDJsULyXeY7VwtPnAOAYCbPnAdnHAcQOHdQa7olKdog
bOoNAxQcJ+WgY1EVc6ACnAukkUDFQrbOjnY58M8oReEjBouhO1qApRxJy5Q0VRvOOTgKh++keUp2
aqFSH+yWZhhDvnByOU4CoWIDunXw/lggE92Vov8GYP8vKp+Z4Ye4gXzNkkAtusysP0t/icmR8waD
MVYPiSEeJi1TmBjGHUvK9MHSvQg98jGn4V8MN75niSlmn+7Vtu3sfU9MayN1A7yjjB6a6hUgmVkl
tpVrD5/z3GMrvAGbv5RT3k4tTkpBjA3dqKT7GwQrLzyHIk9oArOEFEj7ZFhhupuGwri1kkoc/vwy
tq8L0hljru+7bqB3YKbnXf1fgmAHBYlN2D3mbgsYxyoeQtSudNY29EULDRDpHbMoqKBpmlf3suDT
xnIy+Rw4hlwFQV38sPx23UFOKFpxsDmrIRn/ipVyV6wa3E+RhXNmazS/eR7ksUxfoB4kCDiYbEWL
187Yu7f4+tTlJs1jPBWROtmuKrBq9jL3dg6CxkMH/lCcOxp98JdK7K1MpXqLWo5tvmjCU8CM+gEY
KqxFDJyNF+nQbeYikErTSeD8Zbgt491FXQj3nv/8V+Ts3z9ptmdzbGfBD2mikPNqLxtEQzRVlZ08
1gLUaXUJxuHWG55ClaEiwIma+6Bvh5taTt9Ht/nuuDb/G5TjCrwZmfje+JF4KUKk3EO7Tu/70gwO
bmaGh8Gvxb3pF8PGhVTxS4+h+HMHK88t+SE0/e+Gw9o3Kw7AldHEwbGsPPbaBbvWVe2b7FV8DLqy
3VJUKocvTc8kEh0M6sAMG+RscIe7yI5xhq/MCQU5SbHJgyL/nEFb9q4o2se6D7LPXAzZ59I3t81g
RI/Uc6UpccDL22OrIwK8kvceTnQ2NMCYFBSIVP1Ik9EAz9G1ASAPg7AP3tsao2w6qrrLUNUHWgk+
Y4gJU2zFRb7plW/O+GSKJYcBCjU9wE/244jXnes46SNWBuljKs3NgF9/CP35Q7Qu0/RBSJQvkFO2
bfqYRRBmMRnOZpCeRYgRiHDFUM25F9pNMa7XodY1DNIdr6cxwinFBDBF6GvhDMTQ7ZgPpiQ/4O16
nsdHruUQxgqEcTqGbjiaVXgCAc/r/GniqSnOdVahCrYdHt7Z9NPUP9hFCZhDpbASaRmI7i0nvCt0
j0zL5Xe2eezHMNQphjeuL8MbnpjmTrmGtxKSBV8S1a3togCN4ODzowkCsE0zesNrMgLMq0DjcKaw
IgZVlbbHmcmP0FDBI5ENpwX6S8DgGeNre9hYMqP/i7zgd27cnRcmKagXiheVsB/I9vDHvM1QDmCr
dk3l0NrOgbz/nT1rot/aQw+yIlZXQTUl+0X6a/IEAi5Rej8T/IIGDMWXXaHLcrAiW41pFRym2Fco
y9F94vM1MmBsbUhzzTYvjhWOy6tkg7rrH1BFM17znt9C8FP9NIzpDszj/WsmJPijnQYg+NqPkdxz
ml2elObnaGDpCpzaSBQz9rVNeu9LIFu1qsIu+N77yWaoYy1xVccQrUuCv6IAe7kpG9PPEoeQ2ypU
7NyYNViAu3A4BIGf3AsUoWx8ZJyOmVe9ZjkKGKAM794ITa1JLbL5kUJFeW9ybBZ/OdyMFTiJ0kPm
JkVS/2KesYQC1OgWeMt+BFYlCjGAYV0LSmbGOq9Z1SFSnNSkS5NDmTJVLsqgzSqPN7Vpv4DAuNkl
0+SchtZ3Tkkp3RN1UwXlQORHf/WFYaHf6aA58mNMTB4yLm7qNk6D47f6rbby4GDpJGQ4Od/TKsvv
KQf5I5Fh9pLgqOw+CMBeoyNYz2PoYNXDhpKYPPXHDfbPxpzh9DEeFFXZ+/jRtXMc5g3FfahSnI2f
bRdiXx3SjgnkeiKQLtDFNh0Lm8Uyeu+nunwvLxSM5C+uIpeRV+7FQVNQd5l2UuG4/vMvERJ/17kr
7gNFrFdn4O0x2XVWMACLPVBvonuMk6hEpqN0QXkkZfkN7DubUisaDTz/3GRe8DKV6bgRk2NAsZPt
8QMWgUMCF9svvyqQbx09yd5NZHdqlPjVrM83Vw7ZFtEJh0VPV3YfalD30PvaDAG0W2iOJjG3PGYH
AF+xzVMoXAvBMvQKYfp21wP7vKdu6g0vgVUHDzYX7VPumXdxUJWvXQy04CSzaUvdMq6alY9d7x1r
o+4LXp1rsteQvDqNbQraztEpX8sBBBFpUbg35HXEusDS9qVp4xb8xvG+E3iA803iD48iEWI/sBGq
QeDWMG9E1t0JUEI+ZIF4v7RQ2lu5VtsfSlfJYJVZfXAEr/M3CpltsWd/9asiAZORDkmhnXpAZV2z
knquZULptGevVOnB8s3PSecCnh0bT4lrV+cmLSRQr9J7MxKc2BYeyFZwxj0+psL5i7PYf4tQRbjx
ULp46ie8jnxQ7JTT5L2Bzc3Z+WGzA+y0Xy/J8yYC2xVlzCOJtJ5rTd2euouDgsnbAQGyJ8fVBEiN
ZqtMJDh+RhL5mLDprtFlwfgbW7et5lOh7tzqChdVaabaLjZy1DqOWnQZ5DAcGKSE/o+yL+uOFFe6
/S/f82UtZsTDfSHnyU5P5eGFVVXuYpIAMUu//m4iq51u9znd93thoVBIpNMJSBE79m5XBViv78dc
y3us9qpdPMf7Wa/Aejv147BoTGFvLm1PDAtWQp6RvFHsMmwrcQY1JcT2UI8DTujAAZa0S8uDlTTe
9tIcOrc6NogcgGB6dqI2nYUxR0CTScjDBXLmn567L56p1eutrFMdhY5lrOKUjy+TF2wI2Ftoy8ZG
cEjvpMyHvc7NJhpCsPVgcYH/YG4EN9BisJCpQZgAWk3ZDzbxTcpRAge8U7NpAaLdhlPJv1WNPpKD
HhIBFgQIF19HZmaSP6DYEvvPBJugwUl/WW37Ug48fon50ID003PumwC8mAArDienY83OZAnfIZ/o
nlyhnVUHcpiHIQClpjdK+ZohHiEHbDqc8HHUttpUac52KE5Yer0uX5oEQFddN2qDMt72pQBkyWNm
/31ADHNpVpY4mGljAf6MPGsj+u9TpZ3IRKEIYh7JsMD7F+u0Ga3d5XVqL5k75TdhAx5o1FHts4GH
5QHx9K5BOID6slYm9rJzp3PAUMLkpeBAgZaeEQK9kAngV4xbDcXv7wOUMRejY/c3rQ32/1agygaR
b/t7YKhzGdvGI0fl8m7QVbn2jNB8C/Kj4bX295wB+hl3ixLlAaDHwn110ZMIhjxZNTZvoxQcNf2Z
evgA9es3P27yQ5G28B/K0t862kLsGa/fxYidxwglug32rnpO2AbtXnWZ0b6bKShdDdAkL3qr6EAL
03P/gfqxEYNr74tzq0USCSCi/CkDYCz3vEez1O81ZxzSdtx/BOB/WtQJK3aXTiC8VkCXhiuoHfmP
lsPErmybcRHOzl5mVCc9WXjToRW4TXHvg+eCRpIJuNB/vhIL8bSnucz/diWaLQPl7n+70sWBAyr8
8TdBcezdQz0qd3xzbdcQ0XXng4EShctZDF5YcPjObTpc2lcnjRrdT+6VWvSqzT5ZaNQnL7DXLi5U
dnnjPfqopVhVs840tjaoLiySb50Mkv1f7TxzjKcJK7b/ZG9Birt36rRcWU3yEz9RI0p9CUkUFmPW
2HipOuzzwjabjvlsB2UppLDb7BUkYeo/2VM1TPctkN4X/x7bFwtgKcDqzdRNFgJr8igzUVjSQw0Z
rFN2wteWayEeRG1r7PtjP5Z4udFpQhI83cRR1F3Va7I5ZcF/d3PtYxKvyUCVnn0ed+kgdzo0Ttys
JFS2QG8AUR+yXXxIo+dyRaHT75CSLzaXz0KeDWKwuBiqRDdlG99fIMJ4M7UJ6o0bAhSTjQ58hh9f
m59sPNsko9HuBFSBQEL61lZ5g71a2L4w6HRpbBJRDivdGzz5qojsbiecFbNlvhVm072ETYAdNaJl
XdcOZyDwviNT3r1UNvCWseXGaxokB/3CJ+VDnNmu7y3l39Z9m6HuryvXVc71gQ4sH9V2xC1BrVQC
wlX0AlVbE1TBUU5Uw0BWUG6hzUbn90AyljIEEdpgFMvLIDIyp4XgAs2Ht3i98ZAIU2NUMv5maau+
9drRQtoQol3grHCS1QD64wU3SwElU3RfD9jChdirtTV0nlo3WSXVYC3zrh7A7dF6yWpEgnJRgah4
Gc94pALVGxvJyiMDPtVdhRAf3juQBHJX1I0idJQ1G1+tA6+TR3KgAWwKEO4RulvFXehtzKAd7szA
/QWZiumN86RZmMroTkR+0pdNtRyBiF36KWtu1RS8Sa83vgG5n+1ZCy0XanaghVgBZogaSCh4fusd
8FnElQuKidnZ0/x2CEtxp3QWPkGb2ZudaMIy8d6oRRN6ZukvqGkD13eZkJpGDVZBiKZHNCmZ5kkr
VMreTdMQPpXuDV35r59yDLFqo0m/fEpqQhc3//QpTQcFpCh3uEzoIgMq6+T5r58yS3W8KDIxQL4L
2/O87H6OBddr2rHTHp/sdPYvtkl+HXodj2cuBJw8DxmDsFIgM0FFW29JVDj0EwpyVeIeuJyQ2P/o
Nfg4q1GK3Fgu3HKoX8fAd3eyjYOlLBr5mvf1L8Bg8TbOlDrnNTLwYJt+rXseLrEwdHbU3OLR+Hvo
EOfYn85DsR345fV8OoMXbdyBg7je4guw9teDRq3RvpaD56/IiFsSwg10mnZm1UCp609/ywI0OO4Q
FjWHzAFzR7sIDRA6QvoYCNMyqhD6PbBZc6hocRsc8fSHSAB4/JN1wlGGKlVYbqYyaG5dlCptwUKL
30QKBesI6Lz2tpZCbkcOspV05pSYNEdPNXndFlVyxW8jjSbvHMXqeBjn0cWRppjGQIPTIoWa74jg
Vl3Yd7ys5fPYj6h+ARol8y1/lZsu30F86JM910BZA7bJd/5s19jDYtOr3vhsJ//ez+QeEFgWEQ1u
h7qozDacHRHlXplxFR53QN/N/DYfLkSU6xRQXHB4h5VDhGpdSBAswahubXLW+kuWW2yJtVB37lKn
O4P+oD3NfI1xmNkhcIvoYB0UQJC8N7fcacFVmVm8WQYt1FWzqT52ohJ4Q82nQ92BKMlHjo5srirR
LfG1Lj95prE6Ijett9RdaR9VifPgr94D4/0CgeBymZSAnkTU/+mUBtFwqwLaQdk/XKPzgDNXauFq
1W+pqQNVI73smRE1y8pHBoK9+YHX3X/xx2raezCH4Lc/ctDZAkV+Etkp7ffJjodK3yaFa4AqO72t
nFDfkokOzEVxDUPdZ3S1kYu2fYB5wQ63pI7rMDwd4wg/23B9tYl50qm0nnpw5e6vM3VTZd7a4FOB
dHxyc52oyXx2zBAav5roLAkcDgl45/06Ndk9H3FNbTXdgpo6A8IfSnN4HKvJU5dZqIcu6AwzZLFz
+y3ZaC76hLXKdgHYf4/X6ZkpjJsUu6+Pr4U8uQ/WrMxVn74pmtqA2NMGmUgNhhhwNZhNEu5zwQFK
RmHhd19bu2HMoCYKKrNF3yb6PauNLHIMQGCsANrZAYC/55ShEHFsDbAuIvdwbO1OrlMbyZKKjXJR
yUy/mr1zL1s1JsjjRqj8zUBC5ANGk9f+C5gJFFASlnc35JW99scAEtD1ANmyqe42BuCo56kpsmWJ
rZZVu9NGDBBXcu0xtyI6bSex8UNeHT7ZitlHgR3drEv3QG7NTEFGdoS967UJoRDsKvUiZKDCRgJJ
RaJujVeLe2/x1Fk/dd7uq0DpJEIgAvEn6UJNPPnVAcsBMqUh3ccgqP8ZD+VbiI3bWweaR1S/pfZN
A84Bcyb3CIyyBpoy66OOqDnIWFC43TJvjELLfSDBIeLNh74yvX/LDVpfw08uKsxd18JtZNvO3xIh
vpcm2g2K7o5J44kY/4nRv50Z/umMZ0kO/mvlIZ0wl/mA6uVw9ftPtuvY0C2aQyxQtla9NwC4Pk2s
iU8frWFuGYV4lwjqXfrmlmhaBYHYDpedk5I20PZL5P+d9SVlWZr9Eej0n5rUHcBBsa16y7l1oaCy
6CxhrnyIzLFjomSwaucP/wnmeQV4XoyZlZhgLK+NVR77PXRxjOKUjoF3p93qHRIc1h1UgIsIq536
qBBjWXXOmD4NNl4/XYtXbPrWF4b5Ry36OsolqJRMt8nWbW7Hh0QI9i/BQv9vyT93zldBbdazvNDy
2ZesFXiJstxoh/quBX1AiFVcaZoP7WC9pbkWP3Nmvup+tB49/B2bsRzyrSXS8fGfHLB3yG+U6chj
OaKSCTCwHjcmXqykSk2vS8ftUE5csG59tUmgo3a17M/CR1VcKSqQvmS581SClTwSYLNGYb1tX5rX
XvDJ+RGwRnM4rjsbxnFyjfw+Qz72njE73onUq0FfgSZ1xK72l8iBOqurzRirH04n5YFMcdckqJBY
IEWAQHhYesheT5kPZkmcxaaGsf9oX7ubtrtPyxSVhBA4OvxzQNd1/gZG9IBC9H1Qr7tBCHH3L/+k
tHPz3NJyOBcmorT2zNtU98C3xZUE22pvFgyoq2ybdg5uJNlDsfDaHXOdOsAZtNYRoYslhGZBfd/W
43LKzeEhHX1+r6xXxKyGhz4uh4cO3+TCa4phS03LmryD3YZgF5t7faiBPIBoGsTDaXiiUUVVs3Xe
mt+QaMojMlWlEPe290INuo5qp8+zpni1LrkFFqKU44dSdZ3sohYbqyNQqM2RzvK5JxTFfe4V8YZa
Fz8aQm3yC8b6rUqHBk9ZQ61rDmrOGpGbV9txgYDm7TOyif2+FaZC3otZr4mhfnpWw+8cmcpbpRGc
cMfees2n0Vk00H45gJeDPxVOuaV5aFoT9VibeHgKyv1oF4Ze5xpqHCp3y6NhIBfW8GHXgu/OOpGN
DiU2eHgTzMQfs/NlHPXQ4LJyjDaaR5dF2EMoeZ62zstgqwMIOis+QcwWsUJVdX2E8JpxNpreO1QJ
/ovUwcSPRKOUzc7adO2UnrML3dx5+A8DW8vxDp7qEP2vnfEtHH+GWRh5Umc3VKcmZ1kOgPfC7Rig
uOpau0YdYK4GLy3H3fql46+TUKcf9vHXSRrHKw4VK94cbNQmlKw/9xrVilhMI6A1L45n+zDbx9nO
/mK/+gNn+8nfHl3zudZI8hgBN1Z8CC/zXP1pfl+4KT62QF7d82qxTNxyg2eCAmEenoprIlZiHz2p
O6odkSYV3QCq595BKD05uimrn9spVeuJO/auTOv0XiROG2WTJ35+eIQBynbJI0Yg5760IE9CHuAR
PCKq+A9zVE6+TCZ+zOMw2NEjErVr7S2dian8hmqtYDdaxpCu5iaf3aZxBHXSh8snGz1UP4ZVBgfL
HsNOfBVjHQU9Hc9Li+VFRROS0PUyR5HZKiGVTW5IcSvde2JYIlHNPpvEOZ7d0tmNd5N3Au1eghnz
UAG626kbVYWd8SBLP9mC8yLE7krXxp799eCy4ATUb7u52t0SqFYQJSbgogGvxN6XHBS37T5twKgR
EQUz4fHjmcfFJ7pnMlKbzlh1GtXgnyDyFjtWcdNoz7nJsdYDk12YuMvAboolGekADDN6oLTlDU1x
k+RgwSM7ctcgxZsHcGfYDn2Gq3+k4WlPbinHQ2IUOIsmupyTWXiGAHBhDFb/vIdXNYh7mwFkJqnF
54pL1fRL7Zg+UteZ9ECFi7Y0Bkj52rERobQIpOWQBAEZyDBFmhlsZRcVRPioTV2DUs2JzvAs7A8s
nBYZ9VIHWPl/91IT9aD3jR8DWl8ALpnNN/58KJ1hruiOR3OBesB4SUbHr7KboQ5xyKMRy0Q8/z0e
ZTmWXgsAhcEzi+gZKWVZ2i3BQlB1G2qaQK0dbNyCUQp1qfvYOcUx7xqQBYJM5XpAcF4uy9grFonx
0d3xDoQrUmO3SZ7Uvpxpd56jFI/GkDSbEESiewXwilUhxh5A3ClxjqbqbKw3MoAk6RTBvGpZSUsv
bKjAo6T02t9Ujn2UqDmK6ngwV5/6Aer+c3zFs/sgVeX2UzcN/NRGFjIawdJ/4B5Vrc6XAMWKffkw
dEWoPPb7JHSRdf2Y+vIpB1Byb4LRf/0ygpo1/SFIaCYru2yShWqB9HMc344goWDd0sEx+/iUN27U
TbV9MZG9COxkJwX2OteOZnbxu7Za6Qq0EczUrg88HoxBGaIqRA2Abc8zo1pURv+8egn+VuPjMzN0
HNezfd81ra/1ZhP3C7sFkugMQiNULkO899YB4Gs7emzERtKH6Fqpw2Xhtvk3EQLcwVE18UcCqVIU
sf1SQ/+MrUbyYlsJX449noCJkxYLXiA15KqOn/KZZXhyIJHQht/MiXU3/RTgppzN3ujmKBFV1Zqa
NCj74zcbcruT8wZCBfLQZTw4N/OW4aNFfekA5va5r2JWusaiChVeyFTc0iFs7VcsC4Zd5lT+Pu7E
dEC4GToLoOZBzqaH+okPJtXC6vL3qvoDtY71D2tyQ+jk1Oom06FCVbCjVsDfGs/4PR+HkOXvRtIA
9Gj4j72jHpWfltMdinbHnWcpEBlngNrFTFio5dLmMSxD8/ilCf5N/S8IQfvrJsH1A4a9AXN84G1c
mwhOf36/R7Fx+3//x/o/sTXhJ451xeMEcgsIAljHdByh1uKM07oPNQq+p0y+mp2zSkrTevJ7xY/Q
rRsXxgC3YIYicWDOTio0HfA1WUev1rtgErb8YSYN1rIT6qCDyVkO7mA/CfcINu32FRiHPdIo9VM4
ZeOelz5U9rTF/uX3adlf96vYAaHMB7JoYEezQsf8Qs8KpXk/qeI+eQzqZuX02WPPnAzEU2X3kJjO
FkHS4LkHQd3e7l0ghiCw+5yAXnvZQcBnT70Zy3ZZo+TD1KLg0wThAXk1utNbFYPN8LEHw+G5dbQ4
Jl7ZL83MTH84gY4q4bqvQZXINUol292UoBrEyOQ3cqhMhEgcSEaeoUQilh2Hakc9FdjAiOreYX55
3/I02QaVWS2uNgQW8oVvDvWWXKhDDfkidC1+tnnabNKgtSA0i+ISSIL8JIeKlwpMQpUVhdBGOoZM
ZvYagIdpDT76NMIDaewiUMg9g/AcoKqS+a9gI11h2YsUmAkhkcCGxJzXKPbNN0F9NNvLwdUrFnb9
bhIe38t0AhXJtC/mG1PpKsfPAcEUagZWU65DVfMN0X/LpAXRqg/+LkgO+t9Qu+HhBf2sUF10sPHH
xlPxAwVxSb1KHWC945kBOfPjn2NYlNiGtefMArelB+a9qK4L87HVBlsOlWpuG1Q+b4w0CPe9zvQh
QZhgE4hMnK3COCQ2cEBJI/PjqJa96Q3H3m/HI52hhvT3GdnAXoDQuWtDpiAUHVg3oOzwz89Nl3C3
Mw0qpIPe/+//uNjrMdxyc7GuiQfn33C57cQ7VVUifQTMQxxK7tmnwOm3NYkGUlPl4E1NY2gExmXu
nETbbcUk2rsCFVO3SVItUIkwnCvBplVVucM5KfA/ozOyfeptfch+NgNbdLYIH3jVrdwZWQVpEnXU
Cvg1e2624ObatIAgr6m3b1W9kAHoWalXmf1BCFfco5wXAAIFFHQsrH2b2dZN4/rpAy/GYltX/bDw
nT59SJtSHX3JfsSyjPhgiqe4b/w7biVHJFCMb4VZp8fC8IKImtxr+40N/skVNRuki1D6lOkdNdNs
/EOWhguNAwydZ4TKENtf6krHGvHcuxro0W5XxTMvat2v6I0A/GuxYJ5mB59+YWO7AFhdPI0qC267
xv9OXv7UYnc9D/KsLtJQtOx2bTC6xQnglYfSBfNyEoMOG5Ksco99FAQULbt6sXD7O6oB85tpA+SE
aCZE2oL6pdIAZZnx2K5NNqCM2MPe5IByVe9gDRkCDK2uahB8gaQ8tkKRLq/9VWn9tPMaYHorHJpD
l3gbaL+hFH3+r4dZ0NwFBftuiQAaXB+mePK+o/gdy2tieisN+9KkQeT2YVKTi0IGxFQK8JEwMIXX
g9rVUIZFESOuQM46KUHzoQQIvuYLVkC7r3uQuUFOs4JCDRveQ8OTkWqL5MkE2glCeLw59Una75FB
mzbQBCrvmjhVUHXN2GvR8xsmausXqBkAwErLn4VA4UQgjBhCNgijudjnAFs08UOJx/RaAzhx7wUS
8Bj8fr9z6e2K3A2eU7/c47/sntKOe6e+DnA2NyezDCLso8MV2fwEUPNkGi0smNnK14714k+5RFw8
d2Zm8fF++lXHyKVDt8p7BzvnQjuj/72Rng0uO3e6dVKR7fHhIHWPHPsj+ZZpLiMZ2OAhHN3maM6H
umF9Fw1Gj3AGHkZNbuYbal1cNFANY5kU013MIPULamN7PQmnX9KdQveH3YmF2Uh2Bs+NvOvo9waV
Lv17qwb6jVWs+XC67tUMJ2zWIDoYF7Rrk+omHz1n1QNV8JxKCDXNP0a3wN7KDo0KQjf1tDPamqFe
w67KDUtks75cx/MycxcMBTTLEhC6dKCvXSaS63uB3J5ryEd6U3P3tWbi2gBjmXykhRPcqAdiy+3R
F2K+YbIweAuNe7DKQQOgTSGwNGn5y3WxwdagKQqD8psn+v671wCoHRc5f+Xxt94+Op32F6Es6q0f
g7BsEk28tiR8xj7X3yor65eVZ9m3o1YIT5ZOsYcQcHZCLoCtsiHuHvoKRUVQkMu+twiNz7+ueuDF
XT2HF1MuQOv6Z0uZxb4SoQkVKI23wxy1tMHmuWJxki6zuenMOcBrh2Y8XeJ9gozhMO/Yr97kSEM4
iASyXE6rEVnAPaQ0QWI+nyVyaJZ65numMISYSZ6vjM2XqERvHvwCSsJkZ9wuF/gD3cgY8Ugf+jHZ
jUlgvv4K2ahfJ3PMdrYU48pIa+u14PJOO1X20LLMPIFJGzRdszNvknThqWo6ITDGH/BggI4j/CFi
Pq0Yr4soKBIPgHekQFI7rRdag+Shnb4ZXum/py2EqiyZJA+AYNubYVDVzsdeq6zM7mDkLocEVBKc
khwINzoj2zjbstlGZ2TLGERCUe9x9//h+89zGqP8fEWaz8iNb0KkKAaZmcP9TI23GURxL62ZF9xN
pb0tSmjyko0OoDFMl9ZMz3W1IW58dmbpatRSoPKlzGpQgyP7MqGMJ8Y2cQugcbK1C0c/ii58bUdo
nf6rAwdgFdw3kV/a+TsitrtUIicFrkhgjKygONqViE9mIsulyvPuuwGp78EQ+XvQIJepscq6K6sR
hF8jii4mUWWPoQDdSOuk7m0Xm15kNZ2HjQeylZkoq6cyTRw8Lt1iR02TT/6Sg9Vwg2RF/SR4nOPh
zZM19brC1xsPSrBL6vVjiIMNCOIuygyMWJXwY2RT8SqssabGPTcpJOSn6gfkAKIhFv47NLFROhAX
/kMFrO5mAh/xjnzDArIRAbC6X3xrQNIf5Ow7zL5hKIN/4Unwv+5BET53PCgpehZjfuiZX6r5+87K
zDDt7YfLuw3Z7E0Nuda16fXpowTcIIIcSfGHyn+igKz5CXUZfOGlW91NBSD6AIuggktO8i6XXb4I
+qD7yZq3yxCUvECLtDAePNGBMGHy2r2DV8eNy3SxzLomf2NDuyVfQ5W3CjftjymDJBtrWPNgTZa3
BdXBtrAsKPWAMt0Ev/53aEs9DpZVPsY1anpCbBNXZLeh28yt8vvYqxRvwnLY9WFwBHt9ehjjyV2B
MjY/G27z+wxZK3c1JkZ2LgvXXan5LIlfK9sBHKOz8xWxMeK320cNuAyQOvTcR1u00GvM1Es2IrpK
bjo1+39Z3oZ/3VN6VohqKShsmdhaOia2YF+qzmykkaFUVKEcBuB9pOz9Pepo/D2dWR9nV1uHj5Cg
DGD7n3yvbtfx/ysbwNVIG0DHJJlLCS/azeFcMUhtUljuc/6oyi5ef7GTB9kuw6h90Wem02s/TXPR
bJ4nGwozhtLHnxfhJBh9EXPukx9emHcd2MNLM1mWSI7v678eCqwY9mPLAKKZO7pWe9gzffhQD5hu
/N3UPV3NX0ZRB9noDKhmyDVf2/913NWFgYolyrtJrSmQWrCiXeWgPF5UU4I4qy9RTxiAl6RsxL9w
ms9Vin/JNHvYF0H53Q8cxCZsyze/knS4k7ZZ5TbBubQchHOnZTl44j0v4wRr+kSCTZ17WyhbF9sp
9qp72wdOGzQZeEbh4SakeFd6AIm0eyKAaNLl2DU0vXkW6LvJ4jQFjgDIUVCkAGTE898d3IAgEnWk
NTpSOx7PSBXoFglbUZg7cAi2oDcUrYl0SxWcvUkHZ7ct2TZtwHVxtcmmM06Z0iug33sjIj8oa65d
mzsnatEhgFxcZCtpodwgDs40noMQa6XTni3JxZkv4fRGcLkE2chvCIa7ZCbX19xaF4bFHpIkNc5h
kwIiPTnPQ2EF29EAxwM1cyPVkOSe4j01/z4I1W1dVHL280rrDRlaFRTeGZWY/FgFwwsEgwBvBuUj
wrMI/0iszZbSBYYWRQrBSyEXI6r4XhU44EBrMmUrCh6h/P4nMEfhuYqFQCK3Qq3eHFSi0TNZHQg1
HHfZhFKdKs8AULWs8ycHC85I+IBcj1A4BGeY+4s14Z3fFfmrtgwwWgvLPUMy2N0MUoh9z5LfwxH3
/D1cB819XohTWiJDA1a/O8sMk7spC/hTXlhQtoc56wZ1Qv6piS4bXyfzNlKD24R6myBxoaCBKmvq
7eLuzpnnGP6cAyigKM7GEPXKng9OIKc3l4M1AB85cx1hLYYSByGD6maUNX40rkyWHtAVm4ugO2ql
QOkKnZNZgBzajeJxAuAympTTHVunR3Umii9RNsHLNblwhMoPAo8qiBPDGRxk3YONzc3cIH+ZVIgO
o7Z9F+fJYDy0LhvXfT4VlzheMICnO2yBnZY8ONpGWS7oXxF4CV9ADdM4jnrUj/hLdvQPBlVKspmZ
EzYUFZyHu+bg3qTVtKf6ESoxafI50wQIxfJacZLGWQlBv2f6GsjBkUxevpVLIQqxPbHS/T10bMC7
4ut22BleMYF0BAfbTcu91GLX+/1vE9nHuVmkGb5vvwM1kYvYPsqd9Ia+CKsUA5KAqCqhr6RpjPTO
BTUptcjDjac7k03dDbVouMhCdRkuhn7YNdhORCEbVpqFe9FXw0MItfLbQkLQTKaOeqkNIA2ABudb
by7AhMTkoaxZ/1ChLOU2lTEk+txCvwgIUf5Xt0SmoKSYhzfzbNhucBXH+CWlTiLWFUoCD14vJVvk
cQ0+G3NMauh+4/Rru3WztI5owOUUS4unolfOZZKLjUYW9QCNUzr9NIjafgnuRB+0p8rzT9qHbBQY
jtg66JCD8+YDndk1xJD8rmL7ySo2VzsEIKB626mkW4g2zlfkh5w1cjE0DlUi08mZExKYfQoy2MmF
2i4YrZY9cjrAZmBLuMyKtIJm1zRt4li8X7V+ZIYQETjSQYo+L/2pY+zNMpKtXezJRod22jiCD3eX
Rhznh/82T5+8dzpungNb4z43TOtQsLr51oKFAOAD+TpDzLZFOIm1NzcRZ751OyN7ANdNeTOWYCQb
VVC/XoczrBIfINa2SfryD1EECkh/yELXyQhovBIFBKltpFavbTojn3kEpED1mvzIXli+H4HXXS1H
G9mFwojjBzrr6sa4nDUfZ3VapDsd+yDETYoS7Get3GCF4jzjh7MhfWE/tO0Fql7M01RrdtNrzUFU
jHi1J92j07cFcNxMXEZCeMJ5TovHaQJR4/zpv/wd1yb12srPthPYgriu7T2g6vY+zMDJu6iaEgsP
XiBzqIc4Q2wO/RejF7voIl9rhgxf2r8HfEzDnBzsyFP3TjySRFrZIGsf2fnUrq/cksRO+aXZp/nZ
DaCHbaBCZerBJEeHFux5lzNq9nZb7QI1nL7Yv/i6c11RisLGNSqtPo9nTetuPTl057FV1aLwRgdi
QUX86LTxhh6jXR+LDWv6eE1P27C0gQn2+0eIUeUnAR3Qy1P4OjwLxvgRxU6bNP5eMmu6J8xbgHWB
UfOnds5m/dkgpBwaBWBmT3+6AYX1MtVsBegISvld9o0HStxZQKXcIwygoIMLsilq0qE2VLNgHY/n
XG93TzYMmnyENwCrRl5udOPFUGeI/Ofpt8oc0wdUJRXHjOyBjVA5d7plglU8VCWAljk2ELFv8Qyc
EOeNk3qZ2Em9MOamqbIZb8Zua3IhG/m5LceQa1vYzzE2wAey0KSX6ebpv9guVwMTJ6qgQS8dadTI
b5EnUQc6NIUGdeO1bROV47VtWOq3pwKUc535+g/qvNovM4RxtUBY+jtys5DzLfvufuiy7l6hsiMK
c6/aU7M3g+rsouSYWnSAQJ7cfBnl+O1bkQKDb0YjXuSAahRZsfGRLFupCTtuWWaFd2M54zozpnFv
dE2n9sjAr8CXWd/lfske5qIVpFecp4+WPfj2pQW1GfzFn1vXvv/duKqXJrJOBsiATDt7CaBVnDrD
c5db4sRTsJ2QuQW2foX6AWjWz16eDu+hXtvfYec03PtFdyIvLFrZ1vQ6A0kYeIGTMgNSIG2QiblM
7Zr18Owa8e+pUc7IH2xDTQfli+5mnA9QvI/BaQEle55I08LKfH6TD6y9qSCrJ62k2s1CtfYm7JDe
aoL8RB4X5zjh/UGF4brUQJcvL2OlDhBstzLIG6emDfzyBFEWy7AXvNcWLjDPTdcvQXp0ufTlCh8X
JBcxNsAzSsfYYNm3SZLER4BOZHcyHR880ACg6JmF29CKvaWyWvd5dAZzUUPlbw8FWee5BiE5DYI6
dnZXDjbo6V987Au2VhdsA4YyffxHFTsM2HhfDrhjQmSatUZV6mxM6NSX9hGAl+r3mKv71zku7TJO
w4WbTRPYozAHzUlnDheASV+HX3s+PtXlglcXOrtMS6eX/mYIuoOJgs2Q34Sxa2yu7KrZTE1APKxf
bNTxxfYxXs4MCuRBB8C/7xOWg+M+cJwzm+p6ASKVZENNG+iWc5X4FZKjwKaSjQ5WrspTGGZbZPnA
YU22hNk72xbsOAX4EUZhxX9PRbNICxUgCnwWXlg56z4FT92QpPndIGWG6nKiKmBAkVoWqGLmQyh8
9wCkwMWD7LOM143L8WXPg+hA9iz7KXXi3V7NQ2Yc3TH8f6R92ZadOLDlF7EWo4DXw5mnHO2064Vl
V9kIxCzmr++t4DjJOuW6t7r7RUuKCAnszASk2LH3cF5MpQ7tZwAJUSOilifH2OYgBUx4uVuuq5eV
s4YobLEBBUUVBZa6X2cCZmZZi+4Xf3VytdhEnzinJGZPyz+rK1yU6jUon0yat7Ds069mi9I8k1tI
UKoha8tA5/302SgL+9QA3xV4yl42jbdCVmi4ONhnvJZYguxiasSuAnXhlqbzsodeQOm+oJDIxUaM
2Suyo06XBXZk94eyC1eaNfQPGo4TH1CLXQcg5Mq2Ye/B9u5owCS9MrpK25HDU17qlb31yckhSr7E
kj1myItASPB8Z4dqKigI/etijqa4vbS2UsbFbczXVfeCR0p08qvmag5mezEtcPeAWgKaA/JjQzbX
i282z1q3eW+ffhda/GamNwJR0XrVdll2CUOltiHvr9ojH7Kr+fT17hJ3w5Hm0qoZUmJriAozoFFx
78MkvSNH8c1gg9kGiN5k1XJ9eKSG6Fom8BfItBivi12vUcKPQtsJfxiIJXIWgbTv/fzMRqYHzIM5
RE8MdubAmaFUZhTRtjfSdhWNIyiiTLNmZ3Di3ZohyqoOmHnjMICb4UAOmj1Hz+OuQgFY038nYR5t
8q1nnFPQgIOx80XWTr0xUTG0IZscShv8aXMAWfJ2gviWqekbirfxTH6uUEqutH9KHSyGaSSaVdEM
EIn1QrGPB/DF2Xqd4nmGIpbKkPj6BYQCoq5oMhVXTTUS+L1WbskmGTCM2KdhcqQmQ30QY5ymxtBp
MLHLX0mgL+0wE6elMf8+JIcfduJUSfalbSO5XUzLLCP0UY6iwhYb9f51OZqxBNNc3kDL0m2BG5V6
ji+eDiKLYLHqdq0Lah7sGoBP6DRQTUAsIQ9yR9ZPMrfrJ7C63mw0JAfZmnoLCq19HbuXSZ/Co6Ga
IrQgikVdaqxBQKghtqrwOHcX1xyauxHDpm/0bgt8iBqntt6p5WkOnuLmvtXlNnNsFKvhnYrfWsc6
A+iFgzfqlnEM7pwq1p7wHV6ClyYGRskD4d5q7qrwaATBCUOi9JhALMvpUngT7EG2Zo/jB6rFo6bh
HgR4W29fmwwle2Sjuj2q6Pt7CNnJ5EI1cGfE7NnXODZB42Qgm14Z4JPHkHqFGlLvd8P/MM0aMiMD
F0v/1obFS5dbxr7BZu3qeb22rg29/ASUH54jUE3807RqvDVAmrfqkgwUEePwXfOAax2dznjtHbfY
GC0EKfw2KyHQKb39qOUgYFQroRiz/ATlXBBrpgXk6Tu8XKBwZp/LZrg1oKowN7F0xxXZyOsC7Fau
aZyrwAYsN6t6TJ2trhn4ObHEtYHXqbxyPbRKzQn0azQiBy0xyDJG4N8Xn42a7tZ7oIEqSwe2wtTX
TRnpZ55F3UmTP/McFQIrMlGjN0UCQQ6+NTQ8sOOw1M9kn+OEGoNDDFM4Mug+eOGOZHOglRsfKVLg
GCWE9yACZtftMW449r4obO+P2IyDQ8TJm2Yvo6g/Ap0SWpBmG1WA8v3DSoZ2al3jRAHLMkt8D+lx
I6BI6J2IYPSQ0W7tXIK7xa/npuvNazOhivPOTsMUx1A55MAvSzzZHSdpzp7dBnd2GkL1HCmq2Hqe
RxJCzUVnQxsrwCd+fuHa1AzgWQaS66AVY3dCZd4DsI/9LkzK7uSphnpWjTr4LUAX7ccx+aEe9iBb
FBQ6elyGIGDFHAqkBSOkP8NgWYg8rCt8KA/9muinoB5aUczcpZkU6RkuSL/ctJnfAGGDPSvK+K/0
KphaXu8n1oN4xSoAZ1LvD8fWTtIas6APHbkJo7YD5WUmdtpYVQCJ8e4l5eX0POL3M2M4LyRLik/E
2JbggFHDMA6TM9Dwf9EIsBmElRXS7fhImkfA8M4L0hBn/8MJhZBfuhCilIAxcfAHgMzVyUHXaqmG
htT0EdhHPBUyoIywX88eRcdKnkHge3gkXtdliWXisvbiXS6wrDAM6lEwr63uhGJGdellBaEbX4bG
MnbEGuQNMagO8ZW1MALdEQQRfRDF8gFEvSp2MdEsGlKPwmj4Hkt2WlLgz+54O0JlLURtili+4tQH
OMbJ4wDihP5psMPyxXXL15yIQ97thTGWLyreNR0wwwwc9aEMCXk2FUFT2rtaYguDpRrwqKFn96LF
r7RmlqtlTL3ZSP5lDg2n0arAcq6D2+F9MXKwYbBu65TKQ+7ZuIzJSOHCGoy9p5nzPS32+9uhu52X
cQb8Vei+ZaMMMDEqA33IdBFrP/H605Aa4OiCUK/0w2Ki3gdpABrLxKpOszLAMl7mLGoBakHZ9izQ
9C8aHuyf/dHfZHrufHW70NpWWmbsaBhDxzMrbOtNall0dBowEZB9NNPPE75Dn6WeRFf8/3grsud5
AUIViFBePNcwn3kRvZpOwr66HgASUr0resO4emAxupZTZFzjRv+rdPJuH+E56AJvnRtHC7reTEXM
tpbZDSqH8xG7f6abEPf8tUISGCGfbmF2buqbiWk4M1NzcXSIHBZ1G9QJ1IkxHLMe53Erui7QdiNE
UNs/J0U53OoNGD+RJ3PPnebEpxhCKKdRmCU4iN7HZMyTAl+f1KWG3HMkjbGjqIIkHhX847+usSxk
RThZs3SA5/MU1B6TNq4ETsU2AL4VAdAhIYRFelR5MGZ+7XN8soVSty5C+NYIagGun2II0lFENRX2
hXoUQr1uzG5L0ZCavHyKzc9Uidl08lryMb1Q5WYpTf6A2qMN+aip8Pba5yOoPBebHFsWNJzz3WL7
+0JQkukvRs52QLyBYUwgdQUA86nvfHFiHXI3AXVbLRyLFXXJ77W1OE0+oHPOmPnrMXN0HOT1H5v/
KxsSEre5NK05jmOId//7iv9hsRKyiRlgZ7gJWg1U6UdW592lcZt2W/AYJWMiZE9N2LarWJXzVlKA
78rp37Iib7cs1E1wdBk4/zKh5Q6eaX6MZdS9ijDMtxEk0zdx7WBYRDFqj6thRV4d9ENPvp9sBnDA
vFIDdY4Dsg7JI8XrRg2omYm9NDkdfCbMq0nhN4coC8E8lzcgfXJBjHCaNGg1U28ZAkDQQjM5jjdk
M11TnnTV5C04NKv4IkcnvVLDIOGKHPpz6TXIzZGpTtIVdq3sPNs6UR9Q6mIdfavE152XoxDLNeIT
yaV80EcZtJ3ivDmSvVCyV4uT5x6UG6RvBDHoQaPW5d+lGKE1H8n8wUuH6pKjiC7A8zL+DqarTS67
9Eub53hPMwGhDQ/Hr1yMVwpwY2yIaGYIJG/s69WlVCwBRQelYtmn3/AtWlz5yIvrqHquVYyHWyoY
6B9HWzUtSPPBfw1eJ/XTOOPTHwRM0EZpz346+rvJFi800mKYGmKN+hDYj14ZRNbUrT+4wmao9kmR
PBcqEU1NEgGoOUiH7Sg5vTio1xn1D8+rxX4eKWrBeZaelldLut8aTbSzM1EmB1zkkHhG6l6yccRL
M/GPuePK186xXCVlwTZj1clXQO7B6BzzcUXeFOIsT3jUBCNPpyYABvPqlWbyEOZF82qzagiswfX2
FKs7abergDleIymJM5eKHyLAcqvVJLl5Ik33+zGv3fSAg39wwkPoZ4mbwO19U4Qnj+2XYIlggp/D
Qhd4rzZd8WqKSlWM5DxQJW2XpclAYDMPWxy2nsAtOkcs9vvYDqx2nbB3mY1fh9+F/Ydr2Q0ykmAb
gr775Awre6rizSJR9Ft5o0Xu6M5dqRVMtQI5tJL+G0EpBXzhAA3sWK/fBNIZYBZlrn+WsoP6TO4g
4y+zDZRzbIi6T2l4nrugygnPNBYGZE+12D/6Hr6c1zT5Fu5NP6BcL3bzkFac3Woy9QyPW0EVVcWa
FnRDozzr4O7xzb5YoXJHnBpsuwrwoOFhbbZOciKjoTwjBZGR3Kkz/TAK4aqKHzz+f7vEh9XmLsXG
4Lpfo5453ULm/DOVulTc9FEiXWVn3uTacynlZ6Eqkrts+K39N/G0TvG+TmpN9aECQyc4toe1yjh8
QqmRg1xSvyZO+vcRcdJn4zT7iJOeRn+fB+TE3SrLPOVLd1odTcs1lisq7xKrrr+M3n10Ny6AIp2Z
g6Gfl9XaElq7SmTlhijNq7JTqxrDyZNk24wQqRr0KTtRz2tTB6UD70FuPowgUpgujByuBHXGagnX
QWmEMtmhWHtNLy+F1bVbAUwBUN2ZvJCNeoNk8kI9OUb1SauxEVQTmGqo51bpOMzT9Go6WdCgO8y2
ZRXq1REoY7McBZR3juUadBtu5iNtr25jcdAMuub7bdQ+KOO6skXp0qTbR0M6lb6nrkVdv/VtSBA0
5c1KLtZpMdBmTm0f3XQAVI26zqTX4PsEdUIwFN4Q0FSv1hxI8qlV5gV1zxArVNQ6oF3h+WPniWyf
1SMoy8fSg8yUMqLqF9R9GhhwQMT1SCY8jm9xNKSGvLwGLYNn8tNipzV9r8Wahszn+eRVsRmybKdw
wlXIhP3hr+ur2LCbXA8yQre4ZT4r/XRvOEa3oqsujvfYxb6sKfDA3phKElZbmcKsNz1VyoO/G78A
uVtuurmQPlQnAx/Go0qbDGm4Bmxkg3/OeLLjdjxRbx4OE6RVF49mgJXLqCQeR4rjWlSK+Fo1NPyd
jUJ6e/w0c2i/x95NpSHNp+VExNodONT8NjmIMkpXGqjGsPdiFy+vOSA3/GPzwdb70YFb3hxhJxOE
CKGTi2cz/jody3kpskJ/BPPxhqq3qfHMQqzqODdPs63vIJiITxRUMEO+QyOxcdRlVp6Wqfr1+oLE
ogkJWkDDTVVdIl4A9g2/L/6yhOTyjVxmDDV73fO8eMihW7xjQ92ePTOpD7Gow4PXadbJSBp7Nxog
Xe7AcLwp/KJ/MjsT2IA8c1957IHc0+u7L4UtYrDEJO33sRPXZuzNnw2EyE13GIA77D8zTYlT61F2
NHp9+LPShu+65/Zf4wiH6Tl4LUAp6PoBxz0883JsNsttAfWn6IDcar4tMNiDOdNOb7cFgnQP4EMT
NUzgajpkombPtqFq6XvzDKlF9tzEFnuulMikUaKiMc3w2HaSyHzKklfyUVSC85GNAGndhgLIYVfD
GqyxySNFRKiU2mt2IQO6CNm4038yJYpiKB7fst5xcoFloDUookWF3IoNkEemYdNCUT3G6epyFSf3
onVYxNDcVLc7GrX55JsvSIaPKDcYwY0B0mD+Zo4h9uGJ/sQVy4XOwTvchUi0450Pig9NZrv3CLvt
0gCVZ/6299IOGHWoFeH4HPUs1CugsgxYR6UFNER+Xs6OJa5FWd7/Qm1kAE9+jw92AfoHStiy4YTA
yR3GHL91oCvGBuGxdpL9qKPA3PTSftXxNP0GxcTHaQRglFUgVJ4SjwMnOK1NP4t/hK7+patS/Suy
jd6q8lvr1a27ad1Odv2YgakIAHkUpQk+Itc0hMXB9AJRJXxPAEjgVFdJmcZvbpxkp5SzaE32utaR
LxDMvo6QJYFke/pCSB+9CN2NIU2oJOIwKWMZQ51zNn71UcDZ4LjwewtZr7UGQDX+3sfiYUicOKiV
IzOnE+Bi0+ccjIDYK+lHIwXZD4AkDKnUJn9wNesh0XL26g1V89plQaoGZOlsfsZxbvhQSNd59WP5
3PbTqq94/sr0KL2mRflCo1aZzNFcI7dbP+FZkL32IgYig3HzUFtN/jqlabPTUee+pgmuqMdtMtbx
KZ2c4praVg9MsZNtGD7+rbWvieIKIYM+SJXRyqZvhZf/lMLmWbvKQOC16sZOW+lNre9NwiY5hwql
sM+lwh3ZocX2SVV6K10hlaiheCef9H2jc2CZqlNpZMVzNuFQZUQK0MncAFWHCaDGAsdyioCYGhpG
QhEQAz2BvWhtopt348+2aFF5qAIn5SDv3bx/Hc5L0TRaD7XQP339R2soNjlIkptO4R4NX2MfmsWG
nDkD3+P/FEJz/0PcfwjxwNyywwb2/B9il8vKCa/t1Tz++53eLVP1Z6MZrKNrgBULVMnNiXrUCGZC
Mlc11CNbOdr+NpXZp8V0N3Vx3E2lOLzucdi6rOxEoHtxjb+6OOGKDBelHYo/jquGev8/trr01xaE
JQ6V2/xjOSgkMdB1J/3GcPU+qFvu/9F1+OophvBHyzg0Ruriq4fa83U3tMODPRjZAY/Xcp/qMXvM
x/aa9fIsnG4LRR/Qb8UlkM+VpuiZ+N6fNAYuO47f91ZZ4JujIGy3LSsww1spO4GPLIe6ifOcRrz7
XjnjtxEPvD/8nEPEog3FM75ahm2IFD3U2H41LqRrL56I4svw9c66DKnXaqkW9HiMrT3e8GFFMzmk
jobVbT7I0GC3wXgbiEYaDImJnrMNiCtRZgeWuyPVGXX5M8OG4Q08jtVZx6doQGaK8mzvJ75w2VyL
ZriRF4QWKimEKlxDsXK47vAT3zmyKT9pA0gEhJ35G2Qti0+G6xq7FmwT81xZsFsdG80FfXZygtYl
tM7VXMPHqVJouzjvUHNBhBHjwcj+yKfc/9M2nAdoicdvwuHpdkIR5RGnXR6ernYJbhbb+9MYt2OU
iz/bbrCDsumcayl1iDyDvHWNs64AL84Br1Wwyfo63js4OPUfkR/Mrtzjm8UE9T8fxJZ8U+ciu1IU
OUO9FerlOxwWm9YCDuin+IhIIRb2SHFZhbcyM1keUBwtp7jyT37BXpepXsLKR57sHOFBeAonniaO
W7BtGaZL59s2PvimXm7wfQSZDGWkptXyflg3lQMCXoiWrMcqwzPK63p88Ltpu72PBL/qK2e+sZ8D
UR6xrlGTc6I4G3y5F7PU7X3nOEwdrTd9sXb4mqNS+wsED/HLazYtxBLq8UtmQiI4jVtxoiHL1j4r
+Bfd4u5pLMoWaMsS+h81A8tI3Imj7FEgjPd5gfrMUIAyCWWrNm47akbrWw7e64A5fvuwxFZle4sF
6Z/xJrlxmEkWoJmSrGXag5tClbqbQMMfBwCQxUUfy/Pg9d9i6GdDpR2Nmze3pou0j0PyUhyF/G5I
DgphmnAOMWpwhxakAyCBC8W5Y9goe/nnTDGnpzj0ReZcdWsLkmgUkeYDmNcBEx5cH0xPK83zkyce
usna773oQg0T4IpbG5Zebm2vA/5Mjk20KysRHngnPSCqIA0J2KQAhaDZdCcUBFYh6CDQ9SoNCdLF
NY/LwjM3uot7Jc9spPgPYxRnt0itTkiSGWbdoSxCuOeWoz7MylDp8cHo240LkTa4tc6E6A6OSNjO
c0PzYJj+C6GNsQVpnisXlU912Bqblt71QOJfWlTfXigk8vvxrCZY9OGwBJN31PCFmtfGccGB96LC
Qa8AyVZiFOFmwYZTj+LMAhQsANQVw6rqgCetPRYgn1+cSlV8sTRkM6kA43du1PfdokO3hYJTMaE4
Wa2wBCPbcerxeb27s98vmqmrf5gW69k27XvxmDfg0O+gKVeio/WQmLNBO4Cf/NzhEFz8+R6jXL3L
jLcMvFputfU621vNiMqu/pkIG6xJi+I9Oe4glXfIy/e5kR4WWxoRaPPDKkjuA36HLYdxtSetOuJg
YDhRU1piOKWJdRuOBUBhouSbOzsNaQLF3g2XlWpoglQrckMEPhg6DXpb6mLIQdwuQcPf2ZYQVo5B
ZLLiKNXfWtKCcixxAZmnYa7+CMcuBsMcjefuUBk/zarptmTTB3Pvybjf8w51pR/kKGkM/Ex1AsnF
TZjydzazR17K/fS7yGVibfntZmBOg8cG6heWEgUBkYlN07nuvYPilmAQ8WxkElk4ufjbfE0keIHH
apUK5UfzKstcpIxqKBRmDdSivT41AkDZ5NkVhjyPZWhurTD8QaalAc2YPC9D6jlqgiw1vkG5ADDt
apHFsQzv5k5Aa4CwM0KxnFqALrsEk42GiyPCTmoFerp2k+eVtk7ayT3WqCs9GL3otiavOnyE1Cen
c9M/6wy7EbArek9tDgXr0PPbLTaC3ZvpliepqvwpAsD6fn/7AzJy6Oq8A4YJKjyjhv8VMNwRgPgO
d0woYoIhS8HrDehOvVPYRf7Jx3nYiYYuRJHARvjuCXH+d+jB1rSE0AxqAGjOd4UPnXYc17LANKCh
0SQ+vrtHSHOiJsd5wz/lYtlm/Jf0h+8NZDJeOYpTdraV9wdoIKdPqZ0Cp6sibO1HCxDidxw9hAFr
cFAT9zI8mlHXrYucZ5/G0tX2pm/YAQ0T0DKeZOKYoPPW00+miIfLWEZ/kRPyn+mj9JDBUjP9qIlf
WouBurHJPpGpAJtzaoFFQAOHumDhq4PzykusShntcsBXSJ9mu0YVQXqZrx24IcBQr7x9BiohNnUB
XoNQblLIRGiaR9sOaer1jFHsu/Y2JughGGAkks/eHzeWTN8D+Iuqx5BMHPYjsoE4CvhVUaZJlDpo
buhuyUYNG+wHQEfCM41inlUPhad9KEO7W4jCIJoXfliox9efMwuDgIUmB7g8n1axKfJHiAT42PSy
8KHvkvo0D3GKFAJnWd1iarPDca6KcfwMNP4l8X3WXfc2pv34pUfdP3Cm6WtR6851EgNQUMouC11u
tFFOkEHAcPwVxt3SufJ2+AOn2d2pbHV8ZomquMZ2iH19lljHdHAOZLe5iCEcI/w3Cf3TU8tyyLUa
BRRZVf1s4rjmNuu6ZiaO0pWIhgB9+EwcVSfiUIKk7dkfRPWSG9mO6mg7lAiCfEr6c9EtrcFjs9kO
/VS8Wb5IgsS3+dFA8Rm+cotsvVCoMEP2u7xuP4ehjQMpok+ZKV+pa5TgsxmBr+cppF+gMDg8UjPk
BSj4QSRti/GRO2jIDGloiBw0OE34EIpqyh0KeGKcbP2KM5GDfrDteRKZHQfct7XfX91yas8SwmRa
PDZH8N+1ZzLhR4Lffg9/Aonn4wFOY5xITDu9yT/T6C5usZGDlhJaFwd54+B0Va1nRwNSw+Seu8sc
vxXzLfwjZrkMXV5L0s+09nxfdIvLMtx9zRO/4iGwzmWuQys5f4z1Slwgwdo8N8nIL6NjP3Z6ivIn
1YRRX22KuJYbGjLmyOeMl4+OHd0mmcC7XTgz50l1AoZo5nf+qlcn8dQ46jieeiXOeSH47F6tHqlY
skealUCejEIGq6jmeRzsJX/rvk9aVgw9qXSkQ3z9qWU/TKGYJbCndekSQjCgjDJr98E2dykcBbq4
mWVmi0Q6Mv4hkvaiOWA7j2osS1iBgc3nPISajwXlKHgtleuj4eKl4P/HuaAkclHrVuxNQHU2A+VC
EkVlhNIG0KMq40wRTFTCqZSo/0Dp2mZhIF4cFM3VZLL9q6NUlRRyAilajFRdjQq0HkDMDZWRZhcT
xS4g7mJyU2tCPzpt3j1bODpEEWscf488LVkB7YzjCYn3s1Pz94lDarjf4iJq5okFisUfLem96tou
KSS0qguUYPSJG/VrGncj341NNh4nPUI6G6W4LRDlqmtK/lfMIh01hsqW+lq35moJCB2jFjLu8s0c
OBvfFzcmsOR20q0DutZy1SUuB5oVlfv45xSTjkupM54d6/0fLRTdTtRYfgi0fyK6ciMSZAxrJnQk
liAxcnLIRV2Tg3tn24AgPG5AzT0PaT4KjiYtWNZjvY5dn16U5YYBjrsiz2xcgjpgaE8fFvHjGJNw
JrUrcBi0p8AP16VwMupV0m37Yfpj4MgOmgoTRr02RgJwsZmAoEyuKQ5kWuzLsFPzl+HvQsj2H+Lo
LtQVIWD8jytmZVQgYayu5kA8IWgdnmxQR6pfWPa1RjXFTPpsKR59GhpgS4HSiA8NQOVdHDTJt78s
Fpbrmgn1IBlAoQ21nLwBk0NiH4i+jxpi63PfKf0W210IDVHisjZL15rnt4CVz0SAS6wonXad2p2/
R8U3FEKN6blGwuCi63gxppZmfoWSHA/AFjkqoXPtWbbxM9mnzKk2oq/rw5hFGsj4d2T2qr7buw3o
njJgXL6ChO0UY8fwKiK3O+M3EefytGrd9iucqEUPHs6InqbEArIJV8PhKipzmNujEruO31D0NMd7
Q9jsJLTWtoVaVgdPHbJfyWcxhSnq5WW6ngr8OWtOCfpHUWfbsYy1tTe6+Uto10CI2/NgMPLixW54
v661yt5SAMcn4gNK1PbSnooXMgkT2hJ5q3l7GhqJ6M+uxb7SiJpcyX14KNc50ZLTZHmHwgHjKHmL
oa8eywJfkKn/NfdAKT0RCQuXIKOHGku5ncdujEK0zKzBsGrmyEo0Jb5acPT0RBwrDfiXxeDyByJb
iRQJMUhWF5oWtTjTx+lIfrILAcEdBSTekm1meFEXMYH6CRYbXQiPx3WKw1KnREWDCKfwBLqg8ETD
xpiUdji15Jr9zBcbrdYncEb8mnM3kYam1Yw73Yleu2ZENlE10J9zcFgDGAvoNOSGgbD4ZovsBBza
s99SoO1Wa95oos59G+VY5If+ybjytdZfy6y3jx7eLHMzobr/mGEvkoO7DF3yUIxfgDZzNn7wf+jG
0KexgmUpD2JdqANgb1y3vTXjgKXW2YNdDykwnW56mVRDvWUI4WobhHfALlFc2TGrX1GXg+nM08Ps
ODu0cN9VEA1ZllsWoR6AftAbaMWDnqSQNlfXir0XM/Lz813k3TUpflmWegkYdoccOvGmx5ppJf3R
BWqkt/fI+36ikWMX7qV3dBuZx2z4GTJ867hp196Cye2Bf5NmzMG1GC/4CgRNQ/MMKEm5ouRtqjuX
tkq9zzl37K3O2/ZAEWUEkRnay75H2Plob93C/BhB+2F8DlySxHbv19A15E+dYUdn9qlrsrVb6/JA
Q+igrQ17kp+qKHEuTFF2kx36Tww1+B4Ij9V+Q4fQ+l1Yp+y+jYP/fwuz1Wo0nVb7+0X7IWrmi4Ib
8HbR5d5ocXVRCqs1JBUsD7oIQqbDKjSK8SkZDQ4i1xJ/pE7lvrmOf2hikeG0HIeAQ+pDJvo9gqXg
bqqyyFsTULk2czBRMBzuLQjkwcQpOeS0wQOppGioCcF0rufW9EizxgEyK72efFkCMvxX/S8LDWaK
2vAG1H+O6U2HTNcVNx900JhqWhHwzpUvZOmGLA80DQyRpIK2xJPwGYUYxRzfNcaJR+m0F1PbKHkT
ay3xL/jWFd/od4UBSRLEEPS9/kuAlmljwO36FsCw4S7AA+NXPYADSAk8Ww6IcxrQs/5ZeNORyVp7
86JJ2winMI56XtSPUwYhVIqA9EAwtiJ8hnLxY2olybm0wH5Ed0z/FC0pdh0+kB/JBAQuBM2B8Nny
EJJKEfL/G1egkjZ0M/vEW9Crr5YxGamxnD4EA3JrrBYb9bRGTaHu7+ZBFsTB1ySEJUEoAO1OIFDM
n/4g6z1Jbs26W0qWy8+05JCx/guZgPdViXo3tK6u4fzETqHek1DXrNkVlbmgYDOFFAw+caItPbUh
X4Fn/vJk/zAuashcJ/GVXhDzI15m7j9fEL0JuSyn94+lYQVgHufXBdbFRsFRhOpaIHHQfuHCVBw4
siJUJShbXUDJECm3Cm//oMWbUr/KELoWCevjrVHzEhTabisuuT9so76Tx9mWNKi8l1Bk7AW4FmYb
8NjpVsNWGJAx6/F/ps9GDvQf7HC+5Rm6brm+a+q6f8/rbvMGBFZDEz10HYCJuat1K1EAE5aZLNs0
6tw/syJN2zKwmeLF4ZuBq43l2oLcH477B1M7z13yO7YNGCR3umA2+iY+2wfNywsqS94RTIAgAQtW
4F+hA23vxGvkckWwzLhbYIYi3K3l15DHtT1+iVC7jzf1lH2969lWl3/lEkffOaQD7r2yyl+GOE+3
psa1kzbZIeAjZd1tKyV2QsZSKwE/ENGKvIudhtTYxvAgq8x8NEcoVIrpj77y+c5umLVzNN/76tob
nP44q5FLbMPsErXMCjpG+DGeP4PUxXgmi8XwKQhSYBzPqYDMg+qh4Jm1Imxar4RH7Lb94YxRDNrM
tATt7aC7gYYE8IaMVVbHD+D8jB+QPjR2HJBZPIhhm6PTOo0vumwDsg2+j8OoVIAOCCiaKzWoqbaD
CTT+G8BjSnOF4/6bB4WXODJ129NEDorWfTkeRFG/zDb86MYrzcAZWhigEMxd3y/jgRYhFQJIGF5B
SVQr5R50ytG188tbU2NjF7YSiVdY4ghbUmSg0VX70pU62FuXJT9wAaw8Pow/JU3VH8GG4a2RCx//
sAf3qEu9+ARes/4Y9+ADJCUkZe98fCFLpP93JHLn2Sg2xgmqfkQuFEqZegFWxB6EVuQtozp8Ksx+
pTuh9myiYEPPe/MQNu64diM9DliJKoRtEoMwhOEDiLJj3CiRGLPy2gJhRoPiXFU00Xg9LlTGIRTQ
I03u06nNAi3NnANXGudDG/fghZDNloajEU1708WPteil82rqY39GLTAQWWoIOsX8adD0OVaLMT8d
25VEXveZAnoz+dKVenihxehSWdlA90t3L6QeR83oR1OybpHwZc5aoP42kGAweABSoXnwTGScwLFy
JJNu9tBK0sASeIIA32xzuAnaZ9UU0OM7IdVwJFPe4gk3NHG2D309ILm8TABipY+p8VBGxohKwCnf
gEGWQQwW0g3MtfWV0aeonQKs7i3srOnMFBG+m4PEfMrBIm8A+VgEnjV88DrKS3P1AXqT4M4f3vDf
PZ2JKXyZ6/Vmj7euba40I0/FDlW2IB7rfHfjhCayOI0itKIGx73FpSjGAshjnJ6RNyrteBczB7QZ
CZ92bh6DlkpL9M9h5hxdVdeio5gv4GbVX/VwQI1dXA8BVcKM0tizYczf2ibLgILvpu28N4nVhoVe
RdTYqQYcm4Tsy8Zq1OOTti6WNV5dyFjvHSTSDoAZXpbCnJGZyFlTGY4OsaYDgIizdynPKXshILBm
+9GlUhnaieOXp21BxCBRFv5gqYcH9coqRio96rauk+b27CVHiwrk0APSa4kle2jUIIJhqDum4dLw
IrdB2IZLqFPnAy/A4xdOXWMWgfZ/SPuu5chxbcsvYgQJ+lemN5JSpTLd/cI4XX2a3huQ/PpZ2MgS
qGz1nbkxD4UAtiMzlUXC7L0WA3hZR1QRouGVvgdukXMaUdRyHYlRQshro+UlAD7QLdxi3NmFtgTK
xidyCTVG3hsIc5nWb0psgG0nUPK9mXaCrWamA+sCI2osu/+z67zlikxhTAFDe9mXSftXPBTf3GTE
W9bpEh0LPGqpFhYyzcR5nN5lwHgbyvDqafgFpGY5fTNQxoVdBX36hnOle28Rsh5Jq+c+Y95eFcap
Ork8mhbAYYiSOqUezQGY1JOGv6VQrGrr7BBoaHdz5Ylid/wULLZbjARMOSkoxpYkHndpCfqbfOka
hno2IRTqZsn+ABamcyRRZpl4kKOaOr/GobVVZtQLUSVgpLig+L1Q0xXtW82r9pgK0UAPL1KoX+G7
ifytqd8e2XHUu7TDCBTn0mVnUHawcyF6w6A5BVir0O1Ul/R9nJk4d+w/0S8JcReJKKuujLUKq8JU
RfkSJY62f7zSyp2sge19HhHoGH6kDyIOIdBA6dfBnb8h9d85KBH1qCG+IXKV2pk/2sYzYEDsuACJ
oQYoYg2wdc/dVOLwJ/ujA0DQN8b5cMN39pWkOFD1wfdZRIDXcqofzWLlu8Rr8iNpdRdk4BwF6tjN
RWq5739hYKMLYkwXsL7FspgWyHIxDOTy2+SmYBgQS2jSKjtmL1h5oCgFLLpltovTFo+ggvZmw5eS
sEqaj0PQ0Ymd2/CFpaiI3Ajj3nXyAOypdvZUp8iSdsKk8k4gcrFwsuTkuzuDIGgu4kUgtG34DKpl
wu0gUA+C8SAO79iKux1LKzzWSH3HAAGiIiJBRUJqFPSHkuk29wJulN1O0n2r4HKMkuN1HCmkQJjn
osTNxsn3bGcRMi5m7dy6roYEDPRI1qbJD622euQbQo7zuLvFxKywBLDHP92sudFKJB7CctVVsVWM
sW9j/C8nOm28l1A5JSacSKLbpcbMT2XZ68hwFvNR1Ughy5wvepS1BzMeusCM53qnIPke8PeUQmHy
fWbCO6RWZdhbTAYAFnaa/VUzxvI6ZXMBDl4MizT2b3XiHmqwQI2bfPwvMujrN92ekSltRd+TFvj9
ZNnNVoJzbg3M58IRxDvNDmDFC94ZrfPVTLPuaFtptM3TZX7JnPiUTDOwEZCyx58SPUPSZJLU+7kE
7ikXDbK30hkHFei2GV5npCZrapxuTFE2bnyLQHN7cXVsowJcz/gWuuZ/3I4BM8LmB22y0z9Y2tVb
JNrXz36FjYDG6380YMwWRbAOqjfQU81KZs7+hmd2tLEjy340Xtm9BwCe7DrUZ9eYnRD//dTlPrNR
ocGJ9/NeLtJWqNfF9wEubLHOwAl/vUn5wJ8Kry9ek7Pk1qkjQAAs8R/hwOrdBISXy1j19otlgLzZ
NFtURGpZvekHAKzmAlsVpSrsOHcFmFQF3KpoqEfN4qVzF6gxuTHDRhrjL4/P3B5kdRrdMuBNvUQF
Ly8NCAg3zGmsH8A5inahW+pHDSQTP9q5+G7yzMC2hlZ9BcMabr+LXwbQBxwyAWDp5S6QMUWPmg7I
StvJZKPEyJRQmAR3qZAulZ9UD9qBTS5y+N5DrRA19dxJsCeCOpmYzzcvuQxIGX2t+dy+/pLQwO7q
7rXHOaywIQkXhvPdiwYk9gtX2XyI46feN3+02oiJVQfe7NngvxBlLB+X+jK787MhREoOAl62Dcva
2g5YZaN6IPKfKhb1oM1ZHCDdW+bJx2wZKeQAVKRDUxr6qHDACrI3v/WzXkotHbiS1slBLk3aFHVe
tQ/YGsEqnU51fnKM2NvIBQMyXE5NNwOkLnXz5bsGAO8tACHsFzYZlmwsFr+i0hi0Be9yH+yDT1Yd
b8hKyae+9A/ZnAGxTLgrRTrE9mZOOnPXeaVzZJX2Wx+aLN67YZtevKKyi2+Tw9oNoBRxLzSu87zc
zG5YZtkR5AANil314Tx5lpsHRgJQQ56H1W6KHKSN2WEUAH4LoMWTFp/C1kbCsQ1IsTCb4h+8B9mu
GZnj1hNDhkfNrioZSo7cNP6R1oAv8qq4eKKhNuFRjXSvNxPc0W8cVLgtKCwS42tsoOYfMHAj21Yp
0jrbAuXH4+jGG1/s/7eT4S/HXpwHiC1xzEDa1NtRFzfmmNKK9NKUVCnt+lPXitwi8Cwr2c3Cf8Be
mLej0KSOgVaDjK463YUOx8SuKefoEoNVxtk8dj0y8HM3ushug8Suk4uz/88tmaX98OfErcwvWjSV
wH2IkbpURtj8XPRR22AqXmXb3mXmBqWa5qXWv8xdDESsxXReHDB5/cExpcbeZbNg00Nv9uBj6a8M
TCVn1A4vhxDr0ZtegFKwiBb+Q8vGnzoSvP6LOE7RIMXV3fYJqKsS0AkaImNAjDiSJ9VoZhnK3wBR
ootSmASnNkfcI4CCxZCqZcA0YgWoRUtOJLOQPfXqgWyzq42XBftPOWaEOB2P8R6vOlM7UyPHpFqN
BwsZ6IHUWcxhmzHDr42seuygXZS9kpG7UlSgXz55WQy4gn0ZAvUy1419J7gCmZcOOzMGu/Ki2eP3
T+Q8HMMXN8qaQ0ZJqbHABJ2X0L4AHc6+0HClofFS7vsCEDRkloTl22xFqFR6tyf5p56/3AdsjKwu
YBv8SwcSY8cFC3SsB0D+dq6RWdF/YNBK+bpdA5cCQtteDmDN8U9sSi0wk2VOdDa0ck9V0HU9Doe5
MZ8dw7sXRgPorrhQUy21UwVkR2oS0pB6JIsnUKjibwEfqoumHjXeaMcbd2rKeNtOJZCDA7+d0206
pcmFmoZ3996DLJyc+ALqOBydN1WN9sGc9DnTkX1uhwBXF3FWhtLTb9PfKlTECvKB2fPB4VBgRo/y
uAfqcCOb8n3sTVwq1KOf1+nfSTqBzxH5RS+o0/RfimIxnkSMQhvOfdpiBiTQFrDb3j51XdhO2NHF
GEB4W6vDC20lIxvSmtyrNksCRt2+Ahl90PMGjqQfNS8/umb+gwxnBo5hHAT8R6XXTk5U18EylBPA
QW6RMVQ4VxP5vMqE8nM97L1fqKcakkkX/H/Z932RnIBN/JCfRAKZeNTWoXee/MeMJ8olYqH7J8B1
fqLk1btQkzv9vfcoSzQb0A2oGFd25Ufjf/el8Pp4xhMcBXRi9GBrz36+i8JqkE8N+h8unwzyKUH/
7wvxQDHo2UIG7Z5ro39WjwMyINP1s0X2Hx4pbgQ+qjbHOSkQYLH3TUXYsutYDLWIpXUimZ8VKSoc
qHCbvlVvRDpO6bCf4AadD14B9klF7pXqerMxsOlxcBZwgpEizp2jCT68ZxLFi+M/lWF7xq7DmG0o
CMhSN7UJLjZTkGKiABrs6ZkXHrjISwTivDh1NZwn0gL7DNQx/fjN0wbrVpjal0gkRBoWuAjmzENd
otekuyo1o2h40WwQg9BG5Bjzn02DLS/aePRByWIDfadfyciMNiKFvO+weaZE1HuXkxWJqBGxlb1y
Khk2yJL2bDqjvafz7IdDbTq2rmZ3ufru4eGknXTqmLtx+niPtR0A5D8eyys7UviocQ7ogpGRJCer
c7/jn/E1zSprh6lEsnfEMELpNiBieb0hbRdb3bMxAy/YHYyvI2gLv86gZhGWJJkc5wYyV/+ZnIth
TjYzaDlPsdfrt84Ah1QT4w006HxHBawp0oOvXhqBUhBr1m7Td8BbDPU3KmfthhSnaE0DvkZRCYvN
sXRvF+05dWp9J3NKJX+fA1z4oIjtGYCGKG7H/dlPKiM1trhUUAKq39j1KddNcZ4fgqQtbrRdn3OU
5Xh9uCVhrLvAL6XukFohQB9g2YAYTvYWHBlqO6VZBSIh0OGnE289ycugyBkUb8SDrHL8dlt7gKQn
RSkWRtSjRqeFkRoTswOSMNYupHWH3Nl6AHTYumlbeicrHJDqFjHg7QtazFIk99cJK+wnnNLWe0wG
sqAhrkzSO7aDrZURj1ip0gFwBqQB4cqr2Tf25FVpcxbIsSP4iq0Ixw1zhqRerHOii0tTPUC0Yaqn
xszHtk0gdSQmgwmkfxf9D6TdOeeIJo7KzxHO0o0cQOn2XyRhJPsoBB3lnh44Iz1lkvTVKGzr7FPi
50ph6WG9aWu32Ke+OV7iPgIc8DS0b9T4WfItt8fiiUbd7HmHrg3NDQ2ZMBuxG2WYi/tKIhAgx7uu
QRWi1ic4iALD8wsIGPakXAwHe5nILQyGmNUnktFFdWwTs3HeR9hxxI5vbE3XOfQda2+PDupNLezK
9ZlnYasamjIutXIb9SloHnTAegnZStEMA4qFjXi+lnU4gLgjbrcka/MIp2WpF7hIW/8NHLU3H3VT
X/qpHV8La3xD7Uv1G94nzqHXgPeUFUuJmYKJ/1rh2DxrU69/q2KOqQu8q8afQd0LsA0aYoWHhUK8
xBc5jNsgSbz6e5bP9lM4oXaLokXWjLP+KCqPNBS3gEx5cOW687KPLAdVhqIpa47ioxGl9uB8c6RC
w+YBzk1yFEJ3Ds7yhEnqWCYLpLWZ1tuqCicsRVMIVZylMwJbn+Int8iZDE3KIirHPWio3GDo3dTd
omjdeB604m1euIHngxhRKLvrytNSJT/oQqSgUAy8mzMbXipr2DVhkj6ZNf7WhmhClJyep1x7JREH
tTg4LD2kOPZ4l2yVHfWsofpzbI35lABp9WXAHvILYLzHZ4YcCjJQcq33lwOPO+TLCFsVKAVx58YL
Y2OvjEn7fnNxOD1PqAQ+miFrL4BfvDfYwxcZRu9j6ikbY8LmnwdiASVStiTD4dQ63oMdaR9kFCBq
PPzpUAII7uRfAT6zs2x7PFUt2BVF8YfW2fYuG0VKJm39qrHcKAYAog3G8QwkvQK/mnzAk/UPGdn1
mG1ttXTsXsmYYinf+f16SvY/x0uRE7nBCSbKvMAN7bAVjRYRajm2WV+iKdwTcRYBtkliMVKklraX
ZoJxTDFwjeD8VV7KlXoflRTS8KLj1Pr1WZ0mViUHcVipY5v84wkjZkzNADwy8LHVBjsqrTxxpDEK
wtfOrB5RdkQa4Yf8I3bEsV47bEnmRO7fYLTtGoAVpv4TT9wGBGVjCBwfATCQCjAB6iW1Du5BPKQA
+r2Wk5KawkuBFPDgptQUipxJFqKAKQjDHqlF79dQxo64uBqaBEJA43+9PMqUNI6jMGW18lKhHm7j
s4v33uSjcpoh0fzjbShjd5kMcBN+vPOHobpTw89uS1YNBxWPbNW3QQqSVfQt/qs6E38GC38G8liA
gIGlWxdYI+AXe7F+NJMJ8KU01lhvAbpTSKlZjQ2ykrZaO+ibYja7DbNw6IcC9fDuIMeOiB2mGqBS
pRsJ3Mmp4z111cUxrWsmQTkqXGR06TJbDdal8+TuwgI/Xrdcnpt0Gb+ahjdvADTo4jeJ4ZyhMI2x
BuyGYpjlrLuCoyUBWJU2frUSP33DRjzpqBHB2rEHmRWgm4Cxy2cB2zBU5is1ixP+0JF0fFGiVLBu
21H6os2a+cqdprml7G+ldzEPwrw1vylR22vtael9IENG+j0yA/bsHssuFKyJOGQMLLBxW3DPx+El
7oAUluc5AaAHxiPJQH7QgNqRdhp9MJLOKJFpsOeXgGvOw6tajocysS5maGEDDAhrTaDGJEzYaF78
eNKgybd1VXeXlYhMqDFEBOpJYzJa5sg63PeLDN83g6j6breLjwlehXkH8inAwTLZE5IrK24EDrjZ
dli+e1crc6r67AEXYw9IjQhVVcwo3nJDeusL8C81EF1sAVcHUPkZJD/XGG/Vq9czb1cMAtNA0+4y
pS15kY4BGUbRAiwH10RKDNKmxoCMUuQ21FvLH6srMtcpgtS2KIsPTGtydgPNYUcPn0WPRhCLi9kr
zW4BgNCIHFnHDFCoWOyMHuVycs5M+rBP4hNmGs91XoU3o8epY1sXcmQNS3ibOzyCG52hIE9YUGMa
yKwxfMyzlSzzGepEG8vYkJvnev7N1abszHj6XxKRrTXiZ28zbSNH4grUi/ps54wF+/UrBu+SF6j3
XDEBj3foMZGl1x6959zJiDaGhmeBem/a77JkBuHCmPk2jlVtG8SVnQNCrqRsAxqbiYHuZGtXvxQT
DBqSZhTVElrLzMBHDuHeyefyNoK5FWVUvbvHES6yFa16BIz/vkyZ8btt8mbjJEb3xeFGt1/mqrv6
9mCe67rWD3rb6Sdk4M4bZ9IPlJcjk3Oawt4shamjGha5OmCc7F6MallZJNgB30zCghzeLaLOyTb9
AiRrlcrhMB4hr0tkflA6iK+HCbJ+Mr4nm3vmh0gUWVmmZghgWGt+VnGwiplArU2V1wCOYBsD1FQX
jy/3xp4ywJeq8eyy4YJEbTIz321XXiZO27WEOEonZOvuht4Cq0GSGNfeBrmmXkxnElEDIgPkC4hG
s1xkZJFdDULBU22M55VMdoHlWRx4jYTfVyza/kMr4KIC2VkRzScXv2P7iWQfFVEeJf2XSaCFCWOg
eoDjcsDfrNNRnGbzeAcSARC0um1/Ik+5GDeQvTn6YAxZ1XsiOQeryKRHBqgLPhBZLTr44PssC39C
vfGioUjU1cerjxrHCzfiD7Ko4lfShn044iGBhnoLKCpRXWTxLQ1B94g/rjJs4m9z1VbXenLrYetj
dhSkCXh4NQG2k2MxCYojDiIyI9KfwtIWk6Va3wNVzQEVtZE8M9d08a7z8p91e8D/jfZPlEH34MCc
7UPF+gSBALddY7o5gw6pAfK2UR9S5FIhExCo3KSNKgBZBzNKgo/gmfqS0BDf4F1NNqjLNoDQFVlb
UvggwDjeExmwZEG6sYDBcpFicaIu9yZscWFjagpiBixsOSZVhqTNAgv3HgRw3bCPxjIFgzaaED95
QE9bXRXQeBia0MHZSKGfBt0JSB2GOY6+WvFCl13lOb+ENuBBKMGwbFx+zcPdPdFQ5Bw6nV0ioUIo
5gwPXrfo1smIvxTkLiE9pjDvgF/YmIcYGSqOl4cXAwAqexYVaRDHPrKsSdiKPIXHcbggUYE0WYTN
IPKhoVIo5weZjMVNa97GNmvr5Q0lV4JFpq3e/JjtbTcrzkky+1fb6JsWRQToGhJiV1AN1IztVhqQ
tLAxGAxn2el6z8ClaCaN9I9MTLeGDtWDIgQ1BTaiA9cdqh1t5svde7lxT5v9svsPnWaE4QHfzvkf
RmK2ZuTTjNM20V1a8yzyiY8qi8MX35UaYilqAWAdW7akwCQf3zQlHtt1gy5Z0lhmiAjvKnEssM4t
bPOgUMaFC2QE+57gRlwPAIP808qwuNCYgaS3dQIc6TM9+TllQBte60lTgtYXe0k4dqQntOviyMic
jd/kA1k+tR8S9Oh53tjdD6yg+UE9pdVz/kHmZ8aGuyMOw3KcIHeMA5uhMeotb6O2DEhIzf92rAtU
OeX+f4thCKw5MqJbyHh9xP4fliahNlwUC8oDpwpp/x9kQ9HNmzpLDUnKQgQryo16/ysZ3t/3eJKb
RTC9FHmBfd/ePtH2p9osnUPAVdae3e+UAshWvzZUP908pb3VR401NaCdaod575VjfvKz2ru4omkc
zV01n8mSBLmBqMIDbtC/Gf/P8UYv2Y+t2wEI+tfFJhCTTAVr/uRl9qURREiVaKjnMuB8Uq/2GcjF
LeZulAwl5WA/ejDUc2R/jmF0Ijk1FM8gTiUag+akOYHF8KxCUS8HFv2+HfIBBeaAau/YNhFHsqXd
Yr62Qgby8P7hbZbuctKQkewSOFBWYDN9bS+CJO9OKtAqsPRBijyqL2PkcjnJkuO1CBz2DnAmH1jB
EkEQVuf+cucOozGRgo3Vj3IqAB8h2MWk36r7qR/pydleytneKHIxYEQNZzAsoYB93iY+svgJdJzg
xiV0eOsLZHISUMMJcRwpiyNoJqhPYnIDZJu245Pzk0QEOk5yaa3sZGSUD8bJXkn/EdPJ02evwpGz
uieKqVwm8dK9aeIEGEs0nP1SN2rM8t6lMTXILwAhCWlCoNdeaBxNurYrp+Tng11ZMSDOKGEBrNHD
HZXEMK2bC4SQl6FPvOcO7Kdi0Fg+gPWo5xXhno9YOpDC8B3dDdIch39uDuIlEhYhuICMfrE7/D9x
rBqo7xVwfaJ63NLNpbUbxXv5kfwWWfgB3a66IfWRqLf6xPIjknlWTAzpowhKRgXSFu9Tb7fABrI2
ZpcRHAuggk86VC1bGd6JqMKWGn3qpv5KUrK0tDi/zAlQVzckBGENEsnBLre0KHgGPTK/FFY4gzUZ
Uzg/bvG/hyZpThQOhyoH8bsUqikeTf2aYnIAf5f6u0dHGjfef/quWq5alTebBSWO2wR1XpdJnO1m
nj1iR/19TD1qzKEF944PIGShVA25LcL3QaaGpTOVOxCEolzy3Q5c3Djhcnuk9jr6OO7yVHcKpPk2
SDp1c+8HACPK8UYTQBQS9chDqAVJD9blVJafNpYFQjhwa2POBlxPEnpJmF2ylAFAZrCxz55kgNfF
wYU0TMmQhNg2BBLLbN4NB9Bq78IZBIUeAGKPYFC+rcpXuKgOUyBxH02UnDx0godDDXB3SLPt0vTF
70s5nqvKdP5CbuZ3Vhr8+2hk9m60HHYBiLn+FI+zDiI8AFyjlrSUa60KZ8gVCqZm7JG1xUmtvyZr
0K8Gtlb0vGyvccTY1kLV3Pc8zv9mSCD5u26ATQ9kN3yPf3QaH38UQ9lus6EfX/qpNDDxB7ZouxQx
iI6qbTSNYN37hBwMgNT8qcH59WaMDUHMh8Uwqnt+EYiRS8McLtWPineir7rQ+IYuQgE/vZK4iLoP
eeH3ADSkKHQfNJSkZPIWhGEpLqLUMoLgMVOx1H3QrSpfMiGZMlHah89FF0rEV6YUj1d7/05UZBVP
Gr9/YBoqLQUNUVdxWhwsFN8/lbqY/DM09NneL7T626hY6lZX35YKpD4skKFBY9QKsNN3RI4IuSWo
REMGrRBlCkFDgmkQ3obsSp3sj8CjviNtkN8DOAiQWnCi5yBDDrApT8sISlNkf6PoUIAYNCNrxj2N
baoM+mjzDzVZRr73ZIg40oVkqP9ECSPF/GiDbLrw4oLQCBQmviwPkfUgHDVH+fxlYlh4qwqRRYi7
sGaHwhmK4LHOJG8LAOBlLnaOyN8ET7Suz8CwMBt/AmhAnWOKAwxteT+rD0ZdasioKZDGQvcWpSkq
oqhL6qHIvujgr9mHBgr4bAGtzMSMnnoPMi21eyQlChsAyw6H3u6RdIaRsqMhEsXuoWj4/yOzQMm5
bbHzhGXmdM9JBjStdo7nP0kiU441oVQWLUBUupVHlCNzJutAKRBFbYFE/Pf8Zpyxx9dVDDMFQwWv
8b2agvypTdrm4E/xqzeGglZFsEfJLqlXUj6ikBfvyVDb+YAqDpJxZyHt+yWuAdURRUVhBW5V/16j
3vxEMtJSE4as2jooNt0+KNKln44F9qQCZUw9zRQ1SvcrGIA3Tj2nqePXqUiWHeGhahHo3IK88n/q
2M3ak2zq3OEyCLRV6j3IAPQMD+nn1aBCnmYLRxL+jP33liPTaEYq+I7Grm2Gh6Ubh3i35KA6etQ/
jsduKPdLx6Jv4dKFO9cYmqPF6+Z3IAiDQmQGSESl15cShWGbcjSb38EQwlHHZOrPLUimvwAm9QsO
Fr1n12smPu81XiFDGruA7qHMreKS2v5Wx0b5iUYlsIOQaSMUc4ECdW4ztwqkSgi5EJKGZDjsCDEv
cvTpOETDQQ5Jo5VNedFY9subHFfRNUDFuqiPQ8zFqsFr3rgAfHqInmvY4qGrycikT+ia0pTubqnw
eFy6qNjJi4iYq/DSVd0zGck7kx9RXFR9QvF9pJhen2SI2Exwvt5hgqKNPfKHJYgogf3mAk/Uz/wE
Kd1xtScNNaQAsR1WOoUbA1dPgJEqdVc4SVCDD2svbUjTpuFvTWu6e7UHTD3a8UWSOR5TYYdn1/uO
sdoKXu0dV8mMn5RSkbnyflCoC3wWNgRfWVDr0bTVffBKKvJHYPv/tzFNbUfyRw5JZUfqB181pB6R
VVJPBF3EA+BBrpgslS3JcKiNJE+lVn4k8/X0reVVdPUy23oDw0GD1IK2PnAqvyxs42IWJaCQ2yxv
Ra7KDv9N/fMYGq8GssWf9LjZoUJeq3bdAIQlP4qxYiE8BWdppDoWJDzUFIIUR9lpI7KpAuQqj6AU
azfGHC9G+58M+JM+QLrO8lmQesvbaggiqTdwVOAwS0tuhBQ8WgAsDBRosMQUBiExpI/4wnIMfqGT
V/rlUUEcU88qqj9GVLihLg/1qAMqDH4t2QCTFm4TL+Xbh7Wcbem3nC3aWcmBBmJewhjzAOHeJE27
ZyOyaaICR4QG7TabYuOZFXw6t+kbyXUiVEDpupMC7hTZ1UUETgseipoplmnbHGw8G6qUiqt2eqKe
LKmKWwH4KtRUbLWqs5LFVx+9qQCLvEkbu3mxuS9btXas95oJftFmmZ4BUNDfHNEwraq3Yz0PO8NC
0UMQMVDvAegKmRJpf6OGjMMEWICdMXYnpcjc0UJaem6JQ0L4kmGUeIB40IE842BDhHZFRDNZFtDQ
U6D0kUyb5g4rYPNPPzGaswcE6WPcIFcaSUkzEtR68JPWxRJg/wMQl05f3RLQswhgS8/WyhAgLKke
jIDFAqUALPJwBOTlMLFDkgKHlWRTZEQ7U0cSuYnErafE7d0nDzwEO1dgK8zARV3A+2EDlajFn69L
0/paxzmGeu9UGw6ckCctzYIZKOBJgEL8e0/IOLjCbvhbp1gkAua4J87NiBc5FqYYq8afnNYFiDOE
pF5Q5BKwyCu2SvaptZfgcQpI2fY85wzc47PGDwyYvd9oiNkbPxijA7xFoUXZ6rQaktacl/Zb/VMF
z0QFM91E4YbFZulKT95YjK8Sc2Fxj2TzcGcFlTeT46efk/cgVgX1xSSXXGpaTysG7uGNCoDn22fr
B5KVIdihwH5++5x9+Ze/XDm4wAFauH8ait59Hk3TfbYIIw/UCpteDElGWt9L2yfkWwQkVw409IE0
JnbdtT0pIrsbTcDVFMbRtpO/HowpJo9wKJFxIMSKS88Vtn58YH0fxjlp8BwC8ZtVIEUS21XxM852
cz0IRVf3UZ1dV9/jJI+fbdO3OBKQkR1ZL9mJZD7qHu4OmBdbG6uZ7S0JXX/pja0KXWB6tsHsptzQ
d0wLJPmt8KgGusXo/3j48uVyirQetPR1q3WVMja6uAIctiYtyKwWoMFxza5gCXIv4MgBVZsOyOQY
KXiRaKg3Gr2+L1mC/6xCa/Q1f1Z2OhBzNnlf+8gJgII8lNaPq7OJKeeZ5CrwkHXL3kiLEeVRJoqL
QYbYiwNbIseWRyRiKDEBaPxut5KtutL7VywKky4VqjHIuWvuF6kyjhOqeZ46tulLNzu2tQZ83tQr
br1oqAd4rt/DKM3PNEJld3mzkHF9ZE0Ckvt3M1Lwqfldm/GiG5KpuJGo9hNATAvbxai/hrMTneRT
XJXQTi1yL7vKNXfqTUAPdGro+U4mRh9bgkGDy5cFKUr5QuERqq+W8q6+C8UVyFxdgIZ0FbzVX5ba
e8k0DRMs5gGEP+R+FchxDDqMp6w22RJUGjih6sq5pHoLS5SlAsJEqD3WxICpM/stDUkhXcyBZxe7
7PfrYHSdxMRx9Ry3y2EVbXZH1C34fyf1HzSTWU2raprp0PTHMk3UsqzmP2RL48gN8cMaf65M7BSb
UA3yQFGflPc6dnKn2gkyD3u/FT3xU/FuiEXDJ3BgpH11AKkecOPe5dQjmW5GLzqOy3Ukh3pXP+3Z
JhHAspFohhE4M5nVFoC+xtDEae1K0bpYnpOMmhFUSy+ty6ujUlAU8lWKUkO+sPR7iE/WgGT8jYcZ
CGQBCx9te95ayERDA256C7isZnnp9H8oB8DzXTrRkC1Wj8hOpjFpdJwFBEC7yfakVoZq6FYuXNSY
etRobjvsFivqZEClUMbSOfLnv8CFY++4Gy5navDdc2ytijEAv8cCkDggnOYuQ9dM2CL+OL8M7iqY
WnrTBWOLYs6VWjoNMrTwp6jKicKp4erypJHuj5d/sB/oxsiVGjfcA+28PoeCw9KVzJdIxDn7gi9z
NbZZPh1A33eRMu/BnNzJh3qkpp5SWBlI0nAajbiY1ABjgrpSqpyQ545KRYt9VUltaeVHm7JCNvBM
iXH/nsYm9ZQYxxe7PZcNx+8aeXHkohLmPk2g4xS8st0B4KL5BcATP+YaL0zkqIxXXbA/E9MzNUT3
TD1ShICVObfNvHmQf2ZL4caYeVtQ4GjBv8Z88H2/HZBClFdUkfbaAIS+zEuu2Nnm05661pSn164w
r2BN6o9OUvJE1LomG71b5u2CZEiwpgqf2eAdjvOEuYuzhHTLjSgHYJefApjKXLRXFc728XsGj0iQ
FEZjnCxuGgHSXENgu3DsryGJz9y6NQoH5PjhERQbX3NmutfVc4ueSuSGMjVzox5c1APBnvske/G3
lasyI9dOL0ykKcBWXpYehvLa9yuqG5EWOHnERgVeHBoeppsmnrWn0i3XDeepdXaW9qjk9hCHS0Dj
1uavWCXUp89c214ztm2yOEjv+RCTjIFoYqrA+bvFnCCPITBd/VVDic5JucrL9iJo0gzroNcW9Q/Y
iGTAtMkdxs6ouGPnyUChIGoH0ZWqIhqAkWObnbubsdQ4uk2xY57dmYBPgxGpqbfy8aZB9y9KJe1R
QRtETRf7DRioDRN1FhEIyCMsmC6NPe4AH1MhexFN03vlMw3flWSq5NQjJRC9dg9yikFKvEik8sFd
A5tZMHlDiyxTN8hMP7nFvRd9KcFIf3Xs+UVPqviLFC1Vf5i1DrwDwoIaLZkWLCCAqIhDwbtd4hi3
OTZMsEnDrMuy+uYbPFBOmTGHJ55mWNCbbZZtgNNW71g3FwCG+RWEDXhbo8zHPpEfKYzYDVxWpbdx
HHU8S7KSj6DtFkmPSKG8joI8QMNe1rHUy1cazV1em3vSmsQq0Fhdt+Fx2mHf+peLrY2j92R6095E
oeJJGkqf3kvK7dzazb4LI7BUFLZ7M1DDf6t6lNOAQqvbkUwqGl4cNRvzYCWrLJYCVCE9KdHk9y7w
NWwUck7LM8lJxADRCuo5sz1F4jIuEK8MDpw98cvQ+ZTjodBPh6gAeUqgSh2Y0OCwbDqQ4Uptz/oH
H11bIpT7vEt7EfihqoK0KhpdRoYkjVFgibkqvxARyEZF/WVd4S7prm1Dn8Dq9rFuQziuI9Z94GlR
h0yld8AzbNGA1BvPZIIuUwogX5tPJcMuxEeENBqiqPoNhUfhiUbVwrFXDgg75CECwX9Hwkwrl2Mn
c9hZPtiAgY0w77WqZ793vLMloPKQQc9BNr00UlbaIAoJkM8m7awm9c/kRc0nchK9xyV7Eqm4JJND
uiLgEoGidMHuWHUB76L+Qo2PbPKXYU99I+zvUhMcWBfPn56VISnZGA8H4G1jG+M9wiK8HD4seJsY
bPug6FCphudQOh9UdPLQsOlXA3j0ghPu5qntve1sVvHbotXId6sGfqZhpwP2txj5X7Glx28kAhol
0uA0trbIi+UvUoLwJ3rrGBJmKAZ5xW1lX94tyOz/UPZl243jypa/ctZ5bq7mPPTq2w+aJUuybKeH
rBcu51AEOM8k8PW9EXSaKt2s6tMvSMQAkGlJJICI2Lsu2KVFtWgJEJAeGHB7J8WziJoqND96s473
NQNmB1J0SNd8utw4F1WYb0peAIH2c755UtnaiqibA9HaQ24njZ2nmv3msQiVX92eHMfXj1z/lEfd
HkDzeFfQC0M1sWrACAFoMVKCBxvvmrBEkiN45SeJDA7S2PDW/xw4z1OodxQZSHc1WTPPizhiZS1v
XGnQldN0ocy75zUo5UDNax10lFEcWPmrN+sMQIysaqMDL49ymQ212wXZpCTLjfn/SzfPSsOSPgr/
o6kNMAkMGkMScQkQDo58aMbDFztz233R6/o6c5pzW1blEbwpR8LG8fxhvHxKAHOcJILRYRGe02mG
PDmTD0Wxn+pggRt05/Ym3wcgmSPVVfls2VjvCSgiq+SOY2eMJDM85yId4FOlVuxJmt/I9DI27N5B
KnqFlLVfb/b5Rf9pJNXN8L+dVg/lHr9Trd2HUdBsbSlQFaQao0d9kFQNiXE0/hxZaqxJ0nHEMOlJ
JDcaQOJ/oIvstAKiipr+40IWZBo4zzNf3XSwPJFABgLB04jcHVCGBGkaAtfHNthKKF2rW+BHQpzC
u6NGuF2xDZrseVYhn9Fkq2kG6s6mJEdBkow6sZp1V+5DLYx2Q9dB2vqqsnycTeuAeE84EnMm2BLC
IJmxS65wSm6gTmafeQj1+iDc5ZZX7MiDVDdDSUewJ9UNVMo85Lc+n1OT9eYO6s5Fxa5lvxN8i2f1
WFhSl5oc2FOe4EcSitIve1TPuu5x6nZWXa/GHNVh8wjq3U7DQVNZYJ8zu916GCN4Cn43FV2ucuRT
oUj3mqBMTqLrEXSV0dcSxTp8a9kyAfwhGpMJtjJ7PVoVONA5BakxAtnXL8QAmgEMzLzxa20iFY+8
53FknHVvPMfai5RX85Acyk6AwQsriWXh2dVhqLnmvqag0y2SQB45w7NDOG33LC0EJxEoDn8C9Q87
kfRnyv1m4bAg/VJKv9g0AHBGhr3ebqORS2AnailKeAAOtQZPTwqk68wE7FELrnFg4L67hQ0oMKTL
g9Ehqr31JCvv0ImRp2sX8SpLmvCMPPnwTD2uxSi2QgLbhnRNUTpg3yyxDssLQArOjpOlA9BVVnfn
Wk0wqWgGDfGYzSTTtGLAipFmmJTzPFyswawH/mZ1H3QhLgCWvirrYOvqDT+CKq0BhTmK1QwgjhxH
/nq7DaUdZILSQkSdRhsIuAO2tPMWtDNFjj0jEwuvjlBGoVYWtBboimabYBFzTyocZsltonvOcl5e
MKDbpHkD+lu1lCCPeQ4apeaIlQdJtZ8DDVhdxbAUv6BEBO0mAS7uuHEwgWJCekqdo8Q4ambfv7rN
HtgxJwBDQgFHF/TA1gKr8wapGx2qnbkjUdk7+htdsyqAVTnjsEuBG7LNS2fnCmkcqGlGGYyTrFsl
sgvbxjcAwMo5kBQ+vWZ/Ml95Tl2yk2n2pF5gDaV/NyutCu8VYCRF3jYy3R0NsaTtLtwKqL5z7McX
uWiPszwHtgBohPRPskxRo0aUyTo1kN4xhYn6DDzXfR2uACKIEw0vC89zUyKUcIrFG2lEnqP+V4zI
gzfbStuSsnFBY7ToYlBWAj0uXIRRdu7C/OAqUEdqEMh1r8QbXZviFfvPLjRCxC2QHedZb6Yh0f68
Zh+m9V4rvWnA306fRigsqscCLEPqxA98MvahVjdEoomVWb6YLdQjMzmSSA1Xg2eRrEhqweDZ8Wac
3uMku3f0P2aPm6lqoeOEcL4bp3l3LBzBUYbuXFXlGuYiFcjmmKqvpqKrZqzcrelVPyhfd9JN9qZG
knMtOzAmUS1XC9gEUAQhnlwSMEqvdTWO+goGmKECRwwDCj9XpLRjfNM3iE+BRVxRp8Za6hkbTxWV
Tl40Cjh13uLKf5qvq8QmMbGcHkrgPgCROkOZGKJPaVH1Z6ZiUyQapg7qbKwR16Qj6+xn6e0jb0wJ
ltBfQ6knMoCadEY0TTkbaY75gl3tRshELLItmEDdY5+kebCpY88HI6vYyiTuqhUqcdzj1HXLRC4q
wa21MbpWeR4UwJoO8uuQiRH5GXhWLYwWtNQ0hqaseYsSdNE/Xn10XSwNfz1/yFffqSuTE/CvrpTI
XqrwXlvShz5NcvOluBozfcEKBxDURiSCVa3QUuw0B+yKK+qfju96m0kki+sm45F6oYJZITGNMrzM
ihREJJ86cqkzbL+mGSMOKJmK/0EeBvB0O9SR40rziKpFnVUb6qOW4XWm53tdIegwPHXaWGsP0/eE
vgeAw0ZpZAxLgyS0w9XXRKghJCe4nTUD0XYI3kYUMupttEQuDN8KETZLxIAhawgn7IF5BPZxkk1e
GyqC/zgYQRMte2PoznnorCLLih+suokfhojFD3WM/1JpXAZedxHQIPUtwND1E9nIVfeHt3DUw8Pk
0fW6wDtbFzuagxoktSPgGzTjZrpWjT3EukayxHQxDZ/EOWTBwixNMESh1gEnp16NdLkIXIRK57UN
DEqkHunKCgcfwhJ3N25k1NWoNrXH7ZDo3/52DjIkgwwXXNfPTpx1+DtoyNyzRl6stGQEl+CNLNLk
h887eRzdqrs0sjyZCstUKmmsayztwA7ZhMZkc2umHxP8RUFdaXTbJMXPuQvwhd16vqyD+7QxkMoW
gSxAE1KV89pHJIz7O6xzgf0eKtRvapDmox9lGKebcABPMCgh6oVVldYuoCwRQEOnWwtwNkuNZMB2
t/eZ9erxEZjVrouzz57ZX7LCr9czHe5YjahBGvt7Ujkmd48pDjZJIl7d3BztjdW12EsoXl1qXMfx
8ERwkUFgGlh0iLTcdMiru7QqZYoPeos1NkTSITEqumS995SxAS98pSdVZ4PzMXKNL+Q6qZSxQL7C
0tJ6vBabIPEX0nfC+2RJDv04soum8fQU83rdWmZx8LrypJf43lpBet2EcVRveoDCLm4MhvIzAgD0
cmB5rWcrGUgE/c2rZZnhjib2R6+9mr21T7Wj66dbtboZUL+cLBcUjimKz0XCPXAyt94DUJI2PWp/
zyTpmZT3IXhtgUrTxkseRojCdtoP8ndrx3vojD7aYqOn4iIYToa2BSlsmQzdJsfRf4yfNpiTRKrH
BxoCvgTsG1zPWYdxj/enbVXOgZrRZ8B+ldIB/ix6pKtL/09keY1rc3ZDnRKw25XfPIx6N2NvRHKZ
p5nH/u1Uvp762MNnCcBxgwpQi1RiMzfD0C9BmtDteVKgfpoMQe7YwY7KclycbBYL0trULRokY5td
/hINyFfOG45iJlW8PVVrU5eaGkeMcYj4FlVxkwpbxOKEDX616lCFsqhQfBSIrRWhcBlvL1599boR
SFA6cIgbqZdfg6z8CUQY4yLxpLwMWfgnqQ3dcVdRN7h7p7DSr/068PVsj2wW5E6AVGZV1LmiabGt
VwDTn5xeJo9BJYxHqy3u2rCyXpOk5qBYBcys4xXVcwBSROmmxlGkvn5ERaU+9UjnJeZwpwffZ5sZ
1tU6CAwDFE1NfjHLV6RFg29H5SqGEo1pOc16lHickY4a7G9+WnJwtiXAuPZM9GC5sCPsOtGggAT0
MLM85sPkAl4iGJJPx9+4zCrqxQZnp5r1HzPTTAPKzGUJEBMALLSq6RSWgkOoCyRPXXeo/6xrRS9J
lbydoucgz3kM6XLEKhXn82UaGwF4Giklxdoya+C+ShurlSZAeYOJXwww3oVbnpMAeAVAYCYXQ/m5
iL+ssVM015rKWQRYRmY85VWr9+usONCCHbAwIw5VZbbN2vF6rc9ANLiVgz4upoX+1fKeuuTel/lC
D8YHDQgV4KYE9q/mBeAnNoctgQCTiqNqfFPGslmRSIYmTb53OPhai0awdW8VzaZLcuMVGHcHU9TZ
93ToEV6TnvWQsTjc/789ADJTLG3dkFs7sY07amTDzKn3z7pO8icE/auroUaofbc1XwccLv+omvpr
gRW28S9m348vog/tNbikrbvIN35OJbJB6PDDUKkqZBNAhdhLuce5QdkXPkMhcJQzoqrgKBtQnUN1
4wHk7GudNXDk60RNvu2YPgJvRBsvAnAo2yZy3EWrRDKAbiO/AJ2ChEirihAZGIiq5iyId0Ab/4Ko
4JP5iSbeO4WLVA8NNe6fOuqxwUbgz9QcwLj/gh6nXpe3ywJUTidwZwEY2qsC4Eim/NKTKEO2sGok
rnPJiuMICOJj7rQFIgJslSgV6ZGGlKerqy62Wd5CBynlKmgDmMg1LhMNoE2uUYOtoUciIAPQYacg
vaeeevRficpQpSFbeY3tT85FLQFqSN5OVcTIEvjrFLUSSefrJiBrOzVl79oBiOhU90pb0VTzAD0D
qsYHSJEbAruTzvamc8e/hU+ezwlvjhbnM0GtwAI60cJq+TvnoTaXfpdWb02MyETQGK9BarvDquCc
bbIoHIAsVIq7GxqKOpGoXs1BWYyaISdYTDJ5ygqV4BvEfiS4dXVxMN30R5CJ8AkJ+O1OF7axbXyW
Pfdh8RJHcfYddfU/+Bj+vQNKDIA2nDrbPOy3vdOhBsc2YnZsehNFNqoXRX6C1KJPmZR6DT7XxLO6
9Y1h5C0DPCwa8htpRpL7BPsLZA5v+6bpdj3zD/6g42yuAlPyFNKfZArsT9F7iuZrld5aS+oiWAC8
BepO2QFTV0WAWl3lFEzD+hb5HYOhh1iifA6Yup3RGrsuC7H8ibr+CXiIwOUAKT1I5YE92cgeJOeJ
vSajO1bWfWA5WzJGDP55YoO7Ft/5A+nywPD2ReNbODqB1cWSyyzZ+mpPHcbYiUsXGSdHPHANEN/4
7Jn1G+IWIKErNsQ78MuiKwz3XwJZXAmshZyDc9HLWxQsIbsPbekZFmDCEYWJAoCpUJkTFTilODqO
933fJOtCWuHCQA0QiOBA4gtwau+pl4iDOSibWTgKn5tEoRDCO8EQZ1NWatrP3mwgv6BLASr+z0No
fm6zfZ0XPTI8I/EW+wkOZOvizBF6PTc+EhcAU5Lbd8oAkFCEzCvQXU7mAZvKuxSGBMwO2zKIkoUH
pNk7K/1JZa5z1euEHDSjDf1yuwIXIiMNI/whEnE40KvZLG9ZYul0uk3W6KQ4aWL/u/CQpmyVdxV0
mgdHiI+dvPhAMSeQA36XbQzAVIWTMUNa5HG7dnQr28+qGeUiSE1V0lWIHrw3fxlGujpw9KUeWDaA
4aphZApRoX6QCibS6sr3oUOGr4dzbrZ0o+ZajGX3bgjpgnUK34flp3OVA6IShCP1PL40E/4Qpqjy
4ua+DwCuLNqu+MO0frLOY9+EBNu0ySvvrkPCy6XTkTtcWA37NoTRVwbMhScbZ/X74KGq+w6ZWeAd
y9o4vpg4ME7xpHkilSaNP52iAdmKUrUoy9oMCBYgoRCiBjDl2Z88eGdf+TeaHm6cEFlhPniU7oZK
NGtvjF6H3quPTWLoj9Jr8iPPkrfCCUS27KzSWYZIStkaETMeGfAXHhGTINtgc8BGqUp7GkkNINFf
LTcYl4Vf7TxV/QQiaeOOerOoiwhVg7bhrG8Mszg7DzwtDgwMTpQJjnMQgUjpl9j0QIzxS6rzciyQ
eqJ+FlG5JCxNSumY8zriyF64FsC154yS2S2qrUXfpLoiGxAgeQCCt5TBfa8aE0AKgD7WDq6CTSD9
iPPfu9DU7kg166tID8HB1g0r0gXC1bcSRKHjQ6IH5gH1Yt6aG6l+8IHHdhnN0F600s2+hy7b1nrR
nPwOj+yJZgE8x+0qdMECS2QJxKXwO2oFss4uIjfksk2QPTajAkUEA0Rya+OTxuG6gl0yNW/VNSb4
dT/pSmdUoFk3IQfNsh+7H+NmgCDqASNX5RH2+t6pnfgSBe1Gxnr/hKPx/kkCjkkhM4f7UelcHxnn
TuLKxWRVOj62WxtEsvekykwkumM9NK5JTNvawWO4LnctwwF1E+qP1PRB3W7AGTesWlbo2TI3qnOJ
CsdTX1TGY2dbQJi2a341ogrMbGkA0WpHE2AjxR7UnMKRxrLx9a+RP5grj1naHQ+H5OKMmbsYUCbx
TQsZwnV286JlMRYMsuQ7QNIbz3HRXsgBNIBywfTKvuR20N01qYzWue6zbw0KbdUMNLUYebAam07i
7/RNSzm/TM+WKHj/W4kH71Xa8ovoGJ5RGGdY7TcfaA2bpgSbJiBcC5xEqUURydS4Ihz9I0BVzjJz
rC3pqq6lFM563YR2/poOX4jjO7KYPDDX4gBXCcSb53npssu95jiCUf7V9q+8uOPDq+PizWSoDpu9
2vKZ1Mi6FYfSZvHkJfPkwysLwF7k6dlmNGQPCmSOcvVqZE+haZnnshMH3YtStqoUsj22nrQJnbat
vZ6Jrd6l7/MW9XajSy4yKq5caO8KMm2s77ToyBThBeIzOMNI70koFfuFUYKoFSFW4NMph9mglw2q
zHDWsU281PAWYVwtYpQ9igKpM0a/nnODb9J/Jep4UeI+fr1JIaYBCao0cakYxWske1kWAJByjIAu
DUTjxc1cV+6aZEscsrkHGjfPjUBMvkIxHJajaTksnKjjF4CJ+Qhfd9VSuHb8Drqj10Zm5VOYgWUr
N1wD6QzQJ6LYxr3vvPhItdiZwOTZpGDGfpfd0pe9/geQ95xNq3vlDjRE1itOSVZkByMgX2s4JD70
eZ18Gfz2keazowzgsX2WnfLadi/aoGG9oy5k6g1qnCOHX1A8e8izHiBPEoFrpyzFW9Y27hqIo3wX
2Il88yr9zpRh+VS19niPumjEt5n14Sbqge9I/KubnjoPdp2tsAbY4FDS+dKNrDzjwKCbOOx5iPhp
NOTRnr6iNtxAK2ogCbcvVja3tCc3r19YLp330gO5cmCn1v3QDNlJBHiUksFh6a6t2/jVr2SwzYBp
vhUAmn2NRntNDnHJE9RAlvIIYJXmYhcIIAuROO/I8n3nKLB+Mq24OTQuwumkd1GKiOSc9yjT3HXp
lN6+tSvtyRnblxCBdpbjbT6Cie6xteW4LH2kpfNPgnuRJHf6AA4EUrU5684lHkhxbIJHI68RDO/x
+S4T0B8nCNxjggwExlcT4JTsP5mApg/btjlzO900CoOat1hXZ764Q1Z6ceqUivQkUhNXKAdtvbFY
zjrqzX5CpvVx1MHdW6/8MBwO8yITVOtesaL1JjWfLh5xq7rEtjqvTj99cI43Hgqb/RklLo5tPxfi
tCTnxOlDa3Jag5N5Fqk3+cwr+CgN+bL3RraaHWmc7Yag3ZriP6YGSAMvR71w5DfVmqmKGltV1MSq
5yiDp4FxigykI+tsGFSBDelmA5I4PkZE3FOpnnGCXVljF0j8owIh00q8ZQy6w0Oi1f6lbhJUt6oz
JXPECc+gGW9JwYL17zyYW29LFMK+WZqLCmau1aswtM0tOGD2Q5NIkAz3obZKfOatGXA0M6yJy1Xm
+exSV4nx2Bc534umQt4IeSMVskIuT1ccos7WHyMtHs9qrkjkiGOVebPx1WHtfJw7nenGprUxRpxc
h59Wj7VANJodhZOf3Q75bqTy7SFe5iMORF0bIXquyEqpZ+PL0yJiNKtB3ICMjibLxKrDans5ooJI
IlryaxhGoIIOMSZFaQpKZZTTkrEf648RtbKQmQxuJt8+tg9YtxsrfB72mRCSkHNjrZijJStsj3/B
JhEkEqIvNQeGMLlNmEqJcvadJF2R8moEnIUTppOzMfD4/FEQnVX7tjG7LXbgWLjF8uJndvBnO7x7
fuSoJON+jWrr8QfQnt4d39DeahQ+L7N2iL5EWOaBXtyV907KsYnoSgf13klz0EHlsJNmiTKIrPbX
fVL0G6fKEDxNDNCHKA4RAFn5+1IL17OK9NSMtje2iyu57SVeotlpVhHyMo1lOsrCkPE2oqQcWfZR
qvMz7jx97rQEbFHO8DZqcbP37NpddWM9vOlAewYMdCxPOniHnv0RoVbllnkOWIhiHzQRWja+FX6A
EkTNrnF+h0q3fegW4bIA6sIpLpAkq3M87LrGACoVcn/9NE/2oV6jrINcqNHiCIf/VWItG7ex+y2N
A76meri7+ooN5rmwg5eK4Xnvd3hrmqqWOZV4tpJoqErnWSRroZxD5awr55uxZGVJsgJmCyK5pQf4
h6llyHr51R/c4rOfgb3D1U3kwgSdcUeNpY5+Z3HWXY8j7efg6Rr/zU5OcY0tj2DJHcsj62SMPc4P
9YhtAwMAKFgVQUmNryBwUyRHtsakmLWUcpGUIDVJEbwHle9vRraDh7NPVJrjZflrSkrpyLD5Fsiu
B227A8gzuszsgmpivo5slP0MTlgsPaDnIaoA5o60ZP19rJqhQzQ/iIBhTAZqUPHT3+cJUMRZ6Xe7
mxFcxG8xXvv7mwERQuN+jo3xPAf1tKHehFwMR5KaGIHNBfeShYsjgfPsm5sGMoSQgdNyhZqvGpyR
AaIX69lJJF2YZgqnVynJfOWNBVzrgY7+ky0r0oMcBJKIHRJ5Fhk6M3jqelYfSYXq63gV8Aj4NLXr
rS0bwSSA8hQnxEXwMKXu3BidvjVSrTjMKup56hk86WL9ehYyBMqa5DuOM5zHIOzx29dqRITVxg77
l36fZVjLgE4TZDxB0K8MlHNeaO+n4/B+7TIP7AAgcX2yjSi/z2SwZ30HttmbqfSy6vd9YQaLdsTP
I0tMd5s14Q45QOwJJIvsyW5dHOOAr2db2S7S/ZuM36eaP3mI6Csq4dwU2FNhCCC/EpxhIL8Jgduk
u0idL/TwSHKe4vPrgqhfk2iCIVXbkFlgEbzC0W61JNHPGQZ6auA82ivG77at1bs5JZGSGQPTxKeX
FMUWL1Mkp2StHm8HD1U5omDalK7YRGDNKob0jbcp3hV9atln7PnssxNkfyKhrNmRNOuzfuR7/Bq+
6kZjn03VhOCFPUWVl70UXveSIOiFNKDFSNyYhW8911gZvIWtJpemycUDgDMC/OdCedfFzgCugFzb
1Bj5gDJj7HdFYb3lY/MyMlapefp6dL9KzXyiIwXkI7xW9hBuSJqbmdmRdGWQuxNF5I1L1Qa3411k
p3aAVKWtnIvA07CYtnt1rC3yGqklZJm3gDik85YhiGAUDUdzb9pIh3RwLjYzq6E41TiCmnibmYCs
0OrM3060EAL18RFYWleAWO+/uCIxTnEm3vSCh+0Sb5DUzb8QmwSyO4D4UpQnGhdI6/fT9L7ikqqD
dO8lzbDjBpNbxJ7qZ7OrwR+aIG6gxT+NxHafJge3x2vExRGfbsVbI6i/E8+7R+khRApPbO/UkOXT
j1QNksNWMqsdvA2qomKg3Ijti6Wa3BA/bQDw7AfPsi6kD7vCX5VcaqtZJwq8MgMLnywOD7RwoWeh
fvFRx4xBg2dDY7fG1US+A5zNESsIMEOb0lu3kgeHwXT8A/Xq34izC/kBgvJjxDysiJtFzSx9P/t6
Q/2KuG21wXZcR7LtXy8x+9EVZ5F6N3dBY2/8RhDALay+LpauAlhsG0Sxstx3N7YSwZs2TA1ZSTe7
4DMD3k2tEAFnRy6Al0kz0JCmlc0eHyzISEZf7oRWir1eO8gvCdp+3QQ6iOxsrGIsK2XfvNjcdV4E
6lo7QL6dbzjfQZ0M3qbRs54r3OkqSAPtTDMBOlTs0z4GVUWQ92sTyW/ngKXZjp78bhjESP6Wz/Tk
p6awRblxirBeTQyKnkplBk05UtIcNiTLkVkLS+PFhbytJk/mCYwYcGsacIYdDQBXbgv6O/ynWS6G
04rgNai5AjyJSu8Ps0u9c6JFxiOo27vKYk/UlNgGrp3YNtcx0pmesAZt7sv8vchTF6tRrHtWbQhU
+UkWDkDZR8A1HcAbCjuwExciccN7n3PtQXi4C7+VqPuvwoe4M8MHvwD3bm4hKkMiGQKZyVXaOMGa
Rtm1F9+jRlJHSh7iruwYBl56h+3w0Sqc5r4Zu4+m8J10HWTJJuoK4+hVvlj1Qey/j8NDM1TZ9wBA
77jjvDsHdggaBhP3njHkBhpeWm1Gz8dj3g2wQQ292l3O6WuAF0MsmXLSqMmRmBFIUe8rOVgfBnDb
ZlMmnDkIY4OP40WvTKwjTO8O9R4q0SttvTsXN9Xvcxeo1CTb4B5Zic5olkWDTOS+R1mnF/5RWgnO
PKTKIySaPurVoFndA8fsFKXxDxAr189VH9YbTQofx+UlsPSGKl25XjT8kaf9RotD94dydWy3mlx5
X0jkiMXOAZGt/jzEwCRwAfz6Wo56sg0SkW9SaVqvMsAJipRFfCIrPs0sD9yXeVCiO8VFypKhEFkB
7gF3LigXndn2dzgHOmZA1ETG/qeuVXB9k3ztP/VHIBjcsQyceJZfO8cBv7Elj2X2vUqePeGb76bE
kr3g+XgcYmM8p8DEWlaAqd/oCQNcsYoJBQrS3OkL3ATJoYoWUQ/0oiAAH41xORt8iijNMvVupyir
SGwMWX3HX4WhKB0wOnNDukCB4EZN6q/wDv6wkiHW+QPrW7Yz/Fgg7N85COoAkeTYiRKUUxWyDkiH
ddOHgXqSvKlbCLxVMicB43jPARRW5YhfKuZ4xEjqB5WJOulsxS8/67A0jvet4SKcNfuQufAz7ezk
EbKawvEJmE1iUw4hAptJEp+0yq/A2KTxl9iNf9aq5kQzv/S21vwoUYO2QC6WeAIhj9iYY57fJQni
ysjtfza1oTkJBP7mW0tZPqnmOyNV6fr7AMu287//9T//z//+Pv6v6GdxKVIRFfm/8i674ONtm//6
t6H7//5XOen3P/7r30hlBC+PHXg+/rVAAW4r+/f3R55Hyv1/sLSu87wtrHOGzNctQe0QrI5hpRvd
QI3jrCLknVmc0Hc4eFrwLN94ScsnQB7yuAH76YMAAK+GbSK7L0yOjgucA47I4hKv0+SIM2Z8zNQF
iUOCvDD4kEgNqC6SZZfoD1zY9rJAvPIdHOVL/PndHwL8QYus1MovGmJQG71x0oOZifbeshM8E0zA
vxH1j+bgdB97vWg3MeqRjJ1ltEspejnLEwMfVjLhInI52xE5ngjXMlhN7784SuJNqek6OCNKJCSS
XCtZuJkzrJAsrR0TPNxQdPmQ+775wBmo0Gvh3ZNkZXy879tu6UUIGCx7QLrdoWz8y+xvDYmzA88i
Sr7JJWtYtsncsFjRBNSAYyhemePYbJrP6+ggNF+YzIv209Q8tx8BcpYeaWrdsPl5CDgQqgL2RPGF
virOKVayJ5LiUjfA9oPQhRcOxfKfv2me/t++aMgu9ZEv4Aa2Z5iW+9cvWp06kUiiQJ51z4zuiEfJ
rceSTeRLE7tSgeo+znG8MpnBPHMHJN28m2TWGwVb/dVHl2XYbFCTiacbQRjqeL3uW9FGi1CY2YUQ
DcmQtON3QIdZe4QLQNckuLEW+FJttGiRxcL7lqsXmdna5YmBuv4UGBbuBYmXSG90NhPGt8M6fnar
fTGiJGsbWUCmixrfXrVAD99YwDVCtVcVa0uKNgEVFCnpFFqq7RSMoiK7d1OEWSYJeMJyW0dpdQRx
aHVuTSQL0mZO7d4KK6+WIBltp+3bp4cujKxYpqyB1eYf1sj5458/Kvz0bz8rEPzgYWAh4SMA8qin
7FcPhb7XxiKz/fGMtMxwOUr/6AWm9mRWjX+Uvl0uyz4yvmITai1QulueOyspH11TeyZ9yLR4LQtL
7nFKaL4x7WAPnfEVJX3DTnAzXJOXi+2nW6XeOuqadmenZXOfI+9krQKtSxLjQDb3TDVdYl0bSlTm
nTqJCHJtxMtYvXFDMN+t86iMdiIurdeBA5cwQLJN3rjls94Bq1F5iXrUwBWDQWEn34yoaVEanCB9
SsdzZ6VZdbCkJW8R+DiBZUG2agz/GBr68LXrtHDZeIN1z/2a7cE4hz8/drMXw6hQO1ZJ+UfB+L5U
D/8id462yNexxmAf/OYxcFmyKPzWOJBoBMK+H7MeB6PIR1/WfhZtUcwSgtKp1PZa7OHEnJtvogzj
b6oDPN7kG0dnUBrVIc2nKdfl7APT1sjT6o52i3ND+0acRHgrMPcUSzJYeNRs/vnbY3v27bfHcl1k
KIBGwTLxVqFXztW3R5iJl0TMic8aMu6WlevbJ8cU+EkF4F5uLePHqAqSSEVG0pOYx3p2ZzF9faMn
kRo29O3K6wptmvd3fq2R7EcdFSWFuvI8lK4gRpAEeYnxeqOne/Byvz/EZbR1utg/WKrRM8TGUPnj
eodRG9El09QlLcnUA8aEf5h1tz403WymHooNdxGqe3fpwJ7wczI3H9f726mubmKe62bq2yuTI93d
NDu5z/edAWA2U9ee9Vd+81XmaWbdqPFnt2+bTYiP7hAkCQjhqEtNDO6kA7Z3+mHWUe9Gh+j6CEQF
NQU1VzJNMclexYHQ1OIY6ndz/E5Hl0EyIFbpN2YGkLpFpdX5xgiQ32AU4U/k3CEcGciXNq2BR2GX
w8kdpXdAOiY4/TyNPyEMAJxEZAx8V9QpaWuHP43SeAduqnxx/eHXILVIqcqx37Sld8IaPgUWqZHm
Sy9vJOpfcGCn5Ro7J4NzMuh5LpS16JIPa9aXnKyIFLMnGiA7dj2ePDjG6wjIbQY/4ZsRaRVHz7TS
ZdEDOrvmeIuPZgL6LaMzv3SdhZSjsvqK9SHfJhZqtgfhlV/N3N25o2F8oeHCR26Do9zm4QH+zzQc
USwGkmXs66ZEO0PTgxVIxfF//cyxm3LuyOIb5qby8m7V20X6pjf92WtM9wcCrQ+GlgyvNoB51kNu
t8CUzv1jZllsnTVm+haM7exaxaCsaJn/7FelfQ4aD4A8LXA//y9nX7YcKc51+0RECIQA3ZLz5PRs
l2+Iqq7+mOeZpz9LG7dxubur/zg3BJK2lB4yE2nvNahWYnscQksTkoXWqLMVQPHlhuJohC6gj4GT
jhlf+id4ja/YWE0bowcWXxv9Zq5yLZWzpcDVWwI70hSbElUkm+tnFNdxIPFaL3qfSzO+FMfUXDxh
YMChBTuyCoxTDcRJuu1QXmtcXfibugmjI/XlhQT1jQYKe9IOeG5Y8GaZZAHgjWIUl6LUj3QnVJPu
loFW8Y874h/TLUWbRBumIFCpwSBeZrZlUrijrAGwllO3tdPmD6F2XaXev1+mLoSrErUZcnyV2yrz
y2V8yBMgG1LgYzLFoKBLragRFfEtqD0AsuYaHrM2sYKvLIFgEGoHH4n3+TemXz50sLmx8MUxeyWm
6g8y/9H06H2E/lLAo+irqFGosK7NT1mTvF9KT0JZemnT8GgosCp1UhvmLsYGG8HQnUf+f9aYV7Pq
ahtpjMcXJy0SpI0hRKtJKW+RK+2POvanm1EHmANIjR0BqCmixGfl1nAgx0MRDAKablFl6RrIAHGG
5Oqhl117oBZdpOpfmiATtsfSr4BzBVOwMP0c/BA2bEbelqVLWidW2I6nuU23QSmyYku3dElR52Zl
zrcQj23zA/XRanQXeoWCjKvVBcR9kWa1mnNW41Ae1cDK3NHI8jo0B2nqCgC/XotWVa/nB4JZjpAQ
OJQ2PMQJpUl9/bYWHnuge8FwuqNwRwmcgwP1Odyvu3pleUmxgmy0tAy37bqfk87xStiv74iiGE6Q
H6OmrpDOvDbTTaNGJ9WkUSNK8h0xGMfUS6FNbvxm7hJMcx1hHHM/cdwKNN9TrN5nJjLycI9GFR+M
H9XLiilDaQw8xBW1E7ArwedSQ3SJjLTb9L5AkVBFUl+fhX68pTYtukTPU7y+W/9+a6Yz/evWzHTA
AjQMC76NuuSW2rp92prZLNAspCWMC+BbUXNwvrHoldvlakGXfgGlLmDTfw1BbVg7qEUCA5/axoN3
sNddkVvKLx1LGvCfHXmOZX+XtkNzT12tUeQb0dbthpo08A+TMm+8owC61GqSrSYtC31M6s2udLFh
T+ZjX2FCfS5PnB90/kvhJAHZ9CkIXHwPlwfq1A186UdD14Eclzqav/mbjQeeNhLfl8eeTD0IDp8R
Ep5uDfiqbW0zKvBAy1Cvi52fZmFjR5CPL7kPGQUDmiB3HCLf29hv/XMNTUL4YzbmLpq4uHY4uwPE
qltP/jBWKMH1zo/Wgrg0ksg+EPaOK/udxAnjBJogDFqXWmQSxXJt1jghBrnwB3cpUM7txkDNV00M
Yb79+zeQ/NvB0HQs03KYxXQb3BfjS7Yo8vKmxEe3u/gSoj8+B8PXLacSnNc8WXHuo6mVKVyobSeD
7BcYJ1D6LmCklqTmmjrpouGTyZBemrw1jFvrlZfrfGMLPmGTBB0/lwpYUQsN5TabphU1YfsKzJC6
UPQygD9Cc6WQZYDiaMayVKCsu1ghsjevzlH0BBPloQ812Cs7IYzGLAsEKpCyVh4T4J+lr1BEKPYC
ZbtVrdKv7YdlCt1RH3gm8c7S8geyUln6/yn2U0jiGduu7yY3GsdwNdYpOxeW6TzX/E9L4f4SeJMe
MxsVu2a0h1eKqoKenUHEkc8i+9NUUeUIyJwvUJCjKBzFlKwp1qIorEXdSxRNorV0aG2df//O0E3x
9asFpWJL57pt2g786PUvOQMDgpFtIM32Yk61s5qUsjZdgkiHpaAFjZylj+7ScVhBgiW6CQYPNhMU
p+Mp9ykOJ7D01q5GJKTq6KZ1Qv/Qt2bt5kWSPuCzTmV2Kp87OEmvQiOydtQHbD472130NlfeJ6t6
0SqunSm20SHBk+Dfv6bYKivLh+w8R/aBL1dtVfF5nRZbvHMdNd+cGADK1Rimr44N1Whah7XGtCuN
RoPKjV2t89GsDzXk0gFs1uVhtLX4GXmWXV4a41vfBp/7C9CjqF8W2ed+FR+xeHrzkvGbJuqHRpg3
oJ439ziHereOnr+ESBe9WrWd75T64DbRm/KV++blHRQVcROwMf9nDtGGC+FuVGvyfe9CoJyPMTE1
xtNHiyA5H62PeZAQ/LQKrfkxD2oL3oVamR/Nr5DGAHb6PkCsaql/m5wg/Hc/Hv2wHz8CRX78eJNT
r4asBSEssYWynTcKG4axjnbVuj6FE7MoHnycqpC6a4qHjFnvfcvockdxWlfz//gsyK+pTpVUd4Rt
6/iqRPpDfPkotD3A+X7aJ5fCBmNMbzps86kCNZelIF22M8xmghHCX/UpLktUycVw1qYKFQiwT1YQ
zbIeNc2PL/hk/elHQjyao+PdNdawtvXEepTqAlo3PDnG9J4CpF3+ETGrvMytAaTzrm3yA4Wi9AlM
Y6D7W2rqRjxuDLP/Bp2SxIWaIb9rs5bfVXWd7oZAA6xW9dGlCUq5jiu73Sx9WuvFqzGw7Z0Q4j0O
EN+fRivFseU2Es2AtO4Szy9uaFZaZ+ldjm2QehXqQSauvAC0eVpW4F3iH5efKBYiAETBz44TAxU0
r2txC6pdr3KlEbLh2fR9bIHfq73kRUZhuK+6MN+VBTNeE4+tKAAu2cZ6EGAdDEi13HMHbxsaoCVt
Z6VpARLRbuYl9uE/vhX5129FQzcsxgyTm6YJbgBTb5VPG66yC/0BJkzaORBQU19IJAJVPoFaz2xY
vfQvZJIvfbDnbtaO44PCAhabG6T+9EnOdSHzBDnMCZg0x3l0GSDNWCOFJQLNXQY4QDi6SyMiTBrQ
QOvbhpDLOQPyKY6AlarVrQl061aa/ujSsIYkY7yjW9hNHzzD94/42bojk9gPpLlWvBbQgFrloci2
edvd5Pjq/umL6suNGhqiov45Tc2XoQE9kxr6JQY1kcTlYij31caSZXEluVaHdg7lmnrmBvVXGx3b
9OsvPUCsRW7NFHAhl80qU9T3VGld0SWbLP0cQemoITUr5GWhTBLbxo8y1+z9pzg1zQbIedPpQbua
HKCR9arSN30IEhQfD4uOTVgUbeOSPBLp2iwXxe6c+mLbKbyAV1TBg+jhp4ftHWCuqgXHir2HPA8+
ya0FOiqcmZMEVoY9MPyVS7d0yVQn3TnOBNGLqLU2Xwe68eH3b3CLf3nqG7qNLzhhgbmmcy6+Vgqs
eoKanw0wQObnyBCB0P7U5+ZrERlWvbqHC1XyGEIT6bHNdHBpRSRODW/TxzgqgHaMSgG9EzSZBkcK
YDBTAJ4sECtaqRQxGyQVooRJwEHickdFHLrAlj0+B2V0on08lXmonxX5AUSGeLhjSeTtRNhqTaGk
dDaB9nNo8LWEb7/vvohQ3gX6GMTFjyaN4sD+vfkoEsd/Rcz1YIqACvFdiDPfXIeBLpAOdCZKSlS5
cXimn3uZvAyU8+t4q8N1rHsfjZpBP7cYLSUoN7//LyCz/rd/g8RnWhq6LnXoH/+tuGZx4WDLj0xJ
F5sTaIhQJp9WftzVAXQRWQmGji+GP8qRRTcVjtQPRpJuoNUKWx9AkB60IuA4irUdqi8lti6hPm1y
6Tv3UQbO/JDZHBYFtXMfF1p3jrGZgvxll60mWUZwQ5TGnoIzBtlBKP3su7gcslXVjem6yHxvO3nM
vi8SLraAatvs+xRm7M6cumYLAbx2P4UedrMQz6hRv3wLgqJBKnpAZrzqx1dwydwEZ7S5f4lPkONZ
+n+Np3WyNv7ZOzDQID4rg9fwzkRmaCWIy7q0aThLodgnOsODj+9QnP0IFzFmMJSaLFwirT/kebKj
LhpcwowEX5pAfCPOCEHedlonPuW9YEAz4sJBprlpc/ZYVHl36JOo2ImM45jq+1PjyoTVZ4duhyaJ
du1YfZ+b8Hi6y6fS344JpP1dDRmFYzZJdsRxAXemRCe1P91+Cp1vPwXM09QCy1LzVBoJ6hYGLyVQ
k0Wpn8Kw/daNAd82UQMdJ2PUcKURgCH106f2HK7m0F3FIdPQ44trMzdp+rwIDEohy1W4v3/rW18f
sFC0M4WD8oSNLZfJjC8PWEAbOl0k4DtUQxZMQEyCgwfXtAIuv7r5FH3c5WPw3rfc/Wtcbpr434Re
d5d5jzg3JN+mFJw8GXbGNp768c0pn3JrSL7pqjtEuXurBby8dHEGRffc9+Cz5uC0UZjNs9kxQLNA
CvS6IDzqOCSsI8UkNCrnhxMKI74krByvYsLX58r3YHlpa3518VMYVEu95bceNOhvOmgKoNKJl5Z5
ASFqiNPftiBqfRqgGfDiep8xmpA0pRlAVaeu32FggurPPMODz/1bEkVYCuWN3/9PpFS1/M+gEsvg
umSOjTyB0C3H+pImaATrem7l42VMgO4xYMSNPFno5Ce6jHFSwJEKl6QBasil21FvN0MGPyUK0dK2
OFnweHqf96k9R6vZFLk0a89rtqanBW6q9DdD1HU3uV3m12jQ8yvdNTas+vLAS9ZfBiZo322DAido
GojVjoHuIGAIoCyO4kiv/rVUotYLRi88Rnx4WFanCAmf23PGp+2nNdRMC4fnmzbdLeG0DM2p+myV
QjodDtmxfoqyYbgpizRE1SnHk8pKgdlSfYlRJ4aLU0sJADcgaamOMlSejvznIEK3ikwTpkvZA+s7
67UQQMjAnmS4HXrQLmpYAW503zuh3lvzdVXlb1Hfg89t4Rto9w9NVFjGPdxWsTME8GSljXCfCtJC
3w3SYNhfWgxqmor1bTU9ROthsbhruQFBH7zTADq7zhFQDtF3bTExNx08xNKEj1mT0067BnJkN9Ms
P8D5HzYx2GDYgFTQqGdrAhNBfxpZNMIbUXsZnqFKCW+trYZTWetCE3OCgCnkUCExI/O1Q7y4eZZj
l6cCxdFvddrJlQGM78U2AN9CBapad+E0/GiNNWGVWxXAVAAce72DHvnOiRCfsJm0t2Bq4KE4KGTX
ggWdAaITfE8BZEfFWAFp6fIpMPgYXkzcoJOJdSIzAT0epmmrTNU7fD940YIJlgDUMid0qUtLhaE5
BGTMveEnVzlw+z6pshAWNSA1jBkezMOYlJuh7KfN2EfOPYUY0wvH49sNhbnngosHzzG1dZ2DQFFC
yechQLHz3Bf1GwS04CSadSh9ZmG7jkrLQmYFhL0wgfgeJBmm42B1t9QVSPgKuUVqN0dT6nf46ptQ
x7OhGhe18n6ZRXdj60TQDosfv/S3NTxFQP97+rQkxAZA9micZ3rRggy0KnzhHNoke6W+eRH1c8Go
qDuw2PwmAh9qUnUNiI6pl987xR5cwoAkTg6O6f2QpfR3CYwLXKEqerXis8FNAbw5zQPgSLNWX/op
gvricMxWnYSGo03UOOoMFN2u02GRqeZS8KfRebLVvM+jYJoGqJS9gsBeBq5wCAmFOvvBfQEzibRl
T03QDWuUdbRrP7TDbugi+BjnOMNCWqzcRaiA3g7+UK/NxvOfS6eH9VdW6D8Sy9hDBCgM3LaM3Djp
tT9lxl/jPpSvYzZUKytOyxsQISHbCJXp3DOqQzvyF1KMpstC3RhlumUoE5ypv6s9KPtWEB1baVlT
bRbmxjxsttXB9sTLHLesp1bJ2u59FRFvi3JHNW2GJxAYpLY3N23hyJsJ2F4aNKlMXlqfI6wq8278
uD0sdXHtI4L6fl2jUrSYwih+CjiJIHcRn4D/RRoeaGcWczDvUjuZ+wgGbXcD3OJh8OKa3ehAJFPp
Vvbc2IAxkxw1J9XPskkgXjkPe0q4Ug2nA7SzEiiEMzu96LWyw45TIzzxCPkfch9JK/h/RrV1Jjpr
7sHJsNfCCNtRUGHpQgORARHzwEeBfup7JMHfWbF/deb0GTAyaOQrIdVZPXU5R/bMe+H1CP7qotz7
l0gvskwyc17CQVS7T/NmLdYRE3U1cY4GtDd1YTwHuZcuDO6bGKqMZZA9tupil/pLEBnDhWP7+diY
SOprrAdrhjfZY6Un6ZHpDSQhVGyTtMF92YSAeGKQJvw6XQtBpQh9wPONPtl4EB3at84wvkItaZu0
A3v0Wlbf4CnQQJYL/boKc1RYr5p1JbahjNkjGNWrlCf9GdqbEBBg2viKHECiVOXkPkjiecVIrVhY
3vuK1E8vTGFaCrRVAg1YpMe6xygMFMW8eNE14V9iZAtc0/aLF8P3qp3ddtaGmnbJu5UXASNCTSeW
F6jmGHe0Rp76a+oeRQTFBrWG8bFGmOP4W2nWukxyDXwfZB4oB9HmUOzAQ3/uWvqRiOMr3QNVmvrm
vMSQAr4mRPIyNycYwJdWD/1lZB6vBT+knuhusspmsB/2hxsnnoyjz1rkhzXLSq5jg/cyyJ3DzqiB
NFgneR+BrN35G+wr4MoStNDk62z/ShcDHOd9UWuJW6ZB7q2ddMRf0th3Tv8eIesUROsstr5D/c0/
zE2aC2s1fQ1sEB6yKroL02BeNNLa/tDhS57Cln5qTs3/YjMygZGBj2UF7sYOxkvYjvgwIj+Ay/rY
gXp342lxfjMPyKgrVp3hoGgNDPEn63IBkIrXFlA8JHDxFzvz2bqchmjiRzS1jLo8VY7nHOWGQxH2
E32dPp7vvXh41deBPrUSEsp9cZ256fS5ttZwnYO2ayie/DrX1lVjAewO6PoYuGFttgDQDHzv6GF7
GTNVEdVQrKSEBo/abmWB+r2NqYKZ6fUcsyQ+IDw47ZCAgZ2AwtDHCmb/RQg/d/oTxJCqw6J8T3cN
IEuKr3GEXO4dWGTjYw7+4X3UxjDvQqtrxfjYi+jiJXF/pS6rMfwVGyofGBMMekCHbrBVszY0OkUV
6pRN9rMQcQ65m7j7Vncj9tqC+ac8b+VzJ/JVI8buW5RrctegcrylsMjxz/hO9h9jq00uKIzHc5gm
63A1NF2B051nPcQZNC0zvIELZtvHOInae7/Un7qRQaIJ3Kx7hgTVxWb2OcGXzn2mLlpZsk3eiXCz
9BlGfW/4QpwpInHAHsngfwzs56k3mHgabNY8Ovo3anSQFHwIQBiglsD/5AGYUqimB9ZTGOjePXBd
6znSqbt7fCPhk+1ZjzgFljG0PUJwEAotxNHUyTOInBtgetMZMmYo1Pr4Crs2tjZdxxQmGV7OnSec
Kp4WiYfcj/E0IrGx3oZqt7cnOQg4EjTY9Ool3wEYMblQobxFzT17jnI9QnkBGFUYEWv3omlil3An
sWfdcgAsn32ouc0RxZj4D2VT/p8j1Kt4Aq54RsyKzQjqmgvlZwbT7ho2Q10DGaBg6LciHnywFfEQ
X6OANG66YIhuzSAFNTFwotv2MNSNdqVeuuSZ5BtmYNP9vpCKHyM4ooYlxNlVa46LPLHToEXstvj0
5Jsxsr4lbRIcadk5zoryY69bL3NEESbcTXsNVhJg477/iH3VQW5ULQBpkfcfcW5rx7wNteuyHHAL
fFMNDEVBmqBZzS5XP5SRDP7a7+xyp+Xdm63jUVXAuvxJtVhZfmrFgVbf1KlhPJlimMdqr+NPuVn/
07yPMag25W4YaYdW2HjPNf2PSHY4A6gWDOv9veOB+03NQeTPqYNSUTVuMg+JulGpRnV1Dn11ryp2
naIjj2LE50hqj5JqmVUw/YjrtDo3ajDyk/cF59He3ITSxEIF61cZRCF3VoHvkdgaZ5XRRW/UqSNs
nIvwTIqk1F9yaDmwnAUbEiGlvqlLhpNm9bcUtvR/TE88DSTEtOi3ztDHcKKftG/9ZLzfLX1f7oop
8N8mKMjNM5yqvtppfWqmwoQX8Gg8g6sDbwptuAenFVmb4cWuEuNZPfpvi4A9tCoGAkP8lEDzw7Ws
KLskgV5vgO2u7nNjOENC23yBHZ19GAMfJ1KlbaxNTrLWPcC0qInW2YqG9j6tOtBwoc9tsrDwVsSJ
GvCbe09+1wBaEDjeamZPVTyL96MNUU2kqMAOYc3FUj9YzySgWFZwb5mF9hS1O+qNgkpAyUS7UquG
xvc54OD2UzNhHdsX+EJeU7PxU32DP34+T81EgQpHWLCjLSpnr1k4ZEJLx+AuCAzYUNQQeRgg5C3B
7p4GCPTAHJGaFR/kTWDIP8NYDnt854F7BVOTYychq9VXdX/l4FtfI9A3dwWDZXWr+paBEf9CmI5D
zXTpo7uk7Ou1DhHQ9ZcBh/XVanSaZEsDyyg3O6XQjGQCvSQN0KuhcvdDxm15oP7QsqeLI6dpI8Zv
HoBaeG/b2Znuaji8NS7d+i1GAonCimt6abzSJzlC6RqdNEyXiIbptksFEnNZp605ywEnhUh27ZRi
Ty2/H2NoOqnvbmrzwZYnf/LdUA3QaAL1tP8Achm2/Jph4xKnXYcJIYUEb+pLhs12ZGD2xRheWJUP
7oyi6uFriQ1etl0wU00Oyf2S9TcEmRpBt1ROXW9LQPovkwAlsrYNiuMwEPDTtZeAvLvobCNXgspX
8MfSQ3dLqAdle8elMBn8YdfFKhLQoBqN4Oo3tv9YOJCinQYoAsDdOnhErYpBNn8EeECNTqb0HgD6
UEPUAfFXpDa02jxSOHPqBN9pEX5dFQ6nDXlTNtaFWjQLXsCXTk4JUBxcd3s/8mFkgLe86DPvWEGJ
/qmGh+kaB+Rw36gmrEjBuDYhrEfBOnzt9zwbxYqaAwPKILQGcBFVcFEb5XXKots5tgZ+BCaVLr5A
/H7VJniKoYZ6Ty8z6emT0Lz+hkI7HZ9ZPPbjE61jBZZbQ7EFsJ0JFvRKMwWPVH89/tqkUeDIjHlU
q+zPwaCkf27+09wyh3pB3MGm3GPY2sP+58HvS3GSoV3dISFW36kukQbiFONUcUf9BTPmLtnU66yI
wWUybKi9QbZDXnsfpumO2p3HrbxO6hKEOWw4Bud/FLD046zWQabcS7c0MC/yMX8JDmqoawwTa9cz
LNQBzCbuozeS76QuMMuOWl3lVwKKxvUI4HQimu0SD7jEG7XKKtLveANSocrDWcRbJ2YPcdS9Dnjx
BHKxYAir7BsFZY0utx3OPqs2D9KraAv1xsnHtxpah/jzteMViorptUlC3c0UpqdBUnQeoBkhxO0/
zYB3+wioWmohBxewHenuIr2BzZZ8BMXFeGqyT42/Riis1PYU9tecoQ7vgTGQ8NcBFHwUPX/RozE/
ljESQGTEgwNBvjd4LeJLNLFXevzTzgBs4K1mMe9KrQx0ow1dqEkDKoK2ALRJADNBR5aHBUdq0h0I
9kAU0qbhYzl6BcgIvi9HwSHe6FfHw/eGwCfZCjp8KgPdObSNlazw5HAe7aicLikfvlOLdyk0JE02
QbXX9g6hNoaPndYxbLAUgEc1zTgtrgE2F1nRAicYT+El4bAB4KjHPGq+UazHNO13XamFj1MF34gI
5FqXpvI4zc7jOKwhRZef/ACQobLo4YCiRQU1R89AlkXLsnT3+/qHTlXvX+oftmXrElVxSMoYwNt+
KUrxIip0ZC/wkPa14sgNHF2cQvspPW2r9R0EWKCZOrTAHSoeMwjlJtQGJg7GFg7Ef+Dr4bupSf/N
NPH+Qm1LPNcsQqYh08TD2GnTOgPO6q4oO39bOHV7Ew3eBPl+K8LDu2wPfjn5R12a3QnOENG+G5iJ
02fWbkdNy28BgPU3vAqaFSDJQBZgu7myq6F7cQBfBi7GKH6IxL9AF3X03by9Z00RQmew9zelTOGu
YIG7wdWWS/cU+c+un1DyztexN+Z3Y9Nl27AspouWa/o+GPQa5coe+irToO9MP9IgCYRChBFj1500
3D9YQhgncLylq3uV8WwOdri3eaNhb4XmwADsjttBwOMWTVjegy6LpNmJmlLyZ7MojSu1Iqd1oTZq
PlpVFz9UQbSlbp9Xxc0E7un8An2uH+ExapY/hDAhf+I2BjQNUXJGnamNIdOgQHGtjISbW1N5IhBa
/dHsA6RdkWR88Lz0rh3S4SUZetBY2gk0Fjt0zgasiTZAZMavKA7c6Hpr/USC6w6wh/7Fw6lg00H6
9QwNC/tshYm+5gr+2Vf9zkjL7HaMWXrLQYcBvWKEJbaFPABYwOmtJqGzyuGTsqMmBX/ERbxsd0zz
Qhh/RcNGy1DPMwSce6hpQkoDHCfg4JdRgsU7rIJ+jxbGZ3ruBKa24n4RPFCrxTZ1aVmTvy7gonNy
YmYCnRnP0ryxiacdDsAOpLf77DzU3FoPQ5p9Z/r/OSIqnA7E2EL+0xoRm8z/QEpw/Ss2z5LAI6Bk
zC0dJAzHVqXLT4As5oEkrZVYuOI9VCUXYQUSXwhjPd5ETtTOWgy1AUGGWWWBhmcJBpqk65xl0LyA
9gK1aSZO+C0Umj7EGkAiD1cN8OFrj/vs5KgLDpTTiZrAgAG0TrfUScMx8ARrK7Og+aUCLS4RQ7fL
xC/rLJOlqZXQNEl8UNWRzplAEncJa9uGHBjzMO721IS2YHY7xCM/qriS4qxkzG4prkcGeT93Ugy0
dh5njG4IePjK6dURwRv/R0DVgdfVytD95gL1WCBv4n7uH0NUG6h/0kV/p+IJ8Ko3+ud+FQ8E7VuA
jfjeKjL9olWDfqE7JQN0CdqNHMb0UzccaickU0PZHYK0uqFQX/NgeMjtW8DL7gYrHGxgBRvnmqJa
urahgLCmJl2Ktk73vjae4O+ePaKUNa2RnEqQGe/RNFDvi6Qn3aDk6SPHYQ9yEWJlqViaAIzfE1Kg
1mWZHpdOsqP4MQm0AzRL36frAZIfDmhTh7bqYJjRwjUDYm/rNGnrEwMjYERxHLuosBINRFzMFwrr
BqmNrhbr3uhynEKxEYbyPk2my6cgbFPnxaiP1lriaFWnNF6oX2d2fdB888y6XC+gbK3Vp+XCo6L5
1BTUZEOJpKGxXsLojmLnCLXIl6kU8vU1KCaofWcjsjhwu8xghbtMbKhdaxF6aWEaGsMAmxpYKeD0
2t7HscNB6WCdWzqsva/VBfZF+YrZU7ynJg3kLdwzmuCeJik3h33BhedOht/NfXAoMYF6mOIDxWsC
SveinsecEsjwyOY3HLtR+M/U9ffY4EdPmJXvOgxnxUy2P30GBGYL+4xn3xAD6NRhdw1Lme8nbIJ3
+LH3voUjCXBaChqea28MZPBJPQ3ywvufNDznMa3SaZthD4tjD0J77mgrq7S8N6jGbOjB4cCOpEHB
tOoL/gSFi/GGVc5rZ3bGkxVDuRr7iNdlbJDitWSO8aQZBSQW/or8h3kqEo9n8NPqYOfbJoo5djhe
IkikgswImT3qWwaEGqWmA4lnGBx6EMsCGw1nNTW59TVnU1ZVtdH01NkCE2cfy6zsQbsEjZZB2eW5
bvTvTV14f7Zh4Qaxaf4hoTAIokgePnjcumZd/xQ4UAt1R63FjkFdAp3Xx3BAIdv9ekvjINzVx5jG
50ml38wzl+mfYug2hATI73d64uvTxGamaRmgxEhLt8F6/8Kn6kZLQFzJqc8N7OG44QTHTG9Dd9YY
oXY+DX+1yxTb6kKNj6gT3ZGwCE/CYQ9qrFsZ3J/ZwY422jddZcOJMgF32ITvNWT7ZbnSwl5i76iB
BrtqTLFdTkYQugncONY0PKLBoUu9KITOW9zPRylAB/JbaIXioGRdeFSheqKcxL4oIcLsYNyOKS9m
QpGzaCQuBCMPNn5wqqsPdWSy0+//ln9LadjIzgN4wHXLZnA50b88mQ2o5OgQ4kvP77puegz9p/kZ
5vj46GUy9bZQW5COO05QnXG68f0pRY8u1FeOVm9DXuNKokueE3jnGA80l6QffCOOt2NRIyumBJtq
yaEbgyPgzSi76fnvk1KI86z6YMj3vYKEegbI573m54dCKQhRn6i1au4TNWSEaMDnv8S1au7S1xRG
BSmwAN5pIEY7zda2kY+UfnoPbKd/k5WD4/r4+3xLsxgYMu44qLQ25X1fTs/U36aJWCM7mR1FneYv
si1WfetZ3/Ra/WLIae6oydiEU6wIX2TAymMITNiapquXY6me3HdxEMwvR/FVApcoernUA/729/9Y
PEi+JKtsZkHWUjq64CCw/E1jKO5Ky7RBLD/Lqncnaa7eNXciI7wOaJJCD30c5L904Y23moV5KEKt
QZ8hmolPTnRVEdTqS+DC8X8+YTudH6FFHm8NIL5eIee+t3AO+oMzeCtYjl/eRUOFiLxWml7ZqxWw
uyko67u+CGG5YAR7euOAec3wqZ3wilEBqXfYSMBA04wP1ISK2qdJuh/tc65pLtjyzTbyFCL710ut
g4vkUifMo9O9aPrLP8UtfSXLLgBnmtYbilC9Gyqvm8gy+b7MpldqLQR83YYbTqAGsed6hSdEfkNd
SxjNnDA493v8bgBIxHXaG7LbcKZW4WC16gbVNX5mBR/WJRQxfkzxHFAD7rwKrLK6CWwQZ34XYHll
cZikXIegRrB0//t31d8whjbXISckSGfENLn48nWRIX/TjI4enGC8g3qa24fdMW1j/bkxbdeJWPto
x/n04EXGOig4e+5HmLEaZfbDi0r23FSDBFghgw6KmiNTsEAdO65gNovYsUy9NV4h2s8rCjCbmZgG
WO5grjp4Ms9j14+XY5695gPMTheQepgP01pCR3mz9CXSsK5QZ6OeBbeeMONzKA1QaN2vqNLb9RBp
FCZoqPj4FLBGyUy4O3YFq8G7BS7BKs1vTYfvsKjH74LCHPVCZcK88Tvkont4cbwAyq3vJx26zjSa
/LpEYevzEq0+0BK6Wjg02fsSNIfVNpuX8BU6YvkpYqf638Q8/7DgoUCXuzUcC6AgAkotEKpAGgke
TiaMzBXmahkwgvg/EjGOeg98zsPYeC47QMNzqVsGA1T418OeVQamNRVTfUS+CTwQlUJt1YEf+j44
3Kt8a/1rE3jU91GRMf4puK7MH5JBDCgqzGzTMJZsfU+KB6l5kPg34/9H2XktN45rbfuKWMUcTpVl
WbYlObT7hNVhmjlnXv3/APK0eryn9v7+ExaxAFC2Agms9YY3KNzWBZk864KyytGxWqQgRQibzY/x
sjMBvnuM2+hNtn6Pz1lmPFwvWNUDFkETet2F3Wn4E/jRThJZ9FQBrDUaX1u0XB5rcZBxo84bGZet
wUrLB6+Plkbr5htn0JNLNbOdSWIdrhSIDUDJ/q9sQjdExXbF74X5TJY4F11J3HVi96QmOke9o0Db
bTOcEMTtEFEXe4rfjWw65xgK/mrSr2ERZ3+N3IQXltHEryn82VXqIe+FtVuwD21HecLq4ktbKg4q
A368USPV2Rb96HxJYaQp+Zg8B7Gt/I+P3PhMSHE1GKimY1q6rXv/iQdPxsHU5pwKldu7pIEm5dhp
sBTSsFXXU+4q+HYSux38Tmi8mdHPW0ieKaT8VzrEidVQTK8DvkZ/9Z6P7y6F/4VXNqs2tv2fU619
9YM2fNdHVijgl83LHGEy1nRN8lgrrrXtuzE9hG0ZH6bQyEj+A5ks/se9kLTipy86dFtDdfgCGtBv
WTx9+qInltGTEi3qgwlr8B6qhrPrQLXu26AIHkbXEqtzrX1WPDK5aPTE31VM66qq7MiLlfGKmpny
I8+gDekNeELdUNSV2jXVY26X9W6aXBdDHqc6wqkzQTd082XkjrmIMp1U5Uy+Sl4p7Ng84M7911xk
IUo9lvs6BVa5MniLn1R9cLZ6H/d3JON0uG9RtrGbzjr7CcZgPoDYr66jPVqZhXSbrjz1rh/+8tLs
exiq1hs2Y/5SXiJCl79+5JfYY+8wTtsCtvPyZjmm6NV/iTXClUwOluPKKANwa2F3Bs3fXVZ1CKJi
HOozGEVrrvWTbyb12eZWvk9UfFJlXzhO7kM6kgXjoyxfQyodQKSn/hvvwWPVg/taaN6Lr0UO35OJ
Mnrj9j9RG/7mV3xP2E5HS5c60QNa+fEyzKKvt8Vj0fQAEPTkq1xKyrXjP0N5AvasQM5/G4T1sqhU
vov/PIuNBHrjWFSQfzTO/uhds28DC6PXQ3OW20jRQvD7j5bsk5vKvJjXphgpN5W/5zViiyn65DzZ
V9L6v837fZXf8+RVoDJ4e68zxnUdTdPB0ZTxUOZqupi7Ur/GAsiw2Kv+fZDjbk15JmN9iqA3ed3d
gMFOBeWA6xXpmCLV0evr67ip+umqzrRXnTE/OxDPtlEYNmQRaPazl58TVAaXoTu3OxlrRYyfwMLT
s/JJhsgPlYfIbH7IVhfEMAFUTd2icEc6JMBOQ2Su5EGXySp52lBi3HbkidlgiTxXOqtHVXbLdqeF
wNWnJsJLQSS4bteQZ0ECOw6BpmhrQjvbk1onnQgW+GhDcjqgcW7dWXV45QMWfRJM+7Yr1U05oV+Q
eAYuTU5b7iejQGgscNNjl5eX0MT/ITXc4HIbIWOZGAGg+CLHywP3nX+9RuwUD2S9Xjorir4bRrNy
4tH8gv23tRlc09qVtZa8lH5+kgNCHNIWo0bSPo8dtASVNlphsBt+r7R2BU3N/JJFus2eBvUYFh8w
IoPO35ByK1hF0tTMILpkYC/cOgOCLkLcFT9GyE4Z++cIeY3JtIoV4PP6oVbtC5hR1DW0iBRi3NZP
MXiapTka7nfcuUhRIPzrNvCN4emUmK+NH2PLKbTuxzbbRWk9LieHNbmZtjulCJS/StMEKepX763X
hqsxt6bHBm7KnipgtdO9Eqc8MWkQk1rIbfhAtmcbwDMfTJI8F0q2V3Pb+tLbqb9NrDHc1CQZEU+c
v06z4qBtbpcnVzHfZBhqnAKmEesHjKUevXRYpkblnPRYsU9tYTl3ZWH9rFEejBGvqMHroyXqu7G7
D2GgvSc4peiof2XmvNc00Mkp5hTvaq3/LNLSeFLKviFf0JPxEsOQX7dWBtKPe5iFEZPzOenf/vtq
XjM/Z1JcRGksfpueY+lI03wWDfQtH59CXYsPrdcbSDtog3CiCNM15mYIolC2Wrvh6P6wEz9Z1Gaj
v6othP9AS8Ynwwth1Rlmc/DnngNJjK0w4n5qzRTbgJkym541L2ZHgRDl+HwJyaR5cfq5P1B/VheJ
aFYOUNzaGuKFlwftS6t24wPr7jc51c3b/Klwg6OcqZiWcvJbDwYlEzs1dC/58LOlmrNqwtBZlaNR
wDTh0M1BeeijgcTXra1nEbymW1ux2nvVToYaQYuw15a9UL3oojF7am0928IEUBYydjvoSX1ntHFJ
LYmx8vDHWEzXH6pUecc9y1vEdQTFJ2v1cBMmsb+gaqlOLCsnZXW1kEMY3DhU3G+lK5yUhbxZDMim
PMxUVg4K5PJbSE74NFYOs3BXXVljqioLv9bcp0kzjk2hFfcuawcFszgckqAjuGiniLYNxGDNfWP6
mOP4nbKrlAT/mo6/cxEUpXYkJ7+RF7vOYXO4DBxjevDUwHuSHag8Rws1yg1AWWezhU+gSnTCQAa3
tYfz1a1OxnLYNCsrQ7Pvj2A3DFCCbYXMgcAzCJwD0P3r3FtIxitf2HrHjv4/VHLljuTPHYvLOo4F
LKrAOiXk/xBoGmDEBUY7xQcny+BAVySTSSFn7FPDCi3UPDp3giheKMLuOUc6LvTm1ZX0jJ06M/77
79L8vIOCWamh/6p6VLRVPGA/LSzjyLJKEmQoFzlqej8BceCrykGe3ZpZUQmjq5IUm+jlTtNtPLes
Ka9P+ClAIn+osciWrdvBtbtTFoXYVYtR8hBDWV3WMeXbKDPINA+KXe5yOEeLqMc5Jak8Crip0KGr
21HfeQlEzRKi5kZyraQPqjy7EaxMU/17iNDwl71/HERsCI3zf3/fxJvzaUnuOSgk2WQ0NddiOfr5
nWsaf4Rn1FZ3uc361+Jeaq19Wx2OjYCJsjsJFrLZZiBDjRoZYsMmbd4KaGiOtfIigQu6qmHYLxBP
C49F3FKoN7KDm9fhUYYowIHglm07U85qMrqnsPS97aT3+bq2OuVVVycUHbCS38um4qjJIjEnWOCi
N8XnpPTc+rlqyvmMnvbODl2FbKgKt6XgziibbvRDxcpvZ4Z1uowbCBI2UtGPBbCMyWmgS9RW/8yP
bBmFnXKSA4K+bDB3qfqD7IQGjBpu2o4b2TtriQZDK0NXIlcWEBSLN3h5/qamuL+RpAnHt/NlF3Mz
l73sHe6iMq3PQZKbFzN31pJLwe0Ms0iREMEN2DiEECSX6FUo5g8Knz/jocTpwsMUbZKE/PotTmv7
LPlFBiIi695H5LfqjJXdpqHAEb8GtqGDhcrDp7AYWExNRvBe5HBJJkBwe4CJ4bsC/V/vs/it6SPt
UNa6tpTTyRyEyyKrIxZkXfoCBnWD36HYGCrBrh98fq4DgBRzwAlhVjJ/10VDioI4WtRXeTKtSd7d
qczurlh/JD+jRWy78aJWvHILOWUCVGCeVCxbz+oU6E9KO36VYSzL+o0ZpfDCBM+4z+yTEQURi1ZG
hd34dRCTnczsN/JaXThtfZLO7LEE+6pJzaUizMZD4UeutyvT5MskG6hkpytz6OutbCrNlB+Bub4k
qo1H0dgp34bBaO99YXXeaeraslHVnqeY3bGQdajKqHiwY+2M0CG/ft9VVj3l2lMiFCFUr5D7n3nv
DTl0oabst9OA40nkTg+KpeTotUejiYrv8OrP1vgkDwq2kE9FYu/wVXLvr8OyyAAg34bTOh3xPyqM
yIoCFv/Vq8N+d5P7GEVhr2u/D3X0V+HFyQljFVxF4L4szLFx3k0VZcnAhLHdGml7caPmCSdB5z3y
NcSZar/bZ2PUI8f8Ii8TxYW3VQx73MhmYPDue5r70gImOySOiR/GBHMt5Ea5IHngaWSCK28zePmP
azNoyxDPSaRjikUbtNpe60IYeWk48YjWtGej671d5PvzEk9V7dltQvWoF967bJmj117C8kWJGSkj
/OzuccTQH+Vky0ytRZpX8911eGbVWOr1S5Mi61rFMv5cCqqEBgmlRrX+KEOqHYz3uVo8kw5TEaRO
tGAtJ3h2hd2kY74Gk9UvyBrwKkEePZb6TM0qRa9BdjhFYDxO0H0f1cb4s0MXMxQFM6pPM24dtbhU
IiQemrhc614ddnuMoLZh4riboIyLh6JQ/+Ms/t072mnPm13YyXECdr1kCU+O329eYR7gsFXpyCEl
dXAgZ08JjLQmH3CisVMqw5+O8hdkbv+vkLpA3ycfc4wCAj6VuYBFXG3ih9owx3JVLMPM25ykTX70
U+PfDT7p4dalnAOr3tkrbm3DAcNgtRGmKa0bIphgj2+3EWYZ2Cc18j+PqK25X4OP/1WP+BKF+oCJ
h2U67aZrSIo42nQBsac9JpBejp1d4wzTWep7EzTcebpyOE7sii6GPz8pfY7eup9PaxsvmV040PRW
OOuM77pixHtXA84rJ7P5OqGTHlwGZXwaQGJs0sbo4Bt59iXQ+MgrxzJ+2ulRvk1pA1CNtYL1knkh
HmHDyB4uVNsDxajVNE67mm8P+zuyoL04NFicYdxqPcmQ11XFChhus5WZTkBo02Fy0MKwBu2H4znx
2gQ9uLjyjwtjN9rC3GyEm6xqpDsccpO7K1XZR2cDiYGd5aEGCFAfZajfViDXdheMAq0rnENws4TR
ZAzppm3nhr9niOdXuJbAHwRMSvHPGiarz1IdNDcuejd9NKL64g+1cEZT9ep72QxGhWORk86vUVeU
r3kGf8fqjPAIs854qwsk5ALztc+t8cHukfqUYQelFUSwkmwzGMPIXx3iLWJwi7PLaXrIck1fQXOL
V7Jpipg8k4fWnJ6GxPP2ahoJLxzRG7qZf1cH0d01VkNp21twhHeab2msftlLR6H+3FIreO6UIaNC
4HUbtY0hXdkIBIoBDVbgKwd29H0BW+aph9M7jjFPY6XqLkM2dGt4amyUO3/caboTCXXH4R7yiYpX
XVucqkbBzgBfpFfkgzOe8xi1z4KgFzc55nLAv1wzi38FqfKqINr9bqZxuszSgtXXNPqAplg0REk5
sB5UlB0wlf5ZbeC9DkpirWQvepE5jvNRspC9iVJ556AnsSWm9uIQOsZTH1DhQCNqwF+WLG7HbeuY
pNYh7evkPAl7YFOB2Fo1qAnI5rXDxeVcTpAxedBn9LKoAT3I1pjiQuhqQ7SgbomaLgAGkvlB9Zxq
JjpEEEz9ctZ3Tl7gRCsIpqbW/lVYb1po+Rc3t711hkLQPYko/46NAz7ZtWadwFvWS7Momq9x3t3j
/2L+0uDJdHUW/hgA6S8UMzDvtMj+YSmtdXG+FyxxL/LcC4Z0CeQ/2zuiq4/GYR+1BbqaolkOardU
O2VEWQYPr8HR+2VZsg+9LYLlgtesO5zZXJRsgxx+c1BCE8d7+eMsIjYAOQVgEAOrlWe3cf/sjcza
XJhh32ydqjF3bao83rx95Jn08ZG2PqgZGvvasXZBhm1aVNdgOMcazlhiZP9o937jrBuD1/awW529
owvV9OgN7LqhawdHO5mLZhWhQLOvbeeIl8gPzY/rt9Gan41WLS4F7/chYeG2ugoD8S1RB273c6tR
h820cIUlbLwfgCEsAbUEHl+DIvxqdhBmX8ZK/zY7ftteEMrG1cnrMoRsqN4bwdTu5tI1FlgagJ7v
DLBaONEYqE/SfU3V3mLSPEjOkWPkJdwIE7RAGJFXsQ0UX6DKvYoqtGFBJDBcK9zZuNCtaj8zD1m7
yoTXUSnuaJ24gX1qyo5brByBseZav2/wckcPfFBePMDgUgPJahA77iMjuBvAlN3i/oRE8i3uhvlO
vmW38Z6FFErDrRmNyUcppBr4CGe41bCXISmr+js+UoDdy5COGNJGFTkllMNikg9tgAGPnpw0S//W
x1P1jmlfuq7ToN4nMuvUbIYU+wrWxNmdq6jzahSj2CTHixHWT12ju2/VWkm6W0ueujT+RiYMIdea
zYUqga1jayy0LOwPEi8ve2WTDwX5ZzH41puKwZOYawgMvmwOft0ufT6PpVyYxk2DGG0SUg0T69SZ
estBLkxls1BBntv7q8AZwrHposgz75AGJOPqAgGUqEIIAmVb6zCLg2zKQ5lX5aKdvHmdAjeoF7ce
OVBOSQMeuXFWmKwMjVKt2XNhOPtmgfw5Kp6ycECDruyMJaPEJsDwPJpRHEODDYyzbVMMFxiFPmri
OwECWslRqKdUqzKunnDbycbTdamUqK6w55rzY0mafA13UX8GwNUuVKX3fnRhurR5mv0ywGeppTm+
tx22mWNjxSfK7uMW2kqHUXTxDa9ki0Q5ngcAyLCIm+5tdYq+V9E0rKhWCM3yqMTz5+8BTXkfxUP8
fTabfwzQk/M429xVPC9H5KLIn8Okf5TfStXAR+Bf4lqPPAnfm+LQ6HxQYrz81mtK061ClydN4btz
o0Mpc6P7QRkOZJ+RnxcFH1kJEiEjLaDnSw+o381ZwLMSq/Eerkp0Xdblx9HP2MJQS/2O7PdCFWg+
iMktqMCuuHSKMmxhknd7rwzy3RRkNux5q7ax3Gs107or3fzPJ7ueDpu8UfXD7WEvn/0JGyDkqYtX
GTcC4+/HPlRafcmjPF3LK+VOWnEDNqeFvP+4c8/yDsfS9a1y9Ckmb0T273GyKQd/jrHERFcGvnMB
+Gk/V8o3FqLN41WTIhOxyXD/NTYIvZWbqEVcFerWNy59zjend734e8tCFayb/dOaRiRyxtm7BHab
bM1EEClt3XzEI2BeWm65t3rLeMrA8azyqWqf4EDzFLUTJFbQur0DwqOwJZ2SRyWFmVDADXlGBMhB
eXxqv7aFfqojsYTWrI81Sd4Eh87s4+/dxH8WhoPzMs7p6+ibiHONabeVEPmwxYWiwdlnK1eGsil7
5drw1pQA+ib2Pgb/f829XVm+0G1u+M8/Q74ub6H7cF14NiQNAf81qPUI2ATQCtwsTX3Mj1DHPiEp
rpCLkczOEhT2uJKoDA/sy2Ey213TKNbzrJEyq7ryNFuT9dzYqMXkrjfed6IznpH86dtZ3ckmWt7c
pMdyXMvBXh+Ye9Mv0f8Tc7Uh845pyx1ctNo4d8+pPy7kTPlSwqJ5gJ/74T1sO8+e2M4HFjt5eeam
9reyN9M7py/Z9VtqrayTSvGWvswC2EYyHTHX2zS9at2BW7KWmdXA/RMrr8wxbEi7eXFU7CZ6Hfir
ehd1EFJy9j5N7NX13eNhf2qmwYYDFHAzNBzHvgt9XiHR5/iSF22wHFwnWhelW/YkMhmZekfTRlah
DMYtdhfJE+YnzQrr0PyVKl0hlC6qH6g9bwZAKBBJumjlAEL9WXgjmouhnrzFlRKsLPxqn0anD7ei
aHEYNCM6yGu6Pb7ejeI597mfwLG2yTqNbqfvtYpMDpX2+QIZoUKigx+Mhk1mqBfDKfNmf2m12sFB
quPBrHBy0/WyRIOO3Jd0cZMHzcRgVbDBlLCsXrzE3td9kJ8kC31QESmEYXWSTPNBM699CGhXm6iF
04FSZbBObSs7zIGpn2zbyBeySFd77k/4S/7ZaILyznEGqsluW35TNPwcKP+pDQQdVHVORtFq158U
ihKsQ0VTfvFlc5pUmuLxe2vKnxQKiO5KDdtqU8SYZgugpXRGrCL75BvIZt58Enk2wcCZwvurO6MY
KkIazCJIv97HRBGSE0kZlo+1Fr10CgQ/266HcKk3RbxlT/aPdsRdYqH0VM+UeJs3E/m3fPo4+R35
80QpVC9myYwMgDkfScHiRKODBFPU4EH+ufKvkSHywA+BXEP6GiNE8/Y/ouVHwssNPOp+qJDNFfrA
ZDKdFQaW9roNEKafBw3bOT2dV6RkrOE62RTQ0yau13PQD9dXlBcVoRpO+nXU75CceHuDwqhay1Ao
PqZKUUG7VuOS7ZbxxiMCy0OygzvZRKTqhSye/eTj9AiBN93IMHYT0WGVQpl5bG1N/LXJeQYYd564
t+4AA7nCgjM5y0OKsOuyg52zucWA3D9FYe4A+2VWHsbFozaSBuFnAPg51JXlSCFhm1VjePGwx31E
P1WkyaBYyJxPV6QnGNZ84eey2WWCvypJrJ0zfsRuNFcjrklOjVIosmGpYyiY/8wkaClx1O9t/CTT
UPWYWddwNqb1O3xvGZajSea5MgWgQmeONO1nI3jOXYmFsVo3ByVQsm/QZzxSZdOIxFrDZ8cu/Fh6
XnjnFVG2MyN7fqwctV+ZqMO+NgJC1SuW/aCryS/4WObDhCgfCTHf2cpmn/kYFwSKou71wb2YE9U9
2SEPs2+mqzRRn93Cm09enSxRsE/YaKIXDRu18u6uO0ht8La9ZbnXLSOyk8HqmglhP7ORwFktcbyd
jSXvQjblwU7nj9gNsh7m9UdMQnbJeaNxn3ThrlZNC3wiRf/Ks+KzPPhqvEIcUH28thREs5rQPMkW
1nfJuR1I0Y4Dqp23mJGjH1PxM0ipim6iuMWaVxygr3+c9ZDug8g6RibIHUQy6NQhzW1dDyOc29jU
i+juSwoBubiUZcbjMh1SsZIVcmZ5no73MRShUqihTY0xYE7flN9iswr2UsOsKUrGZWGurp0IZJ4M
Jslkb3qr0naeE8U7s2TRos1qfXH7or6M+LYbJZo6KdulixGxBfNJ1q1lZ+X4KJuoylp2ykkAkKOl
1RjRXo5AtNFAC1msXn5fMnP9V30Ez26LF1DEi/Lx3BdVDidYj9SFg1jAqgrb2llWpMgPThN07b2h
hOnBzfF/pZpKVB5kUE4yihLynePnSbIDSaLuU/TiM1iQabSpo6xdRyZGqrNJ7TGx/L/KzHqzTBUk
qTXaK6WMg4c2UFEi6x0yXK7Sn90sBGjYks+wh3LZCcqHOTlvepsXb1UFPVBOys2dTXJ0MmBlNTij
PcUjtQh5UDt+d4WKYicR2Weyq1xnKQo4LkmDP4ZqSMn6Ra093C4RpoG3Dp0BipoY6wcWIGktwzMI
MPOl6BHEFAjQMR3/aP3uk3DQSTd/sgxiVd/x82mSXn+GyzwjMz7FxxG7w7tZKZBKM5XhZBVRt9Sy
Ov+aafp9oQbaLxWUAsRM67sKG2wB7xigXJSmm7mKC+wo+u4QdIOxiTuAlGPthkvP1IdvjVXufMee
X3CkeXN6t1sWNWsvcs/WxSzi+A7VXqT3RFMe2uTkeop+lo3b+KBUzIsuxkca2QnZOxvepdHV7Aia
ej03if9oCmU9qwAwoaUh5quiKcXzKuo3A4bYjzLkp4DMmjgLqWUIz9F/6a1E79XfTly9mXsq+UXz
LSVtu6kTQKFZPX3xsln/idfOXUk2+70A2LJwgdAsDMqeu9rp0R7M65ck842nQKmS5zrAH1SEG+zP
D4rfD0u7jow3N7T9Fbk+i8cBXGdqTRVLFSDIbxALyCpo9cCdNnd30tjOSr8U5eC81Uqu3fFjAsUp
/O6qAXP5rHWbR+6W5gkM9JttlV/wYH/zzGT+UtgQEvAbOXc+sApo2T8rbLu+eKOT4RMLy7ovwmaR
Zka7mfuHTA/ts7y7UuxFY8Ws9Z1sZk4QYlgwm4vBCK1LUdjWhfH5sKGmXR0TnTXsXdOn2Sppmnih
p2Bw5T+plrAVFIBgW/kWlCREF1WXqw+WNaiv0fwgw1QxffSHmASFZ+PwAB2mjTffs6N+qvQezifC
dPmTaVbTwmEbtEth3kCacSG+izGCE7HEUMW6CqhHSmxDxlKH7Q2SzpvhHrrwA9Ae6GO5vxZmarvm
GwHOAkWt6PscK5CZAqU4lx6lusykjCUzzMFC8fPge6rw60V/XL8jlVmf5cRAp97o5Hm0b2q3Pp/J
6FONEnUpgDTGDno+KFtZhTKrwVu0rKt2tjVbJyvcWJJnY5Yk0/z+eM3HlTQLcxqOcjc72525Kud5
gvWZFfgDcpBnbJaTZWRExvoWq4BI/9FrOQWJHzHj1iEHy7mO6JUd8kCB4WPcrfd2ZdUO90ZPEiUq
hi+u3vEL8mNM8AITGFVcx9Gl8avhPinNpVlr3ULJzPoKSM9m01wgtkh1QuDTndpFr0/0ynuXbN56
5eD/w1zkN8GX3aqoITf3LgWx5sodV4hyyXIAJr2R5VU5rnNdZT/gmSxbuCYluMw1pzgXLkplnqHW
PLvj8mqF7KqoiiTYfNWzZTzkBWWftFNwhGoy52+2iyS+jB0lPreg8q+Mlj/ux8Kpoe0UPVmaMU5e
JZKpyeYW83Ywi7LpdQXf3rJ1Dxr6slfEU6NnGP+m7bTTtRrd7bZ8L/Ucbxj8jRa2q5VnWVRGYt5Y
gNWBKihSeejh2xtvYKkre/nZ7KOGUoqU+nQMvVvl2MYspdanjPlC5FMeXHEW2Wa8axzjNE2VT+rG
Q0+5tB87P/PYsEH2ucWrXq/6jQz66lhsEl9L5tdRLx67vPKRYsagwAi4P5a+dq+zFbi4NZ7A2Lah
umCalBQCxYLT4kdHyRaB1ZltHQGWkoyQG4OkbKo78fu8t5wq35luHy0+JYhlDlnGCtf9QnUr3t5y
y7exY2sBKSR5uQLb3T8OofOR8PZZjj/WfBrX35vDEsna2HHnkBNA3N8q8aKqS/VlSsru1NZqeWqG
9lWGSxLaK7gQu7ibkMtTWyO7NG7QP3lFurGlznAcol1dTI4taq0877grbms7aldaxy4RkVjHcvZf
MgSCXuoiZo3D/TjKvBGX5MxAy5tmm3ErHGGYHzXKHijboueXFFV0LNViWWojdF+1zIJHT3eUh9Kf
XlzgPPtbCCHE4NF3nH7FD3VYyWGyV3YYw8zCWxteTCA7IE3EYDlkQNVIvowcC3IjIFPKgU2Dtejs
1IJuSPM6rRHtQvT8Efz9R8qL5nz1OgR27KR0D6WtOIc5bZ3DSZ7egrL5b7FPQ0zL1vlRou5163B/
X/oW+3Q9Vujjjl39fdQ7/gJlYfND6viacUpVM0MRwVvLnNI1dk03yfFhZJjXrmtQsnvkHOr161AI
JV/n3DJWt9ch1T1tEPBWF00/aqxihmAL4cA+c4uElVPW3Q/QamSWWFfaSJCo1Yxnmo92aVvkxjFq
tAzsJOvCuiqDN6hhO0WbLWB/Zfqc6fFKQp7mLPWPJreghWzWk+Ht4oxctGyOVZusq95jMyPwUXmf
TSR6Yvs+qUPnLsDPeB0gjnaQB1dFUDxwsgRxfToGO0BGRAavp9dBaUraX54641QdEDP4mH7tdjtt
o49FsOLha0KJ+nvj5LRdsoIoNG/kNkl2dHpzbuBe38tQmAQm0F97eZvUDiyA5IVmMzxFQFHu5VMx
iElioJqWLRVT1LBu7U7Wq2S7TAsKYpjdPLB5WckEcVh301bGb/liORb1yWwpL/3p+rIm5tYxOXDK
9Vsysxq7h6rehNC9SXAklrafFe/XWFfT0zXWOEjphUqKOj4YBHmYrPkhFJa7cV0ihZDKo2WNyTLJ
vHY9CB2Fa5CbG5IK4qBn7TIkBX2QrevE60Ad09Jec7/JVhABCjGyPli2OemRY4O17qIOXGud2U4U
rqPeHm1rZaooEv8TWCDBBDlP8LtBrZGPokb3x5BcV4pdYWm/gDlPW2zJ/G3NTfsVFZK7oHPC7ypC
LctQr4YH1R+DB2Pqx6WXVNF36uI76P/5W5EVMTkb78nW/JA1EEJR2Lh4T4YSUWEZvGcZmvpdW3jJ
s4w4SfYAQGB6lF2AwbtFP2TqQXZaKrvqLMHFUPY2ll1vMDqY17JXa7DLqdBBXMreihvUPVbX4eJ6
YWMPZKL0ndM8jsp6tLPmHpYLJkaB+VT25XhAtAV9I3C096MrfIxlu6+4XC0KlzwOt4mSAFvBFVfd
yrarsqu1CqM0kAMmd2eg9LOoSe3vJ7ezXnO0yRcKX3KALDTjvtvlgTqeFT6YFz4sVrCE6yieHp2x
+EKy0HpNvMa762LQaLIzDLN0W1attZbNqOvKVRCpyd4NkZJL4pjtoppsEtxj1hKT0qIN8oCeNvgW
8CqBoPT54fRat52w4Ki6gxk1+EXCl/+DBS+a7BKXACnrwy1uh1KmTvRWWZisZ5DXrLP/npv1Vrk3
1PHQgwynehN108dp7yYThcKx3QEj28tWC1O52F/HsEo9XNPYxtyNm8AOmpPvJvG2LXs28E1AMvPW
Bh1hPPiesVRE5VyWz+UhM9L4DqP17a2sLuNdavnLsg/81UzC4bEF02wO7L2WEa6ld4GJ10HS6f5J
HlzdN9ZFU5qr6HcsTEnB902t7uQQ2dFW4V3cz1TpxbA4Luxdl7V/oVm1DjpTPcuDErCzxqg3A0Th
ztlyUvztSNnuQfb6leXtHS3pF7cZbQq4DP0DtIyrRDsPEyTcoejWcaDHhyjWXuSa7Ea5/oNtLYPc
l+6dLG52n8ZZneWuwXtUC7XwSN/o7litaiXVlzdVZQB49HS68+UKtC4wO91Xpuc+OsLRoo5C9vmz
OSwt0ZQx2eu64S8ogsX+FidxB/8n9pZyAA9byhvq+ICSmcY+NS8fcqVJ74ZabdmCt8nZTpBdHstu
/q5O4SovRv8vL5tePC23Hod+MpZy4yYXhjrQslVs9qgEqEBLbx37kPLs01R59xqAExJUnrUz28F8
wHXNW01u3r+kFJwXI7ptPzR00gDuonmCfuKWKnvzvVN0PLy7bHxWugjb6RpioRlbDWaF4YyGIsuu
GOVCibS1St5N9LCuqQT0LJD8R7ZtCYJnpEIAynzY636p5neuanRLV2Pp1f0/xs5rOW5kWddPhAh4
c9uW7ehEiZRuEDJr4L3H058P2Rw2Z/baO84NAlWVBZJSN6oq8zdoMedHLKxYawcq6Or4Jo2QFeo8
NJGzqjJSOahX6i0gc9xn87JvOVzkfrfO2hhA0tI5VjAsN+rtth4K5yQX6YRncedXkXInXdenye11
4vU2ICGmR/PFRmiyXn16mJVhT9qNYb3RlywsAm79OmAl20oqVvrkLsqwDdXHcd1K7vaasq3T33qs
oxVtdcPWGZvpu9sFKOSG+W/Wh2Bdpm76CPovOf2XiNFJg7WejOnjQro8+fpsr/Wqze9HBBce6zpV
WNSMAPQUTbmoIxpDWmI861FsXrukf+79la555Js/+km6jysYEt2dRFRFcq8ni13aIkw/JhdLHZKr
QL30yMVNZ3tVKbW2s/ksehsEZI09pZtyNef56G3abPxxPfTEiITDiinZYZncSQFECf5L2+4nf3vd
kHQc4TZJ63+dWA6uSwu29GW2ua4ymYey8dj9CVXMuHsED1aayv4SqNGBr65xZH9UGxs5p/NOO6hL
n6bMgba6ZQV0gnlzGcfbYX+WkGWGPCUyssq45hE+nnw79v/zSdcfYSiwSHV+dFFm+Nqz6usgc1Da
C9N7Y8D5EPmi5rrqw3E6qlVvfQvxV9mrfafvvT6NXnsnOXSTizqUXj0Zvq3fR0n2dk1O9oN+Hxvx
p1bOOjhR1bszvKCH41uhRR6bYbNVMftc1boNPyApjeo85Q9X3MPoWGs/mtlWig9ayvvi2sZ+CgOq
7mP8iomwLP09XhATEJ6KR1+/dw1zxj1ArnI+luOyGebeHinvF+nqunreUh7J+SdBejUCdIpmBQRc
+UVufdIUyIX04RuBFtYHRsNqbWMlffIL3OY6TYfWmjgFzjhcHVsc5PZJGg07OSOCjP+RzS4AeP6w
56D0nrIpBaN8RWYUOsfsGuiB8BEq0p53EAEXTh+gMW3W9HtQxU/D0pKuSfkTuL7yLA1e8mCT5qK8
0h/SMDE3YZ0le2XRZam1/uzOMel7dDM/LRCILFqXGM9jWQduC0fgoSNnD7zF/jXQNs8xkqoD685z
Yab20+iaj6HTR2+0cMfzJ1IprRe92YXFApw37nlRwn3NsKqLordKabRz1OrUyZY5fdRCY4gC9U5G
KemzcvJkv3y51tFaZzCTi9O8YSmr7HFe1l4so/8OlC37zdfkxwBQ5GWG4nqHkdmM40b3M192YJqf
Fqux5fQtG7KOKkziaOYzIDDnpZtI9C+7NsuHtZ1E7neZgz6bcRycubnu2vQqDPdG67nXXRuZNeQ/
S7088PoN2P51cK1Q/+VDDcKgG9gXjAEpzHbBKmRRntyj3/2tX1p+ivijnqRoUyn5sjeq9pFZhE8y
mCINuyqKuj5LMyEdvh6wWb2TBxmOMiz2YTDR8gL73RRUiLwOdbbbq2B08L76eLlCXlN3iks16fYW
NaqwPkf874PIMh9v/U7hUmNtrIt0yVu66Q1nwxpfXMK5+pnFubEHd1Bc2AYlCWdevDZG3XyVCH8Z
8MUDfuSguGFX5azDPv3pczjYXwckUC59wrE3iJ1XpGJRD70+QSYHYfEzdNKGlHAGnDnIIPvr5pQf
Kh+wOnjX5dDmm/nTAE0Su9rlnDia6VMNcoftPCV116Mo7VXuCZVzfOebxSP2egtgoNwq48iMLijQ
uePSiYXsLWbSsWJ2ItYut09PtavOD/jEeHsvy7K7oknrF8+ZfiJ3l/0OjfmtnlrcjUHdL8CBTwEi
U1OV45ufpvnz4GXJNndMDDWWi9xNcDp562lReIFRGE9Zf4ZcFeA+8If6AZnofHzTcqXauj54UVPj
81M4ZbJRtFT/6cEMKEst/oMzOwhPr9SeSA4kB7tQkWLPlZJMgvKX7nX+Y+SDLPSc4FuAkukXIMfp
2WoRfVdjHRViTq0JdpgNkpm8vwZrPFIIvJc+ZKdwmv24ON1wjroKO9KPLglrPaXZeAWi3jJgINMD
mWJvm12FyVSe/E6jnz1OE3+0avmWjX78RdGoUQTYahw0yh+PuE6gGuaCs67s/oLLVvkFxv3BW14a
OQYvBx0FgY00SbvXKDv6+kmaVf8zjvvpW47GwcXnFg4akyAZ4HiCWc5eopCCe7WNXnsME5sNhDO/
+nHZU7RROpRyuKPi0F/vEH54HVTX2Em/Jer4txAP16FypRRTf8rCITl1Ed6HQVbeVSJYjXqbtYIh
/o92TlphE/VAj7vBhObfe9pKMJ2hEc4ny1rQ8As89NYUeKgEy2iVBQb7nOir8NtjjBFitmscaSGV
J8PUH/yC3LsMyiX8O0JaJmpsB9tQ3yPCtO3ukjEGfhTMv9ykGk6ObTXPStib92pk7Ts1bZ+lCyhA
vatKu93c+pZJZWdv+uZVX+wGerP7TgonfYTYb79kTY5VPbYDqZIjIIohzlppTePVhDm31cMRhmSo
Ofu4GJsd38wCJZk23GkqendXC78AugZeI0vvkpkAgUyQGELLXQzPwMYKZF/HuLmNCJZ+Q/5n3uPo
O2ylWSyv5Cqz2oM07Qq8Aypu0/012J1WIdnwF1gP0fPUKUfN74PXmhPImdeXtfL8+U6r+t++kSh4
esB/7CZP3SiF5++F8NgrEapa0lzokNIcZ81YzbqKE9yprNLn24ZL7hA0x/VksOadbOBM8Sq8jUSk
DqiNU8xJ6zDfdUWunapsM8/B8NP2/XHLW6U9FjEKJF4a/SWbNdNAAlmNAvcJs9rohBlYvM17Nuo1
jiMuWQc1Vr91VqbdK5i8UjPzjFebkvx+cHPqdgKaKRME56bBP0uTSXZfurvIb6AKLCcyJVSM+xj1
I2ndDmn+4nZcWGyZrn1LYS3WRlgjVBB95JQPdmCxlgu4Y0g2JuYNV3KA7Sn5WreD8NBVP0v04vYl
9kgXRa39GVcgbsmXt+u+7tNtlxjKRfr0wsA1pqTud4fGwOt7c4m+xShOsrWzbjhhmRnsXCfooat1
GCJ5JZlOuVVJYQHD5tIvI/+tb+ioOKTm9Pyv2FKeIp1+di6r2gWaj184RhOURSaV7HoWJ2dbx7kw
1o9YFMOAtCoc13rHOsd6kj+W+bCq8mG6l1YqXUqhb22rDDbS13rTkkXqWQo78rZFE1SnURK1t7Z0
JsHM3yS316CoNta8XVpg8MwJNCg/K5CF78+QzirZVdk0PpSdo6zKosk+VVB1PanOlGSOciyXcziJ
tAExdsdbyWKP6WeOV+T5tnhL963ZBV2+CdCqWt8Grut9iPDS3+Bmz8yjbVep478B5dECRL9drqDz
K8pc8OdJXfKBWCaC9TVz6mZ9GG9TDthOsXIGa0KqL4m2nzessmvtE3CQdepGW2neLg4aJIrT+ycV
xQFnlSW5dVTL+HkOk/qCIRFnXXVcTrjjo6e1f7TJcQ83H5lWwfcjddDalTAw+tNj0pgOtijvM+fB
7g8mMC9vrxVu8j2wCxKGc1Rsk4BtjOOHr3nmansgBPbeHxzzm+KnR0EuZmzA1oAeMOKxx+R+GjHW
EkESNUkObHznrRLGyd6N+/bUGbO6bidnfAsbNrqQ8obToOj9G2YNllK84MmxL/VoePRG+K8LtTZR
yKzmA7hh4ePOnvY4FHnxvPhysVSnM+9DRF+/KV77C0Gydo/qQb0Xc4GzaXfDD3vp1Kum3ouxwHfp
zEasdyoffq02WO0FRrQCUw6sA9JIDZtfAD7h2NZf7VbdXUEPiMHvBzUyrs0qL05OV8df4N9cawgZ
px40t8yjVAxiu/KfnPtbeWFszP7IFiMGN80qvIZ5gJ9r4dZbiW8Mc8STXqysIipAmFnYx5mE761A
Kne386AUUqVZLSmeEE1TwYjdfqTOR24DuEgF1UzlQwYWfJi/AMWkizS/9mAF4eY2SSBm8qAeZ4WN
LkDXxOVMVIVDk3zDWjt4hvJxXbvDedrF4AUfZNmuK6PbO0Hgra9r+rLYx/9LhOwEqrFIz2wazle4
cY4/d+lNj92kp89Tkj1Jt00Fad9iUrcbCjQvFvb6RgQ8pkVoG6qL0WGN08eASqRnXoRNlAavC+nL
WLxzV1MvSTB+CxayputH0TavMv2gAt186/rL3EH1rJWwuyvRIt5Js7D6c5Xk0Ys+YWbmZRYs5mV2
BxoYzota33fsop6Xp5bh97xuMyzReUXvSqUu79rAYX8J228vfo2d06uImyJPJU1zLMonvcWjp3Tg
bgMzenYx8bgXN8fWak+DkEnQCzWwdMHDxPbc8VDEHBItnaU31ad0Wy1N9Dmmk97F9UpGtUqNn0sO
ZzIolzpGVoeT+4O0+CCAp0U4S58N7dy16XRKHd+4d6uSlFtYwb4q4r+ky9Jn0Ai2DFjZd9xPw8OE
rw/+DspLEERF9RUed7X292VXTj8AX1f7oTO7vZEY3Q9/H7CK/qCWVe1nFbk76SWhFfT/mRG2tkvH
a3ZFGzlPsHkRg/Xr4DFOi/LOigpghSr//B1njTPKTmzhxyTYNY0KX3AZ6O1mOMsdgAM4B9K+3lZ2
fUwdPT7Y+hCgNL/Mvs1B1cLIFoeCIYydJ7Uz/giixkn8fOW6AaJkbp2feM8GW8HgWO7OcIfiJ+Bp
bRtbRnFsAJAeewudbXTDkfNdAORIwK7aqKp/ja0+QlRK/YfJHM2Dj/XHHtaM8UViy+7e7/CQ9FUL
N4Mkc89aZmPRmQ1rrDvGs4VuxdlYLvaMtvOucf12BbQPaE5rhc196uH+poVsb3qrH3s0LCCmqR6e
dcqc6mf27DaSCwpIAKc5scHHqEsGjHJqTtZy8WvjGJGf3Ec+2a+169fxqVBmzcXujFvLD1u0MOuk
vmt6FFrxUT2Ro0bcRm4tL+1YvOa6PVAK/ZS9NzSnO02avrqm8ZPFJzHUSjL6cvsxfPNIpCbPMVLa
KZzFLJiRIPPM8A44xFtmWBVGJn9fOOU240rak0fZNu2p2Fj95xDMnevrjKqdsrUbs7f8NO32LDhY
2S6jjtA5KfptMYBgROAAghsVhqRmUhwEZNNJZjn1svxOAqXTX+DDV4jOEq2qbn4wlky1jMplGLr8
rkY+ZiUDemgdaoDex0lV+/thubiBEZNRL71tioDH/W1A7vywOCYNp1UZDEMFS8MlrFUV+2QpaDAs
LemXeGl2GmvUHCBCJU0ZcKuQr2UIza8G8fYAx/8b/hIo7TV1+CAX6c8tyNEl/kFg5f45oKrFnZWU
2BwvAxIsd0ZcZvdWfp/j2WZeB6XfmfI7+J6YE6bG3b/yuHKESDv1LaUicSctudzOHF0wvWGD5+7H
kgzCi+lF2fqaScEf9sltnGQTzFZ0ryRlcE5cv9ySEpvf+Jof3caP/mgdRybAosULRVSMDeMmxhRg
0p86b9RXEoIIKFkYbf4pTyMRW6/b2S/2ReBoG9SXlK/aHOM83nTxnyq01lCjqdC0wKjwuzV+mhkg
+Mo2lC9oTmA7UNQTCRHVOCijx9JYGtlDqhbzAl88BCH7vTjX3JNQQtpJoILR52bn1sBQlrOaBEPj
+9yca21cVanVH5HG0taBBU8M27i1sFUAHnK+sbrwxfaDaB8AgznyeoiOekB1cRozykFdd7JsDGqN
5SJ3rtZnp3TmkJ8nw33V9e/9Mlh3RrqrVWoX0ryNyvxAQzegoRa9u43envLxA2uOmx378i+2jcVM
47TdAQ+M4Htdo2KRDK8Zy/jJ7xp7Ld0W7wr2EF59gRFsvQA32VuLBIw34kgDEBxU1zLbTaMXpVXD
56ZC68J08E91ljCrQCzBncIHyYdIcuOWGfn/6JOQXJ+Vg1PaKBqTSrnmSYbuKZxjjUoaNBKr4QNd
jEcqOuy57Zg9I3uAdPevZLJeuOsk7bTLrT9PEdlbqpOygw8sZUfxrjrOSdxVGzepnbsidC99kgIy
h48KL6peeFF5h56ilZbj7hqpWzYadiMSGKhlTo+V3T6RzGlPQu2SS57nyVbHu3dz43xRQ87OJqYd
MulK9CqYai5Tpe82VcPcYRMnvAM4n71Pk9Fb3PJTW7W8K5GcOQmnrvRDpGnjpLxIs/5oCvEo8ZL3
UWl+Gl04w+Kmc5srwWpmFxdhKd2CE63strM68dct3sAuW2KlD7feYgBsbT41wj2+TRiDuzElOhIP
HN8TUzvdLnMT6p+b/BYgBD5isoKUEfbvv2cZUOc+2uRN5UAIVKlRPIX66B9NGMwbdECmH3EwXNQO
oekmruu9HFX/dXKVw2+4IJlkVC52k6XbtvVQXfsY6OWofGtLoExuawOJGNC2CFUiOlAvPmvY1vl3
HCKepCX9YromzVtEb7RP0wjmYXUbkDhl1v273hqfPhm2SUg1Ydgaps6BbNCLoNXtBbfOcscXo0la
EnE0ydhiP+tUL9KSC9KMlEZmjLJlVlu04WV5xi1CnoEuyPszJGJ5xu2n3J5x+ynLMyCnOKepNP+j
5lrw4qXuVxsQxAVXuPAlqiDYT/1c7WQwAit7wiYEX6RlVPoUkJoFtY1n6fI45a7nNJoP/RJRo35H
xgxYroxWYdE8Vovp4cd0uCH7xoIeuLC002rrW3n4FzIR1J2wMP+mxppJkbpV7wtlKjl2eRMgo3J+
4MtIJdbLtNd4nr97pAyPJlIg1a8mgGSYUu02nFe3MElvuf70ozKo4s9Tgss6mqftHKMmNg9I9dDv
KD79aVOeVGRB+EijGaAZfr4TTFgaw/s0NA3nXMGYkQf7R1vGXXvw1oItM/PgOTSdeAOaZbRWfpWN
x6kMnky/4IvTRz2vuNJ/5G9Qvw5Oykm5to112tTRL9uzeO/39quCleo+HbriLout8Bsn2YsEtID7
15yEsR/DcgfjnuDgtDBUXP6bLl2IQRniWM42db36mxvPr8PUOn86wz7EZtF8d5Ru2vhLqGZn82nq
/E+hohX6z1CWzOjYkfso+FCe3aItt6pfam8DJIhEa+M/rmMEsI67/AXxuWHv+nN0gGVkPoHQQQlp
CSkTd5WGzvgzn62U7c8Q3rMRDMkVvTVmnq+p4wDWs/rih9KE3gmx7vE5U93yElbKg8XK/yxdCnYM
m9Kxo93fE/ItEDz1QUZBLiItUwA/L3o15wQ3WsqK6qtxJ8OmYeecP35epyqeFoKswqZGBoMWTZWG
GvUOlf3orpv1DFSBFj80dc87IUl79dw2KGgvfZg/9OZ1WPXwgay8HBvjJlJ4F/IRDo3e3PeIir7H
RJmqstur+EjdJsqPUXqkORSMdkKE6c6uqkIXJsN0sKcE2fJB41y+ZJeS1iw3VW4PW8VfUIe5yn7V
BV7uV0H+4JcYCMZe0T6i+BTydfE6HJ9oTrCZHhHJ0feougK+lubHQILXtQKXBifPJWzpD9QIXdoM
5knsuhASVT5A59yxjvKka1zfgG5schdwfd956a6aXP+oqbN/7FCFggW/tNFNvwxp3bA7+eiLjOo9
UKIl7tNwReVQ2crQ7VL4hmqtvSbJly9QCicnYmdfJo6K87VuuUc70PvkHMIk8/mQ73nZYz1PCoNE
BAv9etJjALqK4VzkLtJsHxWm+cutPzUHeOchb4xLi0vxKkuzcW8nuTFv4qVT06brFGl9GhgUN1xZ
nj/sZUSeOHSchOyCOjbJsxhhlHVWjB3+7+F4ufakuTFc20A8cqe7TMtYKtEyJpceCCNjMu/W685d
yXnR27ZuiuCpYlFkxSr+uVWqAGGgnVHASAI4h3ywHygRLOWlraj9l7Ie7cVeRn1WURg6FaPzswkR
/lhz0JjAjTbtPh42ksmR/A1+oe7ewJVpJUmfUvzUUAR5mNquPUlIu+R+rK5191keqp/kXOUpS2xb
pu+xkNhP/C3eZWyTBgcwOznKL6Nbg3ZPJecQN776LF2DBeOMVceEXcivO6CR8mxiSZXYJVacS1fg
AChxgbSubrMow/5uzD95O1PA0VP/qW7CN6+d1O8kN/yNNdiomE1d8ZbFX4s+0L73jcY7tYGchOmk
9p0kB2KLafWSj+V81iKjXcts3yiok8CVu8/T7mF0UWMYVle0HLlaPpiB4x45QisrbeG2QKN8b4rP
4q0po7dgMWV0IjwQ03qGjFnOxj5LW5XSdAfiG+7YT8VstqyE/n+UeELcfM7fyiBANGRIqb4lvXUY
UUlZFzNAiZmzyrEfrfoSJfCMg95yXuy0aFaJ7sV/kAxYOWZh/hXH2qMzKNX3XPO0dYXNFYQqR907
Htr4jtXAx3eC7sjKpxyC1Gz/fZeA1zv2daAc/u84tkvFbkBmCrdurX5CBRl2369RQJ2tny6NsCzH
C/t9gx1/0FgG4lUoFYP5Ol6LXtdr07rnDsvjT3gm64P9pCX+uVxm3A60VzzUMpCy4uy81Fv+t/wy
/ApvcRfqgfVXGmKoSoX7p4U28bq3uuq5LSJ7p4ZWc4Ism5/zSsl2GrmtL7PvWivVJMO0THfAPm+p
OOU71Yb08QdX9WcbP4pi9qyDnfsThD6aKQKXq5RCwD27uxpZ7QVfvFTJbhdt6L4ErQP4fukvU9Pf
ZZ7prp0AlIcFlO+6Kb81ZbsvzSoJo4vIDtyan0YpQl9k9y+jfaH+9c6FbRyFereTef42d03v6KTQ
WO7kNl3awzSiQSG3fha771EBujnHpOSwFBvz04AZSQ5pm77BCv0joA17VwzDF2eYEW9YLuaYsMmX
W9V03ztvw9I3KMZ3vWx1jDz+ntbaESx9M8BssWZXckQHBN9Sb25PY9LaD5WSQgEfrex35HBIUCvz
3nP0X8BwtQfXVJCAdCGd2ZATbcCsdA4DR7cgsd1dPZb6g/TJxZqDe9fmTG5VJd+belT0e9t+kqj2
IxQlYojD5vzjNlsGW8uhvFjZz0VXkyD9G/aVtHio5El7vsLNpLlEZNg6twXiN/C0QIAuFzltXg+e
fppTSOvjnfTdQvKSytjq1kYaGr4XTJ6tBFaIYFMinjwkwXxwkW5amEddhWno5kW2HRK/RlY+ibc3
t2qwI95DP8/HvMyVE7pCEHJiHPvuTC0woVny+v1PhoPTIBju0C/LajUs8G25fGp/upUhp9CL47jI
Po3Adrxh2BSmH/9afCR6BWiK5YKnxPqggpWaNAcMkfP9qOnai9n3fyTCcWAEIRb/loNI2eZloZP5
zLt7R9OUtaaz1VcsBWCak+ZrOG7lGXJ7/Woni8MTDC1j0I5xxr+ENP9nVASN4A2p1PeoaJGSlSjq
ctUZzLE8S7r9wdKOuI2ECOrz6FtU1T2m0NgOSTTEzwoAK6wOtPCXmwPAsamus0eN5iMKIu22T1rr
Z/1VDZLol2EkyAPrhns0500dcdqHfgstzok7+HoL804ukdJCzE4Vb3vrI8cGQ2+Jlj4kesElSmDc
p/7WLxJnPxb+1/9V2zzvVaDePvzDm6653CHkGlyuCulRhWaMxMQLqqgbgvpkIJuOuFNqDMCEyE+H
O2fJTwMzJz9tSpZaOkJJY0clOHaMJp0NBrRo3EvGOlmS19cJjq5BqY11HRh1letnRAT3St+pd1qt
T0Bql3Q5AlHkyDtQZ2gl1Wg01pZ9B7uM/c04vbEQxYcZdcltoCJQ6FUJXmFtnt6jBzvej41HjsLo
9+GA/L1ohogkyK3vplXSWv57nIRI8C1O+iRY+iYOCWT/FrDYLeb2/Nuz4gEbwzJrdYqJ6BcJMUw4
ZHOixZs2h6ItTRm4kscqXVUv0a9bqFn52Wq0gmzXTRx3oX3F9snFiGPlK1a7tYEIn6RP7uSi4pfV
7OTWiDS+frfwQM+LeiVDmhem3SKp9h+2KdUuXCrnckmkUi63iNAxfVo03UB8vrBoVHi+Evgppm58
Ym7T5U6myN3HvOsUDgHvP8bJxt/FyNLBKZDPr3yUEcVyjgv+QD7i0nUdda6o2+WDD4PCOWYQn66f
++s4X6yGLDx+NY7RNqe+JwHw+Xa0jacy8vK9jmbQSWKMMCv0s9xqoZ0dgzGa2WxMTu3xrxJmzaru
9fA8RC3qOh93LvtgBSrd4V/9scy4xd3mxh6f22pYUokfT7nFKQE5R+RY/iFWkc9IgSziFWradNEu
VhxvpzfKc/EhaPFJ6wK9KMI5CI7rXlbIkG/E5t8MnQ6DqBO57ys3Rwg6iQAvOw2/jAHA61Y6Xewo
tu/q7VDXy3WjQDNogz6/k0IlaoXWPjTwJpHmUEzphUTkL2vO+peg9OMXzoQyJBel0l69YTYv0pJn
Rb7yorqase36WHm1q2IdgzT/AWs63o2ThX8neEyMKPQ9ZFNrFS2HzjCewfTGnEZ5aan30tcvR1IF
JMQGR+RhG8lpdF5Ooxmn0QTBXlzKl8Nu2Wkd4FmiZd708WiPFRxLAuugj5r5IBf+AHtV9j0flKXP
0SrzYW4D68Hzza3pVWgQfMSmyGycWnM83brkzkhJgTl9h+XzEgtEpsQ4y+o3sPCASIL40tfowE0b
NHnGi1zaOLDOean1nIj1aCVy8FSp+zsDYDIZAWzp+kzLNrE9Tgdpxqb3OnZZ8Bg5cfNNKY7h4k5X
u1kH8s6poh+2G5FrzNBmnhKKub3Rg2n3OnZqZuuw3nKZ6vivIUqNo7Skv5y8dZK7nOKWSagBOvdk
HLaNZbX4iemwV0KtQNZsmS4TqBmPu0hHdlFmuG1P0TIJLY7+aR9WhzpHH2yF3zNm6cvl2jbgk1sK
DHIglXm6kZHrbTKHBTvsytxZVfgnwViSQ8rSFxG0M8tcZ9VCWwIQwJJ9FbXXQLeqTRMjnnbru7kd
iD6shFRLyGxnfMbc8Tkke3aMXVioIukNLvErOJX0S1DM4TnDxBApR/S5P/pTB5mt/9KPylZ4Dtvk
vhwDVNUcyLqdq29FDPYmENtIZVXapudruKmx7ikg4IP9LVJm+2zCN5AHXHJBKmdp4WR64Cb1dm3m
fG+YCcZWNHpgG1CxSM1f0ic6Pb2I/NQ+2F5z0s92XembuJzMIzYCv4vAK3+GVnm9if+++RhabvAC
q35Kj27lPyznR+kPl3ZBKKZ13T4uLUEz5v9ofYxl0DPXPv9OhytQwcjHvxTU8fEhXZS9ihg12ik2
3wTLELk2Hpv5nagtxjqSi0BrunphkPspYP0PccW/uyVGoiWAdL9Ej8NA/vR/PkAimxF8glPkf9XJ
zM7VhILommV6p/YlLhzaNJ3kzjQCRq8xuE2kylq6mzwx74pBga5CuM5kMiUpbqvY7b0/8NNECbpd
bk+XPgh2iJFmb5Pf1scINdCNFNPaSAdkWCGh3eHR+EVXy4v0h2OmgBFKQj4i1NxMwzk3PkL4nP77
+9oeqeMv/UnQ1xtjrtojQsnK2x/pNEJ+Y4rce5ThY4iLbGzZS2NlYXEOWUAtr4X+VbrzCUpIAv35
+vfKL3r9w+T2+s9y+0Ou/zQawv1rx+APkqAeZaatVjX5KhuioV3Ng1mfjbhxtZ3hVV+VqVb3bhg1
57TkdGKjnM8+f4cKivUFd2S0zg3PWYGesQ64dJtfphqCeu7Y5VpG2wiCQ1duSejbXr1GkAoB8POE
wPhZs3xz7fuNta4NFdXgj4FbM82DuVnhrDLfOYF2DPAzttdlPgWn/+vWRTQfNPMQFytw/vNx7rbS
ZS/9ciePkLtKR/gUjU6kgWY0ud/5L020A0GnnKXSKBXIyOjtA1riP0xz4IglA73hIjsZlMb22lkk
8aNZthjagsatNij0rvJ4k2f4NM1IYZirEOHmh3gef/GnB4dmTNOHarlYfJUeNLVGT8FaLOeXptNa
YLULfEy2CWA+ChUONeApNnAFNv3f/5pMWcEGk4PeYwKAfyWj8phq9NbyG0gXKZsDehbq2fD08GQU
9mJjoT32Y6H5K9c3N53ih/etNNN8TtdlUqb7IvPVRxMRxEckpCywjJz8+mWeTE5z179HTue9S+aW
ZfszdYbyKGFyccl/bOGRaJtbH/XU628BSmbhTHnfxqZGq9cz8n28VG1qdBPS8of0Yrjy0WvYevEj
UdH1ld6ujJbYWe+VJ6zM61VTIPDSjIP+o+zrS+sEYBkKhPtxk83+00egEECh+t/yTi83cewqD5Hd
e3jddfUxrFXn7Og1uAucB77Ik8yGHWXap1UTgZgFSR0uJZMEm5qdqbjpC8ebdLGGsf60xbzOu9n6
OSjsFLwsHh+aRXQ3ivtf7chBsbZ1FFFNGxSfEZVPadEhfhShcLUUBHFdQdptiZDmR4S0ZNKQGOqm
yaPHBlOU66uhVPxvZjtnT3z9hqcoCa+vBr3FG6GOVGsnB+WxtL+ZWZU/RcBD/xWFcpWF+xHuC1mc
shtb3uVhFjxrSd6g1UJLuozltU7x5Lnr/fpTf9ajgNUMmA0Mi6ngNAX2sBnsbrygLzxevAwN1zyy
SXiiOLnFZWgMMdhznrrAKK7nk9sB5NOBJM4sXJPkMHK9zZLFrIWy9srDOX41wX1/rF3ydioEuq3I
iJpJTwaZtXbRGTXrLkEkIZz3OKiO29zQrLth0eqOx5/aOBqvkTsbR7vXCgBQ+MmFNmuIm7QlBUTN
eYpMAD6Ln1ybWKAEBuXFsMFXGOSJnhJ9UfJxSQFqWeA/qfzJV93TFIUif/6D6MJ7ZOyl75EoCwFf
Nck6CuYEhwq3Vf8080Yn3XC58h6uFAft22A3+QUvNZgRwoS48h+0b6Ef5big4JCH6N5FMAWq+SMu
nOrB5Szhr0q3Yp1gv7W/QhSULrDAWy15u6tWbRwre+Q+QWF4dnoW9hJ4fNypSF48R2aqHTJ7mHcw
yrJXkjVnu7Q4c4pTF6oG5AWL4jWDUHyG0KE+80Eozn3hvAZCiMeMxVojj9DsZdS21Pn5j9zKhYRt
BYIqcdZ9k1C6SNTqlTQNTMhaOccmgItVMsz5GteeeespSXHfe52zHtR+Edag1puTyHmE7Rjea4YZ
rWXvl7Tz+4BOteN+YO+8NmszwhR20ZMtKtT3c1/7QqWmXCFD7fxpB5L+Rdr+UmDQrfsoowIZhOah
0OZiH7HX28DKnDdaPgwnUx3LjbxezKR60gPD+SL9Lecbkj4UnD/6wVj+P8rOZLltZVvTr3LijAtR
6JsbdWvAnpJIUb3tCcKWbfR9l8DT14eEt6ntOrUjagIjV2aCtEgCmWv9zQllsfrdNdP8rSx6JT+2
DkUqR23zE2BphNNmOT8ycflJ1ODAZNmgH1cWwjFngCL+rcLyVuK4/oR7zZ2BC+t8JsJckV7R4JU3
KEpkKFxth5lbpTaUZI3cKzFCzeODKFP70BgNvGCk59CQodbzVPsl8l6D0M6Oa9un0qA0qrSQfzFi
3Ftd0b1hZ9HvazSQ5u9O8+oYQFqLKb+AOxhW/ZgWG7jtJlB1W3vTqvdmUtGq8xrrkAVipIpH00BT
iYSx+1DMIlK131crTUSAwefZTYQwkQUV5hdpN4KEAkWlOyxZVtXKf7UX0i+371/tD+N1Q+0OejYY
a9GWI4KQMVgMIOmbXkd7zumKYJc4tb0bMdx8NWKNMgRP4qPsJceQoNyeWyfZ68TmweiT8jEbHBuh
7YMcBOnKuWhVdS9bhh2NYKpDqn7z9bO+Jseaor2bw4voLKfDtsHLntR3AKr9Uz8fzBx5Sx2dqr1s
9rU7gcwuvsiWnOI20ZtjqgEuaowHwtTvY2QWN1HhGQfcv6iCznW4yiigTyRhtZb1OhmTdbjBs4Es
oBF/jStKqO3mFOhiyyjHyt48AXg7j5WhPPXB3FYjm3/+5muQ8y9VLkaMWcEz4DEcL007whOKyoEA
kZ/7Z6tsXmUJggqlf3aV8lWWK9zQ82SfrFZY80iHkRJ99B/mzVeRI/0C4qpFfWwXqdleLh/lotFX
UKx37DC+k8vM0A+DvZcLsZG9rErTy2S8DTqWwrOQsjyUyFqffG3YXxN+Nnp8MrTk+/CC8LAy7/d+
7aFgkxTpIdWLN39mpqWhORz6VsSgIOGtWSEQ8ibUajKfNCHIbs0m6p9zM+ovFpYSVfSZxY//wx1+
JEA3vmcKbkvhZJVP2OEZuwgc+y0bIJTeAmt2rkibV98u3714nDZuYDdrZMEL4Ku4t8a6Zu8dKToD
fvxvbdmfzv1dqvMTrqCL/EV/neq+WElCXhV2zSMeKtx9yvEkQ7VSIK8Y60+SwCcPwVx5JQ2JLuzM
81sO/5+TypBio5BsXDW894qJt5PFzjZuOvfoSr0DvXPbzS+Gbg+Ie+fEHru7oq0ArozKiwWHWuZ/
bdc2j6jqjJtmZM2CGUM0vdYh6MCUxNBGyp9IebpFeK8fN9RocVu2DWsPk/7JNgvnFM0CXfIM3pRz
aitu/mHZjts/OuSQgToL/k3ORrbyDJe6VCASko6mvQ2RZ9tKAoX0F/bMHYIjDQgf+BZaqR0ayoU3
GoZp4+oKERO5f/SCMrqRoK9J9spTCSUjDQC4X/ytd7nC3CPnyUsNTqxuTWxfWe07PKRUBSy/U/WZ
fmf074KHOyLyZD5ZWbCYN+TpnChttQIpQDYZDaBNbdUE0MOzftQ3y5dJtoVn6JsCALe6v/YvX6Yh
6c+L4EUmPLgnGkIeQd8qt/GkqbsuMYNHFe9RuLhG83kw3MdYqkbz90sKS/3pO/1nFWniT2mYw++u
o+AhxT5vLwZnOAhLf59E99RKJFVjN5iL0Fx+h1asW7edPjxFpbKeWn3REVjwoIK/14rPknur3Ge5
Shydca5dNlxLLE2wbGG1UyMwbgC+DJrnQQj1rdtw/zTeKNbpeGbkHZASz3jDBFfdRUZj7GRv7WKz
ZYYWsBGrA6NtlmgqdF6EcpyJ3cBsN21qY3hrtzjHyk9fxvo6jleGDUxeNg3V+TVENuVBXmUPlHg4
aJOaqPs6tL9Mnih+oV75n2jkv5J1lWRiU6UIWaFR3QZ7SQKXh2vPNSbPBkkRl6dah0ECYsfQmCLt
Rh+cYxzCxXJc44euqHdJZQff8wQIDAxOkGbJtz5V9C92laMx0OfJ5zqACj+1oMa0BqgRjLH4NfCR
8hMktp+HUvfWdpdC1dRZbqQpO6op5LaYleKseVZ2pgBG+bUOzK9p7+7TbEbzQcSPulr92nusy/Ws
sR8BLoldxRu+LUbu8XZNSVhanrVKlxwVXRykHpkMyUM2uwddTdGWsbOZkBw3mEZ27NPkIDXNZKhS
xtdwcHuoM13/NEKV7RJsp73Z2hHCU7L1Qx+UwNyEUR7fp2F/41NGQHgL1DSlZIXcaWb3T+j51Udf
m4vK85VKsiDsE43Z5QPIq/Yb6HqFvAaVo1erGAzeznTzz1fYqzz7MC7he9UivjG9kjEx5h2eFzqA
SJXwQW7pkh65PPhqfB3mHaGM6QhX6u4UPsgQX1QkBjMefbJzRFD9DoLtK5Kq+XPk5BNpJ3jzfcTz
ytVxsx1Zs0g+VI4zyxqMRHU0PDV7jsC/7sVkZBtFHZSdXtnFulACr4D3FWl3SOzu/CkIbpaYn9ZP
eT8Y986qNMwC4Z/MwkLDphw4r+FsQ/uZV8UAutGYLoNl/ZBhqmUed2lHPxp5ET73VbX/w4bYijSY
NsEEh3euW8sDcjj9WYQJtrjWr5CMZ2Wg77raSNd8+D0QtdmixiFndCdlwBZ3LVetcZghzbaWKmGB
FXEXt/N81SHuQP0cZn1Z1KducoILd8HwUs8Hs4i8tWkBLpAdMiZ7I7D16ozumMfLS9iByg3CAMf/
xzWSQv0mCk87yomy09CHFyT5jIPWw8QpXBz8ZF1mOWQWshizhIY8JHbjACxxjteQPLvWfmRzsPSf
tf8IZTg/LDs8LUymfR4Id7UgzDUxRpfc3NgYjTVbNGIQgJxH906z/2XZabCBAXedW09DE9hPUfip
bfzhUUbSfBCgK5rhIPuCcsxvlNIlER6AsFz2UGCfp90V8pFHI1//a1tCPT6AQ9omf6XoFOyvQ3SB
3TLWN+lRGuKhA2kBRX9CzBa9mqAIsOQL1TvZl/uO2Izl1Oxlb+SiWh+FI3K7AMefFUutzmOkLVPr
UatXWTNjoUVgrtGRyCnezJ4sNjmNY+YmP0J0MZotqRwA+bFyWv6GGGdu0wlt07rQbOrPAHVSMI+X
Mijrcwxr/QrnkXGV/wkcNMZ6qIJ8GEsm5MNYfzbHvY4dS/ETiDfwYySmjOIMF1vslVEpWB6S0tX8
7L0JRHWpzbh7BEd5L8NRHf8aJXEP+lR+HGXo9zIcUqXwEb3bhFVjIOsjvBvdx4OU5a0BfqJs1mS8
yy9BY95lCcZ9bT9sDF2J38PCnfhxROFzlnTuFi/CYl2PqEuiZts+2qg2HsPOa2arieZRHgQPV1Yd
vbqHM4LXauxCjET5+hLPaPbOts2l3mbHbMRjc5oOsugm62eyBtcBXBXod13Dk+kH+CP3b3LQNV5E
TrrVMK/aXDt6rLb/KmpWjQ8hrizcjQ+qYo0CEgaIAx4Ly5kWjWccYh9TC7nca1x26uxDbn2+5qE5
OzDImDzELpzRztF/srft7nMHpGJpw+oiz/Qm1H66JT2TrPHgKN8qgS6orUSYbdhN8QZDzl05qZnd
yd5gMneeNsYPXYomp7VJCz/ZyhTNNITfrbDyj5L/ITklE+zLneV41nr5RrqBYp/gbSwT5JBU4Lys
IFuM2TFmUrntOyd5FimFexoCDf2meHJP43xG4sH92Bubr+SbgjUm9eYnlEg20u/GZ626CWrh3gmt
0u9dn8y9pJsLBWPAWkteBhc3DL9prV0ARHtt961zBEdnrgOl8fd+wAOSx0J7N2ClLJ+t8pkZRdML
SnT5SbaM2X9ZE/AK5fPVmN2ZeQeyTx5cDK+AZ0lXkyEh/V5b4b7PO+OhnQ+26+UYZKv2MZh4gq6b
zLxrgPuelqanHCkD+hc51ip4ePjWsJPTC6CdD1MZBreWJr79Gh7NftakLdda17I9ICc1brUa2Wh/
nK+eKr66lu9Azrar/m00dAwo5hJlRoJs7bRlsL1WJ2VN8tq8DnGdhMSn7AFqQyVA1jtdrdE241Tp
c5KtN6q3MB0eWCOQka7HG0y0y5+T1n5tS4EGUmX6yPInJiJg5YxVwI8zsquM8iuEkjw3ykcovtW6
7BxQUl5xp01DjdMgaV6bRZW1n0bnz4r2OBTRJgm4Ccrf1PUAd+WZbWJ1I0Pyl+oE/DUN/7uMUOBB
xDCoMfXTJ69YyWDtKJvB8xHDMgSsq3zyvUOf1idj1kFEzrXqV8vp0m1gStnzfUAVZB4Og5wqXYxi
dlA64b0xhfVKUUp9byDgeD+g02euphFFq9hQcI+bg8vA+cyg+nuj6PnDh8HytLEQepyS9nQd67iK
dWhc50VCmiSEKc4Cdz1Qc17nEvKEwFd8K7vlYYE1SYTTdc4HWNR1+BKU15TDswb5bv5jX3EQ/m7L
fXxE1hcFX/FdnXf5MRqXiDSRazgL7ENkxzIu+WucW03RwVDF9+G3PHDLl+WkUTg/KZHx3QTSuJed
sdQWlqdjpKd3bauurmP/mO+EWF5ZZY5b2O8Lj3F41NDZu2ucXrnHwUTeo678tC6sxKq0/PJw7WhY
XexLcAsrGescb7qvkpP8rhewSbDzGh99KrTWjVErNLXusca9udjbYa7d/ftf//N//6938V/Bj+JS
pDzw83/lXXYpEK9v/vvftvXvf5VL+Pj9v/9t6Z7LdsaxdB01Ldc0dZX+96+PKOQwWvsfgKJFEQV5
egO2O9taUQKFzuVHPudGZQZdZs4NGLqkq/UngdNLo6fiWefpfcQ1zN1isz59lQfKle6WFIV2jPN6
fPasGnmdmdKqaSkK/+V41nzw4fUgkMY1Y/Ur6qePQnT6QU8mGz7bAK3hBv088wZBu9vSIa+Hffns
KoBP+Apren9n56qiY/WXB3eoQ+4oaVNGwh13ydAFwscuoIIBruVRD1ZibkYpcksqThFOYcVrUhEx
jhUckhF9dGBl6R64Q7LEojE62QrffzmiqCb7LHA+vk4CQZod5IXSFOf5f/40XP3vn4ahqh7S7GRr
LNcyND6Pv38aaWKQdgF3cZMm4HxGK6gvqVvXFAy1ZoPbbrmVMXnAP0I7lU28hNCRg7XVAb/WzSbe
UHFF3yWthnv4NP1ywJAjByta8NwFWI24SxoOoJQ7bT9GQxNt26b6jm7v5pfMR+k27llpRbAOVbLL
iGJBb7y2KTRQwZqC5r6ez2SHXpEfkDE3dwAidC3eejK4zC6tVkcxYJ9ahg8VmQ3jssXMUcyYil8b
TqXlWZ9qxq8NJ3KBMaij+kYOlZNGs2HTGXbGjXwEwqlojtdLLjEumdaefZEtecmuEPFONtHzi+9R
LFr2rPK68pJgpY3lZeQlPV3x0Xhj06vzAzr880dtqMYfn7XmOQ4/OdLEhgVyXP3jl6coroHZWB4e
olLVbkTqkrdvcIfQUzSAcTBwN204gufxC9J1sj12qQ035kkfY+vcmSWGeQ3+uWskrert0vYipbnz
EHZzou6vMXXDpyBi9HKNvHTOIejvQ61lA5n0xHseveQLNnnTuzFlz5goeS8jImU7Q+n641QF9gP3
eu5hbqe+B20LNyBsPvshlcKJjOQtVjo+wg8Nxp3TML0jN9cOY/Ru+7a3zuouP+u+wGmc7zsUG6uG
UgjJz+TVkqCxV541KJcpyVNE6ZH2ML30CWnU4MaADHcvD2pNuiHMkwZx0smFQwt9S8Zkr9Cjbtd1
RrCu+76dbQ+ZFxZkI/C1Oy2xXMzMy17Xj8Eg+k0yJBFP/xSNa19vyUPx1YefjhqOPOjkFBqbba1s
Tc4gTrYlbq+C1xbSefgrc/deLiJcyswNi4jt9SJWgQYGEIR4uXBaVdWRHFiGm2CskRzE6YDbu0YZ
KdbKc5biSzQkeontSVWeyznWwkbnMefaP8I2ig/LaNljtvGb73TAQuTceYacJpswcu+VASCfDC0X
kada4Ry1vjUgqhhcWMbkVTzdeC3saG/1cXzbTwAWxO+DbhdIGqAoD5aYMvofHbIZBi0smgpYsWzK
Gddxpq0Yxwzd2j/i12aH0pnj4Wb2n6YP9ghrLAMAKSc4nT5twhDJ2ivNS62djauE2W2AHC2FckkQ
m2ljc4c/d1xDC6nMOmUuW0j1i1Jk4msXVdaqaUpxr5mpeaort1/LjimbzojT5y+ONVXHuE0T9OTK
7CvCmbIfg/hupZXGQUV05EwSsj07wuEA+H1rgspfW3PTBRBhIkJPSVsFOLGzApDlGzlHrfJ7A6/s
o+m6uraSw62IHTkop/lyMrD0+VVtH027vSyD5DXwIsh3sDndlRzdw98+sDEm+09GN34q+4OjY7xX
dvpdQ44ZJX/XfEgMBIS0aGnEZO1PRpceZVc3D7J7fnwU+jLcz2jKmMn+i9IibGTZlB3mrOiMl0ZK
aptxMqaT/cDFfsiX68mLllrAMm2G7MyvLscOMUi1oH2ojckCiWxMpzJAeMoGAjKStQwVHTWHDqod
frMTFrZxZdz3vmrcy7MqM6eVrbvjPkKWzgYKQrenFrtmdMy7JeYocXuXsoCXnUtsaChQQLoFNiRf
QHY1ltAhEeP+IJsfXiUlOSKS+kbMLyzj2TTAG+1nXzYPwM4cL4uRfGAffl9iwDtP//yI0F3vj0eE
rrquh1+bY3mcmta8XPiwOON+rzsksYw9xh8z4iu1tXQnGrMrP/nHWFTDDTJc/sVUECNthyp7N1V1
X2Ft9Kk2eZRUxfRxBKke8anMMDHLa83jfkABveoFGuxuAxd4ZuVNYdutZa8UnZa9UwdT2MpV48Ng
z0HRl5/WxZ2UdtdEQ8STyIUCnozlfI910Y+phP4QzwdhAIiK8eo+yFgY1a/RUOu3wrW/JdA5b5A0
1h+Wg6rscWCPz7Ilh8szeR0taelgBII79oVVbnmrzVrvhhd29WqK0YquFG1+JqL63owqweV0bgcp
DJr/2INKozfpHwfM4+WVp/nycpJsyjMZk82OtefW9wMsa36/AkoZPGc/vNj/61qWPjxQQlD31+st
726e8PHNX/8fRZg3h9bQbq9va5lyHSLfV5rFRz0D4hd7tn9im2SshOZkn1286NawbYZbEInO6+iB
JGdhj7rMKHbaTE2RKksftJcW1SXucCgEz1u86wFZP2M9Wm7Fnh8ii+y4XkJ4qFPs/uix+gb/zS5w
1h38/ovdG++oWvjHUS9xfYMEU2OUpatrR5ld4CYzJR+VtStk//qidT+REykPY6yKHYpVCHf1P5JO
cZawOyT5xq5sf59pg9GvpizByTcUincXDVWx62fyh2zGc0yeLSPtsvTvWo16YWfX5q18sjROhbh8
qO2X54zkG1udDow80vUf/qiKXz3zg0aOiSyjWdedhWQf66690Tr4rRpx+ma7zr4bC/Or7TnuGtvD
4ISVbnCpYrLCJS6kX31YpgPqN0+tJbBEwCpvK+P8SoNuqL9amGBtwyq3jqlhJs+JkuGXOAXbqaY8
xDZ4JqYnWOWpQdeA0UAqbQm6/LJuezRvZAxndfPcGj5bpzFSvRW3wgZ2JkHZXcUeGBMPWP7KXP4R
UZfsy1rxb12jiW+SqiA30as1lb683gExTR644ZcbcB/NS9FlBvYQevLFzqpXMEuYfYh0g82fuBUh
/qidomhnO9epl4uCpZyn6ucllrElXUVDf4y5+9+2XfWro57PzBwTeciNfPvkOBmU86gkvQcRriNV
FwbnOL6TDrUBSuKqb4VnPYbrBmZW2ckmMEYoSnUR7Sfu12fpXBvypD76cdArT0tiXvPMFkhPc5Fg
SZEo9SaJ8+bWYMrzHJfIJRmPm+Lyz7d6zfXmrd2HjThpMM1WHUB9msVmwLL/2PqpQ5GySe/1nego
FPvA/Y5a2wRUhEAU2RStvyJktWn6OP1hW/GPxGy7l9gMYWVXGYJ8RaqdXNDyG8Udh09Tmp95In6f
JpYj6Am2m5Fyzhu+HNEWddXsIJumwz4qpLhB3pNeIzQ3Oc5/T6U2aI8miHoZDhuzujMH20TGjk+1
FNl0bMYvgdbZL5or+ksXGYh1q+Ubxqv+0RiQiYjnjG+olLgtpWpykL1lH73pylOHYNyTdEHUlPtW
DOGjjLRViWqx4JuNgFxeUEZZOlVRZYcwAOPt6WkCmPSvgyjFW8UPe+8mqBoEpRsvnQbabfx2frdl
t5yG6wjCtUbgbCursFam5k3n3GvMdeOGxcswZtk6myz3lZyCjnZyOmFCAi6kxHLni9IO7ypAwm9F
pj51mKl+58ZxG6p+9BP02k5XRYweggMYjnVZvIoB5Ak1e23VtF7h1zG8uUjQQUnt4OQXyiOCVkcZ
xlIhBLysvKpWc9f3/VDsLXtC5cDPtOMcy6eeRKiOANTKSoqE3c5eKTX/Hf1y8q/pFD9ALPMOMQrO
B9UlVeRWhoquRYc0uIYcePZ/DXVFFq9szQTnPo+HnfDHeCeELi8vrUMmOuhh++vSfxuKmpH1HHTu
ezTV6l2YdeNWBeD2ouTGz8Kr7B/W8IrjRf696MjYxamaPkGZ6lflFL2I0CD75ejekaVg8lxYqDJG
kwHczEzT5x4vmjOI8XvVxIQLu9Dw0ChBeSmB0611kHf7RnSQIpThbk5d3cqWo4WjtSrL/s7OWmNP
bfNzmirqK+DUrxbO3D9srL7cOjTf87pgo1130ZMZV+6uUzPnJixwA7NsoEn5PAnbq6/OPAlo4aoU
w69JQ9Dbm7RFT1iCFBJkMZGBz09LC1bd0QsnvFZn4MPfR+gJxlaRUl1GQ9FYnPanBXz3u7lg88K2
hKkCzldF2Bv8eakr/bmItPLBpBil7Tulz+ADVQ6/DdW+95GOve2d7E6GUqOvKUGkzbgFI+Kto06x
yXJwkINzh29omqWIZA5p46wGpQ5u9A4GNYTvB7nBHdziRrUCiidzSFEgiIfcfK6bXzNAx61xKQlf
J2mjZ27roDM2Mqa26SYRBhLuTXdSTd+61+eDPKv01ua31xhr8lTaQWgwJOSdIGoDNtHCwQG6rMMn
Vw+rByNCHXO+V8hDaqfaxvPIsMoJgVuVDz7iNdcR8hpZUVjbPoPN5mnPLtp1N5WwsbyRzbbN7nvR
3Dd8Rbu1F267ykqeZZ9pJy8d2jJn2XJqpPNxAju2vlZdurj0t2pQaZt8aFHGRWeIBwWZ9uPSbvPP
1pS4l9FUYnA95nQb99bnpe86V/amGAU8XufLGACt8R59n5UKiWccWRMPBW85hmf82CZRtW8xcbuZ
JmN24aE2nWNV+jZV1qv8gqKkvlZ/T8oMtXr0U9D3aILdV3qWne1SQZ3bNx/lIXPjYjMpOctzq6vP
Wpcmr6HLlgwLgqdGVOEr2OtuTF6zUFGfBq1ds0FMXvNgbB8mzO/kBBWcwL3NcwICHwLDiGjhdV8i
KTghciSbJbnm27pMvsuWmEcMVpGhQlIFt7FF3Qwv5V3rgjIVqMY/kHWM1xgqOu9WfJT3LpGjum7U
Vv+YT7qyl0Ptzg6XoUVRuu/edOhaGPSm7zw1s1QhrP0Qarzb7SVLKwd6BAhf6xbRedl7bWZoJ30c
PM9FX+qUsle/rXs27Bl1k8+G4SdrbsF4vkVl/cSe+SLjiiaGbe3m0LHB6n7GuBW91HirFgWSnKhN
rasxrL+KQjlgzK3/rLAFxA3C+toklbLKReU8Cq8ed5aI9VtnBop1Av+/KEgPkW+lB7ndMl2/31Ct
yQ5yMwbBaNiIevzVm1KL3uSUBGCV68lmzPFthF1rvIg8Sw6K6D82vblZq67+Uljtr95rU84t8ZV5
KkoejkPosurJqJjYIQxBjCk+R321D6ph/A4+/cfop86z74X2LioKCgd1Dbalo8KZIZbwLR5+yJF6
iqzkVFAvyFEm2nsNq//aLKsbknZYindRuy7npowF4HGXs3+OlZTFp4AtK6sMG/91ELgqerHBfppP
Xcuu1kMusJZvREgBNY1O8kweMmA7W2ds9Y06zDIQOooWal58GipMEvEK7bdtqRWfHLAmq7iiBJxl
dfRqGGgMz8MCdNFu0qZ31/2YfGbn0ipPQ1VqOwttebYvlvjSRlQbFDBBZ71UCxR/6JBC3yo4SLTq
lF8dUACqlRT7lh3XGbLDs8jpTGb2EJKAf4RAemRx5p5ly4drdPCDPl7LpjwoTfvK0vF15Da/qsPs
p5RE5gZpniW3UB4GNwRU3kXHa7yJkkvhgKBQFVPZKqqjP6NUVaxS1SbtuBm1wv9hWX62inrTfVaV
XmyNaGdmhX3xes9ECilUPuHH86h1g/PTE98rrNW+27abrmr+Vi+KcHA4c8kBF4Yljjo2dtANuxsr
y7NTFIQua9Js+gQ37m5B2w8l6LIiecOhqlprkX1jhCUiEkWZv099cWhHUDk8wU6lOYByMZPhMpap
/6XXNHXlY6f7UuCAvBlZj1wyAcNBb/W3Bj2fizzUfYUnRFrV62tMnk0YKkwZcOZrXFidts2Bq26q
3/Nlrxnd4jAz3GNyHXsr2BPezCNfsdrX15pSokjkeem3TB2MW7RAp0c/ghaumGTcDHt6lCFVoPxt
6UG/k03ZUUX6qsPL76LNw+q4sQ+WSdKkMcIeuWDuQ1kH5LCM1YvK/uzW84FbxkDWvoXPoZX33yIR
WRvFcJ3bUFTlZTBRkx2gcH1TB/skfFu9qdOm2pmxj0eN1BZdTuG3xYd6RCrrD1MWac9yVSxduqWM
6SJDaqRBcgiU/LZDBnKbA8U7KWHlrMcULYYpKedS0e826FNgQw6Y/wqIxyrzqFF0hR2/oa2MPWnq
PebeqD412Dvw7IvfUMsMTk6PhZFsOolGvbZJm20+5skbvuIU4aHz4o7FYN0wvmCY2d/LTseiRi4U
Vjdx+JDD8FqpGKG+5I0q4AErxSVhcbYfhY5/a66lN4hxqIe0L3G+iG1rq6lj+5hNoYo7YybeehWk
qjo25bti5odYOCSk05QSUTnMUovZvT5q5Vc7S8VKhJH5EjVKsRmK3rlMlgdzYBjUu2lChXcI3PDI
J9ed4oJFPFR4+yEObWctDO9YdVWDPHrY3AWZSrFkPrseHN+pdmg2VqvG63GXw+CtpboT55ue/Za6
71nvLu2yUwsgjPMgGazSIt/Uc5AdQ3vX1OlzoJb8bXzVeVRDz37sETeLsoGNDOX+x8kx+tvESn7K
ljy0TW3B0gL4KMfHedSefSNdxitK4TwOGKtCsxPRHtI2WhRuKW6auBo3aqUWN7lq9p+s5pDMnLDG
0oujJ9p820vmWBF9RYIyf3DirFi3whp3Pn5MK/YOxWdNsN7rbJiBAtblpwjnqjk8IYSPXyw6ZUtT
bX8Gvd9f+kkxuCvV38lxlZ/tLqO62cT9MWib4nNvbQFlq59yo0a+GhbSRoZrv81WZu9o1O3V8aFI
hk9Jp+IeLtzhzkUgezuFvXbI2Ip/8n28cCjCv/DzwrAzIQdsV5P1aXDcbKM7SPAisGB/GhFtcIPi
U9Wrxa0LkQ2BMsKND3OpM2GsRAn0IpEr6dbHZONV8LB/LdEXe7CnChdyQqTW4zudvdVKNt3Jjw95
WATLhKiJUH7n0X+QvXKcTXVoT86qBaM9fYrCUNzGQuf7NR+SKl/lQVdcKHs5D3aHaWSIvvp1QFmD
SnJK2IPXmE8Ocze6fbZJE6pYaw3uEUKeoBDlVeRA2O0/C5Qfb2RLxkOz3uQ6fm2taaYbI7SHfOMH
xQDvzUbqHi6zth3TdFiZti5yrKf8/k7LyTrsUFE+aNYkcKciNmn+qCynco4fQ5SSPfJq8mwAdBpn
7GAiV3SXIIOePCrh8MWwMpLQVR6eg0HzL7lm4hw8dzgRXzJHUyB1NGH/QFbpp4Ek1xc3K7u17ivJ
qXZL5aGO9G/LhWYJXTV7wqUzDd3p3OcQG5wYr4NsEtSGQNzpK3kal+3rDBA+fogFSmbd6G6AWgxz
0asR9gYP6HBjObq5kdMCo3d3Xg23UUqgahi7aU0W3kv91N8h1XKCe6spmwcZV8meylEyNFmNRnkd
ohPiNwXL8UZb6c0EH8JNy6datdJbQ0ew2XW0GGCTVbxqioX6oxzskEyGxd+unbBLSqRmdaQqs/4i
e7PSCdBIrJJtaLTFUxbG6aNpPi5Dwct/i8bhDW3CcnnlzKi7sxlhQzG/sLxCXZS/3sxyQS3Kljcj
m/JQxPWHN1SnQXOAkIGR9/yS8kp/f1Od090FbXCaQi+5IEWfXmLVZPFAOgvsNzSm3/Gu0ShEZ365
u3a4FNPPUUHxbx4m42mqxvDl3RlPwi2x0nWsGuAgs4mhCTonO5H1fixgKwGcqFl2kg+KDrIXppl/
j/UsdPX2tsiH+oY6LpZVeJFuLbTFzGNW1WIbxiEZYLCsG78Io53UQpMHQfVsU2GH8SGWehr+AfiF
7orQBlKIiUZtinrXGnXzarf6U+UE0Xcz0sD5RjnZFdw8MpY7N54bRxfA0qyr5xED/6GyUN+1hoy0
pbfdvaeT5KCcG+0iW1dei9i41PGAML3lvllkJV96rH92dlbXOz0yLhVSyZBgS/yz8eP5lEfWBRVa
/0dt1Dslb8XXwYY/p7OkeNDSyt+PaTYe5aTYx3Q71afpU8ok6Vbct+UO9tb4YVJmRP5+mCflaGrd
D5EKdXye9PuVnBHVgE07mulnJKC0ra4kaPHp/NYr6DO4WSTZ+xAg7/mPI0ZGIEn2n68BPzx9R8J3
uQb8881kB+nJrz6LVMku8qDD8r5UEIU3BTTlbaYlrsszowvvGRZPHet9OS4LM2/tIDCVxFRuO+Fu
zKJNX5U0i1a5omk/4vQmy03jp6W5b61V+G/WpKL3YoJU1gDpHf4PZee13LgRresnQhVyuAWYKVKi
0khzgxqPx4iNnJ9+f2jJI9vn1K7aNyh0ACRRILrXWn/QlHo4yqud31d769Wqmuu/r/Zc6HQzaQ9e
f/gu97bjS95sUSVgtxcjf9Aia7nKAZnGriaVZxZXEwmlU/rU2sYOJdhOUuD0xzZBUTPTd7HVZgdV
67J3132RIUszsYEpi5UmMjvZu/3P7n/NlnGMnJ2Omu2Pbf3eR51lHnmfFnfdejDLVajUc9iTtuVK
8/YImCJeH+zvsvxRS1tjT/XD2tdrhLpo5U9H5Q0+mIP+gqjkP1o6rQw+IBgyIt11pmzFTT/9LJQn
j1AE3IhWvXioDi3EEN+iKNMxc5vLj2Y/5tmWYsF0kKPoSFEvH0Eeodn8pPfFftA9+1tiaPMJMTZq
3nlK3nKytWBcf19J4JfcfXlQu6Q7dJqBjJ+2ir9Xhk2Fbm1/Mf31qmjR6GH3akV9Svowt0hweSlE
9xKlfct8kl32PJd+U4rqDNjAelLFgOHAvy+A/bgZpVO9FTdI5rXZpi6RfTdjdbmLwniAyY1cqXyu
O/E0Grn1A/Dssumwx0VLqB2uPACsGLF4x+FrhW9DyCNtAW3Q8KadTFnq6CzccGHy07lixfwadVU9
2dqQv/Ya5R8iqX7a951RvdX9+AysrblNQlVurhM+TGZVvYE5pgimKNZWztIJj/wB1t21NTN4gmhJ
nMfZ2MhBu7CUo+q4oJ3WO2a5QgGAQs9Zjjo3j5udam2dTpbwVFEj/TjUbJ4K/6utlfbnSANz3Ifn
KbYE/87p67qijV0yQtNVLxAcRVnZPqIQ3jwOREA3TzyG6P48yp4cNtGhcMo0kE05sMQRwgBFoh9k
nzwU5Q4yPsY0Gfxz4fZzMIq6jIIFldMjhiiVD6o8ucnD6CLWMhb1fepGVUSWqB3vdZ3Nl2yiRl3u
gP6VgWq21sZILLRK9MSc/LTyuos81GXRX5a1CAlW60/ZFVZLd/nHPCdMk3NZA7Re58opObmcYwo5
Oi0190SkuKASnYXuSR7c32f/HZHTY3vOA1RGEc5aJ8o+efYxe056Yx+h7mtEZXKGEpec5dn/r/l/
6vPSAWkKx0o3X/eDIQ7VFGKBIubxIg+kJMZLuULMKzCVvGfd7deg93ua7JtVbEZzwCxyvrwSdg3y
0/JUHev0TiAMKOfKS0cr+o2vp6ZubCej0QAKm+pdZCzhBqgKxtkJtC+7TdTed5IBET9F1ziXE8gP
Rh8TzJrS9KegVRF2FwIb8ZioSnYz28cIFfEMKT9VHEPVVn3dRNU8Zd2vMAHcJ3NrbN3eid8Qq6ZW
3XgoY5NI/YaJbcsX862JtPSu1NdkZVwlb0MJNlAFoHGUzbCf7nIFjYkeSOhtzLQnS3TitTVB/k1A
RAvqMnYD0Eo2LSxwbT/slTfUOLWj7HNGd7yHK8ZkozoqlDnOsiX7IZyJq4EPqLS9TJI6Pi8TYtmy
2Teuu6lU1zqwUTUoQarPHpDkhxKPg9JRN9qcu9d+KJHSxPgoRGCifWxwLCE9BLVmkyD+qq8Kuf8g
RQnbUM+3rBm+9YNiwSIdo8dFDaECdMDi3eixSPLoEXvPGAlw8accH9dJdZ/lu8GFVS1nyIE4vXra
rUqdFzKW1YOrj9FrOT1JzoqO1e61Vcuc7C4FzVntysOMLc5WNr01EQEOwvoguKy3cGwVbgHEny3e
i+XG7E3tTcmmj90Teg/AKufhx9QadWAlS3kLp0ihzN5Nx0Q3kvvs90V4WX9cVILNkBcZpHUKdl7r
AiBXDIG6oe7F4iZbRg4Gp4OkRj2UNcVyodeqZg6ycL1A9hVN8o8LZrDFHe6H2aU3xUsXpT/FKj/Y
ZOEQ2CAjL5HZWzdSWX9WtT5/R/oaG1EF9Y2hNdVbHxu/5Hy905ogMihvLTht3moX83M5EKuYeFZT
O120pKpWE7UYfkxoXuLC9XaatBdbD8UUIVLcU2dcncW++mWztcpxQCSj6DZ4kWG4/e85CQhdtKFG
WN22cFHy5X4Ch8rjJ1VscrU/5qV7VSdTvPWjveaN2CnXGorm7jCqR5Eo4ho5MUGeloYvooc66S5u
+6tT2SCb5l//vtppzPjj6tg2/3n10EWNT9Qxb2QSBpuh8prgXnGFVacHCmaRm6EfIJbLdEzdxfYW
IM/PDh3CYK5D5x75HGjaAro3GyZK6kbMOq231bM3WdcZcz1QXaRjl+Yujz3tvVkvXLqFQqDjfF4Y
9/Pw4KWErZPrlecSH+mgkWz2eI75TZDaGUlBHz/2fpJNsfb1a9/H/pBP+KMpB/Eb9o6RmY5bu9gC
R3YebLsBVpHi/fnV6t0NsHL3IZtEe0PTrb3RMxv9t3ZMqnuguOk9sYXwjaiZ30jNoWhijwR6a7MP
MR0k8/4kp4UlVcPSNBEixk0kiBDElBA1S/DZxsY83skyiPHvphzFH2m8m7Ii2upGzwogzNdZrbIX
6r3sLEGLH7IijZ+rwvgpLcTFtLwatf45QVdsyHuJsVWsqL3V1LIe5u7JblBk/+oZ4qcPOQ85TksO
tVof7o1xVnw3cZhukxhKhrg45OsnYanDZ1+VVMVBNsPf82Sfnqhkr+orQtzuY9Lnp7Gi+C1bmOQo
h2ZKWAI75NYDa3Tfl1CIOzmqO22FTJZOOtceZjgz7JwHddaOsik30rIZO4x+NeVoYe8+MC+GoT9Y
sQ6Onx9zdhqQzSuWX3bJs9hrlLOIugOZ2m6VZ6l5VafxoWKROSR2OD17Wvm9j2MkFXP3vei85VlO
UMc4QUEGFghh3seEXAvfa3f8nCDvEI965q8uhHf/76xJqeMDUefnbRx+joE668/ft/maIH+RVjTf
dUNUT0RW9q5pFashV7uEZ7wZiMx0C7yGzfbrLDuzSd9VhVUf/9MvB2Xfx2WyHbr6filQSN33QtNu
mgBcDtFa8Y2pdd4rD2qX0HGW9QaMwNhavo2k5P93gJCueu5/qDqm43maA0PHsCCJqLbu/hsNCm6r
sG2tso6sdcshxpxhCTxNFKeW6GP+OM35N1AzWXtJnA7HClaNpvfRzsTcYatNtffcxuFaG1lACKi2
SXKPvrgryrt2qgqfipT3LHBHJGNonXoHS4xA+GC73Gc5M1mSs6NhbKqvE9vOLVDagLYpBxHXs6hM
ueZBNqmdKFuSUspWTk4mrF3cyH130PQNoDXYz5Y9E7p0ZNll07Aoe8F52tVDQ4lxnaHxy3ZlnGOD
TSspslc8osqrbGGPHgeJbqanvp/hJJIqP5mRNx0nElubGDndQz+CUvLSst7wEaGl0aFJJBrW7XJJ
vY9RPfJsWH99dZSTl8oINBfTtRK9smPfLd3LgOj6xk4qQcGZpqdijc3vlUPiFd0L+IxoF489wtTr
qJ734a4UY03cQ1MxlHA/Rdm0STU1gZGHZiZZv/TirAf2yullsVXvNHv9RraQSfvsl9O++ggOgfll
hBOuU/7qS7W8yIOdlNXH2VefpukPU+I4h68uEk54mK0H2YdUJJwe3kEkMP41IEeVOUxQtkiaE2kM
6/jRFyI+6kXAWxcre0rgeF+KPAoBfcMk3hkp0HjZ+Y+Rr/YIUd5z7Ag2G9d9HT7uYIhV/NnsH7RJ
/xxdShc5owjXEX0R6uOMjlJtlo+ykfGy28+xOQeyqa4Tcrv+qWH+cZZdsu5WWtnNWm1QZFeBUsUG
kiRF97Wv6+L4oRyqTcUDRrbz3oYucRfF4/hIOgpQvIBPIpvykJk66KLGSY6oh46Ptk1AJwSOyusF
8oCsFrJLrOXoP9EH+Wd8TJLqlzUtOIivXTq20Nca10TZkveZEH7YOk5abmUf4jKkiCvL24lyuTgI
HF1EUvWPcWM1d4hHvMhW5arAvLDHhh+LMJfskwfEoo4DMgBX2eog5569rPlDzpdd2JmA22+cVyMb
KRqpbvt9MP9Uxt54m5RowfMPwK2AXc3TrsNzrl31JXcmYzNperzpXfHdakrlhJdssXfKbAoK0VcI
0MV9oC3aQzKyU1CMhWxZ16jvg5ZcNFd4TwmeV7j7LD/AgLf7BgYcP2RctiiZDIdpamOEGwrsH6fu
RA4B55spPahFZF8iK0z3E5tqPJYG59p4xkvZoMXgdoQYHr+Ep7X5scW7auuNMAbHRuxr22zvlOKC
a4lYwy1vwPRA4zca7YOWp7vMqLJDWlspMPIcNY5o9qt5gYZSxPZNDXG9NlRlOhVxQkXS1V5rZ+p+
INHM+6Uy1Wul1Bagmoh9kFtFe9NptG035eY9qNygmvXoUR4QSVCPCyAHbv53H0jLbNtUVgME8+++
0cNZPlby8IiTe/xxbdQapBjy/EFOU4Gy3VHdvv+6SK2VkXdP2KOD/PdFGeTLQNOcdC/7ZlTH7sLY
Ow8mGA3faOf6REkU8xvZLlfkhWzLg60AlY1mXLdRlMv9j6OOWdxJQwLilCmDpm5lWx/M6iTPoJwz
dVnHW3mV7P28VK0mPxTUf+RKJBepKA3Rll8Psu+r+dX3n3mpXMvk8Mfp1/jXLfiyOp8L3sepEAPC
dBBqcE89TW33eUgiLDiy9ZA6Vpz7si2HZac8++r7GsiSBvGir+H/3uLr6s+Z6J3va5h9QVgn/hhZ
7k1BPvQpyYcjKhF/Ah9c7tUBfxhziPRNC8gHeLoIn5ZcVL5CFueXZf6qognQw4jNLG/x+MZ70DxU
XlvBBIvN2zAK3DCTLvuzcA+poaW/ajENaF2F4knpqnZfarl5NJRch6CJVp8L0PdHOjubRcU+zfKA
qEcIGmwstCHPxlLlL7gLHS3cJd7jfEh2btSA+huxUOMC6sVRGr1oPd/Mvk3/6KgDvuiD2DqmMCh3
5t17tmTbqTeVl7Fd6kOiWH43OePZxofljAh/fm7MrS66+ejlxVpyJeNBorLYGHbjHSy9OCZLahz7
CKEHMGT1ubKNtxX0IF/s6Zp3dAkEN+ELq+e8F3aHcpqiJe9pQ8GOD/QxTapDjPLYlbQpJihmjiPT
Mu+Lakz3rlg2s9K121qshfGqQ9wIcNneiCKVAhiIaZ6b7DgrCPI40GIRNXBzvNDTR6XR+oM5s8MJ
UxL9YLDtPxDbP6Qlxfh4ise7PgOKyboSCAVLMG12fi1RejM9xaSGkAbmmL3kCFb8IMTappHb+qSl
82tZReM1RFYyQDtP+VG6yjlM+uLVRlv4UKDjt18cQvgBIJvXUFd3k/5nBSbBn9xmuEHVdI/5nE67
NNSUVxAHV/D/9R2k7GIjwsIMcCxpzgDg8zd13vIW1IJF8MCgG+dtrBiCb62X+7aeinPuUsx26vKe
WBEr5i7Kg1Y3zI1GKel+0ExvM6FB6tnVZmxtY98npne1dfUN3B8aFB2SijVmJceUclkQR/qfjj1l
JwTGoKCZTy6vMScri9OQgqdWKnXF1EXVsTQMFy3QpCbFVKkHWxEnc6y1oLUr30vybuPpRb0pkUy+
OnaSn2w2dNA+fKWrfU+1wY1NbvitrxH97ITnPKXHhH0lMmHk+RuPzYklSPcmQD9V19jP6fxi9HXx
VBytMbkNnY3BNrI2eAuAz4nJO+3srGErvyjuthHswmb9HoNi5RQaLdUdMQHtW4l/AvGk1EtJf6rN
XZ9ON91OYVLfFFyx/FnMCa/7rL+DwBKF6TH81aeztmtxEz3JQ+01+WbGPm8u3dRHHKc71RUa77Xw
kO8qsoOlmLvGzHV7a2d1H1SD/a4ywdGxAhrjJ3ZC3a7Wp/IkD7qXVB9nsqlUdnny1oNsRjjc8hr/
Pfs/wzkZOmr+o28QU56a1SeQ0G4uPtptUf4RW384tcVzEDsB/nT6qRS5flrM2CJEZ3+bQzPsqtAH
sPwdNyms3nmLAArGQhgykbcE8hTU84utx9UuribjNKa2cXJmaJqQRibwb8cwSzy/jAcyJCMGYKlQ
9olFid33XO5QNlWQpj2rfgOGuHYRosaBY3aQzfGQhQ54xwM04vVupJSpJ3GzR5XnW/VVfc6OTWMX
WjDl4tURDpZm628AK8321Oo4dy91VUwnLxqnk7IePHWT1zG6i+VQnML1INcaeYYKTgyJhxSmb0eK
thlH1M/UdOxPJIEwgVvPBmv4WTXlMw4ctl+rGZ9AvS6xZOWs/cyKgHFcw2M+hrslya5IlyunZjV/
lIcwQVZEyU3S/hnqfu18tBL+MPn/08z61QLNu+1Is5zGeSlObIB6JR9OrV6YR9MC4GFrghjNoZo3
GH2xNdUeNRRkRU+lJ74bZWttCzWdKWaUHS4qdfEaaV5z4lsKz44P1pyUs51i5NnP0IU8Zy//sBhl
sqCoBPiPRF9OSd0tJ6tDMYr0OdphbnUiX1Gf2Mu7eydN2JAU6ilbfeREU/UfH9PnjfiY5Fle1MPH
WYbe87EziPtCZDyA4+siiEoXDKnaLLvWtm5GKdDMizxE9JW4PcmDq9btqc+gZmHZAbYSkoZflaUP
Mb09iST8jtvTranBA1ZR3QWprm1AoZ3dpvfV0D1r1nSKEvGY1qDQDHAgxyFqTnVBWl5zrPfGVsJL
Og1L0KXFrUzFhKuJ9geq8Yidt+NZUK5FDT5CFtMuXNgeiMvaQBIytXusszba2DY7oqbK212CrHQA
T5fKa20ipgVuEvDi66yHYofES7pBHKDZRhaeFEoyRkR+sISVii+cme+K0P2RKSTALbt7mstq2kxV
5HKJFwaNrse+vXT5Liayh8A1PsUO1dVpHkChrwmwtbiaWTaG6Q7iUuDq8EF1Vt5+6vjzqg/RWfpW
wzphh1wOaCvCqg1fKriAbmMdwCKru9br2BxYbrONvZhFQtwAfeKRqY6wo6PJOkBAuveijdJUEewW
vhNaWEx79IYMfvSkoxrH35PGC/nOSfMj3vgYB+v8lT17GbJMInzIswh51txT9lGSP0yp1R1cu7uz
Q8U+Z3F1TFmzTkmY7HuRdnyUg4PMARaqOVZiPnZcYtss5bKFJoLXmRJds0RUQdY06pZ3q73FlhqY
l5O/4gupbu0UclGq1LgaTSgaJHG+HT0dw3okF7eZG70KE/bcSOEncrrpymJ3z3eoORcx1tPOcLcu
qz6k+3cVJbxNQkknKFwD7Ai77o2rOlQrNe374EKV77omPgHcDqzGnrFFbtGoGZJs6/Rdv/Gi+trE
ybGIDRACnnmPQSxkodIzYdnkeuC2QMn7vN3z/USfuC1velnBUGjaLf+s5WC7wtrn9rCdRr2FBWM2
PkUkHmphn6044f+qpOnjYvDI6cZxIXm4I5i4rrv/uzZBOy2fp/KoGQOhwaBSq2Q3ni0z0P2ehZ7K
RjBWSBtaqGWdczX5K517AVZ/VU4aUKgmL4upoImzmop8EFBdPE8zFj9vvI+y2fEtZUEpAvT7Xd4/
tAvWXmrF39/N2Z9WVRdbzVWMi2Lh+ksG5i/PTNHOypsXgqnz0upod1uQlkdXvU9TxBIqb9nrincx
87gMMq3zTpYG5L3S0JHJUneXoWp+7bzLFGkROtJx8uQUU0j4k1sHVxmcDTkkC8pP95CaLpp+xGe6
7XknLUHtPF4T2V4YXqBUY8RBiuxa141yv1j4ZQHt1ct6Pil5v+whV38vS033XbbFD+P4UuY5Xg4j
btNs+LQt+6gxaBrrzs5j64CgPSqvWvNzmtmuIMYRnlmNrmlu1Yd5ukc2z/ItqNr7xnLSs52rlMfj
i+MN7aagMtwMlXsfT7hOGE2X7rsRRJJBDt5Pw8y51IvKW3/pbRjWpobNFzuqcRDuJvKEHnS9Ufka
ALjdVHk+GmnOI4wjDZR8uRk84awLtwWJ36mDesB/KaoxsiS1hcQtmD2IV8iN9tb6S6XXeCgeKLig
MxiFLZIkKL5mHs+JsClNKlkSUepz7G2/nNBK48+HWLzUbhwoC/x8hCILX3dJy2nmsFkq73XOdJZo
BOD20VLtsMf8rkP32oQL5dpEAxVaVkl+X05gDcFDB5E6dfy8Aph/YVXBGANHQPozC0ZSN8E8OtNp
FNqDHvXNTrA83wuvgFVhwRhiEYgfoqh8wdTyDrm7a096+Ypy7Iy5GIW+atyF7uDdTGvY5zPrTy1q
Y2urKlKidSLuZ2U2fG/q17+HrWhR2/OuUcsngP/t1jXqflMq/Y+sEN3OdiscnwSICyPC2y+LkYgz
zAlUIJET/wiC/XBRR7BKJZp3VTJCE4drmLkvS2kqz16qPICTPuuoyl9IfQw7XU0JgOx2vGpxt3Oz
SjvHa6vvkvFqC2O8qkpknWxcWOA7MyOJQTvzhghyGJ+LUCAoefo1iRf9KmCvbVrkhgLZ5KV9mua0
xXSkncCtL/VbZIKv7qq6fauqcfR7o+/fJpj8vmcbwxs53QHgZDS9RazZPjxG2JBEJH6CEMybVsw9
cAeKm96S9QBaB+Ot7W3I2jzQbyamdEiGNM4bcKnWR0DQfWP7QfQDs3kzdRoC6Ca5mQq0/xvxDk9U
02nf0nYB9GqY8bfVRsA3QjG8VnGM5j96Ai9NogDsxPy06esXG2Zx0Kmd9Rz3hYHURlQ9J4K38mxT
N3O8sDhMbYsCEFooj1DgiABNMwKBcYEZnKBYB0Lb0oCVLY2j33v2WO8iHTYobEQMeZJmvnhpYu7T
vJvvSqcZDyb20Gey7PWxc1rt1APLR9kTa2EX8AD8Kjc8KHOOP56d5od5rI1TB5hyK4Qd1KnlHOER
Oht8FviVYB+jU9Lm2y5RCWOT/pbP6r6MWvEAQrs5dEjCrfwPC+2l4rnJMHVMl+pbCd15A0hIDUoT
37HCPNuJeYezmEYUpP0cWuMV1O5fha2QeGHzr+r1MWP/AAhYbKYaNsVEIN7HfMGXePw8DJlyKvhd
fGN2vQ2V0zvLi6d948yvKBaOGyu01/feZO6SEaGXKhf1mejETwvoFZqjTYcCgbFgQgfQdw19CmZs
fwNnDSVSyxiP5igeTe/ddVT9pVDmX/FAZG7yvMbKoVei9L7JC4IJz3kLoSf6lWX1L24E8wtWPOCh
pt6lESldpdGBnSsGwXjbXYdkdHeRV+i+Y8/YppK/HfQ7qPVoEK1iDKmbvWngxze1J46WR27dGHih
JiKOdwLpUCQ5k8eZcruv5fFr5bQQD3xjXMDb9KcqUbRDrCQ3Fq7NaKZToM2oBOlq8xfSy5rdlGBD
ur9IyI6s5h0oNzVJfCsyrZNYtGG7FH2BB3tzjnUn25eh9kbvA6zxFums7slSlLvcyXdWBX5SYRP4
UbUZ16gxL19IABBSIglJQtAlBVrsmiFP9rr5rpfC2PF+fK6Hogh0kY6XngeesqMRbRAq3zt9k52F
AVB1rEZYkvb4MuW1vY/CsMO6ZviutiUpBVNsFzvm3TeFwyUhNWCHLYp7sF63VOnfhdXBBzL6lyic
ExAefr7A8+sbVBqUhJVJqapt2WnONndY+OseDYYYXxgIO1sIHfFz6+7qHPPIUh087G0QdvLM61L1
1HVReEljb3ko2Unb6fBT0ZEg09wMZcoQKR3beRL6H5ND0oxaODvOqX+/OXHu/unBSUsxMQDJCnGi
iE5hq2UQnSY8vcfFu6HpaJ86ff7VzIWxz8b1A0nc5n52UPsL2oSkJ7q+95GX6LuxWNpTi1choDnk
bsc1VyDqdiRVRIpCNEGX2VNzr+oqD3jiEXdUMyFHUeEKDqC6P7IRHvazHJYjDaQnfFvblPmy4+MG
/xiTd9GFejITMe9t56+sDpvj0CvUTRo3UKGhnAyc7XHngZqmVap9wCAnqGCnBxXSrlqc2ntj3mYU
sR7RvLnmaIgGSdcD4yrQpp0oP75AXcUjZ4CzVGTbsYMarmQFL0vQQuRv9kphOz+jlNo/FqUsBOWy
sZeSHH6I00aCzLNKEsrPWoM4vxrPVdxt+qF/oLxW+ZhawkHVAJjaRn/rF2EAD6lMiGTdNo6OcYRO
jpHjGjtnZo0MxeoPKTKxncEEIaMWP5Y56xWaZgrewLNnd0gQWQZ6fE24CcP4uReoz+rOqRsG7aXP
n1VQOSgvRM21L8dfJjXf/bDU6aFWY8pnGuvbArQJf7MtVE0jKCdgDooyX0MPiZ+qaV+SsKEyF/4V
jkXxrIbDD+K7HgHydjdH4apozXexqrKrjZXLEZPcKPBse4ukzztxONrXol+2vRMS7Lbud9xC88Oi
4G1jpAOlIyNcfFE7kY/1Ds9V85qZdkT81P5qRuynnHR5tqpslxVvdRmbP8K6u9hNjZ0Furdi/hYJ
UfpojmNtOZePOGb1OydxHo0p/1YWuMAn7Xs2aS9h3/0qcvapffRDTea/3KQp2FF4PZWDKKIul6hn
V0P5yEqObd3vVbtfftQJumwhBr96PuCAWvtlRypFKbR6p9VGt02tAh5+8meHyxqFq7K7jAPqlELN
U8CCNVqe3rjVkrbdKPqJOoLIcGoWVvhXu2KzLAciAbLP6sPQk3njyU0czJBzMKio/sJBZvcxANnw
Fschtg6/q91obCprdv1eLN9zPhjs5olH+oeyNrzdJKr4IZxMC8TctfTsTULg/Oa009Gyx9A3Ic7t
0T9+UVyR3K800n0aKixRnXcgHe3tWXh/KIjalKoRHYswLB+jJvuJ3uPkuxpe97qhnP9weEGwfXDK
U0Spz0eaHztlb8gDd+IFf2DXnR2zzLyOLjuvkpRaUGJZSUqhAByrGnwlMImojarYJOig8fonoErA
3+wWUi4bVTeRcCvN6SrPjI50qwMjTR1LeCVhM0DhaZIb/uXHqK2cg23bSlCmlXI1Sv5UB78ZC1sa
HuHcuNbJbF0oSxU+GyTl1ZsBzFl5tqz7JeXVWFTo6pGdH3SrjR+UtEwhmsY2MsVert0Di27Jq3ik
taN0abb23PGTsCrvnkASoOWd93ddFFLjyZYOaYsSJNKnDZbIgLYP8UUdeAubS57fuakNhQcqa1A6
S3iBs7/p7BjN23pMf6kQxditx+T+NKRHcTpLTAiFNe4H8UxBivyFgudEavkSrNNEojnPGWwmyWgu
Pbc+9zhb+RLZo6Ykqr8my1HZZEMZWCn2bzmJ3LUwPGA9FDVik6jxuBNT6N3bWvl5GEP0DkCtfHXr
hobp4wJyrFsW6ej+ObVRML5PZ2grKKajy93rlArJFPKChI8O32F+a5Hjp7Tm3s8NvMRmRhZi7Zaz
bJctBP5oH7Ncwqz7pbXcR90aLrIbIamr41H5y+DIYQXZ3KTWTD+i75pn2ZndJ3Gn06h4aYGSlYNS
uUZ2rTNIF+EgJJvrPYxMP0LZj1mqLedBHnTxq8aU7B7FcdYQlf8JiIHk9DVBOGgsLoRdW7ZcgFTM
3J328aRFCDmsl1BYxWcMkQl5SVEt1cZOMwpJdvrGrmp+qrq5OamkXT6kXbXw0qBq/t2J53ZXozN8
1KxoxiN2uPDsLT/iWR1JC6nmpdDa7t7pRseXA5BI3tyqvfQTgI7Zw1UibzPqkwCc94qXfhsGL94v
qUqRaAIxGRZx8WokzZs0/0sTUHyLObyXOlstGMT9XR5+48UHHwdVgcC2exiZqT5klAO6XZ6bzlWO
RmXfXKy8vWR62GeQicJsr3kqzlarPoOJ5P8VFM/zoNobBXjmY70ip0okrGVL8grW1txk+qNkIPye
+Ymxsjemm82btDPuUZdGjWt1tfiwsVisDnc4gUTXrGvF4bNzHf+P9UU62clx9ROUDuSgde3zh0M5
fmbtnhT6kxyAf1iSY4Qtdf4wLC+XBDr4h0F3PbrO3YdOtuYUQdw2xvlTNvjvJnrVeOzYzq5tDo7j
eg8hDgU7Q1+0wFub8gBNLTvNpfj11RUlyPTCGw9Q4jAVlFqYi7Pv1mkqAVjz7yunVo19t+itI5X0
8EEl8/+wuGTq8JeudnKeHEDZzyUWJg3zIzUggVSxmG6ZSPTLuAzdRpBB3ehxk95rmpbey7MpMZDC
d+fa/8/AbC/FXWblO9k/LtlgfkxpicHrAjiRvEnXDL3ph8OC6KYaJaTXuP3XQbHVblPBH/H7fvol
FeiLabG2lTu0yC+ucvWzPvk1DJyLHK3jMLAdZXgul1a9uX16TdZZGfn+UzQ0AGNA7BLFefO2hJ+/
q0fk7aW5WVeQOk0shT3f6nWGUQSO9aaVXGSTz+dO79X+Jlszy6M9vmr5oN1qYCOys+2a8pK2aAlI
fzUCovFotHG06adUfY3nYiDJR4XNdO2fuoc9iWiHmn8o+BWEpsRzFs8C/Axq4HqFWdYYG29lCV5X
zlXdhWxSn7g7OdcyxOelw2qKIi8ltPy8dBisj0vTqRTPzv9wdl5bjuPYmn4irkVvbuVtSOEyIvKG
K00lvfd8+vkARaeyqvuc6ZmLYhEbgEJSiiSw929ay6aE7Dib21iyJhDha4qQomhcOZ32gjVBcvHc
8VKIlldG2sucrVGcj26NLFdfuUWlD7KLQ7NEQK/ey8l6B6RqGlp1LXujPEwOcBqVRdjBxAtIEV4c
o3kYqiF9zzItBP7bulwQQXsCzlivp3ns30p+aS6SHj//PtR29c+hvepW/xg6TN0DGqxVsovCEvhc
F1RXcHQ2cKHipyo8W6x5Ctbsgaf90EEE634hJhd8lD3yVzlrmpUcJCf7mEhf4bjaV8tM/5gMz3Ta
y2E1+1ALr5T7bPmaOgzwhZxt1WTs+ipRlv4ISK1B1XSnRb53dUOlWw4+9eVq1rc2me6/Rt148OYi
+qhRdxDcmuaiYra3wDueOopwLVH7geTIPOhL2ZwyJXqysAGVLe4j1nOfDCMGWDM87kChhBs76fwl
SS9QzhqkEo1qZwZqCmtVR+FZBqGZwOrCMmNh4JZxGzjVJtZtQ8szHJLjIujy6FQPXvaiDKm6buNW
Wctm3mjwlQNQMHo8Zi+I0bjPLvQH0ZADzJIsHfW+05Q3zcFSceKBdTO/twEL76Y29YN8QNtQnJu2
feNJUgHEa/Wryu4+12blAcC+8Rr38ReeVgrMXVqiD9Na5SHC13JfYRi+ChJrwX/+X9U8f+ij5rO0
N3yy+73JEyxVD1Mzh1u86cwna8KsI1W65ofBTUbLm2vZSMvWeLyazirgrpsscn0VDpQmKTSTrs1u
JwqqgJjzUAr5tzEq1mWbsvVwdHIGddc3pN4bwXLDHFLdqVWZrSYvL4+3P2XaQhcRPxuDJJH0KJrN
4DusueAsQzmquGvSJWD8xIWs21Ji2p5hYTNBEJieUOvBjDQUouHt10gTtPisyU9e0gZX1GRxTirC
5vvYuQiphOmXwurcLQV2a2u3Xvklz/IzOc3me+MAA8hNxb00aV2dWjbIq8r0umPeQwWQRBkstPpd
o6VPfZeRIXfKX4OV7wq9rn6p5Mv+fiLGyMjIyeBAF1cCZPAcHGpXGQLieyQPJ3RHplVVIoHXqtQU
EiBiC/kzmPrYXsVD2O1l8+/DoJ99Dhubdz3y3obWGsK1OiYYVCkzqmDjQK5EYQcsVBMkil+eOW3g
rExNRXIGSYcV1YN6j3C8h7lprj/+44y39xkz8qE8ul6YXgMl2Mzsu56aTNdfRasx1OIJaokOvVzH
W7UDYBOyzlEwazadFxY9FvLkIGwKwb4I6+mUheBuDH6v59b1lZ0009F0fK4jBCA3POrAqHSQbc+k
hDbSdCdSUdRNFNVIzrkaYpWDwOO0aOGXbZuJ+w7KDzCf8rKNAFmA6QOu0ao7ZRjZ6oQuJXZUmbMT
wlHxgrK0XU4TGpLuBPyNM3lgXzNu7BK1EfN37N47NnAaVbZkWxkrcUW+vYAx9vbZiE5YWOsokwyo
QkRB9JTN5XRs7Z1ZtWSL64FiNXjnfsHliSu2rvs4EuTWAXgNLA9C8tA3yGgCL4kfanOeDvex8kyd
53E1iae9bAJl8nadU2A1ULj+Y240G21gA9iJVkTF+wHLRQqBtOQBwkq5N2wSYfcY2KocWUMOcpbs
cEnZLNQ8q9AkYS7SD+nF6fO1OxTkuHrjwttVn2ZktvYter5krwo1WzZdx56rHhQUTivtKTWR+UGQ
Z9fK3hCG+DrTFfwM2cZmS/F6iR72lwT4dqo4SGF1zglM7UUZZwfeQu48ppoCLziJACGIpuwYsahl
oh+vrbRr46US+h6ufbDtA2zCKWKaPnIl5niSoz3xWvZjygb39pJRHhlLWBPJBoqoUrTOw2D2XDVW
8j+3WPsAXiCXIp8dkTJFp6LAvW+bKE64agpEMxrWhCtnRKlh5SBSQ10Ra7FM96vbYczaJU/Z/niP
D1QA+lVZCltKzyj4ahjcFhMFjfs836ydbZnpX+8heXZ7mXhtm5uwroNrq/9135/JCGbmt+1Z1wTB
Nct+pVI1dM6xs7DsAJNn0BtKu9Y1tH6scFBW0hkD9cQ9OUd/h6nfTN5ex+E0aatNY04IeYtmEvlY
8ERa9VBqevA2uRusMIw3A9bMCUHveju1iHpI6S4e2C+3G8HNVjqwxhZ9ePc1K3T7dPO1s6xp36cj
WsfC6hzEAdc+2aqVZgbR80zqehUHQ7aNBLc3qs3oipPHOpJkXltotcBK+uw1qji++vxC5dg0RfWm
94zuD4YjcKt+owWQNCTDsRE0R3kmD/LeXmcfWTA5a4Vc92HUDP3cpq4CzwohzSwLv0reUgtWh3Va
/yMZejIDkW8/xeTNtkjEHdsm9lcBd/dnE6HI/RgAVUsEBXoUxLXWWObABJ9lhDx+vrTZ/e5RwD1E
RWB8IaE3BNP4PTZGxFH5fOcmR8ynplhPWU7QRVgXOsH0x4C+nZWzGVAtUuupfWrQnVjmlkneNAj6
ZJ89dNCRL7NrsnkEhfAjIaEM9yP8iqpiuSbn1B8hU4QrZcSo10csiNWJVj+HLOp33mxT2p00+3Xq
rKdyHpOT27IHj/WhuehO1wtlMXVrCvd3efhPHTKWWagsUiG3N27uoa9pqO0iVCexTaYpY/JMHpRp
Vk9pYKoAzXPu9hSzvsQCj+7Y/7KnTVRtqZRRdJWetmPftYfIAc0lR8iYg9nD0hKwcsXxPwLTmL76
ffpQN+HwogRZdIS1Nq4gHM5f0SO+xV0BEEka5TPuMr4V420Rz0Q8Rj11nzktUhZeEC8AgTkPJeK6
X8z0DdKM8RYOkYVCAIKsTqrAD9V7vKZR59taoqmO3qNaBvn8hZyHvcKeGzqaNH/Uq+AZq0QvRTuo
JnPedjAU96BpPIAxytgGVHVd+wQpbiarVyJYa+nfCjzEn+omc/6It5l6i0cq84ceXLqd2xiaeN4S
byj1w1Wwbhera31owToGw9fMqBCH0YvhanZqv5vsWtlhaI/pmGPx1w1UYhI7bi4gvOxD5loPqBwP
OOSNyJYaCB/IGIU3FtBGU6J0oSZYMJil8tPgl9W+OEZrPekDi7Sua2/sUoAZ6nFSlXgpt6dp5teb
eu5Mviv2oZT+UJ7L0+wkm07mbjSr9s5YxT9rXIunpvTilfQlR9KBlRMl2TyhpISAIoWmYghe1cJ5
dJMq+q7qo3ArGK2LlhbRJ1MMhte0C/TWWLMJwpTHwUNsqaZmuUATRtlrqhs/yUPtnSzVAD5VF8lT
5/nl0db677JLhiynFaUOKCfSOjvUEc7B6TTkDjNmVxmTbtyQar5rWuXCPUFyxUsQ4o3GiWwGKivD
2aUUUao4295icwFXIIyiQ6HCew4SzXq8n81Z6a7CsbQeA5awK2wF5kM8ZQ+RZmWIpngIbutOvIKc
nV9jPfk8eFACSiWwH2RcSNIuda/2EexiRRrFifY49YgWhKlRbXzTM948AYwXd5z7iDQYP0cYRW2+
JUVxG6FTZFkUjXrssxy0tWSM238c2UkPG83LEqDMnXrC9KdxVLJWPs7tszEF+6DrP+rZMh5Q1jQf
4rykA6fnv5CO6XZV1GLz4PZ/oQ/TnxvsGVvbUIp1qij90mUXhVqBjoylMGlsNQxJtAztw7iGMeYY
xhV/bvOqi8PkY54YlzyW2wgnHPSKAM50eg0jg3HyELWVv8ldEzEYMUPGfGU0Ya7nh9T0gUEiR8H2
0ifVu3WFJiHZJ96t4iiLbFL9k4xJiUIpW1g2Y7smNT0tZUzHZ8XMbLP6nvTtNzfCVU+J+D5SLA4C
tMMQ+Mr8lWwqVKxJRpnc260QgdpZKQ6Njtl5jTDcEoIDTpYNdjmXyMcPXRp8UrCgKFD17u7WXY9I
vCPFl8HPhkute2u5RlDivnm8x+5Z20KMa3oBK5VpW1wuPtv3tYWc15c1bj6q5l7lvUvzlAdrmp2z
Ke5khTeYcClLrid5N5us8CJ75dgwLM1d67fozgJTAJ9CAbb06lNowgWWh0w0ExB4S4Qwh9W9Y7Sz
5jZE68d53XeoAwz60CGNNa0736sfw0ShhHC7ZYZVRO24YS1tYOp0AJ6ev8yFYW/gUDorQ+zHKStU
56luPjqxkW/EIavmhdU0JQp+jA81vAZAJW1jvVNg74D7DxEmuM5z+nkmY7GIjSIWD1axGYEg/qga
MMGNN4YHq/LCZ2xEqxMA9I+sGsNnx2ofBkvF4XoYuGfiSDydVQoN/aAE/NR8EKCwijeV2Nprjmsj
tRLiE/D3phSFheLvrKeRuqbXwrfolWRBdaJ/7ITSMLspxJYQ2VnJZgxX/BnJACodKQJrgir/6axu
grrw2nTucPTlorLAvK0oVGH9Kx7E8pGMHw3d1P3/YunpLMizfYu02b1USpi8AnC6iSNYdonJ4IQ9
mif8tTsKf2tL0ah2Cq0E/C9uk1qt+3+aNAW5duxr8QErBF/k2jIASrSXTSn8ir/JZ1P2htPfmglG
OLfBia6AjAriL1ltVqvSRTMRLf7p3S6aRRrV8xdVsRz4SeBOlDHKNqY2B/tMYXfplUb9VIwkaDQP
5VUTR+TvBVtMHjH4b5ZwQhUT2TyrePImVgae6PAgryp44si3OKP3/IAPw7t8h0U/qw/ODIkcisIr
euD/7JsYGdYjfoiRQzHTaqi+lJASzTKHqi8X80MYAHKfe3UvNbjkmB7H7f8Yc0UhRw4Je7vd9gM4
x3A1RxpqzFl1IcfhXixRhZJnSUQSO4/B5v2jA4f1c4c4yfEeL0CaHc0p3mVoZshcqsygWkZzQHGX
soJI28YJyDJUvoedTNTGutvtwPEYSzlhUjrtkk3GYc6T8oCi97DU0gR5dDsI95bSWs+5r2t79i3o
y1Fwfi4K23pG6bRUswppICI8t7/HAPcCdAm+RzbGXRjIhAMCoWqUe2cK3Ok5jYdq5eTUUVr5+291
vmOxlrXLKjpT2US2i5Zcysp4m6i3uAyN8nL9e0wOk7N+v4YcO4Csur0QMjprcDhX0LUgd6P8x8A2
fDFabU3hcwiO/DbndWZinCFG9K5xueXEaq1dw0obz/IQFfV4DsRBNsl9b2ML+PkIBnRhAiJHBPFQ
NhmIlGGqH3txP/RByYXDdDWF4J4ME3EzZ7q2ovtfEaNyt4gzkCaG5sQKCUOj5S3/opalsXOgZS5k
ekZmYeRhtHyoOnF38CfvTRum8FiaJPTyyLvZUcgqoO6kK5/i+IN8fMhDBE0qtZrPkHz0/J54266K
ZqM3h1avAaZlyngd62q66k0BPRBMxUbG7EGbrtAOoN8kLds5Me5WtnVA1hhIwD3o9fdxwjsiClmw
V6qGz0hUHNhXRWuZgxJxrcs/44mTRmsY1vPXv4+X8YxV/hWMXLxIQvXUpqH5PAa9dlYmcPMy620r
Jgp9npOeEIDTX1UWlrekeU0NG7GbcSOz4HNF3kvB4q7NgVO2FYpnq745ANYKH24tqxV5QRtNcUWs
hdwqfbrdqhu1fUX1WH1EMhOf1fsZmXCEzav1iCslGclpWM6jpr5Haf6hxXr8y+4/1C4VEA9gcnka
G98GHQRHOlr2S9MVyqrAVuVBUcDqjbMXC6SBQT01qMCm9wBJXJiuv/gwCfu1wk7OzTwDVes160vo
xf4GGwtI8bKJi8rK69xmL3vNwUFrOXP1c1UW1heBfS+z2nvq3VB/6TFOlJNAqmaXLLC+yjnwn+aD
Wvbd0oK38eCFaDU6mf/AVrZa9QNuuY3uA5iXQbVFwT1O6otsyQNafqTRxAzXGI9V3CuHe9wcM52C
NDiJGqy8BWx8Ewmn+SqyvIs8C3CfiSY2ffe41RrODm/QeCFjwEO9iyYO8kUqt6aWEURX0tNTxTJQ
YE+UNN3dpYYz9ZhMrnocXa3aouf/XtcuQl3TYNanWEmhVPRKV5+6wLt1JwNFyZWMmTGE3U0AmmM1
TX2JfMhq0FXz0Ck+ici4V5Pj7TQVp0PvJUd5Jg/WAKR5eWsH48wVLAbdorgTaE5tHvzZ5u3O3rES
tX35DAEGh5lS9Pjvkdsjp/zVR1P8OGFXGS4ZLFvyqfJ/ma5QrN9FSYtBQ1OHFy9FkDaeqdzKZq1o
IUlFOiDRlIfYBJdjzlawoyyymDOE7PN5wAH4NrdIGkBD+ry9T5MdqYoupR1mS+xUR4Do6niVByMk
+zygENWK+8Q9bnXBnuKHcwoUgfgIAhQi71PlYDnViZMvctYkbkXy7PdUhwoOEmoJOpFyqttq077g
imNZ5xmkxBWHqkEc729NRSsuPs49smW1mvnEO0dQylMDiqyl+VSIA64JXckqXY5ygc7hgBDqS9kn
R4Hge4Yi4J5kS0WD/qjqHRBGMVvOSqzpVwZDktSDuR+kzF7twM1rkTGS8kmkJNNn9KNkn4xgVgEN
6P9nfNoPPgzbaNw5AHbW9jBYG134sdm+O0FqKf9s3nvlYNmrisGuGHzvvc/VhJeb4urgkSrD2lhz
q7/+Y+69ef+7YQBSutKdbSyy1VWqsgdstUUj09HO5OSbtoVqWQzmlAHN90+N17hnV8gpmLFlHbAW
SxaGTFaXXhUvkd+ZdgPqu4+m890w8nynuVSkpGKkNn1F40h575Lgz3AUfuswG3y/j5ZqlEH47R+j
ZXjsv8G88G+jzdA11mgY8osWOs+xW7zB0XmqSk+oE0XVawA/QIbtLtHPyL5Wi7Yryzew4c528r0G
66GueFOy0F7eXiP76tQ4PJuIWsVIafBrb02YFlZrxg/YdeAYMWjWqzmzakXsvvjLSp+lymeu6a99
ENbvVZSQ7y6H5KqQgd3VJIT3zu/Z2u/Zdjnmf7njc54W5i8xO0aM7D0OSDPOpZNcM2hru6F3PmcH
GjRHvy2fNWvAL8cPwTA6/vjhaJgwmbr6VwNrj1stevkjplGzVns/uZN9VdANfW9HjI4GFaDPYFHE
aEh0PWhmrmxRQfcOrQkmy4mNeRuaRntR2WatmjZJX5LpzQNmtoi1Nv6JisAC0KvyzYmUYCWyng95
r5tHTAy7dVKGxbvptke38YEbYlaFRtX4gqRNua3wwoa9jJ1IDJoAKGQS721g1tTsyvAYJ9iRCKRT
qkXOFUywfh0PEf5zaCB5LWG9fAmduTjeYsjy9su54WKRvbeZJromxYB4SCLnVSPsIjtAz1I5u0pk
fg087Zc8wU/tdgIm5ZemqsZXcfJfjxHTZzHrb6/z79N/j1GnbN0bYfBk+U6Pulr4rsUDe2Y0Kl8a
dllIeMdPsmUnsIRix84Pph7nL2SQWTZAF1u5/tifAZwnKyPBokl4MhZu3z37DiRNcUeIKds9/+6j
2Hzrk1g82acxT7Z+z0N+A3zKGBVHK6uSbe6TQgJNYb7ac/MgN2Vz6YfLEmeJS0J55VwgU7YM0CL8
rqI+Qm6m+YJk2WIW7MO0GMFbFCRfY3EGevbzTMZkrxyH7MH/0nt/FZI6kJfCqd1PkMbR5NA+es8h
YapH9c6MBu2jMR6rWG3fw1Ax9/7EX5ajqql7w6s9Ii+h9w9BCg1RxincNKhY1vpJxzH7pYWfNXhe
hFJUrT15A6bbdtE1V0uvFWQHcxVrA7X8CEoNVRD8nZqiV9bI9M5rryvrnawxU+/YDzWJ1h5XgUvV
V9mtFB0CrbsNkxVrMYxltvE829jn1Aie3IbNHuLQiZstVSU0BAyz2BZoPf/PZ//7ODfV1KPp+0un
MYotuYz//pUaFfv2EJEiZAObS4OvyLJBbW1TtA3WWikMxUUz4WchIRZBmPVb+fn1sL0qvVI9pUPa
XRFX/O5qbnsyKuqchtpoJ7i632WBRxZxAtXeh5oBZVDUfErBbDVAmGxkuQfxxm4RArbaQlUAqmmq
+UaW2SRaVZ6Bvi4eoPnY+GF0f/ZKt3o5TmvM9dSjLiystDzNImusWMl4lm1HIQegwhPbpE5BQhT/
qh12zsFZHgp/Ds6kSpZq4KFI8zs+kODeaUZNZSNqTrNYjFZyXVrEu17R7KMMyYPW9n2L9bkarJwC
O0fHAWqKSVv9bGp8Z6Qx0Nur9PKqdWELvaR2viuQX3rFt3/207Oe60/ye4U9TG7Mi6fb1xxZ2oXt
XPdU9ECKIAv8qHR9XuR2J2hg4KW9zb0G38S68CHSfsnCuyzaq7D+9YWv1smysgsws+W/ivj3MZgK
41FdeCdZqsfIr1n5amJvLb9/1TvH+DLXtb4G44ifasmtaIgag8K6rrwDQzvibJl901ykQ0uYO8g8
ZkursJqLO0TO9NK+WNWAKkrosxA2bTXYNkiOLqVkoBQPlLG0ysdlP4UbaP7dSZ3mwjonfQWJVJZ3
UEWA8saOYGfMWc2S3jOu8jD4dXeZzR/ZCEf/FkcX9Uuujy48+sK8jVLFqtMogJTdY00bu7uCYndR
/ZKad6o+8HM3EivchWFTwqREIM8QB9ktOyIBJ1fhWC1LpDK30ter6XRtpxvA3yeBNJWx0ut5PEYa
ZRoJVQV/fM0czzrJIRGWbZfBQTpETMBRCOi5BBKhTtdebtv7aa6BbJhDPH+pon3dJl6zwTd22s9N
vsZlqEeycWaj0mqnDFLEqUac+TSlcEm1znvBMWvYwmYcm4WMySG2hFdktR/txs55nmSSRlcc/eAa
E7IfQsnasxLjYNnDpRdpmUrHCifWEmRilqPjhUv5TYhvzEdo9iYaKEPyuxJxr0J87B76Pf6f8Qj0
ok06eIknBt+63zfzQ+ILqh1v4ndLvIdxVOIFPkADalBAcbSrzNjEEfXZEbt2zcbi818tqgDNOipE
dp4ly8W20SNQugxfKNHMsrQ9Aiw53j656k8QLkJ/LzW7MUe73mALmd6fZQ6m0+AEhKTCdjcjUc/H
szRrnX73CRgQ/a0GxknmZ/inQkq/r0NhDVSc7bCFaClPx3hOVq7Rg+QTPU7ZF2d5dj/IGMBj1SON
JgapcJ43nxd5E3ofMnh7TRRVULd28TCQwX+8nGx64k+onbkMSZge78Omrqr3EfSHaKsJT9hYUw+D
rY/6XhhUrPNCp9J9zdG+Ih/7+/8DDwLRnj7//7vfRf8NcRzej74jVe3ekOp9BkoyynJvdQOikxRw
dn2gNWQ5WOPJgcjue2evNdc3OHsgOgIgOBNlj3MsV3DebAopZQ3jK9R1l7hg2isgNfrwzdbTr5Hu
DJtOb/tjOyb9EbZm5SMVl5XQg0pcY4ZZQwcX/WB5dj8oPoVV25l299B/GiZjAIB6cGFTfEMiSSSR
Xvjc2gHILmXzfsjzqeXZEK3vIQldQrnBf0ibAipMHSMFBX6pC0x7j6QFKAeff4XY9KylWUGosyff
clZ6S/2u9X7dDH3DuQ7Xbqaoq6wbMSlCuk41RvvSq2n7NBuFelDzOVnIThnzEhPyiuuGW9msJvUd
DyuX+vTsdcMNo6oH/tryodlYhppjOoRugUzDdSFgsgyV8HNu4AwYuOUpHIaKxJgCRtnAzc4PJn9h
2Y61lQ/kAEXoXTUnb/cH9f15/PfOe7wa6o1P4evQQ868MUQMRNvOOl4Zn/wRUmpn2SvtyUlz/9nb
ieZ9ruxFw+h5Dsr2m45FBvRJOOdy+cXqm7RZMD2NCuKVQRT/jCeMaut+GI/ByNbh1A9x8mDhJrhk
pbj3Cuw/1caHWBqNH52A37q6Y+B7CAEiaPx2p8btfMV8ayZ9GqpfxSR/6I+aRgZa5lcH35nPY6jA
MhZZkN+p2dBNv48+SkkyJA9BLJbS2YypjVEOD4k3rKISf1UqlJ+0lIGyimXhNyLXBqOuYALRuMWD
4TS3YfJTBkMcIBU8/9swpRy1h0oALn10KZ3xUT5y4jERhmb+T9mSh4SU67orhSKyMKuUsRqX1YWj
6tnh0/HSXJcm9jE+FPVbKll+iDjM37I40w+hzA5lCCytZ5cE9v1zxpGhnAoT1T/xlZj15K18xXFX
8hkOA+4CRALzQS752wM796AXueRfN3KEfGoXZhTuQOEYt8e8jA0ai8Iagcf7ikBv3RJtRE2n+lxr
ybztkSt5AJ9BPUsYiPsxsKxk6r1tWrl/yQdD10+7mjL7UbZu64A2Hv+IyWUA7M96OZhsKh5riIUQ
IBaGWbt4Cg32frJ5ovGs7d/cAvNoAQj4TyPwsOvfIK78MaJphI6o1aLUJZY1Uay4p0JT90aUsKSR
HzOf412TosF9/5hlBk7J64B03mNwY8Kt5fjYwYilT8Kzbj+7Mbxhpf0+DHn9qk9k2GGaUw7pmvpC
7RaMH9YPZNGmBfys8efUuPzC7BZ2EwaupN9ce8dXOj62/IPdhgjHTDX3fsiXHnRdFB1cuAmGHSyK
JHrPdAQd8bJrDzUX5MGugmbj4CCKNF/Wv/RhPx4zPLkWVTz3LzXa209zgAVqEfnt0k/bU6O106Wx
Eg9yvjqtbJNfWxCb6WMNx+3QaYBT8litYFq2O1knQob+c0QrRjT/3Yikyyp0DLo/XsOby3at4hS3
BHORbF0tTpe5DccFsKxfX5T4o5scGHHJBC3WD2Nzd+vtYFOvzCrZZHpBGq81jTcFpdBlHNjRSfdS
882k+JRNRfc6AU2/kE37IUcVQeltLaNjEh+BjzYdcUhkSVcE+AjIU7tX+Nlj8wTHRXgLoJ2x6SPB
TRdi42qheKsuKBF+Ec07flmqkKea5SFwlZjLe0fdAXG2SJqtfMfLVt4AQzhNjb1jDR6AblAkkJ3z
gHUjZjiQlIUgCGY4WC4iOZibr4bW9Xs0MlC5d4LybchB3hRTOu3CvCvf1BhcnBYZ6oPsDS3om/Pw
Bd6ie+lN+71zI3xqMD9YqBU+obYSet8sXz+YVoaXajZ8TF6a/mq0+R2TOet9bqOOlafZPoVsYDYA
acOzm2v23s1VdRf1wwCFxEhXKiyDGJ/LjXTLkiZZeppzVxUxtA9YI+ZB89keRE1PDpQxG7uJ2zwZ
8+0BPQld7zYSKtGmYFL01mIh7bj+aY5m/zRVerCCTqssEYqwe3a7mXKS3ZmOmjjSo8tJdb+iBOdc
7ofaqpOVPWDhImNux84K/EJ4whheO97HoWI+H/O4RWyO+Wlqh4vCd+dGX/oxqiSB2sfnzi7XFVmZ
C6JH1kWeDUOdbNnFukJk7jPmlXp/qGPr5xRZSx0J6VeyGbiIzJGJXpU3vncTEqlmb6l7Uwize6gI
Ivz1/AneEZViWT+WhWUj1rdcCsFVtiwtUld4xXgbWVSuRxDjmRL/kiVpLBy/UR1zzpo4yDO1Vd/9
zGt3Ifm/dssOPdypjfc9ctrPEa1aTRukuth7es2wS9hCsmAcIFnYxUQ1e9C2EZjM862Jtjx526Ko
V3JMXjrN1a5bnHUyrLNz3+EJjEDdGNrZRz5lFoIH83isk8H+Uo6oaCZN9gGJdtrNA2I+po6hBuWn
cQFdp9nNBlOnJoC0iQxpfWuTqeRn5OvGs+lrH5Np6V/GfH51Gh3L9T4+cgEGH0ni66sEcMjZGlPn
OPu5TvUGlS3VM0wPD1K7UsCSjV21GkMsmYvWOHR5bQDCgtZ74jaRrIPOoOwtx5h6bZ9gzgxbboUz
NAEVOSTdjCB6Fy+sGz+zF/d8BSnnBH0/wNInX32ZLJTDnHiNwla/t1Ouo+3sqBFIiQTbGrNwzrcg
dAhMxRmzSaAILUqsfc7SxGPgEjWN+g3YQfSQdGTOZbhUIY5pvdNvZFNOCrWmXlr96C7l5il3KsX1
FiP/Jhuybd1+TrXnlFv8c1rzxRQmcigCoPvVroznCXfIP+KNeE7/ffzMTniV9t4tPqFWFOdbPfEh
98tdbir2wPnvA+rfYusrjzA3ILxgtrGBn4bcrt2/dlBWDj6aYyv5p7TW3w/OPLyiUFn9ERfjQ2oi
AjvdnPOaTbvhm4+W44bPpTnt5Z29NT2oc50DaJQa/hv60T17TnYZdpkmj58gK7TiQRFpVgo3CweZ
NgJQrZgOajppQ0FrACx7w/zJbnmw09wCKJ/p1Xe/dPx9hfbBysmyYesJgYM5xKd8qi1woYkDf6p0
08cEf8nW6KD+iVCqVRTJWPvI8SpazXpdHlISBad/PmNkG2E2jQRQjdqmr8QbVW+U5RDV+gP6oUgu
ajFpacsAYKJ0ww46LbbOY209p1Y7PvkuVxWNGeL8IVH1H7ljBueoK5rlVOMwKJv3Q0Lx/yyb+Nui
6QG2cYuy0wBRwOWbsNiabyoqSXtqMm/OGKVcKFW8tQVsLlfC/Kp6DhsZgQEuFP17Z3cquvhAPiRI
9H6o0xbERu18u4fkGQY54xntjfFsGykqhqZ5G4ESyHNo2vi5ldm+1ZrpY4QVtwJa7J6brmebqaGm
H+Vq9sU31XdM5OyfVKwobIQnXWneNENpnqqxbiktBr+KIE6PMlRg6XZpx3wziwEyZFu+uokTJVvl
YWcgWTc062AsE1wlrGAp8bDlrOI6F0/2Ho+q5hQhcuAujPyngli4VmvOI1sPZ19FTreZxwZfxrQ8
SuQ6cLJuYYviABJu3GGD8CHJG0iigfFaqzqiebQMKva3FvJOP4wQqZ7RnxDckoCfht3sYlTjYxjq
+tMUAfN1c13gikGroYa5rxHQAlhMMxq7aKWlbnSQF4CYZE0WahWmi97wEALcmz27OLKhOt0cgsl6
8U7D8IQsT3bpZIZv0DZIRQpdO749+Q3pjj8tDU8Zt/ev1SpHIMrufJUhxH6CQ5Agdzg1cUXqFtRO
jvMIyGmrWg+TU34ozfzhKUb7GNaafnF4EixkHO1E9MH9sD20sZ2/N/3ZGcrqw3Ffeh2P6zBNpvfU
4K0rkETO0H39V+SxbnErqcw9NQY0GmJnNRZq/ZCP4GO/yNtKgDiFRD8oUeGwTUP+AhSEjEhkRKxp
3mae4nD5j468RGGpr9V6Jzt0zw92vuWbBx19tTGoXmX9xkqX4URD7ovpQe+yekWScn7QNOAuIvNt
m49a4OJTxaVXbIf/w9p5NTfOY2n4F7GKOdwqy5Kc5PjdsNodmHPmr9+HoNtye3pndqr2hkUAB6Rs
yyRwzhs0XEoqpVBuq6KIJzXd5GeJ1UPi6b9kqXs0+ea99OitIDupxrcOWk27WtO1PR4B4XUXY/uC
SYd006doUhkoY5worFbHvCse2R4iyirpvrsaq9JYt9ji3YuDQlbBjELzlKQNIpm26+/swFCjE0gO
Zasn9h10DflGfCPD2Lzj6yeTa+U7OI2JFpA3535UxrXXJZvS4Mk/WBKWwz1rSyVKzasUdaiNqvvp
I6SlH52bmD+m0E6vkmXmR2bxhsFPtG9JhV1nSvhkFLk3t3B9za5Ffz8NGqX/5FIv3Iv+CBixsjCj
H6WmP5fOYJGK4aDxDoVFOZ12gBYHT+b3zAtUDNpx24wAnORipeKZusrQqtnMcKSZhmdF5RNu6sUq
cFgCiT+kVQ+fm5dRUdDTsONbtr13VNOIH/ePbxAq3doK8C6qQX8OpGp+3Tpeebj0V6ldHqZrOEOZ
bYoRU7u2MbRTPx2SMpdQNg0pWMRwSD71zTGVley8QXoVA+IQiRniFFmIdJmGVr5uyvb9gsEWc3JQ
Qb5mjG9WY+g7d1I48tsKhcnp3zHwLcyhHBnWSmX7j7I/bEU/6XuKVnh4bUQTpa6rMI3KBzwI4pOY
Xlre0ywg4OTeSe5U33odfOfsAFHK8V4+RG6eHdiie0gX2TJA37YBisBKPQC9ynhN+iBfiNNP7XnC
pzHHltWFpuXZDklN+8aS6lvxvYz8xr4B8narYMJ47MMuQbwPMbskyfNT1afshMpyaReG8YCzZnWX
WyMK4VA0hsKTr0xSakvNlvNnF0XgdY3Fw1ZMan6pDeCC8SAwzKHqGLdFBBnSbSnxNoNx+zHmuZk5
t7gCOxLFv+5yqKN1KUVXyKdrJB6UK1DgBjq3vXcfJsl1LHhohTXuNReostOM1a1doOygj3javUho
nlYoCl67o9HfhmbS8gj3XyU9Gm5F19wfNduKLeHJp6A29/Ojhiue9uSDEAA5zTUav0uvlNbdYewl
vRhjFK/DNMyODoKoJxTq85VOsfmboSOQ6ydACWp4c47GJ2U3Yu94HSpbzZBwjUhslNV0Nfhh29KO
1ZW7n5dBtaU5axZz7lWd+ud6QP1vrbaoL2l6ne8+bVUDcrO9fhhrNkZXea/CBDVS46iFiFErcngt
HlHU6MKjnA3P4hElujJZgQRFrnV+kilmWJy6pjqWobojwaa91mPQkLiqvGs7c8oDszHYgfD4hPnh
q9gIfIQWoGdRUQ/eQyvX9Ta9FvlPaM1fQp22sI6jFv0UKyIMqr15WWTp0jUsfGt3WSmJ5dJgKtBT
hgh2/QdjJZceCs+NbgSHRbBWSksr19bgZKB04bXkqXItSbW9K10VyJzlFUg1Y8i09isL3FzeSe0V
0kf/DB1/Vd9v2vPgquHZBj6YmC0gA789T+/WZTwG9lY0nUjGWXDwvomWmFNl1dMQDuFJTHISt0Zs
LglXlDNl7GNGeU1e2jvVIxwXsha4d04lV3EQA+KMtJ1/NJMERtfgDAvXCNUf7dqb1ll6WCD612r2
Xa7DYbUdQFSjjCVdHLMs0rs0XkclKHVchR5gCHnf/zjBzMMXPew05hM7L6xnI062eYM3O08b4y6y
a+CBeK2vO7f230p4vE2Ng4JB3d9gSXGlGoirNnr/U4yLiSb6WMu8UuMbhHr3FmvDe8vrmrMySaeK
//+Rd2GOLcxCMqvsuRknyFeDWIEYzWLkTc064QHQB8FjJuvrOgWPBAkP5pm/LVs8crWudl5Vf+6W
kWHdylH83k30KLkYtblKhwzaYzU9OdgrNA80hAKCaAQ6SpqwJNpQFSOCj/674bkl0pR4Fd3NPHOj
yQDSmRBysEn9x44RXIjY4VxbKo8yAICAdNHafLCr+hcCycM3Q3HJwPTPFWZKu5Hq4SnrQKtvB/oa
XkcRyfOHAWwSjEk/OwmUmmii25ydBEptLBEXE6PsTdVNE0bJSjewb+pUuTlYeMqek1C6Lbin9BCU
zdxUIqv/R4Rlzps8goEZczRmp+Qrf6pXKrzKQxC0WC2qTbjzSxnxRrfud6au9HcdfCCxoxCH2ImM
lVoY+aac+LUIRw9ked8jSt1k4zFFpOaQo9TIPsS3igf0ntM7TUebpNKC6sR6K3wwbaSGJ7EQHFb0
TdXE9bYawZL4prGxWfVAVGmbY5iUyNe1ZoXW0JRQzlTlGgybf4509gCuizzXbMQ7VNLKKzGFEaPB
NOpJjAoP31izvfNYeeuxMKPbwazSfeSS836iUh/t/BixGE3GrWCGpGaI/VGzoG0J2pJoI5/6uz22
+qoZUWmGC24DgISL6+USWqcJyk6iKSCQBnZH+AycRU/i5AhaTvHhFG8o2EJc4kWIXf81XkvSaBH4
2IGWk4Vra2nqSkqrkYSFM7SbGUOdRV1AWnSq8SqBdBzjdDjiFij2t6nsxLucytYymLa7Wm2l8DKs
o9gBiz2vlY64khTxrYg3MAtkwaKbOxNp2wMF5VcEliYMsVw8hAVetk4GghaJxgoPxiEq16msjEuz
Yi03fwQ1MUdoGKxSRIYRHScYcwgA8MRbeWzh7zAFKu9sREiu29iaoG18bskN5qYYFGEiQkqMVQlT
eltqJdz9aWHZlxhSOImurYPAITfzsb4UZ/wXpQfX0eGys+6cl5zztKHaq9FoUuGrAuTH+G3Wgwdt
eKz6jY4iOuVs+j4dsg4VsNSp5pDLwNCjcLXg+68d9Vh/cxNq3aImkhlePcMgmkBBvH8aEDV/K4Uw
CoeTTssNujlaVEvEsDMVT8WAo2Cy9TOz4wKnYyxvblAA0bedAfVB/MFq7HWvwyy4he9ioW5p5RuU
BI35TyeB7Fwm/pDvu6j3bgcfE5FuGH74soTM+rSGD1D011ZqmiDW/ByEYKXewCQOMC3Y5Pt8QVah
TBH5Sx5gZpGK4Yqa4jx8SQ6I6CIZ5aWNzNi8PRh8qTy0vDbFbT/tGHBlYUUQIH4jPoqtL7BOCbGV
RxTYTgtpo5sIy6GrOm2xrf47uCc2u5h7KgYcZa8wn1Cc8dZ9XIX7DhHCdTjp7ghIVhzb3gnM7aor
chQYRFOSypWIiAH723YyaccG+rU4dEX7KyV9sbt0yWCjrr3BD/dQK19Ef5oocAjMcjL09U52kfgn
cYa417jWE4SjLn1iQFeNYJnn+bCJUy85qEH7cvlOVwmydQjBvQTTP0KATjkkVcHJhjDDf6/U2geU
LSPq6RlFIBft3Z7d/E8TcfGsd38GBpQ8ubOjx05LjbWaadVRVoCKVrozYrOOJoCiDQha2GY4Y8Yc
ZKNOY1g+CUCZgJG5uKclKWoeEGX7Rdzk5iY9I4Dvg/XNmpukC950PZiW6n68RymjXYlmDVJnlXq5
vRNNy5V+WPYQ3IhWeh4dAy9CkRYZW4ShahNhnkRTMT+bdJPGLNPQl7vVtC4ql8WknZQobXAllJUo
I6bLxlc38gQdE2wFwWgQZ/OhMHDRloIH0X8Jk1S3XGtpUULwyqprPO3XcyHjSzP2yl2nO8myTSrv
zAMlXFIyGP5BOu80VH4F6bXzFxawqZ+j1v+K+dd4xjg9g+gqBRR4amuLuGl9pUWOjn8aTmlqLiUb
syt/xk3qxHszIXUaGeW3Vh367tsIMB6FKNiRE7qCZeT74dLMgoFEsWin7oCrCDuMv8WJPrVZo6Dg
ncRzypweVlDOVR6Aub0QD6bLA0yMiqbneOoaM4j3kMtAZaAeoug3XjFkaxeq7Aol2nTmPIuzMLiR
Aiu/uXTzGPocKo3E/w5tjLj4FFrHwS0Y0GtMUYe7qJXkTWcb6VEau+HKl2uX9zaWCE2dqStKvO1j
23bNYmRF9lbziJ/JRa6hLDQzzVG47b/b+Ms9l12hL5vSxi2ApCCeDoW59MEXvEkIc8QdScgS8OHG
DVp3r2aqfs+mmD31FAGf6Tsq+d05cvJm77gjAtBqo700OrWRKWAIYZzi0ZFfo4OnniyTZxlwculo
89A8SRPQ6HJo6temGpLjpUecfQqF1bXCd6xfXvrIUq0saoK3QVnlm8YBrGKY6Xhu8Xa8ddDoBM48
njvZGs55ZbTsPJX+SjTNXPL3KmsbUIF+XSy19klRu/JeDOrTXqSPyXaLJqs2HnCj8TaHujU6nRL8
IzFYWqzJ6sQ7AOjFvJKE1zUSXgg7B2GNPjD+1XBTSXpPrVEJOEwh4dg1uzGKfoj++SBmYZiTLccx
0llVyelVBmZqYWZsAW3VaW4a/iNXMGzaZ8SsQSF5xq84WhqSnP5ChRzxGHd8chxdJRFU6tfA9PB1
D+V2Pae/RtKRqbuKJicrpytshNlB24aOM7xQkEc0HmfOQ9gEw4sdrpMparCwXJ+jpm6dTMmfUVJQ
SJ+v9RE1tkh5i2v9vmMZ+Cs3gecoDSs7QTp37EP9vsnCcIteMpSDqTkCFrpvYarjCDuegralZQ0Y
qylmvsCzBra4hIc5HriquvemYd/r2mulra/E/HlGVmHiA8duE6NkyYxh1bV44Mw86j4D9ZK3mOZE
fU8OPyTfM0m/Z1i6iyUw0H30aVDiFsPxNOy7/vswGR9YlNNse8DoJlSLuxYrVwWhuxpaZUdJ8kst
ALzvwTRrY//l1X6pBWAzcshT1diL9YIIK0Kpu+pR1Plb2SJStNuxNeVdiRtYtxAhwF5wURAb9o9h
MaCGWYbNx1QREaMIVc6TBxLCv2fgu4oSOztztGqjw+ih0z2finY+dYqz5hXXSelKnOuSH8+9ppQS
f4kSw19iRNOTWshtcfSaJE45/2hdm/7UQlTBqQ++px/+9iNPWQo5btN5kvhBLvkKMaFLUnSgrQEl
yNyb3JlkG1SCl+2bQPUPAKLeD9hzMIrsg+dvLr2lXSj41k6hc4AYmhRjEgvDTy03ttUEhFo2Y/ok
65kJSru27oYo4OCiNs5icW4EfG9D27iaw93eS/fIVKNpP8WH00GuNFJXdaCuxAwx4HlSurSm27SF
1O7cXJqMc8AtTI4HanWw0hqLGLt1kYa2tRqMz9SbmJGHU4vkrL+OGCIekgU1oG7lRlV+U0daASYk
TL6XlP7TMFf/6YBcrccwsaEjUDp1gBbvM01dFLIT3mFpqgEywl5q876+l7pvyBdEz27U5vt2sjAR
EjcyPvOW1yeLgjLHJu0sF0xNmVg7dYivxrylFqrYxnoIItznemzN8hJ7u8w0+cJaYuFXN3wTOxvZ
B17o2mIyEZkSCSxcI0wioWWTOwhdldVZsRa5AzFC4zLyO+z3HDiApECiVKN81U7c0LpfCOyuoFMX
A3zRLkCI3NUneEb/ESOGBRPbVNN/mYcECdbhWnV2Sek9mJ71og5l8t0ZMvTei+ohaalfgKFytlmV
eQsjA7FH3Su4AqOHHVw92M9DavDeIUeQoo+xsE2ju/vPEY2RPFZlWGNx2VQ3s4ZPD3+pbUGF2IoP
iFlI/0x9iOpKxy9x8tSXYtS+9eWKzT3o/U2q5N7Rl/rsyKLaWrdRKT1oGjwS7M/dnwZO3or2U+tt
VDqVQn6IpzmDP3pHtHiyo9vpFlBp132ALfE+pzl+mSPu43R4ToZ28KTwgD+BUVXW6Hdg8DkVAZre
oQiAbq5GrpP22KU//T5ibza1XARGhoWYx2Y+PQ4Z5jEfsaJ/DtHd7hoV0L1jtztFacwfkWq8ZggB
obmp+JuqkItDo3U+3gCgNKjV6q9TaJGO48KNk19U5pwK52Wrrbcouw5r3tbYTSgo6fBULM9haXxL
Fdt/y3GXX3S9kt9htdsdPNQZVyIdFyi3lAaMf8JKew3CVge3pAw72UVYJpheirie5aQxcFJAoil8
SB3yh1JY7T3Z0qGkUn7jjYUUfKVYxcr0C5ai5qA/1Q1YaJDfKBNmHrqK8ZAgrgjuMFpFKlnzMZDQ
/2WgbozoODm2LUc7Nw6+op8rzQ3uO+h+N6TxcW9Bxf+18zHsKdyh2Yummb+6Knkyr0jRRI+RmuSJ
4r/6HUlN29CqUxDa2gM+OVvRj0Ydz8HIYRM9XWy6iQ0KaoFourkrs9Y9iINpxy6i0Pp7sxhCGD6N
irnWR0gJaiNY2X2/6Pjk6yF3m3PFo+Oq7nGSE011VFsWcnjFeJF0DWalPStZnmBBh5mOGMQuiKSc
YS7FoJgUtaqHpZiU7V29YQejFz1fpRGDPKu17qWii/bQK/ytX0TVk1myBSnS6rG11e6qmtzrJv3C
fDrYphtc8cCIeVXY5p0YSGUJjLiDnoXiqlW49CeRQkRf/O3cTmzlR5Q11pUr5AyneYg3L/U6lG/E
VVA8U6+7MNt0UpNtWmiyV7hJ/aiDKPmO48CT72bpo94WyrY2eXKE4eieSy37W0DRJ80ubclMKla0
iXVsYaH5/QxcF/ykAxZSb12Y/LH2FnRg3xsvUB+7ChtWL+ELEfLe2uZ1qiL90YdH5NXhimhddTdC
NgespqrP6KT8QKygu86nio94Hvtts9ZCp5n1RI2hQz2ha+7C/hFN/QCrHzUDWR3bz61p7sUPBROF
nXCMHHKb4izC6iw9yhMKwYadlMm+ditaaWE4ezswEcefBgFz1PcINPTLPvfl7aUPs8CvswxNrRZi
gggzehM/INYv/+usNqWkAyG4muCkFJAvM+b2dI9yaA48Ldwj4Ej/3GXOuDEcGDNyF7NgxPOKfyaL
rx77ARAhobzxyaWwgJ0gIT2jZPK8u0pZdyQkn42WfYcvdzglNc7RtxG1aiclqTGWKYppcYSjJQ8I
jTAt9vtPYaJfhDUJkg9Ub4eXAoCsCPOU6P1q/cfVrOlqojmF5eDNFyPw4pOrs4ePRQWSF8azScFo
01uIaIHHYysg+ZMNr+3dKNgXPLpqvBT9RtRWhwFBoWXks8qv60FZqUOe7cVozw9ToFZ5bw69fme6
PbAYLqaG1F0hfXlr0cxH6uGSXboH0fTaX3jWFuBX+ECuZ6wQQTMXZYga8+gl4Qtqakg76OXTgLDa
NaLcNVKBRfBS9ojXpm02bJGTCF5UO3pVJL29tVKbelEe7UV3rRTDPulxchGTCq+HS5i7/UGM/nlt
OcxYsk/3rBLj87WR2X9trLq9jeqs+9u11ekTtOPEU/y4dpO+yB05Nk07jpbmo9DCQZbr9zMt5zli
aZIQMfOvkz7Fs1EEIoLhrmItQthvikZglRExu7fjah80zR3M2+BaV+pGWYkpcIIWUufrx04vjB1C
rk8Bqp/IfEox5UPkklq5NPAWqvN0J2U5u3+3VlYixnAM+6QeG4zYk4Om2K94ZiH3ME0Xh+jjTB/N
eEXmJU30fpNO0ku+zdqltfw7S++UOz2Wzuye0UXyK2QSclySBKST2tqXKDFZRMmo26ODaunLmGfW
lV2UP9LOCL9NJ/nvE51UgegRJ6Pf/BAnyu+TKfi/ivlPtxAXBF164nfKElFCC0vq8mHHAqB/ydJ+
F6d18NAkUwVKCfKF6BdhrobQgMni6YWXy8534/ABnNq/hDnT1USY3DafwopWYtPkIyt9udrHTYcB
tfr+z6vZjlyvxU0NylyrXMK+2A8wIosG+A2ikCWahl5LR1Hminm8zKNCbuEyKoQcBsn8f50rPoa4
kbgydXHpeLnv5UNe7itGu4+PMQR1u4VXaC0jwwYz4TgnI+z0G1ky9RtxFlZ4obiR3mPUMg20TWAt
CkeVF+lY91sRqIrOqixWsVlWp8vk/+tFp7t5WazfXC5cpxFGtuKeHxee+/6bi4r5McC6+dN+uqgC
kli2/M+f1tdQHPA0af4VzLFff/yP34u4qG3K/VZ88MvP/O8u/On+qWsma61ZCQH81o+emzyUsS1E
fk+y8dAl2+lvRRMyHICPpMS5spvk+PLavcsD6iOTEp+IyFT/03TsPv9lul2kn6dXZrYUF/uYjgPJ
uMjDSj55DUlMcwI5R9q3ZByC71RJ2caiSI1mpA2dEAPHbe620dmj7PyX0Mis3kN7Ez6OCB2U4mfU
dUvdCuJHLdP1dTxC/cCL1T4A/AN+ilvdwzjl3spy6NiRLGoe9j8z9KDoSZJtzfJooUxljXE6aHnr
LtVOx1xsqoMYZYtGEWqAOk6vZxEm+i3PwGZHUimZtti1NKiyHsTZ5aDhgUDN0X4PuQx8CRZN19by
ZWKBBaQK3J0it4Tx4DlvKAxXCKP8bobAuTPwqxZ+f600rjMqCmiIxCCGgnSY7CC7KxaPxtlFSQyo
HA7c+iTmhoBkfE9SHjLyLzQSwwcowPVDKT2Jbbdo5NKT2JBnqNT+ORINn8K+zhFoAL5//zpHLDR1
Xase5OpZXNpMPXvjSBa698PTfzPxr58JfzB16fc4ecpyky3F2wnDAmmJrL9+Jd5hiHmyIGufgaEl
R8ce+HZObAU/1z9HKcoJTm37zPblPUoey7e4HlNQcHKAgGWv7B3ZNc5h575QUPLfGhnI1qh1Nkqn
kNmHEfE+IX4bZj972c7+6aeJ8DGVfYX4wdn27RcxDpLl88TQK9DDma7Ypr/ExA4U7CbQnqrRaK+q
yMXMHG0lcDMKxCqDV2bvPolvsBQ4P+rci54oERRr1e6iE7slLDr/Mqfon4Q1xcecdppT+2l06oss
OVi1Nm7UbFfpkrph0VHgJmQbhzZp9Uk+ATn3kv8xn6raaywj5QIFxVs45SLPM3f6Pr3k6Am8YDOv
L1u5Se60MYy2Y4QPspZM4qtgef0zJp/OetQnX8i+j24qq1cognfh91zfCySXFMThMgj74ZZlv7Nv
0JXdJNg7PZq58yIiFEO9yTSQmnnzTUoH7TaamG5jjiEbVgAUb2mJ/szPMCYYea3mcs0yXcJncqPH
irsUw+JgyhrV+0S6K0VIGD73JsbegCLCk1Zl5r5oPXlHqWO4Nhw9XttWWD1UA7Y4Pqi9bwgPnbJy
2p9F7ON1Xf6VZ8OT1Ubh6zAo5TIG2X/vafw168TGrKRpy4343xaH1Mx7hGb5V7eyNyNI62OOAtte
ZgGx8EhK1OdhQPXfuZFaUnlvyJNmqNTD0VwIXdswbLaBYo8HSzB9UcPLN1YTSvhgjvo1ZWUFpdbA
O4Ql4MihqR9LD4hkZKn9LkTR7KzZyk8EMrJbL4qGZaa2S6itlPf+PMv0AQUgL2rwjJ3O/hxluUgf
m8j30T/jMrni8WTjlzrN+hrrMysU8/+85tc7/m9xXn5MLE8u3gBYxxBddPmetzkie1XXo25M0zSS
5qbP8LmPsQNdusXYrgPW1Ouuimjjlbat2ATeiOCu8NDskkkslkWk3CPUlWw1hFbXOTUWhBG/kdxz
1lmktXs/8fNHdTROMGyqb4YdITCPbNXJhI94i99TsxADccLDdujN5i7FF/WYm1ifiytJVr4HBV6h
R54bu7rQ200VW9o/ur6qC0B8aMYU297knQOJ75EMLBIKcfFDQOJTX7G2WWKMa8EYMSvPn/Z38VHg
56dJFYipzKeqh2zUyGpsPvPyEn50SF8v+jywrJ9GI6uibmMr4OzUfi2XdgXkB9w6jgT7cXTNs2FQ
xIaNjOJM5RZnvMkwxil+pmZkflc86VQUFU/4QudfrNVAKQxAXMPYYSnhyXhKhYdey0GBuKazxA+y
vDZGD8w+Cax1Y2rFa6772zQJre+jKkGZsPLx3hpRLWYfpWxDpSwe8PL+aYyhe2v5CTLHIawOVTXe
Kq8k7+yU9oPrqfG6K6r8WpW9eK/akrfvzL5hZ2oGayNVg0cj17CR5VfyXRpd7Do7KtrTlao4Hd/F
3wMMOFBVq6KlqrUmiarev878AR1MvTe/GWx9bR6ZT1TJm50x9tghepX14lOO0ndOchLQ267PtQfH
PAm1YNEAxiZGRgTVppFPYclJAHT795E/5qiQMWGI8USMerRRcqNZU2pRX0mrrwQ7oysLf1lg4Xn7
nyPGIEsPIOtLv0Y4aoE/LGYhKYbRHlaZHb8TBDE2Npd+GeBCbKIOXpOS6jVQxqSfI+KiO8iFnz8X
mNlvSLE1rNh65V7SpPg9IjPv6jS3H7Efb7ZRTdZUKXX3bHvp9/kmzfha+2P3oFDM3VWAFLcIo1tL
Y2IPAvK7TTTLv/esuLqrte6B2m3+IitIiZGc4G06NRX4eosujZzrxPaNh5IEr+jP1MLad5JSwyAx
8hdUCyghsUY7ilHnJUPP76VRAIMUMi7xvu1kL40h5Orqfi/mQCfbqJ1UPLBNzG8kG01hbK2Tx0zp
dUiTGbLZd7xF1xkelvifcjaqHWd+an7qC6MKO/YcqbhLoQ7f63yVZAOPio/SmCh8iabZZ/6xaR4U
qEnHQh1J4qXJQ9PnEFamLsDMNXWX6fQScmmKM1vCybqB17b6MhDLWYe2OibbGN3CC0mLvD8gYt0f
qsjrD4YN23DuDMpkWSiqvRcDlxAxY44TI5aYchm/hIMctZF08LrVp2uLUyeOnAWKi8MqKBTjwEPF
OIizy+HSF/nhI4lb6ohGmZaLv4Vc+qrK/R1TG948b+j7HzX8zZcSS64CX8N/sjiRb3L9LpR68DW5
pu9TpDBnmNbYJBjQRwn+YEC8LqVccSb6pggT1NVR1HNFvzi8ewf8Hr0MfC0bO7fvrE3D1eI9OSFt
VrrH5RJLntqWV5e+Bv4QpHfpm/ohiC8GK2Xj9FI0K+uLHvhCEQ/kqt6P7SQgTOZ2U9moWEOTauMt
Ja1iMbeDwc+uFavMrvuPEdEHG91TcClUs2sxJ9Sxn5w7fVi+67BBYx13mRu3avwX2+rCtVwjddE3
TYcbWwR5GAzTs+EatwK1Dt/3BgGl99A66nDm8EloW3BE/xJaKpK5ZK8Lb3YyNAnVrroxfMNYWiFu
8Reh51nfmZQXuQIGLsFfBsQF4iwcl1U7RIjvg1YUOJ8OaNhy7MDdwg0EmSg6L3BFQ636pekVACn/
AnAUfZcrXK4q4EKdNfQH9ogrPY+bbdoDPFVsM72H55PeR9Bu8W+TTN5lSXZvR216X45vlek5t6JR
dI5xVSRYWliGiry+SnEd6Lxvr7u8kaIllfyzmWjdUVwuANx5DR1uI1riApe7xsDd10UL6fyi4C+k
/S9NJ5swfo4eLi/S/mK0QoUySdzmyndKB7atYKyXrfEd7414X3uauXDSWNkIbd8Ge5dZ89fwKn2L
rFK+uIj+irM5rjkZchfNoZduHWzrgvKUeNn1gFSX0aBgpD0Zm4mmU9bVXrwk9W58H700gym4SmVj
b6nT0s8tsUDx+5/gnt5irY5egsRSlsOY6HeOUk+4VdIBbmnXV6qLF7CP1SCaVKaOL1qTP+Jy2C3G
oc/ehhKDTQUm8SIvKRvEAX4+AsreAguwqvYhHvNmrTYJUiKV1wJap/gATZ8a1TSqwIO7baSSf10G
5wkkxRu3GubpSuF1FChhcia+n9yqElyaIi1QcjZ7aHwZzpZl6u7A5YxL0QQep5xUQ3kVrQar73Nt
k8kg0osU5SHTWvSMZfVmjo6Az6ZuO1wF06Da+MW6rHp9HVAREBIKBi4Jy9yqyyvRxBLiTpMd7w6j
oOQxtEbeY+guFG04npqMyknfjdlziqP01hn9dt3y/jhqXfkr9YFQiYOW2fW+T9g2tqgMXPrjjwjR
J0YRLsVWU3bddTkWPJc+ZoiBL83LNEB0JOdh9K++xImQy40sE+TNIumVVxcqwPbyWS43v1xUXGpu
VqBL0gqZ7ukj//tbGNNP28BkQ9K0wc8ONEglleZDMqTmstEGZddWkkFiRS43KvY3axn26oMXSOo+
5VmwFE24+vZJUs0X0cKd0byPWnkhZtbTdNkDRe/ZxZ0IkFwXxJJuDsdgNNAPzPltFNJQnoCsrzHs
w2hxSPzbZjpEAK5Wo+4rK9EUAyJEHduNboPVu0zwFajXlFoht00XmQ89MmhlndaYoITpTvSJK2W/
b6ha/rqdXQz6qD4iMhUs53KpY2PGRlWpX8/t3OEtxLra2V3qp5WsHEGEI2g2VVPJLCR3yAjM8amE
3lwRqmdRnBUBXoV+Hml6ZEoNVbqGYrRkb1weBbAV3eRJ0pvsx1Vd2LN4txhV6xbtRHE6x4jTj0AB
jS3F5HlgAtN6Ef4a1ujpq7bXw3wD6gDlhtq70jQP09wq94ZDo49BvhGnQHeHgy8pkOgRHyOhhiDp
BqrnNrNt6F2DxDMBxRXDxGI+Q8ikCBcZtNoAoRIg7G2NPualr0e48TJ6Ofu/xLV/mTtdr/NAYAiL
ZC9SUVtl2+blmfL65SyrIvW1l/VkMRbqv4z2U984jf77ODFKwuI97ss9Lvf9GhegwZYhxD/lKoUO
SG/UK2wNAurs5CvxXo9WsLrRrpyaVVrB/mkszO39JimXU7CVqv6dUBW5BIvLQVF+Dxajav0PC67m
Nlf0vYqv91NYdv01zI3vuT1UTwHedwfZHNAkmgYDXPD2smLHkD0Zjc3IoiSvWGsxmjoGtn2JiRjA
FNz044QJ8PMrlpTlUxpKIDzl3uOxPY2G9b2OJu+taHVVCsXb6M++Y9WP4HVEb5bW5p2Lak4z2A48
WqRsJK0MNlIaNEcKtMkBYzMckihU3stBxp5Gq7V/0Nk5WFqn/9Kadp2iTfsGiR5rJ/JOZ91ognXl
3U9ieViYe+kxVdAgmVqqhIgK+AL4x6IdDmpNRXcI13NzUlARZ10vWVdVoG3n7JIndcOqHjoE4zoF
5h7a0XjqNdd6MCLTOaLrGCxtXzs7VmSCUFMKf0P6gGWoWGu50vgrkRXnirVOvWCfGR2EA4khZ9mm
7MZyLZpeLbVYhXa/Rpw2oDQZByVx87PwLhmHGxOC9jfTYekQFLn5GCZav6oczbjx81qH76kYV1LW
eEfDB6tfq3oGLauwl3Vm9c9F7P7skM/9UXnZ0nYmawbF6rZuXpsPXceS2rYHeDdDthd5FCdWbxGw
7e9QLs3PY6ru/AZ5gtG2O2gOwGZFLkZMSnEmjkpgt+XSL+L/oew8luRGljX9RDCDFtvUlaIkq4rk
BsZusqG1xtPfD548zGoezp2ZDQwR4YHMIpFAhPsvcG4vGxjere5cuilwL7dm4VYrP7Hb81wp5gyu
kbgqDoJtYhnDug7zYZsUqrvCsKw++4H63YgCnPvGGdN7n/3w2ZbTydZLjJPTaps6fI96dC4AfPi0
5ayog35e/oF513hBA52aTltNeeGEDbRyjxsX8QRn7bv2V7utxmPYzP5TQeXkfmhM0FaV8iRdYe85
hxnqxMoMFP9JBpy08zZ60LDfXvrkUFZ2tUp8YHAjdZ14MUzcZFVcPwRIb68zlbu8nkhkBuWPBo/a
VWf39quWYLVdVW1yb6AVeRc3Fhu4kPzsJnTn6rNbOq+W6+b/9DXg9zslhrKJyuCMfoU6kk9FS6y0
sMvTrDh8avwYSyqyCUhPASwGLXYLddJA4WcaK4cs6UO8SP8TylUNxU0/ReY8rZLCH3ZRgR9TP9aZ
CsUuWqNE8mJj0YaBiVpv9UqbLi01FqTOOmsPaNbgrZtYa98n1Qvp9QkelfmPgvCwHynt93ShpCR5
We2bSus2+JNV7ONxpXVqt4YEi+W9pG8yzX5WHf7aW0SAzMqHCMt0n1v+s17zQWfphi/I/gNPiKoA
fA92ieg+4ttAWvg91xwDCaJK2bRhiifUmFmfuj7id7VoPCKTaly4Pc7Zov8oXY2haBsk1Neh5gVb
KJHjs1HU03OoKKQdHOsiXaAru5NrtN+5EYsMTSvUnWzXa/YSKyGosGstr3VpBPFUHQwdjX9pykEB
t4pCI8byMsnr6/jBwZbhFpHXcFbNKg6v30Pv3Pd4AUgAK+1BA9vpvaUp1X0DO3HdW1H0V+Ardyra
EG/QIOx90Vv6nldf8J66QFqXAJk5+ICDW3Vcefzi/1fVVHSLrPVs+9VG4uTwQXyVtKpx1su939rK
DtwmzsR59MFptMTLBqHAojuKTHWDQNcBAqS6FkZRg5/OcwzfIgsoAPXA+FByQkYFaRcA+jiT7/Wl
WeJOuvV5nvBIQ1blNiraATKKig3p2l/B0kyyptiTDMWS1y0urjrr35eTHLStnARBFrzkiU3ubRWx
4bCtTdHN7pth2tTWMXu4zG5Un0HpxNs+auIvDXiIQYFdP8a4pzsatc9W9409KBT7UNZ58mz3mN1J
CLtSPNpn51Ous7YxDN3dRNQe3g3PMTZTYE0HaU4tZJ4OIuZFmp7Zbnnuqi+Frlcvntnwv6QpbzPe
j5cY3/eVNH2zbw5yydrgn/enjm1kuMPZhrAAFlDtnuw0a0/Z4OLc2KEqr+hgYXXlq4XMyDYelIhM
ZpW/mIb3V4kgw+cUvwa0rbvPMa72lJrU9nFYDp1VI8Holqdbv5nXOWvnWIdaQawc+jFyH5Jid+uR
szGNkUus4HjeBlJKIkd9Lj/nnT5t+Mdu13qgOXO+SmsN+5M6AM6PRztWHqEZ7QukvIdpBy7VWokS
MEIp0ylwildpTVrcPP27q15sZJRhvkZJ698T9Zg0+/rXJGVxIpzKUb3P4p+O1sjqPeeT7t+JyOxN
c9b1Zn9TZUgEyUBTlDj7pTZwutQJfw8uM1u/z+ZvcUjC3VBPV0EAeZkBkKuzDUvSBKmaXeIO/+Cp
Zp9017NO9XLW1CBWVx9OZSgaBvvkUx08FGZzka5AATJqDaxmwkTF3jfqsjvUARCOiWkGNq8a9Y2s
vv0iHXPbBWhSYks3jBkLD7zbxnBj1mWxMrFZPSVs3lGF+NcZ1tY/+wDY/NfobUbgp0g2qhPo3D/E
DeVjX5sRpUcC/vdQ+cBb3G9fRz4wMKzPCBuMx8JvlIscKg/5Ik1pJ+xXgZXcBq7NcGTFmBQALH/N
+C2O1ykel/rl1o3RuLOucTrjCVHVsQK8oKwo1E7VSc7iYC7xPFza19PbOGYI7dqILeM6RwbclATx
Sk7lMOmRe4gK7dDOs/dQ9mZ9D5NhFcLRzLYproe7KRrwZl7s8CREzsIRsU8kWI3DbaBJuuvcfrnS
rV8uUjp1vv5tIOtrsFHLRWRArl71KVkLFK2dWf1SOVglxllTHpI6LLdipDgnSrFu4kg9iTCdZ2Wb
UEntT4YJg/4PkyTKd4C/8Ov9P04KrNp8Km33B3UUbApcD/USqjkjFuRfY9gVG892qouujsa5RteG
X16ofTFGb6fOXfw9rHlw9BE+ABri4IdEdRAUh8/xXBoJSFLNadAJyea7bsCyZVgekXWTmQ85Ou6r
UZ8XGaP+0gV2+qbqpQ8M3NP3VttPb5ZnnySgDbJwnWZR91CFk31W9SJjkZ1UfyFXtMr50K+U2ZXt
BMXlThvG4IXH5Q+ZaS1UQqua1ee2L3BuHVsL/eqk/2oi2yMRJLtqtC4ZhOmNTlARfopH6+qAkWvR
eNB0rF+qBUQ367ht6S4cLHtQw09dYh6kX8ImAx8ra4Hqqa4G6q7Dfca3nUCu9luYSBpry9X+Haan
2WcWp5hCs3t5SCaE5dRq7Dc4iUG/kKTyrVOSypKLvg0YANoR8yNnfUtSezEm0lkFGd5UUb3lpzLt
C6s29lUa2u9RZ2xJ98/fFB/1pg7C1llVlPLJCrNiFTaT+o0qEIIEBQq5nW6iYQwibiMzpg53d36T
nylOVqjbHCPH8lEwsfVXSBXetSkyXrfmVRnKYNflWZ5/1cIem7g59sNLg7vXqovd7NFOp/xxTtCz
BtP9mqT1dLz1G7gkHiSW/1b048Z/xV37Ot34GTNk1QSFzIi2/miBu1eh4hS8e863ZozpnjS9yOFN
uxySMWueuLnXZlpnDxCpnScW7NZdOUGRstIOllZK5nhneXm1Cdq0i9dzAWQQ54dyf20rlf5NGfDD
RDzCeWLB5TxlWPCOVRg+ygVhm1f3yCbtZUzjSbQtgsrfF1q7V4ty/mc5GVPretL/5+S/h6RH7Y3t
PA7RB/f1LByLO/Z13+SGmMUN4Vef3D0YiuLezWd8iJPgoXW4hbzi/6EfaAqQD8+pr8ULqT1Eur+8
irVHqUlct99S2kghVtz5+vxo95S4V/Wi0zAr47AL+kJb90M2rVQHQ6PUCtPXMC5RZgPGLobINXIx
V0NkW1e3Y+gf7aPsVyqsKje97agXv9PaC4YkbE2jLvy7vkP+rl39fHkUsBAOMQCeYuVFWXYC+rNU
JqMWHZKlM0j67CQHLJ1/nknzw/CH6bdwWwvnndkAiQsn5YJCNS8x7CCVy+yRdgnyUtnJiGtjabBx
FhHYIIOzIDHXcBkvfEO7UDmXxrXHcFcBgiiPPgpVSOo490JACAGinmyr+/vGSahRb97wb9XtJGIO
xvLodtm9XqKRhF4+uhVLGQMVtP80F/JbFs0/m4K2uzUFIfch+NfcfDGcUnMzR+00Ssl0Qh1KKxiN
ZTFP6UaL/AKLAH6DO7zw9FVSUfppwaTZd+aUl2cKwQmQ+DnwdkhY/HVt6ssI+k6pfYfuG5oDfr53
3MrZRUFkvTqzTwUIDEamd6997TqvsRfaO9BExh3c7/Qp4n9vFS94jhx+oweK4FvQNujgtFp20aAv
osg0jpsAXeOv7dis6bH/LqcW13pfy5+qIdPvXGN0dnNpjXdDCyWk6vKvNomD73ZbHAbbt7/UCuIU
DmQntEbV8tR0pMIQzvRef4UCdLqGdqb551DDL69XDa2foc0S2g3qz6uW9vjhqimpKvYgIB2KeTw7
iPkcWAE8I6rq5Zto6ZMBOYxqOZ5RbR3PmW1stWaEKbN06UECvfL30ylZXC+jbNzI5D9d6zrRZdd6
wA5njbodtvP9anKDdDEaNF5T/E3YMnbJuV9ci2+jYnAso2VnJGc2ET+DR7+MN72D2t3yQ1NAPgIc
S83s5C+/RunMzWFcOSWbwFtfIj9OGZaDjPw270MMePl+hZ992N25pW7sywU2lUCg2btZzeKxM9Xn
68EErGe381laeEEop8ZIvl5BWVMPBLDTtWkvoyjnF8+ITMrFpCfNM4RMq0xZI96hZiAQ09f631er
uNoV0nW7mlyg7CaI6fE6FvxXwcZ617pPbjLU+7qo2se0RrsiitzxbTLg5nphZfwdV+22lSKgHdob
26qC75qPEWtd6tabGhYp4uyq+pjnTra3ErU/lYZXnigT1PvWsWF+jAUGhmw1HuRQpZOD82yfb299
QemED4WnuHs7Rjz5twHuJp3nK9voXxeRCdLUvPQltG3/TlrS307hoQBSc8wS+ymEltKsuyo46BHg
nrFCDGRuU5NdkFcdYCNHnzxdie9mxy7XMtr5TvWkzy0b9jr+FClT9MmflM9ZZBcAQ4mPJ748Rmf1
TgY7yx1Pesn3TjqzwQgtBKDZ9S/XQdDLcHx8Fb4pUztTD/a6TcVZmk6PgjAKfU/SqsPoS7IIt0dU
rHZ+ms5PE3mHDeK4aIuTMl7ZiCR8Za38CQ2e+YejeWtgSnCKsjBaaeng/5N29UNZZvq3uTKrVYEg
zhuOaTr4c396Zu05bj21Nu6x4LCRM0dlr3bn+Tiwzj4Mnu9cguWTYwOOU5+E7A8VipxGXzr3SKab
+8owOwztSPmaPaBJs7XMS1aY8Q7b9/6pD+N04zad9tomCXr7bld9dYr5NWjm7odf5sjwBnzXdvye
eEoUrBTVvJ+00v6GPioLGz0J32NwD+sy1vRn+eQiA/GqaJm+6ciNGZuSlTkSHrwg1aY71a0XPlo9
xWNlSHwK5kbwxYwKm8wMHPW8bHvg+/PBwin5S6YUKjowBVorS1iONJiqWtVzX+fdA/RgFplLPxgt
Z5PpsXrnLLNGi7tas9/bhdRmaCF4pbQz1sJbmwoEryZt0E9FaOefbVyGF5qb4/XFSetLYy0kOInq
ISJCR8qLzxYGvr+iqJkZa2Gz3aLkWm52ZdCBLSzAzxOFHqW6D7sx5Z4EDpJXqrUuYov/m2W5LYd+
WTXZE9m624AEB8uM28AkSzHpLP9wmRh28Ak+/6PsJmwrcVaDgzcGUMLkrUBORPr9znbuGtsfUA3H
MgRRxxbD3qD/ZHrsVz0je4ZR3H8ashCyq6pqJxl0dMCjgWtpO4ECoNTW36F1iUTFMrU2s/bBtPOL
DAaFohxQyNHWLO+ca94rN/1u79fOvJU02JjyUE99bbqTZq3oP6o+se6lZaTFSmnCjIWc6jzNEHYl
wTZUXXguQxPJtcKmul85FsuvvA2rVy1+9am+BashnB5aFOu+anhHr9um1p41iAO7xiyHs4YU4BFl
XnXPH9g+Gu0cb2qWB+9GH3x3siz/7JDewiGHTBIa7muSOXPTr1xdbTd9DCPKDqZopRRehwpelO0o
LxVnBwGgEwlbZ1fjRfE8475DBa1UEOUtj55umv84eoykodv+xUWtldeVytaZbRVudOnuspK0tuxY
KEpgMzEW2aFqYvMsuxMZkDgHxZ1rXCGbl2nOD6FuwelbdjGy76lHjL/z0L1rewxJRGXMERGympfC
7o+dXR27q2uQxN8ih5obxFPy9phDCHzo0Cz8t+2FXiDegHgq2d3FCsNAUu4Yx8OXCPvUg9uztesq
A7nAOo5e5nk695FX3ktXrRk/I0JzEcaIKvXcmNPPUSP0gkOv2+bJCSML96ZEe8u6oj/UlkFqvzTU
t3yq1G2EW81eRruQfLpjmP1RRrOo/Ad1iPZeBks8b4LYCF6MBFndSPlxvULRZOwxipdrS+MljpYE
n6ZSj3NqLNqRA+mPipela0lj35qSxnY0Pk1GJY39oSlJ7j/MzWJ+f5Lk/hAcqiytl0sly6h8UI6N
9z7kqzhZaJ9yhfKEVOcyXAS24HeTg5T0tDj7ljSO96CqVfTq1Kw6Fo191yvZ+oVxsANUZL73sXMC
EDtQdBnLZ3VcvJtG492PSly2AjffWNR+3h3XSRDmN/27to6O2JpCNVSNO8e2mmdY4e1zmofxzp8T
De4qfXKwzeCLGqneSVqqZSOwzKQ050eYF92j4vrT10+tno5fQ2VA6NAw6v2UpafZLvBPxzEEdavW
+mTjBbSqrNH7wdsItbMpHfKVVQbOpwiO3TbJ5/SMunVyXtQM3Wl+mFKn22YlEJVBLPGkXYZIBF03
pWXsp/skDcu1bedPOJF39yJyOBQYIU8tz2JpWrHX3uWekq5FZC/H1vPJt/VtGfOGR2mxfEq8hXps
Yrrp/nK4vHldzgvQQhNwRjAb2ta1HBStbp1ySh6LVLGc5qwMr0G3azgqPgImBtqIdxbbMS6Nd50H
49ov1PkkzSgtNkgKWZ+GEgVytS+/WFFivruqUR68wDtMk/tCVfIYLzwRsTaSs2ie9mHc1Zdbf6YC
PPGMuv7gilSaqr/zawXO2jJfDjAqzHMfF0c3w4otjJcUzqJfSUXH3DihbexEVM7skOpsJu/vzHXh
aqE9hxUItEQpDd1iZao6U7BbYmVQukIU5QLXNh48o5oer9iOZGq9syQRzMyz9/PcNKvrf3Foaz/b
MtwZQPhQZfouqvHQzNIt1ZnqqvmdOhB4V7Udv9S8/o+N7tAMszQ6a9iqyYwqsryHuqgh3DVmfeg/
116uwPAZ/CcKLNqJN8/noXD9J1Bj/lOPvOYO7qu1lj6JBRyEGmdh53vpkwN6e6+B14YIFnChKVSN
J/9rGCC+e5VcR1MmWYddxX9KrQ0sCDgrJnfYx8sZ6jQ/z6TvNgqWJ0aMMnFOfsvGq5nrdkvG33ms
sTF4dHCJoK7d6yzo6aOmzkClRpegKu6kCxGQVuHFhUd3p6v314gl1ihh2rnW3Nzd+kqzHjEL52mM
sR/OqpCh4/qSGVaFyYNaI5ewtCme6ceejeyHPompJKYK4k+ujuKl9NVV0Yyra2RQuObmdl3LwHW7
QgpJ7dgam0qqPHgjO8Z2qLK/fQz5kk61vpR5hvPUHyKUATuRIbKvEY3KHRCy6HzquviLF+nKW2Xj
2ebFOTLcsJqOkx4Ah9e74qUyoLl6BYYRHvIi2eT8qCqdfdpwt9JK071aEohSvFGz9FRqFx6O3FfS
6amxtrIsa4YQhvy83FMycJ19veVuM2VcIm+zG93tER7y6zc9yDYVskrvqeZGd42P4XDnxYs8lMiW
so0poeuFiNq0AFY3U2zmZ/DVZIzRiFw1eYWcqXR+GJd47KZIqVTB3rT14U5CrtGNBSQ+sULQlE57
koM5wmdZzXZslivpyFRElW1jMbGWTlsCrmHX86CY2pM5JN3p45hMjtiGlIUe3H2Mj4oOlTNQIu1p
qNn4LipHG4FsJ8ByUEhH2ssBzy2gbukXEHfTq/sMSMvpt36J0Ew0g5aZMnib3o5YYyiW9z3wOu1k
JJhIydmfmtKnlA6lXDktE8/bxCE3iMxT0gGHocl/5M3bn0beJqcWSN71TPqaZeA2+qc+TXew2ijG
3W+xKjonOjmssbLJEKvtIZlBVbO2zB86czAOOqvGs+X27hl1wsLflS2IpQyXr7XVWiHKl/Yw3eG4
aZEJyKfoR+aqMeJ7+mehU/KuW2Nll/1tzQsWjB/TM4BuWIzmPBzrenYvcNHcDbYWOb8jM9+UnhU/
zy32Q/5cqbu5YUW+LovgWWmMma+QYn6IwclDVcI1XWLloAWDfQCvbK2kiQOzuwl7wP0oXPIMHusH
kBjGa2UNL2zO6wd9WfQsY9KSMRiWH1q/xiRymWdWzqXvxxQApjFcbpyFG78BUZgfwayO8GqIkMNN
r06aS0Rbw8MnqejvEt0N7lKnuefxo7/WqopxTlDf10vSKZrL/PHXWJk48Rl7AGgXJGktHUfiTnUK
qnst6qvSmTu5ctHrpNyP5C1hydC8DViS11VxYbOaHA17Bq9dctpEATvqO9FvGvRNGVntt24ep21o
O/XRw7rjWRnUHzLuZYvAc5DbTwHMzROehNG2HCD74GJhrh1UCE+j66IpHjcPcsA6snmQfrYnp6sy
lwz86pOI24RKgZOFxAkGKQi25hiffq40dHm8ym65QWk6jn2XRCowtiDTHkt0N4YQY8NWDfS9E48e
ytBEofa9bJs6bjE9hhitfiWThjBJ3uonubSNPPehG7t5Yy0F0qI3ToBAzFNlejhLLF0e+l1HV/cR
sqFLDt1SH60DtcfzSKGU/yuWDLK6Ntlmr0CxFts4UIBgRtFiSdZaX+bM+JSl1vRPXb2xoaN8V83W
gXWq9dcQZtR026l9G4dgSYW57qNh8poYij47F01YH0sH6A9FWO1erl32UbSe7DAfn0YnbB+Q2fQP
AQYz24En4lcy5muqqto794h/KBWHrZ5ujV8V+uOiTi5Is33uWoyumuUgZ3JwemXVpa5yFAMs6RrN
TkVxlMrYVKvpTv76ECFyj1XcRf54+bcr/Wq4i6Lhb+nCT0hFdcJKtXWZRMpWOuVgWtO4sqPs1QAK
+FA3wcZ10vQSLVrK0oVVAkC0yT+gUGk6m94aHiF+siFg6+kADY6GvaKB+iNlW+OuuIvGwcKkWCVL
k7XDF49aFf6Sn9EFiY6N6aM5nSn9l8YIv2vjoDyqao1qRd2xul/CUcpMN84URCcU2c03257WaGcP
X8jfmPsZ/aadTC/C5qjXavfJrBTjDImqWst0ZGx5pmH/dSk6JXrRfYxnl8vKl1Jyd0Y73da5xbAG
W7SW17ii4c21KDjJAWbpjH3ks5gqjXGuHJIowUXhV8CfJs3OdZJE+bGCo4eb/5wkF3KcmXJzz4pe
9+J3BUfHUxP31TOLuB9pkTXfus7B0bzT1AccO9yLx02/btgZfYuT/jlVm+oTHPHkWFZRv5UJ1vy3
4gNcBgIW7KNeyw6A55v3vEt3Ms8Ko3GjojNxClu45jMajgdxpUTD2qZEEFuUvv5lV1mtHHRZHqe4
qc7XkjF+nPg6Li9fdTnEjn/yAMIepRWornNuUMQK85i1jpc722kI8IFamrWsrrPU/tZ5qnYnfTzC
vAdX19OLmbZb6ZqWZRLbWTbZs4Gjl4IAlHxJOUj6wO6mZydRlKN82+tfEATFIUE00EAoIA3NV6HM
FIEfPPxq1XMRPkSV/SpkG2nhLXBtDdkcSuQM+gO/uCpH41VvFCq/hT6hJ1KYnyVd1dUVCHYKTGfJ
Zfmxp208E9lPGbWo4R5aLMyvma4SW4d7uwSOvJBk5EDusc2c5CXr5uBkF2G/akEFkXpT2EX1BQp9
JWklGZAmQIjqJXG6i2lMvMRntX6xxzqkFgorRAYlLNmXCGUjYscV7KBoN7OHP5aEO0U83XvNeL5d
Tz6yiCnfKejNDlGYPRoJWe4hN2fEshPvk5ZY+V0c404nzUWO+4yONZn5ZdQcK/ex0cuDtOTgmXvH
wjNPGtRK75Glnh+kZdlOi2FWzepqmWzpU7Tx2w6Q5NKUD57GvWV+7t0cme5ZTdR9X+CbseDeAVHW
sbp3oJZvzTGu11j/miy3ChtBnEY58tOmegExqUAALcPxpmuQb2hhiSlVAzO1rzKMQbziNCz4Ol7g
j77quI+O1uZvNZzvtFDeismCHzlan6XVZ3NxNKxeX0uz68LFMZXs2zV2uWA01mdk9fr7PpzL+1zB
FhNxr2bb2jEQxzjHUjA0RgT2OXhl2O0srKyQW4umR6uNpotOkY/6ESsdCADkNgCv8BCgCf3vZ1NS
RV2t/FfTjLSfwb/NlWAZ7fPYwtDNrLdsbbMLerrppfGt9OLWtXme1I10S89trFsCpI/7PtlpmLav
ZPS3a9ziALhl6A33+u63uEFtQOMrwz4LFadnrWzHMxS+qdm3GkUSKftf8y+3zg/gEz20mz0V/nl5
gHYhW2JkC4TRUXaOj3fIdrD88DLMWYtR3c9WPqq1tCrVSxDWGLcl0q0XCF3uxnGs+fOQz2drKbem
ufbSVU30nrvesHVrLT4XSjZtGtf80S/Wa65uDlvszeEYLU0xNorj+rnJHessXQZUt0sQGvcy5rkh
dkDittMU3XujgHXt8EGbHU99K6DyXyg4p6tOH9S3ssrInCmauZbRrjGs5b4Kd3ZQa2+VamBo2jjK
QUbLcOYtPLvzeVwuNWvJQ+Bl3qMMZsnBS3v39dfH9bAKeaQfM9cL0EUcyvfuh6cPyls6+f0DGaVv
5iLaP1uYMsZq222kqUymBmu6BPHeasW70w0/HEtx7ihnK9tyTO2NUwyUHmczRxC602yWe1PZr0Lk
bdl04keIsyLZ2CCwN3p3Z5DXA+qfQSQaMME4WVEHXSiIR/Ymy6njtZiutGTSPE+jQFbq72LOejVv
BdNab2G72yQxls+ToREpdxaISon/qr2oY3fWeS+5BXfC7dEu0mD9IXsgp3KYyB6cWHmvpGWo6F3s
5TRRqr8m0IXXq0jXh+wExS1gPFfdYpuHz6bFQ/dJHV3zqcswQ850Vd+VaQNu3G5y8vxe4txd25mT
Hrt21i4S3XdlA6NgHdSgnNdOOSFmVjiXa2jeAocpW+rIEisHJK+KnWflBaacfJqduX+hXvJt9FoS
NSG+6Cj3XGIv7Vj+hbwW1SDTD1qXuI8SErhGsI34inj5Ws5jsBwWQsthqE18UZeryEDnzv5iQbm9
dUm/FrIw3fpUpt7bKa52cAZC/pxqfsKhc1hpAVq/YZ4eJSKLq2rH7zE4AnCYnxIVAxdy6/n/T0SY
wU6IMjbclqtx76rOJnU0gC3X42RG0Z2laC8f0C7XU34J+yI3gtMV7SIwltTukZAy4ZMpxY7HfvrJ
NkCjWUg//WgjUtyF/6MtLBTSm7x7ZW0KvMcnd49YmXaqa6vYBUWcfeKZ/XOSjThsa/o/vBr2Wpmp
mI6zu9oGlTmfh1L7OUlXrOxkwSS5MvWR0yp3GQnqG0f/dx6/ttD/he+Pv2ZWrxLk+fkFKmeeavXG
D0vrreuhRJuGEvzQkUrmH5k8OQCKc1XW7lfXU5TV5AXlS97ztgCEgzpd6iOx7w7BARtU50GuBB8I
75GgVY8xAOVjGWrfymGqn4TdnC5dCKpcu8TKW6KWLmlJqHTpHdZUDbeydE1Z/lc+4j4JQ2Qniapc
kl29pejbnPubuhMLuGvnnERf47R17m65r6HkL23zdBd49bGwfX0AAGhHQD6v2hx4qyUHzIz3WtrP
33jvRjiv9/M5ykz90RmgucpAlEQhRH8/eXabiNxSrRpIXzAj9XE6h1j6ORtQN8shMh/qyY7eW3YK
GhpUq7YpYszPjf6xnvs7YZ32C/W0wJmHNPaL9NhV9ZJSyrsXHuqUoBMCnbo+ymA1IARQZaazk4lR
50QH/NYBiy6EWJ6+7snMUFyTuchx5FvHi7FVi92/m0iJ7q5p61+U/7S1PvRf34ONoV/7rng6gVny
xPi7neZPuQKRyWnD8CKHKFI+V1Vh7W9dLKPCy5RoCJ7kBcgZ9ADAVKiFh075zS6uMJSd1bXZMVkM
5aS/d4ofts/jbJhddTsXmrdBYSV+lkPW8rBLkjg+Okt2R/pS42A1QfskjSnQ0lM4WH/f5kzm8OpA
7wj/SVBJWA1i0qWU2rsG0fAl0lMqBNBrEEQrWcCZVgngseMxZarhCzxUAzPbpCPzt4ymUwWZxLBR
k6Ds2YrdLWu5DMhl4aKyMqJO6/TW99Q4V4sh0Fj1waq1OvNVdaJhC0rAOasuXB69CLpdFraALSP/
Hs04fZPG9bTTxw7+UVcnD/YMlGxpyaFIE2PVdVQ4pOkYsXeE4ViupCmzNFt/VJrEuUhXb4Xd3q1c
8PbLRZQ2qrFdu5v8bn6eNbt+cdWK9E2pb7tAn/biOpm71qOfKcNTOicVlcb5IK6TfpuMR62lYCXN
KoWrVy/Stf/XSW4KV29aykS3STlVZ15Vurau0NnHJRf8g7hPo4AW3Q16mgOCr/Gm9prmBdK2PaOE
83vs0PTR3YxK4jrAKeGlCy2JjWOTNJBn8yREvFXZqKD2qvwRiKK7jdFf3MGm6Hn44pWSuBiG7J3F
OyU18BJPa/vud76RtKk/ZjsFmufKDlsqjb8H8a2PRUM+1M+s/1z29llqjVmn4Y6qkm1rBZiAwz79
cMW7G9lrP4f2YzkgT+obyU66LbeIT5kfjmuBwadT7G/sBrLDr0lqrWMmmmNQp83x75Mkyk1RzZJJ
kVlp61Ttx1PoAKDXRgRfsT0hlV8mL/XCz8vyzDgYlFqfehjHrKkIQXZhpVHY/MtTB2PdYCb8UOgR
z2+9yHcGDKu3vvdeByVovvNuJnfXTe/eiMFvUjf6qYwMTGrBP21i/Iq+LR9MVa47OCUvdCdL4DB5
Zba1NHV8m/oE44EKoLY+5kjk2Vi8ZI3aH2V07lEAMqPAv8hopQbHxtPdJxm09+U0tsh818kza/E7
CTGrJrkPY7S2nOXyc9Zox9xnyyZT5MPDTtXXlZkfTDc1vpY+cuqLKaVrdT8SCsuvhZuj4uI7xrFT
8J+KIdxufoUOU+t89wl1yJr8MdTJ1Q9X/RUaD93Pqyr9sOjk2R+umqP9q+tJ+YyRRbHT21zZk5XE
wxrUqh5G5RtYKuOErbqB0eBQfcmSjqxuGKb3aOJkL9zEDxJ/mx4OhKFG/8fptT3+nG6YVirT5bK+
58C1SqCEN8Umb8efGiMiHOIZnYuRZ/oirUb3TQMkCyFRZcDa6IaTDLT2DElpLFo8qCd+gb20fwbi
yIdqwsuHyTLn1xV++0gdV9JNABru+l3MDOrfTMV/FY8z1fTIbFHX+/00GYthhRWtuZHxTFOC/2Hs
vJbjRpZ1/USIgDe37djNZtNIHMrcIDSaNfDe4+n3hwRH4OisfWKHIhCoqiw0KaKBqszfXOVs1vX3
s63vw2wZ9lw0Bd7fV+BmD5WbT4+JH3jYMGtHaW0HC4j8I2zc8pjaxsQTiliwwnyH5NSpYE9aU3jh
fpoeP0yLfYQ93IFMM1ApeQ/7Ixo1HkoTJ2nKgKDWMaT/OLC+l/OGvYmXwjD6sF+VTjcy/dN2WbmE
u1z7/zAgwRFPudHLlGum+9VNSVkhlaF+Ly055GpBeXUZlEMzBT02aap5+G0gN9XqJn0JFz4jqfwZ
mSjqsW0B02Ynk/sCq5XJjVFbXKpe22Grfw12QZlra28xME+Rlg7jep2s1FVzgqmNdMxiRSurCeST
FhOfZWGR5fyVaiMk4SELEOnMFSeDr1M32F5rqb/O7P0iuTeH/gTZtqFMhy+MmMOsFjA+1KxQzcJ7
p+oz/UGGVzOZdbwuo8cOijXuYakeAvXPYzaeEaYZBpnNK0Atz977Hb0yVCFRUsa4PXRd5QMHWcIl
UCdXeSnGemeNQ2ufJLtuKg1qn0gdnCTjDjp66nZOE6nAnpfE+xaU9jZBYe4UOPbWP9JKSZCpMTAr
iz12w3Or/7E1RdpampkHiVFfOC3bqEhbb83V3zUKQa3n5FGQ1Cxy9xPU1vTN/WTbQ/OmZU73KW6r
u9KMmzfy8DHW2d7XdUy1lx/EVPk1GJzRT7ik1ERIXDGzCQzQCePIKmkZLUcyLoo+9HcyWiYuzz5n
YumwjOYGJkBh6HcPMgqb5A35xB6BMQYXCXr5wWKj8C5zrQzvolxSg426BrnNyE+Oa3MR5nrX6FpG
nNJ8HykjDRQov+l75+9CXtuIFH7lav/1QjIyk+Xcr55ZSgzzHldrU//hqe7LZNtAYWq3PBgTupLS
hJNkPmeN5Z5jlGh2xtKUATVVO7j9P6WxhWKF+gZ81bmXrnG2ME+08ZixyPCdgfb6V3tw/atulQgo
GvEAPIIkGMT0ESPkpQ/Vz4tqlX+h/rIXII+q5MqVzR3iLwuAJ50R73R6NndI9Bhfcnv8s7Q046lV
2/KPZdJQtc3eHtvys1WqB98dix8VWOW9hrDbsngAlkeF+KSzJ31VYzfcYdvjLgochEx2R84UNxf8
f5tPMHXYVSJKGcEsPxbV0J/7CcP5BoGkLizTL3WvxNc4tsOD9Mv0BAZN7sQ64s3NorgcjgEy1BZy
a9jeImbmpPOb79n2Y1/p97FaaJwA9vMHLTlrUQK9XdK3v0Z9UGWf0epNzvMyKsGBNTYsPUZavJDD
OIbi9KbUA/x/TtYehsJm6fkYMwCUPvapghNJpozPJGtSSiC+Bjwa8gj7elhfyRx/7UJ1fHYrP/N3
Nej02NDjm/RZFaUL4C/Xnrzc0fENlQXMP1XGtVhmovLJ4vay9cc8MW4QJTECpgy59Tt+d5jAEs1Y
sgcdcl1ZYianNmD3nuZjhfqLOu+aBdLyXyIWG8UXHx+LLUIzUQLX01BD2Derbn2N9sEvYqgQPhO/
8I9oG+kru3Rjh1px8FON2ukiJFLpp3I/AYvJw8fYLP6Ken3+wcYVAlVZFc9G0CsPQaw4e+pY8w9/
GC5jUo7oL2PwYhipd6otp/7m6uNOApQQO+syqsMrqRb1kxbET53s2UDagNCuqu6z5lc/RKoAMnvD
El/JXsqYMphvokXXLhoGg/IpcUL9u24G3rHsR++ClPnd6mOfGtTPKTsNeyQn0m9ZB4RflJnJFpql
6f1t1dnXPjObr02LgERGducFiY0ETJsFy13v7GusYhfTeZ69KjyXY4LGazGjvUjJ+XM+6vVBsRL7
FC77URNpsedKFdXm6pbGQ3vsLOsMh7kL997ozzcHGREoinD/oNv816bb6qeB18wfCWBRBIn9+Q4A
TPI9R0oqwYSb9GjK0hrNT+nmZgyp+3z/LXq5R6mwflYgoO6HrH5SrRD/89HvPKAdPNTXtmmyF8MM
qz9vAIw4KI46TnBP0tWMVnBbLpCpsbJLFF298yY9ew4Wt08ga69ux1c21Zp87Ur0vj+7Awpx/phT
keTbmQCdQFVnedHHpABxolGO0twGpBmhAIdGlqedhrIJn2IWNztsi6Ae6xQKjAwokzTdCpdsJdGn
B7wojC+Z+ddMtuHNy7WjbQdWgxhQpCH3Dn1ynBIgJ9jr3EnTUvv3vnzp85eQqFGPOrm+w7A437aD
4sO9Ql/ATSzzs/QhK1orjftJeurB5UFasEu0ivBZ6/vwAS5YfW8DN0Myopy+W3Z838ZDeNeYVPne
mgEFCV3F9xUQw3SHkG2EBqyu7mcj7r+FdfKcZoH59xhHez30/J/+2KHP1YTma6WU49G3YZoYjhnt
86bFo9MsH2PVxmWM0kSyC3yjuXpO2H8OWtM6D5Va7P0SZPR+AD46gLZ/STO7/wz10zh4lgPjL4SN
MoTohCyX8vES3w0+XMiNPBDZgXvEjWbYCzFABlamwWQ7x8AZ+TbxDr9l3rhHSZ3XVpNBuoT47l8/
tGvVp6xgJ3fSJwer9PDKSrhB9NJ/8maLx2lnlfehNX8PrGR6dvqSB647aKeQtNNNItawmh1LnOYu
VrPEDXak38WmimexHvRXp0elerkf5TaU2zM2WcckeuKQwP/n1gRz1l2zJn+SiK3fjTV1F4PsXe9s
GRhMK7lO+tmLtHvy6sGt0hf7yWxRpx1B4FGO1bvhQp7/XvrkkCyj/y1koFb4ACKdpWJMuV4tHlcO
i4Z81AM4vV3fhX9C0NFOZaSXiyJO8Aey8x7+RiRoY8SaX/tpYQfl9lu4tKhGpp9caEkyJvH6+NNE
C/tzEw7KqzOlTzm6/k8y5DRIHeQ66swSrprU2+0h9wD8cy1Vg8ZqL6J8MjrZWXh2M6c8KCOZyHdB
kXmqQ5STcgwbFLxYDrHaB4cKqvENxX9jPSCYgr+d4maP+FBMFxnwG9W4bXFuCGjWqNT7NXabG7TF
XZtbVymgqqVKGsjxefAsFVlnjO/qrAWVoToOj1wT2DXdY9Tqt7nvi500Z7SZz1GHzYA00xGwpjLm
OSCNTHu0bLA1ftUWO1nfs8xFniYlDzjZEJ/X5rbA/9D+sD9YT+EG4RqsW1cso5IHOZhpNDU7d6wo
BLUtgmfSlqGZNxKVzt41j1XsmHeelkKWw/XvKnZbYQRjCbRPvJPm4MADRLTcufT37jzOGHsn5mOc
l4GxK3BUAajE+0Y6g5iRmt38I9CK4raaZo+kdtgDlb6DiZvzEi5SwtNSS5CzWGoJ0l5PpbcWfWBw
++PdMkenVHd4ZyrHYQjCguddjsnnW41yyJ3jl94xXZq4MKcHf8qqy8SX+A2D+HypU803afYNXnSg
pT6VLqIQXoMn6DJpsuvqKYjC7xIEzR4t9OUDQkThLgVI55MHHAjbkSq/6Q3KsfuoqS2YAN0XQdYp
g1Ue+sjvzj2sM1Rf/PfmNlrUencGHBrs86TiZTB5tX2WhV2kP6Cpoj+ty7ph0II9X8D6TtZw7ws5
pz9bddftZEK/LAdlgKmxlRh8nZbVHziAYF/OSQ2LrCqQqWH1ffZJ5O4cWTG6PJWepuma2zUPsr6h
Got7OU6B3cHKpuROzMxNfXDJj4BHMMTOnPoH/gtFcHTUNGBqH50X/jIGoctHyE+R/11DoX1eP8Qo
yJY7Fpbm8mPKD7zNWn9QjEF5WP7ke1muv4dEBb1tUYANzfU3l+mUxqKzZzUvqdldYohIvLAXGTxR
xBPJO/wYdgmUt4cCnv0/+nhLIJt75RAp7rA3wLKcI6czyKaWCqJgURpAQTOU8tIsuMitKX+uvHPM
dVRwkltTRrdgm1foF9d3v3de5aDR0Zx8y8Rew7CSUznM/p/gGFnPASOCSA5/qLbN5hFl2uiiV258
KbqhetRDF6+C2PReg9YBKo173UX3U7DQNsxxM3Hjm0BHfVtNeMKlyU3QojIqzXnBXgQOo1uwFagv
ECex/W6sJwTb6xe2id9l19OSqQC0EWQXeyirb4N9Tx2PdxsKoMNBukq8N3eGHdsXXUndo9Y5fXEH
vwsT3IyyN5v2iTk+3MGpxrdGbiy5C9LhgGRt/H4b4GzjUnjK5w+3sQIKmE0Z07Q6OIZqAfcc9H0W
HqzKSc7JBBae17iOrBbrF6TD5oGHZqWDpkEtCUG87qE29Rtoh/YUgdBfdzNqlAIFJJcOxdSv/PPa
jvMuegQrTkIXlOXaJxPhJl2j6Ue2CFiIlMVkdF+mDlCptIBUNy9ZUH3Jx7i6rnIYTg0SbWn6ipZe
EIdTAewgNAO4u3UPmVKqO0EM/A4eAHmEHo/bGfPRHVAhjerq3IYFqHC/xpYk0xX12KNg9ylpfPWT
A2FXc3u8Q5bWUPIEUwwdJb8CuMi+Detux5NauQQUQT5Fuek8LtfLsaI/OMOAo8cB7wQAbomjPrM5
gDOm9a9ygAJ76mPVe5aWY1r6Told9V6awaRaR7Ot/KM087rq7mdj5jvshcOr3jTNKR4a817HFO6J
9W+wH0My3UDDEjDO9MkBwKJ+LCJ12GuaFj81sY3bCsvM4dJH3Rfp24IDRekes5q3uWXzTh+SJ2DV
4/06ifyA9pBgeyeoon4czfvCUoKVNSbwIGmuIKPG/jja/LvZLc0SzeR9bjjlQ+JryfxGPVM7onDH
u17xya2gu7OoGfnOqVw0l7ZDtwg0JWBsTgDKet5djCpqTYlfTs1BtW/W44ce6ZZZck11gq+jDRQ3
IDODB8oS/xaFtnfDokrHwaSiLi4j0pkqCkF1ghQGpLCrUc6tyteJ8DYKhwMQIgXYTe/dtuvIqKmy
dOWNjA4ZsR8uJaeV31a70CFDLE2ZO5XN2VaM5s6cPBh1ToMsJHUE22yzS2PZ/qFejJb8AfzOgMLC
vW627NmmMVqf9esDPG27PX+o7lG++XJQE2/ga1GOp/U9FnlBx+OV6m0U5l/eZfTZBlm30tSyPZjc
/NwtICU5QKok+TO/pHnXfkoqp0BsX4efvQQkVOweqq53KYnO4aWaLOWT1bbJkgvKfgaK/jyD73uz
ijy+KxDOTnPPvVOitrnF7IOPU2qb4DAse1FO6X/YTXe/Pqf1GE/kLGz+anBigb3LNcJWXXzqjeap
S/lyDYlK7cFWsL13UMWqkhirYhXr4NTrwIdaLhSyOnXvMwoSd93gqy9w8Vq8W73s+2BEN9lBtWhY
FCZ5EUsHFwZm8Js6tM1RSQJ+Nyebbq7uDefAnOuHGXjO3NWnqc0M1sSgxZeCyXomTRn4ra/0bQXt
K/5A20Cl1D5/+eUKMo+iMu3tstu1h5KP9c30vA3KZTR1UO+d5u8ywNg4WxyPu8XdeO699i6bBnRw
/9XfByPrSQkp/GyRG8xenTiIbmaf9peZDDVLQkos0ieHgv3gTc7S2DOwHBy+SetD3BaiDFRTE7VC
G+W3y2zXsgLPOdh6X5C344O3gd+a2tQa+85RysM2oAZDtDeTzDxQlfBBAkToqOMjhOaFjmqB7pn3
MiAHFZYCQvhylA5rCZQznjDFtUIu253sPTztfm+pbKAL7McBCiwqOptGh5z970IdMozs37v0xzZv
m0LqO9qXIZhUuyr3ZsG9HjRohi50voDk74vpXGIlQfN1hqoXWWZ+1WL/h7SkP9RV9aQj73eQPjnM
WdrugYlMAFm5jvRl8Abl0ljyBTvHBaQwnSzLd+9hEdRXv6QUrM9sBtjWmY/ic+UB5sFSJBlOloyQ
to8eZl0FsHrtLOxOqvjRLEkBrPjiXP17HDtWswvLPtX1AQa0367IZM135nOmY8Iio5Ryi0fdU9aZ
8cLhj/qbFlnGoS8L94BfV/9o21b/iNrl8GjG5n8c18rP0mUu/evgEpaWx9LWgjVym9izwDmrY/lV
rqD5/NvJJJ/S38HO5uSwXUPp3rBOYUW/7KH2k1IiEGJgWZxb6IXkjX/WJg0MSKE2pF8Nd28YL7KQ
7AtzzwY4+SxbBp+bUlp+r7g7UwtM/otHva32AZrDkF2G0VtPqeOjsSW962kT6/pR9WoUjbcoyozN
laXndDZ6o9hvMPQu1/tTjq3C3sgAOWwDeo65UlhWtzbsPvcafDspKw6tA81mgrOqhvoqnbb1a5Xh
PSiRtvZLMVAKib/6pautRxReSyBtW6m2Z93rQNXBDSzzH7f+qaeaAlRnPG59EqKjUQO4R/m29Xsu
CSKcSzS+Vws+Fp15Hdm0PPlme/gkZ7U73krNMa/mrBhHPx1nVErTN5Ms4l9L6AL2+RA6+Il1BaL5
HooG2VtZGLaEBiCrT3wzyv4Nw7240ooHwZoJIg0+zd3oVPbt312mwhJBkGfSb6neGrV1/Zq4gdSW
Lpk4p9iphHVfHqcROOpuUsbqMqrq42aBAtB4vImCmPR5iV1dOmvibqZOvM6SUzlUVVRfRn94rBdN
sa0/wR7jCg/woNR6qu78og8fZ3Zdh9You4+d7jLiKmZ4jvr0rzUaoZ3FRXkR5vJb+NxEeECIHsMo
RVBUJiyH1ku/aiyDz1t/7Gf9qVyyAmMXFLe5LUE3KcV+akivH6TPS+LF9BOowr6xqghVAALXzqzm
hbMrJkRNVSYFep4mdzIuhyEA6Q7xBj11eLm3beB9tll553zwod4E+yQKkhv55uRW9uFI5fdXO3Yx
GYMgUexar0xuMjBaIQwFOe27fJHTgqG1TqyXoClP8vagL98ipAsufgonaL2kK6dKs/ye//pYdB/q
rKjvewrR10mds2s3hdlVmnImfSxR0IP6bzF4Z5A/N1pwz1wgGg3i5HS7gu5qLvLuZk6xy0awfB60
q9o33WORwnEcsjT5swFe6jZ+9JeVezYaPmr5Qp2kuZDIze9svdBfIyf9SyLs3L+WepZ8RYocJRrW
QJLzGBe9KmRx8OliT63/u6kuTVAY76Oe4b4HG3bdX1AK1fkOR64eHzVQ5/cuYlh3ZV4OwPNSqmyR
EXxXB+dmWaSko1bZ2+iN/WwTbcQ/PC9fKwzLj1OXeg/6VAEUWK/XGHW571WAqm667KZiNHRFalf6
2FBV6DgsO81xiVEq2qsu7xLY1KAEpC+XGJlD+gir9FVs1aI8uU+9JlQO1CT1HYhA5aQvu5/Ir9gb
LWcT+ofHxI/c90ADudGzqk8/WeS/h0icWjT6LeozYIBWb+6kTw4xu9Ws7fOrtKJZh37apPaxbaHV
jWCqHrooYr1RtBfsYDB1+dUlETKIMUlGWfxTxprnlHmWeZhH8gx7s0P509TGl3Jh3YxNtxgmgKmE
Ov4d+pG+j5ygeq5avDQHFeEDv2uwLYkiZx+kkfuNFCoie4H/H9B6hyCZHvJZqXHqhpgaFvV46/oK
BUNhscZodUVl3ixfun/6JFAOyqC/ydyN8brOXS+TIYSyXFmdS+422GV7wWEIYmNIqnf8p/SxY3BY
vcOfA82xQTq2ppypH6M+IDu2MLTvtuvIZ0QJMqnRoM9HT4pmI3j+CzsWm90Gv3CnhvuEJOBVWtvv
Acp2vofT/DMyHyJdL96aqo+ezbz5ksVu8SUhX34JAMwcQNgWX+xmVEDi5hCkl2ZnNfFOZ1/yKE0n
vLE4iimvOcoOTVak8KzIuhOtJm2ysIyo7U88w5Unv8z+lu4eNuNp/BWFLNGHKG2IP0TZLVngyPOm
r7wAb2CS36/VGcHfov+0Xksf1VNp+JgVVUb2WmDMejCzML5rvSpDgcwP76OscAGUM9p3lfPiYcIo
g8HSlbrtm+uQwymr/7TALO6KJB/uOpjgr405B7t+US6fxhDNmVj7Clm9PM5zFT4UWhABGWv5j7LH
6Qe0hTUUqQAUQ5PcfJl6Exho1/gs1JbFmBv36a5a6l6wNQFTh4jnTik+rW6OUnDxd4DOIs6q/UuR
hOFxHLz3s/nX2Ta6nSFRNLyMoNqP/4e4YgIFwWv4zs/MUv/ijvGeqtAElhHst4oExD5Gz+hbr2Wf
Vpy8V93Nztj/nQ/N91rBjE0PfRdcReA+l+i945sNjRRrgAjdQq5TKGq1M7PFprfFnGNX98B4nzr7
81pk7tkhW2bXohqaNA+d1zV/IC90YmWPcedgdne9WesnF3jctwW01FZe8BqhTX2za59i19KvpjNv
9amqgNMWw8XANuVlnvIHvaisN8ON1AcU2ReBYYO8+1QMZ3RNQQcvTWw+Yb0ohXEnwVM1UKW1cWyR
0aAcP+V92D3LoKmfOv7wb01fYFflhq/ISqsPZj+5BSuB/jL2Di+i3FMfbMOcO0rkoH3nulaq9lBA
Xpr+CpKxPgaqei7qXD+1Bmy+1MNSCwKYtosSJ3u1NWv8VOXZTgZFGgcazA8rIMMqXZoH7rCeA3bg
ZnDqy6b6mrF1c+t++g4Ol6WEr1tXciPNUzNObLdcPzgZEE2OKwFnTEkyk0z9vGmJCD2ntHpK7r/0
RUiMnXKEEO8/CoZIoNVnwz7pUwP7HAuk3HKQeX7qs4ahsGqxS8fG9FAMjfVq2JpyHay0xJTCsl7z
upmfkQs8S0uJ6MJ8uoi6+bP0qFn8quIECmicIV1DLMWxw+JerqX1pCNrfANP0pRPasMIuhNWdlQU
49xWjxPl4s2kKcHTM2PDBXauyNL5BN2tfgBG5SKctqgD4Z271IuX8dGtUQlfOiUoVuDInNSlLZ16
F7/HrHO2yDy1SfTMyR3eesk17fW+peLN6RxwPwIK1C56X8ZnU8lpyogcvNwyvbNm6s5ZpTgfVt18
heOBwbicQkmG2af1+GjHWX35ffhD5Ho6RI7C63GadmvbH4z5ilbDpOzl1K+wv8DE65Jbv2wvjSEv
wkOR1oDdGh1FvaXkRZW1DFcjTWnLYY2U07qHuGY2c7wToo30oXnqNiekC/4hRASwuFcMWqfE89md
ku+CFPtNOERv1EkGV2zZNvprYIOfbYNh5k7nNM6/r1aScmGJ8xQdU5es5T5AzQp8EMt+tUP/k/yZ
khzdJuW703Q3Y9TMJ7UNrCeYajnJp/JxjdCdJDhh+T7ttxBXq8yn7VKoHeyBWRysOWNLP+rRvUmO
YedNSv/qDE76HBfzRQalqxuLo+vZzUsVz/2rF9jIxHgQq2RwGrLxWKBfcOpGdXjsdYhnpr3Ih3lJ
eJRSN/6pxSPQV5IJy5mVPgRjBO1nH4y58yQuK70HLGYoJw+hMPTBxH4l8Ep0FnVPP68hMrDzsm64
f7eBmJxQu/SYGYvqWJyQUC+CxN1L07CT8RAXQb2Oqn367NuD9lJEiv5ilgv3xvlH39kPEXlYpBjN
PkTmaNF3lmY/txNGfBBDB8j+6GwjBR3mR5GCXkMn6C8A8aevbohUp6FZPrlIwn674hKGB9L0dROW
LjVEgIzY5vuGyno2KNXNtAzrM7ZeCSRrqkdCs+g7hDFRiVkHg4VNYbvDW9mV9U0CJB4MIADahZaB
hIH56M3DDUlm67N0aROJE08Ld03BpcMFZ8F3e3qGSmiiqYeKjr8gMeRgqppz6ZLoP1uXnKF3dGjM
zr9JS65R8kl7y1nYF8vVZAD3PediNcpf0iVhv6YbE4n59YMRRS60sl5hzAg/2egXwgkVQPKKQ97Q
zGqZVA+T/uUDMnkDOCcL1BlBGxT0/Tq7W+duWOckowBbcmMAkSLrm+QPkTZr16L0UCRJl7Sw5l2T
pUvGxQvUK2Zw8NJmUHWrk1X/yStDu67FMt+tX39rdgYk0nW0GvLXznCSSzoa+kvTwcIpFzC81BbL
irurcaJ/NWt4O1JqlGAZlVJjvQTLXNQI/U+qhgUy4DYAFhTUUG2Iou9LCgXmRWze1GbUpsNktzmr
46BiB8+Igtj9tFvnZI2/RwVXk7TLOidjZbUPsxoR4EsZFZ8lg5T0HQSdNIlPK696a0suSmLkLLen
es+uK3oPlLZMlOEtcwWNGsCbpI7slOxs6VIMWuWHRI7IVy33wdfc/B6xqFMigkWDp35aKL1nQ2SJ
TAt3tXUeWmwXgHv3ktqRZE7atAb8yLI7b+meKh7f+0IrZtup2cvd1YXdWTGXdvNrvNNs2ts1fm+v
PMcMETE79IxTabFAKlv3ze/wmZVDSDb8UVFc53HSw6fG1Op7rOnQQc2Avz1OGK0cXY38tARLn5w1
BcnVaLzbpsvZet0G8Ra2ivUpqUgqgljhw+SjUSd7673uKRtUcwgPTVkaGNVZQUnCLy2u/LWKq5xt
h8r3wvfh32Jqu2Yk6LXkvl9EFpcrbCFGhEma3qQP8m7aXlBd63xW1aC4fHBGltFlwCCJc3kHWS/A
7V8DOMP9M2O7lAIoQmbIexHdgeJc6wAHh0LzcSVPInyXu/SPuUIjijzao9OhxT+nqv4JK7q91oca
xnD5ZcnQvkpk1ZAfTObsRVogcb5kY1mv8zAUQSccGZmrDGIANaCsg2ajXLWzQufg9ogKyKhSIWDv
Lbgoaeom6tCJieJuIT9QVCF4pdfsDpem/Lj1jOpy6M5oPkX5A3wnkEbIscXXzjegGmT+/E+H24x/
+tAKTx+CNF+Nr2t7jfR83rh7rNBiclxqtXf03Hyo2tF8MFOM+SKKOMXS0hSNXwv89D+nEqODv0c3
uo2O0twmT00Z9but04urPWCD4Cpd6+gWrahA/RRP4/a/cyaSlB72aw+ho/aIx/n9erb1mU0Nn8lJ
MYqOc7ze/tdAmWz2Vwp8OBgtVxoQGrlMSjOh1t8hLGVZl5Ak/4QsRIIvg2UP6+HXqK/xGqNGxUAs
gSBBrzDSH3hAGM0JsdAGVksRfnbtP/Ui1l4EnltqXX5SYW4eZEwOXvlTXQKkgTbse4DEB1r/hx2S
7W0PC0d8t/3WLV4sB7PL8IVb/jtA2SJ6vP1XSKC7/GZyNuvuTkff4H7rX2dsbW0IDnWQJZ8G29Wm
szf11aXN55deWbhvRvOYTnX2Nc1wBoy0wHtwnKB9cNuiPhYzXpYlQmQ92jh7A9/xW+la1qd+sj8j
4Ox8o9QagImZ3csA3/8LBlW7Zp6db1nRjXcZlRJwB4TZ4Oq8HLObLtO0ezjSmNQvYVGhfS8s1CfR
uyWRqaN0JPFQOWOUFpPhhn3OYbLAgPd+dF2pNR9Ou9EL96WCWI50rtA68M3xx9C1lwXQeEwGVTkb
JkaCAzyEk7EUzRW1/dtVdf9JC2vnEzmim+t19UvjoHZ6C9zIh0mT2Q9zBroBuBcM+WmMPzdR7u4M
Ty2OGCPO+b2Kt/BpRSf0/kT1azS+qPpuglj5JXaSGKUi3GxJuBpfjLZyTx1IVVLXNIPBGHa2hjvQ
EFuU1Hi5H6fYWHj3pHTDzsV6KkYIDHs5FyP3YJeU/H9NHukFBL12TVXXfJwZHPvOiJ88Jw3OMaWb
ey10rSv4veTOByu+sEzqA+Kbzh8IdLQoLtsK3LDcOkCMtliL9GRPK43sFxIuOILJqRziRq/YI/nR
YeuTOZHjGbuqcru9j1H085Bo+mPPk2hDy8rZoPrhYcBDkr39PzDaXqv0xwGRaunaILPKFEcfYtEG
Ni8V+IOz6M8FBY7JXjg9bIJ1U7Qo25kdLjsTUvO41ve2epDxqPKBRIbO379p3EkznePsmE01Dqwb
HETAHx6Kensw3t1RmnJYY6YuLBZo4I/WbsyeRA5gktDW9/4C30grwNIxe2gRKJVD/iXNffV567CA
rkxVr5DRQA5VFE8ReJj3oa9O6zxz0UQF6Gif9LDv4NTQlL7MTKtr4iifpUumwjf8npkxskRZAGo8
dJW3ARn60zx1zUmanQ7OuupRYJCm22h/GJkfPUvL+4TgsvmW+FX3nGnd59rqlLe4Gb17uR5iKaiV
hYjqJ8PL3PTqz+WkKIL1ZPx/ev4/McHQtF8jcmizG6DBH1dvNgDAowFd/iG1hvzBTSLwYYCx/mjc
8OfgIeNvwF1GCbz6s8spi8+GH2Br1EMnDGb97DcdCsCF0uxNtJl/lNzZYZV0/4lq/3vt5t2j0YG6
nlw24bGrZz98GN+YOxnWk2Kzi1IjB9AIRoA/1MD+wwc/j8JVjx6Fu5jv1Gn+Y4rMwwiU7ItNdfFs
gZG9q1B7+GZaz3LBWlGdoznnwwW17vGPOITctnxQqRoB6id1hwdiNb7YHpBsD4mo1yQYL61t2Ocw
tJvdlI5sZZsOtE+nmEf5c8o9IX9dNt2nPO7M2/q3Xu4VKxo6hPJG/bz11WESHM2JKrwql6t/Xd6a
Zwo9fnRZ/Ye2WmM8wPJyZ+1OKodb/1pmXEaHiUSrjAad+QTsqjg0gVrepjQcj3FamK9OgZ2fqsfB
XxkZRh5I5t9zkz4Hpdd9M3RT3ecsnl6oVYB85ity39lmsk8MTX8yLT/bhb3pvgage46xN2cPWZVF
D4jdKEdXdfTXwq2oAleV85/ggIxR9gdqJ4/ekjT0l2zi3KJbFZFcPLptSg7RdzNtHUFRnbYjkd0i
hrIEbRPJE/VwKSvzbpH12Upzk2cnl3ZUYS1RdttqbeVcUsra4mRki5EmBrD/FPO2Cp+M5BTkdgAe
vg1jG+wFfCEwjIyv0GFy85DvqAW7Li9K/MJRnruXGEFzVIkKRtNOnqVrjJrmNpGUwzHPwUyF982Z
10+AH0SZ3CmmVj3mhZr3fymxon83Mr0/YqkYwsaajGc5lPA2b3qW39VIyK1d0p86033FCu8hWtS0
pcs2MVLGewLpsmW6DFRe0t7JJXmUYR4CDy0Yfcfdle5wJCPe3hC4yp6nRdd/mPzm1JNr3XfRmD1v
A/+OlUHVABzoY86ylzCtz6ErKsn8gMjiwhmx/yoW9ZxBMUtE5ZT+Lg/7/mI0Y/WcuCTdU5QHP6mO
9rkfau++9ho93zmVB6mhGR3/qLbqP6cSsPZKwBrbkgylQBr3B+mUoMr3a2uPFXhxSZF9acME+J5W
Wf5D6X6GV+XdcEfzbmOAV+7BWMRVJ42Xfu6UuEXUYzWcZ6P6KoEexWkgGMsFxtq9BnUbYby3xKXT
EB0tg/8kiZkhUvL+ysd7xcrVUw2ldVmkDN/yPkIbNM5+jshhoQmeZ88OehD4kQayjFkjBDxnO9rH
iPJ/SLuuJUlxbftFRAASCF7Te1euq1+IqjYgnACBMF9/FsqepqdO98Tce14IZBCZZALS3ssAEzwj
gMFHTPFPnNFmVNT2j7DubZ89H5oMqMaLHtrhFvTtvNrnnwLl9IvS75qtbnVsssV/q3xo0sa8NDT+
JATnn+DSZa0L5oG67cCI8Ycgo8X3LZPhuSrt5OBVnbegWAm/KWDttCCTAaobVsUReJ54fiy1N17V
cMB1Y3bCl4avUhy+NC2wsNbIQDad5ENbbdTs9E/HwZujXVmYi8MBkIlTRMNzHXIP8btOnFw7Eydd
r/f+3hhmfgRY0NhlbIBsjretx6OmQ1uZWZuuS19ZDiWa1iog5w50hD9iIiISw9Zq3INoKph5MvIX
Hxp0Z96KZg0rpGQ2HTGNMn6/Q5J9m2rwh1AWgszpbajqYgsFNbEoqkBs4dwIkcwkGc6RzO31IIt4
X/Sq3idm0aw7+IJD8xAiuCa+yZMZw2Lb61X7VsT5ETYko5zscwlzjXBWOcm5yM3wDcZ09swFAv5R
UfBbgE3GmriaKTuwzveNNO0zfOX6hWE3dPGhIQECHJQKxFO44RMX5LKxtxcvSQv83r0uVAE5eFBh
hcKpfWbmAJuCxKj4Rp9JV/Yk+wI8TjEHeBoQNIMnzSnA56pzerpXpYEHQQ6ZFouYhwPsWFCEIHwP
sWjowGF6nPaAh41gGssOvgAKbuNZP5ZagdXc9MKDlcQXkgDLpKv0AdOLMKbpixcm5VqH7SNif+cW
zIZ1CQFAzIv17rT5KK4V5/JH5o7Vt2qUAXJgPSlS7r5lromoh+G0V+p5zrqHuurWHRp2AgBWYg3o
VZ/a2rjCHSqAVXZAtyHAULls1RcD2tnjAqh8tH0YICqYUB1MX9k72EuBYZIG9RVBdqgxQDTxNcxy
yAJS8j2GCwDEt29p1dnHVttPKG7NPhRlGeVr37QzRBQgqB4jPL+px0e6fi7HoymltOiTfsBPj/Wp
r26Y+kLt6UmXpnrdN+HwkfQ4vJeOVgD5JKgDwJcmi4Y5K0Gj0kVmDfwgWfhNl3qwwB7AXr/Vsdkf
VZCrB+Jk8ZqBHg5leTQqN+9ucXhv88CFmg+AfK6NlLhnGIMtJn3cQDpgTPauP0eO30zBCxkd/arE
3JVdVd8G9dw7UX1KhhBiwzTgG4Rt4VMc2QDNjXVTg4sJz6wqqx919bhX5oRvIjh+z6bOeFl4QdId
NHSpEY4LF5/w8x3x9AHOpIFNcgjxy0XBHf/Ua/wUAhBLzCfzmc66G25igI05JLNe5AxKvI8FgAkP
DvJ6j2ELG1N/iM297trRxAdZwbBGuo+9hFWss9Q/imuqZ+YOaqdLegMAjLUJXHyr6SfujZUv+xAK
Ag7eHttfAInAoYJFawHMdUctRgmUs2ZkhClqLKPFOhZvEaFkMOJoh11JM3PuQQxyDV0IeAcxKApn
VtVdwOiub2ZB+a5mIe6qxETR7+m5CKCGwWsAriZgnL5TB30fO7UsV8hutLAv+Xlf36evukkf6ViQ
rE4cUAXHpLE5NN87p24POkMM2dpqGXtU3BPMVSKSPei1IGWN+eZKQPzKCvYidZMrUkCLBm5oQAWx
NFhkeQTI0k9s7ISSTftbJ2znqCGzCCxFa6V1xjCVJRbIXOloSaLJvtnBDurhQVcYqZnMG09C5nZs
DzjH/GbsbkPdCZT3MRE9vpbYuClrL4fG5TJNOudIe4F3lq7SmxQezmO9LoTwcb5DByofd1MR9vtp
M6gCxLGYdHtRNaIEdRBlt60g2l2Ine6nq6Yj9J7fmcgkFadWEr5vWFQCBwrx8QaIKVjC5NGnKM8+
AxzW4jr/oE9RVt06mrWvkTcy8IIwuXVV36+UFUFcvm74vvbVpi4pncHkHGJD4yYFaeZkKBasKl5Y
9wZdp1uF4/WnBs5DHJ7MC11V+w4iY8jErwX18w2oQbDYcmR1FQGF03GLvPU9daLLSVX8VY6rNt/p
MiuBoJpnY39dliNLqaQKTiMyLFe9iRQKdVTwKr0CYp7QY4xTtfORQfjcyVGXBHLZl04MFnzsYKhs
0IFf/n5QNyo/jgdliOl9HsaD/N8c1EGdG1YJcQ1lUkTAK9uwT4jUzcsC/iemnSNsH2MRCRGG8Aji
EtaE46bxUwC23TDZTHUh4IkQLKraha7TAzigaG2VA1Z3Oa4ndZ2VjxajDEkECQsFEGmx0Xt6E2YE
lo1uiTeGZf5osLrQBJzhryJiiqPycDs6veBY3aC7TKMUTpbOagpg51T3YZRCthAWKWrw/P8aeBqE
ha0HGu1hqtHjTJ+1rIxky8lw+VCftFj8D0Ucb8vxF6XuCEoB1+X+e3tB92uRYDHTtlVz0n0b+1tP
2vQKUKLaFSDAzu5+mYELzTpOFQN3En6brt1VF2J087v/ZQtO4aqlki0mA01QuXYQSixOWEybN6xl
tkSkzvYOkdDgiTsCo1wISBHdkRVVWyFU4FubweLQmMp8axZbtQ0r2bo/TZuhJf1JsGXpC37SXXWb
rh6AFVrHJcgiU38O60MbgHMMx/0M+Jjx+KlZj9BFKz3cVK33hFX9OtyHk01DApV/wT0R7+6Zpdjz
2dbg5PYhO6VzUQCD3lLdYcxuTempJqHGMoz8bD6ls6bWe7ZqKuvUGB97kyYwlvpEupVVc4h+BxfD
Dd7dtLV291zbKD+KFPgXXaVTenozVtUSBkz3DB0ENO7FCdAN2rDBrEsW5uF5MFj0RFusTpHpZ3tu
Cf6UVDB2JmDIbHUri4dyGcYVXekinNmR++ksZ6E7WwMS2QarxFy3tiCQAYKFv2s4DqWq1gDuwkE6
GaUySq2Hwvmsm+6DwVHFH/DO0aWSypv+VKkFNDsClC8d/l0g8ZTRV0paE2iNsQgPW36478KeCbtQ
LjzoPWhR8gPEQGrEsQGYFM67FRF3Bzrxjw0Zi87QlDkAuKg0fcOF1KtX/Ci3VVj9967uej9KD/Db
8nQm3ccCNGUO2WeFIMRfH4HpE+syY70JK8hqVhtBeEgkctY+7aLDVORjXTH0CciAdndRVuutP3RB
0jGVs3sfPYQ+hnUkhhsLrEHGofUhuvHD0LpuatD9ECl6T4hHVlN9gWCtvH/KIlPDyrMyaIgCSbOL
YYS403u/K/4vdR9G/uehoj99jFRGQTKbPuA/D5NkLd4nv+vzx0/j2wVYp31/0UfdT3cfBjSAv536
17bfDffxo/7a/5c2fej9DL/U6rPfzwgXMTB7dcV/faZ/f95fz66H0YfKpIGfwTT21DLVffxUv470
P5w/SwF6+PgD/VL+5bS/7OqP9ftyZQ94XrGgxJKU57ti3Oi91nGyj8XfddH9RjzZTu/98dipy9Tv
w9n+ONS/OPbDUNMnnc72x+E/HPsvzvZ/H+qP16UxjCsEuiF6Pl76P37aqeF//rQG3FQSMBX+9kv/
iy/9x2sKdz9EwP7tNZmGma7J7479f16PPw71x7P99npMn3K68n8c+o9dpoYPl3sayoUmGU9CiLo0
sL3zZj0mEKceq+e500p4jwJXbgF2iMpoRMeoBnT7RGT+UnfUdVNrq2JwHcbWqeE+ApCsaCEOELfj
MBBr/jGgLoZQ6plDag9uEkMBxwpZLUrSmUcjzLtDIkID8hOsf/WQ4K5zbj/5MBgGfM4kZzVufO56
hzhlUL5HSW84aOxY9Gf9Og/jUVVJGu79iLAHmC2hjXXvrTvqQxCDQFZSFLtpANdowzOknD+M65MB
CmopfECDzg+fpbTcWd4Ozb5sSfSMFHCJfHLuHuKujJ5dr/8CtWZ4Co2lPIaYA2iHZ10CDh7KgSAU
6VJBBkSgoBmkRw3TB7P1+UxAn2BVVOVoNAUxrN0vuzQIK3veAT70o1ZNu7ovwh8SYnIxBGM4cIUA
hzvQaYbKxMJzA2MdfAq9hjxnMHNGXqh4UGYSvnS15+2iKIYPfEUgZBRgeU26rF7pVll0as4Tw9rp
VrvjTx0Sahc3cIG/QFLTGtOhAhKvswzo9jcQ275AfMm6RWYMFfWIj14IefvG8m6O1ARfZxU8sALS
tWcGBdszTBh2XOV075uFzZfEgLQApGZOU48CwjAnab3pGhcdXMg5K39f1zBEHccp1KgjjFD3BpYe
/hGByecAMAi4SpntYwBhIEPwR4bIA0zuDgg2sBWF6fnZ9SmwezV09AYEZFgk3CcYndkQa2wzGASi
6LoIR0MmCqCisVhGXrAG7NxeQFreeXId2GTCoCX40QpdyfUQJjlIQehMOujoZkDhLnXnvAdXBhJK
zo/WfihXser4SnfOB9AHLCi0rHRnSilZQsXAvrcChtosLV+FkIQ1MbJppcsUEiBr3VmI0l/Q3rTW
+isQBLXgp2SEGz1yavtygWWz3OhjKQE2WyiHbFwDrl1OGSHij48L3yaVHwrEE158F64tHpaZQ54Y
D77hwCJxrI5ocYxph5ztMMQvpJV84yRlutStkQmreQPq81vdCgm9r2DbBCcqivbo18HJVF28YJ4V
wADcqB4bkDU3HmkhvDMWBamtU555F6Prq0fSVPJR9dk8jEVyiyvjmQJqtgdNbVhTkYi5qmkHJ7oW
tuQqb3eJ7+awHMu+QAswudWAia+zETyf2gVYe7xv4xUw/tBZ8R3rRSXQRhrsrDroYkMobBvwSqSj
h07Qi0cBLmnBAPAupCEeHTOBYihEEHZpAmYW7pdgVYrOBfSPnPq0otAisumVAOO7VS7ElXRdBIrx
lZmhWpUhNLp1nd6IDHpUdeIjIDQeq/vZJaLySI6nELLFULrBrvyzVMo8cD+ORoez20BaSFtYYF0k
bGc3HH/nwO0QXPYFtgxq/3u90U0ct+69WJvZWy9hSxYBmMQHmCc6cRk9AKKN1R+TzXPaCaQ+YHr5
WTTiFTJLEOrpHTjwSFEv65D2K2QWSrBmdtPGTqSEf/VYWQfyR0uAOPUsaaAf1xFRnUL1tYlUcoSr
+2tX+dnaraCcNvCAAgFqLyLI8FiefYDh43CJnW7BGzfdpL2s1kzU4RVLf2duGwW9iNQ85eCdLiLg
stcqdXcVlaDZAicxJ4kcNo0ndimt2dWtHHY1EsCZ7QFxX11nCQopTDxyZjLq46tlsXUMncFjhgvc
tWmwhYakATk8bCoalmuDhdkMKgrGkTmuWnVxI2dAXdU19LbBUbnvCoEsc6FUsqyhDHJoRraL3tN9
PMSIl7WZJ3MVIZ5kAfSQt/Sc5dy86BqEGEZDk4gBDYcOuqHyzQ4ihFCX1nWUWQnScznMK8aMeEe/
5LCFPE22924NXzEOzMtC1+lNnvv5hbAn+KonZw9prEtO5jlMwh+9hD7GkEM4lWldPbUjDNQBIe1o
yLB6gpYemN7gAEEyCIvzQITi6luVuGLZse5jwz16kDQAFgByirjpbqMA5K1gg71ghWksojEbOBRd
vk1CYDBoxJtR7ncGKGG1DCrPnXth2O69Ot6lZeddG8/vwJaI7GUgefqqjORTXRrtNeorXEoIlyIL
WmUzyzCQMcpJD0XK/o22QbN2AJa5IQccUXOhwsH95hnuBfY9kN/IxoxhRSBjb9Num3oIQdA6zh90
HbBdR2WXUEMs8A5ME5FvCC+Hg9kbdI20SOxHwHJkDrk0lRALaCPyZyZbOYNTnQRyRx4Va8ms8uwW
iZCeHfTGlPAInIp6jwqWbRCVfsjLBjLouk45Y+LPJd0iJQ5b9XAlm4NQ3R96D17foW/DEZJZ6Sd4
Ms39xMjnELRlm6R0rSd4j8WLlkBQI6SGcw1SYw6TqGGn3PEKVXCDW5ZGms2MJn7qozFKjfSuXXXd
d6ev34jb2C8i9IG3q1O+gWxLvnIBGHa7M6xQu3OE+deW1nUHQ/XIWogiIXMX6vVHklXBrpcQrB/s
A4R8IYbiFQ/cpEtlSOAWevczVSQ9OAMilUEI2yEmivzYgaS4bFU7vBg17BysNd4ktjHLc+Jf2CJx
Ovei98GK9S+lY12E0bnA0aIUBhX6xNSfAVFM11NdX7FiGVrSWuijdIMVD+ams6BuOdVBIa9YgPb4
WphYKRcAZj0Fafot5Y31zfGr2SAaifRn689ARclvDYfIaeeb8Hq3EYkTygCFL/HhpJrnrznMOws/
pheFbMjFS9m33rPy17qxwqVNVbullUL2oKjxOAsECL0qv9XMoY9V4wFbBfQbU159qjGtgOg20HRO
y8E3T2qx0K15ADfzaCjttdHW6dEuO2emAN2UFBKbrtpZVi0vKQSEHgcB1qbLnQ7YJOZtorYMlx4Q
IYvOrN1zBx3JtTnEAi7FvguXNpCM6k5urFaKNStFdo1ALYSYWx5+yUJ3V+aqeUnSCrG8jLZbM8/6
m9fi8ah7mLy/OmHrP5lRDdMXkIo23CrCR0gDv6c+ZPVYpvoTLOfjZSqbeG850r3WHsNsEyJ275ls
v/m0ZTcFTxjMJiFCXplu+ZYXKwaHtJkFJ8NH0vbH0G+tT5aTW4t+IM4R/3qxh3RSvvJyDuB8BMm8
UMDqqhDdPJMsec9B6RmVFeTFi6HGwbpqX6S1QDA/blaFsuTNjUgBsamavfaRexlkBKJA5h4tN4u/
D458B/PLfhmYFy5apH4usQ3/eSYNcw3FNghocOg0Rki+GE0CMjuxAD8j1Qmq5cV3RUZ5ehMSar0D
laoie7DMyv3mJM6SMWK9Cb8t53CMyq6mG8cb02HlthB2umyKJpnXAf6oduPQzchAuvCqIfPayiWs
pDqAIwBOw5QPCrVp9Yrfki946NfwwK6qbaMwGrCGIAlUTomb/ppAYuwR7EcG+QMOQbiyFksLWhBn
W/QB1PyFdwhz8Bwz/HK7HMR4PHBLoEzb8ALtasDVLayWYrhbn8vE6Vc+h3x8GLjVugyq8MjsItvA
4N3f+yKJt24Uebuy4N9dF7IxZmccRqwr1BRsCL8X5VaXdL3etGOPqVsTuW9JQtR6qpq6RaFqln7S
4SUrmfOY2fm8HLL2lo8leE++kcjuj63TwMgqsqs5AQxsq4teb+6RznsfbJqd4O1WXOCBEs4bIbO1
LqZGU1xSG/hWlyLEPvbQVboRGX1gBo0mACghLYExhiBRzkO1KPu2niWSeIeWq/ZJ0YeuieV3EPDm
eCEBTMJfLeFpFS7IRyCDdxni+j1vLWCjfPK1gXo2y2poXcfOOZP9RbSRvwvbkwNi/tyM3ZvwQpgL
Ii/ozRXM5UfYG/DK2Vh738Wrop9n4VCs4HXabB0CeIHovPLZZj50LwiQubrod7ladhJr5shm3Yxh
VnG1QbK4eiDWzZTl9NupTgzJe9Mxthv6oL3q+oRGV8etBNgZeEnP245tUigMHnUjvHe/Qq43A7Q2
h/B8K9VzCmGQXQelwzkcjiVW8PFTq1K4tAf9U8BEvvAi+VlDI6FwZkGsyYCNhC7rDQBqqCyicF1E
BKb06KLrNdYSto3e1vKbY2k20Z4YQGsbAZ69mNV0M8dW7YkVuXELeveMezp7FQ2Uf2F3A7jLWPQb
fxlgVirowXAzjtlU3PXbgYc3WFnkh8j/JrI43quY5ofOqS5WXMhjHloMHqcWuOqW+WRWfnpuRPVY
uJAMab3iMrTFJ8V66ygcYR1BfnWWsWFU8yaM4muQkFtRmta+HUt6E/cpvp+ndhpu5cHODFbcI46r
SJudY9kwpHUEeAspw+8JS2Lm4I6vk/ZSwbb+3So8Pgth/HHOg+ZTw4m76vOmw38gpS99KuGn2Pv7
wOH5siyDHaVJt0mwctgLx2FrWcNArksQC2DIHxWZxxahyjZ+7V9jIfzvgPgo0wHlMGzBuQC58kvn
EaysAQN6ccEEnCvkmNYuzgNkCDRxrYA27zR3X4wKEl2Q2p/lhYBUbgi/ENtqhjcWmGeJB+TN8wNI
Szl4w86g7guIZ1+GcyUGcHcFgoqj0sTS8FwJiEYPJzpiVvtQBEiL8tL/NBA44tqrXHD13VDtMsf6
M5wZ4o2mZ/C0nb3etB139/CpxoMoLq9dCwnzoW6juQ12yZckI4sk6O3X0C2OLnTmsfaC0D04/8F6
SD33BTAYELBV9eYWDCt1C5a5ZdOTW19W7yCOBhvM5axNJOQsDRT/CoeLdqZ4Ea64zXE9m1I9dF31
OeUVQKRAWj4Eg21AfwrWv3jWbMGJCTbwmhInGLEWS+BiICEm4wsxS+gD2FH/QjJAFH0i/demrL7W
wP28Z7G68oGBx1Rm9snksK/xS26clFtnkGJLv4qkdl4J5xUW24G/S+AjcGFR9OhBkxgOfdZzFbnW
GfC+Z10q21Ji8pHWs8IWY0axOk9YIm5CDJXLPF71GWbNZg93qiwyHwvaeTOT+/W+gXnHos4DBy41
IljlEhQOASO7BRS/utWYpt2KMcXpf+1gnXyF6mXgEHYSoevPEsSyVn7OMGnBo1qep0pnLAZR4y6Q
Fi1mLiT9YD8GFT0Qp+A+3UC6VwG+ZpbtZyBH3TdgLu47Y83PJsEG5+99zKRz3xg6Q4+mm8OzIT91
dhfNcL8JYEdcdslK+qVtgvLVNONoGdqy22orK5D03QpKZjOqIrrAV0CEhwAdBaNrFWwjWBOcqw4E
IYj3Re8RVoWiL/0n13dL0N5pti65579kPhj3suLvCKDROXy11LECc6OqFlpxWMsQ6z2tQmyQ1j3k
4vlD9dQVk6c5NNIgca/4zI9GPw87RIhG9XLZjablXsY4/pppuu0TM7vYWZlfEu7AbTcp33QPrHBH
6nvkAa0IemK+CkkIfgaMgy5BaVsIXg7lOsr9/iEoK1jXj7JlHVwF7awX75hogiSK6Hk7iJfeR4DL
ZxxxNxYWL4mdxYsgLOhWt1KzeTZkjeUnT+PntL3q2sAuy1PiQWM4aARwH5DcqLd+DdQaWLT5QmUE
5JRRQxM0DPoFqE5MBPGT9gZeXEZgpGt8UHHTm4rQda9i66RLuc3lChbSmzSCHZjvuPgrwnzvsx1u
DCOq3wbHBvyMWNbWiQL/sUjUGWLn9RvQa90c5Jb26PUhOwx9xhehVyevTIQrDWy2LXCsLACF4OJH
GO4uyNP+vcfg4C/acuHsQD58sg1u78GdJAtBZPSeGi8gBLSfCeXGEgRUdwt5x3xZ8caZVaBPYrGW
O3MFG+sHARnEaw9ZWGrUzkPDakzpiXwjwgEg0K7KZWbkIDnjW856AqJPkZoF5gIe9Lo0yVcmclXK
aGdBIeE0+L58LtxoD0hKd8VSvX7O6DkP8/KJIcj5gDsMpArUunYSnIegfyhyXIXQTdXCDrsSpvNm
VsxqyxBr5ZXOHt7MOfifsIACG+WmN5YPqQoZQyYLc0OVzD1QNRdh2aUrd4A5pu5Tth5wjSZ0vsbD
2t5qLuMgkYJ9OzwsYcHwk4/lmABEDl4T4hKBo6U3QNXFuyDxX++WHI17NkQsQEeOcMkNh7/wJIBV
BgRbX3RdbsPT+sOebs2F+2s/Q4DnI7x8ZvfGJ65dG0lF94bfxmfAMR3ELpN4GYFJsSKjaMHQxtFx
7AuERjwv7DZZOZrtMc1ZNDmEpZiAcUm9uW4wTBuhAkzljG4BdJ666T2GyO59z/+597tWKCYfmb5F
VGhi6shmLrQJv2Y5gnZmkLgP0O3O1n2BBVzhUjjeDhDFYAMX72NfMM4p1oWjQ4cBCgxpKDDmhABx
3bjDGfLDLZ6rUDVqHchY0bGh+nuDPsLm5jlW8XPEaoCKeEyeOLTD1rooM9t+wnrHXpcC2XTwBRcD
3Kt3BjC0F6OOirkorPhr+s0pCP3igD0BN3ksO+qB2zsOZN7KY8R8DpLhZoSQayJB+5QPeFzImiro
ujRyGWTeEy9NVoAhGcHS3DBJcszzODqRtJBn/DbN1qjCz8oMUNJV4ybEUmHLPf5ZV2VRWWwiCncB
/C9xY4bFF9gV8GNicbq3c9EgVnlp3aY7ck21BSWtO8LzBmWgR3YQ8nUz3GzrCMZZEHJDLL0Co3Zu
1VggrvDwGHY90JJqJIxwGyLQtPDLB2ZxtbZDOARlIO9f4hFU5/WgF7VGn0O0AA9v0ATtp8JWbNHm
1FprJ7QeksULk8GXW3ud6dZu7GyOnauxs5SAyNtJx8++CORFhvamYxJCJ6PiadYF8IJN0yuvIGeK
f+zoWVWynW4E6hlwXInMgW6tWz/fDbKAytZ4qK+QxYFC7VwGijxlykhXdSpTOHbgV4fwYrYawqpY
CiedwSUTzyu/cfbgWsIhcyzqZ5hphCtocbcXXZWFSi6SyMOflI3aMwLUINOK5dVUdIGXnX2alPTG
qjBMyalgfntJwmRuumCWIlSTP3aYq11jAutbjTomafBs1J55pCPumOIPuCgkida62Lk82elDjQ7K
cznYtbMIDCJEi4fkYBIKdeGpnJF6WACPA/mDsXlq4CQrQBiBjLbJ4NUh47jfOwigPTkWHsLQREbs
gmQwQEXCs2BF9HUIv1tMGN9SkAdJbsAirq6BiSVhdSQ9D/cpAxLLkVHxkIkESdLBDb/K9nstC+je
/XUMzYZsCU/v6mhWgmx5clWBX12xrCvm8IWR6/uTXpctH4i4emz2KeswLRm6BZF9tjCpy1cagao3
SNpBXkmaP+o0tlT3a4G6Wg3jz6H7BQJLS5tIBzcYcqdzwwAWNA9q8RhS4E/1Hv+5N7UaLbISNDYR
WgWXrm4b71w4wsfsKVTvKWUIJkj7Oa7BnxoaLjCFdqunpgoQckeHjsFIDxqB4bVLWoHIEHzxeocT
vPZWugMN7B7KcLmxo+yxH221wQJHgoNs4WWY3Qu6GrmJeEMERZJp7DV1rSn1ZjEv0rVugE4+XPtS
+GIWhME8xLjp+aq+0Pg5vT1RoKWO11XX6you2e1+6XXRQQ/dSEdLcD+o2T4AqyEh7KDnQtyn0S7w
LX+uizaTYikhZLDRkyDSwUOa9uCA6lav+Z7R0HqySn+49I3zkKWG2uY+B/M7baE6BlaBQLQdnsHB
z72sNpF4qche1+vN1E0XsziBAJLMy/nUAEnIdE34kM60EG7YBOqIBOfsboiq67QmLt6VHPlvSB3r
uqnBixBsc4GYn091CNqa2zaO3wR0PS1/ZtbemdaIrmgoukaoa8A6B1FvB7/Ik67Sjbpe77WgVkC+
BzSQX+Sffx6hu2S2iMhs6l2OvfVYROWraqSvad3FLkjLHYFc9CTpqOsT7c8F7TXgv8FmA+4TQFkE
d79CX2BYd/BoXTc07F5oM6zvYUlAzuchT5xj3lT0xEgDVHthwceIhYcBKLJnMxrijT+AGEiVv8IE
ydzzRnibvG/NvaHC/9rDEtrb/K5f6ISHWr+re0hNdVdMvqHZIw6GgB6SnpCwMS8ROH2w1RMSlxd0
EwaWnOvW1mBQn/O7M8y3PGiZ4V2B6SRI8WNRvzpAIWywxkRRv1i6PFZzKWGzQNKIjxQUwP8N2C5D
yy0+6FM43DRWqY9ni24lfpleuJmtaRHSs4Nk2F0BtafHqJbW4YcAKooGMA4H3WinkADvobG2RqRA
3hq/Brkq9SOoqaEIBaf6JpIrEnvVVdckdT2+z6Fur9uMLINQre9Cai6FK3BKXyVy+GKp7HER4mXh
VpP+c3cwVhbPGzBSkSBhSQAl8ZqSF8EjqKBx9ViaBARzR73UQUleWDsKDKYkXoYNelVV3SCi2JLy
/f5KR2jdhMQBb4LrvTon5JyVdv+5xDJ1EWR+uR8a2F9HZXwxhbMvf+i4pqN+gTP4+ckKGmNdst5d
xUgCf/bgA9nCY9rtCrLK+sPd3TBWcIdpIGwWV5lz8MFQXYg49p8EhepRgw8Ah/BHLawEpyjkQmh8
L41tumQ7NXn62VOLLE2lv9psy6GwiIGIkHZgIr3bzbsMRpoldWFA2Qh2aiqIWo1K43rTYrb6owcY
nLCohP5PI+m9hz5oGkMfwAzI9/wco08ouXQ2socW6AIgDCU7I7asx4rLYRkYXb5CAMSCWkRfbgEN
kXPd6hZdclIqeIoS9DXhj/hosaVu0t3rqjibiqXne28L2jQEWs07M5iH0ahLBL/FWc26dMN0fKF0
QI21GlOunJGAR8ZNOapZt5HX7TGhmutSOUpY3/fGRt0NcbxuDxL9jx5jfVLyZsZzWOH2vPDmZVRC
jd6E1Z5iAAz0XvUGWbnh6IS5uelb/7HpU/OoqxjYCt3CiWIfUnuxg+dND+pKqcaAQXGFO0wPqmJh
mtlR3wBDL4wDZlhX/f/XVVB8g3apjbzPdNP85iCkRe73kO7lw/JyGZhdvbRzhGbn/3RAFAzyNp1l
OvPPg1gi1EaWeACpLC92FEzQnXRVsdNFYtqwnM65nCOdQGHW3GGCKPt86eKft3DgnrYsIiiJIFA7
F6BXZssWd+CMSaI2dtfZDMFIPpwM/9u9RGifHbxWbU0E4VahneHjj290/fbWL3+HW9mszCpc7J8N
Xds2J4UHhu5BUwgocdePVw1yW5eu68IV/mzWfDCR1aj6LLrohp44F7i08r3V+/wkMuTdVc8vnoyN
rW9CEJETTI+7sU4im2/5mT//D2Nnthw30mTpVynT9eBv7MtYV5sNgFxJJskkKVXpBiZREvZ9x9PP
h0j9ShZHPdY3MEQggEQCgQgPdz/nDDDweLXalvYRbgVib3nZbUMZPlk/0QL5Ll8hJHGZ3FgYEVA5
aIVrhKzV/UyutdtWhvYXtFowIMY3/l0yNN3qgI99M8yIH1cQ+BBDsPDgpvVJbCQEKC97XafurBCM
oTrbkwcSuznNhYFHJQqAyMQVRJEWyzkf8FZz6kI0cwAjQWI9SIsfTU39pLY1Ms+BXL1IqpZ4oa43
n0qDlSCGbneXZnHkRR3CDAlpb6R+9HRkfUby3YbeE8cRwaTg84xgkD/qSvVRqlBTqNvXwAiWB63T
5Z0NUcaWlDbbtRe9v0sd6yk1ARC3U1XtClxEftGmXhSWM5hJNmmuTFs5RvRc1CE8NZ3zYHrOykQm
JoXMag0QN5YScg3lrmnvse2rMLGKDfIP/Sa2pdSvJY3VZhAnl03UONvJGoLbOUD73HDQ55JhUT+K
TUYCMXydeXkXgvvz5T6fYOIxnI81rhBXSZv8Tg2L4GOi5DuIVkOQjQzBgRP5olWo41kZQDu6Won4
Y6hM5WEo5/JyVAewgwpTMmE+cI0mVWzXGqfazdVM9SwlL44hZPVH+KZ+7l3rxIGkXMHZ4rClkkpH
DhPNxUa0vJ54rbs2EXtQ6xekJFrzpleHz7M2mbjaYq5S1uY/d4lCcSt2THbtsmZPi7JoKvZEnTR3
AH1fgBx3O9WJq6NTT8PB7KpnLXDU7fX24zSavGaGl6orSUKcpBtdXSW+SF84jmuiv7amgpuL8a1U
zIrkjchwHSOUPAaLbh0xumPd2jj5ruWkNaGkKIr8MJLqgJsXBcFGJoYt4AHiouOiJu1fynppInFE
jTtyUI6VMp9aIvqkl9abRo96SNf6ZG8l2HVJSe6HZywFmAEzrED+Ii1QXN6IeHTiEYvNpVHQqbyS
y76oFu2vTVkXmvtJQjUsHYp83655yrNi5PlePMCSobUDVskLGHuCvoiaro8djogCVatCqx9m7W6M
e2IEa/318YuXKeour+h6+HrkWif2rhvxXq7Fd+36WOadd5EZ7HVoGdCwIJzPC742k0SvEOWerKL5
ctMZmZ+zR2SnhpUmG8hh5Y6vm+u9i7qw7+2fJ4qyeDLX1mLv3Snvim/++PU8ZWi4eeQIWbmm03Oi
a/ayET2gs9Rs8QZw/T60GnihOmPKNuJ14ewujtcXfS2KuusbvRYlqSIh7frCxZH35zm24xcVkKk4
VEvyauRKJsTaldB/sGmI0dGfc6ldPFHBSNT93NVzUptRZnmeB9yCU3k0GLuPDeF7Oue6KzYoz9Zv
y3kMJXTfQUcq3s/1cb35zC+7l6dbNOZmcIKNpb7ONsb+EDJrr5tkfR7a+ju/K/6uTpwhDojTrkVR
h0fs56XkkeCwLI0/htS5vXyp4psUm34dCMSeJUA7oiw+5N+1+V0dVBK8luuR978gjojLXn5hzskN
bOrEI9MOL9D6t6/vVHzE4sW+q7sWxd67035X999e6nr5d6dFjlXjsgkHN17HyFhGc/Ln7loe1h4k
xsw3RyoW1RncFhya85xdcaooXy4irvTr9Jl0C9TcflWKPXWol13bZ3tx8RrGUH/RNhJ0l5fvWXym
Yui6Tgrv6q5f8rXd7+pKZUVuiK4oGl4vI+quxetlRJe+FsXe5Yu/Vr77qetlfvdLg6LCGBi+ZFoH
G/M6m15Gv/e74tw3lZeZ+H2taPCmldi9NorielguA/koxtg3vyVavb8qlldxGILX66BhrElh12K6
DixidBF1oij2/qftxLnitFTP/CVR2/1lWL3e+mVYF/f3/+yK9xGLkVzshqQ6kcDz5fogxFQj+nav
oPyjDYDf5TCkM4shLCOg1t2IQUKUc9IW1wTKX0NcjdJI371ch1Zxrd8Ot+tEff3QRJN37a7fmDiQ
hI5EfHuWL5P8u+/43blBLuHFko+XmzeL17mSy8NqvC8e5CEw2o0ELtQl2+o4WthHxf7fxtob8yAS
Boa4ketG3LUVJqiKaxuT4MZWPIzryC+K7+pU8RTJXhPGWRtF8kZ8s4XYtUmP3ut4v3bSpH+eSWxf
PGFtoSIkAfdbv3rRPHD65zGCVTVu7Tc26OXuxXtsB0X6aWpmwgC9vFNhgIrdS2e+vukWWV4p6M29
6DSQ9WW+tBQz5KG/noj4x5dXKSrflH+9RvL5tGaZDtfOdOljv2xecXnxs9feKvZEnTj6u6Ko+92l
MrXVoU3x9XVtL25ONO3S8q+QbFjWDLV/GW61mhUexAIOWbws4dJhdqFP+d6v1p0YicQeqhFvi2WU
5xszV36Emlof0x4vJJl59TGAUXMfxHga7obahn0nIgajSAucCUO9fzOlYRUzu11nSTE1TmWSLt5Y
loBciSO4ZB+8Xh+M2BOb1iD7Xyu6bave9wno/escLZHIvCVT8SQaSpOh+Oj2sg4CTs2l11k5I6tw
3wJ1gpGLXGOEEuLYPNetA5R8qndizFmaDFOmBEG+GXhkoveKL9sxeiajxTRZ5/fh3xKsdUhwVrnb
t63hiyZKC7c/NIhMwJeN3vD73aT44kmKDbYQ3BnWQdyleDOXoWpGIBfWPPtJ1NVJ7Li4WB5MY/4W
gao5cN67F5ONUk5M/Jv4xLMy2ijJ0HEjjidP6lF8Jo3T79MeF9GyTDcYSjleORX1zfIrM0a6wd0I
m/z6uq/3J5H3vIHk4gt6SC8kd0ibFsmIxeuQoTgkMu46NMEyFyrbvyfH0TZGO9dHDD19Qwf4S9z8
m1XdxbB+U3v51IS5fe3fY2vXa6oEnoVfNtv1KSpWSmSk6/bi87o8snVtKfq2uMi7MejyfYvKd6dU
EmHbqIIekbX4jNgTkjfCMA2KbanDDo06FrFDxKUY5EF/uflo99t5qh71QccPRJYosP29MeaPBM5c
BS6bPAxuzST18qV7NPOHMnasjfjVFErPNeLoQpe+DSvW3fQgOsv6cUEr5RpGhXCfupfKluVJph/0
qNEui9TLKvZiWYgPUXznV+PgXZ0mVguizWX33XFR/O8NjMs5ohsQvt3KaRns2njcgiKzLsul/9b6
MLUG3u2i3V0GWo3HmP3VdJGxu/bVwtQ9cobGvagios58IsaUy66oFWWxJzZmKNEoRMEC+3Hc6uoC
+QZ6PnprbK4Dx8UMFr33l8mtlmZzSJupRJ8W78cvP4ToJlNihm6PtDeomezNB3gdRcVHebFnnEVO
9owpuBcNz8mjaS96JAkwM1AD1YNoItgpSrYVn59440TaXHWI7b3oet0yXBqI385wuvlF2SwXU1Hc
2bvf/V1d1DtraDa+7QZmZq+aTHlLFtf9ZThrxmELd+WDuG1xNbMNy13e/XSniCtaUyvjQoo+q1Gh
LBtLWojmZ7sFnmRx/M0ML+77MlFevh4xq10+J/EPDaWNj8uT2eh+10jl/ur5yAdN9ftFKdw3BrGs
ooBZ6Xpx6dZvuuCbXXHzelqUfthpvem2sMDty9xikiDnYJsl9EIxx4v1b6viU5OIZodVvAV32R2S
4aleYnOXtfpWKyxsU9GbrDaLAN50UKd3X4Nm1SCpaxW2+XVlLb4I8cPIVC4EfkjGu3Y/0bHed9F2
7M95GfjI0+6XJlqRd//2Wr15gpcnuk7+Yk88RZlEb7edOvRzfw1bel/OflnHDHu/LAWykY6Dnn9i
pMcXBMPaahIZhRnvJxIK0I9kFBZr0MuuMPQmPTIJN6zXeLO7BBVOgjqIEfKL9zqMlr5oLXpwFNY8
WlHuIJFfUW8XE0f83ptB5/rVN5h7fj6F6uUhiUfTRnHnV4UKvbVY1Rs4EuY6PQyg5RZPT9RpqxLA
Fp+rlndPhp6QCHOZ+0dcCGhTfH5jcs2kr23SHvYvfM6z6TkEgnH1qi0Pw0QRbP2HPx9V/6VbGhhy
hQ0quqV4zNzVMYJ7f1UUcPrd9fk7CoGkZJ3vrnUXW7Zb/xfkiOrFB1Io9TcDPu9Nhp/tUOT3okuI
3iA588JnPXrjAkhoj34L2UCMSOKXzcmKN5EF0+Obr0bsXjal4WZqbe3ztcfgkXM2Neo3hwr64tWA
lRp5pymAgaYZtzuy8/pl7W9YOWjKSMYqWwc58TrEntrAyghh/a+R9HJT4til0yipvGzErqgUG/HW
xJ5GLNsLvttdbj1WfekTAf8blST1sqizY70gXU2qRpJC9QD1rfHfPjur76Rda1W96o1QUYonc7Hs
xHik1ySu78XuxVEpXv5ld7Lb8GjoX7sgGw/XtR6KBxhiulm77xaBcxdAyrpksGgqyxP4z3wTZrOb
mTlpd7iUIvmHHj1PBDz3885Y3yPUPiQRiH4ihq3LK7bIw3XTm15f3Q/CBlz9qNm6KdbNAgneJg6z
j6JKbPT6ZkAN4CCaF9GD43DL2WoFT+sXaXYNYhP5i7x8GaLbqblXgYD6SbEdKv1+6DQyWyTCqpZF
bkSrTJ5iAnPBWAizeq+TDw7tZuTqDZ3HJNC3YbHVu1KjoJ1JNuG9Zpvpfb9o2gGe1YdwVeKKk2LZ
BVL8jWQ20y+kQfKdGjbgkMQknPlWS6g9LJ/hTjW8Tm9+FquKYBZcRJoXh4YPLj87Jr0d7TVNk3Zm
EOfAawlUlIutPfZVUzFfxgRQ1yJKO59i1Wi26hK7iIQGD8v8vGho5RXk/T3kGelOspNbqPEQfhuk
mQuSmOdsYyCLT+n8oyVv+qEaKvPB6OgrUtb0QLdjmJrt2PnYAmH1ybqVGeEk96IHWocBXWoGhyqF
QDG7+Rad6puCxUMrQ66iwgIQS7JOnoJxspPF4Ub92JmizdJreylsks+V/mnRInmH7K/pp6N0VtIQ
jjgJ3IzW+kVRaZ/M6O8B5FC72sMoKCEVsAY1kbUl8P+jHfMd9JdgvYfmh4asnOQlCqYtmZY+CZ+L
D6VZ6NVZUvvLvFVSdTnKdvIx7idATTmSSPC5y26TlOPW1PXkdlBQrl41fQrJ5FstzVMRhm41Mzj2
pg2Zv5F0OwVpRD9LKg3h4rA4FIvyzP1ox4m0gqMTEHrk+yuDAQRmLrakwkngggwHgbWG3xNgRLEZ
MxKT60UdPHO9griMJVrb3belAKmAZHv24pRfpgpgzuyM1kvc1h8NtQM/2iX5fTdOZEhGi30yx7nw
9NhoN9cJ/rKMggQ/9RfQD14PuarVV8UJLjdvDHkIKP/eqOsr1VbCitCKMl/M270eOF5uarNn9s50
yiIl8ALoIn17Lcqa/AA6oSLFRz1IOVrwqB4S7orVeYPIj+q1KbAsoAs92cSVslULOCQXZBvqXeFk
bmb3CnqZab/PqwEK+nhK/bBPTd9aGmCmcuyi4Buerpse7NXRKXKS1Hi7tU7MjPXpijm7mwNDQYYH
LrdBah4RggDH10waMmUe7N2xpzpG5Ha2+ej0RXJDdCVwScslk1oawCNYbYpv+zHolAR0x5RAh3jq
RrJtL5tZN1GLLR+STDVQ2oo/dkOGcHZXGW5t54fUShEBCC10UVEoIa1eik52FXaPi950j23SbIYB
UjpR0opJuc1H7ZBXTXqbrpvMgha/mR+WEjiP7kzk4obfyQ0pHpcl3TelNR2nVNl8N+AUJaHMPiTq
oN1AiF/vIdt3p6kuPSDBEQLMBnMQkZvtbNOhbMgxfD2oJleqF+NkNMPOtPL20IwlSWVMfDdi77qp
ghikkJZuzB7t1HGaXBuyyoeAUhfIut9YRgkfr/1cIhZEJkN2coyy8Robdl1jSZ29UsutDwUh0EYj
D4+RNnhhZUuvaekcbZRHZyg7OrkLXiG4T0lBaMDMlHOn75Ik2WllCUrX6O2/kjR+Uko0NKUlHFCt
awnqWXANjEhYQLBcyW5XR1CJryT4UlEZezT4CFXB5Od1ZRESrJshIIwr1CpNKTxmfegVxfK56ZTA
zTLABdEIdWmtP+lGUz2DhwWU7gBCrXiNeW+GGysINLfq+89DUKJmlKWfpSbZyOZUQ8ER4xZI+5i/
7dxWSf9Fj8sYxowAZZmAvmSaxNzjwjxMNcTCdNHykOZqi0yRc47y7n7u527fA/LzRiQObkG5neuB
ILQkOW5CnP9kKrLk5j1ZsaB6V1oAxmm8JrJnIATbpZLlpSbVsUbgswGR233vlNxTWPCBTiNdLAns
XbfaAS1UwoQWVogESRB7uwYC55DvAiseYp56hyRkKmt+FUauk0D5qfQWoKG1M5IH2rsqpL0eqfeO
u9ThuVb7eefkXeOaJbksKlq4aWEZBMV5fEqRv5BTn0Mtj/Kd4Xd52qEKNT3iap10y7xr9QCmwhZA
D5zasauqxuQZOslnbX5naUn1MZK6VwU4201AWX/B/OVe0eCr+bt1wGDWdBLcs600kiUOVipUw2CT
Fi5hAbeQdGMjtKAX7d8a0QNIxV6dYFBoWm9IdVaBaeX344DDNC8ZstPS8noJ2LcEIGDIatXVZcV4
UELzk+PoxlFqa+MBtfEfg5y0W8vU0TVMPa2O9X2T401I4m8jjMzIY+SfzHps9sb8kOu2stVRIPEI
f/GZkvHsgjjSjpW6qF4nP2RV1XkMh/Zt1itf42GGDaJPSF4L2mxTNmXyYi4B6w3C//gxFAJiilbd
Kib61ZliH0hjxWehzeHRAo11KytSjYQ8TMfKAFxpAdaS4xZSlfO80tn0fXOaylo5F1PYHEnN/ZFC
EFEa3gT8ateb0knJv9SNKb9ArDsforysfVORxl2q4Hw0usG8s9ZNofePTV/flEGkHtomAtWRqjM5
ffLXqgotYDyKtukLgu2QdrpykxIoJ0nuxmihgTCkhNTNJvZqNO+9TIOoVSsLx+NbBpFrmF8iw/xa
BmG2TZ1C2TiKPW61pNsvZlV6xqBHYPHGiWSPrvbtfHIOeVPt2garrAHEx0psL0HrfouxGniJOj9k
5tShiJ326IUrzkZOYEgBZt3dWnyJ+1oyX7qhrh/NSMItNKl+BsxmI42oey2d+ilFvJWZbSZ3UifT
TWvSdkM/aI5jZ6b7sNA2Kp5RKTTUjZOpT+U0LDcqolBuZkzyYxYSZw1K9bZoEHgwFmmkhyF6l1Vj
dLTUb9ARS6fOyALWjTLcG6k8MQsMn4DNgumN7SOp5Wgg/NokdrU0mJ5Uzg6cSVwHUPnyXMQfg3Ee
XK1N5G0ehNqtMaPK2s5j7tnpnRy1zsMyPFY6ObktMAeSa/HaIDrhDzVvaJm0fotJkRVzB6G9hkYa
2sJboFfE7AxUp4bIfrKxXUsJh2jcQi+jai/ZgGB7P4z2YZW99MknkOjE2aHU5JPUWI2f1VLlGijl
8HbCfSx7U8NntyCA5iuVdmPIkbEhrccD34/sZ2PFu5KoV9+WE9AE5cfojPo263vpiDjU7CuxDZVo
uw6ziZq7ufOZBAmv1QsiJejd+/mAfrBcMyJOZXNAKwR0ExpdWEf7FCUxLzPKJ6VNZj/HM2s59ddE
0aERAqTiOtVwJ6EX1mgBWGGz/pTpMkHoIrttqta+Q/LORtkq7bZRCzcOul2kU8pjRd7Tpg5Jc5vD
/M6eGgDWjT5Wx3nUXowmGrgTfQLqb1anhRzjQzRbpNAbefukKGbzlGL3yrma3IuqAXsNem7kj8XB
oUrHc2BA8hMNMDU4ieSFrT3houJMI5+XO0lpzvrUN0/kPmkbZw6xqBxAGqFSpNuyktA0QYainvrg
wIjGD5Mpv+bjSzf9OMmnNglI6rdr6Kl4fb5oLOo0xTcnzSEZFBQaRMmPWic1B9uoiPp2GY/caDsI
OOok8ruw+TqZBfzak5OfzHqwZHeSQ6QwyuT8pk7sWlm2HLWoPIqSOI2PHI0mc75FVovQxTAOO4AO
8tmUu+ls+WJfbIywhUd3xHV3rasV868+DJJbhxyucx3LE/Sj48u1wTh0oZ81EHBd68x++w2pdJLH
B3LgbVkOjqqTfoeIITyTCBWee1Sxtyl4bP9apzU14LWWxL1CzWIywRp7NwZ2exJnLKW2nLC1dqIk
Nl074lWeVZ3+aodn07Z91Srih6GBjkM1tfSggnE5l0Gm3fXmfC9KYtMacNvWoA72oigXyXyaFm5y
ba+qdfjU9YAWUGC2dqIONEF/D4RhhxW/tqDZXKOkBAa3vLSolbx5aHUUzC7XoAUJ2L2vj2h9i7qs
kGq/yKVgU/c/Kqm3zgBCrbPTD9PGzuMWsXf0ZsjIn9DXkaJH0STOYeYtmLA9uVPJMSf/9rYtMHNN
Mt3OajsSzEH/zBWNL5txXEnEi2BfhWCuy157GlX0ljECBs9ai5OVx09VspNHU3tKsWee5KUJPaQw
+oNoMLKIOiSLhHj32l40gT0lDRwWvOGkH3JTjc9S5RRHZYb+IEub+Jysm2pNLW30vMRTRVFs7IgV
ak1a5RGPWJUiKwOVBoD7QdZLj4RC/blCvMXLNRWLsSm0Z4y5cWMoKICKozwgZ79C673SWbTnMDXL
u3KqXkVbJI6mc1BHl2Pp+E3mscxLVCPpbaa3RZf8SGFsACDdRMcmsNp7Qlzq05RE+SYCyJohfOIl
c9U/tcaY3ksWC/61JDZOuapmBtV4qQtCXQPAytojUNEjs9dNp5ZbsN/Jw+UsxJE2DNDzRhyUkeV9
qNF5v16ydwrTJZ9UOYg6VL3mY7Sy+4sTRF0wAPCPQHBdWtiEBwpkKjeiOOlx9TgFoN3WuyyQzrzP
pXiv9k7imdDnHXpFl5+qjpR4WWNh1tip8oTLS3maHPrWoHWPosqMTYTWFzPfiROCyRxuB236ilGk
PImqLHHu9IoPQ5Rs1TJJYJKGjSjGJg9LrodNXSb7Wm2UO0dvx7M+TjB9VOrfTI7jWWwWO0EZxuiU
dcL8WVc5treUSvxwaTGXNnEF8uw1YgG7xIKALuqRqFaUIPquDXeCMaWc5a8As7WPPADbl/QiPem1
AcVfpCg7YNjdo9ShMld2qvN5rqODvizVD5Srj1MhxXejk7wGKxezg5l9a60bs7YCtwZVfK9pxE3q
umyf+ir5e64kHluoLfTyAiqO2vQlJ478AmjyKXWFiyBqYPGYlLzeypLeuLqRS3u78YpJPdWDAplc
Ezt766nv840jfSZPUb9HbrEhQAvQfDKV8mOrOwe+zXBrBVLtWhA7DIVytmwIKrrXNkPSaYSlC3Jo
C/dHZD8WA+QvuqNVUEOHzl7+VLQkDoeyPyOa/MRf3zaKGT+UjI9Lqp5J8Jx9wLcOS0dnujOWWtmk
swFTyJJ4dqSln4d0NLdjk+BuKAvCr4a1QVVZQcQRn2s3RfqNBlZUa+LvY6/Kx7CyXu02vVlKJ96o
ywKCRq2zT6G5k20V2w6xrBIvsOcktfxRzixpGyWxRcw3T++7WPoG4hE2mTqG6c8ixzJ65dtQP5bB
9KD39Yuu5PNz2WYSWor112rK5UO6ikCwnkRlExXJg2J1UJZBjYYx2qtukqbJQwFkjJxtOfjijMfA
NKF6GLL8slEQDq6lCV6xuFpcYU5nWlMgj0G4MJ6W51GH19BC/DWdiuSE5k6ChWgWG6VT2u0ektH4
mwW5hydXsXlfQJKxBoBNzLbqmzZH08d2ts6pYYTflDz5WBg28lI5/F9AS4g86HV0o9RTcLSGJts3
+lSdoGoviaBAw4kdGj4puVF4MQnAfzuW9GIN1fJDgXjGWpWPiiAj7Aw3AeruszsmVfZi17PuL3HU
7mESUFyDpQGCrHXbHKEexDQLZURJ0gpNwSgYHvqh7567wOye5xUiZubDWZQytWBJGsnLjShOqlJt
KrXqt6I4Ih52yEAIuH1X9M+puU5o4EevV6sLaZuqlvEg2iuxZSJRa1Rw9fFThp7m22hMpo0oOuBH
b9DXYO24Ho0apn7DmOEuoiQ26IydbH3EhbZW0b4DIwBBvSia3Qgkj5x2XxSRwlluQzz4P69m5fo6
g4lj4v6Myvq0mIV6J+49GM3EHwi+X1rMecMq3JnxUqw/VTJfnDKjeBGlbphDP9LTzA3nILofUFa7
J2khdfOkK/A6UCc2yRAovjKHpHw0puTPoOnRNZTDe8SB4dyHQfVekqXiaNX6w7t6UYxAohrDMt8O
HU4CV9SFQ4elQmL7Vpw/Evshx95JNv1QO6d5quVdM+F3bDWLDi0qxQZtOXeQ+bCvVTgInVNJQr3X
TYl1uYA4Kg5oAOMPWTb8hSr9SW6qgYWVWmpE0CPz1EXz82zLy+FN3QxGacuKFsKBtUmhNuZJaSNO
sUhusLC7by9FVicoFeVjtF+nH4JAreGR1lGz+lrP0dpyOOHPFwWxgfyHg1CSIDA3dwRcRFkcUuc5
v4lBJKm5ap70dXO5FMnFuTuqirUTlT38fODT22Gb1NlygulWPYJWQ+KUkqhSG3UfDsbyMEXzAYhl
Dc/OqL8A2ccO6uVLCTm/HVZf8NhFjv6SGsm2XszyLFo2Sr5Zsmm5lOK59tt4cS6likxc1KrKJ9ES
JXC3WZr5KQ4q46VXWTjqvXM5ljXf1IDF6eIY9g10QNVLlStbK5qUx2y0yxcJLHafJu29OAYFKRxl
aGffNVmVb/WUcINuN+cSrd/BcGOVPEXNtMntlNKWMAAB6iy0/HionpIFVbs2WrQzOe2sGBJ5dX3O
zR6qisKD75/+T9fLWNzt1QG/yjwooavZCB1pVVkfnH5mCtRk8wEEknJrTO2dtuKn09kOj+MEd6co
KmWpQitjYqwZpHkkiAtOENV4MCvafkTq6C6FxmwnzZ+bpIlfQ+w/D56y9sGBWdAFz59CQmhVOz6g
j3YLp2ApJcWmUpbeK/IV3FIUNxV4cdiW4AZJnmqlN17pHwcWVcbLoONTCMHHRlkqfSLBH5wfWqXL
1BcxPuXZTU62auuhO6AQ2diq/D2VpDsn0JrX3En+qgUN2YxuVpsj14djVdsjjPWKeMnZCNUY1uE6
JUdASe9DLdDunIqOvVYl60bs2XKi7QCCJG4A0gtWpeAJBJcrTa2zQ816eZ7K7mFw6vJLQiwRREyu
uBrkSp6VSR1sekp3q6qN5S+aBWmxVc9kDUox3vnmk2U693mwM/O0ISOGTYyoFNgkvywkCdEtrfCi
IX/KZsAuZYX8eKb3216xq03O2OeFwzju5SK0vMpMVIhDymbbTIjWjkUQvRRDquxNFfi+OQ8pYhn1
Lsv7eGNqh6oam2eIpZhjekgroVh9FKXOCT720tSdTMvMXuYYWijQSAC212IqRb2nK9N8mGY8kF3I
6Dlm8qcgHbRdseT9iwqZx6bVTIPcyNF8SqHUxdmxrpgbctSHxzxWs2d1CuNdaA3Zxsza7Yc//uO/
/vN1+t/h9xJu1jksiz+Kfs0NKrr2zw+a/uGP6lJ9+PbnBwMrXgeJammIS1qKbKnr8dcv57gIaa38
L+LMYC2SKN731vwpk82joDKtF9nmCapT4DK5lIjmruUpjIrbtY0al3+HxsK8VtXKY8jA75f5Il/2
RF2p5wFpFByN0NvjTaI6KtpBVggnMFjnC9vOvHLsVPDfsjQz8r3g1xEbjAeMjrw9ixatbbrij//H
P/55K57Ea1nNzHkgaP9Z/K/d9/L0Jf/e/ud61q9W7xqdvgzd9/r/28R/+j/Pf/womz/unrbP71v+
49rcwc879L90X/5RgMIq7ubH/nszn78zBnT/fotry//pwT++i6s8z9X3Pz98+ZbHhR+3HWNI9+Hn
ofWta4qu2G/6yfoLPw+vz+PPD09gWaM//C9p2X35zYnfv7Tdnx8kx/wXsH/FNGxHMwwdx8GHP8bv
4pAi6/+STd1eIV26pZqG+eEPEpC66M8PuvEvR9eRHHBYq1nQNNLj2vX3OKT+S7cNlU9FgwYVd7b5
4d8P4WdXvrzB33dtRbPkf3Zu2eEaqizjhlIcVQZP/c/O7cht0QUYuDeJhPx7FQXVprDROe9VCNKm
Nj20IYy/YK3/sg0wOlB1HZOp/WvJpQekOi1iVfLsJeiq6YNpbdUBRlEFvORmJtgGrS4x9B529Xjx
kVyEn93u3UVGwJyEZ5ZeWbYto3ATKQkhGscg08KJ3KrMz63Z/6XhrwhlUINNX5yiqdjVtf2gaCmp
3+ViHIgTeIHZB7jVnb9xRj45TvmSLMtp1KdXJHtC2JUZ1/L5Ri/mIypYeyctbo1Uwf8eERtzZg3I
Xnouu/irliyht+yLCmuA+BfmuLVAfCCWHZHudUaJDxNGc3UybhW+wzaOWT2MEKxIxY8ow77Ebxij
j1sNm6XtH/ops1w1aw/DhF53UP4YIxrHWQzVka6/9COMY336ESZnWOE1/rMBvVA6to8LzMZu2gOf
dEL1dVH0zdyNJGfU6rlmIW6bxlM3Mk9oVVe7Se/4diN97qBgqeriS+cTo8z9dk4OoAqZLzUSjUjZ
3khT86KgSOHLI+rPCgsH2Ds9M8a5HZp3kmWRHDl9lBMWyLBWuNKY36FlhuOFp9BKqB8pxfBQZVIJ
JVGAERBH+1SG+a46dzDa24tqe0qf3i6QZHusaiHRUuMv9YzLQ5pjYmB2+q3MIFsx7o2wf9JZq5pc
Y5v2qPeSBNr4I/meqoZCdDhgLkNpeCJAnYMqmb42eXorQXpL8C2Din45Z/iGzFd5Mu/GKhuPHQ9h
hon1PE/FPmFO2jhf0Vi/kapG9qo+eEYY7iHiXatBXO4g0DzAl87im9DeQdFTxVsZmBpltvzo/zJ3
HstxI9u6fpX7AjgBb6blDavoRJHSBCHX8N7j6c+XWWwWxVb03md2JxlIA0gsmMxc6zdp+NQZKCeE
NSRVdjPH0uk/Fa7ZrMO0wyfTSja9kMuymmaDLjS6WU3Coxxrz1k6GivbaKpF4CIBU1TxRquXqNnd
N2Ge7tBjORu9hnukw+Yq7POXzC1fkhCz1lz9DNvzuUzKdJn0JgpojvYZPe0fU39SvfykZ8nGTVip
VeYM09x2kG8fN2VbPBaD/TBn7r4IEeWdiCzV7OEbooswUXxwy81Zz8+AoojdR9bD7CBWi9oqsgEQ
DY26W6sI7xpFcsR/Ej+vFsGja9HYmMIXOX8iIqDeokmwDJjSYXrxYFYQTVn7bvurS4xxkbi5tphT
hAWnKnsqAQV6yEKgdBQstdn8UhleDwmwb4ABhPmqTPNF3hv3adsjK6EqRKhV42fV1zFk4n7l1STA
rRaZDTVXoY6B8RgcnyC0OLq2KexbC2KFb0giiS6S1UbgjMTHeD2a7otswtKZHEiVCirT+2NlLq1V
1qFSfel7d7ksAZdXquDrdHKG49BqbAGCSy2p+ZnWWkRewtCLdsH8b3N3MsfBjrH1lmYT9ge3i344
5JqJWqhVvWuCeaNjK7/DV3PpRL63C+NCSxdeAfm09Ir2EMxwU+XRYJR3E/m4zbVJtse1fo7GyNlc
x6OV/3rmxFyymuGDolEGLF53IdHi3LHNZkffgq8DMC7bVNEhh8giD3wLFbTtteU6CsYuZ4G2zfm4
aQd55uVKrbyebOij+CHw+nrj1jzdFhuZprP8TZJH5qchU45oUZRDEn+D3O7Ai+Bz4xpfhuLJnztN
yEu6SHo51Z3WgPkY2tE8Zn2/7ao2PpLl/YSURX3qwLDubC0/k1YlFdFW+DmXebTHC4RI1kIPg/nb
GPYPUbLydPzeWCSVG5IjC2us4vOMqu3NOCFYFSHokffEXXxnVohXpu6hdvRqpwfFU+OS52NPcaOU
2Fi0cems0yhetzhPdPPLqHmYvk2Nf/Dnl9pg92wpX2bDVRezUiPpMsYt2+Vmn+hqgYdi861qNGen
AHtC0Lz4bo6omrbYWOzCpkdmzPMB4zjJjliWvS4VsCeKG3yppu5XHnYoRat+cYf+1tJwe8DCbfdp
zjtAv0V+1/kjShdjWzzbY7LGFfSBfZO/URq7RvrABirhqC99G87bJKhcPCeYcButW4U/O9QWznp4
X/N0bYZMYDCIOhw0GPwrJF0rFBXbZIUaD69xidZogOaJiTXM1tb9oynes1ggJcO6qfKdrMP0jFEw
2o+Dq2a7XgAkZYHIym2PFj3odcCW44UETHplRhW8A5DRWz6viKBpOE6v7dP4YJOKmpeJIB4QhbNX
FkyfRa1DV5WFL3geseQ8XOuwpvRtCZohHAt9XupjXR5k0fIBBrXFE1ofEIeAG9OEC7wz8n0pkEZB
ElZ4M/x9JNuuVWdGbCDHlUMlinYwwKwdppzZfQHAYx2xVtihUA0qRdGwdRC9Zok+W6QbYGVafDmX
tobQLcq5ezZBFZgVCkuDOryUh67llgfXsJ5tu3fXkyDtYI6w0M0+32tV0B7AaLSHSDO4MW9VLSQj
7LOzWWau3YOqV7rmcDkkTFMfZF0ZzH4dJ+UPM5gbIZsGEIvfkyeSnyH181RFxcGZdsPsLtvQqUBU
DXhoxL21lPd1ljxPAjp8O8vMBlnrAVHnrofxvOIXLne9gG5e73In0JiNKOSR7Ein5Jc1oaXpZSNC
AAK0Kgv5IFyr8mhG7nbZliP2S+K+KwI1KotIVGVbKRHofm2j9GZXT/Lemyj+vT4bmiSPILn+giWN
kDpXy70afW8C1J981TdXidjey190Fj+ZLFoHYFTHNpY39+82+XsHcaNtrbHd+YoKzuKtUFR+4mtV
Hsm22f5CvqLdu4DLMH0Vv6l83ORRktWYvvuuu5TP27W4PoPXB9GBeaLyYm17RcU/NkjdW7D4OCmK
z50sUkHPtJSenbGsD9hc8n2qfg2Co3u5d5d3VNJ75SE7XT5tybS63jhHkjr+dA+NDsjZ4HQ7eW96
+c5e3tzLMTLzPzBiaNbyxlxvkbxjH9qc3MPHN8VZ5Pq2IiJVHGx57+TbLHt0JSR9GaqfNTRLXl/e
uuEXkPUmJvu8iHonI9bIZyknILeQr4x8lXCrf32/rm1aQBi+0c3tiDj/oQH9lZDltNAh3DbaUB9M
AVCXfZcBoq0IyIz3FiBQvLKbg6qEjcDlvB59aFPqCrQ6a/cFpvaIm0XsHDZOSiR5DOf66EXzVpcf
DkFVkke5B9Rk9lBqFrdQE5+M6x3NTF/wuMRtLsGa7dCCWchXUL6SheRfBoHGl9JK3HWX9MGullzn
y3f2jK5/fHklCVwYCzyA/aV8Je0GyI0G/WItX05bsuDlSaWh3edxVm/kjc6lVod8W2XhS75/Xfk8
vCA4l554Kz3LZMEo7/S7OrEGBcsm0J1TPsLCvdxhcZtL8eFWZWPWg1ZPBKPp7fNM0qI8yKo8koX8
bss2H6C+n1fe7vq5TP255EcSX87LIdf/knsInC8T+CaemGQy8amxJyzedq78E0apR3Lp04N6XssR
MArRy5CHsot12Ou5shroqjMtdVv53pdlGH732yTbBuJP6tFfOcija/GnNqJrLDGvY4JM/DR/usTI
XmWdzeFf8jKpPM8P1KNlGUSxrqf96dwPbUkIJn1uDB5H8X+VvSTNEIqyhrWsFWMr8rnlSqvbn9og
pqNc4/UxAyYgWfQNE9W1bcB9gPUiqmxqrTtbLIiOmdJlW8MW90KeEUzoHC7kKfLkP11Gdrw7x5sc
jJ2MG2zG8jVUu2ct1N21HHW53GVsXwrymMuvoRk9Zkri/yYLW/x/L739TNYj40HBZprPRDMw/ZOx
Ik7aIpmFcW45rfuuyOtdrwFlsxWnIbvrsizI8+0s3lFNFMipcTbuBcK3u9ASmFWFWBsoMauESq4S
Qpv/TOBnL7UKQFESYKaw9TduOdxILpBfAm2qs8jPbybFry/MOknMuLKYXPnlvbA18Bjgc4GXgKSe
XIqrKsNFe8Gd2nvTVdvNYHQ/M7OsUdfi06GKwhHfC1k15YwQ50+o22aLiQ0e2ChBkkQWiJ/NP8i/
RTbJP0gWQazZ2z5Lt9jJj+WuERNXKFYJkZgaXa8ERypmv0CsLRQmBrZ6Yg5U4zRZdmM+LUNXCDuG
YpUyiUlUHgEwCg+oqs/iA2ql6hdrmM11J2B3EnsnjzSrX8EP7wB78+kdxVB5VENQrDUflyzx4Y7E
pz0RKeEF6mvVpT6YKUElHeRZa6nFLhIrK0d8FDLdMtdB4L9c+HmSFDyLz83lSLVAMCuLAcFvbR2L
v9MVmU55VPGHbeK5O8Uk//W1fvLFR1r+4bKwhWoFRApE+8SiIstV/m5VLMwK9vIq6mzAe93Oz1ZS
Q2gISVQTAUThfwjUtSRlTUpwV1nFeOEoSjLSOxL/hchu+jeVF8x7yRZSiWdNF+KZZArluopZJLJC
hliNSWaPPOIeMS9cG7HxVlYdEiQXGo/k8sgic2NnOzfO5tokRR1a3L2XbQOWrwRAvRlxl5NXkzIf
8uhaSA4CueznLgvctbxQKucueWiPGWwmaAlLo+6tXQs0oj/Cleh2oVGhDMoaXBaVfNQsJK4ECVxF
4BzxBtGrAMda4wTzTSah5dPmetnfSelLfjqEmbhUSuOb3uvHPAsmFgPi4ZNFRIxQXWZ58BfBvmqt
E+bk0jqY57yK9lWZjwcPj4mDqpJXXlzrWVANuwQIiF8n4HLidsDruw/x9apCoEiyNUKGeu1a+Y88
r3q0Vqf+EPgUsvqPNkwNkPZultlw0yP4fAsmZDh3fo1Ato58kEqgSCjqJ9guYigTLVtbeezdOUaY
xXc2oW5jROYV+dbJM39dzoBCsM+J1rXq4tGWPUxq7uxMD4W3snosm9k9xmPxiXyvD6neIqFt2F90
bQpvBlBMdTGrd12HU3oa7ErfPbHcjk/dpBpHkQfWyOzGunDD0lDfijRzmbrGncRcQEBL9klf5nDZ
nQdcQEUUBl3HXnUOg9BBH0lg7yBD3ZMpi3YV0NxjOQjQD1pPQyVWC4O1iUhnrWZbOXUO248J/fad
7YTBUhkM8Jsjwrpmk55zX1PWitfkW3PiibYru9u3XbfzggiGZ2VZ58CZb2KkqwgFT88DfjZLZP2Q
fHIGAwO2sdjolqrtW324JbJVHWv0m4/yqEuqX42R9RurasobI5SL3MxYJsoYrgLinMsZDa9l1dX9
EnU77UDKy1oqvm8urdSMzmmaEfhkN77JcDdMMf5C1bnYxWkY7PK6Ps+9c8vnbPhkdJG7mfQUAL/j
oVKdq8M2SEEjJBMsQb0WYRAAqFYMQrl2xs1kBN2N7oK16Muuh+eOeExZRMVKcV2kIet84wABBH5h
7c14mRIqvLdK5VPqGe3WhemotQRSM6P7YUXF0fBwfCPUuu1SIQneUfhtmK2M0Vubfo8Q2iIvJm3p
Yh0DRt34JHUq8b2Id6Y1PY1QhNdVnOPU0rnWAakydx1DmijMscaKRUuXNZH1KVa/2w1B3Lz/WaIG
C3JIJcLv7eYxmkkkdyccsFoMRQZ9U5OavUFd/aGytXpr4J6y8RvARrmAVzcmk+WQoxGj5gCAp6ba
uMwUywRxf8Cf+iL1kH0gCL4cq8naWoq+NhW9w5cmKBc4LWA9nxXAN8DOLmyW/htjyiByzmDZoccu
5iH62ae7tm/JlYqAtBL/UjW4ER3LvqWqQUVswnIBqaI4QcOLCTXxD5cWQJV00sLzCBCdtSyUCN0o
3FXbkcyI3OpXi7DmMjFQl0zYYC5cptouwXam1pHlHmHDEIHItrA5WgDm2ta3PA8sVIq1S6StDfQt
ViMPKG7i7q2vZkdPAU9Yue1OJTm/TxKBUyJZUmhGu/q/Z/D+i+Tcf5Xk+/80g/cDAk0r8oFBVOTv
E3G6SdbsLc/7j/zdUx61v37+v8f2W/ur+cd5r+k72/4fz1ENz/FMT2dzZf2dvdMc8nCk7YDVMpPo
nu29Je8c7X8MnLMM29BdTeeM18yd5v6PZ+iWhpUcMXwPEY7/S+aOfORviTuRStR01bM1A7ykZwBH
+D1xl5LiybUhsX5VRnGyctV4GiseOV5hb6sJZebBrHjH5trbyl7VVbRLrw409tKbpslr75/OlZeS
g/90ruZ9iwKkQIO+rI6ycNO0gmf7VvfGqTo6ovjQFuMk9vdApbmxUQNH02Gub65FWnrvq5FJNLlI
dl7lGc9BmWY3WJAxmYhqNeFBOgx4lep2ZT7rTvszydvhNhhnfKXDdeHUIMTnYfpqldUybzXvuQ/G
jeVhmeovVAcpP/aWPl/pysexliMbh6Nj7gc2rJC3OpwG9AHgOCYT+pAmwpmLtjZQVOULph3HVHOq
jUYu+Cjrod3dKoUPvybhUzsJly/MFpmMRRH6o7Mk7IEwx+8dsioLO8IFLSkTpeGDxGHJlDgkN7Iv
xalhHYQjwtLBBAnFgDIaN3WPyonvnkNxNCNFu6ih9q1KbVs0RvOZYIZyhzNMsgVyAaULjfdzLwpf
SShAkCysMh/AMiDYXy7MzM5WZRV4W75qZy1o5zOkexNOH/ByvccLuhZa3mGAeXJQNk9VBpgBsrzV
PwCobA6E9hxyUA+dik0xf0e/y1lLXdpkh3hXFl4UB3tZtWc9ePi3k+SFUqvfGRig7gfQJYT4o246
Dm7yvpBtJe5z7zpkG3ujp9d77hogvfqdqQ3pbS3Fp33F2jamrS1roVY9NpO2wGAOPRx9aLdQoYyj
pundoXSGfudqVXS2EDMhUT4XD/roQrVSkhDjSgcOy+j1xzKvVCG5mBJXa+LP8ih9O2oGJbq0XY8c
Q9fF2sJmnQjVSnNya+sh4RsiZE59yHuLyIAXsKOduhVZ9oqc/BA+OmOS7+YaCm0wqu5D2fQ1SWlc
TsIRh98qzL62/oQSkwl02Wp1/yYwEnPltzgyFp1pLbLSZw4zVESXeeiLTZnqxTmcwuKsOnVxnkRR
EUxYjF5dbmRH7U6CnSJ6EI2wFsiD/XBwNan89Kseg99bYkyiHEQ1z/seQD0ZFyh/xVdeT/6gt6rU
bm/mvWbM2XG2WqNamImpHeM8TQIsqHF3NgboU7Lx0k+c9rtdZuHOyaxoDRnLXna9AnrAUn4oLeLb
ieMbZ0hmSzY+6fy5TwexaYsC2EVu0LKnRPVnwY5muvNma7wUuYm4hhe9bwnwISsqsjtw7qa7MQVr
berTNnWC6L6AH7bQJ4zeIuTNsV8en62mPjt5Ba+Br4cs+Or5R0t8R2QVeDofk2udG3jrz4DNnFqL
EZfRslNYI3jMdDO/QLG6sRvd/hlG86M5Yz+UufAYVAvuTDEjHhx53uvQPmd1DEni+d1U+AfIk6YZ
H2YXT/V0EwMr07NtJixVzD7vME+OlkUQtUP3V2JH6f6iOSW1eeXGuiWzQJZfpGY+1j8OfVf/x+HH
cxsQ50uFPODaNGb1qROcVWsab7Moip8wcfKzhmQI8t9r6c8gC82eTb5hoATytL20v7NwcMUZo1L7
aznuetrbGdd2S5+BY8gz/vO/UeX1qcqH/BFV9gRyUjHcRzru0D6+BisL7eJvQcJecTSCz5mnRHvT
9TOsG9zyW39sI+S9kPNupCnqzk6T5rOClhheGoRx28cxmPM7xQa8iE3fKZic7mWyrBBCpW2uga93
L3lfQairm/A2sxriwoGjLTWApguvnkIYzw3rYRV+VZ+702OWVHeOaIeOFq7VbPb3VWTlz3OnLmU7
jA9Mn9tY3/pZEn7VWqCLo/PiT7my67vaxB6J5qA396RGo6fAc9tja87Jyh8CvI/0+LJq/Q129h5w
h4n6x6cPzBNfPGR1DVY4PIq/P31zbLiNrdrRz1hLjATmqXInDQ5M/GyQktNZM5S+8dDNLlN5MX1V
sf9dKkHb3MzNZDyEgfI88cJuNHz9sLb34eaLbYnk68sj2Ubu9S7J5wDpgvp1xHXs2NlY+Mj6tTu2
q7vaqPnF/3A52aY2MWai3b1jmcV67LrhRm1xXUhqN16zdQleWju+JU1h/7R8666yTfVZDtVD83Vo
P+vvhhYwTH4WinEXg/d9tv0JT13MQVY1rpSE+RUTGEN+5yJnwyu5GWIzDhbiSE1NAQHuwtej33s/
jlPwahoTARr+fVzhNtpBRzEYT0OP9Pg0vy+8Eu6RYdf7D+3XsYlfqjeyalvFTTtm/i5KpgmO0h8u
J9usIr/VByJE8lR5Ydn+8bTMUx+URB9ITyYbf06nT0yemGW5Wv1iT4B0otYdvhO4O80JNl3QPFoi
5EoHokWAsDDcftCijHgN4H0tHuNbaWvxVpu9QFiQVU96n8W30hxD9MmatMN4G/lfnTeLf+HtKtd/
L+BfkLW3vuu/J/qutbd/z8pTZ5+UGEXEWhSe0Kgwl6OlS0/44CTbMscMTtciEdU4SE3y0+PrONn7
YXA4Ekj693nEEejBK3TWZO9kGKbL/sSGmys2Pb+/yGMYKTqxfuVnFKuPyEa5964TxydwU+AHhGUJ
S4IfXW649yx9olP11u7S3ry19zNYtQJhKjkeJo73brxsNwLnR+p/i2rvwWtTIenj4ubrvz1mlyPR
ps5NtY4j28TassEOWD5jslsW8mmTR3Igs6O5sNEi7EhN8QpcLu7iio0pdKiuFOmck+JunMM/xqKF
RTHiBLi4qQau9qKq5m5632qow4haIQoDB0u4Q1kBR+Hr3KZov04WpIO2uR30oVy2UYKtsxUuY98e
v2Ysk9fXEbb1E1tUsCT23sFPb3FxjLrWUdr597sokKgf76LY7CLpoOoe9pMf7iJAiwLPMcP9SYJL
Q2DG0nCnlBvDQtumna58kpUk2Q0iUgXPqXiMpm99hmFVEwcn265ZFb5VS594NStj/9LrRQ7mYsG0
UplvAJTrN4ZJzLIB43FjiSNDtMkj2XbtLUofPay3cfJoiIYHLZ+jm8Hx2IOY6KC1FZYOCQTbSyE7
CrRv2BT+3SaHEIJndSo6SitFjQHdjeZWE43yMnK0HOglk7f499/Y/ueb4rA5NF0dZQpXZ0//+5sS
WD0CSyM21FbeBksAptoNEIfXwm4wjRZQSe2mhTzN7Bes0ZpuDtemKufGpBHM8hneC1ZGiXlOAIPE
RticzKkzz7ooZHsUmykEdIK+Hzpkr8DftLUerYFW4ptazBhundWij1eRnr1UY4S7aWE1t83YNbfS
NlS0F6Y97S5jE4wub80uOYJn1J9mvfDuHCc61kNpPBnwQO5EXwXb79rXiJppDp+KIp3Wha5U+2Yo
46M8iofp9QgI4uvRtfd6FAxOfEz0pt7++73RjH++AK7j2iYwbvDShmcKEPW71XDohH4aT2r9M2nz
uTHXTult6nBSTqlb3ZUKbhWydmlyyGUt6rybVoHheviTyboYLftRxpkIqKN4kLvKCSdmCxt6r3h3
Gdkhx0a2jtJjgf27X2ICHBez8sXS84eirCHdECCZWlidUEzvRgh5Xwe/xA+tzdVHNZzHdV4o/qkq
1XivR3m1d+3QOOGTRCpiiOtHI8tj4vJh8FVcMUwcZFjqG8hnyQOuvfXWJN+yAHyc/TBVdYtE4/QS
9eQlZsUZDlpq+3dyRFrbwzlF/GfRysdVPJ6j2ak3eLDxzA7VBDAQRflN99ZzHVjoHazRoM/xfjCw
uMNxNK3G8BGBifBRhy6KyBiOjrLtbUQ7VgkKRf5DlZv1PQzQfKP7frSSloOyLUqRzak81n5Q6Nhx
Bm91aUEoB8o2xYvj1fzmTXi9ViY3rjmCAFqjYBBSESVvXXQTgpH9sDhy9Kw4l1ZuQc8M1h/a5QjZ
Kc6UQ68nWeLMWpz5dlk5QrbLYXo0Xi4rmz6c/vtlG6/4D3O2+4+HHXoBHANkLiyIPJbx4Wvf2rhz
wxj2fyRTjraFY2ObPFfs0FW26bbmZoAiqeL0Bn20BiFWzGwEgfXT/WFg7IYOGj1yuBw0ikFy5HW4
vKSsyku6pXWb6ga6RzGCW5FplDpUzbQ7lyjxCQmuwZjOmH/R7JSxvwkEHp7kB/I/136ith0IwzTZ
Anefzpfu16toRJEWNV5o6yJYlzAShKJRV99ocVFhYSkOZdEoqX/MAgT2aFEHs755N/g6bBI9oep6
RyVdA83icrLpcuh3EROQY/hkQbBWbPJ82pSs2fm/I+0i22RhEVkYF/LQHZybUp3qvR224WvbdWDo
ta9XkG0eWnSH//C5Mz9s/h3V8lST7Rf7f75QIFl//9wFHkh+r2yV70mTrFtiFwYKiW610opuXMk5
4jqXuL03nt2vsiHKS4bKOWXKyP4myF5fxss2eeYMavnc/+BLIq4qZqnLtX6//uUfjWLnL4dbnoxZ
cw+qsLknIRmqZnV3WTOIhQNb8GtL4GbJXRnfmKgejtyX+6RNhcky4O3GLCCl+Z71mM92fLQrHVqF
6B210YKToC/JaTeXE4i4csIwL1J8BLZybaMgcbfinSl2shpkVbdCQKvYqSKYjqL6a6+MvF97ZeRd
9qpi8IdzkQnNn4psyPZzOf7lT3p2FwpPalkoQf9zLhNtL2uys3NT1DT0+q9Ma/K7FNdnPHJ0ABML
COPdJkZGpBcrxxhiwnLSJ+u2mlQksxurXFuNH3xtHAVT2dB4mWeoZ0FVbP0RkieTS/jYV0b4qCXj
2gta5VY2jdFYsJAtwxWMbua4bkA0qYVdGSpwbi2t8G4r03NvHXFUWugrEk1J99eOMfHMU6WghSuG
XdvlReBXAxV86yBWCCFBRTfjHOGEcOzriugGojpaXBZ3qmL/aCdnfJn6ggSpZuFyWJbTC6rlt3bn
Dg9JGP6HD6FDDue3ZS9RMRUaFmLkDmkbw/4QA+uQjKnVah6/YyDJ5n4BNDhf2OZonVin3RcWeh5L
pzX/MpCeO86x2j8Stm12Ca4wS1mVRV9+svO5epAVPeK5MR0HAIAYH2q5hUq2dS9rHe6kj33k/5Wk
VXfUe6V8Z2I6Tcq6GAYFh18inJdYVep64SbsgeYQgzXPsudibOp1gCs9a6WkSBqzCMs8VspwTNSV
XHcVv1e9yctWLfJUpL2sk5EWjzK4L4syye6Cvi7PsuZzC3AbRsHjkg2Ia/s6vtCg2cBJNw9mDB9G
HmX26H6qpvpmEHEa2W5i3XjwWt/91Lrlx3ZjUFkOxVG9HDQ18P/TSs4SWTGWjFA8BavPdOC5OaYN
/dhzTZh3H++pi6FeOzV28R2pLRd4j1/v26w7x+MEGQdA2HgChDSe5FGR5M3erpsz+7nGOsjBopoN
fjyR7X5IQdqdvCLKdqXnhZgOQZxy4tleA+AYH5lZvEUdRdk3JxuPkJ3Qoq9TmBB9ov90hJd3rlpn
nZjgiSB+ToTLRXKT7TEyooJKaqdTfpejlu0587bLfB07ez2JfulkNqHLIIE9i6nnWthh1Ny4ori2
9Xm5UJFzXDg6WC6P5V37UPT2PvfrHS5oxrMB9RoClWntrVQxnlvbvfF1r3zo0ml4iFv/yCcw+Vw6
t45wrua/grTgW+HOuLEtsD04Fg0ILdlRez0ZIh1ayWXbTOLpE2bpPlxuokdyEy335teqbJP77rex
l2HiBFvByM1CZ7wpg+l4Lea+nI5ZCqIza3VUdSHSLq69l7oTkrCy/XlvxYN5O9vDqsuz6mSImmxq
mXWOaousiWjiG/Pa3hf4WIN6QJ/srU0OIYfzVeumZjsQ462/x4aaryGu2Hsjt9l+lVPwJTNyiIV2
NB2LKcuftTq+tBe+j3BhCKuXyFz4xSgaYlGQMm/NLLfvNbN9skW7RYAEIb3R3+aKk5NEmkIokH41
atOxHyFA50YRPbXgXkKVLVOjyYqMH5mhG4oeWUnFsKB/NyyINlXshet/Xy0YKintD68U30YIrA7K
Pcj92eKVe7c5GlE4Qb9pNr5nIe+LA68VpT4KBWTTppoQjLy2mWGL6h2g3NcxeZqqN7x51ttZcuyH
qhxvqWilweLqgce0j4DvpkPcewRGRTFZYAPRXT1fm+yoURdTpeeoChXmZVho2MnGVvGokW3GkGgr
q/IQ3/FwuizHJttrY+V9qmxFXdtGSUZXVEtkX3dJ64ZsO6jGU04+sCgFa5IqwBntFgmqk6wByMXK
3LqcKFsyu9/5cezcBR4SAWqWHzOboHNnwhyXKbBJbEA+tKmiLfl93LVNschcX3JtH87rDBcH+QFB
g1kJvnRJlnxu+l5Za3rIlDIF/sme1X6VWon6RZ2Dvap19s/fhyYOs48phloVKjnROA5btw4d4W+E
KK4oKpVwropWbhilCIhZVaYKIf3wLOuDO57Z7JlYLOspOjJijNdb4blW0BQ1Qjxb351XKYCMUxcc
QBWG6a0xt19nx1M/xzbLNHxH0qWs1uVgbp0kzNey2iDstjYgm4LnFYNTP1zqaV8fZTVQqhfHCrtb
O6i1z2HSLOHd/Or8TigsGdbjZKEfVNrai5zFZBO5uSP72+jWKTznJkjMBxOxRw1tVjZ7Gsz9RakR
S7ru1K7bMtmrV8SNPuzXFB9zpxEdxIM3+3x9WtycDxUy3+GoZotYd8kITs3REEWQlQ0JQ45mbJb4
2nmra5M8ksPkCFmVhdo6zdFHHm5L1j1axEHnbnXfMdbooEUvdlFM2DujPZgMgf/Zm25Dp49eVJxU
j7OfowMhqrqXmSvHVrO9rBZtfkRByn+I6/iL39jfEkGODWwfGGVYINEQpsc67aevsj0S7bqp/rHd
4RN1iBRjXsh06Gh7eN6IqsyJymyo7LimTa9t3dzugJntlUY1Tr6KPgiTn0rSm+q18N6q2ISgXl6Z
0Vb2BsQ+psvoutLj0xzt/bIyTjEQxzXCc/nagMJ3GtmGI8w9VF8IHGBjF9r+sScy+QRzmJc9qr6Y
iYK2sZ5ieTSr5ZdKN08RM/uja4be5XRAcP84He3flWxnqWQCBo5vospV3sEfjAK2c5w5xkHCH1gJ
aLfNrHEfAE1MudMibcUq0UU+6NbpniLMVt0Fu3I2ByQbV2OkIMsSk8CSbZatkcFwnjxstt8Py60X
WOWoJ4al4t2b08NMcK9YQmhUVoi6RxtprK16lS86pem239u3/z5DoCfwYYbQ2cIDkUKuwLBsi13l
7zOEkymgZ/O+/Fr6JkQ21l9HtY/yGu0ejfJybPuWdeydUl3qIYhwzJffBsiuS1FbJbqSggXWhBVI
9jy9BKJLUXV5Ntdyy+UXdrktFCR55YbMhtd+6Y1x5b33eFUlfkHiGeRR13RPtdNF+2v7FQox/N0p
x0tMxHWYpw7IDmBtrWOzkifRU4JwldNn84uupbxTUaYQ4qrhTg/zuPCI8Z4Tb7gMUyAjnLIRCTi5
4GF1oW58C4L+NQtxXQl9yGhcB39YTn2oXq/MPBVdshjXi+pjf9MasXvrIdAi85JZNNzDOhqezdqq
kIBP2xtPwWdTCaZwrShx9tIY9TlqCPB3MkCcB23w4DOXLjRUCfB2Yu076OqBWXt6MRokS5qpJl8g
qnKYDpTpptR6vGr8SSgAjNnd9VkOpuwJmod6uDzMhl1inpyxx5VDZNGKBx9qBkIKhYqOMzVZXMfK
a15eGsUqLteLiylaNnOIIvacJg9EorXV2FjeuvSs+EEWehZ9nTNzOsqaP2junZ+8yIo8J3R8fW+0
HjRPcc6frjPmCDf++wtkCdTgb0ssHTChR1QGkBEGFP/YtSRj0mR+WJRf21DHwgRW6glAcnAamylD
rA24qdVYeYOTB41/6pYdaN1/aRqzPMqNZos5jB30D7KS1HWz0n0XHLHYhCpjp51Uf3y4bHKTRP0F
UTu46WvX2iGGEy39cbSGVex1wcqoymI11JO9q+LuOWLrsy6iEADPPHu3ljloDvFD49nNzfgg21At
9JCkVMjF+bhwiNo8oVYO1g5s04DQ68NUFLjo5b5n3rvhvJb/qUwn8oD/OaYTYu/s4+91TyJ7aRfB
8ChH1CiMLZEtKPayWjnouA8i0COrmpGaiyqJ/pey81qOm8fa9RWxijmcdo5Sq5V9wrJsiZkEc7j6
/yHksTz+Zs/UPmFxAWBLapEgsNYb+m1qTvkJdYZVw2rpBrYQWUXErdFXCFVYU63SQHNpc3slu2pF
/eYJ19yN8DSWAYaJSOfl3SoYBu0aOjjkTCR3rkGCggEaVtp1Fg1fFb6rnxW5bHcSzeMdGVFKT8ML
ZBPKJvOhnutLsp1N30VGU4QzTxh7R2xInMukdK9y6qgLFAQ6oWAXXvXBsW1iex/myI2lyGtJyFqj
58k+9Cp/YRtteC8PSubf4fNQn2X0NUJC3uRVvz9DjoiCYVwYPPGLr3lRTnY6Am3YB/z8q1mGTqeH
Z1JVMviaMuX8KPv89ufXZCnPSvPc1S6SbvPLSrhxcjKo1R3YN7o7O7b6s6oVgGXcdCDfF0Z8qVb8
1IaIY2QNglhl1lw8GCgfdvPW5SNyYArqgwUIwp91o33LbQ87ncTGMICCx0HobKh1xXDOox4759hp
nDPOGhiMasmdm+Q4m+Dk86sjd+/tkDVgp4LFh2qPmSYiA8H2KzU35EjWeN2Zu+DODULzx+8TpMM/
W+J/ncxdjebcIk+fHG01dc9wntpp0VekFhERqNiK0OhpIDhXZeMLrH6c6C6KLZD46hAtwrZRUxSz
LXinauJt5OKA2ae6i8fbVEE9ARDb6Wv+c/g2Nqz3UE6R64Wuvjahi8ieBsyyj5L0gfEvmm+2bzDt
Yb5qFHsgeM6kV2Gsy4oaEu4SCzmiaLUIl7EqwU+hdW5s3xTg9B1MQtyCl67rWUfBzvVYzQcZfh0q
5AZ7Iw33X02tnfRbAxGq6Umr6nZLwntN8i280alGXgYq2RdXiVG0RcF62zmm4i8KN+42YWmjQz53
m/PACPIcO4+AQmYZb90oxTyzM7xtnFbTAXsvxLcSFGJbreLmMU1zWSOt81w61o9hsvJ3kcyyg8D4
MBocd0pZDW8o6WOU0KLANZIUX7hdUd0XCjw4Xbfv0tot74sYgTO1xbJGdhpR49z6ireRnbIJCW9l
0ZCQ3MtQUdP+aAUWG/w+aQR5mvQxjY30PME+QsIWPO6mrFWU/jPKIWFKNUU1bWoo8lQ2ykMyd3+e
qbpVoC1A8eVrjAyZbu2taw6z6HqozwrmVXQIo/hlKAbv1i8z77abz0o9UpZqAjNSdvRJMez8KlBQ
iJ6wo/AjphV3GF90ncrZ4DyLDumHYEC3NCfFU2I8Mz1Nuapy4+pohc+HQHnEC8+/KCSdr42VD0dt
rL599RuV6a57gUS/bNPV+rtbDDELBRg8wzbFZ3TsA/G9sTJ75dl6cYp61bnRtLFfcqdkP/7DCBGo
2qYX5ovB9gztkXCD6ZD+KKPYwhPjdzT3sdKg5DyPLOAZfUVz32jbyXtGEveYFm18acHMfT5vZUrS
fyAT+rlcl8DjvIbUZgLY80V2Mzaa8mS5NdyYqXvwlbq7wi2BqF4oTyY8l1NppMjfzqNi0TvbuAwh
7M+9aRzWqBsK0MUCCIH8aL1I04vWtH9sDtBVL7aVH//6DeLAwBspSLBhgG1/GiZUeTNnSvnPROm6
syn1ar1bX+WBeunNIAoL7dT61pLAlaqmQoZdHMn7GcLy2ZiOGMF0OqVUZCV5hdkKezM9yS/C6HKg
sEp/G4d72fLV/DU01KzsIjtQJhzmoaqjeNtOwI3YRYWqr8mR1wvQpel7DbhMK/x3J3MjKgRN82il
HpB9rZ1OmCFpR0eBfrRkkajgyQfIx0ijg2dP3aMaONWhC9w/2pFTic/FVLxlQWZcefks1dTwHmSm
pXD9pRf14iqj2HdetM73P/MyOknQZdeW8PDnpE0XNN6KQly6lWFk2M0WmWEdIVY+zR6rEbsHxVlY
Lj4QnVbEpDQ9asV+ZZ1Uk8pK5Wj2Apn1EIEX5Q6ecfBoGrzAhJ4ZGzUqSuyMqHCxm97WFeZhTgpL
lym4vfenQNm24TjuQCF113RCE00OiROyLaBAvuEsy38EJerzpGfd/8iBm/9hMemojqOhPMcLA2e7
f9+NGeA6A80T6bcognHXlS2iagqaZ42eHESdlAtwSs1Vtgmn1pj003YrQ9mB4uTfVw0K7NzCa5R7
y+4Ws5U1mi4JbLSvE7AV2Z2hBjpiogqQAMdo6qM8+JlVbgpL/Y5KfH2EhDcIRLD0+ogS468hMjTz
huvk6dfFf1wjP2cYq9f/vvhG1PzvxbfDewj2DzhoEyTb398XNgI1IixG/6p32FZlgRYvjHk9oc0H
eSbQB5uQsmquVeTEe9kWzYuKvrTooA5Qbx3FwFpkbmxnd4pMN5xTguMEaPKAzait3f51hky3/tk2
/D77/x/X62jfW8G0lXVKC0AwrnEk1uS2WIYB3N2jLEzKMDGH+I9Q9n4N/roW70Z38dfgrzCoK35Q
qvhLddCck1sUxa07JrtsRnfIA/l6Y5l5hrElARvep5OX36JjsTR1tXyrklFZgFFu7uBp6DuRsIkM
XTNhX4D+Ujx09k+U12r+2z/tpMVqKR3ig9CYkm1RQ9Ab0vwlGGdqKQK5Wxnmg/OgFE5+l+sU40Dn
3cAlzV6itKh3odJCNZAhAoILDNzGcx9345ORv8fZlL/0KXKyhol0gvwsmAbRqnDV+iB7R1NZemFe
ARhVB7YT/Abyw9QsCjbyN/gMTe8BgnF+h3J/ea076yYLMFSxrDjaY22trarBsShpCP+CuhgY2aSM
3ng4XiO3MO4NBGP3dqSFm9qKq2+u86Y0Tvj214V+qz3/9/tft/++/0lR2Uhx2zo6kTp6lX/NF5PB
rInQZfZkD6xFntDNNDd1GNvjJkhXSGb7R8U2/GPYlXdhEJhbGcl2KmuYjH3FsGnIvAMD2/W9me1H
O2aPF5pFtnR0BMGQeqv3RocNQ1na4lLY7TKo0vEqm3KcejbILTYrGcoOU/fu7aoFMDhf5EDOOaFc
/CgjeRh8Dba0T1alA/IL4RnekgMdflu0/rQeYqCSLDIhS6tNerIAIzwPEagENxsfQdIF+zJ2YvT6
OquZ4VAITZmOu5IP8ecjLx/lqCm2plkdg1bVF3imZdvYm+pbk6LX50Ekpr4wUyv9oyOch8grnPkK
OTgX9ptmoBAoPAE/Dg49xSkPUnPz+6ySPTKm0IvCkOs6PwbhAfieByr4xDSqffkrDyDDr7ZoxI+8
Nk+ypeB19EfKoNGDkiqbby5CNw8PMECUJ2xbv5nM/bcyaptbpD3dx0z3szvVCW8pOylPehsORxj2
mP1YrfIESSna2qRa617jHQcBJ78yV8d3Nf+QMFGteyXmUIZ9gZlPXB5lWya8bdFk49aPRXdUfKU9
KsXYHb1Ud8XiK5ZnX2PcebQM2fbdhCSZ9U4bdp+buJDkxQFV00cJo5DACXmGunWJ8ZAH0nwUbPYC
Uslf4yw404taiSeWB5p5i4KitbQrVlDGHMoDhnUWcv7ibkb0HsbKirB26zCirDq8jv99WFw24+KT
HadOvnmEPBzeykOOxdKNO15kQDaQtDOZ5SeMzybsKPvMhHLMWAcD6RWStaRt59DjZjq6TXxmxomv
Q+0s0qJPLzISdpJRv4jm2Si+ykOWUuKa4FexvPhXmylC1vJoTyN2GJ7zavxZ+53xmNjClREMceMx
VqY/Impun1Gd6fpjgsLV10hc9hClz9UMRWN7OkCYnp0eOGv6Yfo8k23wMI2F2s+aTr9FPIwC85E1
0pZ5iiLlfK4hYL7NYtQiHWreezwLxv2AJgS0eR8+njL6N22fIWxKqfNaZCJamXnYPELjdxZ+T91i
6KL3mP3kDyvXuJ2HBgZABDe/i9h01FW1cBI07qB3tKesVNw3O6w/EPR3X3Kv8Bam0LLHApbYynch
I/33CfUfzF0XFxCVzSOTKpMp3X/Bq/DXDPMe2YRHlGTUhXz19qItlynKOweZvoaIXi6FqqYH+eqV
vfj6/OpVNezpZO/XtbJXt4Z9qxfi7j9d/3VBiGPu0qoqfTzmJSameRPibypZAjOlQJ7ZLZB7NsNI
LH4msdzY60+mHtVL9sv9o6j8ahl4Nv5NbNpbwK6Kot+aWKo8TyjEHAanmCuyhGQK1bUbGCOTJKEd
IGHql015nhqteLaQ1i3HMt22iGeugya0Meipy63V4QXSTtZVbgRR9w8XLoDn+7i3LPQ01XIbNLHz
qHTGFR1FePdWaO6MoTyodZG/WgrQfPS7tTMWnPox9HRrjdhm95TV9pPMcv8emtX5r6EOtgyfQ11v
eC56oaxgTDpn04WWvNLQ01Ljoj02XsiaDoM596xTgkU1tXff9Gy62jyUb6pRvqPKb78aImsXXuZP
z7DWoEQi+vc4IPbGmkdv79M4H1dITwx3qtJ0a7cMzdsca+ENwODwBrt0FaF2E6H33nR2ujJ4B891
soOhFMPe6Xv16OIysxttyIAe3pXbdhDOjYgtZW2743TRgQVTAuzbax4X6SqO3OahrhDgzPW8f2Li
QsQSY8SXyFGQTxK98s2Zphf+kuoHC4CzM5XOu9XjGdAWIYInZrcre/6czszT2xHpyLtclG9DbGiv
WmCiOhtoaPbUECG1tEcehPZsaJxtBbZtM2Cq+hoG1i5M3fChb2/ROkj2kzfGOwFVGqZUHS0paiU/
TLSHwzJp38fSDRat3YrHyMfnUrcU49iUeXB2AwtjCER4nvGcecJLtH1HvnfTtpa5sQvU6kf2NMsC
8YcrXvHGxmjV7uiAZmVCDMSmrUJxX2cx02VoZG9WOW00UWE5XETp0kEK5kjh3/k8yNCmGscaBNUa
2YE8PELX8lTNZs1rOejz1JsvN5opPyI+/PUx8syNGvRF1SLd62idrIZerW58NdKRTMr1TQBq8QHA
Y84Lx8zfjfC1n8LpR86LGQO+XL3TyynfKbHp7kwl0C9KiEFQUDolaofVUl6DYvdHq6sFphBmsmm5
9Y6WATNbQfICCG+I9r9fqbwW4+zAbHgfydXHfDDmVYpsr9rpHuTnr6avdqqS9zLqfeSvoRjUn5/x
/2yTHyJ/wtClL5kBTABnRGsFWSh4wEikvmky96KjR/Ugm2yrOdQUk8Hf0OR6VQaBMlK3sjO23Aw4
GcUAGXr6SD7O3poOlp7LeuiQMc5ujHRqbu1Gae6bMMJ9MSGNpSEEUmqWse7mrBbU6XjR6V59WxpG
e6+3wR/D2hGkZeY947A97gRpuszrQfHqpVudBgvsmjzIMEvwzsaGPF+RPjIuvlYElzg6QM0lXymb
lN76Zqhe86sNJ5kR78GixDiXC1hliON/f5+QZ/j3DaoLYcQF5UlplYdT09S/ADilkWdTEef6I/VP
ijEb5lpx6Cd3a5N3uyvnF/nkeVtom7+iue8rmvvkyGZ+rQ//NvKf18mR9fyZv3/C7+uiRKm2fZVP
C79DGG3htz3lFe+k1h2YSdceb2SLPIyApbZKnCJF8O8dNQ4O+89EsetmKqLQ6JAmFkyGueTGA15g
g+zvZCQPJuJHWyaKaqlZYZ+AQES+vvNc1GFzbTmBW4ID2Hq460Q+cmLxXZTHVJzmJnmmRJRr2gBV
4K8OslsVXmnBeBN79drMJv0SzKvWMSvFyka8CthJboHfjNUj64dkMWb6W0We9yHS3Hd8SMPHSuv6
zYjA0UHzE+vGNI0QxHBQ70XRe2uyUbC3GuvqiEzcJyLfJpmNsG/exyerJTcowwG8IrOW1WyqIRfP
46RHS3xh7UK0N0qaZytyUjr4+8LmMe8xHg6q9aTVQEFrRdmzlMBfOIMEi5XX9N3Si34xJl2Dq3jk
PrZCvxoUW39ks6PKUEAJARpk71KDSvp/GEH+ssBCSdO3EHm0zSQaihp6lp3ZA2MdItTsiXfZT4gi
/ruuv7ZNW19SmMXmznfwBNRN3O50J7UufVpoB0xdnDVsDOtFFQinDVb2Q1PSXyP47dXDTDpbOzbl
q1qY9TLMEpbgM+SXlDo2tBV7ZV0AcgFzGiluf/yEyPlhG5yicThha4lUdE0VpVFq+KB1bKHc0esf
gWbekGZO3ip4wYsOKOyzK8p8yaI0eRi7SFv5/DGXNPKaTQ50/GyF2bhD5Uc/jFEXHv3BKnaFW7hn
0o3pJq6QBOA/hiiDQUEZZ1G73rAGn85GOcKN0AsDiW1lfEkG3gFi8MiZ+9V5gH+wkO2mX08rIxwY
Nk9cQzn8MUxNSgvLc2YwZcQxoWisX8OSBIp34n3wak+eTb5CRBSqV2SnkO233fDUxGV1k2qJD/ml
1d+kDJhq/4hUtcAmN/FARnlYHeGLwS+rl8+oZ95kdmL/yNL0PVf66sEpS/G/lr7WX8wCpipPM0xd
I52mWiZ0t3/PPTZDojlpW4yPoHW8a2U+uWgMPhvIZRws3G5WSZqUr1kUi4WN9PVt15fG3aBrSGvQ
nkzJuhv7VQgPY2mIAW+KecaSYVRbf4ay1y6aY4nJoTe56cnXon4TVoO44gBWLQeyHa9GNt1FEpfr
uXthOeVHbYvvxpi6zwoUT3TctGxP8eejaWr1qGCVsRKtGL+FTn7Fdk+/r+b2EDD+CkPH8Vt3KmO/
uO1VUu9yR18kk7rpZz0rud+XeQEKXMM50oW1t1PHbLZWoWJuYBnx1kk7VpYQx6lVunn1K5nu9NoK
tHR3cuIc2atQHXpYqMR+UPSnYLBm0zXs7v/qkENsgWrmQg5svGpYZ+7w2Jj2RSIJJfYQlnt6mpsU
SAN3oXBSJCbwTYZUqZ5dB4NxR503Q6qKYacXDT+bCOaqHlgfjlte8SlXXhAUsJZJXGmXCbI6879G
Lu735bgp/7qcb+7zctsKzI8q6q6TMQa3ren3Oyca8tsaWsGiCOz8paqiZoM/ULZVqjp/CR37tfXN
/hKVU3TvQZuVzaOXuzvEE5D4mS/KR3Z/pl75JzNUm+eo2JkGyp1eIewjVeJqKcNBGe/h39zGsyAQ
Ls83TmyVD0HfpMcexdGVbEcd8RZQXflgNOMq9yYNkzWxMZuGJTgr+RPg8T8PX22q0/Rrs8AZUA75
6pAhSNF+DWfJWeV9Pa4GPUvvvDL31iw3VF6UUbeN4qw8BeWI4zzLwkMGcuFo8IDujLht0QjB9EsN
OrgU8ZStxywermmKorxw8/oxafDTHjStfcE/enadGxFM9OcasCjeMUbejIk/a19bW9cCi7owRn/R
JgECxmpBEcZ3mh9tEN0b3ZTHHx1gir2smGECcxB+m9ypczWtcKMDKs7JneyjovPZZyDf8tUnq3D/
vM5LqnDV9bn+yR7wzMgGVOqFSNEByoQbaxwKgWuIpBo0AdaPZp8KoK7cke29pwZ7lvHBB0zFfegX
0Su5EI2JYkhuUi81DirSNpss1p17t6KKHSHN8h7bS55+52ellej167lydbWp2DYsBhCDRi4pKFlv
ljiAvxZlcIy8tDnXamJsHTJ5CxKfwQeQ0yw3jQ9FNK8FxeVnp8WHvsRe+9ZwxLibDF3sDb81N4mS
hkdsE6JNGtba0ai06Kw2ZboG9JU8G336hA5A+w7KZdMmZvh9TNDtEPYYXiBGMNOUebgLqs64c8Ik
ZFusW29O/40lM3SDNDf6cyRpCvYg+uNcn+xnvoLsABH068zUxgF9g2K2vbbsS9c3r5XwhpfOHceN
k5vkGmcgVqOZK7VVvAdsPcoTvKZoqTZm9NIWMXA1bo+dDL0JB4Y66K+V3zR3fZHc6/MorzDSXdaM
iNLMIck7Mp9K+CO3+vaGegJfhYCM9AWSmqLRodIckcv/DbYaET/EXKa/lU1O7kS7Kg231AqMY5oM
EC4Cx9uaomZmUFNlhZXB7CU52AsV5+lvTSDuYu4OXE2VdZIkRbjIY3EcjS54w+QGYn8QmY/qdPO5
MFCSH0zUT7hqGs+i0VCbxYxjLUPP61AXVXjSPnv5s/o8sG/++zrd/se7zzYMEsQ6CH7NU//B8NYQ
OrRHu1Qe8LNEldE3jOVYTt2t2mfJAQ1jfwNdsnjwC5Ylpp45PwW4wKDhIf4aO8Jr3I/JDcsChkci
fxAlItOiMOyv4ZmKIpX86BSC6+Fz7PzR1swmqdGdXX4StbE9BVKfpseGjO971WiHoS2Sb03dmcuo
ifOLmeB+WLDv2AWFFl8CWKNLWymCbxk87IBFubyo652ELCg4DfR/F/o8Ewgrix4c/Ar1uR4fInj1
MBu3SWaC7Psdjcn0d998HSgX53/IygCZ+3ujBOPEQMNABU6H9dbfokakb3wTOKHzYFDaXSU4FYpn
DHIXQMySLUCx+uiqPdxMeVq1lCOb+fDZk5ujt5SNfVpTiZxG9P0zCySpPZ0lzkXCYeTZX5iYv8K+
x720nBrb3EGWQhuo7ToW4J1772g6i063a4+aUjqnJrG7dY20xiNSJcFi3gW9Z+KEGIP1U16EYTMX
OXG7UQ32/PKiOgl4LEPXeHRSwVI/vdV1gQVI32MlXfOUlEGBeR9gGNh9353Gnl48ramx81Ctqzom
0GKTyD43sans4B/in6sm4dkCLrAxp145eKH5FPok1FJANidSdPg0z0kYJZv6B4Rr4RtB03/3gTc3
JjcIeDzwHl382CeIe0Ze9esiEuHR50VsW8vfF+GqCFKgQqqrSvXo86J4/knztunzJ/m60j9gU0uJ
BADQtjO9bJ0D7Iyepib4rlmuduqNJD5MAhNUmWXEX0as62EIduacgywNtVhY5eh95iCRl1rMwKRH
kVqrXp2NtxW86kX3Uc8496Zthk1FPmXnYjk5N5dGXFwCM3nJnMxHHg2ubl3rz8gY+jeySR5k6GXp
hsR7fPqr3ax1fYksabXOx2vSGuMxnAUQqYBAJp7Pvg6yLQk6scO/jBnK7di3qfd5MgOOUx9HspmC
6tjgaVGVtU/4L+mPsndsVetUefdBNdR7nKSM52TyNhTp7Ht1cLCDCft7PM0ogpm1t8MKFoPqSTfW
SoseUCGwuu3Jv6/kU6u5Y77zRrf9DGVvZou9r41bSzQf1rw1GwDqb0jj2DQRKrF2LsF/Xv3ipzE6
+M0jAn+WC9xQ20SOWp4/17y6a+NGZXZ6tyI5zXImQd2tV2PU0+oQdDVLNXaZARbVYXgSOK7fW1P8
Z/vErm/Irex+Hm+1mfdq6qd0BOGfNXBskzZcm/I3ijKxZ+nvrnqjU3f2ZPEPyMJpkTUNEslJiJNq
E6zlPhNjHLHPyA8v+0Rv78chFFvhGvFGFgr9JDMWWWJ6p4Sv7DmPL0LVxifQZw+fIBiwXgamjoq6
YW3sHDK/Vc5u17C9jJvyxWqSSzDnOrtYHOwst177ZIgBinvRbelH/t7Dcm8bBZ55TfNUX7hgVX42
Olau9UcO1+E1L64kgwtIhP86UZS/W/7sykEvxIs/x+Rl47yqkPtkyQHsy1wjcki3zrdTXlMy0iMt
2MjeDppkWYxvLi5XI3t1n3/nEipBc5NiFHVqrSJCe612XtusWtdpo/3IihadZy2Z7lIWSQABbXeT
Rr33mDXdgxyBaj4b1ih9bERablsXUyctbctrOyff5AgH4QlhdeNZMKetmllvpJoPvQqZRg0zbeVq
4ci+3o5pxDJxmbZO/JgN0Y2hp+VFvnwKIi4QF3kbz31fUWMEf0S/r/N9bsT//vb3VOef7/8ZbkPl
R6NQ908tJMNSagVR7PFh8g6VovXtPkK0eOl5Zrfqitg+SmKEPAtanw2QCccJcXkfAfum8zcY11iA
3Xt4+OQmjqU5uFTP1YfESby1zVS1HU3cNmw/Jys8Q4slyBhnw/q2KdAnKiGsoZVeH21m1ifH9J5y
N9FvZaQGeArm8UMSkbXR7Nw/MG9XqyB3rFcY1z+RW8zuhFcrN8nUDYsMhtnN6CklOYjhLmy6GvJf
+9NCqfa1IrMGdqEbn2OUsZdRhfPfGPQ3RQwLPXLd4qbyHH8Xa329r9idZuwh12NbdveDrk4YC7ff
tEnv7scy15dx02EW6FFVELzrfnp2vTD47naJFiu70m/exgoduMzMBN9HYKx6zau+azztuS6cZ3M0
/S104Hxrl6K9C21xToHyvqaZsZJ1JbVBl2jsi/DixOVdr4Txfhgi++jncFHkgdcnCMUCGWvU1HiF
wqvqPpC5VpF4gvfjvYSFj9CmoVb42Y7NLSUxXqVtNK4NDMg2VeKbtxWz07L3SxexaxAFC1jbqDa1
iXN1ffXWAAb3XQMwsyhEkWNPJrCBnsZNobrPoZV3b64bFYuyr+o1bgXx1q5UjC9Vq3/2bDtaVGbY
/Qigw1fI2aN0bTx0uel9WJ1yx6YYPX78lEcHxsKY6MumwXy3z0J3m5iNdyyGetjZroKxWYFf/QiL
Pa27hQq6+hnXsWHTgYvbFH7LDjxvbnUBfq8GdPjWJv3Fpdj6TsmJnI3jLQM/dDfIBTWHFFiMZPsx
4F+0wHycOmgL6Ql73PhOHspS1Y5KAoRvbkoUpVpGmWuthVVo594Z4R/04mVwxaW0c/EAKvdBq7z0
FhEl9bFQtKci0JwbPRb1ebSqC0QAIP1ZHLOFe4/VNj+pUXD14HXvAyfDJb2KCvOEr2TrrafQzl57
m6yxaNVqI0NltG8xDVWutt6h2W83wyJQ8vzVVPDqqNQ2POpeewam6YJ/RkVMMmhC3DxgLRo/ExEG
22zsf7XLzoQkJumaeYiMURv7pjhFvup8dNe7NL8t0/iRGmiNPXvMk4R9+aHv6+5JdZmpgYZnW5Ik
P3nv9neZ2xnnYXB2SNOH0RJBLaSETSDocyeerP1dNzgO7nPJGzVGRvQoJOy9CF2yzzhCEXcxwppc
+EPerQWZ5SeWMe0a6D2vtTm0Ddtbqp7W7nP0mTeRJ8Zl39QK8i+2kR8/Tx2zZZvEistd9nNrEvCC
cnVlGfY3og+9Q16Pl3KMrVs3a7bsPtemZ/wseiwH1Lh5602ru0xNJpZ64eIrHb1OFUDfmJ3O2Mb1
R2/e967TP9ZJ6J1Kf4I7XKbQKpIWEgm+NBck/Pyd2uPPIHicLxjTiEs+nzmmdsmY9GevGnGRnV1R
Z9u+N4KlDAE3ZTeKVr0llISL2rEeqkTt9n1tV0sZOlEwkXlLvsdKbj+gLdxfs7ZYpnMkChibUdC1
60EdlNM0H0CT/TpLE6PbdqH9/avpa9jXWA9GMaUNfvrvKx27PoLi/Sh94R6Gso73WIp4UEKHbBeZ
WnDuo6jehpWR3FBKHDeGMMrbya0cbNaQ9uj74OLxZt4VWZEd0SNuDiGP/66NCvdkoJS60bGQuB3K
plj7gD+u7ZQgPW326oNI76rKAnXgTtkdutbxrjOrah8HXnOLtH5E3iutXvF7PaslT3qSgi3Q8vpb
XLXGEqRedjEou+4AUqk7jAwS3EV16HZkUfeazaf1ljK/Mvpy6TqG9t1mY6Grlf3uiuxeYw2xrEkq
XnpDWSMuIj5MSGUhc+Fr0PEb9mFSXKw8anfV2Ny4PErbRHf77WCBlVEdl9yCHerPqlW/6XYWf+T2
GZQmAgs8zBeb2vOrExpiWXZafUXupd2UaVOc3KE6ejE1QR/juAsMI8ziayoBJd6oYVGl7xixBQsv
Z01iu2a+gV5YHKfJsM46OJJV6PXai9mPZ3IgLoVKT2PK3tSqXX6PQmtaY4VYHkhTOte87t/hVjBR
UrVnR1zbd1ndxkcjClDyy7rxJvPm7YtlvcWaCKBlNONOC5t2awcskZAsumtB6f7wgMkttDwbr2Nm
9iDMK3VT5V37THqCAgkjonnh7JZFdqf3dQEOoN6pTpDuncmz99oUFyf+l8l2VBv71jNLbxX1s1zV
EHv46UTjKRfA8QdMKR8s06wvTjUcEpipvdEvjJJybzA06TlCgG9LBblZS3BXwHe5svuo3EvoV4uw
OUgRt0HUCuhX3bqLFk3TB1Xt8iv+GaRMG+toVV26NMyu32NKEqwnV8tfIWK8U3UZLqUHtaMwwp/R
POdaiYdRpCKwViQPO3qqve+ibtwOXZJfA73HiaNo6x+2VyHm2WrvCiWLUo2cx1I1p7WmJa/uWAn8
aw3vks0HCPb9Qo+5UX1b0bFZ02ptNVWOWId+5V3kQM+zza0bY/Px1YayG/wWi4ll/hQ5LLUG++J+
fvbnh6W2tg1ANXT99IzhT7h2C5GflYAEIPxA1s+dkZ682PvmJIZ3jgz212F9PxlGtNQnHcFaD5Z7
5R8cz9XOAoLKckJfG+gJovheWuv7vEvHWzEfol0+ZrjjNmm0E+wUVqbd6s/InX43qmH4oD43gVRm
ocJuu1LSbFE3XrHuyX0zXab/R9uZLTduLN36iRCBebjlKFGixu5Wd98g2m0b8zzj6f8PSVmQtW1v
7zhxbhCozKwCRZEgKjPXWsF8UlJu1KZiPY7cR67USYl3KTodn+04cK78RMkhacz5vmrpV3pmkOlY
5H4NtZxuZ5/ukcywnENsGyN8QElxcNXJuUVIpethUuqercJBgW2xrQetcf8IaVyUSoZFtoWnERgJ
m+bFbYZFGNiMvvSQuu/6zDIeEi9ki0ovBP3cx9iYgQgASKC/ByLIQa+GzRy156E22AKSoXrOqDNt
AGWP12LTMsPe9HMLqFhxH2Ijcn6jFoUKwrb1A/cpMHhKjnT1h6oo04nO0/lkKiBNNj7cydG0pCYq
ZeBBMPmqoPD8bVBRhuppB1oal10S4OGJrvQemjPD3iZoe+9teuitMKIgGWTRrVqO+XU053wfSlXZ
Vc6sU9rz/KfJGZ4COziDjQ5CyIEUEixJd/S1ungknwYkGTFNcGwtsHGbpyYgtfVnu5ji80heg1RI
W39OysK98xLzE58f+9OMFvsCB/8DIe4sbDErFKxiF7eregrAAhAXR1w1/l1b/pSBHYbqvnAGZF+d
ekac2wdJpbUjyARjfrjYYPs46qlL78USIg52C3CkKHDAYCkHZJ9UC3XUduFIGz2nuu269PUsNcpk
D22kBc3X0LTUYYm5nHIn4nOVqv0Bynx4ES0oJxUVaHemef5ZDnwMvOsOpJUBt8jZqm1+ALL4sa2Q
CVILbos8wTqP2jxCjsI7c23VlvMottZFIS1p5qsidnUIpkB2dalNFX6EDQ4RNTAm0x1VJ+NBnSZr
a/hh8Bjyqo9IpKZXClvLSg9m0GjTkkK4p4N111uqyc80nZteqYPFic1vPaC+c9j/OhkFhdZuKg+e
S+K2jBIH8cmGZ7HlTEugz7kYZSyH1rmjyjsd+i5q96RNKVGUICEHJf3mIwr+HTGBhRFFab9wv9e2
bewHz/SiRHszrv17W+VDESU/2FxRgO9qmvc7i5+WZSiHwdPpqrU8sgPg2nDpo2Of8mGnDKn+YDRP
kdkAbFRtqFd83mAoEWBOVr06vfZtfQC/oSnRFlGdimyDle6iWTEe5VCFQAJ52uoOWqC+2uq26yjY
6NX1mNbmJW7QNLSqSUUlheUdSriHd52jmac2ItPiwWH9SQvt5mloho0KCe4n0+n3XqIqj8uDut81
2otBx+otCQL/MrTKLNvG0xAfMr2Ma7h2UcAoof8/QsGUUostfrp+XKAcMAwnvmsRO2bE1y2YNLaT
l85Hy/Pdm6RWviC8nTwNICTNrm4+BShMfyroRiqNVrsrA6X+hIiRte3hqOYOyxAVFv+o9aRm/Na/
swqaqoBu+Xd5bP+qzXP8EmRxfR2pIRUhL0hebNAye3NoIvTi8YKIgLszNEu6V/AiMwHLbaI8q66p
PvH7QRsL5tHpwS2GiFPbbDRvHGWmYbC3jCvLaNIdLCI2iKkEOWkamHbgwO3PGakE9CtcdUdeH++k
asey4OddSRyLFEsIfydtonuZq3t9cCw1pK0vczuazvi1J8+3BPOE1xyKmc548SY9uT9zmqvLkDYt
frCmUT1IcD6k1DdHBMwkWA0Qhq87EmOXuePoo9VUoCi+rGz0rb6rQ9e/eFO7QcnJzqqry9xooPDW
UxKSPyGZQwV5vzY5IsZzZTlef99DfX/Iorm8dZMbuk+iT0qz7TV1+KSg3/gpq8cvoKi8c2Hm41XV
A95UjHG471oo6KLeA16kRPbF1mo/qhk+tYuph6zgzqTY7KslPLcxO2YazcOTO7jDvayR11EK50ke
Hd0cdWcnH3jEi5wd7dPpTRAA/Ab19jMnOfUDtVB9Q5eHdZ/5VnwVje6pbefsobOSz52aBC/gkfUT
uhYwXntj8FInbXsg1z4dxEvzQLOlRughco23MOvnrCn6hwCd3S/dj6bKgis9LNRdOVg1jCF2vUPl
tT42MUVONC2gQfJK1EH2seX8cZoup6aWVfr2XcC7UzPTykMykT4IrCcfEOYXmz/v2TNp4x294IvB
p+3RT1F3WEaKNZj3cTA9ySiecyhQ8+GnjGr+aODbUUW5tQq/zDXcQe5IjU5WjdvZOPh0puxiWzHu
J199PZjKtaMMwf1q5oF/0XgNPkvQak/NTtuHE5XiD44iiNVN5YMWWIMlhHwEex14zIa3y/k9G0ar
1rTP4OEP0dBO39zZ9ndzS1PzpOXqWdVJd9E7vXPhegH/XofbaFFBkUO1iKLIWWpYLl/vnN9wB/0T
sWlvZ2mRefuxB1DywSHB4h06JXjnBeyD/Io9NGQlyL1eVm0ad5M2M417HaBiEiyL+DZ0Ya+HmEeF
U7oc5Gx1rHGr40PcvwhZl59piE82sv46T4ZrzHqlfxHyYal17t++yr+92voK1pAPyzciu/rB/eFK
6zLri/mwzBryv70ff7vMP19Jpsmr1PqpOnRh9LT+CWJfh397ib8NWR0f3oj/fan1z/iw1PqG/U9X
+/AK/qe5//y+/O1S//xKoXeoeTo0ii0EITzaRcvXUA7/MH7nohTFrHxRbpVZl3FnJsX78WXCu2l/
eQUxylKXVf5b/HpVmSkHlbrzvF8971f6b+v9t+uzmWHrPZgxT+frFS+rfnwf3lv/X697ueL7v0Su
3oKBsKqhP6x/7fqqPtjW4ccX+rdTxPHupa9LiCdd/uUfbOL4F7Z/EfK/L0VPfbebUPjZmPHU3HVj
6OxrOuKR7WUY9gtlgJk3dO4wpEfL2qqV6+8Utyn0Y9og6tfUHk+Ui1sCxymgJ47mlVtA6vVJL9Bs
2ok76PemmXpnen5B0Impn730pvJ4Ciz1Uj/qk+HsTIpKW3B/W8oMtF4ucm0XMTfRdRNJNzB7UHrK
qTXOibJdhd5053Xialql4HzfiGE5btIfftQo1yaUz9s8y5IjNSnyUWpWPNGVeWVWeXsH2VL+pJB9
ubW89kF8ElXxzT14dj3ugIXnTxKmJ0iJhSRbThKi+yqPSDmPpqwqAWlZ0MNlxjQLLhcRx7+8uu72
D46l+yRR/+LK3gTzku7/EuQGGbjcHc4znVgolcL9cZYxYpPhdky9V/fqMN9CbFMhBDH4fV0Mr9Nk
rhwkzntbxaqS8FCYgHe1EkSLUcdUAeRUDmQJISldx++CEtc90305Hd/NofP0j/B3VsgVU3c7GuoA
TR8c/qi82Xe9Fjl3cpaiXdH3eXf+YOeBKNrxfMpn6MOEsQ1v+ySAreGPNSRCDiXbW1ig7P642uQs
TJ3+Chjkbx/sskjZuDd1OdsncYrJSYdDpk7DdUW/PT2T1AkRcrJ4i5xtbtfexS5OscvZeqC9zr6R
4SwEeHLqUkzx6/h1rkxrzMjfRUbdonmWjQdaAPptFM+IWsOv1zxsKo0kCaJGCp9aWqhJ29njIfaK
9gHx8fah1krn5PTuJzGtdui3PllZ67LXIFQOGe3IB9sM+u20zBTb5Rqy0mqU67hOMF2uIw61nL9m
Rd0cBaYrZ/BAPb7idT9AdyHh88rNxXc5F8yuoHehhaXbod158HKG1HBPamsYKbzmVdaclEqxOfcV
hOnfn7eaUatbCffbuh9vWk23N0HTZ7tmkYFWF0h0onSeS3aD0/VglA1knWTzP4Z8RF6LP4hd4Njv
Qg3FH2S6ALGhL9hE8PwjnEbO2jQASjepa9+ES1MECpHq96yAHWhR0lgjQlvTIA0esq1+/aHpJ8lo
Pj+I0VnUQsG/WiRAdsVbbxCcRje5HVA5WjKAfFOeIqqoEFf+QYQHIXuGrlzbX0jzSuGTXuJaqmGX
OFothj2sJwhTN2XzuDAUHKK2jnchVO8h+tpJTjtIFu8G36sfy2GqH8WmLbYOUHe4bcjRHmQs7g/r
jGp833R+cN3bzXDbq1Z/6w1UiDcyjmGhv3H1u6Irxnx3cZB8oh9gdLpfQsRtKNzrPfzLQblbV+jy
+HWtD7ZwWc/X7z6YbTVSjoo+PnZvKqHvfldeVUSRMt+SQ9De/cJcfnYoAd5cYmT8bublR2bwI3Ub
0PS0BeEHPy7y0dssjV4GcGHHfBGVk0P6djaJqNw6Fnc/JJcZH+wyZAfdH+n8/9oMnTtvSHyCmvIA
MWdmpJzXQ+43r0MzaDcdbSK34hT7ZW4PGmcbzPW8X6eRVfd3fVlp2wvbLbLfOTCoATJA04gimoC1
aq84zTdj6rLg1CK7fpvHORvTqKmu4zmtrhMjddWnwSJ3oI5uvpWYeglMBKoweXRGd1TdyEPeickN
9WLLw+gAPUijqdnW0234ikdnvuJnTrsHzKrfy1mGDqg+R915tetIt91mugV3EaGeSlPtRhtL6+jw
soH4YVwPpPX4S+j63kWKt1QGFndkelBVvl1NbM1yybFQKMlwtfUFhHXe3PaNebnaO3ueVnTHoIs3
zPr1nEbVkTy1+ux1GUSVim//qiPnEXbZ8Ivb5sO2BtT/4L/FRoYzf4gdnK81l0kr+JQDjRJA10CO
lnoN6aQ8uDLgaxou7sqOyEjS6fBqKwBWFWOFws4y4zJZ1hnCJalXhe6mWTw1PGbaTla0x/BKQj5O
WdYGWhvB+s4M8RZWtUt1xxnte3rW873bQDTMv87+1Q7BiWhJ9SO0Y3g9rCa9r+oE7V/EDA8WOJdP
Eit0LX+OVfvZokxD64Oi18rG0fhJEsxAg+oBYJiE4dJGrBrwqolX0AbidVwaHcQrc4uOOqTqGaZX
b33W2ZrUyTf1oidFvp4MfEX/1DoUb7UoUYk3K1CVqU0amhoNll+v25h+2txDVAKCZzlbHastXLx0
cGhHOwatIHFyGGBjvjjAbvw6U+Gbh4Ei6jpBLvFhJbnEBNsJjNAsLMHrtdPlRdF91Zwr2poMxyz3
9kQ7XmSP8TdwUMjBqN8C3gCKhRFUw0OnfassjSarcnqeigF8npKkVMID7ZuTqw7FT9U/B+msIoDI
B3aZLqvmbV5fj+R7/92q/qjDjaEo6Pvw8HhtDa511PweZDb9WRv4w/rbSI+Cl7Ccr4OKbH/rxvOn
oiq240KMBn6uuNM7ZKOCJQrQIs/ONhoz4vUSveJPYUnxypKg8oZb8Uam+m7JfMopFLOG2xa/UlJI
qTB4BR30TvekQjh+3bmhfUDsyv6izNGd/A6vESmNn9dl5FiHsLEgXTZhpxo29WxVR3lOnuPIuDGd
fPvhWRlQJU/gs6oaN1b86n21iSdq6neeaeTnZ3N5VKfgc2UUzXOycC0YaQqLjtmcWnVQhru3IUXR
4CyHOXeuAUeXZ1tBz46FiqtGc6MnOXg0eJQJvXgygttCP1dme2P0JgIw2ZSNx6wbem6yTJj5/j85
WdpuF/2tYwEVHSIxrXoq2845S8ik+8Od7c7HdYJuz8kVd1BQ9TLBVwtr20Kffom5XHdO7suiCC+L
GNA73ocThU95FQ5t+Mi2+9ZGYuVA13S6o7dpOJjL8rPiltsRVYRnJd2pMdyuRdcMz1NQ69toQPhW
bCMdt7d0Rf3qLXyvYqoKE6qgTD07i2mgO/2Q1DZPkcuwZNP3ZFhfxSfhZgyO1MuA7LSqb56mzP8G
d8hw4wXBcDP5I13ocioHbu+Kgq7FW8DHqOrNIzEy9Is2qDYyhuos2uvW3F/WXGOyIp787Tpb1rXq
6fV1XJaQcZk5n9ShDo4fQuxG5Rc18D6HVo2SSueZJ7dXInoHZ5VTOaxj8UukuB2osl4jZWyvkReX
hFKQmLZaAM+IBMkacrZeEm0Cxdj+5dUkkj1qCOsgnYmq3oz3DgSDu3jUkr0Mey/E1hvjfe/OzmaA
g+LwweEP6a8h9Zbrj/ZiPIVlpt3UeZ3ayKmwyOg+61M53AV60NKclDkHj53lI6T29cav5+FahnJI
OvdJNfv4VkZVHGuPnTXucgSE7otl5JlB8Agwc51SwcJx7jrryp+aOdp6XQvLgJf90IB/R1s4Xma+
IjpkfzJ9ufBohsOhiTL6lKp6S3vP8Fg7avgMEIC+Sv9ZDkZst3QQWf4pXWxuQ6PqPCuIuyxDqvXd
fR7op8r0XifoPS0MFkKCYgKKlu2duYc2domn9za/7Qvn9zUeaCDtXXbzKAFVX03boA+nKxnObdnR
jGZHWxkqbmo85eWXLElfrwYrUkX60naujbRN6LopDJI27qJbBpdozF8WBzso1ouz2KLCool4HZvX
BkA5uPoJ8JdJEiVDORiRHdNHUwS7D451iHaLeQgtmx7BL4bmopMzGQFSKS7FphEee4vGx107NPOB
Knz47LtR+KhG7iaeyuw/vDLXRJJHYlPDDZ5lPuD+j/MlIoSc9hKxXuHt+uJc16ApGC5fmtA9qP4P
VgiHV1IjobexAe+cXaXdg8wIIBKwhp91GweneOmx3kh0Z0fOdgqN8UEOLayp59JvoLVvp4fcBuSR
xX52lNcExTSSDFZ9exm5lNEaxRo3ibwdb155ddlfeFNSYu/mdsvcYXnrcjWxrqhVByCcUqA3SVmf
aBeEW4oG2Kcx3KbRUvBfLIUaeyd7zH8X1yWo9rt9WrnRfp0TDEW6mfrgdR1xQGb8/3Gd9drjf389
XT+rW8OCoaxKLeO2aPRjH+vWdesbPG+lfW/cThXL8OiVGrepbcSnEQgwspDGrZgG8V5iJLwClLPX
Wg8syTJFImVtGSoj6hG7KoDwqU2qaS9GcV+uKOEjIKQ94Kt6E7lR8nqXLif6fDalaUxXaGLsUb+L
zC1JDfMUVZlF6zb3/DbgJw+JCcae3N/FTy5ncvdl1bZXr881/hhdk+VT7viCBPdul7qHsWgNuI7/
sKmLA/07kDm1frHnMO8glryEoGD+tdet8lrmi0kmaHx8dnxSoEVZ5otj6DP31tYn5RBnI3iOobyl
V6K6nTWrvP2roTgkZILV2q5noLX/PVZWSqPgh2PDiFbbz6ViKFs5M2lauZzli61MFcT/3rz/HIce
rEJXMMlMN91/4MaSoU4br5JHNMy+cWaJvQ774J0Md0prQeob0LZlwVlzAsBn1JdNM6PHeTQNGpjj
Z2Mx+1mXnCb20lsZWhXQeziSFBqY5+JF10jCkwWCcHQJ5on+ssbMM81D7ITPAWClFw4JX1uT5xgU
LuwMvbdjUTpPjW+jJrkOAYdc9wGEJkel8S7eALKyx9g2rVsowseHGZoUazK6G0jQpgff5NBECizY
VaTvnL7k5jXGdnI7u68TZJYcXCO9TJWRzB+tJN47tNLsSrdKyXV207HQIuOxBGi170ryZKZlIam3
2HzFbLdlYTeXEHFMLLCBmS0/lfr0WxdY2onUsPEIqelJjUP1rHWtG22Llwms2GO7uKauVc6aPV61
huNFCGln0ylR9N8vkSZgLbrTzWIr11xfTBrA9R3TvFLSw34j9rT12m2FxMfxstT6YsQtLzB20ssL
WZcrXjQvca7zWA8gTGBjZyz7STdS+ita/cFtKWzpN6tRm2b6bmW/KOH0fBMJaf0lZl1iday2dRnU
fuLNzPcUrfvxCym0FwCVyqe2mKxj0ZnlVZvV6SeY/H7RaXz8+eeAMULwog5IyyzEGuOkgpMxIPIS
MkA1tI2dXWXvh+YylGDxSvA6FO+HuYVNe3pLj/V26CzjnCX0A42++5X+Vs0/BRp06YB4YPmqS2Ui
TRObZ3K7xlmim7HdJbUx3BTt72lhmacQiqcbkKT8qyoFnUqQoUUNiRhWdMzHG1JC4p2WEDmTQ90A
krp4Po7tqDVOdv8TSTMbXPQSJ8vJmCRSBxS6OsVTAF17kPQZMGgOxqyFytVYkbCf+R3Z9laVu7+n
qZnd0A1ckvqMsuymoSNqmzi+tpVJjZt6+6jrIp6tckcxz2g1g1ofJhCAi0L6MoQ1arr3Qh8VY3Su
Ll5L7evHGWmAMwC8F3adxdcui+eNVkT+S9fRjqT1xfTiV5G18domf/EdZAeLIvBQUWiUjWKB2e0M
EE2UDbyThjrtBadtxrF/GWpC9QBbzbvh6hVc3b+dm6ZBtHUGtuTtgv40OtpjjDrSeFbwnLO9sJ1Q
PqOLfaJmeDME1V5sIy2X8+7iXqZkfaHt62UFE0DX3tP0eu/WSnkFfYq7T4DtftOT+EsDxOBR7Sv9
fsiqdCP2POvNXabSRu4tTb3An3k00776c9WeeAMalEqy5BvotmbTBJ5/Ry/g/FQq7aPYAz2rDqlv
WiTGuEjUtIfOpJ2ohWfzJfpuhPH46zAHyBVwW3vsy3a+Qv2kulLNLHhiO0gPvZ3bv0bf9Rb+E4mE
3mx6tGNoYV6frOGbBPmEpuMOCosUDNSb/LwYgRqk+2ly0jPdeM59XinKVgksfs3ezoKcVKnYorez
1Xs5i8fi3OWQY0WB/Rjy9HrNZ9G4kwMgdvPOin1UG1EO3HxwyHCK/ceyzNxriV0j4HknE2bRc9qn
wRPkfvmzVqfx3ldp+y8agGOxUpZbq3fSn+0Yb2dzGr8HqIvt5zp5H9EsJZJ/jBCeqDSOtlkUoiYa
KAA+cqg2j7DbZHyLFDW890VnOfScnaXCCXYRUQ5lc+KsmssB+AYlsm48OEO7nbc4xOulLl+atD5P
SlkDCln2NO+mLWtTAx5vmvrcLlK7ek/C16i88mmiMfF6cBX9MM6l8oUM1iXCAPSzySaIh+wYSFRO
fVhb+NZRAf9B6Vm7gVm3fYJHcbqD+/zKyHnZW7WYioM16cNOYuVgqOkPKOy0GxlVXTSDqeyv4HNv
Hthcbvu5pizpI+YmQrltQx6uMMiOzE07fXb0fCcQaOhR2Q4jp7ITlLOrO9rGtW31DEBxm4ZarzxH
/jTtYd0vbJAy0OLKIbRV9aRYy4Fe84y7CKf01po6kILul4x7I5WCxSPhC6b9707zABHIGjgsuNdq
Gh+j5X4N2ZdFDSe12NYDXMh/m/02P6ySnjN9t6j7VWgFTs6V2D+qfkpIHhvjTTqF5maGhWMngeJY
l5KzIGmO8dtSH8IS917xtKyJjlCu6PGuzaxd29r5g1WmbDTNJD7WepvuGj1ip6mmAOc7FZ1Rs/5l
KDPvoPfqjBQB+tSiXS221uvn7aiMzaM4/tamLnNB+AFNXWNkSlo3w7abRm0nhceVIPpStnxX6gxR
Lzr4w/BZqpYX94U7+j/PL+VN00CS7sI53RWdfeiL7rMb7SC/3Fj6mJ6Hqe/DfaIA9XTy/xgmC8o4
H8jQpX17lNFbaLtgkevl8GaXFWUkdol4ixe7uQgkvcXLJSXU+25XEDCVC2u1HIrSt/dNX8+b1SZn
C3/mWS88aGwlxnLhJQSv/zqvdQdAQRI5JBVSWkPi7IsqeR+zrthCvHakGvUregn2qaqsu8v7IUNY
r4BF8wasfxFVtkuYmNzcoQrwNvUyFM8HGxnfH35QVxtNH9R903JnE3aBsjF+paG+vw9oLaaHVdsI
B0ETVNmtacITKlEyyQl62BcWKvP/nNQ2yfm1VKJFGkrfZg7crUwmNKSQZ94kpT2eZRwgj3PoJ0qJ
YlOWmPeBoK733K2cy2xxkxPWqCySf6P32oB4KP7NpPJ2reST8SCHue2dnTM0wX611cDrKCGqwSbL
VZNtMVLtwyIcJgey1fCt1uS889GHwXGRCgvtxECM+rsEvDN3vXaAzjbbim1dg5wcfU+N41zWEIed
a95ZD3jUXC7VvV2PLqD0MM/m8NHBM8dPSq/99bp45fE1KM2OD5+nX8GgBCXMItoKqWH9aOgFOGvH
vG9yVOjRlqwflwAxSYAcYue9SUKXiTQrW5eJf15rXf7Pa01F+9WLYu3k6uHGsa3mSQ6xVqB4r/nd
q65NW0CKpM+eed2pafvU95n30GfhkqNCS2YI0Ff1VaIvYxJX1OJz7TXaAY7zULCV+Ri9Xk9mqMv6
YpvM0XsYWV9GXam9RFn4MiaR8zgOPO5ViRFey1CgO97s3IBCa86C4cliL3iMtRsZSFAIMz1YRvNT
tOB+xE60f0x6uqZqCzDYtkM6b6c1fHNkhsSAQH691LrUcimHJC6y27wYrS3CR78G57esoYK8uh24
TOYtlS3Vzw+BGtJkQZ/+Q5j1d/WcTjdikkMJq9MRPWwdMkfCyDzCJR8Tp1o0DySKU52q0YwdlISR
3b6SrUQiP3FyKgc4HP1dq2naRrYpYpNtiZyttnXGB5ssYFL126hu0e1DAKC0DMEX9o40DLCoc12r
6c2FTgy46ythWDHVe8vSocjsERc8KOAnD/VSIJ2TMjsAM0gO1VJNXb1ToP8cNTpoKOlFW3BKzv5D
m7wMxVtScrx41zZ5aaenShte5n5wXJZavMnMJxltQ7JboIjQNPoylzB1+RqM/m6vWV/8Tv+OIFN+
L86u1TeQ5Omfqqz2niY9PIo5zBDiMwZwuKMe2V/GQm2uc7VMduK1gkbZB15MHW25gI/28eUClyVH
58MFKCa+u0DkNu4BKlO6XoG5tLdWmGwZknaRYWbR0Ddp+jZN+hMEnu5t50/RrrGi6JcKIMesw3+K
EJx5GPTChtSiSD6PSv0oATRQOpBdBMb9OhN5wPCXSmMT7Pnm13TOrAPiLnysLFjr0zGDH2bpWemX
Zpf1ILYc4RV4b/PjaveiejhUNEqS50Ic7MNUGSrSTLnMBaeLXtTbwtNTHPFhsrqgLjfdok8hB7vo
SFTJaR3TgtUuh9UttmkOwt08kAgSx8clLuuUNYVistA7Q6/t2/UwdH1z6ktal97sAd1It8YI0d7u
j1Mgh/3cvIsp2mg8Jq33Sx+MxR1cyfq5Vg4ygBoamWebx/GLvcqOYheLnLXLnCFp9DPPNqs5QFAS
TjuKrH9a9N16q/1PiwYIYvV5E7nOVgc5tewpZANi+a59HMfku5jWw4f9B0Dhr4h+0U+7zKS/TD9E
8Ui2eBmusc6yWhVG3y87IPFe9jN9NexoaHJvYiOrSOnk9XOTAuBTlRkwSlY58AhXzqfJBpkOYc3v
SNi5nzXun+TwNP92juv6RjdohES/yHjmPR82odKqvyrtveh8LXOsSn+d42uKf9sEEdLcSTHttWHa
TlnBrpiM9veW+/Omh8Tlvm566DzUgN1XmM3fGwfuB/gip23awOXoDFOxo6IS39N6PF7b7qQcdacp
Hl3Nq9j5gMMyPOiWF/KwKRoexr7Rv36YpLW1AtuqWTy2NbwH7qQ71+bgTRmqEzxAgg+qnUNi5caX
pB7v0slNfyZGApKSp7cn+DVrMKZEhIpqfKmH/k7yZ38V8bbG30YAYnO3OSjgndsln+GlyB6k0aHb
q1S3vlhTUwMACz9JQ0URqvZphGPr0uaQlQatnqhhHIwR9qoOvt1jaeT9tihM1LaXTog4jy6Lyvx2
J4tOdEvKotJDAbDTuSzaaVO3jxEtobWYxxTVGR4Ctcpv0TZgB4I42WUoIvXCG6thIncCw8ryuCP2
xVTHan4rS7ytIyYEPbdOrGi8zdD32zQ9AryC5CO4nW09uW8WIb0uDPOfXUjHVOt536dZ9XcpG61L
hNWq/SakScej0+5gNzEAqrd8KnQAzX1RphoOZOQmyZ+uRgsebGQuFbYuMpuiTbXR4XxYfpADe1eM
M+m1KcvusxIuUdE176p4pKHqPx21rbCXWBwBGbXLjKT3+BQvjiAuzVvdgIf4PJKqyopGbZ5f8zuD
4WSHkQK16N3t/H5Sf7TJC0qh2U8yfeo28qb5TqO/6RYAOxRhrwF5H+3rVKGfT4nd49R2B0ttnRt7
8i1nR7okOeQQKdJlhMa8uCNFd24i/h7oh9CrTIHeXac6IHb5y2iz3ht0/790I0wfqx1unL2ZJuHL
X8Tbi12PvILOxgYusgJ6jzSp+ZYuOUkZq25QbygbWwjakbvwSm3cmHbWIhlbGS8NlZe6JQlJcuAu
rLtyIyyb8KxAaaXAdyhD0zb/eVKlmTTn5dOZJFUB/e1yUOCppL0Q/Yx2/sO2OGJkylCEGWh7Uu39
BLtxqbnVbdxM02O4HPLR2jdlAbv7MpIDDf9m1PDQuVi8rFPvO2rFMoLSET4OOvuQRA5uVlM81tnN
0KvfxCQHu/OKa1fV28vMJqrD67y2fkOip7uB+xMZo25MesRBi24LEbpFjWkoybcvRvFIpJxdwmVs
Btlveaqq9Msk4y1bJm1fzf2wkV5LbQB9w3M5HhlLjJzJAZY0eAuS29UMfS8NnGXXvU6oGyS2q1m9
T3QHKSOl9RzuyYrOO9fV/n6qAncXJ8b0qelD8qiW96ir9HKFYwl7qK0pN+KcB1UFUInQunhd6J+u
EK32t+J1+ak525PzA2Tx9MmCC/oZOYCirutuW9TKfTXALSaRhQU6u5py9VrW0Wu+Oo01THvx6k03
nDTwrrBh8oro44gfYr08ybISQSckhH1K9SSjKIeIki1ndSurkbPqILGvJmi0bPRGTfTwLK1nGzaH
+mcfMCsFjwiaKJRIrwY+yNcGNLpnUNncmuug/FRBjrFRB5TZCt40n4RPgFxQs1ODeLzqgpyGiyWn
ynZa20ZRWMGKxzDTi9DY0M2QnPlRgq+lNAHbKKazi9tY26Z+9qfA0EEEwK+yg5pXqAAvJThlKcH5
S2kuJQfk9WN7JyZx2g0ENqpnDgeJEIfdQeQk88W2LqJZHT26WXcndrVRBiRp0MwCr6/d1l2VX5Wh
/+jPign1l1BaBZkOkZUGR+rsxz8zfsshV1k8YeNxihZMcrDRDt6IETUswuX0Egp1Zb7vOspSyFPv
PO8lLNrpfk0BTIoJLMCPlCtJHIgjaswRIeym3nGDNR7EkeoNNe9Ce4EgIz05RZFz4/P0o5l13l3Z
omuQWRGCCv48b9XaiV/awS02zpz5Pyq3uhsGEvKbcf5esuHjXS1aECR99VtiZl+sIcm/dwr/WvDL
02f2A9kuzNPmsesLEgKmpZ3dcJyvpsDpTpXqDajy6v9x5WI031/ZWq6shOVdORXkWYr0O0X791fu
u+RLXGbqNs7N/n6O8gMkZrBxz6ZyNItJ+WEMfM69LtGfoQNx91D8e7dg/vsTdXTtaAyx+pBAaLZ1
mqr8ajXdy9K0zfzfoTai0jknPxRNUV+C3kl2Ol/6hyD1lSP47fj0f6xd2ZKcurL9IiIAMb7WPPc8
uF8I29tGzIMACb7+LiXtrra3zz1xI+4LgVIpUW5XISlz5VpJloqz6tJp7YZT9ejzCITR3LG+QUjj
/WNY+BhGFMffeoYg4B8fY5zCf32MxAmq3z5Gi43NmWGfvOwVfs+NhHwFkhDFI6hgqzvW4bWiW05o
4gIsX+mP5YVM2G2JVShYv6UmDecTsErU7Jiah6Ou2xdLPRSFAagxBymyPznJamDchUC8VdzhqAVg
Quc+QE/AfRhiHYSBCNKRbG0ca9Sv5roCyfEDEEbFnRe9D4ckGPKJiYtogtObp75z3i9C32WAv3vG
AHSpbnnJMCG2kjMETnUPyHmg2mOZexMslSvSdXAsRBeQAplOYIOFpp75ncxQF4VUjPYinRryKqdx
PNWNeYd9S7RM6hp8mKN02tOgGVToYnfDgP0xyKAT0D/urx2QRoC3+eE9qnZdddEOcp39kiF+tqfk
XZ6B+2pwkQIiumbqBed1uKfEX2FPkOMNQC/rRdF6Bg5MkvNFFMlgWyVWy1ak925pIzQVgi0Ju5NY
PN1Rrw0Wt0Wne5sO2JledlBdB0nYzcTZo00stbo1euYjUdhSn25d+7Sn+eH5+zgIDM+eNWsZCskA
C4ukO66zDhxKtAWcd4NkVEkNnRC9WaRUOV1mb6djqPJFav56CUdjXI81dr+Se7vUMRhACsn4BmDX
qs7D7GVM2hqlfrATN22WhGCyaPLZHoyaYSyIxjdtv/pbtvMD2zeJdxhiL0ozttOly2xUi8g+QbgN
tmtvrP0Kv5sAdqDTYpkX/BJbWLi6TqLSYvTVaxhG8Uqxwj5QdsevbqdpFC9/eEk/1bnFQ44T/J2B
/7SeeUhcBInvrIKSI8GphVklE+quGfFfSmmNwcaZjdJrihn+Xe6Y7AEsO2sD6w00U9z+ZOQ4r5FS
jZ1b2M7ZHEVEWscGsi8loOlcHKm3y93DCNqK+zjmDs1B5gHSoideYA6akiEOBjxSViwKXmVQsOr5
Qz02Deh3AFRqWMIfKhD3g6wlWE4K7LPLhg3QNIwif9M43ntvhmM1DSXT38ZrD+r0UWC3dqFJg9qB
1u9q/U8RM4G5XznNCf8UMXOWmy5vT9Q76cw49SI7DmcOfvNrL/2aqMl9+/PYvznTbw1vtewkj2Xi
q2XphcajEY//uhuV/W6TH3d/+BkptNyVaNVWlBk7chWAdEd/aYGDuB9rNT64Q8eOdT/mUDXEl7MF
3TfD6eWTnb7M0S9/mYILdBoq6Znr2vMRIAKJyXES3D6OduetIAnPFmS7dvytiViC3Sxo3LWblZO3
6jgUsv/osPT8OVbcVRcwSHwZFr+hS1Hlj6hf9YF4/GWiO/C6hUtwyufrivQyyVinArQpXgAKtN+9
Ew6we+59u5rZGCfXJxR+9f4E3wV2S7PGhUs75vmaRlydPaN4iGWxNwywbKJ6KV00hUo3HVQ+oSUX
2PtuMpuLqTO9Bi/Co9kDYqAzvVhpxb1AzAkyCw10W7UHdRTC2VuoIZsHoby4XwmIm43WFF0gR9ot
jDysv3Q10pGuXfBjEQ31C/TIZns7QqUIgkTOusna5kuNvaplVdU9KyOwFRUjkMbaPujhqICKr8Mb
SK4+xF7/DJGLagXtvexBmgi30B3ZpLaN2kZ3/z9+RoXwQmmCa1opbi1DNoFuX7/R3O00jN2rY/Px
OJrALJM1ywtrqSTeKDVn0K9Y9xNIsEOI8BggyNu0IrW2JHQx+eziWpV5nxUqu02E/Q+ZyStIAnNb
Os74qr3M0N+yAniYynAesNcsj5aLlwDy8e4D2SrOVwpFjnfMhT5JCqHmlQ/U9ZY8aIAzItypBWAf
yKYHDB7YW+c4QGDHCUB82Rqs3fwFcOl2Hw2tveY69OXD7nbuZ3uFY9Gb9v+bXU451GebaMEV7y9Z
KYNNZg/Vuip58QQaQ7aDLmW45FFXPEneomjZj/2FEaKZThGCEjXoMcnZYuDzGQp5oc6sTqf7DCRk
MbZOEjpbqyKu7Ee7l8md9Du5GzIvMBGG87pDjcUyX0grjvYO21quEMM/1GFUoLs6FrbqDrM7ZPug
NwMRKqCnGpDITLW6OEnVv3QrTznyxTREB8EplS+oGde9Zpg0IAOre6FKWkNcAaUs1CwUFMxiVz4g
Mx3eBb13JjP+umAoigFyr7MWUwZQQSsgBLOjXt8a3yJn7DZZjvPddblFdCQfFwkiJNAC+LQM02p7
XXwjtdZFvZ8cqI+TAgs6J8i8zGs1DbQRg05AhnRywO6OM6QlN4POshW96u6TKdp0PY9vyNSbAfSO
efsP9ZHpOuhq+31Qp6bmaPXyH/L/vw5KeqDFwPaAj9aLAHFSX92EaQyoRy0ka76NbXw0Uuw2H8qo
qx7LLPpp6V1X47fJIsBm8gw6QTY3vd+b1Ht1RsRKnK9NmaHizMrjZhUa+8jRlcWKBdMtWjHVGQ9/
bTG/LBcy95p7QELspVtw+y6wrXEDWen2BCK44SAFxHJCPxA3iC+zlQHAxNPUQEhjrJr2W9DwvbCA
t11UgHODnwBCoQX7BuUd/urZvr3MkG6bpxwMTfvol+9TygmApV6671OipPwU47ubdEK+GpU9gJoR
dyNq8BbQOZCvpcAz6U5q21/9KjaBJjYEYelSdQXfkDZYhLDK2fNBcdGAOHlNzbZvIRQORU5SCiPN
sLqw/fOHnaTFPAQwsBhnKfaC56CEbPACN06E9WcBqY755nPX/+JjAvBzGKaEbeKe9Ss++dE+CcPx
1YecdS+r+llYVXrOwRC9UND1eCW3BEqPe3AEQ2fT8Re1PYS7NLOjLUex4gqFyc46kTX+r+t86les
yqH7Qe2xc3rQijjOWkFUCLqg3rRmpr8FlumfyB3jPfHWA3TV3dDdh/1qIvvkWrM/UdyTydWAEQU7
VtV4T3YyUed/tf8xP77jnz7P7/PT5wwJ0fExt7TdTYiqto1leA6+kL8uA4hsR7u/6csMvO+NDJC6
KNNvLfOjbA1sO+I/bQ+SET1g9mFTCqGX1IcqTIq39L+nulo+ppuHp6D09VQBhXCthuBUrv4WiXoZ
WkG+IRtpJ/RgPr3I3FywwQYvNpZS5sTWHqlRc8aNySB3Fq4I+rMPlvmnpGHvC3Bav7vNMDLtFnZV
fwZriPeU/XKbOvWv2X53o+FVFOO/2MO3n004GEOB6aarXWjSs8a/S0Ti3AHtKVE/jC96ZZ7yDswW
5Ckc1u08jwXgSrRxKNH+7ZSA6pC34Loln9FwvUUrgKazkWOZffQTwL7sfnqCuZrdcxlNJ9BG3JI3
TatCvLfYnBwyhTooH6gVJzKKXQ4dzGezRkoi8qP4TE1Q/W3bokseDCjSPRQjW426xjXLmY2qJ1Et
qDlNFtuBjNmce3PFAYRRZbmjXpqSQ3DjTE095ZiDk4+mLEGvk/dxd3bjCLQoRohgBV/aFDfRF9EW
gIlDDu5EsZQ+rido4iXxhppWxuXRNqFZNDS8fIyRN3pw8jmUQg5tA8rn63AhGnMZ+v3a6hhUCuM0
vFMNStVsrRZaywG0E34HoHE/gP3h3x4y6I6twlL/hweQUwiL65THX+bwcX5fqYRBHx57lsJeA4mD
kIrHHFwnTbs/pMaGiPRn29wPUn2Q7DctWGDd0rC2buMgK2GD1RR5sObkUxMpk7lJCBvC1HDpzqYr
puZjEKF1yOvDRC1y/RhooxzhxGOUUqd2ddPn2RHyg/4DoMH+g2/bzyjjas8gifUhWd4Ea8S31Zo6
O98IzyNCVp3uJFNZ5pfKz22w0mJ0lrjpGiX17YaGB6awcBJtv82j9SBIaWwB709uyWQGAzZVIH7e
0idQQ9AfOfSAF9RLc9jIwZWmPdyRSdYGKoikn+3oI0Bduzm4tmcCAPLrE4H0B6pfxj1ZOrOA6tP0
LUqTYU8BOAGC3O3U9PUcwJMJ6y5YaO+ok75kyMZC9D3ld/QF41mHso/fh4uirlfcs0HfXGbBPsE6
AOxusO/Cpnh07bR8LLBPYipTN3HD8B13bWfp2lzsqBMI6WnHQJSwpAEfw/G+KkDiOvrrwKvSC2MP
BJqwsQitAOmdwL4DvvusQVK5lSr5Bhrcr14PfR8QjYT7gkON0c9z6w0DqZ8GjrURrNwUoJlyZZip
vXc1BN8ymnGHtLiloRfiDnlhdxHVbb4JwFogIYP02mcJA9tpjgxGrpWktJSLtgNZa3+y/+6PnOHZ
Dlve71G6rABhzYBU0JG/P2KAtZ/US5YgoXHt+BQsbCkS6EuwapYJ3uHDUIFLQ0Z3UPGK7jwLWRZs
j8PtABnbO3AEIObvofRLBuGJPOwotW5V/3UaXTdd5iH3NH34j8iXXrp0NTtwq6ckX5qDpnSbFpp9
+gnNYCN420O9OxpQ9KZPdngveZDxi7s9NVvbXHGwwj4lOHlg2/JvN1oqBhcK2mHR/dWt0bMRkPnD
TZ9j5tnITg81ekdcH0qz9QMYlYdMAjgBYbJtN2XZEbpg+bGwDGc7AoVww2UFGHtlBQ99hNB1Y7vV
FzvhXxIu6x9NCr27zFd8wRQg0C2vfvRh82U0ePmlaMoU0jiZ/zDa+DHXBs9vIFDx/pTGUp+f4jlJ
ukYerAX98VvDzHfWGChNyyMwW8QR88kMbciZVuZvNhqkKTiC2ILERhisc8TeHiASUx1cpGwgzOM6
D2SLxWsnneFeWlgOQheyw+0ELqyrP6SvAGkUJnaprdXezZeXoZsgWlo5t+6ovAPTm1UP2I2NlY0p
0tiTuEGyXQHt+rtxFo8nI9Oe6do5KBEE/1SZeTLBcnK98T1rtoS/bn7zqdJwfE665o32yLRbpo3y
OEBsXkTmnuwyDG44C4B9yKcvfQzZgWt4l8LA2u7YEDt3vHhDlQejfK5jKFVAKsJaJcgzQnIunS4s
EuaSHNzwOesaZ8lLFKu3Is6XYjLjzZS4zsUA4na+WKHNT6Fw1kMRIbxFHeQiIbe0LPEj25BtQP3f
ynSTGMJ0vbgZJOhCOjdTm6oU+Ps1lYEApBgP2DSOr2DP9SFR6RqHXjdte9OEyn+pQV5zdAOo93Gt
HW0Vk7/sBSj8J98owYRV/6hHZrzpmyCr328s8ONmAoIgroXsYmnl1nMTdN2K98K5kRa0BbI2KQ5I
GIDRIZrCdW1DFSG1onKZ1yDfibU8Xanv+gBobwB50DYtJP1SZVrr/+xDjnRJU7CdcO19nYzuePG1
LLsQxy12oiPnUPHp1jamE8mQZak93uo+OmFSX2vj26IPpx99/9s48KGA5V45by1kGRYgPuIPnEXB
ZgyAsZGgMTzbaZis+0ZYz5XRfy0qBTXzBDx42NV9B90zWyg9yLB/DQL4Vp1R0JOCWdMwnyel5kGQ
VZ0HtRUCWoCbGNGQHZPGNZb5JNMlYk7ZMY4USNqpp4vS8f2WuqbMRADFLaYDU0iglbqssjJQCJ5Y
EF6HFlhyCiMwaBiFaO8NJ62XVS3421jIG99FrddikF8HEXQ/UDL1kwdu8OznDDzMgXJuMt/MoPsk
+AF/2fqcjcxeCyfwH+xUvCRRvJ10/ogushpDYGs46sapnTOkizNXHSzKQH3y+ejmAR8P1OpMKM53
YzhtCRJUKeiUDy0iejNCSMOHQMnyd5vwwEBBotTkTH7qYyyhjmg+8vuP87kt9uhB1p3Av4HyFNM3
VtcIy+CYj2BJB+ZGB2lKB6DAyvVAVabR0fpCgyJoO62vtikNL5bx1uDYfUiCsMYp2TQU/obxam4q
WXg3oyxSVO4mIcIFIE5K9IU6wGQXLZhb8u0nb+yWV+2YD+ers+trYu+sfvjkBiH3ZK3cogUX+AsI
YsKzqGqXLTrEA/Yhi15q244uo8C5ZQX4/cZjYCCbXVBzNS3SJDLwdhmLFfBEEDW4vp+Undcgs17T
i6kjuzP2zqXMu2IltTP1RDkycAtTACCYitn5j5cfzV7YzALZIsrSNduhp+kRY7tEXSbdmkR8eO0i
o7RSB6g+YDP0ENLA++THB6viK3J0EwvlQaz22d525GybZ2BjvWsh0+bwRVEXkJuwLOc2yaZm5yZd
vi+ZO95MEIKERlzafFGQe/SN2PgRyGbnVbb/1vmFWtKgwkubncwtMI+E/XjDMOU8qDC9M70RnLLb
IUbkzYMi4Npuw3Rc21DoWxS6UsHTlQp0qVWzRNAqPDNHWsDV6KM9uDY46K9QegBCxnc/nJrAXCLq
BnhzhHwWH4PNKpFb6KNB3hjpnBtghtVNkcnmbHtQqBd24UF8BxQoZtKOhyo076jlaRPdgbck3/We
Lk/QQ2kS6iiNONuYNeB3ftSW77OEed6t7B6R1MQKomRdOjhoqswGIeH1Ucgt4dMAQbOj2dSY7qI0
FRcBUoV1EMhkTb+oSv+szKR8gJKbfaJWG4XduWx68P6hjy5hY8q1B8TFOq3CdxsqV++iygjm3yKq
astzPbEb8qefIsjjxTrmsllfJ5KRuGWQLT7TPAgOg35j9FMEmUCpUmv+KytLfgqZ+rfuAPFuEYG1
nuzCc/2l1Vr2sY1L9WSnfNuNgfUllxaUrMt23JJbhhR6buFg306DffhP0062US88CRoumraIZHlg
BAtsjZ7tUDUYrQt36jbEQkbNFLH1T02um0RZZrZNtL72RhJBCbP8GWNZeBqgKXQQGf6V1HQ4ouWV
F6AQQfemruaI5DVwibpppsAeCk3TT02kDJJzVnfZ3IxHaZ7j2vgxz4SMxyWNy6/UioXrXobOfPan
aXrqStHdGNARoz5uMX7b5uGF+hSQi7ftyMAZgCeCUaO5wwZrF4Fg5SkxJgOYonFDfcVgW/ceCANp
XO/27cPYJUvqq6c4efSKnzW+eVuZAuveR+XwIIsyAy1XPhw9Te4E2DDbpbZTQ0sHfFGzC6ppGua6
d9RKy9wGBjCxNtQcLGC4yyy8UIsGldigLxAgGI7UpCn9oL/zs/Rx1LQn+dBm94aO2pY1d7bYYAyQ
u+H1XqF2/0IuSMrwCzQo9tcBXSHMLQoBgKDQk9ClLxIxTxIXzbBngC4vwDARIpVde4u0CYFmrh3H
WNiGyyGyJcKV00/RbZ1X0S2qJfNdAnmjhUk+jY0yu7LuL9RLF3IeD2UYe7ezU9bi5dLiOzDPm4Vg
SjLdLN5dB12fVerHWCkobMOsdFcouAKGJIxN++jij/OxFyhkArQ2tT+t/ioZ83XvIwhed+Y27fNh
56Fa6CHm7j88nYrvpRkic+BXTwXo0v7mkLX+UzhW9eyAhXfY1SMOXXqGHIelex88MovEg6Z9acX1
2c8N9mKLzRQVyUvdqOaikhg4bW3uS8m3GYDjGySj2Mt10HsTu/UUkaxpqo7zyqjsEL+RhFco74M8
0qdLHwHwxocRKr/oaPXaSneQefcvOPAkTIUrsoS2jX1OVlXbKC+hhuc6IWRdc7F2hZ0+iQJbwaSL
u38qxKoM23F+CqSxan9Mv7gdgho58Nk4afc4HmL7fbDqFsV2engEsZt5+BSY7RNSHsM6zbHbbzUW
wtP4CNE6WC79/kIt3wSbwtRlYmmNFvAdurcP5HtvHKNcvnErIKb00I/xYaDKjRmCwTQBhTViASiE
H3SNSs5Aq4IfyAPy9gG4onAWGHzbfOvlI/VH4HZb2SycjjQw1wM7Km6Z1GOTJ+PB12UVTReUF1ff
UTP2IvxOo+FkTdDaBgsH+BmbSp7IjTwmI662XQ+y2D3AR/0ycIsGGc/RmGsDojytFollyltrCOoL
sC8G0KxInXqyrvD9rLU46a8RLM7COxACgsM8d777IhBHWpz6NgkvkEHbdhwr/bK142EDJr12dd3q
6QGezLsjmSRo+jZmwACSRnhUpJ56i/J6D+Id44flWicIl05fBJgFlj7q/W/Am2Xs3N4cdigvBWpT
D/Jd1C2mZrOfFK9upsgpF9lY8nOuq1KzBPBoCUmgufVhd4VbilUhi0PJwKV4JZkBLBS6Pkbvg13V
LA/UkePrta5yBzl+O4KSa2+O5wYMaS/9z1pa/UtsqxgcuWBFC5uQvQjwf21SS6oNOYG19X2M7TXO
i/XdifOdbMrkrm8Yf7ALBmB8boK+qk2Th1xU7QlvnC/UOXFen0FRfS6Vl5/YmOUrKONCYFE3wx4r
4IJu6RIZKV5humdUGXp8CHdqoR5vTcbB/QZIXH7njH5zyYEfXXRDaL7yVhmrqrHLPTUzZCygjimf
MksfwYCzXXAww7xGaaOArTCDvc+D9IiqU2+J7dCiz4R4noqYn01jDEGgCxgAhGS7lVEF8aHSTe0m
tJsZN/yMeCU00eIWyTCgsFagsuEHan64WXo2gMXAjUaggqn9hsoOMGzV1dfQQ0xdR8xTs5VAWvXB
RYVldUJFnLf68EBKAiUAqZRLT3tEHSjlyQOaRNXXuHmfgzwMKM6BiwgcyXghmfcdkmnrqUENiKoa
6x6l9NZ9LsJNiyjlDXkUScqAOAjVAtEp8Oz6qTct8LYZ9+TsMNRki7EF5gpDaUSr50Q4sl07lZyK
Ze0ZGzW4X2xoau0z0DEtOs0M405RfaQmRGrYk9uL92asxmSToFR5pRrh7eoSgmF0Vvfwr96JSiYr
OshTLzXptH51djoZHRHUSReU1eqcDlTBaTlskjYwAFIu+oNwWHA0gdqas2NZBEouhQwrDSA7pc7a
USXbERigeabrgD/nRKQIqoSrjGPbY+cAuvFiyG7DDCuamvy7JiphAobgqOzg7WoaUg+SCE4hl3GX
9+nS54VYpUaXbeZ2HU+aszxh+7ltRVh8m6q80BRV4WW3o+pxPtSDgbeb589RYguSOnXIk2MRy+yE
3c77ZQpSgH3+bPOqHo5FeyQ7jeiikIFG1SSqGXbxNdh8GiIIBvuopWSRYS/I5uoO/PdXyxKgqPWV
BoTuEEZHGhVIO54UD5M7uo9KACYzJje9MNxHsjBj2oM+or8V2jQws1mkde8fyaNERmLVCiihtUbr
YUeFUknRgEOKhnJIyR5QjBUuqImSWOvyX57ks6a/TQBxaZGFD/vcRaX01BTHTl8SxdDuR14AMzQV
R7qj7srpFciJmQJv48eYmNypnzzrqQafz5+31G+0Q7OGlFaydfI4W5Fu+L7Q1WE1vicruzXluQcA
/+zmebbKTZsdlVf9EFHWnyzZv1/i1OlPZPMC8Ou5Tn6kzkl79GBrQBztw4V6FCroQOkMXrXCuLum
qabB50dzbL6Ij8pyB2kGMlGaii5GB4pK7UUtcqWBE+/mgXNG69dc1+l/n4vsH0+8zmX/eiLNbJcl
O6IWG69PvIyaDJW3hOANPpo47thPaYfXyrUX24nPTepFQpzndnt2XEOelS2iPZa2Q2enQOyQbb4N
AFDZp5Z1IBtdSq9GPbO+oMwAJKUvvMMJArxdwh+fDMDvg9R4qbum+lay4CXAF+EbqKDnG+BJ55vf
usxI+c+Qyjjo7lKP/C9T/L/7QAIMVV7g7167veueGuU5CyJ6KHjONy10amd2COZD2aWuTffS4Z/8
bAePyWSzl78NigK7ndkh/j1IpTV7iZmTnGSJ4su+MNQtXbrEz6GVubxaJgTibr1Eb8gzrkVfTc1m
WdbW1kpwRvWkNX4amvdLI2qqaJ5ysMDVYSodlNBP0DG92ybi1jaLQARLNgcZykXb+SWoQct6PaCm
fh/5In8ejWlbNjZArdpusiy82mVcvdt9MLbtG+Drnt0KZ8gP+9X/d3vVoH6Nsldz4ktnr0B5CU3m
cU6WNaCtPfVh+3jNn+WD3WwHN1DLa/5MIoWJKGwSbK5Jsd6Jv+Sxo45kmu18WUWoKKOc22RE2Ymz
+vH66B4vnG3T8HF5naaNhs9TU8do5fPUNJEJKufb3rOXk4UKQeFNCAzmgKRc8trzlkYrCtQBqOgy
9+ANNe5R1/JUaBv5tXYEBUUgSLY0wzyWJviYRYLdBwVNetKPC7an80xX03XOJsm2WG/8I3UCB3af
unl/GlDGv1KFjx233sjMOw8sfPXoIDWrTQF4pndVPoKqSzdpu+KWMXJtMsqOZPMCEBwAFH5DnbOb
ntdDKnxztZX2z+u0xhh8npYGhQaCWakUGc5R2AbRtAMYramTLt3HtJHAUWGssatSneHu6w47O9rP
BDFwENSk/Qw1vWCQKERCauLapF7UsuH3kp2CGKeeARXE20hNX8MOR6LYN4cTCMWxx6O2r410R5ck
KiERm7VbGhqBZR3Lhh5C7esMUQWCfza093/Y55k/PWTMw2ThB6XcIMQx7JUfP9jOYL75EGINIzf5
XvTpsGxVGlwg+NudQOOBcsKxCr9azZkcXKgSLysfnPKNqutzCR2RFXV4WwaNqW9Qdm5WXiOTc8jj
4sInYA+Q2kq+e/bjUFvTV4ai9BV0bEu9bY62SBEj9iAg3Ik1d3wrTEcskozFt2XpORfqwBEAtRW6
w0CJ3dxRG+BfjmzUUajm4Fsc1IquhkApIe/JJjsXKLtxGO8bRAY3LDbkTZRz+8ZqzTuhN7UpUknU
kp3BNwYY86EIDJHH2PftA6IqeypquRa6UBPqzu4B5OdzJ/mTnS4jUksHN/F2f9r1tGCHNg6V1e0+
+Ws7PSCbDH5EQc7c+cdwVO8if2zK+eNd623IDZDI8jjV+fY6rQ1M/TkN5LIxhDp7HhI6Cpj8myHC
co1Cs+ReZCFgvxUUG1QblkvLseoXX7Qo45Nt/hYEQAFIWX4PM5AnlV7/s3fKVZYVPvRD75EMSnFK
ycWyDln0E6kzwLjz7JtK/kGNXvPk9P245ng1nhqzrI4WsqubKXCwqQT5wCIugu47s+OlMeXFT3Bw
P/fu6LyEhkJwH5H3i2eY5r5yULrv40x2l5bBsJSdab2NzrCXnpX/NP3p0I9h8wbQJgS6wH7o92LB
5TA9mHaZbiOnyQ6NL7IbJ+DxygoH+QYk/Xass/yHOfLXPk/H50GqEadPqzyFVu+c8Muu1v7gVy9+
j3CgdmXdtE/8gB+bNnGXdZz2oMB2xTEJrOmhE9YDeDrcN2g0Q80pcroT9MPqe9C0fSM7/jGIygyN
PJegrbtrBQeQOglWRojiOhBgxhejKJNzY3Ec9hkbvrXu2kuT8jvANZDJ0g628MYtaij5OrWz8hbF
L+VtFaHACwGHGvF6t7i1oL0WLOoCn3jKb8iEGi4DmWkZMr5QRrWLjS7dSA36wH+1cWcHebJA2Fge
mF735o4I1QJTVN1Si3tRdS5sfr4Oyius+iNPQOL5MVGJhPEKP6Z0YxBEBBvq94nJx+eWWBRB+53I
3ibNx1ln/XjsikXpasq3mfhtvpIPXT61axVPRwGsa28FB0jYLFwPLB5Vzi4zZmGCNAaCA+mGMA5x
aYszCjSeqZNMHrfONhve/QUQ7kiTxe7RaAN3SXQUTtW+Volj3dsImp3+Yh+a8rM9tbtXNxfv/g0A
QEtir8D35jWMUvtexaimmiNZZTSId35XJEFOvgduUMIkUKlaAf6Fru3APRE5t/jDVE8DJJl2HUq4
N93IrNcJL9649/k3LGGgTxGZcRp7d7qBSnUAogwUJOuRyOlWT0qPFBUCQ7FXzyPJwY1QBEYjGRAV
N30K0XH/10h6pukDokgjXR6YrwLgI3LATg+1F/G6iFvnHgjxdIP/jPAkswR8wxCv3jHBauQFOINa
eG9Cj5qBXpXZ2XdIF23G2p9i1CTyNTi6rO+pg8pCIGbTZ3cy5Sq0pX1TydjYDtPQHbymG0/Is0N8
3K+a+waveZTnDeUXbCMeowzg3gW/n/oWjGG1X2tVEeeLMMxy+bfPNvXsX58trs1Pny0xDIjs6tov
Kt3iShRLwXh3mIuzdBOo+e5AZV/CNu5RRyL2tcwyuUBkFRRyFK4LWr9ZswSMAbPRQ9p2HShuLJDG
LnFq7fyNgpjZkqsIf3UyiirBGh27p0mreCl9KXvT34gYYud+rbZM+eXBACTkLL1enemOLn1agaEs
8rzVtaNpom+JMKNF0fpqw9KY7QO/5vfBqEvaRlD9AnlyQoln/UIeo8Ns5DfZE6p/5BJ67PFB4VXC
rmn9TzH++ZacJjhRCsBPE3cjFcexH2x0I4K7rh+gBiXK142GFQsmuoXVARk4ABb06LmASDvZ9Epu
kQmaU7euEYEbcNZIkq67dNptiFHLp4f/zU3hl78tAUWEjJXfP7VFsUUpN/J6+OVtbJdP20I3ZV4v
U+iGvGRlYx4y24PsuDGZX0xX/RjTMLhFolndgE0bFevan1mhtxS9j8yVnrboyy35j6n/Pm2FuPFu
KlDZDmptMOxuAmDGlsguJns62lKzNtN0Px98dS8qNpJPTcQyk33amMhEN6guDQi4GifusLCswV2H
ZWieXEK7YpEYvA3KM27fnwh1mmPcIU6TT3Z3QpEJ6CUKEFWfINAZ2Zu4RlF55Su5oX66GH7yNfVq
e6tKu0cNCy5JGQ/nSjQVSvlzFwwygacWZEwq8e7DvL5f1kIg+6u9qaP3YwX+SygtZDWSt9Ba78+9
jAAmhL7Usqsg0SgzoPmRusctdl7dBoxv3SJAaFItyNjqHroLgJTZV41/c7XXlg3qj7m3ZyurBtBQ
YWfgYhk/Cvqh4SfEz13m4DdHtzx4qFmeQuEMcXO6IEeVS4R0f7U78AuV4PUny/9Q9mXLdePKlr9y
4zw3o0ESAMEbffthz7O0NdiWXxiyVeYMzuPX92JSVVt2+dSJdjgYRGIgN8UByMy11oeeVB7j0IRm
+ZLGuvWBkBBc8dPGSh17zftEJhfQg9UbBi7wS2569pk1z+aU7kUbMtPeGHT2UkaDXoeYqThYg3jq
NPrpkprEZBtcXUK/J+Dr2whlyJ6xOglA06cavTCgSnZwpw3t+bGoNZgUJIxYz7lrstZjyZG+O7US
DofSeTXsqA2ZuMj+7E1D3srUhopZlgq+vNVI08lWpoSgZNkhYNTp8H0TwRtZAi+PctKrAoRD/h+z
LaEaai5KJ9u0qfGDPJAfnJRxGELlJwB5eo1s9hPWjh+9mb84N6mzEv6zERqfkAVtny0D/ICdHQxQ
ih+iczEkGtxLjXEFCM1aFnVgwceT+AswRuq33o/XSFLUyP0IIVwjvOCPJiq+Zb6sv5QD4vaGDNgD
JjwK3JMVw98xi/f4aLVgwSmB5nfitcTHFc+D0LgWUTec5l3DboyDWWJOpeMCSKKphjayQ2bWAFq8
HqvBOrQA2gMdxgsSL68Q6ywf1Zi7J4AFyyXZjQbki1kZFHexZ4/3rugxf5k6BOAKQMQoE0cOfPGT
yiCn2zH97GdjuejByHeizdAZ6YlNm5uNik3XVEuRWJtsREJ4p6tzJf3s2UUW7EOlvCWzygB5LatS
6uRZ9HX2DM8r0hvz5oEa+llyQZaUuqNSGZVvvS6GeRDo1YFWNQnwHE5jZtOCFi+ibk/FZBTjCrlA
fEvFWuUID8LBvaHiEHoVVmOlWtnTQcEVGu4R3bCXVItIvHEoMtBbUK2SbXiua8xQqZb1VnkHl8GV
KjF1DRe5GNguNQx7BNtyXAKQUR5qTA7gSkpj74x7yzvTntHlX8CX3e0sMxPjwiq8Fg74AUzwZoqF
YQpl5mmPNj5UAQ5eiM2t+Lt2t27Ug5pQt1vx/3+o2yF/GeqXM7gd45d2VOFUXbNvzUcvgMiyAZWQ
bEG7tw2IP8Qqs/N+AaGE5HircEJQ0hdZ+mcXKt+q1TTirUh7vx4gqRGRNB2wHP7zMEHx14nRUehM
ZuPtqGSUZcGzheTmdWxCrN2mk7h1oeLchHapS55Hn6G8WewNO8zua0hDCoSCTnpi7KRNPghkgRhe
vhws+93W0V4UbwyIGp2H6QlAbnRTbcomBlbir77UI4uQLdc71vlmHxmw22OCNxEd9VYxgF6nk118
0SrAzLwJWrmO89Bdzkf8a2B4qQDcBod3R8dOGo1VcmFGq3ko6hw0L4nTBXfzUElj5usgNIq5iWu4
FxskRFswTDQH2bDmMO85Sfu+9xsbNekVdxI82OhHG/3X3s0mp2Fuo1LFzVaAJXQZcTzxoHdzH/LW
ATdVACZ1Knoidh8aCxLaXWzdBVOLAvJqu6AW7ZIqC67chwz+lrTo2Hnu1DVQCgSIB54vpIjqptJ3
yrYvoEkp3vJRXAzJ8jfeOJfAwY6GRXlRdXLCBNxMLvP2Ttk/U0I6paH7Uy46PAGz/WaiFmRPi/EO
KPMFG7AgSER0DwI9fo3CyLnghbSmEm2MEWzOiV2/tYMfI9JXIyMvd4tqqaQHFgMn9Y9lwqf1fCFf
6r/24sh8t9Fem3D5EgRDsmBZ6rzMtf6Wme5j3DTxVQgRX8F7LU9VPR7JBHGI+FojEf/Ow7sMqnm9
v6RmbXsNQMZ0T61oU5fVLraz7kylPozia6mzz5mjwaQxjUymvgJnhTQsf3+ztZldLlXE4i01oYqk
SQG6yADiIRuNGRSQE/VrHq9uR/Wdxt7GPRiob+P5dmLtHbNHvpapcMJRNqojl/WVutFPQl5EAaXS
/MPoZgEa3mg+hdtPiLGi7MD+dbmZtFfe964TnG5n1jheuDBBkwhMKi4Yta1k6S0MQzofflVheUgj
tUBXRU1o447gAKnMypx/FQ3qtC5E99K0Wd4Oy2qtdkaBvPXbL23L1jgw1X25XTg4SMH73yT729n1
Wrh3mf9CY81/Q7fPJ6/rcDcXx5wfwLDRTWCabu9YEEkwsrR/jar6yUrS+CmCZOPBYQwZupMdena2
kdWXEfNwJH+qalODymiv0pw/NyC6o0ZMWuaylqw8h7YwVobI0kUDAb7Htjc/dfWgz91Ukrk7bpAr
AubkwjUfS9mX9wqkV7WKzUcytSaovfzUD49k61s/36VhxpZzB2H5j7258ZrGBBMnUvQwr26jPQ0O
Ttz4AK+IuaAidXBxsxjS7K9kake4EpO+Lbc0ONAm6Smy9R9USadrhOYRIVz/bj56bXfINgvlmgZT
TtxdGM8v1J42bhS9ZrFjnqjUY3q49RyrBZ0IftBo9P4VmSorqiRTBonMBS+9/kDFeMztnRPCWUdN
6BQ6IOPY+EgGw4HGi1uMbEcnAFoPdvCbHktJrKm68DML7fY6cqe5z8fuzetc9wuk3Yc1FAGHnd+j
GDTGCqRbyNGMXPeUlykU+ICg/gKeQg5K3LQ+5m2I1DXrOptbKPA1RQG+EPholu8rblCo7eY8vVtu
fozQx7HV+eJDop4dVRATN+0HA6ed+95nil/7TH9rqiZ7yhFk2zUVJH7gpXWfpgYU2sYc8Buvvhpw
cn6LBBIg447/iO3krk4G66WJ6gF6oJa+Sjtst6qw+oNXyBh+ipiBNZD3T/EAZVwNgc7vU3dolPIf
Ibo7KZzBuEW9jWcnuDUSBkjChCMPlQFmCzMG+CwJ+k/QqACXM+y3Zt2EPk9cB2FEONTmZhLYe2oG
dMT7aMPU7DZaGH33iOgAkscDaL4B7zAW6fCWOgGyS13rM2SHCyQlmumu6uv4U9Hyk5ObwTfgeZJl
jvToS+NY7JyZA0Jr9hB++6tnl0CMgnpm0kfatm2zlRFFCBD5OvlEe9qX8bzX/cb2u3Y+Mxnem3ny
Ic5mSHs4ghls9yGqN8fYxPBoiFHuKbw21zqIkq2FUQBm8leMjhrTKElR7cjeR8lCjwjsXvI2z7cS
9AOfrTSf+axkosx1bKtyjywkiPMm2cxnhbk07FENAm3LNT5N7RX8ZECpIU1BDBl4lK28s9ZT7vwy
kC54sIsg/jflbhk1Cy9svKMbQ3YEqTJxdklHgYCL2a2oAnHC7BJCQ9BeRWO/Qg6Vd7w18wYRbAY/
cZY9B5qzQ6LGsUnb9inoLL0GS1m/mYsjiNi4LHFKltM+NZ05gsA1OVElbToHhGEAdV2pRKP1sfk+
Gje799F82/A3baNreLyUFS+IMwvyQ6dOmeWFShVLql3kpuWSirSBkxfEnH514YWLhM2pRQUCsSWf
pETI9psx5hZTh5/H+N1R7ALar3kL7slg4PmjEZtH4mbwoE66i4G1WvfTQwGNvnDyRXd3BUS7H3k3
HhnEX9d4OTrHoPKDZa1GfqrizP7EQJc+09Y1OjuAhTJf+cia+0LNvKTgJ5P5W2VlLUD18hs9MVUF
4YoCPotrzVh9rP1WrZgfh9+a9JwVtvu1jUG7OtZjeGBpoh+njlRfxhk0dCykC9lhLPdxgnFkZck3
Hw6fIKi7b4iWdsuWu8F9rEwTYq4jWEbtbISIcvzeVkCRpYEco16ZCJ62YOgF9wdnq572bCxVO90o
uAuwN9dOe3bwKuoeKu4KMKFpA1LMxt9WSOjdipojKNvgTVRjGgF+f2fcunjPXAsHofWJL23+YwT1
sKoknK70t0yCNrpCWW7S4LoXLhNfE3DtQkyx+2qNPVs2cdRBS8/vdrVsjR1DpPOuAyR8ibjc+FL0
/Yk4tF0N9s4w676yIoEcJPAXRhelTxrQe0C3seeXOWRD8Up+MqLm3XarpT3NWLXudAlmII4XJSAa
6YFO2ZNJcpJF+Tqf8fRTZA6yL2qRBs0OigXRs5vmpywz3KcIhE8HvFGmp7Abvk72hOFrYQUBP0gH
VCk/20cEMhaZWRU7vP76Myb8/XkUsoM+NM+2sZWHi4L10bCgGicIx0VdiGCbdQN0zQzoICh3cmpN
xZvNiZNhh9y28tpOmwrE+ohewEZFqrjZssqpNoVntUvKcqN8N6yBrw6X3p7y2252w4nGLUPu8CIh
mtabspVrl1fE1qq1bvD28A3TutOxMNbhtOfL4X2PbL+rRWIp6HOQK7mNcPccFEIHm2p08uey1G82
vIxvYVFt4IjrvpqpF6+QPzVcGqXg2TOzaqMTRy4tPRoLT6XmSREjAjmKqSzgkcM8xz+QiTbO5EWm
PYQpoOWajxCiRfLqJnIaoJUnwB0lcZENBADQv7HlGY6c7OJOr1/dWC/WWLNdxAVeybnRx3vODHwl
ihga6G3lc4jpmNGbh6dCWVK85m4QrUwh0osbM3UMxqxa941ugPUGXhxqnm+8Sn8MWVs/qSCst56X
pXs/FVBKmwajFqMNxfWwEq9w7Ucrzxn1ymFq2IFCkHLUaeNqXaw9R1hrKnYA7z3I9wbcFluZpkgX
H+rHUXuA9sdhukdMAwBDKDxcoQzybiucs+FFex3I9e80Kzwbn9qpcpxC8Y4O2Aopi53xCO8arkIX
+vmKsP8xQlc7xHotfMKg8gQixfIawBkz26hIFchur3f20nBAgNDy1noGDLw9cCufuKkV3IclpCFu
RQkCRVxX+xzZPjKklXSX8cQwDqnWT7Iq/UdH1MmpHWJvSYze8k97k9nJKbMneSZ44Nfg8k0gSpgv
8Nia38C30SDn30runUYO4HrBHyIRYfvIVAnCoelVOwTvbdsAjMa21QQPgQny6sZDIAtrw/ErZ1Dm
6ZvhM+Ri3u2UiAGOzNlO7UcdeWvfGIExqOt4x7sw2CDIgbieGvFeRKwc7DYAhcRJsjPjtP5CLYI6
5NsI4nwLTLbS5Uw9Xxus3/62TMTziJcBJSOUu7MkqOECWUH9jC5pU34sUi08/t2ern8Rdn+r/aXv
rXE7DVUoo9mO/njoBgRdIYVeHHt4ADa6NO1HjZQwyBzr8S3z7vK+8/6wx+KHLZR6bhITK0u/907I
Ai/nPk2aG2s9AKlEzxsbeLmNjCCD72maAzXThKebNok72kvGXm+Y6RuuOgeZxD4tIO7DgbzuZFpB
oHho3pHYt3bQZMDcvE2fOasY7tOuBDdNam8SgeTiMC7yM0Dweo20p+JT6ZjfCdpoyO94bcVvtz4s
HIOV4YmXRuKPSag1ZBgXm1vRrfpiA3nkYJM4vn8SA6BXov9M2e9Z1kKaLvCGi+KqO1kNFjJh4Zmv
VTw3sPtH1psLRAsKZIjgkcgww4RbmOcnkqFJp6KYilRrt8B2Ui3WitYz1f6ubywDRC5SDQJVQ18w
TcC8EgK0VtGrY9EwTDUne1dKEAYM9UvRqMz+0cSOeoAe7QoMt356DfwJwNCEJzB1C/5dA0O8Aq0G
vzNyqP4NhhM/+0lWrqEkNZ4B+UoOMo/ldswz+96OcrFshQxeWks/pEnGfwDYj/xGt3kLij+7O0GD
9I02tkDkj28F+BFcuGLc9CTq1kP2QP+JHn+yW1zLrZOXs/qQO1jpPbDdR60hjHQTJErzoN6KJgAZ
7ghBoluFmXMIfhj3YLABE1WOrH04VxaFCLsjFeshey8S9BBfh4+1w89Fqo0Y4GH/tm82Iken0OkK
1LYnUTl6704TLGQjQpFNFWlwpjJtpiZeNup9FDvhycTkk/gMoqb7wxNZcC+7nj+wMb4QGYKtO3uL
tNFoQ62GdPwDKD3/HnPbuRWZrcFGqz5Bq2nm+tdY4K+YW+kql5tGVfYaHkokCPcl+xza4IbDc+1d
dVCBjxsv/zMwMohBeW0Ap0tnn0ekikMcsbIf6qyql5mp+y+Ra7+2rhP/YRU1uk9xKJEUWCqx+E26
EFrtfcEgyObjmfYrcKN0A8IkrRmePdN4TQyPzxPKNjbTUxYFrzRNowWCAsp1oew2PtBkzeW4BwGG
z9fE5kW8Xk3vJWejxKdiYv4ie903gHZMdt6p5a0p2SHTmeDD4BYLEPaOW4Bm0s8O5MW1qYJvqQcY
tAMutkuUBN1FAUCNVIM6+BZBGkAwcG9YTuhtf+4Zm+F4r1P7s8bM5gwKJn3GrFefsQKJdqI3Pik7
DI92FG58Ky0ekyRq72XsIKGlgzJoD5/LsvQY21Gt0Yr65Pvq61zLBvlWAfxxxOQIqxbJDUhewkNG
bWkD4rqN6LRxR6WwcOXqX//1v//v//ne/7f/R3aPNFI/0/+lm/Q+C3Vd/c+/JPvXf+Wzef/2P//i
rrKVEBwcFsIF+4iUCvXfXx8QBEdr838FNfjGoEZkPfIqqx5rawUBgvQt0p4PbJpfwHXr8p3tTqwK
QNI/1PEAGG7TOG8InSN8rr+3xmpex/pdEB+BWNnGNMPqhGh3SDUTyUWOQbpVxCsHuVS+CIYi3M4q
g3FY/1QGjvgSIBHmNs2IYhGtEI1JIRACZiLa+LH30UaNizRZMdzjB8gTI3t22gid9md72vRRXW4y
vPTAyPRnbVI2X0Cmn+5EyzBjF6kskY+k2rkJ9aXGNADUFNjiny89t/5+6aXkEneWEIhBS/7zpQc9
XmZ0lSMf6y4cdggC+8iaMsd1yo3ipYwRNJmmE90IHHSheHlPLSQwT4BqM6SJ/b5VqT3jkAbqwzgd
m2g27L6BWLFxEKIKXpKwtFaRHXdnB5KYxyIHT8aA2NSnEaTPuLzybWoK/mnkeE9NmQelET8ZTvSY
meVw1wSRfeDcwjsXkAbnP9yXrv3rxeEMXl9cHY7UECmk+PnidCouFFLn9eM8SZe5AC4/458Qociu
UJRtr4DqP9PrMKy0saFXHhWnVkjX0tchh1axFbiv8AE3aylSDdY0vJgCXUGsQYj6i9WUZ2eaI+Kj
+KAjln0WRg7JoLxD0yHjx8q5D4ysvEei/QYBe/GYTWz6BbhtQXcQe0eygTIs3tY5+B+pljqUYb8R
Ey8/vGZQrS1DDtyenS7hnIr2o6PB2u9pQB57D5wZdheXy8oDijCoH6FdLx5/acvN+0paewXljl+m
9qQwZzXCPUyVJD83tj7QSR2cHpj+spPJwz/Kzk2f6mkDT2FeiggEYCikoWwXLaCHh9TN9ZPVmOXG
MMdsTbXUu+uSuXcG8t672d/Ic4utLV7HH8jl29qZ3spmvaGKwmLBf7gjuPvTHSEYUyb+CyhmO4Ah
O/b0OH14U+HNYg2gkvEfBT5RkI9j/aUzQa9MOMOw+GS6lfVKkzButP3JF15/MQIXUzSjhBRkFJ9J
VXZWiSXx2FkelnZLN8/zRT2pvYVIAoT2ThFBXCYujtSJKqj4b23zYD6LvW1VKWTZDLZKdk43mkfG
lXmkPd7HdrHQ4YBsKwSK2I6raH+r/lub2cDLZvsf3j0/v/aniwkCKMmZVK4FIjpX/nwx46BkZpIy
78HpqwGh2NRdmMAv3Fuh4SLpOzXXbeLql4yJNc11qUVZBkDpdbwDwy2IZxFGzBWwx22+qxBnmN6z
5fR2/bAByOjcNhBvQwMyQ+MDTiczgDvNH/WyjE3Qu1osvZpuHC7I2UIVLDXeKxCdCeElAK27wRu9
jPIcXDaem1wl8lz++aq4zt9uMZs7TDimBcpdxu1frgpmVNzXdSIfGORyz/YkmAFqkxgpbJPKLXGi
+jKKVn1+DeWYrD5QL2cQNCC6ZLKBPw/AWAUqeaJW9pwBeXC9rFdVGRng4k6rJaUCZgL0HJBC9o9i
yhiM/K3T5M7nW6tKIjvNYZBu7CbXUO5FIMUIDX9HxWaydQoIpWCw/2ajdvnkapobT+3INlQKU21u
vJQTvffC8Uf+iNcwdEUsPwJTlyz2VBMW0NjySshwUe2H1i6vKgjkcvcUNNZ0CwxfcTvlm8iqxp0W
SFSZ7CzrJd4RcCqCNQUrfhD2KyTjC7VoK7d/tCYASQ4gMkK3WClNpamuG6CglNRwy0EiLPA16J07
09tD3Du/NHUImvmx9o4qdb4kuqkfyJTh07VKEMPYUJEqzAQQKma+/vM9Yom/PTou9DZcE+ICruBY
hU/1H95Dg8vwuRvs4iEIzMnrrD9HVRl+0x2SDr1esntEfkKk5yEBGPx6wbccjBiI73svOcJKG+im
giXDkeHTzz3dsmVYwAwnNzVCYFzBxSK7qIRPCnS1VFThuA7yZnxsAwesIr7ehJMiXp4Z2Rk0sUg1
nYpYYdQ75UwsN1MxLUE+WijR76gIoNH7kFSEFPI6RKrZWtm4ywkRFHpWtQ5HWX+AXgMtjplRWc7A
ITiqxn3CAXWbodciBZEElMDMGXoNtbnszrPFB+h17vfVuunSZj4EHWcAMAd531bsvFiW01yl5fp3
cQv8aw8Qz4vdWFAKZyw9IUPBeTL9Yu8FufkCVpF6g3eqt6VmUQT+8xyxrq5WyHdqsYIgu+T1621Y
2x/hAZ6607B5k/lwxeenquEj8kYh3TgUbfAEznWO/Bx460qn2g8VIgKAFThLsF+Eb5g+6UU6Ft5z
3I7WyjP65E4jN3TXZK21p5FEjQjgbaSOpf6Dm/cAJ0Mnq/X6pQXRODingU1W04bsoqyHdSXsZmnK
8d1GFdSuRy+bMXseQ4VbiFhVd8qHB0XzJv0KAvgDKUPWUX0U/ei+IIlRLiNnCICfgHyqU5fmrg/h
sDct28YZqPSrCqtD5elngBniO4bX4XXAwgiaFxC4Fln7hDiXDzk7P3vK0rGCTEDebqkoi6TZVy0S
x6kIEWb7vqrYJmrs7AoPu7nKWOI8WEWW3LHC2ZpD7zyQqQ+9euVZ3rixJ5vFiwrKHXNzr0v0xcr1
npy1EA0Cu2Ei9+QwCihCNtnq3kFudMsACMdkSYG67cXQ5jUsBZx6WbW3vbL40Vrxqx2NCpjXylti
mc7vC9OutjypDOQDjaBrAIpzk4dN9vC7cZJ436d5sYXDol0XLSTxdJg/5BMaBWmQUEmegCjayCDa
WCUajxRstBEQDqC2csRbSoUFYvL98EVl2WocsuE5igHQUIU0EWvBih2zWw6ARoYP6URuKJJ8BWBR
f+jKukQErmu7+FxFWbGsTOZewU8abG2Vh1CcyYZTbME7j5RE51FaCBTILFDfgKlaJ6nPf/iNe2xr
RGSoO9IB3Cv3g3CLhKZx889vQvvXryVmDZzZDB8GaZom3ik/vwjhhipqqzdaCMabcLF2HsJLBBkA
3dS9GzTmDlRh8IiQrYV2VFC3T2MtCwjegCVfOrl5jVqN+UBXpN8z3JVILuOfby2Qw+8jUO2FO2ei
WCGelQYkq1j/tO6aSFWaScCW9iDhCGHcpV9V6TyPsJF9vGz4EF+aoLbuqYIhAnL/z5fB/HVeOl0G
wTBvmP5JSSvsD98Dp++R561Yc3nPaXfcCUmKR55B+RgkXnAD2NYIvszbQ5/49or3dvHry4B65AmS
/OnpD3Lw2SFSFi3/+ZS5+cs8xzGVqRT+cgovD/63lSeQpiaEBsPoMk/oR88pwYTuh1/hE04mpzzY
duJt4Xps+6eZvvGliVSqv5t98DbOZmY34VdIbdxaV1HtrERYaHA0rcnNmTpu+GwJcLlkyXoIKhAH
I+Sx0rEZPBh+8b4HIQS+6hrAPLRv8tUw7d3aaUjk/YflOK0fbp4QgW86lsEcCwtbupyh/PPt3A1j
H5ajiHeDB6iXWNoQZWlHSG07mGjCgeQ8dGMHQd0JcNI18T2S3spPtxaewUfEh6x+0fkeVBstQBnC
voeUUwCC6QTfHKBAs+BRsLQ4dFMtFWnjIxA8yN4/BZxBq+qv/roTMXDCpvmNdcd/vgesybvw88/F
w6scsIRwy3GAyfr55wJqkQ6IZPm7GcNl58vZIwPfvnu2fI3AJThUymkTj34FHnDY20ED0waC6kUs
weLoNy2I+ZgDt7Vv2dsBXM4B1guA7n4o3+oJE6bK/3A3449kT96ADz9GMAu/xHVtCx4ertSvXiwG
Vd/MCYNqmzQxPzSQC18iUwgZbJ3wv4SpCwo8JJ4rpwRSkvfhguzIAHI24GJEADrUwReXZQnEjoS8
mIg5PKeIi1IznQl99AO4XaiYCdBSV1HHQOoYYrbc1/kBEbNvSLaKfqT5BZNGfJG0byMi5amXiWp4
Cc9g88C9pN6krChOddI6BwSRu21d8vEe2Gx/hVe59Xkap6298Mc4vo9jGWB6lAgm5vnF9AN8QMAg
2V6QaH9WfpwdLDzd5uQeasBA5Tfn0XguwbtxoVZkpuLQFOMO6OdXspOJKmkztIW3MjHtX85HIGM1
DVmZfbtotPa3ZPtwMOXU22aIquMHW9rq9FSzYiW6AnqT1IUOJQD+2lpJmX60URtDlNmkgdbCYfH3
s4YUNdaEirlbzLSKvc/AgpgAOQYVRxP4TJXoFdB+ljhFuQV3fWx6oMlrjPZI5Uxl/rL2zRCz22Gd
eJWEqtoYD0sQKOOLIuv00WkC5zxy707yAKXJ1CSeuahqJqAVIlLEb3x+NHj649aiE+wHSLAdvNp5
jPkieiIQ5+xrBzLLNIY7DQTidJAWNOJMLXhSxDv4xuGAnirJZsd8DddVcD8fKXWHTToM42oeI8SM
NxqjO6fchlUMpripn1UpvTZd01nPI2RecbWhb3kb1DHHcAWgZ76lUfmYe5cw8Q9KMJEtAQeEIkXu
DbuEzcepfY+fIN3ymZrTOD3C+osaRJoHKnqB4hNqB3md0ynQpvDBp5FI60S9fOUbuzLH34TOimy2
BTgCYt0Xah/yEOQcnhms6NoMvffVzqrwpMANh3dMu7ECzh9A9Mgf7BFUWNCTcNe1FIFe9ka8gGJL
eqUmyDGwAWGDGmloWdnaini9dVuwCVfJa9IlyaYfebjnhpV/SkYPExAneUUGZLWSdWYdoTraPxht
+80svPgVeVGYSujavCjfje8wO5ULqtCy/9EWjnENvSw+jVWdrOgA8Iwf1ZTOmLXDBVR9oLHv8aeg
gyTeU5a7NthX+2Sb5J27rbiRf4H09nJgpbexkgrQUhdhHKM+dlGB2EMDZ+ASb5dob8YOA8Yalwye
R7bI+5AVSw8vMc/09ZVqTRm2K4mV/5aKgeEinwnCq/NQJe7hAj6ai3Ib9ghBjHDjWXDkUbHQJbsD
pHE3t6174LMhFZBtvMr+TqM5uWNsIbIrlliFm4+W0fOH1D5S3WzRQEKkyHibT1UZtT5gzQKplenM
7QTrK5CIADZU4aMJf+z7OU8+0QjBui2dR5MxfrK5fj/nTqo7pBPr+Zyn22EDboNsTUdNBDLYR8dB
JH06wLSh84a/uZvP65/OmTr1lfG3c/bjEoT9iLvd1brfdEYstk3p7nPE5oBBa3Ikdhgtpha0OyRN
ibRVxETy0BE7l2qUkQGtqBPIus0ta4A6IqF8qLZNeSHTGB0yqjdeqD7HdgAhabIx0IsGJ9qdrXlr
sQVS7TxtxKsgxAfAjh+jqgCeowTLG6YgySNwl8ljkUKRsnOv1ABJA/aaAUq1pmLOYusBnakhdYEC
mFp1Qac3ZKsUgsVNuBS1PeyzNlm+d8O4VVAjL6cpwLtttckj80V9N5hye2uRFkODn9lkOxqrGWv3
jCui22WR50dqR11Lv4ccG+urPdl0z7rTwKOXsRibvbKLZAXPbrTldS8OLNbp2e9LzNT7lafzvYoz
yFsxnS6SIB/+CMZNop3qx5CM37GCtj6pDMGFqPQ0csJBfDdWHAtLq/avvQceGd1a6VfLVIgVoxMS
ZrHSqa3XSNgg4q/H9IGO3A+ZOERRL/egBtzmSoJeyBqdYx0Ff9idVSBMaoDcUipxDvHV2PDcN4Gm
g2T2EBfuknnIeTCqdcFBzJEgy+JV+ewCCu0p/AmvjepxkSMkCgShlb0Zjf+9gLLrF9mzeMm7wXus
wE+5ggwDA+xjfD82UPz54Zfjho2vrsBDADYXBN0nZAkD4Gwio+Cn40GiG3i+rMo37pCDwRzs55sS
HCArL4GEjm5NTLiH1nwFMG/htVb14laA2gdgjdsx+DI+uVweinQatXTNpRohdGT3rXmnwxixHOoJ
X6QXFMOj55r5wYGY9Jo6pHo7WpH6CmhJAoGcrtojTV89ja68p/pRRvDpmkV3CXK454FuhN75dKTU
9UH0xZ0nPHb1vmdBvCms0vvqlZu5o63atdWM2cFk8HBB5O/LfCLIml0YGhcuxoLgbCF+s8ymAZG4
dMjCRn8aVTDsLEDBN2ndNC9xPiyogWEDnwftvvQI8qXiwVUQn6JDVQLg7QqzhnsfORAnCQbMFVUY
otq4eGt+bpTNtwpUpdsg7o3PGcdffjomKO6K1RioBCFcZPxAI7mYL1cGYfUF8l38B2lAocabRISp
Rxkh4weOpJd6lP62H/NyBxWS4dOYQWdlutBxCl4FEGCmZzkaLlLwImsx4pP0jGDVczFAwSNEPsEu
82PIhs2Bb0S/BbgT4M+SCF1ORDBUYfrOo9FDnHP6mpZGJB7yaaMSzO0KOzLW9PkM3RYV6nsg+2r+
oOZpOG4z8P4sqRO1apG9O2A6eaaS7BsXqhsdPsNZZm0xzTUPQFAtHGTFPCfcMK6xnx9Nr/U/906G
iwOw5+yLLEsTaU7s/1F2Xs1tI12Y/kWoQg63YKaYJEuy5BvUeMZGI+f46/dB0zN0zU59tXuDQieA
Egl09zlvyMaNbLWzMF0rpO4OMvgIkvRnWrrqRZaWK+qgKN7y5YrI0yGsTvzSqrjv32TxVOA3CSnk
BPbUPXVWz+q0r0Z9PzjdVV8a4LpBIvutWRnLPS99+zCXMR524LLcU2Dpf59OwsZlZx7/CrVvgxki
9t31GUEwz0hWwhHtymWO3FWGaiYr7Bh3eu8alwa+yctcq+JsZOr1V+dcIeE3dtn6XtaJF8LQrFqc
bpaLNTk+pGr8nEZe+kJqnIC/8H50dkqb3rnZRm8bfmbyRo1Z/NmVrbYBia5uwDsbKHHZ8dc0VOxN
pngFxjYUqwFJ9kAk5UkWR0Pfg0FjFVUE1pd8LjfFlCdfQ1GTyVhMvVhIJ19xS3B3tRr8ao3TMVmj
2DQdZGuvOn+YhaivcqgSbmZDhbGQVuWN4MubvE+Wm9VRfqhsuT6U8f/+ULI1I/ooP5SCwieLhaTa
BdOsniTK8473XIo5CXA/YCdzFwuQXe4yAr8hQ0MlIMC+dHKkmMDjQvdO8prR0snKsnldteGGLf0K
WFL8BRzI/GaAdk9a2MGypA4FSzTU2GXJ1YyDMavJvZSW08kIi+Em24LWu6LX5V5lSQ/VLxXSkvcS
qMqv3ehoF9mWh9l3TVjRXTVcxWGe3Ig5nO+3UOvU59kITlIbHIHV2s+9CUDI8uGCrkCzQEvdJ9ma
M8/7WmaSp5Gt+L/zTKUgbbtQfbMdL11l6rm16+RAaqx4nW0n3iWKqq1lMUzV9uzWwYej2hG/YnxK
wwm1MdmottyqMBrvmDdK8TomfbHNY0L0snUIjOzUTLzR7mNbdFLc9FV2zXKkygnUs3Bfbiq6od/g
+JCSfedCHgoMR9D/aT00l9TAWiBNMm1Nfr25WBU+v4ByOI0FGIsJx4btvbISHk1Vo93irDcPhB4m
LOGWa6gAQTIj+6gHcRhnMOqII+ZfNG/ILlUkLqqiKQVg0ZkNm2ZgJ7S0WlHTPgUTiLMgq4ovsg6j
q29WpgPEWqoib8A0ftkITfICkwZrQS8a3r6MHzWgU4HA3FEW5Qi93IqkV19kjSZY601Wmmxlm5iS
4UYY5N5d9hhGDK+7kkiSLLqEPRHu719mZ/yGVE57ktWtAqyRH2h/lMWwqUyYRtAFZFEehlp/Ndo0
Pcs7eTP0iojZC8oSH1QeVGuN98aaH0p6G8xR3Rhq129401TbvC2ctRzYF5ryMvy4/7VN5c3rCbI5
sDyuMseGfk3SeKeLKf8iu1s5iVldnfVfH98NTfZA1lcvwW9qBV8UPn64wtkJZW/HMG6JsyCzFff4
qJJnyehsQfKNZ1m6V2G4QdpwHHcQan8NR+ffADo+9SuUDg6iHJ1NasJzmEDB3vrYze6HoHEXw4Xg
6HUFMjNZg9zdOOa/+hleN2w7B2M/T5TRekhC7Uw+uz2DBMzWyZiKP4ODDDM/2lWz/5/tcjxTc8bm
Ly22ZLmcdUWK6Klr4eZLd/RHUYroPIpQh5CfWTpDU6Qzy++3R6sc2wDLXNeeOh5cMljXxtB+ypSw
7Qok2ura3smUMKu284QRwUvLKlT2CmLnbRrQKw6zwdvePZR07a3vovbZM73qOTXSd4mEKePQ3Tpl
6W07pk5Ssv5kQ6uEZFzsHjpbqVJnJ8G2JUkiUYIC+ruL1NhKRlGtkcIZN9NQJJPvePkN3cP4IAFS
9zoJk7LHtlnfzd3w/AYgUo4ooNuqyz8NIWUxm0B2c4gz6P4Zb7IVizEMjvF1SJMh3I4hcbpSGVDT
1PRCPYvE22hkx27GcphQv7iFWfl90uvkKEuy3u30X0NlnTyotjKuJzZtV8tA6zhCnPppcpr+1Uq6
ZtNWotkOS9FUNOdgx2G0kq2FGXvXqjaPslFWlX2/9gxVe5Yl/HKQ552y4gkP9t+vpmrbKKztZ5yy
2xclOXd6Pjxri/35kJFC94JW9WWbrLNDBRuraCAgtPSXdV5ybutOP/VxdnkMtKdR9WXxXwON3CIt
ziD4YANhivnXneSAOMuDfaG7bnrJWScguqARwgqdvaLk+lMeDPb/dcYKf6s5AeivlugRkTSiFAsL
AXjAUPXWSZa6UbGeMMb4Q5bkAcj/tIpxOt8Z2YBQd++GLz3x1GWwvEwQtcrydEfrvklQ3V6u2ArL
Og2DIl5sAUgqzfGAnN91+SfFyFqvTWG7SKDy75OHuK6fUsNQzrI0DfBox0F7l6XaGfpTXbjzLiVz
dopCgaPkckj+ObMir9u1SfUpe6Ra9auHLE5purLMMsaW0GyRoIUENGNZ63uoZV+GKvWu6tKQLQ2F
CZgVQVho+sXgXSEb/xoB2/XnXOrQdaz00C8QBUObzWcT9ctZb16yBabg8GrfNyVhFNlB1g2LGJAC
FvY+qCkU89nxtrlztq1xZSd6BFg6Ny/yMHgjNmx46G57DJXY0NMg3AXoPC0tJvzF0SCkJvvJVsCF
rz2ubHuprJV7NpYotvskhbU8DY19XzbI8tKqBOGfYD7h3wu8hHJv0L88zkJlEutyqVNCWs3E+731
0W8srBNmN9/FMFSfBGdJh/D1X8i76i8V2UhZX+NBT9isKffqGFWfgm1SNpb2e9+x4EGCky33Uv8Y
nuNS81QDzb61Ooo1Mz5OX9lIIIC+nNVLnTyTdbJV9hv6Wvy71fWGX2OLOqhX3iD0nTIbkORagUgS
SvxHACgbWfWol2eF3YbnzjWbnWcl86uZBmcFk46/lhMgk4M8wRT+XuPUOPnercgDvoku7sRRqbVb
GrCHiOQ3J08bb8asx50GAiR8p/ZykA3GrIuj9/cIl7/0cqcCORi3gPEw5rVejO1ucCvtla9S2Q1p
mK9lMW1AGluEbXxZbMaEbRorhbCO9G5lKPp2GOIY7BBDPRCOfsWT96S0hvYqL1zHFYHVpShsLuzl
xNoDIrzoBE/uDYGxTSn08eIt5KBkxCJUtcJ1D+uJVHbQmsZXFMOQNEyycqV5qflVsXOitUpewXOr
jK912XxOlpHeQuKfr/8xSNEmdZ0Xun3OsdVWlDhhrbQOQ1CXPDHrSJ4M85oZy97bhm1tM0XPdxMY
b+LjTL6yaDQmO6tl8pXFFj/V1ZyJ6nmaUvOop56yQgZq+lARTVr1nZWdCLn0X8Gk5SaeCbKXKE0F
upk3fnguor0IPmUno1dkLzn4v3oZClyQXLMF0ZCk/2oqZ3mFsu1+3VYW/3VbejXpUGwrZdDW5A+z
y+MQG+jBler5UZNpzOM+mKxVXVvlSTbgLpJfIL93JxVh348841lmnnnDJczeZ1NlbRMynx993azT
BbMUO5gYhGXrnmKUYK9jj+X5HczEyKCOk7e0an+N1ILsPlJ2SP8ZWemZcR8p0U5YTD5PRbuP8Kr4
o8l3I4JVP2ucKP2q7O03C5WOTdEP0bmulOSpVkZ961l28YVIC7ktpzf/7ObOl6OSYvrsxBx9bQnG
r0GViYswSa1qFvE7SLDJS9wEYhVmafU9GlxUHsicJQEzqlI2H3PkVWi2NOKKXGR/cOvik0V/tq5G
k1gUxkvoPU3uNxacYGq76OdidJLAevvMM81ZBYUV3bQ20Peum9j7wtBIEoG/x6Z3GD9Nu8DGhrlV
U4LPjgmh0yzvElRa8dpDIViVeITsNa8oXlVSVdA9vXlVmqJ8HaZBvba4JfLcFa+yhzW6+3Ce0pus
smuvWcWuKw6y/xz21q7KtHQtWwnitxfk0Z7lrWSVK8Y1Vjvdsyy1wvDgG+FjIq8dRbWytfFURhqW
D2OHRgEItvwm+45FVl+yyILxHSkGZjpR9kro6tKnefHNiMBIm0j6HGvXBVs7Q+potOLbFEyoeXYm
Pwq8PD5K9bvsrmhgk0aXhb0sosvgFO3wWRhdtcdZr9nKanxM160ZZ3ApMv1Q6KLayIv2inUseBhf
7byFkmeYBzBkyUtSmPj2mIC7G6fHn6roA6bCirmaaPJL2YIyElMPySsfkpUd1t0eFS+FBOlS/n8c
fL/Ucrf/vIAW4gIatwXqK4tiQwuzHz2Lt1hDjKzTSsuX9bk2zusyHIx7tzoff+vWuunv3WwWSweV
dfJ5iqQlOEnEv6Kk9fzG0fBLaGfzq4rzbo4e9LuqeuJq25Xw5+Ulyvqg33lwMzayaFcWeXgCBSdZ
DIy3PrTbd2HU5mXMwoQ0JhfrbQsycYfEYdz7Njn/P2Gzr1U9JzgBsOkp1jzvm2ngJod1ovqCWEu/
HZNWeQq8qnuC3O1ujahUnuMJwTcBx/ub1XcXXY6fE2Sghqj+q8yxqBiddkChFe/hMvDyi1NO3QEZ
62kfB017zSYFVWGsSN5JEP3I4l78DNW9pRt8jkrT39zUHXGj4dlTFpJZHFfaDmZAd2zFjFtrn1ub
CO3PV3V5UbB7H78rdoOWNTEx/CL7fWKowX5S6nDdNrrxlketuy8rghCyOAEp2ydKEt+LmJwae91r
kntxCHlKM6zP1moRm2+pOpItN/Kc+ZVia8UjRbu4d3ZIV+8rjBTvrXYdtnuHiNB9rCgc1nmpwGpw
GVvaZE+aScP+cflU0HsybOOU/t6aWRBJO1dFhXJp9bwy2oeaMt1bUy9QdmGvqffWOY2DHSl2yBjL
lWuHRAiW4Ma91dJwerZ0BMflpUSkGju1RUdVFpnbtN3cNcgWLGPzcZh3uhVgmrLcV+v1cYd9G1St
qTk0btnugyl/w3toHH1Yls1ZHvh6f53FxtVp5vH07x6ym4Dy6pPIS3ey2JSYDOfCwjRpsY/MTN09
e3MLzqgMrky+hoM4ih1tqxDxU1kp+8lDWMTfnQhkqSzJRltBf7LLhm28jH90jVNiUWlMLuxRJ89a
XX3VcyxNH9ducGZ9coV1bKKAGU92C2I4txVaOWt5YS3j5eNHsMczWNZPj5sFBfYjlVLcEjbkv90f
CkeDyFEeb2Tfx80cPTlYblOeHvVdqGRHtKvf5Z0f145y3V0RGNPu13C+BI4GVXSxW5EHJcJpRXi4
ZE8Lq+zv6jQVVuvLso5Vxj+nFqk09FuQHDCUbK0CsDjdT2XXtkwVX7T48cmW/3G5No12ehCSWlhu
OS3XscOOXZEsm5PiIjHi6RstdlmboYPrDZp3qEJ+5bJoW4nDvkkUZ9XywvcaDzdZr42ucahqlWUs
4KsPrYEKZjfAnUE5m28Z0QBZn2TeeJjFCDlQXhxbHnIk4AqJgbCg1UgFyEPZxt6pXg6y2LZWtVUD
iOKybqgqktTk+Etf1VWTyFTsnGOndc5J2qw7z5ifmIRNYmNLgx04/YbAF/NKkrPOlh1lixZh27j0
FsvYR7088wLt1zBZvI+tQ+toFmiufq/SZjdNunIC0pC6ZnaWh8mMEKxaDvJM1kUkjNbgoOvVvxqQ
GoeAuIyVnWOl301qWRz/VS97yKGkyYNtzXL5fsf/upkcq9XedwKIS2SO0G86BNNWXewRp+UAruvX
oZQGiim0koMdqptaFh99BiNUV6qnDDu9cWLf0qwIQ+k6PDhllu4GEabvUZA8S0rJ3AQxP4v29x4e
YPT/3SNQqnY9zS3ysB4Kol7XErxqw/ykq87GNPDafVQ5aYw4wqP8GFHrSbc3iuoMPSY7yfp7Z2dS
nXWf4WhndV17Q2seZouJY8dI7MQj3Vc7e2ypCr+arPZ2ryzzZgegbxFypa5YDk2dRhv22OpaXube
oDn4xySoac/qYuO0eDuNyqSu0jToVo+62BWOcy8X0rvp0aRpyKn6cqSs/K1dlpsGLYx/Xe4/O47L
J5At8iCvaGvur7pHkaeOiV32cfMKR5htAgFt7ZFxGf0ynMrziBsjmZ2iUp8quCmqISjKli5o9G4d
tjXcSr7lray0a3sxBZmMeJ3UaJ8aQ/NSRSrvEj1yDq6XEC4Z6uRZdz9km6wBcRrvHSKPq0edbeHj
EeWw6bTEql8EWIGX4kV2l4fU8Fi2q65zv4esM4UaIxoimr1euMNey1QwMFmWngnGpeeG2MdeoAJR
BYU28Nt1OcoW2QcsZwseu0fHeektG+BOatuiN5AMy1L9WFhJ37wGGYa/VoUVnueGXzIrGj+1DMx6
bWUteegKU7o0BCCRN9NxqiDVs3AMbwhpYtCowMBM2Dr7Q2ZOf0G0X0FCGUI/7QawRoYHZslEUCCN
ulclIInXGzXSHQ7S22qaxAdlWXfBXSo2xjiNr2UDmDyyUdbX3ORwvxJGpwRXAgQfOx6/NMsvwZwh
otqWT4alk8d1prQkO/R3WZ7JQxM1xd5sDMSewvBs/3MgtAb3feS1lkWuvlPd5lM2Pur/1XceK7Fg
2/7zGo+hInH7I558G3ntR708e9TNpRudImSzl0/wrzs96uSHSWakl11cCP/p6uZmtKvsHKGt0GrO
CMNiVO+ExnZ0s2ZTxzP4/ezZcyByKkXrvpa5fiuxX7qqJFJfm06b/dlp06d+yLzXOeiaNXEXh/8B
rWYz2FuD5f9GX4re4qU7K0Bw5JXivtbwjRF/yEYLqaCXgMeFNfepTqwSG7aQRx3vdY7BImdLBgos
gyzLU2TShyOI1oX3MXpvWYDPdzoOF1mCyvkly9Xhei8Jk8CWO97uJdvZZ3OhPsuSlxAhsdENyA3n
K/hzaMNDO1/lQQcIu8kDQwWiQF1emb8aahCVWK647qZVrc6G4b+0IKrih7yh9o8rVOgEXONQ7PI0
woz+nytDjvc2uQH60sOEE7pTZm7QHrNvLaCbm1k48X4yHZhlfQm0ZDkYREXOGdbzesBuhFUpdZ0R
7ox6HlmeUpJ948jU/dqOoKtj73PrME2KlfGkRtOwzohsfUeFp9Ls7zVKe2s1yfSToZTOZepJq8mG
CrY5vp3qZz9YcDjn9geELHc3NW1xzDBrQATwcRoDzz6S1m3mVRzqxbHVbLy7RiU4YOlAzBlCpW3V
5avogYEzw9cHgnvla8YCZ1djhb2WrRnkwnM9ZO8Eo9N21Q2z73ZR81IuSVVUZmbfcnBx7EMPUwAY
UtiKdLl6bLRgvh+SfPi9+F2Z7QyhXyV8IioEL2U5C+ZC/FaUDf+qS5d+pZtjQSuHaHO74d1i7Wvg
QKMQZDymTGwcodawYqP4WbNqmDBVU31vevvVG1XjNelGc584ZrBNyz74qkAjGIHSfK9mJEfzfmov
sZoZ55Fs56qqx/w6RkJtdmEIEy0H5YUexhActCbBK7LRg5u+HNg1VZdhIbLFhPs3YGBZpDcDrjE0
ym5M0T8IX8dHeQ15EHYECDzcQksFlybMGW9zpAxNY/pmlCVKmyTScYXq4l3UgwgPektcYnQcLkUl
0HxtAptIBMVHg1iKmdkCfTIwYXo0KLZVnRWAm06Vo5ybN86HEQZoLYvaebIhFn8duu/2Uh3gAXXo
luAgWYLKB8Ec7jW4rihgDQruqLZygjxsboYwI/GzNMg62WppbHMRa6cPcNhqhQahr2Szc/VaEOKu
Y0bf1Sl9aapKeS2Bdu2b2dS3aZUrH7mlrGSHCYftdVcl5kmODHKgOtJ6BZuRl0xTye/+soJorZTZ
LjGusW3pVyKSwzbMFBxE/qmTZ3UsqtUSzthO3tTDIWRn1E+jyw+TsfJg1al+8YpXWTAKXhB+Bujv
MBbOX049dcmGdXe6MWHwrR+jqmV8aJS930yBs5MN8qMEYB+w8AkRmV9csR2o+ErXiPcJz/drX2qh
T0KfgHM9TzunapyN7OYGpAhs02PeXVr/v0dZfVS9dZgvKYbe3xAn6m+wEZD6MPBJJpN0etR3UU6i
eJ5dtoN0kw1JqqonQqwHOUjW8/ci+tAOS4jLMa5ku4mwD679VbXUDymqE3s7dAecH0rYIN+vueW7
0yj2uvfA1xmhaA8NjlF7kFnG1SqbX6P5j36AHv5phN0PLhee7zp/UgHQWaRphIWLUxRg6PmQBpQN
bT9e8zRR13qqAQZu3POkoaomFaniXt+FauSeZUnWL1WylzeLYHdP/Op5AeDPtMWXctKDZyV7ASQM
5WU5zFgyreNqjLayCFx0sVGupl0Vzwhbut2p0drpas0ZQpZk3VdQquaDbIyccdriwpxvZCt+t+NT
luPDI1vrDEWvCRyXbJRVMC2A2prTVZasgBhD0JwCtje5vl78ptPFTqMHULpOAaSvZPHhV303upHl
cenTVEq7kp7WquOOcKO16YvrItupKxiZsuSdvyiwethMjG/TUpJVqq6/IxObnmX/hp/sDpt4Zp2l
hwuM6LkXJgF8LuZBpkBkA6SYjo2OHl2wx2IJOPL2KdPnSbVZPZrRmbyUuuYDDc/I2uksbH3em89j
3ZeAK/VkNWUTfntKj0tA9xG2lndLjjYvm2cHbnc6TWRb08zZmUTXt67j2VuzSD/KuFQA6dvKSpCe
3JOOPSAEHD17AS93DY7iN5dAt9mi0KzppoHGhTle5JliATeqSgQcdZuvNVaGDPv2chE99lbEn5il
CcUSOWNKHtQAt+MmMNduoRPFTRYk+d4ZnydvWRF5SPuG3B8JjKk4Gno9r970CJY38hlHnv/RB8b2
Z4HE3kupGuEhdLNPrw//EHHo7YJI8/ZJoBDbYjvMLBnxK5rfrGhKd/aCZnCb8RDXJX8r+jluhE2x
afkTclK3EibiViB7kASgzyvttTO0b56mu74KImxtdgHRTsXxa4MEkToB/BnCbtUPPD1ECXI8p1ps
u9AMUW+epyJ/Tp7Q12cBAYhExAbQswPxtBybNZmOzTB0zMtqGj+NwBZ9UbTnjnB8SMT+r8TKkZit
jHYTFlq1LVsl8wcTgKme9it0JQE6RZ+a3c1/tFW3w7/w0MzW1Shr9clrwLYyOfUbL6pzX4umn0H3
R52jvsze9wdS2Pwvmk9UBnexl3/tM8AketlBxS1edNBq/lBjLq8rX8M8WVl1xbRStdiPCfOPNP9A
92tr8J/JPUzzRqf5obJMWFvmO2yA6gjkmN0JZi++GfeEDBRlWOlzngKwsr7pkT4D+GZN6UWFWNHh
EzLppsyZYKcMs6mqTC6RDbJ6DsnbWQkeBWPR7UCL/qEMef7aBT8rJHR3kNDeFKKjrBPmSzkSQMqi
RXBqTJk8ZmetavoFPCZ/yVyhykR4AYjk8CONw/qiTQZmaOlr1/fam+EcexCUKyUQrxq8kHWBssF6
5B1AxNM8YC9+MefxWAgVJ64kuwwtnk8aFJnNnPBlkOjtdxF40mMUHryq3Tg65olBUWORYw7PnRbV
LD7bahfZiA72fXcD+rE262kAhWwetcJVfDWKMpB23RdnLkhYTsW87oK8Pop4ONQd2FyklkjNAl9X
OnU/DHDMCjMH+AquC9l6sv2Rg4VKSZqo7XCL63FliAL74jrAnHHNEV1l79ouQjszUlc2CEiB9MJ+
nuExmFgA+VqQa0e25e5q6BSW7kF9IIbtm1U7geJQj7En4IdXVaRvqqlqjl2CcPpVnlbw3lL/t7ZZ
V6nIC7vfNWp3KEoCXaAjGSWvosnm+wVCPILiQPezcR52kD1y2M5m7WP1PqKjMTdH4UX61urUq6qX
1REg+cwTFrnYpbA/XjcTIJNOn34wV9nQZGbvuRGLmjwrA5/ZLzzaOuIKebgKSgcPqtT96wU/p8/Y
ZQM3OVXk5/p33Xa+iKDzdXJ6hxCu6saJ+z/Lhq9HePOtNG0EfEu0m8nAF/kikt171zpNIvSDMV61
xWsezdUm7QAi192PzEGzBKCug2xqWW5mJXKvfR0cstlVvgQI/AZT9KQZ3VtutcUW5ZLPNk+VjRM0
fHkIO6L+059VW/Sk8ElUa03xpYn6b2FttigZRvYusUmolEO3Dfo6X/F5k6csG3dexD8kK9Fs0TOr
P1cF/ywtFa/ZQF5fr9i6BGKXxNl2JqC8t0VzyrICaZ+keBtKdSUWbxh8KrGJwjONjGaybYvgVJeo
SiQ8jKrW38pA+4h0h1BNUz+p7DdW3dz3G5iL1lHRFUHMPjEPqUDkom6rn0IrCh9PakOtf6LSE/uj
GWNN3qQYpobPbW5oexR667Cz1iggF07zRU3Fe2Wqke8ZI1tfN7tEjh1ua2NAXzgEm1p72UHXWCQk
bvLR1t7sd4k7rZzmVLap79qT7Qsvx/A9K91tQbrn0gFZrMOmveRWRzQXORLE1OBhtUJFk7Lp3ojp
x77orQ+jCGFkEXK6CtXbDymaJ25zLJTph+egf2V5n9aQYf9pDIeczJMfCdLFTM7jarKA8xW6564I
Q497dl4p2TXUbNKseoqHlnewO5pbzDN0v1ucPo1Ue4fQPYJdrU/m5HrruOzxzkggp4ohfpKHXljx
E9nRpzSrbajDdgaMt//iJhAsiCz5ma34XVv/jA3r3RqmP2u9JQcWmSfA2E8lLERnIo5o2m61Rgfh
a4PZ6MbJ01dkxa3LyHTvt3Va78uwyW7ZBA5Pibpn0c2+2WXpJmNRt9YhZiGKFePwpQ1gaTN71Wk4
K1e6MBAEcpN9nbnhCVuaALUfI3qavcw6BKzUjiJKtGM8GDA0o3x+KuJk2OeIIJ+Ahhs7TYjp3EdZ
yGIWWivwmGrbDxgjkmvSNmWcOLesDaNNWJ+rDlqPKWySqRhAop3Bkjiv8DmMEP9dLSjIVZuo5M1N
IPGWENarbXjYBc6iemuafa/Y+A3ksfvWkrRf1Y7VobYfoTHcAQMyJiyZkMhXv84VOyet6osPpSIn
6iXteCgt01pDeW38ltflx2jB9IngtXxAK24BJ4N9AKeK618njA8mMJwVoWp9jHbX4eErVLw1Lfwz
iIt8hAii+LzWhw/i6WzYkqr/0Lyg9zNQUh+ehRSSNbv1R1jwikDHsPqAQjYiqo3EW6gYRwwH9Qv6
kx4BCSdYy2IsZv2SK7CIxuhjbpNyBS/JBNMdttvKHJlkTfMY2eyJg9DsLy0irpeGv/VpdOstgDP2
ykxA69LLoFqmjnVmrU1Eybspc628tgn/ssFc9TafEomhBCnvcUAjGVGYLjSWKChqPkCjgP2GOOjZ
o6mtbCDjW1VVGoxTmj/cPiXFjDYIHP/iCzmdadujJ7IGKWSvcMMy/F4z0mtlDY4/icTYJISAfcPq
d3qReHiSx8N2Li99Uk37romDy8zfosT2CcziWxoF4kYgtfPRpGLKqhX1ihQ6in75fLPNiQm7qKcV
gQTQdSh3k5hiJ6v2cbeCzNBujcUEtcvjFYz45GoPXXHwZpxWkXbEg6WcvxVdgc9IMe8qXPk2U+m9
Aw5ed/UQQ3zh+Q9mEL9T5Qr+FBtsCIbD7Qxa27E3QRKFfpASaG1qdHAEp9s4hjIkAjS+tCG92Upy
0ZdXd5gSuLKzrl53aIcq6LAxcQuIDwQE0GINrFXnZY6vZgWJSKaHNg7sl6H0CKpb2bbpjNIfCoIa
hRe66wQDOL8hs7xpotJeT27dHxHqsM+x0GJ+dDO4hYZwmWbyQs1ZQl+dIj7lRgVI1zhNSNNtemuK
n+B2VDsW/haf7IpuWrXXUMwQShM8tTyqiEOVf5rO3GHEJqx9jxRNFMWEkCdH27RtUOyKUKQrM35r
bK26hdOo+0TUvvH2JsM8iOmYW34/9aUfNaFytcumu4z2qPg56fpzIwaxQrOZP1z1jhHWG3lBmCdp
6xvRbsANHcCfokaBMrcw0HY0DWV6NC99RGldVUsu0Bu3/CTGS9uQbcRG0TuGgYtjauaeEXLf9aGS
+r2rXk0COhvDniZfa5Vj6xVvQtjOKW+VH/XIFzVamnE2yyrfNFPyV2OA36kRFcc551Z0dXxK+2H0
lXhy/BGXgZZ5H1UIphXVzo4YeQebKcA9SPQwpbsgwHQN6Q7hKD/M0RyezAD41lhGq6gbrVUj+J10
pZ4dFdFDATUIjE5jcXCnHmcQt6hOaI5d1JotlQFUxMASUcdyA7AsKzKR2U/16OHoMrJ40uq+2UGy
3USjAmWtEvM+s9IGaGX52jbFs6ICeENgu9k5TfOpiVRfGbVm8oSlPHyeeZ27EZbcHB7cENeiJSba
9VGyQQ6aFXyoTWuV3UfpReIIR0klezV/axoDrBzLgjUPBRwKfNZX8zjiPtR5n2mQm37r9MQ6kGka
U7ShG/tKqnS8jIAM0SxqtqkbvjuI1WxGT8fNVKSbeQxtNsM9/6C+F1s7DNSNcNJ3DIHGdUXIbIPk
qrpJI9CEhRIitKKXp3xED6sJmKIy2zR8B0m4rRL3zqrN4nYlgmhHDC49Jkjv2qpuP7HGP2F22SJj
Hv8fus5juXFkS8NPhAh4s6U3EiWSkqqrN4iqUnXCe5tPPx+Sfa86emY2GciEEQWT5pzfvFqGoe0r
PqRVOL9mADjGPImuLetZ4ZBotnzyJhG8kq5uWbHqjclMn5VdZYlpn1eusUkA2KwiHznZ5EVEk8P0
ph3WOQjJjeOl1ziIzq7jN9sOiVzy1rm+G6DjHaSnBzB+ETmhD4dKM6T5rkf4XfZuiZxXghcDeuq7
cNa3rec3K+jK2S4MHHqSMBJbVJ6+G+jubOu+He9GTlgoh31TmyZWX0GAZ6mF8FcdJtMG88c7j8on
xuL/IPyZ7SINp4vZ2ngZGBlBUA60vtfgaNIgaGeGOTCfKfqIic/Ac11rYAMBtXfNemBKsasdFMxr
lCBAh5fdrc6gcFkkAgNy/s0Egj6b7HmlM5O2e6zB6H9+IrMwnqMku2phLdeDboTPUWt9d23y8HKo
TkmfRsdipru2NeBcJdmMyjt7rDKhnp7x3t0YuNCt69pAEakMoc6F4JTS9tSZBSCvKUPTUdSrEIHV
va6xZhlqp3kUjgQFYZc51kiucw2DVO7gaGKGkUJI7aXGSn3KE4AAQX3E8rI/TWM0nNTWVyFcuz/l
CdApODWM1B7hdvDt+7nI/D0PtzpZmV6dXOJdu06Wlxmx3xOSSPKU5CzaAnhJa3U1vyMZ0GfTvibB
iAzNmeiFvyLUf4mMoDmldfHR+DkBlMIem4OMc5bIAaxmP5uRJe7n02j1aJl7LV64rpHnK8dBncUs
7OOgLYZ41X6aZXFiFClYBE3h1unLDzcGFdANouT6hFpafHZzu1xrcRmzlvLDkyqYvjIPjdOLQ9h9
F2p6c5J9g17W6OwbusNTo6dgF2Ompau6Kd+StPvVdkX/uFdqS92mWDpon8+h9FF+6aN9uLhRqnWG
2vKX6mLNx/PeNFUx8aMp3CkcT654h9RU0dFtDaT+WV2QlQ285MMqRGGsW71Oj10nSbjLjTGmV0ML
Etzs+cdIvjnIUKIEwQy+bcNwTSe1/ID6ZSjbS6rRXSChu47TOcxXsR6Ge5nVh7GtEVYocEVM4uPY
wUvUmKwBg52sk/oFiHmQF/bkO2m7Cr8Ky5drtdkaccXyN7RWcQeIEqkQ6N9vZRGwtBpt4jUYUp0A
OpinCI75uvLgsdU/fZn9JO7ic2dDNOQG0/FZHVPHAwsb1Dg6qmdVmVN5apZCVVVhI+bBa748yv9r
d4gR/T+OHr2g3c1jRHCx2BvVuMZs+TuLk37d2qjCbV3NRmCkSA9DnQckdThAVPh/l36CWPq8aoIG
fGbk1UDuKAYQf7v5M8JTggzgZGjdU5j18THTcuTcX3psAnd9PFyLsHpK6QdOqGTjkFblP5CTEwTK
W2haPR6z0nxp0YYnHK75Wy9ttBXAaNIJIpG3sM4L+m6Z74xRXD2yYmF+x3f9vdF9az8sYQLdcfLT
JJCJbBrzPBtY2+whInj3vuEbDgYfvGRevgWKBon9QCEgUg7jUSvdlE/Hny/RjCCb42ktsybijAHi
DfWQnUI9Qpe705hWQcY6c2uOaMFozkqSdV5pEyAt3zJXaSDsO4pHRVWlp6CUnzxs/GkArR7tscBb
00y6TUyKzBy74DJG0toTVK5gja0TlhAbp2nLFz2H1DiwjFpHWZWs+kyUL05CxhkhK0T7iz1Ee7kh
CxNwFILP1oSyLR43pi/TP0D9N+ewSOw1lsjFptVk/ZQinGEZpfZR0c3uvKnxjxm+RFe8M8lJO7L7
NaXR3pMd3vOdffe8qNzzCRSHkDj6R1mEKCYk2o8+tKs18rQDiNEou2g66542GLZVFkc/RBW/E0la
48Btfx9EdEUQ1fudR8TTGBfMQnNfspDpSyGSetXo2LbZrfuTyLxPLIA+ytO7/kCw5EZqEI5LX0O0
IlqyKUWbHk0U5zdebssDKqZyL0kdbEBpWhupde2W6eOmrMZkr9dLvCMgIlUQae2i3r0A9MeuMBpu
BXwSKynj76FWuTDBSSaY97TSy4W8Em91y5W3dtS/d63xRzF2NerkECbJ9pOHwasl8ZMAHaCx2KC5
nF6jJM0ht6YzndS2m/PsXOfVeHaW6N0M1He0mvoQDI32jvX1NgosQqow9jZhn20nkYh3kII/I4ym
nu3G1N4s3dGwz9DHrd/nIBudMt5lzeR/b4hfN4EPtr4N5zOBT7HJbOSUBjLIBxT5Nz5K7j/aYLTW
XuoZL6wArGNTxe2+hXt2j+0O1juZ8N8N8sFOkHw2GBIznzasa1Bm1eI9Yh8Ca4iuVh0S2tCi4ldW
/UZWICZHGlcr2bjBHbRxuBOxB2G4lnhsyVS+EGL4nM3uKOeou49t5197hC3iAjwzRtPNHiVwuiOV
/874sSeV807JpWWrr/pjtzpSNaq6KtThX2d/tf2fl1C7XRmqfh6xMu0oiHzC/lhMjR+b5Yjdsaqr
LTXeDLHOQar+j82v/V+HqzZV/KtNXUe1zUZXbCy9mlas7TK034qiYlBdNnWPKQzh1P+0WoPNhGDZ
n2lAdrf4sf1df5z6KKOZNKDmaDuRRvVJFdUyzI52ifiYqtvt/J866tXMIofkqZxNcXMMnc/Bz601
ICJxU21V7tK7J/a4V22q0OGm6/EYPj2acjd9FXRjXyd1ODcebdT8H21qR9HKhvzOonW8XPzRlmjt
yjAG/fjVxopzjZi99VLambGN/UrsnQqp8VKrnYte2folzIOYoW/qfjS+8ZEDRL6bujadZBjlWxcD
oms5S5ZPYl4h8VZ+j0Fc7BMMIA8kRmAtw07EZG9jmMGwGZqMWEpYPLvl0D7ZSbb3GWPPOHkyRZJp
doQ5tk9Z8p8LJFv3iLu8F03mXaAf6luNZRfdinCfx25KmOHrz+nUnRBDyc+490ZY6gDkBkUlt1Zg
uJie5OjHlfJH5CE7yY0O7gT0n4uu0b+jt1ZsotEttro0Xkk39ywxe2Qay3Rat6gb7u2mJNOjI8hk
mBDlmHpv0mHQ32tvBDDapQubgkhShj8UFlTC+iOpPq22b1kpA2jshfMhR7va5HDnblmMSEE1lT+J
5c9n1dQIs78EWX5UNVVAFBa7Fur3Rh2v2rrefA+coXlStSEuJRmm6bnr5gCcWhdtyjwdb0UUFtBg
43GriXG8qba4ZLILOOqiagGunOe4zn8jQ/P3AXJCqpqoJBiU5RqqyM2/4tGJruoyQSXjo4514err
gKHH7sHWmuyo2mq+26dOCy9BSw5/LjfoJYpXQ+Y6Jp7pvPN8sYQn6LZVm3Dia16QQVVNTjmAus3K
X6pfV03xKOe1XhnmXlWTuS1vM1HxxxUKLLBNgEoK86pArsBBX5Mq8Q5JS/+KZMt/QLePQ1rJ/NwI
v321//s4QvwFcEjL3KnrfR04GPF9IhvHyiYf1yg4lc9IBtpHa1r0c+p4Wqk2VQylXj53SyESDTin
OctF8wlqzn93fB1spNI7VKb++tWktuYsLJ+/2vwk/60HDbOfJg5WftMmz6VJyjjCrPex9dXmah0g
giY4qSM0MkyPwwpRZwfNBAzTmaiOJ5WNGYqed++CQNA2ZM6wU1UjKnPcEHp4157TvkdhuIB8lljh
cnA8RvkhiSJA1Ut1jPoKx2BwJkg1sfaK3HcryMC3lTYR5qVqk1Q/mC3I/W7s3fepaMZDpDFjU3uz
qU0PXVPNG2HDlR861zuFDZMSNyU6p2tGhEha5r55Q8ESLIg+VM3JjfS+5AlULfZD982yHVSSuvyq
mspeMJvIK/mkqiCm7DUejt9rdB425lQHb048aEiCxdrWCQL/zWBqdNALJnWqWiL1gv4akxx1sEV3
8QqD4ax2hiA63r6ZvNbDepwtvquqetWXi6Yd090uCIondSC2xMzp5h5nJIwLV6ptZOTZRi0qVAHr
+yCuBkg0DHmTGtjU2OSbXki4c0njdAN0kbXlmvLgZe0u8oYM7KeI9wVqIW9ivFZVk+8CDWPobFx0
L0f3TpDAIflr9NsSVNa7lg5EpzL9Wy9SRve5yN8dY5qZ59PLYRqTMRe3vLOMoTujI5q9D9pEsiUI
P5CDxoJjQvw56O29qtXV2Lx51pHeMd66eFl6oIJOnmkG0LdSpKiLMHpvJyJZWU1KChqNeTAK4a0j
cgJLlM9bDyBdtnFm9zvCWEtszGc6n9/n3irWtpmLQ2BuEB/1X93FD0YVZnawbO3FKppvvalhxePX
8ws/GhmOciJenbF20SxokQnJ47VwK6iGJhqCqGaVP7pieA3DWn/DyVAhblaNHYT3nLhWWjNX17Wa
+zMboIuWQm1FyxzDLe1nUYjs0WRMYXzSrOGWtNmvyvWtQ4uNxSVy0IebmeKe8zr/g7l3+8u3o8sw
5cZvbDZ2adA6LJZe2lmumJAX5LC7DriEk64CxJW/iQV/HRXNSuCN8W4n7TEGyPvLyBGG014zbExu
plueUeYtdqVBnLbQkmLrj0lF0jv+xqSv3g8+RIaoCyL06dPu1R7KhkCAG/9qoh+6kO4+aI0FnV/4
m1knRlgkUYlxtk/QVgcZ60rzKpOxeBv7ZGEXZtFJVbMavVFAE08w793XsJ/JQ/VjDVfDml7jxl74
ZUm7AxWcHNoajRBHKw7YPWHikLnNgaBfs7UXWjkrc+vG1J8/L8lBkqDYAILaJhqJfpJa2Soxu5jg
jbuyzSuugzch6YEsutqdCM0St+8C1JdmVO+m16FZmxdXh9Xa+yB949q15k7tQ/o0OPd4aK8m97On
c363Iy+45xXy/FhkvA+ONeOijQnzsm9CCI5YM66mS01Hb/FWD0Tul9pAsvhW4MSraugBV7c2SHdR
WDnvXVljtlvke7WvDxz96oXN4VGr7PrajfJo66mOrIV5SOtMXvKl6PTxLJPOJFxDrerbYTf4mouW
keleJtPwWPPO+YqIDpoBqtFa9iQOY8w85+fcbNyLPhrsDedObu04HhCsXepqlypIYGLzNFxU5XGp
vG4dkqolYdR8jA7jkBOWbCMM03yniSAMoRymquXyB0gCuJy9wJ7JWgAnojp1JkdLX5fHPprfHlW1
x2iq4RQ76SXPhj/sMimPORGvyzDUfxcoYHpbfOXq9b92jHowPZv8lK9jO8szrFU7GfUKADnSIstV
4o5g0GQmCAbYoXixUn/aRQNkSiPTxQtfEiQBd5Dz0+JhpNrUcT7WQC+q6tf2K4w7ogzL+V/tsm6R
L2pcDV1G0TCVC41NNIcRjFOKIukKAMZQLMesIom8tMU2vSdCQAI4h9u95U7xXoV1dFG1IJjDBVqJ
I/myc+wSba+NbsJCuujfdLcwn118P0CMdIBeOKIGlsri+K4qUUOOCb16+aSqRgeUAzJetlfVai6S
YzgGIIeXM5HxzF/kGD/+sGpynXkdN5m4qZqTj4RYRzRRVDXG+33r2ksgejk9cp3qBBfDXalqZnrO
awMFV9XU7+uEecjcvHlVvz1fcF6Tk2j4aS6/ewEWzaZRbVW1wlyeV7PA7Ub9NjdHBilBCGqpqavF
4fCaVYR4SSyTWnOMQl9rdducXJIFBJLnmr7aLtuD7pIZEph/vntTOa8SIbwfAIjPDVt40vE9tY78
i7jFx0wk9HvVQxchKR/d8flmqGdquMKjs7qA4MgOVemGp86S0TkMtfhAHrI4lIh4vph58pEhz/bZ
zd7NnvFr9/zqs8hLF8vldDoZFabGfgL6hthP/HkkEd8SwWdhYAg/uWRTkYDEEeJMinSfTPLNlYW1
Qo4T+EaVuc+d7Eu5ymuD15svdcjyF1Vorpu9EA1FIjv84aHwuB5SGOj+WJNPE/UA4AroORw6HY3N
HhZL0E1nwPLy2LT1T2wztaNj5POb09e8dtOrgR/8B75rvwrpr0nQo9xdhbvIjX7XfZ6+xEmMbm3m
aTto+vpH5SQGk9ZuZ/im+x65e1Ji2TdLynFnaXGy9bXsLLTgF9N1/WQ38W87Ln/2U2ST3qm9gwFi
lCybj3EWQmNTk2QoMEF+CCIr/XMkSZTNjg8UqSZZ6fFhp/UUbMyI9FINEOBWlnsi8gkpP0zPuyLB
/AV1YrIExrdaiuDgBGQ+Ab5n2zpCHtP2ACuNYOHbdgifnD99WN+XsTBult6eIKLXK7JQYqeXRMQc
5C4JvEzEe3Xm5o1nvUzTnyaOJ9a17Fz/MOc98ocTAOVmTZxROxgaeTU4TfUO7ryJPEhonX4B9dAv
GRGwDfpK7qZwi8VHVh4ZHpHYdMX3OvebuzQZtGkyXzwS94C7vYiIKYVmT9HTFCS/5gLTxWlEOxer
xb8kNJiqMwPcAEW7doaou5K8NfZO7UQn4RRE5ePK34hCtz5Afv4cnaT6y0YFk1zQ77jva8jfEcH6
skIcYuz6lY5I3RHnvvGml0b8WoNSUTVV1E5n7CDOExxbjlBFWJkgXabgHEJWuSGjYgD7Sw5gI7YJ
Xgwvg2Hr95nU6jYwyXWrqoOQ4iVP0IJfdg6gC++jBRl7cocn1WTBPth7sVtvWj817sFgdaA8ARAt
NdVkWA6Cb12WntQJy+hztBiZmbvEh9IIF7XPqr/PIZBWO66uqoYnldhmfoiFzrJzYmVDvro7qVpg
Gv091jIQAh6S9KrNxCPkOASFC4uGE1TBpGTHp4G96HKC8LV5m9apDhqBI5hVJ6+9SfZh2aktxTQS
+NMgDRzVEYS6x1NYogL1dUnhZyfEV9PHb87jsVzHwXyfE8Ids2OY9zbEGq1oolOWR4x0ZZf85XYu
utLMnW5e5N6y8bPCE/eNmOZ6tpwJa5LCequm6leUIjSh9hGi1deIUwYHEKP2m2vgZ6gNwbhVxxaW
KU41NjVrtXfUyfRgv+7sQ/uV8b4CDNPM+SmImEFARYtvqkAcpdzWaVhu0/+2mXOcr0QdIN7tmvFt
FhMorzBA+9veZ1Fs3f2yt+6p1Oj0wbQcVTXRgv5oSOAh6hBjdK07A9js5fHj+KIljTyh0npwl9Nr
0eyAu4cIosNtq7Xeu6kiTVp6u3acjp5IvFuHNvplSjRo5iYAtNIWsKNxpNmrg4kIRle05FjThF2x
BvXbbrlB0xZg89/Xa/q/ylwLtzD7AUZhm3KDS2dicdf2j6pq6+xm0xiMZ6qGiWm5lzUAu0fVDDlL
5vsQ4MaLaposSTqvT3RsPWpxV22zDE9GwYehak2nDYfOaUqO4I+qYnDnlwpwyPOjCRYkjlZjsLK8
In71fD7zDu0sdzbtFbldMsXWKG6qCPRor5eWvKjaFPrtJW78fWlmcbqW7RIFbmpvpfaWMaN85piE
zto02X21WUH6O9B1Br2haq9GDKvst4e36NTqN1XwHqHgMZCt/moL7fG9ifXpCUUf/TaIMHlqDPeP
rwNS1ikob7Tt/qvNx66smx4XbYcRwQpkhNbO5M5PZpy8dlOQXxgD8wsp9NMACeKkahhluvpKbQZZ
dDM6uzv+o02d5rTlz6YLxcao6hyQT+FdVeE3RAk9CAEw1GmrdA2QLrmYZtykcFTvTRJW9zCtCK8F
SbxXbXlcEKtMgJhHRVmt5zrUV7z74VEdbFt4tJaoFFs28J9Kxw4ro5vdij5u7o2sbh2Bwmf0Xpt7
mSJya0dauNahg+L1MJ693h64AeyMgE9tSKSClDLc5q7PTfLSJv5R7VRN+IwZBO/b4GjMY3WZ7ens
NtHA8xyt99Yeq1MwNT2ooFnkz42otkW11fSx2rSt12wMR0iAR2G7szXLex5SKBrJEKaL/dgWH7dv
rRWW8OGHp7Aanp1BoNgekZOCl/Az7JOdEyF4kDqsdEpmAEFl1Icpdj+lX4Bga476IGBOaBGYbn0w
Nx1zkHXL7KMI8Bcy85UEJbyeYg0iachorrJ94GNg19tg0HVtPIGYeDcaL94LBgQC3DqQdEDKw2Ce
dYnWXGdoFskF2Em+ts8m84N1F50N6IVNZemXvM+OmFFrT3VfQY8dRv+YDxDgLOs9aceE5Z/POhm0
Zz5E/l3mjnGayWgT7+gIJlrlKi/mDs7USp9w0kWdmPTtjBtAUA3pqpOMkSyGn/XhakRt8LqI8M2Q
GNy5tuE9CuvJbhN9p2GMsirjDynlGxmhTdwZ1a50O/885LjBEAhg86uYRxTgXas+I1r2DYTFhAtd
N+wqL8LH1TTDy1B8cpnohNyKtUL3eVx7tkXmttSMp5y5au5M+tXKuPJY5/LsIDgrIkAiuYblYmrC
yZvTQ2uMzanpw2aLfeS4aT1PPGV+Izd6Z34TE/4BIKb6rZBQNHRZXR3gH9fatN+1JK4POWqNT8gk
githTNlmrdc9VWVJlMQc4W/JcC3qeXgCSHDoGwQZuyZdF021D/IpOBbWXG8y5g0srexoZeGmtW6G
/uDUCyJQ9MbWHt10B0D4J1JNPxYz0YNNlnzN3RrWwOH6NepsRPB4b9xWA66Xdt3ZoEQnAbgWWhKs
2HuL0d5yYdvoP+vUnOHV2c15BGhw1JaAh9Ve1YzaWKbVTFF4jXryIFmEMEuRIhkRj53+buY/Ble7
ZBk8X8RR1llyBb38l/St+kT+TWckTBs01/TTXNbGzYbhYfPak+51mzEFf+PVa6uI4qe+qMVJTMww
coPvd47w5cn6Crm9cXl7q5yQlTegSeHF7xj1MsFMiaG6ddPsI3f+6du6/zT5abcmFNhFhEIfYAe8
1cgtud5RDBGOEAIyjVFgWlY2S6TkG0SAYj0m8WebV7hkx/aBsXxIQawgb9XsuKF/NRkWMRNheLIP
mHJ0tfNKYMRcJaDLNmHS3gO/hWPmt7i/6VZ5jBr6wUSz13Ic2nXVExNoilc0TfWnIY6Np24pPBvD
Sg8SZlasIlOEW7sHqRcZJisUzevpe512K9LUXwPK2sWl+NTIPKDEEKMoRCjj1+CM1UeHrDmD9qEv
sLHzfDhNpiAHok/QUwOmx8+iBcgjr6xIujV5z7qyL9ia5yvcAN6zRI/4856zQKg3M+TilykgwN6Y
/UxWWNwQVmH47GoQSqHeg8O3k6cJ5OUK2yxmFSwK+1SHw2N3BK9lJnZusKjP1sOn8MMcgTILeKNv
ZoAY7ALgYbiPJFaNJoT5VW9AZep+j5AGY2C/2zYAzte4HlFnb2UXnb5GaLrc6mUPQrnXMGAxdA35
SPRihAhJLFT+fa7n2xS57ROhxnwt+xlRtLx7gb18I9Lcrhz05I/BbIICNUPn6Ln+SQuH4KSloX9y
FpxOnfQ/Wj94qmK6WbvV6Mayuj5IFJawUP1zBIi6r/v+T7wPLDjBrthqVTo/j3gVPXkEj8uFQCwy
8555/hn8w8wsewq5g+OfE6t2ohsC+FKSbE2rD1dtCYkiT2oCFZ2wybpVzqH263LlpG63B7peAooL
HEA3DAY7yMwnryApZZZobiEde6+c3ifKUxqbNEn21dzZ+6Gpgz+y4A0uU6934S/pNhs474ylwQKR
0X7F1rAunFyczEngj1jr7YaVenAYAJ7tHXCg4E5ISWkhi7cewr3nlAQ9dHvDnPE5mJzxNRvRKPKo
ISaTbjtbvBW55p6/inosvUfVZeZ/dBsoYth8XZyQuWMwOuAY/RygZx0Eu1CEwToKUF8z6PrWLJlX
pi74FEPbOssmIW3K7OMzK8xtIdL5pEvkmxCKuhqJ+O0sDlFQdZ7QLVYvI6szBuKlWMRz7GIynnS7
6a7j0M2XLll6bmpBJbprEzPVrZtsXwlPj9aZx2MEE3bUOtYf/ZAx83DijzQz0Tm0y1fHmtzdVMSs
v5ci9J9l0MND64xk2/bXzGvTU8Ty4JSFXryxSggAsLHjs+PaV1NYsDeCiTcKu8cRxBXxvWQ7as1V
YlBJYI/FWb8InBn5QWHA3CUjDVUYWKLtLF5XIDD/W2g9+aIBbdMywC7DipDUCiuQGlMedIRZ8Gvw
kD1fEgGaNLdmiK0rhltwJDADDeBYiwE01izGmRVnyLmERp4QlD7yopbn1p5f9UhOUDtCdzOhSrOe
lyoyBfN6sHlYduYDNPOiDF5Jj/SkNEAXBXZ5BpFxGGcYKcCVLr3dX7UO/6fCTtKNiYmmXCvMXLQQ
+B3wZ1tvnAs4BdK/TJlhMBXs85eA1NwpaesPCdzoHa8N0Iblj2iMs3e9wCUm6D79MuTlVlECbwkV
NNJkpZPxQnmBbzyrYmYIA2AVaJtQHY0GOPZqlSo1wJ4hSIG5KeyTugyulW9xI4pjnlR02VPvbTDs
Bh5CSgEQXCnXJYppsVe6fBfu2qbLex4NKL0NQAH818Zd2vL3kBwJnxMCrIdURh8RUnCIj+5mrOU2
njdBcF/wRgC0N6nB00X/N9PW2dD8xbqmO3djvm+mhmESVGDqYWmtp5CEOnicTXP0ou9lUVnfkJBH
kXO6malwDtmo3SRBgIXequ9rezEeSP7Ue+uQBFNEtn4TJDI4RrFzSUilrTMTWaVOLxD+s0CMu2ff
NucnI0veJp1ValQLZBQjKMOLSVMdomuTtvw9oEAfDwUIkTf9ziXhDZarch/CEdn8Vz96xh3Yro80
tjazELDpp40FV19kQ7spMzd4hQXgvejzmwTB92oBRnAL0e7qJP1WMTFAvjIGWlmRTFVVmZk5c74q
B6Cpafu09yPmT1YG/MXZFKK31nVVDgfYEeVbbzftYYItslZVM/Va8MaNg1+o1j4zXeb/6Xp3Y1bi
c3a1eV8mmTwj/PE6SMDetu+mLwIplxfRGg2ZYaQwvcHLtk7j1vsKGrglYGdoKRJzOT9vYWr4I1LB
XkSSsRQrT075llX0i0Wcg158k+cvfQRY7EfhvmFa1h3zBTNTLbi6CITF0fZe4gU32lizfgQYES1I
UlXMZvyhaVa4Tf7bpNrV4fny2TWnSnBfgw463SovM0oF9GxNkNNGU4tNuJtxhDw40VvSghQI71Mr
sp2Azut2FtyicbojVI66IZ53D10NhRFSuKHcZsHgJx5K3ovghtrRhxkkyenn7LfiBC7LkVsmq/wS
tam+aKeGS3ZQm6kkggQLi39vbErQvn5noiBUaft5gRQyl81P5QDcWrR4PYSrVDOWOAKtAizWlqzK
d08rNqkucMj9tIcRFPNy49rlimrrC5/oGqkutwqqqBonmc/5QR0Zex13BllE8ff53XIRdZQR6fPK
9fJso35litY0CViEzxZXv71o9b1SGPGCNST38QiG81e/PL/Jjr1DgRq1ygGrIlX3X20mLJFJaWF8
p6p5Xu+jSjPxn1l+UwHuU+CdcVB/Uv0MnJejuB4RJxnqbVBVn+q8bBJwzJfH+HjCqlHhpYqQrIuz
kEa/2qbK7PdIreDJBOjjgf1VbwO0WzLU05xNW91sfig8sCpGYNR9A7+OeCqSI3k9upgR1V5GH++3
W5X0fuC8Il38OcBc3AZtxBN1kRDddWl7V8/eTf2XkbjPTjYW3bozxujtMXUnvVWeMo/lXxeh2fb1
0MAOm0CoW7FRj0s9DbVV4fGZrtSmegucyAzJK/eroByKE76OAegztbkUEBF4N7R9jdc7fcuYSoAI
wJyxGsYI9B+b6mwPRwqQyL5VnB6bMhtAQ7nxQf29qW2JUbebpEu/yck8qTv3uEtQS1elk80bda/V
XUm7kvV/ZyC+smAA1DNRZ6gt1fZ4HVRdFVaGY0jbR0A0EX0c+5t68I9XU92ar7dB7WmIfK5qMOwb
dSvUjzSHhvvTidJcE0FnluvUP7vFNgS5y8f9tQtvkACvrF3ObIC37m7URQfTNtoVEqJzZ843c+k6
1LCdJ663l0KCBMaOb6VD50QJt0VPyEmL8n/94X/8BrWJ7RVkdzMyH0c+nh5qMjiUDpa5UV2AGt97
5MYPLoCs6ZbB5X3c3Aec4h9fzT9AFf++gxZpvDKGNSnbnRUVhtwmfvSn1uf69usO0wmeTM+H0v3V
uejDa46J5U79liGsXzJX6js0Gge5bvPoqRtNDZjH0g8tn7U6U239v21BX0mEA6J0o96EIcl2TGFY
uiwvgjkh7WTDsf56fZYD3FpygG2uRyTYDuoNnnpnPMyFw7Kk3hbeiPGRv4Ar/9+/65bZMYzACgeF
BVxhAaR8vXsyefbNBcBolW6zyNvQvS3dsnqTVPWrrST6s/RIjim9bejVI5iV7NUTGn2kOl4VX1/r
P17Rx6baL+tgPAStvVZvwuMUbAX22kfXkiBQfSEL9naPQvfx6wv/epdVm6qK5S3Uh2HXAtLbR168
U/ts9bKrI77O//crqOrqqamtxzmq/tj8135V/Vfb47Wtatf9u+vBVo4Ef2YfBVy5VQY8pswAuQ0u
COdl4DADiKbCZKE6mzt8KMjTMy9QT3x0TYxBvZdCdlePuQHrwyeTiIXUSzy202sBKGVs+rOzYFXl
VF2L0e93ti2ZSrSmvtFFSexmQGBmRYJ3p3gHc7HYRf4PY+exHLmuNesnYgS9mZb3KrVMSz1htKX3
nk9/P4K9D3UU+9z4Jwg4glU0ILDWykx97MqNF+QPFuLFy40XZxXF+XVayqJyeUw+HZJ1cX1okR8U
D6NIymm6Fjk1Ar6kh2CexNUXg2TEMw7ErPDYtS6w+rV4S0C1UyuyH2o7W3tLDUiUxL5lQDV4C6ju
3RRYCp8L1oRSfMQODjQknOIb+kh9CVrC3aEx2YprLBJx28NpeQJRLnvkIf6RDurJCbVkJ4/9OdJz
CMqc5iAmGYVZuwazm8Oeu/Ezb/4CaPUvQPnJUQwo7rzIMdPXExrGDLpfY+fcEYuz55hlNzKfXDTP
dql4IpbJQFZk68hxy+9T617ZtAPA++Uq5onFTBpNn5nEToyNawAXEqAScAFvxCVrrMQd6EdFF3xr
QE40eFF6xdjOPGZisUW8brEfbOs4EJiDP3cPPBKO4sBcJyiGzaureRcVKF6Gz01V5kkYLPWt1CJt
J8YXv8s1g/5Yqw+jltY7WdcexV1dbq3IpU3zM9SGYNVnGUz/QMj/btCWiUMS335Rnhd2bE9zFGnY
PhDjv1USMwWdX6fdFUJ2/UBoWnESqJ0uaIoTz8Kf3E+S+f6KO7HMMcuN4QP9OwaeqQ9OuTEASEOL
YWkonGS8BDYz+AaGwG3OJRN3RjzWnozt0SA82M3QDfnPZC46LDP6cifnB3qa75eLsLSKnOjy/x+K
tVoPeum6TPXix4jivBZfyiI3V44Bsh8saCFmEAtdqTEPMhqLoos47bzkElkUNnnV5ix+7b9h9fOH
UvzOD6uM+dg8tdeEBVxwCCKPwYderF9xjmC6Fq/JmEEHs/YG/RtcK9iT/TY6ZJXvy1vRfc660xc0
IBik8eJ5HSeeVLGiW5KlbhgTXA4KTJEKYWLTIkz8nSWZoyRF+cNadv71+diDxLn2GbxuLfmK8PSd
iZdqXMPXm+GE+mGLH6KXJ9VW5aNYlolFnciJZB56WhaKIo4gOK89ACBLZ9FlKYrckiy3calbzvHp
2CB9aSDqYA5jzhQTZ0MgQHoQZfHmccUjtvFT+/zjx1zJVoHUyR+WkeIWzk/e+N0DaH8Uj2sAky5B
09M98JsGyg3xpPx7Vhw9T1UE5VQHO483n6EgHkiRZQv3CRMiAB6idWlY9oCiQSRLP1Hs3J+dUqbH
+ddPT/IM9ljemXk9Mz/MotZR0wb/yX/eO5Gbe4ns57I4aB71Q6/PJ/h8lKTg2KjNZ2WEalbMK8vq
QRz7b3VLF9E6r7NFdknE/ViKIieO+5+jftjOiN6i46dT/Vvdp1E/ncmbJnyE5srGB9E3veJoOOOr
KMZ5rypeeJFgSgGcCYyIzftkZluSpW5M0AQFfkefotbIzp3EdCsGX7p+aBFZV/eIEMIFPz/R4mUR
78nysiwv1f+sWw4T753o9291/9eh3DGdwP1ZSLRfv7FRaGNZO62FxYdrSead7FL+YKv4t+6f6ub9
xDTsfAYxzqc+8xm6yLkoUvdHbhx/LaYGsQcVueUbLeaQpShyy4Js6fyp7lNR9HNbCAPan0oJJUKU
mQD5eDnxvbO8FY/wnBW1ojxiymZbnRTJTnWyp2V6J5gK2PhSlsYJRi7KYuZnLeRhUTISw55NR65n
1ONaTA9Y/6FkrWAG/gtXmycNU8aGIGaXLB8BYUL+tvm36XZ5FCyx6V/6LI/BUvfpcRFF0dp7VYzJ
wgbp1cmjvmksNR7XYv8bEWCAuSjqn726C3bzGy8uypLM0+pSFpfrfxZFw/LqiqKHIeXv9C3Kn0YQ
dWMSETuhRLxGy2Q/L6zndnF/liMrtErYvCVHA8OINllIPuwcl27iWJGIhcFSFLlP/cQkutR9+OOi
5dMhnVNI21G7EhV4L4FSoBogemAp1xQiOaYPV44iXv0kpi43iZLkIK5MHrVpchhla1UllnEQL/ty
R+d3/4Mx88NSYekqcuL2BlmLRW/uNBu5UgvSEy0MoElR4cruRifHHQObizLcxCs62ynFE9CPali9
iRf5r1WrlL0t0tm4Tiqcg2maHCMogkGJA1oTSVnhrVwtZdfwJPjPfGOVT7zD1mggQMaEvFg+DFXx
9rrqngVm28ABEMhw14irKu5LmQBlUovsOQ/BmQg8uTrd4LGGdKee7ZmfLr+4qB9u0bx1na+62LOI
7PyaBzgnR0cftuIqi9MuifgBS1Fc2E91865OtHwGcy49RfPyl1TfV9cm0norZAyRivNS97XJwn6v
QQS4VUHMUgR6BgFpdkRnklZDxXemWdD0TK2OQ5inGkVoN5XeU6Ake2UaQ47K5Jp7Zb0SvcYm6Q/S
mOsbuU0I0uu6bFUFvOoicRJbX5sOAZ4KMUWXOLJ3cuAb6RbKIASX2dlvsUoSNTxYx0r1qgcwWfia
IY0FeJ5YqBeF8iV2++cpov2LBw3sF/A35QbWuB5WDoqiLoHwKIlwT5Q9LBChWcRfQseCWVBvrkMI
F4JF2MJOxbe/dwx3vMdF9RO846HVlfy1T3VUtWL3W5qzJC/RgT+5nkykeFI9t85ofHew1uPZdT0c
DkoNO07XrbyqLL+WIzG9bMnzF1WOzTWMOoRXBdB2ydkkC6BjSh5To4C/SZY3BRTBMEPlxHEjxFjc
+qkFUxJiAh2KAn6k7KvMzG/jEBU3kRNJkmUWvGdpCrEwRngjC71NXkA/5A7du47zbF/LE5VfIhca
ciQwcWwmA/DKdtm5hVkI67UM4FNzERKVYTDc1ElGTJBTd+yHq8w+EamBe83B2F7D+jW0Q3DvpgSg
S3B35egbtJrSUVTlCSLd8C7CypVBfKYZeGss717Bhn2X8YTeY0lR1kPfe+wgaAhNh9Cq2ORapkiK
oiG7GrquuSlR4zyMU1ImhO2ZPFugq+mxNPhqEq+V3EIVrcM7ow+IzfW9Ci+M+3uIgvE2l4jmgPnX
4plbji8Cw3mAZSZYF369gvdU21qKoW+GoUrheCOYPtMU/WRahDoT1qpsVFON6hVS8NBgoACeO35+
KYDaXaopWYo8n/sow4baQW1kgk3L1VM66rG2VnRNOYkkG7x/KrO2kNaDA8rd8WOMzZAaPLcuAaO2
2bfvUZe+abjSiQsH7s+7pYNnJjKRaIWsgCWmHX/j7vzqp5H6PlQR0QoQ4jx7fULYNTxYD6OCL9kY
IuNc2Gl7UtuwPsRxmN24BQqQ/1r+UvUSD1cS61dZa59LWIOudhA9dGZRAX2Vyi9hi+PIguxxK4qi
AVfoC/Tr6bbsVy3CHath6h4qMaJ8IbFc03F4sKmyJGC3zBmbDwcb6TcrHvWzGKqsdOVmOf4BcBhK
nQm0aDs+OMVm+QW1F/3x/TGaxy21sX6omnqbytDarF0kllsveUKocMRon1XslU39DNCi+gL2vL1h
Oj6KEkK79RdE6wBDJT1kTVMPUWdp+eeDIvtZtuHjQjWQQG1gP1gspqwEgu4Cf1p7KTvMynkM24lo
sGCyOEKDGRHNxqVQdaneQ7aprEVRXJ4klqdPlUVM2HR9zL4n0KWYFnrh3uz/zH8njlJ3b2YlmLPp
+sE6TUReMjjo0/PM9J0Oc4rIiqTwRhDuS1k8bX0NheSHStEsWhrAHZvugcAZIvC8bkVcF5IKecGk
pJZvZen5h9bsPDje/eJbnu9Ee9j55S5WYW0qRsnCYC3ZqIVjDzxWXuBdminpInhPbM3df2ho2xg5
mVfPNcMtEIbwnPcJGoZTInKiTmeXjWSDCaNaqAQVeoP/o6M4ZO69HN30iAP+Xw6J7Y74ClnZfx6m
bjJIbh/7Wy5jDVx/+nWitzjJkOVqdYnrCUeB21E3ahCwMFJegylJIZi4iuLgujAWBm4HeF0OMa5P
zbkMc/lq6SRyKOid+fA1+JE5OLSxqvh54aCJMUjSyXo1CMWHWUq0fjpUFMWJa1hHDxZE4POh4mwf
jkhUfdvkBGh8bph+1ZCHgB0fx8x8i5EnJXJptONzPRTx2e4DAk4UmDebBD+jjLdiG2W+8iTnfnex
1fJH6ivyU2dm8pPql7eGCfaGbxqkC6SDfP1aDf4vq6zVs0loyaudMBTOnPwaw2bwGhTSV/DI3oNo
1HPv6maheRdtRApvYwB1X9KpZ1++Rp2iPytukL0o0VF04ZuTPMlVBfzy5pfxcGk9Jb72UwK5n9qt
9Kgka1bjijmbaLypKPoANMWR49q/5ahDvdTGdglyKX5NnBIebUWr16KotVV30FBN3eS6ASP+yjSa
9gsyVlAXGb26DQBUvlYtsggyeL39hK98JRQs35iJqx96JDPvudk/E0LTvBv599Gu7K+GZNenJA+g
TjLV5r0aCaSQLSO9Q6IDl67f/vEss34nZEvdjCEq4mblPisEn8FhW3fEe5IL/Xo7Ig0LXvifKmCR
fxs/1amGRVRsMl7yzim36LXlMMxZ2XMiGeapipsBzu02e1ZBTH9B+n0lGiXC2J6JwPgKkle+iirT
rfAv2F2+F8UeNomj4gzRWhTL0NbvI146URIjNp18leF6U0FEn71hJC4hM3ztXMIVAyy6dGFhM9Mr
Rvew2RCLB60n1LLbwu2sk2hpa9fZ6kpn8NyhdjK6zDwQxgSvrVy0azA+wUkUrUA2CVMI2rMomggR
oQOpuhdRHKXhu803/yZKQ5vcma/TuxYS3+P23sEPOukxTmr5GrjAiH0XuaouLe4E+myhnWgfc6d+
icJaPhOs0D2qas2rEsIqX0T2RXQQ9fAi7nKpTG6iSiQ6LEeBCYChbFQEVzPUYxPTexTdQ+Bo91R/
rKpsZzd2gWBhuYXGPD+bg5Wdgwaw3EQWnJ8lmaRqChuaWXnYhE4L6bgZVA++YiEFPhjPMITF77JR
OFt4M/ODKILRIaRezV5zvYeSUmuJJZi6Ke3gruD0I6om7VFXlmsCxYv4nSjqZA8c39qp+D7eTUM7
p7ZkPOl+Yl3zyCDAYupWD/LvgWjJI5825cqyTkGNiJw9JaMSu2sseBXxu//ULV1EzpDq30WrKvt/
O16tCYBpzPCh7Mfq1ksF4dKZDfUdUV06X6Lfqey+6H1nvlZWDz9QqmaXxNdMmI2LmIi4bvzaFvaj
6Npr8aUMNOetrFJ5Y5ehcY1zBwGWsoQtBV7YF+BIPyXIr7ZhtrYJG7rIOS+V3YffG4UAMUOzqwdH
b7yTZFrRPoh9+QlWlXIlhrfGNzl3qp8NfiPCiPQQHsZBO2CzzWHdzY1Hx4RznNfdgthSSVdRUmYw
48JRdcmZUy9m7m9aVw1PJeTkfxvmPqI5X2rBkRD8DI3/Rh49OdyIdp+4x4sYLbRsKs0COGFh6ce5
KJpVR4n6Ha92MPf0FPXR0CNjL5sd2O1lCMPSzybh5SfLN6RtrGQqslSddTCI9z2idVNdFE23dmaU
DPcBHZdNW8vVC2+jTOiPbX1j7fwIN4/0p3Ke7S5iSdpnxu7xyawz/SeYRMgideZ5nj5e2iSyAKl4
47YsivIWqnV50LWiOwV2baDu6+bIEjQW/FgEqzLxgcxUc2ix3NZ9D73+JQp06bdEpOV8oiRVoIrL
jF9D3H33Jcl6U8wqge1YGZ98E25wlijeAxBqe59MpOKy5MbnNg6NPeaA+MEGCkSMc2VgP2MiM93R
f2cC/gb4UPqleuggE53ECptFeOTZ+u8EZmS1aZ89pDmq+kvbELMMT3H17NTsCZu2UB6I22gIz0Fh
CdyVtcG45roHVdXQoOqtidJAjlGLU5rkLHKWVeIChALh2kTQuqBf80WxOuc5jZ03ZQilq946DtcA
+t7Sj8uTKDYazHOpFTZHNWwhplJYlx2bnFC3rLKdFw9A+qrofPnaFrn7EpTju2p46k2UxikC3FKN
B9HVUaxzoBjuXZT81tvXcR5/0TPVfXFHfImZUT3lmmW9uPveTaz3kE/lvu7lem/VnfctU/dlV5rf
ciKykMwpykPnddkbMnfr1gjsL+wjL4g8ZLfSlSDP9wBvNK2vrOa6qSHI8DijrDshWfo9ZEcDLxHE
a1qg/RZyhwZkar7lNS9Lh0ortU1hNsauQ1Lw1kwJD8awqdBG3oiiaMBhm92qEbUtJKvPBDtxZq8p
iG5AcHSF7S67aVNiQsV7tiXtmlrF+AUrwFuTB8O3IZgCPWrwHPBAQbkXq2/h2A3f+jIw1v1UH0z1
/93fhnJp6e/aLuMQnrauPBvCt3/GX+r/1/j/3V+cVy06kNuOvtVTI1x3bNgf824oH1VLV/fmVAdd
RvkoGlI2v3Od6AJRZPWYT3WfjuXLCZ2V5OxDlW+iSIwJbekUlbzjyUj+1snIRzupvlu6icY+dJxV
WYI38PIHKakNAJNgvnql7Lytxbu+aeGx2SS9kj2IpNe5X1n7qq6UqtiqfiRfvAIgHpOUKMDQLl/q
KRFFU5MA3c/lpNi0bNfgevynVdQvRXGEqIPb7pwGBLQtVfNISzlm0ht7+yHncn1vkf+Akcx5j8Az
8VDl6dFxwZKqvfVlMFvnuwYBHdZCp3swbBvB0Qi+lSyWA7yvoIkBHh+rXNppqjN+hZGh2zeMKghP
X4FlHcU5/IRwvraojStK2M7NbRQcXdPYiFc8qFy1F+JGDFQHNG2nVnV/Uksfzu5JcEco6sziOoaf
Ac5l8yUaRNLC1b21CbICid5aRz3Wc8h1avcxsSLpEYLoZqMeHGTEonGE00WDOwYScktfsQQBFxP2
5V4qknbP5g9afO1PodffoBjpvgYhSvBRU7cPQdUqBzmsk6Pbx/rN91Q0MaR8fI39+A9Bh8kfDvaR
gz9Jug47FtK/j+jJ7LW+8W5FVlWP2ZRoMstDP4MuceqgqRMUqSJkw6jzmxKDi4cyWd52TtbcRH/R
DYGnLaKRAwJokNNEkyY7IfNoybbRowdZB7pqVXyHdAiBCANhNK2R+x06aOXN8JpoXwCtuUYJoAqt
18eLZRNZDDrePFtJFxwzqIzPjh4YR8we2ckZxu6UFH1/lOQgPydahrCP2waXqHKheOos+xLlA1qv
JUaSoIncXVjXMgoMcrmznawH6ArpMgRQ7R3/RL6NQ6t5dGF7gjeY2EFmHKKBirZ9GhukfhB37p8D
A3rkRl+1jY9Rysvklwof9NrvZe21t224vOE9/Yr2TLsqgqG/uuhQQUGdxpti8AOYsOCP49sE4MON
xx9RZW9d9Mje8F5X8NoEE9Z+DJ6IJf0TmPL4Q4q0Hxh+gZcbHoZyz1Z3Sc3H2e30fTuNYIfodxAH
liPx0LOhMgdIOgkx+ZERl6g2+neHWAO2gEl3hhu1v5cIqU9s/COka+XVMYYGKmTeAHZG+SGpFIhk
IO/rbyFsLSzK+0OqS8GzKznWzVJA0woheF9vgdwZbndo42540032ToriPdsZb4oypBm0AXL/FhAA
uPXyrj2Io9QwOpZap5xSS+k22BKzE4igkK3qFBlsOAhyuPVqrtIHCBFFF5H7UGlOLaLyc8vSvU8E
PyEnWMYRdUVhg0PDgbdOUAy8GXmNlGMtNa8NApan3pUT6Cu4JAl829gtO5AeUxFGO2c71Bk6l1NR
1QdAS7qRHUXRjUtlBToxXCHyAEjOtNgUTIma+ug95fqQn3snKlCwICeSpY/IiTqUxuldqYQodSnR
WP+H40YIo3IA6v81tih+OLWFjsCRldDqQ91yiDh/H+TjKYnfqsH3n5lz3VUWWsZRdcFWtKn2JDuW
u9c6X1qPKbfZcrLwbhbZQZTEQbrmPNVN4lwNQzpAXTTenKYCUlin9de2t4qV1lne99qTngEUOb90
RdmlNtMBPOBrT0nVgA6Q8jZJ+AdjxgPsIOGPIihDPjtV/TbJ3a8jo8mv2LnPMiTuV4ACxTVVCn8H
nem4inS5uC4NopUF1t9+OpI8WW2t5eaVEBmUm6cRxCGi41Jszd5aWV2Jz/I/J/k0tNRH4IVU9zUm
RhXCzOkkywCiGHfyAedXeNrYnWRdmt5DgAjpUBRfpNYHQqJadx0mx3tsTrOvkhFhoPv2XAfSF0ml
2D5YmAquloxwSShD9T8XpzqUurtrMCWijhBMZYsuGl6QqXVpEP1EXVHKyU7vUAUQxdrU0m0ALcym
CQfM+0X5IwC44GRy+a54A/C3Nh9erZxNezlU7lM6pu2GULH2UW1C2DCtPnmwNUhVQkjcroPRdoeM
qFoYHANi9pGtOhqxAyfINIt3lhzc0lgudgl73bsM1y4WA6zXsVFKGNaz5IVf56+xedtfIxMGFGPU
9W9oir65VWz+zA33JGPI9GDCAdcUlRFL6Zcsr03o+zAy4NBo/vSDc3HTNPupVeF3ScdKzWxJAD1R
Q4bRooalQ7VgQOmZjEn34pZdBac5GwjR2lt+fvYToICiNUXC8+K2Y7USrWHsJ2hewiknWofajG+l
pH+LppHweKQPcVk8ibZQt7E5QbTEmjx4yGtZuoUoCZH3jDF4EDmRyIn3PqpycVyqRA41VH8TouMz
H7W0ylZi7UMcUStRZ1U+dJN2Be4UctD10m85j9wl10rPzJM7qvQdQ1SpQCI99ZGT4yJycZ4osXJ2
7EY5y+CowKwHyj4eoYoRDSLpbViD1tLUp5Skodgtxyiu9DMfc5jt/jPMhy6GFYIhE4Mvo7XIdKxb
a8g387ii2Y1DTvGh52hK0ho5LH2jmQ5AsGl4qSuBCIJg/XCgaJhPKX6gn8juztH117lOE79gOfng
RDyCrtXIx8qvN//6n5bef8dVfiUevA3zb5iugsh9+LHTj5t/k2iZT9rkyUMIsStQ8b1R2/I5m7qJ
Dq5eYuYRWdEikkFcfpHV7Qbqhu6Hg0foKjXdjtUGcmp9da2ioFiXCFh4AVAzr0q/G1k1wKFHTGMr
H03fHfeW0/wmLHfYxBArysHPVo2QjtRN9Cgc+MGcrjn6cf2rTFxnx5rpbENhGhRqsFHMYaKydX6a
EhLZYbOSSiZyiGZ16PBtBxtjhbqVXUav7DMPgPBe9Kp1Vi2vHbwew3PpFgQXNy+K1zMYMD8YsaNb
K1cXKwR/WRD1hEFnG2PdynT1u591Fwmv55AhiThAwZBPDr9MwukQgfc9gCNmm+pE50BSHss6ku5y
yJY3R8/oXrhnnbUI8nJTVde3wKTi6DrXKYi4rMasS47LUR6WvE1SQrmEbqp0Fw1g0L7XI4irom6B
co5PVfFUxXp371gI1VYJF3rKlrwbCRmBvCzkh3gvUo7ICgo5yB4UjQWzQ92veqCmukO8oRHfWqVH
AWxKhth9LDtw/El2trzOIOqfJMNavAZj1u/UDK4xUZfCwLAfUVnDYPpPXTOykIDSVN0XqOhltuE+
JFMCHYWTW8W9NqFrimt4cXrWMPdxSoJYyw/2YA0rUWQG0e4hbBQAhqq5aqmvTP1rYNTaSVTZUqHC
S9aPyIVW2VbUiURTXRU3EZyNosuHBhjztKGaTyyqDTXDvztk6VGcWNS5frcynVrb1EOJx3r6kaIx
iOT0bJgQEE5VBmb1m2VJm87zw8cs32YAgu+1ogSP+Mz/9EHhHjtFu0JEHl96xKruIrFHuP6htTJ2
S108tCkibjDzR7IUSkAaXQ3N6+YUGZFxx9hvzMc2gbkdMxf1I7+uUNGy2bS5MRpDo5Hb+7mMQlKx
K7NYXxPnS7ufG+p5WjyHlf0wOqwO2rHAV1Q0+t1xIunBCM7eVNCC8G/SG+V7g9XyNOjxtC0E74P6
H4EZS78+guUoHpl6xUCWnJloVwR3BO+aW54Nm/mJGvPAI9a4XsGKXD1kZeI96hjJHtUwe8pdrz+L
biJhSaaukAXKD6Io+iqwrG+MgshxcZSoA1ERA0mIruzh+rUje849TjXnDi/3eNK05pvnlrCETPWq
lbQoSYUrN7RB/otuMGAe8dz7V9GDld9dDhTtHIw8f9kQ1AfJc8w7YFHrjoJYsVV8Gy2DfrTuokGp
IfeUc5wzoigaIEzRb0XMghHlDQnmWL/Glaxp6zZg/o1a47L09bGdImZWWftYLcKdPRAxAZ2l/5iD
htggzxJtNQtmtLVVF+5OczSYw+FveYTqOXjU6wpsqBZhP+ixh9pajKjQpGUiEtYuI2pZqHmqY89q
I/eQw5MQC3Enpj4X4uG/uakIv97XtEbLD20Nh/i7SVrFRRz6JHLINSf4r0/1hBJqphBGkRNJJwIl
p4RNLYGTohLq2mbvqHi8+xDCl2x49ufAqynOW2bZXb7J6oiZpWYXOwEfloQ1MlAHUU4E6qHVk6/6
BDxqJiRNOf0EtIlAHpkCf2QUELvBBolRAN7dk0jUou5HBI7KiX/jP1k1dn4GkQoHRpVC+yia23YE
ISqyIbQzUP5HIW4OiPNx2sGyN18xe0CCJIJnJLRNXIjiKs7NkL2cJ6vMHu4T5A5AmAFf0LfSoElA
7JrfQ6P/cmGLiLNi3yP/tTGUJw9dx1PWtG8Wl/UcIAe2qxX9mz/ozrafomojhsmcMzNOshX/d7na
IifuAD4sf6t7XCsJlbSz3KibMvL0Q41Q28nUsvxoskmIirBcSXKz73TzJeZfG0YPQh9Qh8wd5hFQ
StbkNoT0o2RswhIQ8wRKS6eIa2u6WSKXQNqwLaAF4bvbKqcKZguvMHF0aTlMfFHcXz5cGCDKXDfT
qaBQtJS1JCUu9n4MboVv/NQTX9pqxiXryv5U+WY3J5oe9CdXna5cMnxLFLU4AfktTk5aQDousqnt
tMpWZIX0qsiJJLLcgmgnBzaMKXY+m+RYcq0AoMOi418frNyx0mOQQAQwYUSnvykS8YeXYpNoMMso
6Ga6E4ZpnGIUxeXIBOZUZOsRg1eaWMNmuTPiOV2KIucoHfJWAHiZvDN4Akm0KexvSYxG9/eNbpyj
KfZePAciCaZih4tjNwbVRVTlroG4g2ezGhGyBq1QNDCllvvbZtmXWKlK1Ee1FAzYhBqbs1ajdscI
ki9A8lzTiR+i0JExEIkohgEsxEog/SlZUnZnhCHr1VhZLaooUtifLTvbaMh01Vk/rLwEaV0ffeqN
bBfsYlTZ3WP7+eXE/bOST8S6rEfQjc0QnANKP+A636pJC240uiZZ4a/gKMNROub+xSQW5uq5zRp/
e7XqhuSWKHwiUqcwNg4sq2e5qNdMGTkudCyLedEcoRuYtraj/Aj6Xj2MHQpCpo0mrfW1Lut0p+OE
IYq9adFiqbxdUCNEqacrqU3wjxAmuOGDy6QRPuiqYq4HZZC2rlQjC9OqO7j/oacbXzQ9PqZ5jv0O
SaKg0t+LrkCzcIh30C8FWwOgX1Y3F98r5RUfR5DJfpZtKgAZfnOB+JV4khCXriTjevVCjCpgqdaQ
sgW7rpg0omuNKFxMFDin12Oudugb29Umh6KisrE1tv2fyuLC2K2DVArHj61z8YYoXAcIbLlpKMNr
ikRpoGCubmWIb7UQdnxEM4v2T+iCyJaJpFr3o2HvXbhupLw+1KrPRYCHLtBNrrTugxWvOp24mO7V
sSfTJUKQrMeqXxaf7mluURS4YyzzmEZ7TRoAAkvE+zedtGdFMa7xP35j8exv7QH8fi6ZEdxEhOnY
I2tPHWyODT0a4Zv8cS91hkNkP/ZQIB3weMoXgmlRz7BRYJBTbnQOShfMfONBGGx7tozWVqPDOQXq
yZf+1C7aMmV/nZ4gNTTra+yPvw0a12nFh7Jgky1Z7i1Tm59FAjuSyiu6VroWsaahw9/oWyjmyKG+
wSB6yaIKBVwTnBgI7k2MOUHTAYWPkRyvzXqiFIFredWr9VeX78UGltcVuszogya4cGzOZRZOACfE
2K6Jyhlg9DKuTSHtEq9yHwcY18fC/pHHqOp5svd9aKVdbbMR7JR2My0AW1Pzz8TK7QzH/yXBw7rK
erSJlX58cwoMFhggFem3hUQivEZacNQULHlOKD/CuGCvtSHeuH77PCj2DiFcwkd8QrEkXcbbyg5J
in5GhdLsxqJvNoMf5zvJfvWlNF0ZYeJuyzjFPtOmO8OUssvoM2BXYxkMFOXB68Maasrh2Mjf2fn7
a2ew2m1TPlURUq0lel3Y87emk78rdQs9CwRJtobocd2+EpGrQXYU+mtUPJMVq0FlPcK/unIQTF3V
Q5+sQss/GLokr1oou8xQf4VIrNAJkoTmK2Z9VMibNER9xYYxVFaag6J5Bm3DV89pv7teUULqlP0K
x7dRjSBfi/2fBOcmm0p9QULxpSVeEq8LbKnd2YEydfJt1H1jb7C19UNjYTIjCNh01T+Yb6AwMd/D
zrhlPU772LnoKt0SpbtqMqt/5vRw26I6XOfVxR0bBGTTYY88r4m6bOofhh8oZ2Ovfo7S5pvSICgv
18NdD1n5N+NE15thCEQaHUefzgydQjLZEDMMsaHHM7EuswZCsPB7y0ValTmiwJImHfOeRZavK8W6
3nPt5U1sYfBHUuCs5bsyMdxHtA3rLa6dcN0X1ovZJxstbZgIJGho4/gNjft4ozg4vKuyDlZVlXwl
XhSQY80euo8C9JKI3jRLhIQnnVgio/ttJcWvkPk/Qp1mr6qvrQkDXRFE4O67ox2ovzIp+pUE6s+q
0BALLGHml9lDYeHep10z7OwEZ0GgEMtux8QR+YP3pmAF7RPI/rohe5LD4lZMhqp0mByxv7XKQnqh
4wf7hMpWrb6C967c9pI5wZ3zh9YPV0FmYi2ZAnULrz9mCh+FhBghE/I+uF6YNU1vHSrHMgkeLAIx
Vnmc3ZIo+5No1rEozO9VwMar1+++HScbXY4PBKpgD3Jr9Fo6F1y93Z1q1Mw8qKo3BRHo20YLYeTp
2mhjSqjRq1I9rCQj7TeuJv20YTby3ZZA9EDb6ohKqbVl7oe+fEbmDTd0ou+xAuyNEUumn76kvbzT
UfXe2b5J/DAxK4HBYyZlb46chad27fn2xCH2pdV82Mbj12Gs4w38M89+Of7MevOrmg2PrblWE7PY
mV5/HaHmjEyY5yr0JxXTvGbQWNtZBc9gpuJR06tj5LqEaZv7LpA2doDW/fsQ5N8cL3428+bSm8Q0
yt2rX8eH6v/RdV7LDSpbt34iqghNuhWKVrKc7RvKkdxkGnj680lr739V7apzo7IQCpagmXPMEeDg
ZCPHRNq1ayzZsKYZDjHGgRDaMEZrcnuZVXTgWrO0Gs5PXOXtfFu3pQLEnfCMwx8a0wCyKyL7Y+rG
D7Kpi4Wba8+th5FNl5jvbZF9K+z0rHp8R1/2C20XXqy1mYdk14viaUJGHuR6+VD1mJcn+DANGYxq
vo9HQYjYpmQMAOfPAjtq5w0DSMzU2l3U9xcyjcgQ9MDHVef+tqLFmoIrLBnbRL1LgeUvBsoLTSgi
L3WJbVN+MDt5ybDmWRizslfC9zej4+/eixaDPtyGduVod/jtZ5DlJ+gRMTmapLHvCcUoT+iGofC5
2KabnJFVCLIDKtzZ33rRHTJdvfV8KFq/1wQSBk6f+YvfaHtWvkfIZdWi712++uhkkExf2uamS9V2
LMN1u22VXLd8LSwSdP7MDscFs72E+l9hBexWpwSUatuRp6a3BIuN/iEr8frsrYx5ilyrhLNXeeFv
nhOhnMFPk2Pz6vTdwfS7+97LA/IcLlUXfdgFfSMSMqIbVP7uoqnHn7QcAkYzpDwIoj9njg0mAtjG
S8qGxlBUNOPKs3QIxv1G0GfsfLrlsjgRPdpQByQ6WBWnS//qdIDKc+6NC3x4znk6tovaxRFQFxCO
rCJ6Kp38t+rGZlF0uVrWfk9iJKLDJtZ3g+4/uBZF5BTjnC2jYW+1VNlVH370Hefd3JtrBzNvtx2O
FugdzinZEos7R8uZhtYhVqJwp7DcfcWDEKJTBIRmgR02g8WX7PI1Enkys6AbxbI3XR/Bv+cthlQV
y+KxLfCIGjJNX5sWng1tkzwQAN+FeNtzgaOSvPg/+tj3BwMjMroxe+uF3ZMmJmw3/f5DdDiNT1oC
76X/aFp/HQ1YirYJGcV+5i9zIIKGAUcOMX4pdY2ThyKsFmlQRyACva4XINbZtpgHb0fI5KubYN7D
Fbwfqh+jozaeFKdnib9OmhyEVpIwp/BQTDlc6uTBYPlZok6C1UR+z5zUhygp/wgZjRfC6BkrWc9h
6xFUIr8MnOu8uUElYZAIFiYe+Zzy2Ef13qFYjDp5GnyGhuSLYHV1RED0Qq394jG0COzomhVhjt+T
TQeQecN48nwuNc60zLz+mjDI1dwhQCpt8VGtXzOz5uxQgdPM+tkeipFiPM8WwqMGc3J4G1HyN4Bn
d3u7vDpk2SN+b6N6tku1Mkx7pLAiNCNx8XZw+ntNjdUu0bJ7K6IgJ5NWmrbcWCBTdT0rCtp42CDS
tlqnWAIIPTtx9IW/Fd6pGZy92Kg5AzhotD9Av8+kzHahY40kA3dMK09FhY0ZFvdikcO23c521Cxb
HDF9lQbpbB+b3oeb2v/a2h1Ry4eEYFYJCI3hI9y7rFohZbxPByHWuqzfMVm46+WM43N5tWj+qAXB
1aNvINYv4+dKuFRCcKA8QIJFrUfUnWWCzSQUdOltIC3ZREO6KkgdxD3OhCrE/kx7LCAHNZHZ7phr
YU1Ppu4c6pQzMOYbzgShEkwlf203HJZ5h+NwsYoNZ5M448c83sGcec5hpC7IBalXhcH3RJT4CSUG
tJGZft1Bq9RNVwjeftVw5rty2wLcQ97Mdq8Za4fAo4Vva4+iFOsBg9vrIlUu8EFFCjVBoN5c3eVI
/8hY2DRrj3Xg+xBbX6ajTevQHDBLRkKKoyHtaZ5jb0dFaPsc/aWGdoDChNjEGP0KNX6XxHgkZdaf
5XRy4YzA/TauSaybQIg29oKmfkk83cRVzl1mpJwuNJ+jxLXNTwCXXzKUq/2QMbU2GdxPRBVlpvGA
YV+xhCqDgNIylnpW2tcnrBIw4qVpMtj3so2w8aU1xnHrGoNHHZBWAVZzLe4p3Vtq1NhRd3st4Wgr
G7Fo8+o5zSVyJOcOY8zlXFI/q84n1ReQYuHk8UaROI5r53xyoLBX4mcy/O+qmNMlRLaKw7S/uFK9
u636xkl0O09T4JjGRzkmNm7JCotexBfh2Nj4kygZMAfRK/E4ZO6lbz1kGWlxHLyeAUqtM8j231O7
I9G+sJ7C7qEXOlbdeIiSIEbiju6GyzGWx9wWB2E4nLpRR54Tc4xGd88VXcdQSrWME/2ewJFncyAV
0+/lOoqnhzi0B7iA7oWBCgEuaYhn8/zm+Q+eo0ESMa9efEU3Bl2XUmBTYGJfFy1Ts1xOuNgSc74Y
mp55Q7zRKnmU+TO2eT7DznDLMRk0VWytxtSgExsMdjUTudJMxwq8uzbCsBPQD+4C2eB+D+dEuitV
629anjNq6c1NOOK5N4aE4eXYoNVuH0RD9x3XUO9ta0d90cqcAkO5C5uqku5LnfVsRyVt4zqck1KV
+IFRDg5vQx5C7mtBCDdX1pYReF76M7nxW8yccpr6ItAGvAFT35x27vRaiiRfheYmFwykJTpUNKjR
yiEHphT9WyajK0JN5x+m/Gq+0wRcEJiVNAZIK3l12iZFRDo52fM4cvW2SfVeV4qSY3A6xoQt4+GY
kGjf9fFQ/qlCMjKyuDp1Uby2CBJZ+9O4rzLzK9cQ7MYpzu9Xv6G6+4aR9MxAvFxrcFQWNWf8ytdc
ekOfU0mp9iSntY8L8DQBt8PnqpdhFuHOViILrFEi5Ey10hbtXx6ChSTJTxnmB93VMDVPK5KFQpvR
U9JuYww2FpCW3EVTmj/KwnYqfzYcV26i0vhwDW3rziP4iQ+bx6p+yhKrU/y6f/Cb+aSiVuvajE8z
lsM4+2ZZQBosLgTzuYmJcL0fuZpyKiI4lJ9QYqB+D3/kW55Cn4jlhDXKIOi8GNwX3xj3U4MZCT5z
ZMlbzXloxKfkx8IS5ZJkvrnRrpHLcTUdclvH9T2R/TpJ6NN0av+qUi+co9BAINVfl0Nn1UTThucx
Be8jjG/jHbFCz5lhaksSsDYvCEnDhapD2EM//vhae9Yr2PaTW/RUmxBT7RnGGdHVSCf2eebTprJE
hRYFL+cmJFuw3rqBXvOuO+ZHbcClKuBMANg+lHx5C6msi5ZnQIbCehuYWxqRGpak/1z9VPzoENvi
KZqdrZFToIuIUD5WJyoAnPboYT0T79a6tyAa4yQMYHXvx9Gl+mXhDZn8KJSVYzxcckGn5jToaVJF
LIrQ3+KGoIbJLMmDUk8YkOZrOFz3qTscGCsg9NPyk8ijbkkTeFBX59bJejQ+I+l9un370uocmJn9
QvbFo+nIpYjIKSQCGBdwgmSnu7bhbEHWBUN821r6W9/ZX5o7gCvDdGstsutSHTAm5frvzomFYmLY
1f0pq/EBZwGABnc1bzbew2vz6mnRYcapEEvtQ2Y6M8Bd+13V47p2tZecSOKFG1sqUCWFt27DZgg5
Wqhieln6SMWFvrBFfleG3ZcUSCjifsaUEvpT0z+6udhbhdMGptZTU0no9zoG1WOqaUtxzeftfWOF
FJwo+rT8jot4i3HFXZPEaz2zf2KvAadqmAKSpEqUYrIxp+qUOQSKNnW+qwYiU3u9WsEK/8yMFrqo
SUK3nazSjMFz2sF/CyXGwfaKj7Dv47ObSEjC6iA1A38nx4gXiB5DZT2EHRKKMPybpfZkEiU0OmX8
pGUfeCZKezYDLdJhYynzNOE9trQ649vtu53pJ4+lYrKOAvCnC69fdpx/TMbwmkl01aQt4H5V8j8n
6jRl6lim0PPC6JMS4pNg1XjhlsParqaPvrrq8nQu5FrhwwicS7zHTdh21OZXpHLcMMWLl9YENKsn
JgHwJmhC/OHbJFJkrTwUOXFKpf1QeEowQdfe50gd9BoLaV8eTZZw4Xqbriy9oFCY3MlulajkLckb
EfzVdvVtW/lXWFVwLc3yUuDW2LkFi4vTkLZkd9jj7WepViH58bCc0Gob1R6d0aOpDZDTUf6isthO
ClvCmGzQNNUB9Xo5cDTCOZ+FtdSZqeLBFaEFkSrQg24eU5ISk2w9R+4eBeWnI+qPfJ7PAz5fjNWc
I2fIq5Ph1qb1S1+WcDC9aGM2aeCqHsKxRlpUOp8QL93hWjtvatta2dgbcP0xyKPMA8/k7BpmfdiS
6YCLPjTw0esxWeefqiz/YXQBb1zwlIVFRcdRLI9W/tKLbEmA6n0Td2/xwAj8egjOExFTEEv0deRw
oKCfOM15uAERfwvd7gRyew4xyqdLQIeW18aKFKJ9LorHLjbfi9ERNHoxZS16Ks/H5Ul0XBhl8nij
CkQ6oAzgcbWlG3skVPut6tJvut8nVKDdDtt8MpXncInu5c2uDk0VvlMewMeIKVFCgPqDxiCnMQhb
6Sc7W3mFuYVlBKyXThYlQx2RD6kdSrfSTvSar2MBtjv37pq8bLksbUfR04/+upixoplFnm1lc5Sl
xoCAF1h5mfZN37uY0EKIJPS246yhmyywrCQkKxq96G5IFE0jzgnM9rWgSm1iiyd7M7WFcaflTLBq
lAhMIlwaNS/WkWcYm2ny6x3yuGTRTGQwjYZVPGhTi2m8m7Wb291/tmFDn3Jetnm4dJFwYMRfmVyr
OsLG3aIky+Ca/jS+eSLBjJsAC8cdp6D2p13pIklH5PThgCMbAv6pa/Xalv9nPRsUqr0IQfowsae1
eZnzpt0MVOiN4ho2NACQSfdIvvBn3+VXZRdXn1lTO2EM/sYN/1wyO4MpNz7hkXGtaaG7pbqIyDnO
37UeQ9XSorR3lPEbSo+Thgq7CMMvKxV9AETkLbENEL6FibMu+Z8cliWvvkvUtWSLtX3swuEL3e/Y
N7+HFvr2xCIc9uEOJ2YM0kGsOt989TNMv+11NWnH+vp2yXUCYznQpxTO9773gn8etoeSZIlZBsOU
HmbdeSiqc5WKYZHm6lFGTJ9zz9s1lQDSdM+ZiZrc9X6a0cbEP6rvJzu/pNfRga8VwIZjsxd6pIK2
sTgjfFLgUZXdkY8hl3VUj8zwuyXFteK0tnZyEATq2HRvWyuKBWYTMDt0B0cCw63wRM0sF4fGqFml
dnVu0uFtLK5Bi2M6bEKr+FPJ3B47nDYi4G3dplO2Ip8L7GQxH7CslR/rb8nkHv3oz2wtZrINeWge
DWeVeJLlMX0s1EtoJbgLefRocWRFCyTWi7HDy2Esx8DzU3pn11YLZqqbNNGN18xntcY7lu4WiGUs
yIcykr3oQV+cQZzosZ8cvXhtCy9faY1IIFpEb3iMIGH3zA1qJj2A6MEyeCUdusQOgRwCUvXBFfZc
DSZidZPf2LxOW2eNYEg7yzYEmfIsc28xC1vrnvM5o+QvFFBlODBcwUIFiTsTd9WN9HAauUuezL0g
cxwDRdPwZOQYAuoWli9DWUGrArCyq58srfF+kWqbT+DMRm77O1PsuqLrF1PEYKqdAZ9cN/vsAfm4
2pTaQkJ6aPMy3kXpcC2gzXcbicsCtDLC7mRs7vWiYLBi2l/ldfQUftQgLIGRadSu3aEFs4Qm29xF
SAN7ipFL6HBUyhKws9fRnQynAX1dAEelWvnSxiV9YuzhXBNr+hrEL5l7xbyMAwZnhGzTxLhUUN4t
xibrLzWZ6cuWeKOrIf8eXP4Y2XWQ9+A2I44ahgLWpJaqdulQ4/jBFSGuRRjUfaIfO6WvC2rKxeSi
nE5mEsuFfvYrYW2E3tdrHCJ3c526CyeTq9gksGWOuDhEkWj3Crw98yC4p9n44khIpnr3zNSM31/O
UH9AZMOkTe/yElidvhWf2tQhemVY48WAi0Qtk0PnMj+tG0D7yho1RLH4QeZ+sZo7i4uxat+w6FlJ
+1p/lkjj5mFnZ6ykeVK+SGe2tq5ZwmYW5XQn2utMqIFOQ/wGHD43a6hrc/LE0W6sRMxhoSmBALsF
COREo81y7Jcib4rANWQYYLki4XKieq3SgMg2iQHU9ZQ85yNvkU2cwlbe2IEQ4pqnUB9skb52Dt9t
aHTONk0yCEyc9sh8XhqH/7i2eUv0RCAxkcOyxkjG8YZX27chFmfFAavPcR+VFx0IhSNKLkJ+lVWc
tdh9tw3tHu9tVNOaoJGBqTNVlsusZ+V4VRmk0bAVNO7ECxdErPZCbhgWW3jErP3hWMaEt6CV/dQd
0T0UZrga0unVUqguB3d4bkO0ntCAmo0kiIYlujuPycxO2p8gJQhYJ/qqLKdful5/FzFDBTj0TYxR
ognY3Kl+8G/mK5rS+0HvNcKnPRQwg0fshkSYUFfwaU0QOpOwkZ6ETcmRbIfYrXEiofqvjmLqWG5G
ae4wKilnygqbY05Uxs8Y2Z+6+TeM8w/WM4RbYBRu1/dz6+g444Tg0OEn5ls8W5jOWs9RUDAyxL2m
RWQC7qGp4aSYMTuk+KTxsGpj7d1vhLfqjYbAtSQrj0z+3FU+e6TjCWY6jL0C3aDSoc9B3EvFSl+7
wdhHBHhiZEsu27vUCqc7J9SZbdD6CAklx43Kca3hBQ8P+bHTcn3dePd4XFAY6tPLMBrbudVBhcfm
uRuYiDiqC8xItsGofINCMZ/59NExbrv33GFEZv2ZQ3Lv0e3TBHNVHIYRqhHtQD8ygI59jZp926Ab
P0fkkWglYdaEOy1Vq/005fBuReR65eEx6+FWiv5HeQD6VQoED7vyqQMUIO/Nx/dXOoAf1vMQ0h6m
uDesEOh8alf1WuxO+9EluqBI04smKtzz7YlDbq7KRQkVZWkM9Hzu1RO/reSvbqmvbtCpWBy1NVh7
NlfTbVXmX3A3SK/E/ZR5L52x6TYP/EcpR1WcAr/Y+SbGAhey4TLT0m2hE+jchNZ93frpXdlybFv1
MuJLXkyVDz2QIbhR+/Yq7pQ6Vd7Kgj279EZB2kb/OU3lmStsShVsLUSFfK4pJTyQaj2lV8FuR99B
aBsE+bn6SRFZ0Sqkj6buh0FcA73GpZ3wF8BJHpX9WTooc7VvsHb1oUVbpq861k7iNLSM2eZRfrvu
1ZtF0Bo1LcS6gV/F0OdN5M/tObne2KBvBUzau9smJ6+JMgJ5qDKH/7a9RtCE47aA/ggn12QtJVjd
03xc/JthWlY163BYGU9pn6QcB/pri73E0jBNN4isrec49lLM/muUxAKVG5h22RZq1YQ0MoVCB5Eu
mrGsd/XYPg1uNW/M1EpWQ5OfRihjzI6ZzllNXm84eQg29voMH+GRWS2TOEo41lhU+thUgA6vrKbt
T0PlPeSSL1TO+aKojObU+V1Fhvfa46LvVXiydIw3cB07N+EEyA/M2MXjl+oNXMRdxvJpb7xYDszC
qv2oapxcUHRRChUrv3HPBROxZTWLNqBoXYVIBwdGrHjmXIM21G/aTMvQGTriC++yph/XGH/DXAxP
/hwdI4dehbZsnZlVHCgtA48x1J1B/gBFzvjLkot5lOvdG1ZzqfsMGMaJXvKJ+afguhThIN1o099I
fnAaWsYpsa1h2ckiWms5yQi14f25NhzNonsZuyFcCGyQA3fSA7edWJ+t+UeM3raxiMlO/1yHA3Qu
8u96RFurux21n0aIkZyivbKq5yaDTNFxcJntEzqOvd/A8InCeBUmDS4evblwffF9VZxQiONO0vqm
FYSmezBhXufMX1ZD5Ox8KD93CBWfjWvMeFRpTNtLvgBX/LQ5Ykt0RCXg63oMPUxt0vzJd5hTmy4Z
RXiB3DnldB4spge2CN/jexgorCpBqOZVb0LdH5rj1Gf5BlrGbhrCM3EhSF/AIjJjhKrj8prRNL0W
0v5t5vEoRH+mSsW2ON5nIXtwdGoQgtp1JnqO7mt1xhzl7KSxoJxtC5ATa1vb3c4YyUEvxkdtmo1j
DxfIhAe8LpNt0VDidr71a2ZWv5BO+6qV3QzOlXEx4HszUWbWkJ4aL953zNLA3D5N0XUHg7DYNPam
tdZ1/rKdy8AXMUdLcslxZggi1vqy2WCrtIMzyaU80030/dVH7hAnFo4WidPab2T3n5nIvromnjn6
zY2q+V1EQngheetrZ24/IgsQMk2vcvqUCZpFxpNZelEgsCgDYWBia/M1D82whvjECnuXdukzv/+D
+9VUjb+MwAuAaQH9W19faIq2yo5+x3Z8aE33t8q7V29qH5lChIGZavjkuwRn+ThK1SHtgDCu7B3m
qBqpwY6Akk3kgbfoi7mm5deZOruhtcco7csIlRfUEp7YdZolO+T5dGr5ktid3TA6mD/cTda0cTmD
ZFRuChbu0NHerD75w9xMgjzX46bUobUhf4+bX+m2r+RMgUbL8lyLtRFy5WRNx13Z3xZiwP1YfpmZ
Bzd9XPVeAqVOFxW5DOhOq2v8jDZBsAuNH9f8ZaDpreLZP45Q0pbSwBoB6nVS63B6/fhutGdjkSbx
sSo1Uiut4uCgVstkXWy6ydZX0OZsqgsV9NLZGGqMcBuraiJY6geTF8ZhjdM/E3cNTWmEopN0xxjh
tV93rPCbqUp/47K+mk51O0tq/N+kcgoHFIfylibsmoE2qRdjjv09yEYwtmSPe3ZirEZXPsVVc2/1
BEFgU83HSJaqgOvqgZaj97aPTkYrVDMuD5JJJ7jKyg546l2gf2P6N1ZMrEaGGCPhTjCnNnWnVStV
nbtZN/ayGNZKatGyzijKqnZbSoO6FUw4kQm/3ihXXjwfk4IFKIxrudKr7i7yCG6PdGIXYBwZvtau
/FxDrjy85WOzaoaWEqCL7jWDol/J8idioFenhFH6kZYstcn8dLr6LPRuW/j5tOoM6t28yxzwIAux
UI4jS6juu8j6qsQ+slg1yQl0GYf9+XAcSmEjcx/8XzJSPgG/RO29MEHZjMTAoWnZWzSlcUQZMUbm
GcHKOVb6OVE9bA9jV0V5sTaAB5zCuR9N/0rloRytaoIUJ7iuVWO+tmPyBMOSchQfKrsbEGpI5yRn
6zG00gfBmrL23H6TNfPGr4y7kCs5YtGgLxmQEU25SlPQSBI706RZmPVoLaFRcs+LKHYqeDFtAWqO
ljsp4800GGu366hKABt9MgsWlZYfxNj8hOnwk7XMKtJ5YdQPed33nDRI/sLyzYydn2S0f/uhxK/f
XFp6Xm0wv2deNmGsUNO1O/EXkCwD+0o2gGfa2Srnp9h2X1J33OqmtatjSlWtMw/Y7yD3EHB0ei6I
duv1i8OfIbRVrVdcMLCGGHyxtmuusLr6aiS2gdmXsAQ5bNkOUPfiuCBxeVe+zqG/bKZZbOLOePbJ
Ya1r/z3ur4z4JD5oCiIFRDtSIIrxYBfknpYmAHfhPeu4uPVhecbwaIB5NTzWA1hMFyGGLV3niHCM
QLuweigQMiz8eTrI3l8ms02KErswMTlY+KQwZvXWttc8WHbx2bRklWm6i9c+hDR9ePIF8LLlIyuw
vUfVGRRs9pIllwk0HgnQcMVzRkAnchPsxWyr+ZR6v9Rgqdakho6JeXYMl8xQfANTMPe+CrfXSx5z
gddZZvZCxBJtOlKfsLYvtdWe7Gb0AmaNtN2E1i202rrPe6ddSTg9yoP5OHZ7s2caHDFOabRvnByI
egRbXagGB0l4qabLT6uYl+e5QV/q7oDgWRsTo+K6Nm96o38pdCAwXJGuivSNhrC79R2KEgpFhVrl
OgbETyrBdkKPJsABqt+w/ag9Y9034tC7Ln4oFcmQGWs2hhZuCaDZd0dVie5olEl/BICYGespbQt9
RC1arRp3RSuqh1Ro2QNt9fXv24ayRf+ITxGXTSfECzKMIyNobL3d/OdhdtTGYUWsYX2+bYIOwBzC
Fu//vkiqopR13BtX9txWD+Aw9QN0scdKx7zjtski3vVU+/r2nx2ue+UEmK75tPHy3xcCSEelr0xt
d9sPsvV4GWvi66+vertBW7KNEVQytuaT3ba1TtsFMOxsbFz+uy1PvMDA1Od82wPvrgm2SwqgbWfq
LMbhPzf0dhdPSHX3P9sFtQFWOoqB1n/3N2oHFwtxYE5qnv7dnBOtdopgGN1e9LY9Lyeip2L7nl5k
XZl1eJ+S6flUhxCnykp1d7e7jl9m1wy4eZWMaf/kN1G+N2uwRBmpnitH513IQAhy5DddIN3xqHQW
39tTp8Zvgwiy3u52N839dIOwQSz/eeEoVAeyCgHNrm/b5LjOZcY/u97eyvOrV6Yu4nh7J5UQ2TiH
XgQgwe6qr4st7bQW3O4mKE+Pyjefi1rjc+j62aqN9vH2OgbPBMpo6sPthWwJqa+Wfri+PdqldjDB
6UVVk5eX242d1806azi1sMqK46B3SrwuVNEGt4dhNJcX3jDZNmQws4pf9ymSOYZ1xVDr39fJ2mmk
H5AbQApz3XVWcgZij9elGvN7RvBX5kBVXbCoc5dllAwPGZaayxZXhcepqZ0gRH3zRO3VBJFy8pcO
9I3zzlav8YyfnZvb7pscbbnItb78EE31S6gscslGvnpDWnyPlUQ2mFo/cobInnvlXzdSURTMVJhw
lMGgVywcs34fjlQ0i+YAWgUlt8CFRjgp9AOiiSl3Bvaey03MLOSXQcTe6ub6J2/ciwvD/ytR6bsn
4+ZTpyegemv9d5PZ7SJL82mdVBHRKL5RXwiTx1czd1mCroHLt21RViGpnDWKn6GuL7cHjMhwWSTC
anW7e3ugSQCH0ijXKHd4qX/2q6Jx5UAxW97udtcXKF3TWw2jh6Pe/70HWc8l9GnmaLaqyziYG1df
a5aBC/F1n9vr+8wEN2NtD/981NsDsg37jWyZad12ub3+qOnw/IeYeX9Zw2dDkb6dh4y4SEagZ9KC
im1f2ymRoFV85DTTVp02po+YGCRBY9jdR5FrJ9OuVMSM+DJ7YfxXF/YnBG//VTmmRwRyh2xWuTmo
il/vNVlae9dU3prmdeD8L0zm4tbwpsLhzS6xcontFeoBfqA5my/SrZz30THLIIrU/OAbSbn2nQK7
naId7mD3extSm8Mzsabt0qoz/QVGYYphUnxf69mDnE3zZFUFRguWoxhNMAvss7g+ceAwKIrK7JTR
Om0svBaOWSbyTV/jkpJLBlxFpqZjZlvdxpKwCqRg+N8Lozga/WRucLaJjoZvOhtOFPeQZQgBShZc
zrI7CelkUyHt31p2Gl+oRijpDNf5jvI7fCWcn44+fNF20fRw2zWxZw1U5r+7jkP7P7tayJwfdDK+
N0Nns/r22SPsqfRA9tlGhXib4rYMnHHbBuC5GepKxStFXOiyanSmfqG6FGZLsnIaziszmdXldkO8
rBtY2Emsb3eN637GgBI3sip7U7G0EdydgmXj6hPtzKQe/3lenAIqe2bY3DEE/5lJ88OoCqQfrv99
V/nY3qBTohv0tiUpKnAsFWJgdAkXC1fhJaSdcXXbpkovvFDdw9HHcZOZEPvdtrnKWqoJe6bbPRWH
xQmLsu3t3u2F0Kf525T0POjMvMbtxhZ2SHAz59C/2+BzNoxyHXPX/99+zD+WJtZ259umyvcklm7N
tmyIUB/zvFvqpoJdAYDSrbVU8NsRBxmvUCOix9TmDCzLbM8ulwWIANeNYJNZ8M/9tm4w4APH/WfP
212M84Garjf/vsTtgdKOurPDSB3PaQ8bGNWejXDStzfgXmo5H4ID8/+zMbIdfasZQPy3J952vN3c
HkCHyjj4+uR5rqCPZ76zi64NaB031mkA/zlHRQ2tBdfAD1DDliGPXd6bFUYV9owep+wZOFqu/JVm
6V+SCOGNX4On37YXrv+I3Yf+6F/L3bpGFqPFPfvLcl9WuELZE2nT4STr1W17H9MRqb56ZYrjYk40
Eq+aMrosbCJnjVhp+9blaFrc/uwmkkvlOGBlbmv726YmzXj0dv+fP29b/3188BGu5YX29z/bb3f/
Z5ttesauqLOV8sBQyb2a9rE5/edG19tL0vO/zgK+eBG79puRIj7Qq6z6YGj3Y4vK+dRc+dIZRrcT
jiU2npHGK7+wcP3AA/5FlAbjMxQe0vRYTyMDX6YmT15JvCTUmAUTVoa2aq1p7+GyFU6ptYQVzvon
x9NU18XvVGHq2bfmW2S3OgzS0qNjV9qdet2axoCtqM7ofqErK9qGhaS17pB2eWbxWfnGO/nk2gOG
2eVemtgMJu4MIWHs13VR5a+DzhBt0nJjrSHh+nDCgBcoVv3r0ETVnVE3+VpHILYr+6h48aZpBxgp
Pw1llaiewnBfxEP6EIro7/Z2s+nxC9ZjeXbLYjiFEVOG8fqE6+eAQclMK4UbKJ1IbLCT/EqxJD3e
biw59sda9NBrbQ+LA40uvYYgebTMRIyL2z5oOa9//j/Gzmu5bS3d1q+yal0f9EaYSKf26qrNHCUq
W75BybKMnCYynv58gNyW7V6769zQRKRIk8Cc/z/GN5Bp44ETx++LP04x754WxVOaJvnu49SJgSxY
KG29bkqsAX0/7uG2uFfzUhZjQLNbsPfzYiRRsSBP3XdOdWXTEKz3FRUQ1GFquMxLRT4NLX3VKBPl
sz3Stw77pHrJk/QJmUf3SkTzuWE8+la1FpaszCfBPh8XuYNNYKEwkZ/K0a6PvyXtUcg4vpjs9ik+
8Rqf8gSXy+0SwpyuFYuQaOntvPixIU6UlBxkdJYt5e7r8FFpiRE3AFKfHCso3U1VIPHteqvaB0Zz
mJfmh3kXc9pvXiwnd5HofOpltX0T9qqyzxx8XSkudWbpLRAFHfPVKpw2z/tIxVOXSUJNVJom+3Bb
fWVKrxzeD9G1ZCl137x+35n/pyuNZAlTmvYNhiFO8uM13o/vvFTyzeI1KiQFx76ou82yRod968dp
dutNU45QlWh1fqxzqqZexZTAkO6AhMO5ol+k6jinUo/kCS/LE3Ni817FVgVvzLoUlQ1SNkJPbvNF
PM0bTaj2K3QgxU4t0AnWrVFsMxu9a1Ib/kPo5fa6aIEj6FGPjwp7J+E5LVa3PrXuxwSVjZv7ytuG
/pr3lrUMSQ1Zm/cp51ojkI1PvWkEqyJKMBChFLijmrnuOdfFMA3zbpQehVNbZ4aJyY65OVB3Q9TR
Yt5qG3Q6h9r2TrTnAYyGYXJVVJa8slGs0UKX4ZfSTg8yi8xHaRQ2ngofHMiYhk+FQgFh2sH+9Uh6
qRVFdSf4gl7k/UiLK9ayGCr9Qm+JirtdJvddgkMJgGd4E3ke3CitzmmRJPa2Gyz9GHGPQA6TNnS0
o/zE9a3eDqlqXwk+n7Udx8ZNnhB/F6qKfd9PyCJ4vIuyFM62arxxWKRTBkNjD9qZVmdC4RLq1rQq
Q8F/LqaH9/1qKXKyLZTvR8xb6mEgIbkTHhGEmNvpca9RJDa3ltEEd4UFsyIE9LaeF+cHdhC21dwy
sp9cQICHPnaY17GDJigHUgHp9p7bCJJpW/9oZYk8d0GXruM0qR/1MHqd/6s141todsHXiO8qxfSB
oIvpGAdU0VFMxyQ2NQUZiepxNKb2Qee9iez9mMxNtIXupN+PKS10KXGSHbFUuUetHtwjLU/6W51O
Q6KMMn8Tc2+QpGGzKZs3/f6UQbCxUppwk/Rl2hBSIPDxkaq7qHj3UJ7JUR98IAwLU3V4zKYVHw91
EhIAjOr1fsRIu256EtersDdOeabH69CMlCdM8tcd38KvZtheRNUZT/gWMtri1b/t6qXN9Tx0FUF/
Kdzw+66/nVWMKhnreRlTRnzRZWY8qJ4s7v32p4WwfdFaS3/fork/bfn9mMItum0lPUQoY9mSLF6p
PfdYHP80RFWxnp/GGkCAcHoo3AjCpHOtwu06yniar81PMxi0Cpmqv66dlyHDy8NoULJ2B+WQmf4R
y4jYJrSKD3TllcO8HuM7xdN5pZb2DlzkaW+afm62mPdqLK0xd/MO1bx2fjo/lI5Jr8xuokUBOeP7
/vOWQfM/N64MjgPX+YvPT2OX9BTmtLTMLl6mZZf5GaPQx5pm6uFjfe/52s4xaNzPh/66L2rT7/vW
sHsXMA4asMOOf54fTECffI9SsbbLFHZJ3eD9np9+7FMNtDt+32febKkmsJaWYJkQmaF/rwB/P2ZZ
rVKfnp7qCoqv+dn8UPncu5AnBYuPda3uDOX5Yzm2xngTpXDM5oOxOEJq+u08lCtp0lSVxeXKoUf2
0zkYONnLbOhV9DUFXi1wfa0bXgAZZBdfDbJLmQw2HnHPWLmDnv68YVe3APw+1haGYa/otBqr+cD5
AbRydql2ctpzXlF16MMshhxbfBopSTNPI+3GM2EI5WJexMqUbysD0tK8qAssowpezdO8GFrhihuk
fl+4un6JU3E/r+5C2K21IEMuGrLhqdJo9TKFsPfzVsVUr0nSHG8IyhZ3VTa+n9pNRHPsoqaAp8RB
dDyGNVwh5qPTn6Ul0ARzUzGuOnKVnnSPZJJ//2vF9NcyDAs2dJL6p4+/dj5lzF+bVgCaS1z625mE
nnK72NS5jy56gqW/09EnnvrHYlkFONFcJDTz1nnD2Cdc2eflRM2eEy3JdvPSkJZHLpVYfBJt7UaM
dbEFhuEFtlu/qqhnr/vKHpAyBenSA1RwlTMUIjrJM2k/SPBZ897vB9pGgHa6dKZcj/BiKlV4QW/m
M7XobmLyL04A5I+N0jtPqs7LD26P68h1L2UbP1TT6szFZyNj2ul1EztPfW1ESwrx4WneWlsRmRhD
/OhrqKdrQcRO3ynOk8Q0tslk1G/mo3S9oxzZRNGVqyTu4xid5pd0lFY9QXqlAzi9lBdFNHJlpmzn
xSEenkdyZ2FYVcV95Xvr+SXdmt6YNpJ83bSJ/ihwjcWhc64Tg46HqmIuJsjqTFK2fe5Kk95LpFke
ulBxNwyJADf0Y3OvoGH4OGQcx4GLKIh9k1urYeI6Cdo7P2jaO4KWKB0miEM9n0WQNwTIdMPLxx5a
4z10kZGc5/1JPam2RovRcl6U0wmnLu50rvmYTqbmEqaIu3UNc1s3g7zuM/z2DACQ2kuFX6sKJLMx
LP9rcNMEbf6VDKcUnaA/ZQ0I3LZj7WD076IH06q+uIaSfY09HfmLVX4ydLNc15AJT1QjrXMxaiUZ
SK79OVLK1bxr6dDn0zvVuR0TsuEGNeROYsrudizcdjG/noVJMWmt8sUrkCoqZc9gTInNY4Wpcp2H
lvOEcOA871pH+nPrqHgQdUvjj6KiM7+H3OvKpc086l/vIWYO9f4e8pQx1fweJK6hhzArvyDfbTde
GYtNosbjDnFAutIBezzMi62Ms5UeqPqDqKvvW0fXN35aVGO93NE0Sje4nemTGEr0qJKTvlIHVV4h
hu/2pRZXO7DJcESVMFnZcPM+DUP7hARafHOqY5Uo41tdcpkAQh5hKOfo0fXkVUU9M28ALnRG9tKl
ZbCFl5WCv0u64kRljsio6dlviw2QZ2KGRb1kHsDeZdkNuCOIgfbq1LpKNGPt9Up4om3kLBPqrut5
fenoaIEwOmcnw8zXed0RGeE3HGG4IcEvbu+8n6DbG7YgVUub4vVsWz0JgRZ0WiojHxVPLof3ja0M
tLWULUSCacO8y7zVbfX8SAMBin5EgwoS2CaRvnkW1DfP1vQwLwZJZx1HwiXnpXn9vIeW0j+i6WND
ps4irO/TsV1OxlFgppuA1JvlDGDH6fpQAPq/C30Ek5WGzmIGodtj9WC5TnxHOz14X18k9rLR9Ooz
tA3c5u1XaOPcw5C/3PiF8HY+6KCtEyTZXdzR5KgVtf1qdOoSAHTzokJtWoFx1K5Ap5KA1iThpi+V
6lGq2oMv4w6kDkFZQ+Y+mREZKpFmx6emKDsyQIwBav/gX5hjYMbO/Bts5d3J0GvrxpwehI5u0cxv
hii0JqJYc0aCecT/h9ZSilju9ZFhxcf+TVWFG7Vmyjavmw9rA1T4Q9ik23lx3qCG8g1svXn42M1G
SWVXeXqNedO6SUqvunZaZfmxA2QZhmbR8Ppxmsqwy209YuqbD5o3NE3Yr+Ik8LBccKJ5nVZnPWHX
YbqfF9vcszZZWKCGUMnGcX3zyWFKd+xcRADzYjUMwRpSjbqbF+04f6hpd10wU3l3ONQ3Vd2YT8Xg
Y2Bzb7U+EmdaFyD4ffUbMix1G8mCKc28bn4Iw6w64bnCtsy+6pgbG2+Uxb5us2e0wFjPXU9faaoT
3XZDZl6E/qWhtoBxhriKPRgzLK/Txlzm8a0qQnWl0h1az+veN3jFszHo2nFeAqVoXtzsy7z7vCY0
NXXPoPXn80RJrqKKqJW1tNsWI2ldPft4qN7PweQCuXY5PmN+cZbSpTMd0frXpgtQCO/17mPJ896X
5mtVD+XiY1v7y9KP4+aL3I895+PoOXV3ekeveroA/tjz/fWmbRNw52+Oc3sf9aPf7f1uiM84G+Oz
GXu3TTq0O3As8flj/fzsfV3Z0zDrUDaw+8fqTHKlX8zL1di+Jj7CfPIZzl5q5uf52fxQlQNMFT1p
CBD71wZPU8P+p2Vhh7tc9dND1JFD+X6ajzO0lTKstWhi903nnx/mczEoaBd//vFf//zv1/7/+m/5
JU8GP8/+wK14yeFpVX/9aWl//lG8r95//etPG3Wja7nC0Q1VxURqahbbX19uw8xnb+3/ZGodeFFf
uK9qpJvW597r8StMU692JctafTDRdT8MGNB4Pk/WqIu5/bVuxTjFkV48e9OQOZiG0ek0oMZmdu9S
+jvE81g709uWGwzy2nmX+cFJS2eZSfS+5UIJO5eBCiEBycaPYnElR9N4f0hH7UpwaT3QG+azhpYk
rlDlF1tF85vFx37zBnpuBGjmIcjkIqQoama7MnO6s5ml/Xl+Zvx4Nu0BOSVjGIfuNGBqcvZ0bV+H
TX5ThEhpPTH8tORm6t4M3GHznz950/39k7eFYVnCcU3DsXXDcX795ENzQMfnh/ZXSYzr2dLT/Kpr
1OSKdIvpOe7tiv7GtKZcmwPJZMg2etAh08P31ZF0wQaWlXdWaG6uUqGaAG/66sYNbQlCgXW9Z5nI
SdU2wNX3r+Wika9lIhvSZ4LHErn+dUg3/FHVH5O4bh4MTFO3MVruea3T1NFZ87AYzouJRlOlNxTg
+dMxJt6DtZ9UEvN+Yz6itUiWo50lx3lrlsc/nb8vfjq/Yqj7rpEYLT2N1FPPq4F1VO2Z6vN//qBd
498+aEtT+Z7bwtGwfAnx6wfdOJnDgNXP3qiIdPBi+PzmT9hPXT5UE5QFxj5oefNn/LG5y8GiVll2
eN8vqBqcwnBED4EY5YmyDn7YmC9cag0NoZnTytaZ9MPzU88T01Nb/75XYVpvbcm4q/QLdw+zyli3
Tj2+1PViqKiHjwTEbNRUb/ZNKpx709Mu8/aUWQ4Vc73AyelZVxK88bJqnfHFq+L7nhrzPdeA306Y
ID+4VV0DoeGyT+CWjmZ/aW07ODVdcZ6XgAQOl+/r2ws5zxD42iLzFq0B+RGZi7HyxMcuHFqL7P1Q
XRFyNTI+2eURKo8AdAgI+7C/Vb3yfug1jYC3llqSU0/vxVc+2fZ6aEz1WYX+v0MsZL0vWkN4leFh
vTMcQoLC3EwJTOXovzvrdLg0YCHMX43/+uXyV82Xw9e8GGToB/Vvi/+8emkJ5vrv6Zgf+/x6xD+3
b/nVS/pW/cedVnf/c//Ht1z+cb7b3P++5y9n5y/4/heuXuqXXxbWWR3Ww03zJofbt6pJ6n9dyqc9
/383/vE2n+V+KN7++vMFhhalVgJaw9f6z++bpks/aGhD/emXNL3C983Tm/3rz+sgzP/mgLeXqv7r
T8VR/2FqghhWnQQ/jWsYN5bu7X2T+Iej2TpbsfbpqqHpf/6RQUAL/vpTaP9wYWIgK6OTzT8mv9UK
sw6bDOcfhmurmiMMZkW2xvXwX2/++33s/X/u7+9r4tcfvSkgDmmObpq2BtRNF85vP3qvU/w2yEyT
HFLmNY4Yrj3SixetiVUo9U1mV8Mycr44rXZbuDmdDBfPSls5n0pavRtTiHZJDBSFfoGV3MfiyZCW
uWI0bkDWXJKc+SpaVe+Q2/a4y1BemAQUFVPuR9FS/dM6JAujp8crIy3XqPvd/UhhotbjyUeJWlV9
RrMcrO2MglR1n2HtHMZgRwfLX46VftAqSuk//e/9za1e/5uPRFf5zPlUdO4803/Lz7d6t3Gkp3Wu
2I+K7e58PTSWSEuusLtAwFAUQpUwlAcY5tf9aFypBKXqY/xZ0bAoRAWJ0gPvtIa+yQAg4934J7dQ
AT5FjLxiAj8YkYNcdK1Pg20V+//8t2v89/1yFTeFYximownLhKvgUGH77XbpBYgRrSYs0cd6n1Lk
08vCSG+wG8Ojqd18i/T8OuueMiody6EoIVfYpE4L6TzlkdJtNckYovcJp+46WEl2zuylGzAhx2sL
cMDU2V7pVUg/t/zSFoXNJAVf+CQFz/0ADpWZYAGH0ZFG41bTx5tQQ3OcKZLktLiiblsD9oLnUeTc
JFofo894Zg7dAk92Pumt/2AXpKlSBNtjWwHCY+21OAqPlnPxMaxgv2lwM7jxw3hKWm/cKa2+TxVE
n6EzWktkwC0JokgRmb2EJECM4gv6ShCpVvs6AE0uMbqlHLfsgmtH0eS68hUa5dTMFlb9VceeiRU5
BlPgDXusftU60NNdIiz6zTC0oL+BESMtwlIeixJPQ6srr9SpwHljPL4OkgZLnj1QHXfhF3rwpPxG
PZUd3xZIzsBGVXs/COs+I+VwSWOsgOPCH5375TJsxI1Is1eMEaDau3ZrTyE87qC9xMM9wbZiEffi
xYGR4TAK9Moa/riD57YgiEGi+YrT6hinzoa28fM4WmvXSwitkwJ2jkCwG6YVLeLR2Kj4j4jD0Ld2
xq00Hhw8yKm6HHEkNa38hMyG/0sqqBgk+x6Ags7Qx1nhCzimLiLRtMYRY0bgXMLEMa51r6FsgPjX
04Cils1NrNw5hhPvEqlTgHRAe2CGSeAxpHb9BagEqJVxnNCOmyDMXhQr7Tkl0jaGXdlmzMcb38li
BKHDc9o+YAui611mj8UgPsu6+mInKJtBvthOD0iszr5WUXijY2NbADy8lnGNTbxpn6yyeEZTqwjo
ZFgsGWZBLfHJQcD8cSxGFcO/Kj7ZjEh6cg5LdZTLPMKlO+A1jSXeg0Lzt3aBBVwdG7QbuTNQ4Bj2
alBuRgy8cd1eDyQxBHp9mswVtRItnb7bV7F8tfUbw20PjZs+VAwF177avyjE70zS6diI1qPkv8Xp
eKC9hzyGXxpSXjj7gOdgrKLv2AOMQ3OMEE2o4smJ7fskDg9CGU9REajroI/SVRD5KilKEOBSfC1h
fhtZtNL16jlI2q3wk43JL2mRBc3n2tkZGVQfNMzYD51dpWmwfVzMUCDtV7brcWGlPwu9HrHgl8px
vnn8LRKUCDlgL8o0ptJrLuh2FS2r3iVky/wU8f+JSuM69sIjyqFtLcuHfuIYQ+WyTfPVM3kDmXhh
0iq3thavvMy7Jcv0HLlKvlT9KIfseJsIuaZKj4FVd3EgeoiGRyLIUl97y/jlLZygB4EkkocmHiBi
YTWPrMkrqmLc1sccbW1PemyFD7iy81ubaZEWx5wDeyZXjSGFSWlc55m1ovqGHbe9GWznEvbxTWQN
V9Qyd6RTrJD9g1k3J3AEyZSNS7I23J4hjA245sA2jFzfI/PbRzIATeV90c30pGTBnTvUcmkN/UOR
WET0UkBfeJ16eX/duB7xlFDZb32KTtFLQgbe9PseKry0kp8S2Mw9Erm1EalrbaBrKfzntswhAbb9
G5YQ6mkeCa+KAelMu2CKu5k2RK79CXjowurdL3rt3fpWsqo6aRAwXS2ZNX12aEf6ztGL93aFkNtD
gz/uaQJ7OLpcCDxoIpKxX4euiu2vgTysIKlQC2tLBEcFVhAzcBiY5aaxgnuvMzVUtM1eBwe+DGrL
XVagVjQB1MmVe0rOTwYsx0gmq9i2ryw7hxArj3FofqoTLmHOKNBYvqg2Rpcy7E9jmIGnpnCWwccL
MCytbDzGwAYdAWbCvq8kMCRTQzg+jNEeSIG1tLm9LelreNy/Hg3ar2jQuzXO2Q5QsHGdFPLRo31q
2TSt/Mx+1CoI0HH1NQhBNbiN8ZU5CYANLMgZTzDFwLdMgfNOm6BM3BbCPWUwJph+14iTjM96j0oS
YPAqkv4Kqk7CJUQBdZfOXndI9/GIaWNsv/VGc2NBs+r99Iul9uoBBF23I+b35HYQkPywl5ucKv5G
H8xrvwZ1NKTpPk+a+17BBeyrA9cX7j0DWhUz1l7TUrbIy3IYo7DQbMMED8qUNoKcVyjekwzQ8niN
CzgmpwXoq1tD0OJDB5DaIUHAOvUF0BRUTHFeuO4gzoUeb7vBuYvMfkU866fUIVaFKK1g9Tkqwpch
pV1imcaLyUAkqulXKYiSPdFjmgnrbB1LJAqOnoKZ4atY1NaFAJFupxpIdSmy+EzniEyu5UWETGvw
keAI8ADVFEZ9HegIYp3ULc5WFqrHuvK/jo56X/btCKnCxZHPF16psHTg5GqJ/1zRBk1WpIe/URAl
RlLL6Zca1Todoq2vufvaL/nvqQ1v7Zj39ZQv33p7u08IXUvtiyo6/rNF93VE8b0o9QEUkP4AZCnb
CloeXFxohtj2fYfpk6i7gw4zGSCyCAo8geTuefBiHK5b3li/JJY1bk2+EueNmUTnzmueRlAZXItT
a6Hop45M0qQ3VzbwiefpowN86nMBV7edaX7yy+brqPAjTuFPdHa3MIl4Qu1sP/laepfaVsAXXVtX
ufaJOBiUOMSjY9H/2mYtRlBG23VowjRA1IuT6dI17WfBDRHyirHoPPiK9GWXbSJzegH5o+PjfzaS
q8Aq981g3Sp6dx0VcsSce8/w86A0/b0XYJE3BRUlb3T3GvxNjoJgYD7M747bIzb2fJEmQ7KfXtaw
xEaP3Tsnst6qqIfv0NuPhR3etLxDVNvrLhZQOK8ImLlWXMkfLqDYgXn0cFfX0qFgTk3j0rRfxpbO
ux831RZ6iqtaxtoqME+Z8IzrdLD3dW8Rw9GlN0ZOnhaXem3Q12VWPHQ1nTt6Aoem03a9IvqlkQy4
UKjqLOlK2Usmb4eeKJWlCPFPg0eFWSXzTWGJCXdOFmeR1sfc7S6JDQpJAawEhlaH564bZCwE4Zqc
hZUJ5fOEOvleq52WOFNmMLEwXp060o4d2MwBwCVUz/QBOBVjhanfE1BpiGLQ0xntr4bS/NKL1Tut
Ie0Fhp5nRltooPz8tW7PuKTZuZn7FvoSbOWo+kuH1ski7mirDfqor+JKdgt+hxnsF3kFF1u9zTK4
R5ofgrNA+Ry7CmkzCOW4YDUU0zV6pdW+9ytnRaIRzDOybwvH0la9rhErVyDIJx9uX9oKdCEYi0OL
ZSbzSU9OvPRsp+Udoup4JUfUuG0QHJtEV7YV2ZhYgtKWSxqeo8QLwN2GOtmJxhCS2VSB66k7WRza
6UF1SPX4WJyfaQNAC6tDvTBtxIYMpSPLytW88f0ADEcYZhkZqT+fYt42qGO7sVvlQspNccg71V0N
iMwXurEN4BHslcbWRizPQXkIihwClo5/SJm+MPODPr3mfKJ5sej1SxZFuE+neJK+lTa6oOlprCJF
77wCJ6zz3M/hEYHhLTNIF2s7QipXUNFMJeBbw6YPEvaZ2NODFmDHXR/VdXZnYx8n1M67F2bBxzKd
fjrN/Gx+CV9zeLV5ZTLlojhCo91OCxNsZ4wFZbAqQLWpyv9X2Z3Cyrf3rU2SR+rLRRFpBM1KVQVd
0vgLsEXjVeROMybDLOhIVzsnFOORr0xwLRUtuO6dAMHpYAMOKatsneB5Je2wiq4ClHrrvtPlqvBd
l1/leNf13BR6r9Zvbd9PVjLCWMIIhtFcgjmBAj2WeisvVpoiTFpVWnjQ01gDQFAC/qTKRUAgjUbq
k4s0ByYEOLFk3D7hMeNIvY7JELHa/DPjkXwvfDr7YYC6JlV6RonZukz0zYDM5qySCnhRMJdrTor2
YBzcjaIV5ibWeP3KxMbateYz9YXXUY7xPk0ZpaJTOjTKJgH8SUIIHEShFOI20KKDOzTNwiT87mRV
XB+ygltFncJpqAIz+TxyQ3IiAy9n0cpjOV1nhdMa69KXN6kQ8qhrEhVbJ++EpuNDGplMqelQoTbI
tKNFqSOwpH+tkY9AtuUU6euJfdV60Q3mf7Iq+Mkw1Mi+tPVpjCFr5oIbWKWkUO81RmJR6VcPPkrQ
RQBXYqXZk8k8aBMqe/5NPhmZ9RhpQx62/n03Zt8I4i33XQX6tJf13u084zC03XMZpz0UMXs88xVx
Vg4AbSbjvr+z9JYxpu0cO0uxj8TBumZ0O9TIBZhyA2rCvF9hGLgWVnuJ48jd0jf/YuY14Uq5+JIQ
S4hfvY3XqFzLVVGH0VXt1eGVYnRi4fmTN123DvSuh3vFUrRVnLVcLRP91nRd595XSNUAzJkuJ88k
s3rcq4MEHhoXAJbaiBFrFjn6qZgeWlVcQJK2y4AIeqx0tf4Q2tYlLrqU5Nb+XA1KQdCVd9VFWoL8
qq6OPizixE7yA+NyMtHsi7PKsia6lZrhnsLE2uGoXRC7O9wOA6EO8JK1Q1eIT6ElLf4TY1zENBD2
Qe9jOLR8fZ253FXV8pPHaGTFTczYV/Ru9wmOVQF++qoAUrMQpDTuLWq/oWlc/C7GBVBNHn4XSEJS
TUXpe62i8DAKTKB54F8DpIDHS/Dctm/9QyiybBOk3te6jQt6mEinstbeDoGIcUWafGDa+NzKPt6F
9Vbp1XzfZPiDWzU/mnxzZWVtFPpGadgeggCMqt311cYOsicPT+WtDeZW8yS0oYIpqJqGq8LmC9Hi
UWY45x99qjI0v2BYLOrM667MnnqJY/U34aC5mxzDINDr2NypI/N4tAbmqq50410R5olj3TrAGmTh
L/2meQOJElyDXHn2UuOxdRnJ9CO6oG6QN5JvblDShtP8HEYc5pIpJLtAfbBMB2hHjCVgEsrwsxHm
7W3p4ySvwTWmUy8cMiPUrnZN2y1jApJCMUxW+M+PhTPw7ow0WovxcVQTd+MS/rQNo+RAtZTSS233
FBRmU8hRdHFzXNC7kzdmmF5ChjTa0nNEv7UG9C5Ogxo56DP1GCjDNePpaJPLzNl7U55I416rKraN
LEuUtW8PV1486gfym1O+Nrq7JYnXujKtjquMJGJCVb2DaKzswVS6T3WrqWf5VKKsuW/I8gCF1Fy8
2dTOgDFVzVvVh88MF0qsM6GtS71HJTgFicpcMsju4lVqVPq6Nz302r2DET0dtmPXlEc4OCvbJEil
qAH+MxIpfIfSmiUeILnWu9ZsmR5RgesT+kiF2pCcWmcnGT9IPTpDQ/Info13GNylUxNUnRMiNCbV
UccGe0PNkjBPvpwQ9xCeLNzSdQ/29DA/C4Eh4TU5KCXmi4WcnvbyxBTYO2STUBN/6a4bWhB7bjGs
PZVakiJ7d5JtEnYxGOAS00nVCWf9G8zMYV2pin6IqBfTYHeJP4sH8PBakxuH96dh0RtUFMrkkJZ7
J+tUPGZJYqxGByaexbiE+mK06Xqy0oTLBL5OIU1gXhwOQSVWwaT4ZIaB1GVaNT8MlfvYN5Q6oLJ1
KawKEtZaWyfzYn4a52W4V2nHq6mJr356mJ/BOR+ZB0L+el+uhyRcqREpFfEUBCXkFPw1PcuYhzPC
F1ivrB4ADfWq5byhCX1M1X1kLeQ0cEFvV6B5txAL5RKH5LTOm4cuH5tx2KGaruLPXOYtEHIuJN8f
x84nmB9+W/exqKpRmuDJjvSl9JmDfhyC5CSBc6iOv59QQ2advO/4/lQrKNmagZ+uPo7+aad5paNY
0Asr0O2/v4O/+/tcR6Ph5gfwlqc3E5T0+Wq9t5cfL/DxFv7XdR+7aD2/3LBWN8U0WuRCCApR9KDA
cuxsS8UimaXKgwjsOZvRyPOxdy5vMpK3ISaTvZVbNZM6HmwvbA4UT/vvy860sidwdBF7Sb4uSA5I
oC+k7cpqG+6ig3KXZBD83BSoyfQN4Hf1ipi4Wpv5kKtrvuLE/k5fhdqXTPA9SEMbR0/uXFL+Uq8v
t4qRBsOR5i5FARoLlACK/BAJ9XOfjXvZdl+DNO82OlQ73zs3enEgrCxZMLDgBjmYhIPaBppdvlNh
wjjdbB9EDKFBxsVdGNrfgry4dk3IUOQi5pr/YqGOQXsQX1GJ/SYbpJ3hhaAhddE3ob1C279n2v2p
DSdEqIl5PDW+WEggp4IPoVpSeWk03v8IuiMaix0KvVfStaAgFX1PyhN5TzapZgtZD2cjV755c+Kc
dpd14iGKu/sA3QbYHOcydxAyL6TCm3SvBjAyOFI1XPXiSYo3p6eSazrtdQpqVU8xPlMBUmUXrYKg
RuivLAODXmpAxrMCwBX9tj69Z4V2RWUsSY462mbkMUAMeLVuVTP+i+Ag9U1u4l7N7pQ4O3a9u6xh
c6AjW2SmuNZNoucphgUU05PyEarzLZm2MbwOsa1D5WvlCHXlVuE1TIw7Rxsf4rztd5rIEFa4+amW
FfFZ8pAwdotjLz4UtecDCBluMSlDKYTvmQ8Mi0pay0HHBNmrqsk+cC59VD6hBdiIixqgXex1UozE
vWrMBtzkoTfwU5fduHGOksHWsogdF8w7wUzlaCxtrklwdBj++0p5W5cPQzx033SmpjTSYsf4PCgw
vHtvj1b0qjS7nduSxpGR91aDuwz1KzRN90JDZ27n7p096Z7PpQnRr27PKOYJnR9Wbv257SpBeVN5
xTh8IvUo3ua+eCyix0KPnnpYNxRhG2PrFBEWsgpKVUcaA0WEW0fXvZVjFV9yI+VPrtx1y4Vka0QG
QJTGmJLUyE3l2wNgUi8J5yKykuCXSJlaXsj4aEKkRg7EsDD7naHxK3TAPwgQLwt/mshYee6tyvSr
JHNiOeptvqx2RiJcBtEZLYe48gib5gMsOhhl7sBc8P+xd17LcWPZtv0idMBv4JWZMOmTSSfyBSFR
Erz3+Po7kKpTVa2+UR3n/TxUBo2YLMJsrL3WnGOyU9+TyLaZb7YUy5tqsb6LPrvoAsGkOhGHFNQ5
F2PwqK4hMHlBtAwtxWdLM2dHGMFLXAqvkNtXNmU79hLmQz5w7nTZJjNKJ9qVpNptNRmQNJrlUEbZ
jzJ20yh9KjP7pzXK9QrU3NtpRsT8QtofrPSPVtbMB50gsyVdEYp0VDdqVqDwMGuCf3RcQvTv1bcy
a2hK5oJGUBYzkWhhJZL2UK3wstRPqywnbONh0nuLuNn6MAqOmx2mX3AR7HqCj2kUrXnECTGyJEVO
xUfGQ85V13utMnM2LfvKUM7rf9DwSYuidKXBqTkAwhMXTMAzFzwrjRlxaTXd8JCu4VwlLbsauQpa
IR6OJXF5OunGm0nWok1MzkxJrh4thnIbj+TodIsJZ1sNzzmjAp5mqBYCYjU0MJomen55liBMhTy5
s7GgUfze0u45tGUauQspv/y1zbQl+81mfAu/zUq/NLRHHC3HDqs19VOQwQNu9OySota1AulLPkFP
XUbuK1PQsDM/sNAC8FwPpJIMzL+MHPgh+pQleEIo99Ea9mdDP4SzoXxYXthMqhOQfom/+UfHHBJN
+i22S0eMoIwCM3xZB9JMu2o85FHnWWbmNWMdO2TfwAZOAfqiop026FQI4kuX6UEYpI7PY7LTrAiM
U54ThN2tf34HfsKqqdQbzaCTR5psHbBj1tkPTprJLzS0TWvI106SRgeF9KdaR62XqHMI6GbXMkhr
spxLUNWZ+ek/B4vdcG0cjEG6TGvDHuNKsgFRBp4o3KrEDm+KgLgyW/pUo+SYZuVns/bT1SHBIEOr
8HCy7HBjDGRyVpoUe8L07anDJqvOnzV3ELreB0lRXoeY1k03x+8BAckYtTakGmzbsjljs0f2vsBE
56KTaZ3K5s+UloFbVSsckBF8h/cgMpbCZ+fUbHI2M8R+WmRTLVGeujo92Ic+Nt5jhalxkn5qmQoS
K1voCCZ4Q+1wfFwa6zNlDa0k40WkygGkFzwdRb1I+QBRS9G/dm0Par7PGlyO/D/BNdsWElFoQWFe
kjTvN2bRkj80dVvudo6+SSQnJUJS30+F/sxgrdoEdpOzUM1cEIHcuLkt3SxuS8h+nbLpSCgsi4Bg
Ks2GCyjhPvoBKzCjb8BkpzekiYdoyD0w1a9pdslKe9nOywhVPtzAelJPfQ8hdaqEk/ZnmVAap+pn
p9B68oxXemtCkVQvFAdqFv4Sbf2fMmfV9/xS5nyWPdACdD6kKBV/F9ooJiLMP0Wc/6HLOf2Y4s9/
U+bcf+B/dDnmv5DeIO+w0HSi8VHQUfyhy1EUJDYCJYWMztMy0Mj8qcvR1H8J0iEMC1CIrApt1cj9
octR9H8ZGpMXW5VlRdNVIf43uhwDidHf9KZIATRV00xZRn+iq6r8uy6n0YhoKci6PpEsAHN31LeD
nAG07afuhuAR+6y4RkKHRiji+deL+edHMBpJYgIrshmXwZvTczIs8WckmfMGsVF/WTJN3ttaWKMz
l7NXXKIvIZVx2lmMmVo1Vk+GQrOoU5kvjXnTPVlGMV5zfeXNQh/Ms0F2tPW3BVUD4YR24oZR+TlL
W50+wrQbirn6EHG7N4v6IIuoybfGTCpNLxh9/8KDgpZxid8pNnfYRtRPt7+d6/+PikeR/12xyxHk
xGm6EKaO710ztd8UuwCY1pSjajhiFFuI4czAPiFEibY9WhNSWNv8BEWGOSgC+AeNMdaVHBbMD3mM
uiBMkIRCu0r3pgk6wLW+q0H07S7LvQt5IWkO+xSnbhpGypGamxqLB/kGZZ1yjPUeeRMSjsOsD4Kp
KJGmfVBrb3IdS5tOIIEgufWLFGMYFdU7cIF4Vy8WQSt5XYE9zxUPHAOjQNKUANBIwLo7AjawR9aH
rk6wi5QsK0vLtpnh33HJ4/k6U05fZRuNWzCpYEmYXCYzk0tJS9PHkPBPEidLukwawUAaP0/Sg00D
SZVPzFmmLWDf8Xb/KK608UYfZE1c2HS1qb52GY8+VQ3tzzFEiWXD6AFDhndXXcZ9wIBxUwEnuAgi
XJdEWg5FO5cwqpZDkoqcuQkvI+C7RkvsC5E9cJQG0XoxB//QLgmRkAirPoYw3CX1ixRU1g/d6sF5
TqRYRpTSvToqP2ltXK1ZounSjXikh3l9bMUG261p/CV2/Det49+l3v9561maUA0L9jQqsP+8cFDq
GZ0yZspRWypV3jR50D30KwBhMLsEaGGGiWa1egYEfcAjDuRv4LvbTYZseG+bcEz6fBieiU5Fmoqw
5P6ZDpdoqyfDhLMLvOeDPFjmSzao7yhyQRTL2QxpIRvyhuowrg9Qyqi8fiCwQgfQKOpzt1zkeIAS
NFbaiwYyd6cFtMAGfVBfktoadnjWCFvG00zYzBDFewVyMEWkKYjaMCrSIFEaooThLXILypqpF/OG
KGz5GFi5clTE6z/ffuL3u8+2DeRz7NM0AwWdYv6mK0yp4NWKIcYfd5+CvPpWKGO4ramkTksmVyeV
XfG2Q95+ipIunjyGvIvLmE++4eOz8fErOaEKuXK7f018m9q4u3UZa1iyFBe5DjlDqjiJRqErqI7l
VUk1btXZir7aQ5rjXjXVl9SIBLurNQiwSAZWM6gDjU5EACBKFgE7JndDsq+jThwLWnCy4Oh3FvGy
UbqFNyvW0XkWb7o4zT8Xmv6wh5LboDHbLtVSd7JxSK5yChN4qM3pCiIDP88Mfp301OqtTwjzjOZY
9VP2LqOmya9NAZ/OiONvEpzn7WKE+VEVup/K4XDKmB/vpKT7cbfH3t20949AIf2g6U54BbLkfz5P
+m/nSZFV25Itnly2opi8/rZKKuxodYlB4mHFn5HwNL/rY5f/FAIRh9Sm35Mxmh8sUE9P8I6nB9JT
8EHrBEVz9qu3TKmyTRLEND8SqyT2W9oxcVdpXl7GNjSflmVUaDqXAqUo1I1ZIRig7lCTEdRy7iz9
yVC0cgeFCVlj8F6H2FGDuJ7PmllN+yiEolwpPu4pxs7KuABA5CWyyuRoy4qP8oMvpb35X4Tw+iqR
/MvrgYkHKaxhWCQjrk8RPuD7f/d6xFEwZfyuQ5x9L9jhYklGwJm1uEBrmkk0Yo3QHSHOP40lIeTT
oDTuqBtYiQg18Fg9tBejjN6QIeRX7sD5wc766pQtqvZmUiMmxffOtiYmDRn5NXCLJrQTGFiIe0dz
qprLS2YaFTB7o90rZV5fCchNNrmZmp+z/S7COvtmmMi3MOWGntQggYoBJJ6ykpsGaND8DTTrw0S/
/qOqTBX73jjs8QPaj5IEwXpk5vZNzZcXTRL/ZeXUV2XsbwdOcAmhPJUNExjVWtT8/cAtpWTiLusO
pBJkl+kO02onJDUwp5Vvc1aj4dXgKpfAop+alMk7Sz+dYgadt1llLit0MiUAgHQ3XApvo413U2NX
SExSXG1RVdiMSnQCKed23CyGObKQaKWvY/5kA8AuhXbJ8gwpOXIjKQ2PDY9Mx+iNBOqDnFLOE+Fh
F910tHOZ52TDrmk9KQPb7agLhxdzJnaYeAfNWfQ5XMdhwbd/vt9+FxdzbdmGjn5Jo7rTdOP3dTEv
9GJoi7FG0kr4eNVZ480S5rGkX/KmsrnZEeWlbtURvV6NvWRrlzxa0qUPPuO9Bo35ezPhUg8aOb6a
pFGyzocTAojsxVRbz2o0utb3VuVMNbKgyU1k95//gt8V4+tfwLNRYVm3VdpK1ipA/ttJ1uYqoxCp
8oMlU/flnXDkaaBxlavqC3MZR9ITYLEGzVfd7s4ZjZd0GecP4LOg5nvcko3J5YzHe3ms5ZFYYHKa
vuohJFCla4pHu8iyo7BEtYUQvyHZ+wEcVH1WCdGLSZS4/vVCyUJwlcK2K1KMnNV/qxGBcf5VUIr2
RWntYGfPESZmOMQe9AbtHJGT7MJjpBlek0Qa4uL558Oj/aa/Vgz2ADzwyCtg+Vi3A/9+eGry36AT
qdO+GO8qFlxG2qxFHlvf6WFYhXQsGltlMY0NzrARhItWbaOwbXaWjN2x6xrx2qRxA8036Z6lIiCN
SSIaaBnb/JIaiV9mABtV1XxKsnr+Ko30ftRVdFRAIQVdl+EPMjQyXQPuM/AqXxZBSji/Kd9NVZk/
Knbs9fDV757AIuehtX6mrg7pwCLa8J8Ph2r8tiTgACBETNW51FUOjb5+/29Xi2TqmWYzVNjTo0km
j0dreJ71bQ608gbhH1US+cMPNKRSF2Gs9aCIpjwvS/MT9qz1MMqZRuDJ1Hg9G8YbgHa2QC3JYrha
Bcivt7LUzO/5MquboY8+f3Ereml+GTK9+C8XvsK2799WN/4UE5uEbqo2BY1q/ra6Sej2CDgq1gHP
qOCA+zrK2vI+Fc1Fo0XhNSu3CPGfBN6GiIm07oiICfNwQ2eUsdliqRWTZg2pQi5O5hwYYtsXVLr/
fMAVRZXXZ/bfl2H2tDixbQUDCc4T5f6H/O2Yk74+BaVUkdALpzwD/5wY9ssI6rCZruqs+FF36ssn
FDRuHSt+IxS0QQUxuGu6bnYeEAFE87Svldjt0DeEHdJdEfoaWtlk6Z4adKkofEeiifjRY6cq52jq
zwRuP1Rt/1FG2sslUtqvqV5f1DDYoZM+JaN1yhVWVAKykanRFDXfaSY6ZYqbXU1RtIduUlhfOujq
XRx7Sx56sEC8CCdrFxyLWjkp9cWgtqaBvk9BXlVCcuOudNQB5K140YAczDprhjKA6Km58nMO9l1M
HvvsxEjZXrbMsS/ZUHgpffMUkeeY/rCTd7yZ+fyixVvkxb12yIKdUflwD+tpMz1By0o+gQwRvSTn
54Bg2KG+ZFfwhnihee4+N8bPES4xGiU2Kx5IcidqHxs6dvor2UaK7TX2N1l6CkC59xaTf8D4TILx
hJmb1Nhmut+aG2jdAm/6WELkHx5EaLua1W1hqZezn0ycrIhN1aS6uJXfhjrdyXqylVN5h4TVU1qI
e6OfL/KjSXpLhbfCKLUbAuTnATO1MudepZPTpe9IWvNj3J9jEqPX6C0/HhJPFu1jmy17dcFAQAJK
GQvy3DBeEMy3VMQ5ZUTXteuw/4A9fmOIj1CSrhER6IJEukA7ZQoM8gSPfa6D79IdACHZQ59ZT2Rd
VExXDI3cuZS0e5l5uyWp5z7W3DhFv4o6oSKl2SCWAnL9tMtox4XKB483mo1MnNXrtNio4pByh9e2
eSWSlmYnbVAEWQJzhRWPX8KZZLuF5PPI1/vgGF2DMHwNF4TQUQyBOh1/Zj2dDhsKbTjsQrqjUmg7
mcWcwJn6gGBmsCeLvGzNJqAo6A+EtfoiPATw3N8spouasZ/0F4LIAItRRkCRoOWnf82laBtra2L9
934VUZrCtcMSpK3hpHG2QeTZFzE9kadBqzc2UXGz5Gjs7/XnrkHd+7KO9MMPJDRD9wyXynodGWW3
HU+mx1iK3Dnedx2NACey92gtN110VtVDWL9gnsRtkW9x2XuqwEqjb5C0LIHbx3vBwczY5gTv5nsZ
7nXEd8o7z4uGnv4Ho3ByakaUTlD9M8VGjdlQN61jGWNe/1+CvNt2goa/FO9QE7FWAOCPlm2V2rx5
vh3ohDaEasqEmZtde5ViFXHIq5wGZ4FLwvqhQjeb0M+kxoyoEujAuhULbOdOHdRiP+2Mfci0yMBc
OxQowfpky2EAyegVsLjoaTl0/NMudvDjbWRJR3pErxuCG30cLx0Y4VFIjvK007j804B2VfJY1vW+
qDE9KMYmMQsAN8MG/4cL02FHMpEjBnsrhRK+juQgEpTFyolqY9cm1dkqlKsZmLsabUwE/b3t1D0q
IVdH5ov1FVKb7q2b9jHn2Z3Jm/XWDqViKyUhHefsgbxQRXd7wJtT7dCqB3CfR49N74TEMABshRem
eUvvLTWEOW+RaRYfK/khjPYqd8VyjOyPsZk22fyqpp+xQnoGEWxFQwZalHmGJm0HnaCfLjzhrSBq
pGbOToUzk8XrVNx06EcsDnaTvObCIvFKCYL3wsi9WCkx5Iwwdoma+pFNk/RMGQtswdxkDCActc6p
vCPzMY/lHj1aBwufsAo7Z460VJfECia3gYnjjVKm7+pBYUq1NN/Scs6usWKOTzZWlzphC5aACN9U
g85gkjHcVrbyvSY3+q1KZ2KdAnlHsJbYSYVV4nSIZFKKI3qYdozKiwCVWtg7fI6eMiDRyi1iZYnm
It2ttNNd1SB11aThnVYUZjXpgr2yd/UZpVxsSV5UG5462M2Xjlp5B8UY5n/WtF9kEyz5jCbiJOcF
Fm2yd+//rLIGsZ+lhESy9afCCcdTHrd0WTqJVp+YeMDMh0SNurcRo+0xL6k1RTK+apOZP5YTwa8U
b/ZuQir8RaeqHtvRfJmsZTmVo648ZCBHv4zAVRDk9uWOnh4ac2W6tW3oAqnEBNwTGKutmoB2CP94
0ZLBcgnEON2/XkKnIKwvhOdBX08VnjUb1EPt5MlztdMHBBZJmMzcnUQ9GH++U2Mgc1VVjhjqkgBc
jWNJgbIlZ6VEEYK9xAxTjEHMZO6/+P6D95f71/769P7dv742mxZGHG5weB0lkc6xTDc5NxHRSgFe
Km0VyGCMLhHWrCqZET3CshEN6dq5WUCcWb8V//kSFTn/J/fPC1iRGbx7E1tF3ycYS7WCDmImeZgs
meIVXt3LbtZ3Tok/Bn41zptHkzfPo3E/AH+ZTPLDUYJ0yuRSY7P7CJ0lAG7ZTM5AYppJLGsZdudR
1Xiwtqjx0P8TOgMnm4nzuJMx60vqey9TEymnUQivlxQmmVQgvfFg9d5Kow6ij4So8aDTgYVmrqrI
ZE/orh7Nz2Wt7cacU0BGCegRFk771pYLauDIqwvQ1wMLhq0yBW1A+KcIRNcebeNxMP22phZovXW5
KnXByE/d5gryawZhBOid1KZ0Wv1AFCoy8dgdcIsRGcgi2JLto3sCgGiLHjOk/w7hECLk6EuWuaUB
5ZSR6encvxncDUAoQGgMT9FTL08UTwp0r6psh5Gcnu7CyvyojO6Qj7Fr94hAh45wgeS0LNIOSCvP
VYlkegigenIxJ/0yA5Cb7GlD7XuZ7X4/dPU+l4qTLmtPw9J8rdl2Nc1b1vOcCpbXUCzfDCxbhPdQ
nR8FNCummB5U1kskdacyrq6x2e/C8jzVmdeRj7OevH5A2M7CNxBRKyXScURiAJTzoVEZ8QvhqvPz
MGVubrRbwNyOkY9u3qnOPKiOgvPYVo1NRSIUyla/sVDkFOoFf/vGjtIvdjI/lUXnK0WLsA9lueHZ
Nk/klkiW3M1+pMSUCu5Z3JVe1A5eDL077bUjFg03IjVHnjaR1aE0KndxhiqJBc1IK2fGx9xolosk
dk8SJFcqljab/KjKyYHVd3YMQJJYVcoh4tpV9b1ErZGsYj+4xVgytqWlPMia7PTD4PUlIsd5LzF0
NQg/n2ckvzKJV7BUw8gzA8yguewyYt4bBO81X0bFutZmhTkupd4swXxMbqZNrjwmTwr/g6PMLdS1
blLm3GWeOsWAt9ODmC2QrOSFEDmMIdkxFbh7CFzXP7ufFqewXmUqDKVMHLsvHIFtSW4URhLx1gSR
PKzVqjW6CrQrE+VOaUrbIiWWSkx+018XcueKxN52BBlr1N9GC9kpA40ZqZsAvycezu0ose9lO0sG
jxsMXNZJQyPDa3Lsd1guqNZ3ZrrllJJ6FqJUlD0JzKZNIgEH4AZc69DU5XHAj2EWLO2x7ZVV7FOh
7vSPtA58c6lOCxZ0gn4Q1Sgv7Ix2JoYQ0gtdopkc1mlnQfm3TJNrqo9wEBAQT06nDtu6/7CRorBB
3s6QEe1AnGc5emJH8UUuu0tVRi+Iw2i/XsyAsAa94W4vX8qo2dJs8mW9PIWogYFieWJ8Qnvo9xpo
wyz3cvziDdOyMJ59FUrrtCju3NHLRyOOP2dsgk2CgW3AFjuEj2iBXb01YAzxjCUSucwQwzYqblwE
A3O6t7TwVnbV0ejeoD4ek/Hcqrm7znv0Rbg4B6mdDAofa6/0yZ4ICIoeNDOy7vOwBx01H2k9PeME
9ooFZ0f5ak7FbkiWW7hMn5nZ7OBT4PStr5yhQeRuHxgkZ2m7yiBjmBESZ/MQNeIR9EXgjalyjVK0
W+m0qpQ9XYMcpAKuX0JnUBIHQic//G2t81W18un4blW994JU8rESQ/pxa9bf0JYIS2SFqQZHinUn
VzIvp0DKJxfOBgKRdpexBCbikVGAo9TS19oOfNx5B1MKiK5tXTPj/i85j6zNM/4YGTX/ghIrIpZH
3yONDuqvjE3e60bfl/186gN1h9eXZ8k+I8GPx4szQZczYYhLIytiizlPfliwl0rZF40LBC5424ot
6gu3QX9ajtqlmC/k9vwYxye9SK7sVlGbFLc5MnaxtcPe5LXLFen1sZrlHfw4d4nxjcnf5Mb053ba
2UxgUFM5NBAcozO8ukwdsLOY9UgbbW+mCC9p0e/zatwxZ94aYHkNUZEJcUx0NgV+rDJ50JkcuAEj
k5XHq+kwAAcf7IpH1pVrMyCx9OqjCdwkVh3O+iYzK7bbijuNAMgD7WGQkCPKuVcUwtGQCYmgO9Ur
+mE1FPV1drInYCayvFd17TjZ+JEZftD+fhuG6IXUxKdIp1gJCCjXyYlLzjOFh06/wUwkv86TZ+rB
R73Wb6lOkx7KU2nfmHlfDJk4xekcBntr5Hnoqt0HEmocYkdzdGyJPEx3Si9W82J/Iz8hYRuqGF6T
PMMoLDPPktuTHJsuNM2jHJcvkshvLTrUQmTM0JbD6lGIZWuvd/mXTBHfBxG+6xMPVjnZR03kZll5
XJ9/6Gn2a6+BgBtgZZ2PPZpgYf2kGOJW9ONhap9WK5nkFGEBq0DaKNhBh2H1vRt++6RL7a4E90Bw
pKcv3c4Ys5vA3m5CUugjsumt6Nls35Vk2UrDvFO7cifLMx2Qzo3bdLuskY/GsDeqDr+LIyMDNaJ2
MwfxpYuK11kdzvTWXWlg3qCSyREs+yl/BPrj59N7iR1CWUrA/5lvqKGvyJkbCdNJs8yvKTaF9po9
Nxj6KyPFO3IosrV0SYARhOULNobLNCaHyohPk90/5Jbhpdg5hyA+JYp1TvnVOLbOCpucOCd70fAp
JnGN8fhEKS0K1adNc4aKdWMEu2ui4VZh+KkI/LPkyBe3BVdhkZ6kgMSEWpNdGUoGjd99IVOwzTFX
nk3UWX4y05TtufQsScEpkhS/WjrfCiGJwgQZg+BZUqxX1dauzHhuCMgA2qVnXUtoIJsPA567ROoe
89w+5VrkL1q3JyhhC+/Kt5IE4rByrdb9MmkdgbFcM7Xza3T/oVK8zMHymCbLEQxCJnVXkejPaACO
mUENl2k7fAbuUnOD0aiyWrcn6GEU4a0nvASq/BGQyg58kTWYeyCgngJmGJjPC3r9VyuAdIa5t6Ub
ELYXxdwO0+jl8nTIitBvxXSouQrGSd7oxA6g3uW5Ty7xEvgpxCiiA96rxMDrOz/mcgA8oLy1FrXX
ulLGOH3ZMyJFfmelfLWp6ow62OYSYFsGCXbQvptLcMWdtIMo67PVxwSwT2vileHQWdFPEli+xqhA
lqq/tiBU4oG6IqpOioqcuvblscAf0/uhHT31jD/rUt+n4eoNB5haC4RSJu+Ct0uUZ7XXHWbxD1kC
Y9f0x1p2+4RImtzCG5GdG0xRbaw8Nkm7CSbDSUqiUbG9A6q9hUX0UURib1Lqr5e4nITEUA67tO+x
ZIlbX+uHSdtJA5ODZTqY9njIsuxqCeSDbAqn6UXm0dgXNdhB7UyX8BPY4r6q6UVA5EWjZYBMVLi9
7FpxNUF4k9oc+0TdMe/KemSuYmfp4W00Wr8PsE+hT8WSySOAKr0eWWbU5IEY9a0t3htLc7u5OjLD
3g/kZvd4ZC25I6sMuEAWvQ1t/EVPtScRCk8aE9xB86WC1GAZB9HHp9ICG6BlR0Y8p8EQR1kP9oEt
+cHszXDlxYRX24I+qHgDusAC0JNN6qT4hEfh4tdwOgFbJEkcuNuXPpSvOKoOeJO40NFHaKBiGbcC
q6jKyssILGBe9dTL4hAWhmtY+B1RYMYFMWHmW2mKfRVNHvBbz35TsBKucnWZCl61sn0mL3sJYlZj
T489G1n2eJskoV9nJgfk82eMdCWBXLFM0brQ/YiXA9O4V+Kz9iOabKkOua8oASWVOqfbmZCZ6Urv
U6CAsysM06eHA8ZE4xEaG64yBs7c1dw1xGBROwvlKrpxU8c9j5X+BBSPVFwu4TaExB7uSk3DY9wd
GN3cUtoULVYnLVBhw8hXMkQvQoPwmims0+OPYRIssDY6nMzv8ZtNr5ms77J8IeIxPfXxQB8OJXAd
1T6WAWfMy0dpsV6EEDdGgldllPAqpjfI5uOg+TmhwbgPBjxMUgJtIKbbnCv+MK9AY+1IyJqTAl4R
ObV2q+9NYzoM+XJT7AR3GCqoMDrq/bSTm69THGFX19/nfH42evVTdKpv6rMPRvoIf9rXhn5f0pYd
YujTs7FPlDcJo4+Vs4jxB1TkQvY9Aq6kZaXqDjsg7geh5wehVsw7gChIBBr3gsdacQRE6Usyc+np
CzHrj6DV35dC+hL3xGBiFqK3OntoCxzaXdNEvTU51c8eQEA1XwRNNw0kXk0xUbPsxTM1kA7ZYw1k
UvuzDeQCnRogS8lvB9LJtB9S/rMF8RAQo4bXkgLDcE0CnRHwG7Q6JOFNYe1NQesqKlQcK0AjTKoB
RbAiqYf0sdbLr3UU7iyp5Cq00SbJ2zJ+5R48sEBd1b7141K5xSsJJ7XO8lyweTwj86IfKRHCasAt
UfwwnHwcJ55S8ChCSV0uwzGxFd9Qvk7EWIk0PwVde0xHipUZsi/A6KChgYIy08WnCnsHFClPYn3b
hxcyeumK/tlauXdDbNAg2cP9i/fPf+ui3Fs39+/eX/q2IlA665AIE2/x5zvdfwg4yt+7PykexyoY
fCHTNR7ViFZAG60QljlXKDSZBNz9xfeXKihbnNXYVZLVXnz/2v2jImdA/usfwnykD7lakyplQLyS
zkuxrwmHSx96pWDHYk17ivB6TwwmpJbVsCNjsnXIUuNCRYyzx5v0x0uVCMA0vz6nZ7AWVv/z/WC1
ThcR8Z3rl3QbD3YvKv71X//k/sX7D//xPn+9xdLCzGzarMWxwtG4N3/uhykfid7Oi9UxsH6jFN0b
iGsguMSw7e8vSUn+ps4TEmxETvMpCXLmq0r+66MMhR+HbgYFYZtv/erR7tZDdf+oXw+FNITVLgso
NdcO219neS6G2mEy9z0jKIPJeYaJoQFtvKXJwLG9v0Ghrkf013utb20ZyWcg6M9D9OOU1WCccCvs
mvU3whjOf/3a+0f3r9V3f3iwMApLMnYSvMX9zf76t/evJYgnYIau375/J2kTFNJy+tSuhqdu5PQE
+nqsOwKVsYAj1xskG2vEfB6q1qtmyC0QVQV9o0DtvLHDj4xocPzZsU/K59qxh2Ej9Qb7A8XT29rJ
jRyO8eT1Y+/I3bRJp/m5nu1vUnUKFEcBRRJemmR2x5VcP/xE6XXV1JZdGRhveuLy2ldI5/P8swuY
AC7LTu7bQ570bhh3W0PQAUoxjAKVGxJnrowDI7DdkotHhbAwprOehrUb4HqrcGKKa7moh0qODkZZ
nLIG0BF2UcxACqQIuBFALnZRDxpeKv2wD/dhGzhEqW2lND2X2GNDJNtclWRCVOB4SYo5AGs9p6J+
pp3y05DcMSgPw4SYoG/KJyQE+56w9K6v3Fgz/MbLkni7xuymMRbwATACxyOLS49B/KFplmNJ8SDn
ia+2Niym92AwH7WICnb4vh4GgJPYBdItVyRqBnp0xFJjuyeKynIR53mj1VMY/2jlxosSyM+mn+iL
q9WR0/dHY1iRMPE2I9g8MPDGKiEEMQkjXs62K/QrQ9pUlB4pIsyqRp6+5Iw4nO+KVLvpwh6gXI69
lm6jxdqOIZUcGvdaEdz3iUc+LpJ01FW29mAN6PZpZYLE8sIx2lrNc8DuKk1a0iYT9C/oBiVjN1uo
6jVm89VNE9OznC++nsbPnT7Qqs+QvbO3jZTHpI6P684RfD4HiUM+6MQrYR1R5Y7AVOzGJWypaS0g
GZ0sjLT0Drvd6Ougmzo744mheCmttKpdtTe4A6iAUgatci2tXFQ4Ufomo0OZrgZr/ryhrDercJKR
jW9KbzhOYSTQMYMnlEbPinXDkuwNhQ0XxYaSNWzzE9lbWbB6fB8yC6LBnLGK+rF007G7s2fYxvl3
eEVm9lPrcJxZFO5Y4AOxbdPCNbvKHWTVh2mzkbJ+G6NzC2qaz9VAsV47Mnk3sVaStzBu0RBtBeGS
hBiE9ogBNcJdF7JvJsILuteCYbyGwmTxl8mEUZRhdVCJPxaT6dQ5O8S03xaG6YzBmSlhJOhkpt21
COr3GM5/yy9LAvzTNvk8qfF1KRl+rIpwC2MRtmsRpFt5Sbcxj5SQll6/fK1pNwlmXyBnUkV60DoM
q/TFw+SZHoKEZyXFFiKZDKBD+0EadZoIq8+/2YbweXqdubhEvDWu2kEn+BlLXz5NCFbnvYjENzZv
SNEkDzzrq4gF+NJwbwxMCSoVfSfMuk7aSCzWCjpAMDSrVJbu8f+j6zya2wbWKPuLUIUctsxiEpVt
b1C2JaMRuxEa6dfPAfXmvZrFbFgiLEuWRTa673fvubTaBvYmS0g677PPKROMCy52Em4LKhSV0Awp
L6HIt5nJL8uDDAZViynPXMpzmuQbahm5RQ/7CnjE7Mc35nFbp+PtE7KxGfghsjOOzENIklBE6JQY
M3Pcrx0nJN3/dfiiU5NsBQqoo5qjQw5aZOY6D8t10IGoYcwS9N5mggMGHHCDHTbPtkFW76LGPoyT
WJMopx2UVxs2iXzGksuEoh1ovZ/iNbrcpi/h4M1fpv5TwlcL+dY9/226eCjdYzKmG2vKGICYmwIl
tEvUIaXDMsj1YU67h0axDwn0Oon/TQ1ROctEOaODsuJ3CrIWw8P8OE/lQebAJNx8GzBRHi1xjnJy
12jFrsc2ivU4Qy8qin86Vs8jw8ew7g6C84SO22PfsuF2ToAh0UPlWtAlparomgQ/aCvZSBesVawO
cfzulYoBfrBTDPUEjtyCW4bX+8DNmHkalDfhWZEBbKXA2BgslS2gFBXYq8joCQ+UDzGHl7qAO5HN
x2SShAn/liDLOgf8FAEmK2hWeEx1vZ0GhJOSxgzzVZgeurd5rOtw5zJK1WMC1bNjr/sYZ94TfNSb
qtVL6+cTshQshNpZTSHD4lOJepXPEYmeepvPWAnTd2l6OyPqtipD+2bxjKP8YAEp7BWO9Prmjs1a
UdLbpyWj+2ltAWG2o2GLSMOaK9ch/3Z/ZpNSwjbxwtNEILpZ0j8IgvRs70sW3kI4vAbCPTE4fknM
SekQmAhkVcGj5hxaJ/7aSbMnys1PqS+QDcxNb4fXOnO20RwhgbocA9ShwPkTtcE6gG3kz3jGW9QY
O0HBtJ6M1NsLbT+MXfxPUEg3vTiqn9eUtzCA8o5aOO+e023LPnlw+Z9Oi3EbEmQo7UviJA9gR9ZG
M/1QOn0bu+rmuPJHIsUvp2uOWUAmLw9/MJ5dy5IV0eT0sZyI/TxBrXNw/dMTwQ/m2lcpmKVxS/c7
79RjdlLWbabbzaJaMC1f7Ki/ZOn0IqL+p516n3PDKUh6bzSGrj2VIqDO3hka2HNr+OQsYMuBa2k4
3TlPuVVcKXVhY8NWpx854Rlrb6LklUIzODIvseU9NnHyE9bqa2hxb6n0a1vR/ZIGBzvVu5gXQuzt
ymCCxaURqAi5sYZOGBBwXr7MOy+2b8OYnmoJic+bt7KSGyfNQeKNW46cmxjBXALSGDKxD+OzCrl1
uwZBSMRdKzpNmXlc/hvs6UGY6BVAHCp++cCRGDvjF2+eQhAYffCQaHYI4F9zbO5i4mbRZ5fIdS8s
h8vbflcKl+Xhhg62dhipJON0AGv06DGITNIcd5bxkNvdsZaIJv4FrRO2gw2ULjhVCrjJkAIeCq+Z
iE+NyThMZZtIx/t6hj4fHSeZPaRgsMMQcTHhbueEQHjb3YDwDfuFneQ5M34NDrFwsgXAPYASsrvg
1KMBsVbuX9JAqx54RaL+6vBlkrfAei/ZoRMvXLVb08WJ1PyAUm/NtxJfIiRQWonnDQn1KDvFwZPs
/83urT4YAi72V8n5i7Pmyu3JJetXh7Ix+0C/eJ1RO/zuGFiaHqZ3K15xw2xebbKp3oP5RRHRo/yR
jniNNi2WZ3Md/XF/Rx+sKeWalDrdMVdvXT+4q/EVTwCbDBpNBgbtL5qlEkpTuNPMPlZCr4d/pPgc
9POc+xOHaD9ruN8N3S0PIK/rPndPcxgmV/q11QZTvPWq8+ElHajONsyKNUZ2z0jFVLSPhDAtH/hw
mtg+kxzsdnwje+VPIlmlU6AJW5AGsWpRHTqor98FmEWaTYem4h/lFuY50Tr4bKX54pXJeDWCvv5b
C83OCwrQsJ1G0quuRRfH6Ic9b4ZuO3jKONXUIJfRoDvupna3cQ2PTSo5e6LgbG1zqmwYSoQi3uW9
IyETkvupRgbq7jTevMA1tn1V1PssyStWPVpsotk+Fyaa2zCLcBv2XbqKWNPe8mkCiTpJ6xwJokrS
JERPW6F1Fv99MCaf2L7FmSWecKnT8b6hWTlgs6Xk5X4tr8r2EGsgMZY/12dDEDCRIPgI8quHliRx
VYzWK6Vw+YKQY1wfWa/3S7mlNhPAGt5GDKpNv5brBhLgFXjMhjuhcbLRLq/3B1fkFNd4WIWss68S
eYafPV2XxPDVtqirmYMYFaV2f90vMRXmHFum115OzuNsIOAuv6j7b4vzJGfXnDd/Mk+7eonRmOxN
YRmXyWHsjPEloyWxLZmnpSEzl/vfvD+o7Hdq2c5TnMMT0pMZ7ejFas5xULTn+0ee0Zx9ao5qP7eO
96+MCQWVwdLN1jfVl5GZ3ovuaqaBUnSbkn3jBXTiY7bE9wwvHy+iJ5djL1R5LaHPRHNwGggh7AzI
Z0/KNGBgDozZAwe4cbakjvuo5LObsCAwZHYLhnEu59+5+O36k/ETpu28M6vIpct1iN9wO5xow9uK
slTPptPEl8Z1QC3ao/MBjuYF4O8XbhaQfUukfeYjOTS0P3W+i1IVPZmj5R04PrQvHLLEirat8u8Q
xs+u7bGJCy1j07r90WhK55z1aPY1wZhb7vDOMiBi7NrlaTRVD2qhQsUBPWBe11IabgAzDCB/Q+aa
fgh6HNb2ACEt0CL7MIpfUZPbl6qB9GiCo34oNRU1yZAMdEcHGRDVDSxb/5OqIZuJb4z1cx6IeTeN
Wz3kViounf80zV5+TkzjZnbk5mkvUCcroE2Mgql2M7Zjuu0GE/dMOt4w5jv/HB2sXMYwn6OY0LgN
3ltpZhwtU8L1DlofJKVn/GOQckm82vmUQ36RJlbYRiNqlYegE+ISUpF4mWtzpcqCgT/Jo3KT6fzR
aCIP1lA6nDy/DjbAQtI/Sj3OnPUY8tMieX+Z1P4uGrPixdU97/Ixalb5VIkLAkNyyU3b26XPaP5y
G2HcPjeo8edcNPlW1uKX7zaaXqeGMDfsBsxoiGi5LPj2YZQxmLeymz+yksW98wbbe6JRjMo3p9T7
0VUMdJGjfFe6/4Rl75GSgt9+V8erairh9KAdbO6v7OSQZSH26tZ23tDIh3J4Thy5LefCfpHoxGMa
e5Ss+s0VCl2yigm9vwvbxjzV90yi3draz5DouVmDVyvdhlyLtvrXpIq9R1uibkZieIW/wgFiqsBQ
Z3P/yg7zhsfIu9IU2b/C9B8A8wYJgkAOwoWWzVPynLOAiJXKqkuQiOH3aNHsaZa6fnMqpmhNNXID
oodtrV2Xe0zCK7g14WLp7FMur8hWm8PNbzGYeUrCj6CUCnNBnry6Jt5humH9T5fTAsq3+NM03KbK
torZGuYh07shRci1iqNBR9WlGutoO7dm+zKX/BQ2Bo0u8MhcSo/6cPYtF9KyK5Sw9lEmefeoyxha
FF3H9F9X4zbC8YbW2gxiTSMfbpkluqoh1qzYwnI4q5idLBWXvpWETO4mmLdLKOL+YCYAZVu/m9ZT
iDHMaXq0E35PWZTJl2R598xBuMqmImBgWCTsmZcu4KW6khQawcM4U08JTpcE7tQ5u3/nwKbeXZq2
/AUGZR3YQF6GoGZesZRg5s6UXAYgLCtrnkiaRq28tp3oV0sN2Wvn4fyoIgKGy4NrUpJMea/alWlk
reIlokg1efY0zFAxxiE5zFkLvn2ZhZqa4V06kgu0W3YU9zwHQVrIOB3HalbzH/XguR9uAI1MpYH1
6CXtcAiL3fcKYHcxOcmZehzRC0m/So53QbvXbJ7Hjd0gYd6DV4WVzBw6yl24ZK/ul+4PfUh3aGma
Z0ghOdAq/betBbttBrTsNNNjVbEOopycHHz8zQrVMT5NBofA2NF6/d1sEsyj3DBhYVdij0CojBSK
pR8XJyoiictQ5PZRpAkupTL7zLT7s9f+7++ccWkbCfgLKnihMY0Xx/NuvkML4P2BhTxZE3I0Dh12
w4Pw/YqWhPxmmi6e0yxkIOB77TNi1b6ccvfqFAInYWZBQ7MnCVUcawe7wNnd+mnPMSeG2EHRSHYm
BM8CF/kUyKf3KKY18X9VhxWFcMuDNTjIQB65M+BJ35dGDdivHtiHs+MDnz01vzxXzVRD+OWlwAJ6
5vv6GzIyEUPY2DrgIzWy/pfVKL1njlPvh0ROv3AJ1ZhHtWsaW15idnX04ok8T9PtMxw1XjMWF5Pp
Pv1SVXG5P71/xPTEwGlpH/53SRM12RDycZcEgXUGomKedef+58FwJHhdEVQ7ww0mvQraxf86WvV0
BGe5aYKwOqvlwTLacO8Z4dP9EhWk/7l+/+g/1+w9TevlEWYK90lw5ZhiQkBvXn3BodRifPf6mtE0
zztDkm4pYoxhDWjUumkf85n58P0hiljae9mgIP3fS/fPCJbrks+/X3eaqn0YaFdY9XHVv4BHWsHZ
Hp7uz2ziZhspA+iHdNY9h/6fsrTrx5AT5AR05+X+wN3PXUfwQ7+v5ctnxHxGT6x8Qy5LHgrFlkPZ
Jfu7oQh+pjaCDu6F6ub3UDbqqKBVffkDWiwtGhTKL78x3L0WZn3upwZP3iiKxyRozhhzgkNjI3dZ
bCWf29wyn4dlQx2qrj/OyzVHyGpJuicAlkSCfIYxjmPSjP7pe3VxdvLhIirLuQFwCR+wS4IM6LGZ
J4BcEsp9njqHvaMOs/4hEEyz7tdEWKgz7MvLfQdLc6l1zhuHN7E5fRK11tHCKrONXeWr8ZLZ2TtJ
AndXu/GW/T2aCLb3zTC6Ybt23fd+HFsAnV3CXKqzyKbm+TZCGzkFaWPcPLMHYx27+k+azU9NYnZv
0eyWB/evnXvNwadd9BEIc4Xw3bgfZhb+CLgHHWmVlhu3U9Vu0pxFcSQ5b1Gc/vdpunHlWF4DSFwd
yPHrPecWWdHWsxLnOzBrptVXZqFmU4JElEqUr3bBrA5k0GSw3NgaoJdmiecgjZs6BPTZ0j3BcRrp
hM3Oe+IOnJdMW+x7fHjsYMv4YeJ1sfh12ksA1HKHZNaiZLJhKJxqfgMPbJPiWw1wsf92EfgZtDU6
uh3q6ofxJ/7peR3JmU3qoJky66w/FkpXl9iN+JbQO/PSlx/SQYYMiyo+pctTiE5UWKXYh6nvg9sD
HNSeb5Ua5td7ZJsnwrXfnaCIn4oyxuFYlfJQ4995T6fsUixKUCx1cExTM3vG+tiuRocTOaNrvA/h
CyPooHKm7y8WxbdJWeGekx0snrHytnZVqatRN8VhSP2YeAckzck08wNZeXUtcKdv2yhKn+cK4VTo
GX1aRsYlVOrF6EP75hje8KaA/d1/tlzSIQt0/EFr9rPNWKmPrqaKdh7yemv4LT9u/gurrb3LJ2TX
ADwMr/Mqtx+t+YIHK13XEfOcYKkyq7uwut4/SpKZEU6ExTHrevgCtsb9Sa0cTP6AbqguAp1mVDae
QU3nr6rsTZ1gSTajHELEcq2JlFKrrCdw1GQvsk3q0/8eQiIF30+tGtipUZZYWJdPoe8MppVK3N1Q
WoPcgyd2tmZJRqYaAEoB4LR3oQiH0/2ukEhjONZtc5bLPcKsO2WvjMl6HADjH7zY8061NTD3kSif
rUvGNliuWaohp2K6+WsQv9xj9V3VWOsxtIZrTGfnKTeOEzuxAzV71V57lAfrYGbm3Io/obs1ajPe
oMlKmmoq502BfIRqxmfeXzoFY+C1MLBW+yay5dKj3cj+Pw9+WMQnrym3LlMD0LxBi8evVcmEqyGh
4Fw2Grne6yLoxSXC2nsk6fZ4VbZZPnizW5F+ApnbO96uIj3zNFtZ+1Sbbnrt/p9LMwUJgeIV0fvy
6s5D/JQZefzkBHNycGnWWd+v3R/4j3+1Z/ZeRuUW23Q5POXLQyDq/sHMcZsY1eTcvHg2T3VkXorK
GS7phA+wCa8Dg9gLh4Px+/KU4xnXFLfNtCDA4pJxQ/2IgpDquNzr5UzwVacemcqB6rgF57QlUAIb
fJ6fw5DBkhUi7chlfWzg/a4G5YrL2AZfhaiLD6ZQMDIl7FXDWeIXMBYRB9OvGZ/KwQ3s9Ak2Bqkq
K5W/VfRq5gSQxih/bGE0vsaG5gTLbRaDmlM92YvT0RrcS6uqwze9QQUtlm/DAbRSFtEJ655k0pU7
Cq42gyCxeGXNpTSTw2Fzil3efZq9TNDa/ictb4Q45urP3EUnixApavZcH5nepD8CGFJhVc9AoJai
ytr811Z59oO/R7TYSDz34FNXsRmF88xX8A+mX3rckXyshnFbfQn8gvVqYH09+b7z1HcYI+7P2PyU
+7nwf99hMPdCR4dUzT5tXdiA/y15rANyc1WTPlvJT7NJymchdP8Ch3vYUD0a7u5P56gKsQmJJ04D
EWSSD0WP1p4Bdo+h30l+5oX7RH+5fvZFWD9mHjzXIgi7E3mLlikJHB03Q8a//0feHygmrjaRS21N
3iJA34+AMTwQQmhGyBSkKyi6uB+WIwepyR7H4MODL5iMQtGDvJyiUZCgwwhJtiCP56V7qd9mtTJv
o0i5Vic/BKjNQ8Dp6ihr4kVQ8txL2KRf2Mlf26KfftW5LzZzZ/GWi+EGYlw1NqGs+msQmtHqHgnn
JpAyP6+NZivVs99Z5q1deiUHsz3fn42ehddNJ8Ha6QdrC50IfojTVzeb0DjpGfLf9aybQzj1zRov
FTdyL07Odt41Zy8ESDbYwc1zRXgbm2DvTqq93C/dH+CQ4BVXUHTiuPLOTT2/oS4TQRJTfhazFHBw
h/AwZvVwCULwYcI0B0TynDt1XmbvuqLy2kziTcKW9rGRbUuFE4OCqqRswRdTvGmSVlylW8Zbz1Te
UxE5yaatY+PNcVFUrWiwf1VIQ9nkB1+D3a+zEZaONSnx7GV4w1WZ/0v6xbsih19Db1sr26/0m1+w
M4yBh9445g3EFOwDZQvmMdOq2o9d77JXHmAtEw78/mheronlT5PRcy//38+TkBeN2ToQN3E+rGZ+
RnGrnqaGYVuiiPonuZtywFczyfM53STKml9kqf/zkfjvtfuf/u/zpN96R+mT3Lx/yrx8ge+Ppj57
dqks7ivxr72355q22W+nBpWdQvr8eXBiloq07naaQqG0dr3THQjD1MA7Mz58GSzFOBzP0kYXbLQl
WZ/DfclRDoZSHYcOji5fvZAJozOouUQeEihoHeft/jRYnnYLuAC7A1vWnNrjPiY3ITjB/DA0P2XW
YJIbuGNSlvoCX897qJegHk0HYNfHXg4ngwoQvYmtGnvbncR0fxhRsxukPZkaxbGa0393LZGIcB3k
LV5HdMncn5YYkFdsAQnsviW9wmYG6FTdpYFQ9AsCDSVI/HNfyrGdtyIsnYtRag0IZgiwsoX6WsiB
xK8ezFdVg4A1ZRj/brDmxrF4YWQj3zqLXK1KvfilsRr2nZJhqQ5zCtlNiT2LdfFFjMImB9r17/bk
vxeg97zkp9FV8jiDstrcnw41P3Xf0JA9ksN8sT3vgn4tdqNM80M30ffXW/20V3lT/7Rsmi8aa3ob
Jh9kdYQqTzeo+lk2Ilplvp4ZCEXWpjYFIdfC889jMM672bLyldv1/nlGLO1XrklGwUzUzumg/HjL
Qw0wbNXJnIiAaoNLoQy9o81CiZ1bqPYxoTfnRJnwQ619FjZWauzoypTs+klsfAuaTQDH30ZUdvoC
L8ciSrvASvn3GtzXF8XamxJOq1HODFwU036wmCj8R9lzoT6N0EGhxVOmc79Ih0C87dsJZzVVWa29
kUNXn2C91Cd+DPqF7h820hV7uzXsmuS7nZJjQEHmRNSe8ey8VYM29/dL94f/Kcu2I/QOfzDwU/bb
9Sp1cvOU0QxwquLOPFFgHmX6hHjU16v7lfsn3B9wFk8UZeWMCefSpQ9+omS8dFKLG3EHJKwoDb3y
yyUqXS4fRmHonO/Ph4RzRYmbeymqPURmdKVESfIuHQr7wioXrhDpvW2SO+kS+nAB9ATNS95SxxRr
sU6otLjx7FvE8kR9f5aPZfs0hWW3G2Tqbgzo4rsQQtu3Eg8eoNw1WZjv2uVYpAUq/P1PGzOEb7X8
6fdTmxlDVCT9/l7cS95qHQSdeiyXr36/1Bpq7RYZwOQF5HTv+F0+K7NHnLXN/CTdnK4Mi6nYkGjx
M4/rYsPo1eXEEGlYoxuYJu1tzO0/RWJ7uIPNnrG1YTIa7/IH9r7VZrIn892texJp0WDxDlr+FOF7
FRAoIBA6UMRspD/i2edMZoSvYPvko4mks/q+7vOXcPQhXCfb7/8ko5XF9v78/g8OJyvA2o+OUJvE
+bPE+L+feH/emsBJg9Rg62r65/uDR3/a90f/u9Y4YmNCXNrNmN6wFbj4exqXjaNFvKn9VetyZ1Gp
MqajjR7T8naZkBgk8yszgFSd+YifUbU3LfTkykxXJIHfo3zeh6mltoaOqJiZH8aG7XfiLt1GAxaN
lsOy5S/cOiBR6L+71vjL/pLpZwf7JW5O0s12ZTtTTOG327mxbtoA7uk2xKCisaWNMKyvWjlPhQoz
cOXV2dGJR96x/oBjh/UsPiyCOhYbjnh4nCLDoYoP44rH7p1F2CrUb6JV7dm0bYZKtf2mM+BthtIM
ESVCCfbdKI4ZXosnalpyjFc9EyoiNCYmXBnRZFXlFEGpZwbJOzueJUNIRRowW/QPnO94bsdoOJc2
ucgyrJ69CKtLknoXD08hvy7mM6nsOG9l/SH20WEEKn0ZvplLZ4Zfhi+iHM8iQ7WIhyhbtfiDU5Ya
GPzRz1g2D2lnvS1ryd6k07Ls5Ic/wnLq8+rJ4+XnOdRX5n/aKrmNif6z/Eozx2EXKQmHm7iKmAAm
qx+dz/t58NEypjm4ZoOxFFHa5ymkB6MlAJsT2Yuy+H3urdeiih6ZsREbySHgkn37Y9f9D9Yz6LrG
+EQ2Wu5Lx9po5te1a385wv805A+Z0CpZ1rQa2vVzE2fkrdo18t7nIPVnbRRn1XCwjGYSEWHX7fhO
Oz9BTjHyh7anlakvEvphsR81bLUpeLKdjcOI28XemC80DIMkW9v4x6Gg+QfHbsw8nCqhvZkPGJ6b
dlf6xbOcnRcgsFc0s2zto13VNcGvbkxf68b+SOm031rudOwDbNTd8uIOSv9mVwD0k6LcOSAJs4E2
0cF8DLPxMYoolZMtrqqBQgm02ol0AWYdshbhOxM4qgp+t330pVzPw4hD0nypOwjMAJA541PCCzpx
/oQGWcik2tUO3TssGT4+PBWu7LiZ2AR2h3qUj0hGvz2BqxJ3Jbc5iNjJWHwmNrijuktu6GMa1029
FVn/Q3nhhx1RbOpRrMooOV+JMHuwVHc0WFm3WTnhY+LINi5+NBVHK6V1slFoAVLhoQ7VPqn9ZBMk
3Chn0zpJ87FW9Gi6U7GPxhKOyBgRb0nLvcBov+o9+cR+45zG6HxN1xFWyKm8ahvvQiYyYeSssXFt
2Ip2i3elt5E01a2zitfIS63t1EKXQGKjt88NT8k8QDLySXf6Oakei99aZeOr8qH+ebzWJT1H/ph8
UQYUY5vecPdQKGQlKxszEZheR97LisWDQ0tbP5thWu9ULtnfR6R1I8DMJaFtnDHE3osM9EGQoowW
Z/5pLD/LBDDHkKm6BIt+I45k1Z+yJvhbpG26SefoYo185QpJrZo/IzxsOCxIJAtoCC2C+k7jFV75
zdbJOVJOJBltIsyjdZg8wmZjbVrUcGPiLB9jlThrGbQfhmi+QgauC+ZhwM9Y9RIEuGV8Uafzo8KE
IhM8UX5znBDLdHPUkLElJTHgUoqN7BKml6VBsUTl/vRyVsPCnv4kYewQTDS9FRmDemsJjuaB6+BG
NA1+uJkbbpTsU7Qrdr8Ik3Peg2aHu+z6HYvq1L7URffB5umL4OFzIOJPdr77kJa9KCQY745U/9Wq
iTb+H/JRz3mXvRmkuZr+H/IlZyyDmp1JEizJxMaRWG1sA8dSkhD9zSnpEI7sVsHc/tKNzncDNSuD
WQNGTi1+QDGTUsz/uGX7e4oghBCq9rSBUclSvwjj8lrol7IP13oA6rmXzacXlNa6KtOn2BW7jtU3
8HF05iKcdrZfbxy3o3I1KH7rYKmzE6eqnordlGM17KvXfs4/E9UxvfbbDyd3NBKB8wUYwltXBHLH
ibRk1BySebYufTm+iL4lSAwVZnAOUd6W8PypqsuCDEYQaAEzoKs1I3oK786gH22s6CARpyjHBgi/
wvHhNVbelzFOHzjZ0UstPiMEble3IqTKM34sYXXPms1qwji9x89hDPM2RnjK3U1xjWT4UztQVRj2
PbLlPDqBh8sQYsMK4e/VivmaMrKAjRbx2gRNEGb2p2VhyhKE3e1FLq+z8S2WuJaGhPl4lZHiSHB4
gvPqIptmJsfCO9E37HXn4K/nj5hqmu7NiMQ2bDrKCtzuNIX6Vfs0ejFJHB31VldTQjQq21tBN239
MDJXDpjlkFaL7VKSVlT92o2jQ6Dtz7DFrxuyABFRHtcTvKYV9+93I+weGyv8l5T0UemK5i80ix5i
i2MREu1vfTH8GxDKQ5dlUxTlD7Ya77x69M52Gmpa/Zs1m/Q0KP1lo2KulTWQtsvVOqSIZg2HnpZj
otsY6i9DGl8rvJdFg9OUkg4KTOC8NdOGUPiXXRjtZpAlt39jJ9hvFDD/17EDCIr9wOOQbNMRSFFd
VxzK2l8uU3l4+NY75EE6rnhjrMZO/zHbmaFqPJ2bIXtMNIHhIFQN1j2ooDsdAVTEq9VcrWom10o7
clD4z4Eh9LXScbWdUGBXYN3IIhOZhQA1LiXrmIA90F3se3DrYPsAIZLA1J2L6mpDL99m+Tgj2+nX
HkPEA2atYabZK46qi2pLkuANMoFIMZd5c/TByxPGqHOwaaZadwppKUvNj1yn2QY7JmNYNXBuMCfy
eWLGXg0moqPSrapCQT1yPOKcb8NX1JrN4NniSjfcX8pPW7ArEd63dqaPjmf3Swxz5j2GjI6i1aa9
QlMK2fNezbH6O7Rj85p4V9BUoOHxxHUdokVWGn8BXZUUgyC+zRCFJDfztAbm75hQ/NNOZJwc8p01
q88qytTN7iwKcTOJtQaiQCupm1YyZYbMfx6c+k0KfssX+nc0ukxqGp8h5TbthuFqU4a2peCBBVdF
J0xHYDBYVKHir5s2yo5t7NzKgPU4VMUhx+idOuWuVV6x9z2RwZXBzq/j7rnB3UIAS+Y7or/xapTF
n4KV2/bAJ1X+cPDcwNybzfynFfVXOBEAsTkVr1RkLYwk0p+5sBHeRVdj3it4OQPVakUwnajFwOg+
/OY4R/A7hhDXtd6bG3b+VtlUaNIxyJnEeK2zsEANr9kD6M8Ci8NKUEFVCKBrXvtzbI3PBtN4opxq
7YYQxYIsfewf0sjg7j2GnGs69OShHz+yNOQGENnTxqEgpmudf9DUiqD/mUeLKtjOuyhPbXyCDXf5
Abtyn/ro7SwQLiScILIPFSebeCr9XRuyUS/MXanSl6Q29mECiUKOdKKn7H9Sk+xg31fzccIMjqsI
EKM03bVVMwWhOkLMvNYB1vET42xfR/3MDHEO/4L2Crez0UlodJholRmH23YUv4x0WNzXmzGeV4Ex
9Fe65K+TUu2W4gSPTf6rcm2fEgK+NhDn3yF/r5/p4S0CeRsVqeWqfpql/WmyQ+vm4LenrE/fNR8V
WSQi0TtFi/CDN3GsbowzlrlFMU4wZVSugNNN86A8COSLjcwoMiVT0W9L0YeHKA7fg2E21mzXbg5F
0+vZV59iQuC2owY2CTqH2IWhPkYabJJVxr+9kirOwfg3pXO8NdvuEXA3PXmkKPe0x8p13Qf9m0sM
dcimjwrZBJAyjGNd/1ZC9Ju4v7jCo/S3Wzl4P/aWgTHZGxHD8wS3jsmL27GZHNgI/Su3RqOz1bQz
/PjRbRsGCry1VsYy5PQl+3kPwJ2QT5HqxpOZl2dL0JIHPOoDXsJuSnyYSzlgq8YrQnAI+Dmr8X2I
qmnhfMzICBZmSN8qV76bfVAUfYaX6GzdguKOYqqpUhgJ+lp8b9my46XMzh+oQmFPxaoTrSsKmNaa
4yLVHeF7uq069AiSEQk+j5Mn+JZKM5LQbkGQLQCg3FtopEFDzsNrzWhru9zn4BqR0fVnMpop8Iq8
JVHRP9Bw6LGPYpFliSQPAAmqc2zGQOTEe3qla/DcS4oHO20wAfmoq/Qs8cGtW4fWtcw/EXAtj6Xk
JzbSNjsubshEUguTsFxvw+SNaSJo2ZxUaSjVYRTeSiRue8KWxnHP5vQb5NXWrLOAMzQ0Y1PXu1i5
Dpgf8zGb08sc2MGhCsphhU63azSBbrRM7Ig9J+GebX9g1urBJs+26jzEOrwJ5wGrOir3xR8kNvmW
VayM0s3EuvbEvfr/cHUey40rWRD9IkTAFExt6b1IUX6DUEvd8N7j6+cAmnn9YjYIkiIligTK3Jt5
csq7xKtisFb1KoqH9H27RVtgCrapWe+dgTPZrNGOSx9mG8pQe1leWxUiIbvdjL4kmz1OvebGiIM8
pSIMREdwq7O6InsOjgWY5sb9AADY6+YvjQrRUq378jqO8HktC668lenvbFCAucf4ebPC3aASIpaw
Kdnu1+lnpZI1PkQs/JuEyqEh9npsSoxosKQqSQcqDotrb+bfgtigLJcL1e9xvyR0dhQ0X7FlaWtQ
sJwWClXzvu7zRa3oOJwAMSjT+izt6nilwmXUHOtTMIBtWk8coz5eamYZbVXFuhi5UhwMhLydzqsg
Klm8o5aBFbhQZKu7AD0v62xrETa2SjiH2GoEzy07zXvzaOSs6sShNqsmryCin+xWXMyGzRAcGuq8
5tai2riQ5M8tY5nhHFO11zju8UaYCPBkSJBwNq2KoFcRkoCW2CA420EYryBFZ0p/obd4LwInXcNn
wWFAiKZRGSirvT/hYJ9diK5+LQ02KIRdpqzrIM/mmNM09NuQ9oKxOhM79sfpQwzCCYtcag5vKNEf
UGWVa5appI3ajJlckRgaIh9jkuczDu9clRMma8VvuBv7oaSFkA9kp3hcwm0Ls6WFiZRx2a/r0tAX
pup1S0J7ji6FZ9o2OoAyM76ZuCmq3kRAaDvfsc5E6dkPVS5AuTn7zJN4rXIUhr2NXWp8SIXzaKfx
Ca9aCoAZzZHtw5VyXhjthUVnKqwa2pEGZ6Um5NlFmuFGl0bqr06nWjRMgxMtxD3pixgaK4EkTP9y
XPsrsKFY+soxsAVcSKdARp9eZIu7hsIMFxOCdWwccPcFUc2u+8tGkwaQDs50p/3Opz/n4eomejt+
j1TIjmrFENrQvmftoH06NuE/jvvH1FrJ+dTtQ4t9aVuDc2Qb/xkH9b0rh22FIo6mKot09hpbUVkv
VaKxhmgE1wR4QIlj2TEaZacTnUMNAo+gY3/kdhItSznsbbuHaJ9gSZYiQPjSvyU+VSY7yeiy1iaz
Uq6fnThARlbFLsvoP55CqDDJmY/zIaSfsPVQHC7nuxU7Lbw6BLiRtFvsWVxuEweUkB9NuUojnFUv
abXDyHs8FAPomdAc0LwykmKenzg7PXyB2D+Q3/NQqEm9r1v/IfMTuYNi95RP4tJI+ULrzlaJOYIa
OR0JN9zFYz4u67qXbAIJQ1ISmaxUrOkg4saVNNTX3M6VSzow4QbERakD5j1FxZguoX6R1BatKw1P
lidp8WteSZgwElpIvs2+Ne13Kz+BpHkT6UgUGbl2PVWlPZ2UpzhIvnoKUm3d3yFX5zs4xiUr/Y70
tTS4S6qwawmTauzyLZQS5rKexQgF5vdEJPfYKI4m8Zx6A2678ekKZHbyoNj1xenGt9Z2tlYcXoQE
ABOWeCcNBzNhlCKTYf3LOFW8BXF2BcS1EvGLhsbxPGJ9NxRihUkdIvPNkEiySJSrgMkG9C7iHjSY
bUNycVq7Wmk+doUWr1FjG8sSOuPopKywm+SA/ODiEE6fJqq3dvnyiwqziptOoClqdboNKyd+tWii
hy7GD1/vH4os+8j16FMpzaOCPGpTjaSKgx61Ecx6ubelVzbFYAljpXY2MpGwXRp2my7rzHktdMyN
ugHmN0MUCnuRWhyx9Uj1j3Zvg9Hg9IZ7YBdHuxzrzfRPNXZibnQKZq6W3BKdsL46Cn+VhE0gUo9L
yKRd8NanoG40jbUs+EWBV9/A6hawkyGeguZOd3JU7LRhLRgtCYhAShdXKJPMNKAD7n94hr5mCJiy
RSdQXeavPAUmYqMzJumYROq8Jq6QPg1OaaDibU7BUYr2o8WGHOUVyjHN+mxc75PN8T2omnOUNZeK
COvMKHEapiCmR619dfz4oyEAgdR1aghd6e1107u3XrUPxfA1EsGzKjr94jGZMpS2+tKGSUZ2R+t4
TwZ4SDVVnhJC8fAN473qjMcweiBAgFhBly1yJJuTkQFW9h9wsB6rwFwHbkq73/iF4h6yBbWzdUsL
LoooDWn6J2c9GFDZHqoi3iN36pdA1y9DsPXsxttQLc9XgYOjs6r17yLwN7AVD7QhqIzGX2U2shEo
DBJHW+/3EFKQUEt2BB5fdEPI2kIkVoXRTRyRi99laK7wpVAzEe2tK8pfaCgPyEnVRZtmcqdT90vd
6qypOMknL6uDTB/FNsNw0ckXWgMbr6u+iMkeF0FZnDh/qMl7J6Wkr1rV2rs/ujFuOeK5OFPL5qLp
7d4ZAxx8IZ92qXWIhTGgql0AnJeZua3NX2o+vJG4tuuMGNl6+ZoQ+Qrok2rygCbbO7uMLJZv3U1T
f6lVQK5N9eJZ7mf+PQzGvXetFcupk3DBP3KNcPWSlowH6DT6wXUIRbwB/PNUOAnE6grrQDG8QV2F
IoavE4oCNV2vvolROzV8WIVYF79d37uBdrs2GeNBOm0PBU0LhymnL5mdXAgOdMBWfo5ScbLNeKZ4
InyZj6F2xrU5nSAhRsm+0N5CNtwru9FuQF/sxRCUIM0LhQ/CeIE4/iHey9LaBL2POpbl20LP2nez
AKkW4QjVjrXL/CMp3068ODap2NlTr3kKOu21j14b/xvqxc3UI3dxDUuxrbwemqPsn8Ej79ORujA2
okWFuETkA7tOxgMEsCGbQqV+MVVmMT8YfvloyjYm/dO1NnSncYBLOphYAqi7IQxkdVSKz9woyV+x
8+WIO5Xruz82kfmS445EwXlmz9kumjK9uEr1B1HTJhyiT0sfLhAkP5xr5ctdbfSEMuMGdRSuWo+9
9+CQMO+QkopW+7Mdgm+qmSZcw/x7lAnnDL41nCY7zxg+egba7chnrLMn7sdvesQ2+wgKkalR7Fpj
2n9XtG+jBMpi6sYnP/gmzjNaKQqkZ+GWNHMEaCKLYmZKgVdPSYcZBldZ5GoC1nNDKZ7Tpk4XZmyw
AI3tgBRayUdndNlmSDvwTMWXlrNS9Rln/EHu4m785SstziUz2FQeu8AkvRRUzFFOfvW5c9BSRK9U
BmBbg6bM+HYpIUGQHNgtYywLnqktXCp7Cyc3kh3CfQeqWjXoVJqoC0iH2omKRA7fXvNmhjAFgSaW
VcRMCNeREsRWwPpYtzFcwGbYu21jMGNg1ZYVvcNGeVUT/zthVFhKQ77ZmWA9XwF4zDD3em0gCUIE
TWHucyqNO6NuHrQWozv1MpstmBdvSbYudMybJXbj4subpKaEw3f4vVB3Z4zIfqpj7AgPwunfYh0w
ALUBMTFmupxR0MsR2u1Dn6IkHrwpW3QIWOmxfi5y31hDYmQ4ZylX6/LAF4tF4VxNcWFlszX9gMIs
6dFmugoUR+EsmMeW8MiU0JNFn/AWLcVY2PIRtPNb04YuQAkaIZ15k6rarjy3fVSbLN00iXx2RfeM
bBQ/SdohJfKPhm4+BBodARW9HEuXehGZ4kSszVmz3RUuUZztI0t3F2XNNgkeC0V9MozcR28v372W
RQp0h/MYJueACuLCDsxbFel3p1lUVZUuEzz7GyJb8N0RW5D5UoCFHD9I2lrCVuVkrb+oar9jdLh1
PpVGLcHrNijWl8y+kZy9pRTg2ArzmKtsRDVOK1ZgJ2pGeFCJkVH65iGt+bhk8lxmaEfCWD4Y2KSV
JN+zz3lTZVItMpZIy9Ys2ZbH3c4wKfxLNdxSO0BQatYrx9SBfUY0U5BqaqwIlwESpVWoa48AceVS
hzDf1eneCsFoSIKp0lT9hGgF59melOIMUVZMwdTVxltA5NCSpS4EGQdkoVn+phMBlyMy/jSBjwsL
1IsPz6ku6QnnyiDXFhYE1ldAAQYbeSSasRAVlLtOhvrOBQWBxDd+Cb9619kLHguQH+mI2MZRNvjO
GLjQ0SlkdXYCMyuNJ+wGyt0m/gSdx8aojllQv2UhHWavd5d1ZL6aRXMuCfWGFQ0n2e+Ts9mJS6Mh
UnbzAjCKzS7NLapntT+EVv9B52vbEkgfTvm+OAjlEPyJRUBhy887gkySCw2pk9d3Tx0UExYGE10p
hH+n6p8lRQylxvcb2FAS8bovixTvuAiPdLIIWWYp7NQpvYfcfS6ETRYOqFGtpLtaClKqmzb/UI3s
QHHtcShDhpHiHRQ63PHWu04k2hEPHq2+YRX28DZw4En94CbVbyWxiV0xzy6RoXXkLFXTg1Wa0P9w
faqvac6es8AT4wM5tIx+EWYRAbPmJy00p5TnQCMF3IqKAvBFWyxt3/ulO+kzmxvmXgUbsN9uEcx1
SzuRDyF4pq3Tdb9sKuiWF169vs/3dnOllzIux6mlZWI2pGTQrfW+e3ZNeLJWNi23CKwv1xS1fttQ
CtllE9VlxQyI9GcYeEaalYAr9YLTxypePT8kZssUt46SC4b3T93pV1I2y9hp+8topqRb6/2X5Wnj
Qlpsll0rfWFZ9hKxjLEkOwKJ/Rfxt9XhoETu7NrpOXGsTYGADDUFogzfHqm8pL8oiV9i4xnbjLd0
6NIv2OP9aUV50pNkWzcZ+Fm9tld+gbQzQqEwhs2DqWTbLAxOVoiPNR34uuvoTP3pO2cOWlDWxxvx
mo6ts28SiIuqmiAl8YgMpPxcUopaZqqyy0MKn5XDwOHTApdAPTqoWdS8rGMbI0nomg+m5ACVcrnQ
mU7HDulPJcon6u3mzjQrJHxRc3K/3bFzbgnlTKt+Ym9tYTd8JJNogi7CgEmYA9N7F3YJxkDsza1O
Ry3VqGGD2xu5DrsAFpMBrgU0gfRsYCtRjRStehUKuiKCbZFKKHFw4rJqMMqtBCeNU7VnOyk2TEH6
hg3ZaiohiYq2Uea1x9FHy+kYPVVuVT5WvroPzSbelbJ51vWCq0pnPcAe9Dd6/CdnRIBgNR7skZBZ
ovZQ0MQO50RNAaZ9BVnNcsDiMvUhv+MrI5oDvQiop3051Fu2m4ir+nXJApOFrP9KPJa1UC0WvwLN
Zw03cJEGUcvuygKE6ofvrfRTJASpN3XgP5wGdw1VeEPWV4svfYzzV3a+BPaM7aELnd/eoJKYSwhG
AnlnEWfZfZAnrRosAk4QMpP5vWvxEgQDH2NvO8FH2JK/zijVLKOCZWXdpRvKbJlLrka/E4EA6dJQ
q/AubUNQ9JRaTaGK0BDlqA3xS5hHFEbyV1ZmzT5Wuze1Qz2Go9yOjmVO0c90Gwp7uHVdQIZl3MDX
BrMWBMHGhiS50DoSsAm0rmlzUIIbU/Y/i7pQ9qaUW33sTAKbJyxrk98aNzmVqUpiF1UseDLsiJE6
tDWR52jvEN8xB1GNs39nDhlKeWqFa79pbrVT8cvYZqHtiTWjWeUjOmGT4v6WnLQ7qGBoMoGCTALZ
UaJmjyOyxWUrkie1DfadZ1AHBadSjL9FAeI0jJ/rJPpqAv29drjYnFh59ivKsmPdfwjP/JA64Naw
s6AdDCjHqqxbGGa8+xKlAmhbKVdxrkMmJ30vGah3Un1ne82Kni2Z1MZqo7I9ZR//TpVoF6ndC2Wi
hZ1z3XjxUzCWH8OnWnYU2ZRVaG3VzNbouVd7lvk2gVxUD0FcIfN2MCgWiNngTdBiXtsehj0QIZsO
BEg23NAQvWqe/pUNzdM4Uq1MzfillOFTXVW4Zp0Fe4akDw8d0/Sg2pexiN/VGBGSqcVA9npQ5Hn+
jFGAJoDYOnUitiZpKyOdtsYK7K05dEcRGGsNC8wW6OVJMZQvz0p7shPIMaMLyTjR4ZucKp/YSVFQ
d+yXV00J6N0BqN+5oGPdGhKSxuIfMi+CkThZ0fq81kG+LgvrMzXsvS6LP0WcXZzK7hdVQrtJTln0
nFJFCH8usqBo0WbNie4pvH6PL/PK4hreNwk5qpo/sJyBB1VTl0G1TPGOWbkj1ExUYPJkYtDlHU9B
Aug0LC79wLWEwYwqawBrwXuTyIoXoUbNXYLpZ+VMmBVo6m3LjEY7G2xZjdfeNcRXrkTfkSW+B5B2
QY27x6LUXL92PZ4HO9RvtUKNZgoKqNBxL0jcoC+vjaukR9Bt1cMqbi1jWVfJKysTOFbIDClqNsDG
Y6Ja0+kNk+Jk9/jOR/kMgYM1iz/CAUpM94ZcJKgyXFq2cyqFD7NkGwitWBY9YQUeVkXibjXG3lZD
1xJ+Gk5FXk0gIF2V3UpPm3XZpsS7jVgdFDDXgGMwK9KVYam/0urhqjcpxC6j+xij7CkgV+QX5jx/
RxAbVRvCWhlyySgFZDumjIM2uCGh8pWkWnfGNuQtu1iesrh/NVTj0qjWexarK9vV/0QZvcthaOxl
5S0b9DArzWrlpwsmelo3aRCOqvQoC/8ZkxameuaH2P9S9ahjV/+GNPxbJ7l9gRjnM4mH175jDVn5
TBuO5hFfkAPLAw6WxOy6S4EoEHEDyN2XrtAeLaGo7Mt9aI3sulwvA9Wl9SqDVaEt4dNwGVDyWmYu
qenkg76oA+w5QWteJ4jcRk3s0hWqS4aROiqe2xIji8Y8V9D5aNXPtBz23iirtWWMD31N21D1ybNF
ypFBXEs3FVFiKytEmh8g5Ybb9TL6cb5Ri75ZqdJuNni7v+KWGUkR9D0VdloBgNFRA1zqt0/Ip1Zq
zS90Q/Um+Adg/hjB3pGUjnVWM2LnFoOKtWJ8y3u4Vp5O3ZwlyDdYJ4YH9h29ZiAmalcNkpHl2KJQ
UL3PIqbYrxbOr1FjMwvk7tYWrHIb89z28LeyemwpPdEHwgkiPkZKyW4awGmxKLcHkc56on61Er1k
nqQRTkQUZiMRKWCIk41ZVf2qstgYRRXgPIp6phoKMn7Yxg8Dobp6NwFUqE0vS3DDy1xvvhrFdi+l
+MgqquiWbscsS8bfjCb1md7VpuqBqVPeDZQ/DT/ke27wmXo0oVtPMxbCt9lY5hstRaDgADsZpu6B
rDT1NASsRGPn5qdy2BkiZTc8dPnarGPQ5Vq3xZZWbgrFinjcSXY18/PacaOPVvcIA0lcaqyAOQUM
p8cs2oLY7gN9XLiujSAluCZ19V0XaoZhG+z0YA8vsoeY3gtqbKEAIudh8W10f9Lr5PWOFi2gCHDO
KouwCPX1EvXTWPqviYHe22hVn7AQ9cTmvceKGFKNjBn9hyik+ShPihJqC9nK99oGYha3/Z/aGSjG
clIp+BLUnFol9NEl3Bag4LWx6wtRsCcQwUZD6M+5rU0TLT6HEHxeWkYZJYLmxG5L87MM8dMkm/Dw
leR1c7KgROk06tc5eTybsisOYSXeY8AeFOLLsxDxnojUZyWkVaMbGwI/pwInWDlT16ylr4UPeQ1A
W6cY4qGe247QMhb4thiQvE0/NWHQmdJhKmt8qfarsFhhqx3bRsfSd9TE1dug0kJFaLk3o9q96Xhf
ELNDJrNSAO2yMFepho6wHyivYdkjE40xM+SDycbcP+G5pvsNrGLhR0yVnEKj5vLPqKm5SDo6YTZV
Bz2XoJri/inV1O9MV92t5hCfAQxtYL7ks2syFpEjGV6gj0jQVULa2ZXdElzCDqBSWL0ddU7JKAjT
taiG4lAKyKfzYb5r5WU+5eI9OtSR4U0bNL3NKWLn5yZurhKVeoaMp8VAgM0OVWrZDhxHz8Gv6Zps
3qs6Q55YnRDIKZvQ03GzTg/NB6TjbNmEebQaZP9iisv5e/CnYJxwTschf3mH7XXZTOhQHNCAQedb
EwP0791sAl0ZcJqZAfvkkHOFRj831Yk2OkwHN3HpfmO8ZJcKGnU+KMH/bs13nQmcSoxoDcRur2TM
N3kCPJDFMzfnA2EQ5HuI7Comdm00ZfOETG4LipZk+k691PlQu2n5cytxZKut5wcx2VUIeacnxZpe
8IaGj2S66Erf6mCR9/89CBGwqe5ORuIrGH30LxkDOLR5h2wztKVNUYwFggQa6SpqyZuwWr6quCdt
is6ISDKqrRWiR7ejiVVaIKn0biQ4YPpk5n94vsVShw+BsG5VMcEaYAkdvRgo3CHCtn1A0bqxzP6Y
TN9uK57LCtGY76HEG6ylbWQ5DP/IAAvgCdo0hCNCxz92Cp+6GpB88febmb+t+VBN35tbE+mA+IgI
n4/5PAgGIdeNJj7CCh1+elR+C49aRM+HZGn3ASnrKskK+nPsxQ3tm4Lob7LrFLzmGF1rfsuoNNUB
/BS+rmKiPof/97kI2mek6u7mz+rnx/S3mbRMySKwqHt68ROkt1RN+HHzzS7SAd0WSVcRnWh9/TzW
otP5+XEz3/QKKzvMhy6Z2M+FhbBgpgkHdu1EXGTTCTudpqY+2kS8Ra96xcbz52T6//NqPrncKHE3
EOxOzJFu8TafknWrgbzNIL5ofRgiuPL3HgKH7fyROjOBd/6w+38ujZ/r45+7aZUgVUWEYfG1JqAC
DvOtzBsp25X0GRFGUBItqvLwc1Dlf2/NnxjdBNq9JR18v6jHQ8zC6TD0ETqm6RCZSo1EkCVJii6G
HTdQwrYogls9HWgrNEsHQs5G2C77xkEQRVikzJPgmvybHEK+XL0IaWRT1g0KSiOiH22slNK60kMy
T10wHOrEMJaN9GvUTOBeyvlAfd+nHX35+3wNndpCr8NqP798/oHuO8RDpJQJ5lfNP8iHoN6FI4nT
WqAZR9OQV1f15LWwddq0FIaTlIdIQkNVYwN9NeykfZif4bulvAqj+UAGPkUo/e+VSQMr3MsZrQc9
XuWUnW+m4ng3q+jUNSWh+uexTuu9m+KkxLwUmY7Wm7vzgTjc/mjAn5lfNb8e61H1MDBJNP886+ep
eIzSPGkufhJcHTWzjmHRiCvJlhgTsEWzTw7F1Z8eG/BBrxOa3qtRxD5sHFbiDITl+/yUv8+zgiME
SOVh/kXdyOaYE2Bco/lAv9tfg9zUf/7I/ARcOIKUxJENHD5JRkH+nGrmzlaJPcJTEUyiC/DRxKuZ
S609sNaxSl7VIjYj8yqU5lCMrnEaptcyvptXhQyAZYIZdzs/Nh+Yfk2WOBQC/j6mDWF8mtaDQ1C4
+77o/1CLDG65HQ3XPF/31L1uDsRNC/ndBZytfrWs4R5Ganqsa9+4zg81A11Bm5SolYLUY35o/mGI
cn1v6WwG5sfmgzSGii/7348oBXs+jy2V0InH+fvUtKugO+U9PfzpKfMPQpMsqtoSr3//+vw4TKNF
VNqEmPzzriSLL0rS9OXnZwzTm0/qutw0lgIeKLeLK9Tl1DHdh3w6lA68WkHyXDtiAHK8zrxqmW1e
VUbkZWYNBdJDHgP/ZF5hnPcTqZRO2PTYfJCQIo5TNjjoiL+nV6iY8cUSkobbsaMwtYiKxl4rI5DS
oiUdErn8c2+F4bFHPU9XGPFAY9Mf7lmJwvburnVxF/54L2vW66PdrzD9fVZ1pFyL6ZCWvb/xddef
Sufudf6BmpG3rNvIdkx0tDga+jg69327n5/y81jpHgv2/Nefe6Gi3ci5OHa60LfEpfu7XCFoA7vx
eEEWsBgz4memTleQdSevND+ZsV6qiogtl21W2Aco7yva6dHFRIux6BUtWMmqI+a9XI+B9hS2ulxk
Bb3YXnOec93dVQBTK5c3zKixMEtrYdkoSSp57vAnDTjd6t77ziWsxiC3g1WVWYuCjJ0qceUmiOtv
t2v2oYZhrAjcctHoUbmQWfzVR4SM4upN9f63VcQqIPC9lxpUvayWdHU3/xRSM3aGFxD9gXibK/rM
UG0eRhbrOb/mnPTjL08hj5Rr/zig4Sgw6XJzPli1o7K+62xlOd8U0/35J2acgRaC/FxHD2PVM2zM
T5Bx6P73ufP9XIs1oKa8qvznlpuOw2FMvsknIW5s/uH/PffnJ/MrnLAiPD5R94WiQF3/++yfP9pA
oUZNM/1u/puXOK/dzfy6f/3y+ac/b2wE3GDXIXHF01uisGksykEXq8Fx//e252f/69f+vDA06nxV
5gHep+mVf9+v9vd///mTf/9j6Yclll359fehf/1j//9Jmerg7ARpYWi1+Q7+vqaHDrbEfAdIc+jv
hWmGW1DuZi76W5bn7aMS9HLnDa69II1gYuwKJKvw3MK9EWrto1C7/NZSjZnuzI+Edtlvc8cnTz7A
SEmvem/HLbqEihHkPLTNcMyz7moM24awjpfeUsoLYnoCgcPefhRxSxFi8skezbEc6AJFg0kzNKBq
arANH0qJ9IjnrxQxto/zLS9Fv0v3OTyiby+psstmoxpK9Wixw6O8BXiGjYbGtiu12rtERTrFe5ex
hg0rJ8pYczq5HJGSbudXzQclSVdRJfZOASHVIv7upAu6M9I2D2bURieTa3lRaA5JMKZJfTtFD+YL
AoVa2Y/7AujEfI/0hJEGAlqTtMKo5gEfeAhgdG/SIcXkPN1SMi/cd/SLXHp7jqS91DzGhHXdwXtq
RD5NuEK1wZSHBYOpc/jI3e7dT/jnnZQNvqoiF83Nyj0iCSEKUC/tlyS1t7hXSasLesKdOuNMy9Vb
Qtex3x2DPjF94OQiIku5Kal86+gsvBe5c0n0+MV13OFDhMiAaG/cJduCY2zqOZXGXF7QP2BUypQX
Srr2rRiH4oEX41OJKeKwH6DMZo5vupdgA3IL49VmBBoUETxKJSURO20mqK0G2sGZ8IoKzdhzFhN1
R4BMQfmkjoBXNkdzPgfigNY9pyHFRCzvDyar0l1OWQ+oj7+Z3yVEnOWo60TjNONO6RXq+JS8UMtW
WDpS1X3KQRVMTbru7BFMerAG1VuKRPuOzHS4UvPtfw5FRGWOyPRt11d/oGGVBnr13t7ZKiWYlNBs
dxwawOW4L2xl2BZqTx/ftkPwvVWNPwEhkILeXhItdfl7UKa7ZVddkyxeNhPGrAZYghsloLUw3S1r
VXBGyf4KBJOiQv4cJ574g9vpGSZF9UYTFH57mtcbNyARIbO2UBrsaun3DiZywmhPOvb9RT3QpiW4
B9u9xk7s6FqGe6zbxv25FYlfYdopJz8acmNVIGMj4kjLH80JRYfM+7l0FXkr6LFwCSHpUxoLsmfR
a9gcQtaWruuYUGsQ1Lahkxz0xO3OFCAqvHTuBs1AvUcplL/ygcG9JkhRF8ybeSRgriH/7pS4uFVG
/uUMkf8KVbFfIYsOHxoXoZ2Z0wYz8v4rQONAJAGAFd/SN6LLC4rnAFc7n0qiXtEfEBpmmKCiDjJE
jXzoDPZZ0ciyTZ3uzo+BPTnIvCAqY+yGj4B5Q1T1eycB3Mcs8DYRKyrGFN+nalYSlIQJrSN46Pqv
Q1w+eE7uHIWkNpn0AqLtNIwUAVdYOqrX2Arzc1t4j0QIEAyp0uY6DgZQcYM02AeCke0DTeJg00J1
elGC7BYFiJGhPbqghpo3TWjWayPydJUXuvFQ1ibhA14E20EHRJu7zakMe3bBtIA2xDoTG2345t3x
M++MbQfPzbBPpf9uuPFk6YkHmjmF6OfHGtU4azWMiQ1rTufmKYiNTQzIPd6GkzSoWwnT0Q+eQyx4
TDzT1Xd/03dxLrVgiQIiyWclZNs1/DGK9UKpzbtrluXaQYq/YW9nn3I/+ELrnR0w4YFmUXwuaNCI
n07vIsek9HEzShS3bOq9D7UD6JC5BoVKKzn6ObOiaqmfJPji/FL8+taKez46nLYijhCb2FXH7o5v
DcsIpl/N2odGVE+DIuvaun3WIndg4e98DaRrEGmqNYhruHqtjER5pqxoP1/RQ6uXO8xn7aKfuJp6
Aq8ggUeb0atfDcG0gFPb8uZMOIEsaSmTti56pOkuzg/zwq7gQcaufQ4UL39mmGaOaVnE2p66BwTN
+0zNezXa4m64xR+CilIRaadq4hqYJqxsLW/TczHdtae7vhr0SwwWxBJlVnABk4SpK4iSLzPdRvVQ
/homNKqP3q7QLPmO+vsyk2shVS8VILF3hQ+fEpXKkNak2R/0K5P4DyH+IjBDaghY1k6ubIKN31ba
XY6RQVyw1yzdqid8bEIG5r0RUKiXGacpdwM0h0eVLDYw5lzeirbU1HLpmOZEjFTtYOuq/bfhWBgv
y4o+r7CmFFhmbYgcMZHynYjO1jtTWlGuVd7CUrPL7AJkot/YAYJj+PV9196DGqRLrkpg4NzzK9qf
iof/ueM0Csro/jO+h8DY9zDWPECeVv1emPnZFhEU+oj+b5q2/Nec+UuuR7S28wiczEfZET3RURn9
GQ0xbaDWjo3bOND/MAhVW1dYHW+eYZ8KLKov5JRhrUpw5M53cfYoC9SVULFCrtx5GCwEkM5Y6vsw
yJwLibrJzh/8BG9Fe8KLpr6Dy5D8FWE9jLFJL8CozAg15Wg+pXge6FlP5d7J/WDp/72leEO/xPwH
gnVCSDkwk3alRXsiHHKa9PODpFW9Bqq/jUjX68yq2Wiqz6q377Wl72Gx9lM7XVdGkzylyIShA1vf
nUMukObl2hpFRX3N0SuhRNGf53tqIekhb5ReU5+7pExOlklFMpswLrWCj6fTcT93SAEfRmtYovka
3uoSpSYi6XwfCNW/h6pNAOsQbsJe3Yq2QgY+z6gKW9Y2oz4xPyaqHLBgN5S3NvLlphzIBFHAFHZF
8qW11lMmuvggiKbYpCpGmqK0IFhalnGdD5BjiBKh2IRqisf8HiODQ1bzvChThWHvdM0vl0PY4JTX
yMXz25jIDIzZ6356y52VITGMWUjhb9SuhofpnnPG+rYGUJSt91VHz3EDmCDTHP9XYxCBqo1B9qiP
vXmA+II3cJ4xXfoOJLrJ8ga9VG7m/2y+q6kwRGtbgihFVKqyh7wbvvFqCtw9KezlrQKk9mZrDgUn
9MrLgEvliSzguu6se1Ca7RN/9FuvS/fUKUQtB1HgtI9dFJCJ4jnVOZe40NJcsZ+kTtRDHaTFA2G2
aHrt5jFNZfegsyt/1kT1H7rOY7lxJNq2X4SIhAemoreSKF8TRKlKDZPwHvj6txLsezvu4E0YBKWu
ligw8+Q5e6996+1pfFz+wG0w3Ap9rk9VWj2BrI2fulBS6vRu+ieI6Ixauf5lOBH+Nj/OT6HgO2oN
AC1h4yCfOgYJGqsZ2Xh9dwrNVP9uXc7ukeb1SDqc/DMo4ciPXiH3Wt3knw27vmtRGUg/E89uqt8s
M8g+2UT8XValW9NBFRYjcSTQrtkUFstsnJen2S62gxYQvFj0f3oHXVDbw7nK84GUtCq0rgL7Iz0Z
fIhx1dwmkf/yfRp8iBmgQQaFvMIwfqf1ob8CroxeQS9p6sLBe/UI0Qg+cHpCbdi+9FXePaLxSdAh
PA11nf5U6XOA6ejH4J+h3Da8Nyima8calGUpLj/CWBAukvlMnNRlQxUAPqJl5lVhg7XbClRY5cuz
487EHqb4PO/LTmz5DrMbWPmlTj53mXAWWS6Xh4WfT/4l5kuvdkB9goVu69G9aKXvHWeqxBCxOiwL
9RrZoOwubLSXvjbwKkmpQU2qyY/Eg772Jki4D5r2ApfFfcT/ypXZTW+p5aYnl9bCU4fz46jr8zet
TLw0ZQ2fWm11y37HMDCDJFjiQGHjK+ukOZlV+CZE3p2zQSl01dZk/N/L/76qRRdqnH/6MRlvzezV
B31mwlOiqaObDl1vuQ3dUTDoT3TCfePYPTvaTJJZbFyNkrFVsWzpTVSyVTpTsTEtemBZPSXvQUI6
NMyPpHWRhIomog+HBKK3k+JqzqVB/doZ1KT0vR9kAdbpjq4TBZL72hM9nQPWKZ1B26fsp36N0lYc
THXZh/ae7O75lstH4oXcx9zmFML5cPrMBvnE1lcymx3tF8swP0bEaDj4wh8U+hWCULBkTVwXSJKh
ntQLtayVcCgaZoX95JZfsZDwTcz+w7YN75hFDM2zMa82o9v2FL+FdqF9vgPyUD87CYH3Tb4NSXC7
xpULgcqZG2oKDoboUdGtW4A/9SLUL65goq7lYfIasUwRyONtQYyK1dgQ5sU4hOsmKcXKgfL1rGXc
d8sbW3QRIllSJ1YOFtl1WNTjxdWILqHD9I1wAD2x+0tLgp//faJp43dlV9Z5+ZcmXXzkYixOy/rV
oL7C9puKi5RWiOMezxTBGi1sgnL4hU6ZVfgmwTquUWID8PJq1vWkfq1L+cpBnQhf9dLg0iqrbBOv
ifri2JQdPBpspMtXE8/7TZJCui1DZKpSERAzgdhi0H33PMMkeSPNa7O8bqtFHpK1f78MQ/tD0Dag
89yRIYngdPkub7aKTQEok7ZmW23r2CbWubc+QyCrf7OZY7+uNmCSu+rcRq6BuXsfO5n9p+jknyTT
5RcTa3qHQx2t02SyDmNSox8JfVzoXX9NDd4KJkNbi9x5XG0A1P2x87978koTy32RXuT96Qd/k2lu
jhQONHJgJN2PrwHBSFr7kySHksAwBK20NSiIh3DXOlqClbEbzgr+BC2KwXWKNgF0UEXcB7wbkGmA
Fnlw10BkQ86RQfk6fBixSePN9ZpHX+vQwteWR8exaC5FCW4j0iuPBFrX2CqiXAqKMpK6/uo7wxcZ
8vplIhHkdYJ4sOLMHuyFW25n7m1ovritnJHbUzaj8y6kxjHcSl4CicEomyV6e9vieGubxC8t30IO
+ZURZ4imsTGOaTVGL7iNKUGd6Xm5AjuCf8Wjm9mTVbO8ZFV+9GKN/4Tqmzwp5qdmNhBE/8/xlF8B
dKuuA/9Vp9UZ+fO2tFEUp7Ikl8p0KLKKwPlNA5WphGL8CddzNlrt4HBUl1OFHsiDhSqzXH5FbvHa
kQMRPoTAaSjw/vGL8BN/yHkO/PGcyUK+jUuHJTWamnqrc/DwA/W9f7DS3ruMFYFyrMLBZ9N9R3Gn
f1AKcvDmT+zLKv5uO+2xz/L2LTBMsa/K7nXoHRx1VY5mcU7FY55FYtWO5lq2qf0CIcDmL8KPE4pR
4xSTGauZ/LsnvFMQ/7ntwLFsvbDFEQZm4bdT/UkqDgEAwfRtyZaHQ13G71Y0rLRWv8xU7qgEibVB
+G9ePJPZBEG65BchS4C1FimkAhkmM5FncR/miJZDGFoijPd9higcTqhLlE45XoKCzKu2K/1tOmru
tdQ8ejmG8VbWDjYAi7Vec5XmKau7J9xPCA7dkPEvzn7mASidZGXsqHvHJ41a/Wn0e7kfc1J7RGla
myD0KDbsrmd71/Y43xTJb+5bsR/n/k/pOBykw9kAGb38n8iT21hBSKpF3AbR3uR2AxeFV34MIoKj
zbz4hH9S9CZC6abdZiwF3KJ2cdXbwWRi3L4IvWwPUMDsrVckzpHOkIU4rmmee8GJWdrKBjq/4Gtt
NlDINBg0dnO7PwB8x1RrgAMarKreFsnaiomd6Nu4vS0PY1oSICnbeRfl6Xcos/oWyhTqkln+gIm6
P1GvhBJi6WzEAXL6YtpySCz2AifpRzHsC8/n/OXB5whLhhN6zbORe6qo2semdovHXmYtFK5AfA/8
HnuyUglVS8LzAp4lQAO6mGPMEA66+Ao65EJeX6SS9mhIabxVIL1r/TFGXub0gXa9d0/bUqRrOC5o
IXpoZJxbo2GLWm5HJJQCW5sNfcWxwKMxhIf7nwLv87SJQ9gjraR08TL9zH2bHgaqEaiHVL9h90Sv
YHpusry4qd8M50U4COePelJ4k/snlAP9NEiFY9e/Oo5Q/cfW2pml679H5nQQTf63nxPzSdfbbNf4
kIDSJvNWd1qmFrL/uHn5WDUoGRZop1n6UMMy+xT9QVw5XlECovRXfvH77ZOL9FLFmkaqQHntIl2S
89nJExRg/xSHuAyXNJoyAOfYpX50ghyPjiNHfyOHHiCIXpClOdaSkM1gmp7ET1pRETCuIp+2Evp+
uQ2mCZgCAqNog8iGvgedkeVBh3uDlhtnl5nDE2a+sw3NUd5MVbsHYY1PuGVvM2yDAKlpHSpoppHV
3i6GqrRNCT25gOpDmo2220+riP8vb82IKIUpyHMk7eCnHf7BmBX9zTVkWGWDDOueIZKg261xBGfr
TibFntSj51Hnq//9cGZG856A1/syADlQiNUQ03OSTd+cQExyrrfj+NvTT6aGMq+WcEBbEd/w4Oo3
ZuRr3x6yq+eNr13W96+RGfevkugh+MsvgW/Wx6LgNEQIRUoFahrNay3Y+XQHg0ocdWgk1ceIcbnO
RAx4k9UoYbh17IuRKMAKo0HXZCwVAnlv6HXiev/FzM6MdrgbXdRe/rirkLnsUh/BXyIxbRSp4+0s
VbrTDalIAM+sS0uAD3K7wpEXMexrFyoqyD97b6S29tGNmKY4uhymStGPuxQQzP/5oiz83+YsvOuC
ka0pPy4ViuEFcJkOdFFRJJ3dvq1XBVgvkEgpWs5JpOQRhMbT8pdOQLC2QkYM3WpjOkVFNRz1hMPp
GA8/yycnN5kxJUl+aELPv1RW4kGg8SSCrO6zzQptT+QWXvNAe+pAA3ylLEq4aiP/CQ+WsbM086ns
onltqmN+JYj69APGwIYiaFc0XReoPEUs5JVl6YJkSqKB6x8bjY6xP9p4ofJurg60x/OmU0wGOhb9
oHAivBLK5yhzuWMxlq8115pOYxjiPJS4zmnIz789OlUP3YxqXfNSjMetoZ2stpw3nm9UT0At+RPi
t4ix5AAkLgqd9dCTP/89kZsoMJg0yvIzCWS4Ka0Z47gv/o55PG0SZAIH+vcVS1zW7WkRNbfl9J6o
UKXZaCAQdfTRIFoi1wKy/pBi0Pg2wnjrm4P1D/fY0XfSYucAydvYfjZd8F2FD42eer8ptom8wXd0
irzS2lNRFEyjfUaM7Hi6hS7Tb7vdff0BBUiwQWZ37y7JnomQ86/AIRLBGiVd1WAMGNoL/PiWbdIE
9ImLyA0MTqb/0taYJwbVSKD/2qGmnA6lao6QkLGuKzAQsp4BTxrcx26cPS+LfRWHz0Wj21dCu5Ql
uM7+JOOPEKL5XaIjX8OFXvVjMEEspJIadO7fkngYEEnNevlsASRrb0NKSqruxh3CG3R4CnTMccNY
p0Myk3eoERxJELplx3QTJhExXIeP5dr6dlkpXLWWDfOMwR357T0sZh7HfwTr4rMlxj9VCvsbKOCw
CqJpB+afekcr0o/Of+8zb97Dy4D8aQTjsTCwtbX5ZFwAHuA+1Ia3zJn1D8RG+trywuoKYbODZlVd
OjRL+EbA5+FYr2rgV2GwGgdnxt5WvDog4v+p9W/6dfYWnmmxGUHgXmiqr22VujSWU3YxezSmA6lF
y0Mzuf6Jzi+ZvvYKREH82NjZn/u7HFXGZakHGhP96tACiKAD9Je6XFsV3ahY5L1+npyU9LyQwBG4
6MfYYA9SNWbP3P3SIIsXAoBMWWriqSdP4Sh76+RMPd3rooyHFzj4NkrVrL5k2EsfiNCZnlwBCjAj
cLtwU/evF5mIs8oRMnoWQLAIy5eAlEPcUSAlJ7RUKLpg8up1v8J9HRK5A+nGwFazG3NMrvOQEmyY
4xD2MMx3UyuObTTC6AXVhNVuZMWs2t2yqiYhpDDDni9+3OjgcVzE36EJZ8eb/ZeZwBU06cOL5vjx
brmLaqsbj9IdkEMyAb7e99WClfIySoYQgKX866yVf33qcorlAVxk3tC+z+yjS4DWiyyMlyX7xy7w
Oqa+fK799DkxGdZEbuM/3f/BOqY7Esb1VieadB07dM9obpgb26lpyrYJA5zyVxKHJy/Uu0PuWuGF
zpWJSpdiBZPYg3SS5rHznPGh7QJMQuQBuY+eP880S9/LriKRYC4cdw3CgzmaKqa8gfWLCoZUQCcD
ShJEpU4X18UWXFUfUV8QYBPH0xrUifjirPonsZilFimkKKx+Ny9ofA5tkIjTLj6Ouj0g9sJrV1Rx
h3eNZ4nZ//ss+t9nM2KTURTW2///ewdQ9HjHcGnVLEjjXEALUOEGTJE0rMH0m5dQA1rJMBG9lyY3
d2OXGQe8/MXWsIT8igkRw8fbf+edgbi+t7RL5ZnkjzQg2OjLmIEuf7WpPCQjJ1N048+5mYafjoue
N8IfeCEPL9jSKLwEGNcPiOeYnWbdfLVb6OOySdpXKyqUEASc1aQRdUoDYZsrrdRS9y8PgBcZl9Ad
hcbyJ6gK/rIpST92AvvB0kAOo1vhcNvgd5ksQaqX0uFEIh029FTrjSQ7iDBoHqq5HA5OZXrVLkrs
CrgznPZMnTGzDj5UW8+47rMSHmxMg2UyaBIxBzYeIs6SQFJxDekga49pluPowory3k+on7GuhLvl
EgYUQib+7jGnV0K0AojRLmNjYU7xtwwpfz3t7z22ABNUvXcLY6Dtj4dwwqh0sgcvOJWBGvqjUV/4
ZsIzi8vybHkIaJISbk5mWFRZ8cYwgeKZsyWOBpbY5VdcHqbsnbFZ8Zno88lV+5aJoDmHY/xtgZGa
QkAO29wYrLXoTXbQID0Igsvw1ofGqVcPy+tN9m+KXB6ZzpaI4pmGK4Nb7qCRwwe31RLQtpTvQdl9
jg3BzzYcDVta6RPuLRuccYd7TYY4EAy4ERFTtCLw0ecUTrHPaRafxwodudSwGoDZIndBbTTLYjFG
/vv9JzVrYp7ICfQgNiDO7erkNNkZ++VIF7xODQhdPOCu009NWYpNCkYf6K60nzUseMzXtfcoJBwU
eDcEcnWJlzJYM862N2NgjBi4YhNb3IwybX+f+gDJP8ToygGsNLCA3GVmRXBVTFxyBjCphfVZ0B34
T8FhsSXwg/5ahAgG+GwMJUCzorHMnkdLIqOYKDvJzk6km71qnh2toylFod6S8Bb7VrPOG+9ZG9Lx
z/99ElI6zVoUnC0yLRj4YrxcmlOGgftAKbqvrsMkIBTZqa8dpeDXYZnZAmeJtszVu6iJd2ZYT581
3oLTfZGsjPR+W7nCRP+VCO6PPIjG+12Xz8O4amvsWWOWnsaqzN5y3ihOvJZLdIH3TISH6l8wrXar
KtmHJZaJKLI4fBAV+hDjwdzm3lg+Lj1KrYj1q14wtJPNwULTsVmEJRR5G7P2tPeAI/QhAey+Ap1X
QKrSabPTDwwO4JU4R1W5s05c90OfqemXKY5JMf4UNw6sN38YN7a6lJE4iqawj+lsNhvvT+5CEzZV
+eT6mnFLiMOrcvMwa7w8RXr9wrhwPyal+eE3+XSM6CyinvpDaElwMhoV0EfWEU/xG4JjjulqkCRJ
ByktyJToUPstSo9KmSX4eBNL74EkyoUXbp08bi9BSZ+6oZ8UqjoJ9GF30CpGiRxCgJQYCq1qRLj+
QWodmf4VVxHj32DCO9DOjQ1icLVpS4+RBn3ubbSBES2mU1pl9/wzM2YZ1JjnlHNuPhp4kqi31Dqi
5s73c3lUZi7ujSR/DTs5bttOcASqzIyInTxco67nb9Q2jPUnYUb70fHPdtVQjxAKWaqkFJt768Ki
ccqbpIDQbMYB/mP4NSb4LogU/bQl9NZ4Wy7ryDU2KRiDoK7KYAXY45wzl9+jLKx2edOIC93Bf59x
k//7LL+MJjRKX5PMdQWqE6wSX5at4VtUD7lfQZhKlUQrrvIzsSblY1rJVyGkQrO1E+73KBg2g9ox
seWCjROk497foYpvWrk6+gigK9ra8qPonA+hxWmkiGt+zkReLFXkLdt9GtF7L0vsvR2AFGnp3QsO
4EIptxI+Fjdb93b02KR6d+5vUR5ZZ6sfTn2Zfk7JpD2mnta8S/uwjHtQj3VX4zQHzV+9iwNsAwiJ
mOAX+gqv6pokSwgfWiFgTGTxby+TL06/dUs9+rZrDv+Ix7PTMErzGUfyDv040yiKdmFa1xJsL8eP
eDZpbkn5qhlM1+ysxf/WuX2xc3XTOpCnHeDNjJ1Vq04KVZd7+ybI8FwuFR/j/gsUimrX2gbFRZ9o
b13ZrrBb0t2dawZOvsM7zb7ojJF1RBmBXGykswKbbKhwo0rxrchWUbgJXUN8J13+tag4WnMwX4hW
8Gztcj8MFv5AQz7ItbOPLdbHKdtAOvL7yLz5vtPuqcWTPee6nMYPA6BeI9gy6Ma1nq+WqTXJjtnT
8iyHkOfpm3Z2qLcl+0pZc8Sm/Wdfw7h8w1FvvxvCAl+UWeizfLriIA06lvFtT9bUW+jpP+hUD6HJ
XpDWTxBF6eGZOXfXcqrtvLg9hmnSbFqqjgPGmAq7odwtUhGdruuKPvaO+iK96UQOrGInnb6SWd5a
N6QXnEzUFLLbMHr3D6gY5G40MOImPjNOf1DnAZo82+VzsnxslkvPo7k+WfnWHnPtEd9m9NgNEVIU
qEVQSmlHqqNdrUbeXhGku/t8vJ4wC4bWY5BXxn5pvQ/uaG0xMcnNculFlXtsgXAQb87e0E1/yW8i
Ilvp5vwkQdEdxtZjEhjNsxD+V5ki1M1q7Tc7wGmoGWqqJ9PsTU+ELMjVLKxAzcAJN1GH/uVBrkHi
7hN02N9h7b05+aS/j7VjbMjvc07SLIdLm88G1lPI6GbJqErTXX+tGVp8CewhPwNzumUCd7ikC/2q
kQxIUyMnOzgoD2MTqe46KogazQ9hEzUar4FGppQuyWZJ3zwbRo9Qw6BZCb6LDiz/yg5EcHZsW+t5
2YRlgVKnMVudAyp2zLwoeiD6fKAbrTmhzU4fLUZs0Ldtf22o3PCYOJcrSkz49XMVbfhk5gcrqpF4
CT62Ar71o96QRyZG0X5MOR1NQ5yrXvMOtlW4pCAq2Sn6D5pCoiNVyopOnllF12WfnDOkUZhVPpoR
KuvygbIrCI8N9ob30DVJGcLqGs3ANOXy8VQf1Fq1U+4LIO3/+GYbnb7jODmulr+BNxr+OleSvhko
4IZowByRkWO8IWK3zxTkj3pLWvPojeZlsCmRsS2Id0aaPneYbyHOVpczZ99QR3jFrxUT5Nx2azLl
ZjqHLl1qdWo3WPZ3tdnh9FZ9ttYyPyZhRYdUafz0us6Ontk1a2mwZFauNj+Sxpo+JoL7b/nwLF8A
qg0TdIIgaTA8ubQatIjZ8mn5cDP0Q+K+tRobRpbBF/Fqflg3tOj2Kw0GAXEnvYNoGHkdxn0XGZ2p
LBYlYsUOg+WloyxmOJYdfHJJHzy9rojbZmCA7G96sjsYNLObkmxhgLFDasBXlUommHmYckbkRfcV
+lJABh+0p9a1lYYD8eqovetacVveg7xw7JcOwHwSJNVhcgLo4HhcD4Gw/HPooqxtE725dSXtkZie
6meT2B+EJyidVueCCXdoJltT5V2Q9Th1BYpELar1iLmAMjV9whxo7vt4MvdCr6PrGBWbIenEgx1R
IpnE7+1UPxCaUhl+mKbfrNm244NIemtNhkyyqcmxvmohvjHfGw73ihWeJSaxVP6dOrPFDo7j1tSH
6PG/B79koj1p3d//XsJkta3ivjp7KejUpVQrBsaYIoWCGlLOrHMv7nfx4uVVz8Ll2ZQzSUkSvGzc
HkNRg5ToGsh5Q/dc0pHGMG31rzrtdF833FvjNfIQ91691hx8vIOHfJoA8ItrQxdWV2SQEeDRY7br
6gvgvPl3Y2PKdkHNHXNZkz2fax828biXAGvRyh7ckt90NNbIKbAs4LQ8DR0FEd51/dUafA+yQE2M
meY9lJx+VyNBjg/3+sWl8Q9N65+7zmoa9Hgj9f+JgR2M0Tv0ZrM31XQpp/DfA7cu4NlzqdtMDiva
PhykyolTEw/T/z6brZmVvxP7pPVRGLn6JxUg2TxEhYBtNZNklyCB/pxSB5uFiL4buiso9Ly12frd
h+7o7y18vB/EWKsxncgx1XP02h6zMRN/9IUeTfnh0XycaX69OS6Nddv2K+wR2u4u4mlD4zmsw33G
3XpJW9Yepa6r1EMwmQ65KP1uWbqkbYi1ERCUk0Q18o0aw4jnq/ZAiOeZ4R7aL3SOzF6sa6+uYgIu
n1ID5AP5W4xy1OXyhTDxH8j7HTaRJHZs+TE8RtXb5VJXXWRF9KBLmjxmtYJkqNMQ5Kr0krXGr+XK
Zn3lAI1+Kad9vdXCuX/875mWqL462bjrskkgBJZugGdq/izoB97CPvqY2jZZ8bmrkOLxjN4z27h6
FqvXtGH896txz6+WD+X9e5fXl+9YvjePoVTL0f1paF3sbW+WG91PrQ8zseghplBmh8J5WpQNyWAj
/pzeBxMsvU7093YpnCryareCaUQqvVllRAHKVQ3OwJ8eO43AR9eNi8PyrW3TVTTNO8lnisDCwOij
UzyV8uQa4C9SjdPQxAHgrW8LbZ3hFb4C8WDfy+DKRKL5tuOm+RhNFmCl1596FRReWvJAgGhMKvD8
4rcAL7M+Sp+ieurPXpUT5yPc7L0u9KOG7tgWbXUrraR5Z0Tlpr72lsZm+OLRDlleDXtQvN7UvTm6
Ub+ng5zPSF76h4ks8LfZuoa0ILbFrNTZTu/edI8VlDg57xvmw1uTxOkb8BptB9VJ2y2XY5u8Ld/Q
+kpSZbsumTz858s/NFTDjMhewdh673v08JuFXh1ufS9CLqjrwVkbS2Qp5K38jn3/aZzj9jWPiuY4
tsgoS+Clv9EWAHAJo08fC+Le1XBbkulXvdsR3agEzVI7fJnQ7Q/EljIWVpeabF+JUmlveTt2145M
SYiXvB4FzQStocrOE/3VNz2jSYZ0l8ZreKnU9LebDe1wxHVLRVwy9TJQaxy6PO72NUCys+Vku7Qw
eG9Q4q2X5XHsqAdrjcREC3kRZ7v2NqU2kCFdyL89ESGGaH94bxUJoG9fnXgkbSgq2tWYCFBVLf2N
tPODrX9E+MlYpQvr9gUgoTjnGaXa/VoL8TwEcMTLbnzTqpJWPtX/k4gml5OGVp9zGWgHfll7TxKA
c5lmirFqDE9LbZEWdfIU0nhZrnCQ4f5qe/dEfim6EYr0wcCr4BRTfWvcWt9z53u7YWYFKzk37ijH
3F3j9d7BsKz8OhYwr9JB099zc/zTQeT4JyHShcP7z4Sm5QEGSZQO0dtg9YjsKzYfg7/zqXZHojLy
lETmgr1otjrx43+Nwpo3vay0M1UAtWwn6ueO5fick561rk2z/p3p+mEgAuQ9xoC2p48KIxrKBZLU
kMM9t4VOWrASCMWejSzHKNlE2zT6YjhPMhaPZxEnjMpscsQaDCCIGZNXfIwqlMqK/sJlhbceN6SR
mG+hTcPTrrCUgDcdH6yWCV/MXKNFL9bBiTkx2W9gj3BJK2BcB4jcDiR1tWg3CLbtAvhumHrGvaNq
Ld2mx1U5yHaWsmN5rZrePR+iQ1TY6VYXXnIbRjEfLLynRA8zRF5eq6vqVxmn6Pxy/PA9g5RoA31D
Z+jFNZxRJWlTmv0uLz8XV1FntNHBG7S9Ful4n+pMycEMlZhDEdMBcitWbZmeqsqZrgQRaUyn/OoI
tgfDXZe9l72AhJ5U5taFJP9lAg0qmnJ8LBJfiZYpzmTlWbtFEQwHbgO2JnhzHJW94DLdDQHXF03+
nLlSe3YqozsjLbnVCoqzPHRWjXc8Da4j2Kl3bqBLznD4O/c4ssZhWmKztdxTZGugSHI/O2vZROTL
UPgPBsIolUUqbmaUFLgsYedVUr8xRNZvUqI6QtSLB8+vfsmXpUKlfiaz+pLe5jKct0YmzY/chMQY
SE+QkNW2u3aMmH1g1Zx2hENGOjKc0juTUYwCKMuJTk5ipRjck45YnbmVmIe0tdYcEWu/UYMgV5zK
6Spbar5w9Ny9hZfiKZEG6MOQrXUojPRIVn1xDUvzM+rj4KE3pfu+/AfoD913TmLBAyM478EsR4tY
FShCYZL9MelhrdzebB892dJjbaJtPYfOGUiz2DA3y1aO7791bjJeiHbuX1vtpYZW+ZZQ+R2LOO/P
aWg9m6VXn/hxcMDASOrXNaqKdbZEdzMZXVGNDs+V8TszA3hXY6gdl/rHAtbR2iiTY4MNSZJ/tnbT
yIK/4e2MwUQb6opmp4fBLa6pzg2PpMSkQDA09yqL2xxAUKJwXOtjXH11JSCFoDeyx1TtpKHUL2WG
zOK5ilOlP0n7ATcX2kp7KH/L2DHPdkPeB0GM0b4fHKibhfsmqaX3RUMq2fIspgeCm8Gtdj2utl2E
6+UXgpaiG1b+bEXQN8W/X+o0VosagR9V4rK+AcyTkL7M7qkvwuioGboBLmySrxDhInm081tmzNNj
qqU5qooRbPMsfrnoiS8WEsn97Ns3gjOzvYd++AEZjf5WONVPWMnuxzaYUNmN+T3njC8JZi+fJXzG
vUs10hCpteMzXT6LAsW1IH37rzGvi8J0/o4asjYjnDwEtujRJYStAh7zRoAv/V3/AIkqfxMpGG6N
eRgORqfQy32QH2MTLqZbZvnvzoKirAYCRWJtUWP+Ysg83TKrJ2oNHA1hMP70GaGSLJpBezVsxJTO
NL+jr23OSaMjvFcthLKmdmar6i4+pDTSvGzOgi6aSxfb4DYewBmviJx58/RhT59NXIXhe5dyAtmA
ASn+rlLUq4V4bo3OfMmrLt5g97P2nRpNGX17tVi8bpaHEjzLnGe2zWiF9bE4Lqf3VKNXiZlMWhS8
vYmfSNqDxBZCI1O5szIkGLgAYGHlhE0Dx53ftXAIyRisxXseoizUit+852iFnZl0EhMVeK/jsS59
O7nptupqGc/OnLKsmnVwTEcaBVVMIZl7tFhTY0VfXHELnfSTc1x4kkH57ovUPiMMoB5Wc8K8IWg5
QUxBikj4VtFlu9QBSdZAH9aWcM9LR8CHeEazsb6WY93eypllzZmNYU21Tk0/+qy+dB/AR9gTzZxy
Fvs8C5C6jrqvttLg/n7VfNQ1xIA3P3TKZ700XwrNF8/JIG+O0bD6EhqxjbsYJ0Pq/ogxC59qL7dv
QRBc8EF+hZmqiitMXBw/vmRFW0BK23zqmPM/VAZikgxpEU4+jp1lTFoJRF4ftq46lMKRwJWda6cm
fe6G2nxsOw/tEX/VNyR1YO49y/ruUpd2ZZ3/WjqFYCuf9aghe4OUp8egDsxdH2fRKUuRXQ9T2uy6
YIqeLAPg/tiTTFQBUdsayZi9UlfQmAzxQC6XtNT4UU2oMQ4gv+UkZ5h873+XQl1adZNB2bH8XTe3
GqD5gKhYTH6b5WaK6RLTXvXBYbX64f6m6wb13lxM2m4x6jQzvrWQyMfFu1Ozl5RhAYVepXqVKsfF
7QXR0Zrd4SxRLwpc8YwSSjIk1aWhOckjreFLbZbBv50iKJ5kqxvH5ShmlYM8NyS4lYQlPGlV8sYb
q72TfmMc+4BcvMrGVxR2JE56af9NtwubyCzql7ZsxLWd07NFFVqueoNMssYR+ZE2cP0SUksdjRo6
pCBZ3kA5fa3oE7gQp+IM1rqc9vdrMsIQxhBVtSptYn2SDjm6AczD2tY5vB0gJeYxYJO1cF8h5SjT
jVZo1otReto1JETLByq6HADvD1LjKOhmX47mqsEWB8Pl/OgVY7DNfJyO8whHgdCldBtjC4u7FtZY
5/suiiuae9IlUNaMY++LweDejWMo/EpFaLh8qv3exfjYb6KcKT4rKJ0DlyjQJm2cQ5SKer0sIWFB
lyGN4vLUqBVF7wXrb5LfkHjS6w0qNE2J0+09qwnWS7N+dBmqDSRRH3rfHZ/c1vxbRNOqcxr7g4mt
t09QcG/vnRB2jqiKvFPQzDmKBTTFZABZ+0XyHmevE7f0GiKL/V5ZpIXkjq8flsuGSQwYP9XZMWLn
vY7sTS26U2mP8VGnTL8YLIojItRNWbMfxC1BVFbMUuFxg6Ok1awCe0adp8el/+VPqFeghZ6WK111
wzz4xusAlyowReu4lD/LA1DbY1+W9XW5IjiuPc6cisDQpy27J6VSopsFjVohHossGMmEr6tD1ej/
j7HzWo4b29L0q1TU9eA0vJno6ohmWqZjMimSkm4QMix47/H08+2dlEhpas70DQLbAExmwqy91m+U
27o2HkxVFDwFfG/IG+4u139O/CYDKFAhUCVqM1WsoPhMffjeRmVtR2UC3ployg3wLBM7QATjzAnD
YE+nzidvpbSZjjH+36frbTZ4/GXbzq+DckZHQd+hNnKSrSBhcTF1OCpEMzVZVc+h1o0hthsDi6Ka
2mS3AmK390fKFHr1evHJK7CA5kQ9ds5BYPzIXuCFC5EE445EheRmZbm3CFs3uKR4ixycEvFJALoX
2RX0TbehPMVPL2bIAVPJVRBOc7GRfXIDOuJsQpxF5bZMEf/UW2+bIYY3VjoVTMTJljPcTAMrtcw/
4QmW77n8dgrEKZZsLvYhPW4zAwWeR4TGIcoh7vaYq1BRZAGtn8yjzHULhJk+xfXeQk8YxmD1xfJ0
xG0FhQT0VbqM6tjf9WPYPee8P7oKv4Qody8S+J/lw96vKR5wK/UfvNoijDSMdoWm4oPTIzhMzAsk
EHWaArUZkNfIM+8y3563lV0DmSeNjVql2MR997rXIJp2iyA/xEl/U/v6AFycN7EkS3tYduxma3iK
mqzauriL3FTFMB6v1VNBlpd7epVd1IAqlUVAeO2KUkxmZxZrq9as9JP4VKji+udcKhFZrX9Wy37V
6l50kv1yoyhaxAqUCLbUfARBIkoQqhZ5JPf1pzAplFsKlepXpRj7DebpwAzjMf0k97CryK571z6d
Jy+Jmhs1r5t7KyLL3RDsrWFuRR+hIt9WhlZvKfGoYB37jTLl3ac58nwBhZ4OuV73R8Nxu2ViNurS
SiqQC/782chhWMgHeh+DgUG7mzVdeh+VQDgHZ5dpvrsbOss4dmIj9yDxZEe73FwbY2wekQfCiCgC
4qZL9mxklh5mHLAsZTavnpLPTj0UR8st2g3a3P0KN0DKM7NmLUn8ldTrDfVpsj3nxi9aax+PrnLI
ylojtYCJxJR2T3M8GLdG1PCEEEmlMLfI7xig7AsS/T6oxG1vU90Km9CHRfC17l0S+VBo4NME3q0Z
3fFgLp8tAO8e1ZMrTd9O7ft5ToPLUHdr7PC0/UCoVq31ibdCo35hJYBViMcCKUE94EZrHcDDYmOy
gN7LJmKmXGWjg+aFqNeOefI5iM1k7XkVqHUdeiiys5gWi5OrVAv3Xd8Ntz0Vnrcuw8OUUS6E1cqG
YCfCPmDmxu0QkRGUgZ/sGxIXj1SEKwDj4DcGYagLCuM2i8r41KdYppI5UhH2s82db0GWH3HTvrkW
6GSbBxeZWpWfKg9Da6t5xnywnCAmmUtNw0l552TT0OzMIh1OFkrZ9arx22QRWKAPq3Y4owGWHgE6
n90pNY5mby7eBbhUGeP1fK5HnNbCyENDRdSgZIJX7uWuMUGTAHWji82Ec/XSUj2B/SoF+ierAhYx
fuQ8wKHVH11HsBMt78HKVeNxLl9bhSgpmWo/HuziO5UrlBccJzhpwZwjTESTKOUumzTnooolXFZY
e9gA/oNRVMEuyQEW5r4QjKxidwMupV4k9aCv/HSGQtLrwgBNjay1lioQKexCI9DL4KSZnf3adolb
1lZp9QutS9yzm7HgyxS/W47kNM+yD73P4VYllYItmOgrgpGYHvFINS7ArPPK5Cu9mHMFpdlUg22i
eK97w6C8uBQotlSDmiUpQe9TSDFayzEwIHDo74K43JeDWXyZMsflfRnND5E7ow8zdf1aASpLHqJX
7wC8AhWodNCrJnrPqWefkywBjQnWGxMlO7YwDapAZXfxGvgg+jZ9iRsS8JK9JzayKTdz1KCOP/tn
RG2Hg9f6PbrS7OGaiXJTaYx7P4euSneojsNB8R1AJVI7Q8EEI2kw0lYrMP2F3+CJ8nPTJoZyjBBG
O7RUmzCTRC1SyN/l5YjwPHBmBL+15fXJa4fFYSbXdg24oAbxjlWhicmQq8U/dzsJQCHxvbYAQWbv
JISm0ggINFZzJsZ+9w3+dLI76XNWa6wyvG76MlWsSxSn0O5Lrq9F4bqQCK1RvZcDtlDKM6vWuX3r
G+35bLpBR6YSIzcARvqiGJ36zkCZ7iaKNX8HAqJZJAWWivjLGc+hT4U5yYYPvIzas53hZiu6a9yQ
YfnACAdYvTZ4mz6jwHurIxHwtbVIGE2GG5yJoRzgPrmzBP2TfG0a0EO8QsMYBNSILowrxEVcVreb
qujcXW2Lx7wrEpS4vz4oRsXT1J7cL2YbYKkLK8ymWOlmWCOFw0hx2zIpPScYh48VS8DAhAVuVMlZ
c0QhyMgVZHiI7BsYsN+L5EPYtvoLBUYwnllYgw4u7ZXdkoRGOac8VCzRVjh8DY9UNwWH0NNf5v4T
4inBd11zoa2UzUc/Y9WdUsmE5pTM9wamxavQZDk7Ul3ZcBd5B3+29W2LEuOO6uy4Q5xF2WImOgJS
tqtN7GP0wFLMpfgxpvdOz+oubCbxNtPuqV4j8Bk26qfa0KlqJ+2LF+OdiUROeGMiFA+eTn/J0uoJ
OwD3kxr5ZMSoBH+I3FZf5r4XnsmegZIgeD04KOjtIFzrW6c/5oXi75UYSOA0leZB7hGGG4cA06CN
3Hvri37tCxLL3pHMxAd3zG97MlhbK7bH0zQ62NnMWvYYUuEGDOAn3xBfp1AyogI5Iy4TJKP2lUXv
eKMrY3FXGfZdDB9vCaasvzNiCuKGA5uFm8bbkS8PtsiLuHhIIxI/hV54V0E4niwY8W7TjjtSXQgM
O8SpA+AWrn8VthBMo7b0gotacemizpBd636segYlUu7//OM//us/v43/O3gpzkU6scr8I++yMzm6
tvnrT8v484/y2n37naaFjiQ0YdcxLVPHCMU0Gf/25RKh/vzXn9r/shBIru0eHpbptMgCKOl4j4In
1gXYjH82bPPokZr/W9fxB+r05pvtYrThWUH5wRpYnLgl5lNhNbTLrM9pRk7+oa9DlIisrPlGUWDZ
jVW6DLugPNoUoDGz6shypKpzVyizEONumy9NBXWzKSpesCZkKDJSw8IQCzwUe9ovRaGjphr4L8AS
z2MUx5SGg2YGeIbMtgt//kohj4HvgdX+0USg3tiPQHSuo5bTQN6UjOWsGNChFwgtCdPqIyT7Qdrd
yO/1P375Yhv5RX/D/gS0OKmKX5v/tXkpTl+yl+Y/xVE/Z/026fSlb1+qfztl+fDfH/74u6j/OD6s
P/w+85dz8wleP+HyS/vllwaGt1E73Xcv9XR5abq0/XGRiJn/08E/XuRZPkzly19/fito5PT8+dot
LiiwxK727hIUZ38dFt/FX3+eUHwP//jv7KWOvn35hyNfEDb8609F0/7FW9BgSWLpnu6hQfvnH8PL
dcjR/uVqBgE4qFNNt/78Ixfn/OtP1/iXTb8BQBetd8cQ13JTdGLI+Rd+ZzqaCI5noQuge86fP/7/
15vk+uP9801jqPovd43Jx9F01aPgqKt8RMP1fr1r4GnWaN8n1ktfGsgQBDAen3PN+R4YSvilZIel
w3XHBMW0b9UM+039yU1b7xldInVnuG61FFXnT0PpomgwGN2dOntU4m3jWUZJkaYTkcePDbWBJXRo
HnZiUxU9HDCzB3n61tYVSMxDZmr7zIsRh7ep120Dofz2tklL730zMjNlL0BnlWc8B2WaHQzbI+sp
mtWUq6thCJ2NblfmMzah35O8He6CESwxuMPCqeN1IrSRrLJCfkTzsA4ZKdTFbYvKPlylJWxQfz8J
aKzcs0vP3+d+YNdCNsffy3bia8YO0N0NhsPBigwS1im1ga4tQuDafpRRvybCc9kO7e5O0ihiINnb
qz5QMGffwiH31n3L0nCJHA68rEM2ZcmBlVFywK7xdWObY3WLyszmrcuLFW9V9ijPdQL9aKmopMam
d9bdBpisbJbuJ9aw1CkV4ZdQ9sWpFxtfIFF9B9ipVVLebKGsduBpM8yLyirwNkbbEvy2M1UaUmBa
EQktZD9Y1wJXFgaA3oKyeYQ4xnsDGaj+MhZ6tJuyZolTnn2CY9fckxmv70WX3Zv2SbYqIenws4sV
I2ZItXsPqrPbKl46LWTdoyZzdqmCLw38yXqR12giQsS7JbiAn2hFKB0ObvJ+I/tK3QEK83NA9iFZ
/vj6m7rGaYr7ramBh6uNKHxAO9LaNKYNCk7oFI0IUIOPhxQyN4RS5fA9jIp6bXeZ96mi+iKuFegW
0cbsDWOT1qb7qUYvIJqDO7xzYnD/IyWOoYmf5F76c48CQ3Tte9tzDF3fxmlo40xC1UmD3LzxEIIn
/y/aQ95bG6itAbJbKcihOOBl7VvTvYJVws5H2mPdDgj0Ya4HpjoBeOeGHwtt/NwnnvMIdCFeR1j2
7bORwSRPmiUM9HhTdCYi8ggPgMlWVazMoDyuy1QvTldgNnnP0yQ2lTNQ/PIQPZIDtQuOnJuCEVTG
wJ1V5TenI3vhp5+vC5nSq5SdaF4FpgpnpnDWFZ+59/iffjalokcz32rGnAmKhVDAAIK8j/MUBlOb
FO3KGGZs8UTndZxizFeb8tgWK9VoVUC1WXQ98swbS/mmtKRQEtK2p0ykwmInnZ+QX0rxh4gC5K3Q
AcB5zSqRVBUgOZnlkZvcRG/Ei973UKtkaUNoI6F0YzouRlOfNqkTRPeIr1GOErjkaAiA0nfjM5f2
ycmrjUTRyw0LHH9viYeEbGbySfHW7kG8wodrhc/KuJUpLJ8WN2r5rGFms7eMOl7KfmUkcBu6yT81
0VxcUrNABqk+2a2eXlCjwAcDyapN2KTj+d1r7B8iKc34/aXg8c7h2lMdx3Ytz5ah1rtQCqq0S2Ld
jr7HWmIIlIRyjgVl04SqB1dUbw526RuXbnZ5XBbTZ7x4EFULWiQSmsm4hIHyPPG9rVM02HD4tSK/
E9cxVw+MumMDf2VHRj9RN26UAvqM0t11tPWKbRl29w5L+tXYoeqhtpkFHxjhg6yYg48ttQWn0e3v
lm+dK9tUn+VUPTRfp/az/m6q5AdSETrHZaY92z6qORqYc8gAbYAzmmJS1EY9jJQJkeJ6iCEP4gYR
r9EiS8DjduHr3q+jv89TWBONiGBcj30bLdxG2/mlEs2IoBQGtTI9K06sAIN1Oo8Q5OVXQEoLp9pR
oxBt5+BLAxtVanA2NbUNA3VTdQyAsvfGI6jCmddnEEJJ1/VHOUr4/zraREgtyVGp4IGiRLfkzpd3
uR/0yVF3wD3/uMev/a2L4pxTfn53d8td2c982Xg7SN75P84lHxCyR86KvVrDhIkaWoxu1dGFybkY
Lb1YZoJvKPvk3tsmkQMBQuK2Nr7O+6fJ4Yhww//nArcJ5N6tFYjHCKJMbFhU9JONa+j1fq3gVnrT
To1dfG2mwWVx5te3LXrqMQ/K6WbMQ6y9hf6P3CuSvLm16+ZUGGpDAV9MFs0rWsAzLnWv89qKVei+
lZNuQxUZVdnMuja4jHwnaKfYD11VjUs1MUCk6LWLbpIQLIlVdyJgiONlJbMnYOzzM3p0N54zb7rM
h4uHB0n0gu5Ou8xRzVvMg/BZ+7mxQ6w1XLF56+vzUjgEUarTPW3lIQLSXorexuK8Jj8/GsD6wmLJ
WtO6tVLFeG5t9+DrXnnp0mm4xK2/b+BJUpG7c4RYFx8lOcg9uXGlcHDco83apNpW9tUeCgIgT+2N
5JeyorZuO6yKZettU2rw/HqAXWsp3/u2iTMSiv1QX2V9ZX8hojy8cla+1be3TRlMsN1+bGYBOs1I
UWJtqm8NIyjx9vs5em07oflAvRV8bauWC2VSM0ibRfYBh2B7MwdRspRNB4LYiSjhzu8j5F8L91FT
AiJhrZuazWDZbf01NqCLAYfM76ZpT/E/AxMJVPfGKAb/VspWzr1u8sOrDaY+1WUoKjCYKizFOkw+
ZyHO24MzZWTyc30rkOjbGB7zOR8Ma2EkVrrqqRNuExeH8DLERzHJ+mJlg8WYocu02XrWW/1m0mPn
WIQpmPvYARykF4p2uCrJdsi7fQ2EChb60t090mEA7fQ63wI9TS46ClT43vHsw5nFXUsouIqiO6uM
/HDVS+Q+yTdIb6LB4PfK4t/fbVh4/l93m2ewaDE0x0KXRNd/W2OAeyGJkM/G1xZydvx3lLnhcqwr
RIKVYW9rXLsdArtn2aU2+D5XiFCtZN8sppFrKvZ2pF+oGX4KFQTI497joS42k4XMqemNp7cuO2KJ
jGNpvsW1FIcBMQ1GZ7K21cZdyD4DVO6ytHybey+kXBeHGCQDjy94i6EFEc8Xgkw0ln4bDLJlYFKD
DKv5XqXEcKcXxTe5sgiG0t/0pjmuKrBJeAujBR/PVSR4uHBl1CzfA78gkDN58Mv4ZxKx8W99styV
/DrvrU+hBnRzDbR+O64z3GlvDYgvzkrwqSMbSxKqV1aaHnaUzgL/aM/4+2K/oH5S5wAKSWd//3Vq
4lTd3hRTrarvlxCyBp4/JgAdcVvJ++3tBvutL4/J1M6eqi8DYOzvbkR8B+cVtZLkGtBXedpAWcOZ
PRUqTlTlhqOtZo+xaHXKSOkX4MChCsP0zpjbz7PjqU+xbcd7gKmoQYhmTYJ64yRhvpLNRk+jleEO
PjI8YnLqhws97eu9bAZK9dEhqXnH8kKjHIadu2G9dD7GL1JoYrKq6Fja2ke5vJFdhGr7qEfmwEGN
/JBo3pNcsWCQnaBei6pmFxLKOrhPyWaWCyXVaQ7eN1s/+ABI1yCZLthMWlcvJ1Co2AlELvx03x6W
bTfFuyoyb8MR/7ZYxzhKFH0MsQmysiGEZG8ukoJHn4e+zY8uuSenyRmyKTeqqBz5vtZs3Bnf4051
qPi5Ln7tZTl9jFvza6m0zTmKjPoS1+G5a/O9mhKtKVMc3WKvayztOiJ5DDh+MZgTElDiSg4LbTP4
2vSgx8ZHv7G/JNrkEKQgS+GFRfbYhuleAr1lfyT6dUro/9SP8pW+ixQDL3URJI+2hyWDaMpIWcbI
cuAtmH7rA8yyre1k+9uVJ5tJbn0qsL9Z/9NVen0X+DorjaDZ5lguHkxokcRi1vgZWuFjMofqaoZE
cciytQo78Rld7PKUIR4D34qX5VhF4catYYng02A8p1o439iFsur45U+A/npKMVXb2QuLxG5EJv6d
DpZRoI8aZ46xk7JYuWppd82sLWULKk6LUSoVH1gNyZ3TPUajT+FlEoFB2PTFElvNeiWEwc+yz7Kx
JdOdR68rfpmWWx+ToTGRyC+RFDWnyyuwx8uVJXzdaC3xBKqH5z2DEn7g9/bdv3/MW87vj3ndNogn
yHGZqD2ybnB+TSVlxICYaxXl52bQ7P5iwjNZeGGmrWQqBkGLYJGldX6QTTKnN/PQqo8aErx3duZ/
LwppBW6W+87P+4cWxIsd9BfZSOqaihUqOsClGFPGTqNSOF4KK/NLAFwqOVV+2b52YfdoiAT442gN
y9jreJxXZSG0K+zttQqKANj3agARasU4lxpREaxkM/SEU7CqA3UJPe9VBWxAb/IyFUWDE7Tvmfdu
OK/kRwDnkK/VxA5XYCoxoEU+8p7Qf4Fo9vAgZ9QY7iyKPC1uZbNirbUbKh1XNvEvaAZPSixLhk1q
zvkBJf5ly1P8ZJfThL9pWyLoF6rDCiI/znduBydcDjWK+tkrXXM7eRj8BTUg/DfhiMR/mbU0v8Np
DWBDK9BHUV0j+mQh+L0oPZyzUmuPWWwHPgBB4saOqm1YI26hAPJ5VnrjYqQeEgtikVspFbqslQvT
FSGafozqfT8A3Ybml1CZWKiThtUA8I9DFHnNFdVSlGm9vY4OKYC+sYgOgRiN/PHe4WnKwyHSdnoa
nq1Qb+4MsWmqurmT/cTBZ9mCH7SSQmOunTjnWek/SUJ/g1/Vui+VbAPUTAD3Y3BQuX/fpiN4M5G+
wWo4uQ09lE9socAvN0rm30OkbI6y9TZDpn/kUT/PIWdEAa55hon5l1zayEWOXO7oWhMeW//7b92y
6fQYRwX9dey3NZMc87vvb8sluVeZyIq4qNqKu7l04+SAjE64I5R2txRRB9AvBaYW0NLueyeMliOi
4E9daPaAUqriS5W1Z4JS/2+7/drnk816VitXBZjK702rfQaKlX8KEjsAlBUau1JnjaErBh4hIpCU
IWRkNcVtDuLYlbFmKMJKOZC7DzbeUne9qlDRtUeK+DlQp40vyMlSOw/1u3Xh9ccgCO/dIDS//dxJ
g/jaA1r7bahFchdBvWRv4059VEKh2TvUw3zTWQrZNdHpaSMBb9Xig5kPTnQfxZa1K8kgQ+oVmLkG
YMJSURNvLZ+erUdaMRaAZATmSOcc5HNSbhy+jTWiDFz98oHaI3pVGYDvrMrGAsvs9Ufe5yDcKqNc
V0K2t/i1+TYa6wl0gVIpN2lbWdvMIFUaCIkdqbMDBAcrcdSlbzq0ftaDVutLnh4ftLYt73ryh4+i
BRasvKvFnxEtH1vBLTdYND9pNTgrIBIrk5sRbBagtlGQPTFbQf55nB1Q3ILoWbhxvw4rGw1bMSzt
tiLw+QdVDU5KVMUij+LdGL3hbdA7nncou+WHNMGVttNqrh6KZUDafOe5cqxvI/7vLyVq9o5HWgtA
x7RVqnr8mmCNcqN3gAQhuxo3rgBVFliSe7pu36eNWz0UMdBl4t5kLQeNqHXusLdAZ5BB2RVoMLVb
Io5b2VTQpNlbADxuUAtuS9au6WMaG0hxVMKmAUh4s86mxH4ISW4ZEaVCNwBW2wtne0lXQVg2WNUY
aN6q5Rx+iosv4oX7PHdhux96y7qq3kJZ8W5C6CpHFGutD1bfb0Jjapddh0dGLTBXRolyojYZ2ZqM
T2XtZDtBgmg9jaSKUSZYjfNAjh3Uw6hgfhhiwTuadbQLo/jj+FNXTyrsVcC/sIwtp5UcGJJiBPYt
IOLZ7GCLitRSB13so66vK290nste9/fBWDaLHNYJbhAx+ck6VrhyUMm05lZ/DF0rOzaI/F75zKbS
Z0c5OuaUGotWM889tQg1rr/5bdnvig694KnKbjuRxQfcitCzo8JUmhAct3oV3Yx8SEyK3hwg/2PZ
5IfBHoFsKVVZoi4tmZ/AqYKdvnGGadykU4ReZ1B+aa3MXnp4oR2iAbttjXLD9Z3wDzPKAJq/50I7
R5xq+yaSiOzVy6Bk1UF2tSWSOiBltCWBvb9StFlIdTUuSaNmB1RQ35e1CyvK04dzxkt9D2chPncg
k683f5U2WDsStF2Dq05N4a01/d7H8oYnRnaaUGd6stxmUddz/8FXmv6iavktLyHlyQRicahQZUdD
g1lxOTibuGLJJ0dTivqU+XGdJqngEThzar1I07PW4sj6U9K0HxCbQA3p9RPEgZFtWjCaNw3+n4dx
1i+wxhFNyKeIBb09jyvJ65Ubz21OIyBZlBaaOwv36u6mbkAvhxEill7uqYdrJ6Yj/A2YL6s87Vg/
UmtopxT7Wzdwt47BtVQB9Hnrd0N0wTv5DrmW79Bh0ldjiJ2sZ9vpS0NiUiug1GbodWk2itBW6lEQ
07r5MMIs3OO3NmKwV+vKUgJ6jDRC72/uH9XAqXd94L7rN0eD3K1vP0qRXQvbtm0bqT1gAsLVa/bK
K2PY44GzUaL6bIl1h1k7f1tW4d75peddXKGvzK35MU5te+NnGmJSotmP5t+t6rt3RjV6lzzsjjwl
mk2vFfGKdAKwSL+2Dqo5WXe1o9k3g9+GX7lR73stCR5NgxdmqWcI00RFdWyMwoAzZL+MTtvsQHzV
92qENUQxKFzUDTbRsWrGp6JCIrhpute99GefHJXz1KLNbvOZx6CYK2c44vjWLMZrlf2XIvt79IJu
2b8lSQzHJiFp6TbZCh1C+2/R84zOGQwtO3uyRyzen0zNNddNGNvTGiQbsD6qpkLMOeyr+zAIuLVF
S/aTuRQ11J/tWB/chYeky23VVepKnVJlRZCdfcCkZtxjP1DeyGY7oIGGhIHmdiS++IH2GCDtO9Cq
twEIh3Bhj7AD37VRtYAtOGKKcx2X7VS0DUMBU69TGXQQEqDC5ON2ILSGeHWhf6qiBWFFifk8RgYs
iWx6jJDduq0gyC7CvrfajamU80I3HXeJb6pzLGWeq8Pa4Ri1YLbGaYebl4v/r2IsHekhhTz4KQtL
9xbGLmIjYsCTRLUONftlaedonc+adWN1TbkHo4PWMmQuguASsF8fdNVeRXp63/7cq+WIbBv67Ary
i/NtLIEdyonKCPlAtc+pUKtIEEk/yr23jeyL8FueG/Mgu6X4zNvUFjLIfgxNKHGkeBYZeIFLspEB
qIw75wFqrqMhFSybvRn5F++6fx3vtG6lFcBurq8qz+2Dg53MOGJPvhKtY8fvKMrByHKGduVnvbPl
twby5tiQ9a71WRZN2IkZ1hHgiv58Gwu42Gh05tFFgwXxT5rV1CCSXXb62kAFBsGlpjlm7m2NkcQz
Tu7tUe1DFV4o2Eqd1OqqLkAZhk4ffcy64UM01em9FVMdyofsILvnmQSDnlcOokQ+to2FP+37yO4X
+tgmpzbqm5M/16ReNTf86tXFzgeF8NRAR99YiaVtICJla6+xk71p6PkCCqu+n8TFlfRoW5qe9yGu
4dAAZPhsi4sMU80J1wlWdtOSpKazHU0lvkw4Zh1gYz0mug/TLUu9aj1TelyCPY8vcmOW/GNV4qa3
CN+2R7eNj7IfY7ebFLANyROmlnaSyRO9Hfj/PFlXuotUAhkGI6/Xk1Ua67wahtMg9iYPJKzck31y
dBB9OaZycHBxHQCeSs6xtOedFcbqTu61w4gf588+StIYlA4prJQurXbwksudUWg+bnUOXGKy1GJf
M6n+Y++I6p+fZ3tDMQGaFk1Ezr8Blur4+udAR3Y7gSzXtKC60IX4alaZQeU0T06oYT8MxLACyGbe
Tz/3FLN77Xvb+5/Mi9xu9e/zDxpyKr89Ql1TAwBmWBbiuCZ7AGreV3VUrx41I/ej5wlVU4puCrAU
lPTX+C9Hj+TDDTbvGj9GJCCYRmJo4aMqptXT67Qx0VeNg26Z26XFmVrkEuw/q94a5Aaw8AQ3R6Ea
1bZ2LkdlS4rKFlrxfgbK0NcZclBOG4wphfymR9dzyL9Q8H3b3Vn+CjHuHdU8C9hBAH3TJbOvKrA1
1aHGagwrJoiss7Gak7H+4LZ4DwGQ67+h07CQRnfi8NIArp6HEFbl4U5MhUUePjYI2xlWwcO0Ukt0
/Sk/k8H2QPRhPiWx7AirObBSLWqzYjRtrMuIyO5ZMbPu0aSsLrtjgADH2bLLm2GYi2cFDciN4Sb1
So4m4hw+Vatd6zgI3kSnGbYELrnEHZIVcQ1VJSMCstJ4xP5ODOP38saXkAOqFKOTR8cl/JG3YRnP
yjmyT55BTnE8lI2gVmJxUBgLLUqI0GUtoDLNc6n12v6tPEC6xAHw2kI3l/N6ItetSlBzk402x02J
OqBEZizkCa5nEbUFx9TPAa/afaW2LNTkaQwWq+uqLeCTUCYMD2EdfnVKEynhrr+Ty0an1ur7pgma
g1qPd7JVQ2m7zx29ll1yhSn7EbZtDgYH/tb180BTbw10PidwOlSyVmoDZLbQ3RhlUHiTzTz0H4GN
H21RNMeRkuremD2/Ta3E1DzFPyis/P5jYETH3EFUt+bdpGNJ9Eyt5vWsv0395aypOKucijB0cFMn
CqojemVsylR9KpQACkLbmuqhA3h93XBLagdcdK5TZL+cMRq1dkiRdUDUG1imp7cZkk+RvicoUh9Q
urxIJILsrzRL2ytkxB5SpX/X/+t8Gdj6AVDMkpq/qofGUfdUDGRLBX0fvFCfyqB5lh5XVhbtag8o
WxApE5j4f55qZoO2zpDWofYXPLilZj2SWa83RZZa24EKxkOv1Bgjh2H+je/wwlnt64zGCPz1XA93
LpXdlQrc5yEle3SqBute1ohlF9mb+5oSxEkWkdFf01ctdJ6VbKL5HJ5YVaJhT8G5KId5N9j+yW1g
UIm17qKaUn13/crltyq/UAfx9etwlhn67tqUw1pqANsWB8oR2Xcdvp5jgCaEaaoSfNWKFnoSmSXL
o5bUt1p79FRvPtSIcy+TThs+lVqxaWol+q74Q3ZjFWP3EKeWv0HsZ96SO+ousL76Gznl17OpjdIe
m0CdebEm/jLorP5T45WbpOrRuDVC0i99s5WqQYoXQ1XEAvuosneyLb1c1MMYfY3dcN934fgEuUjZ
zJnFglZxyufWLLdyQtDiSCePrAdrPNmNQnULv+EL8st3IRfTXm5st68WJbzU5TT7r31yIEGvrb55
myj3KGza1+NkU8nUaiF8yH8/WJ6LnPk3PSTnK4NcPJ3zZZwDDNFEXs4Qm2vgK9tHoCxodYlwWA69
TZIH+skkHAqIkK/HyIlWnu+bCrU2xFVysy+/xhb2niUsxrswda3bYYpyqFuq+RApOCfhTGZ/T8EN
yrkBep/v5kY2JnldUt0hNbOTSIg3YMQVKDEZY7ATo29gCbBy4zGUMIo+t4PdNGTXY6MpQ5j8ipmQ
I/5YXkegmu2qXh92toDHZJVTnOSexUJPz7Tp8Fs/AE2yHQySRJsOV+DQ2xRxlCYG5LQ4pw6rFVQc
9alDyyn3zNugsC+maKFNgUaZQsh46shHIWxlsKwSzVfCzo/Z8lg5II+zqiVJhuwar2LHvC3qrniO
OnvaOJR3NyYaA09O6O9kQIsRQUVSIhhPQeujEqmYOBcK9X1f6bfVzyMtcaT940jUCTdDYGxsI+vQ
rn/2KwBl1AAQtdCtcHW1ZKhLBZNXaIog+EHNviFrg5A3zxVUGyoNeChShzfoP7wCb3+fGMnpdjXV
1CJwygntGbLSnGxd7MtQ10k0nQvWtW9CRXAgKsyVz70HXAnUyUrOph71Y/bcZ/pG0QLnpiiRn7gx
7qxTJPRe+RAe8lWEHLKZS2RSJRBJnTq8jlw7Z4EwlN6XbyNy4rsD386W6CVARjldHlj22vu/cz0P
VU9sq0bv1sfpBsmm9JuqRM6NNU7zua81a5fliBcYLgo50GVAVeK1KGcgTp2B5IN2OtaIFvQlsMdY
CYAuogWsWq1yH2oLI7fIT/PQ67ZZNXDBSVvbfzhgEgfE6IrXisrjyzBhiDldA4/AUs926Q77DqLT
WW4cnx/aKCjLtgIc0YtN2czRAQDbEUWKsCExqp7dn0fJaW9HyZO4Dnq3mm0CahSlaMQcQzwLzuZP
i0l6oO/7/4ez71hyG+mafSJEwJstPdlk+5Za2iBk4V0BKJin/7NOUSyK0szc724QqOMAdpMwx2Q+
kprEM6afLxJibERDInnRQgJ0phjvRRwCW/0VmbxIQoaIMwcZ0np4zwebC4rqRhWv0Lfn3NFa98Us
Na3lLgqp3w0jA8QhyIakDRlK6wAZARkIH9G5A2TRdzDQdxvpSzYzT3B9pl0UmX7tSilq1dJehbSA
3bVLm/kOrTLukTaeBUSh0r6Le+MsUboxKhoku3IgVoxD3C9JI4XxbKNze6g/V2y4dh4tDI2vyLBH
CkyrrXQLSgBQmCRmtOeAaomAfVwsKvxIC1RD0XZ83k8LdziQ6Z86KZGeZCcF/2BNYhVuCJJRBiaF
WiqTP8KR6vrsyNUB3tnewrd9cIPhGdCnFapZXrUs+jz9PDchW0wo6DygjOE+xGHKFqTQw7hZgp0U
+He9rj8PRvDWOGiSmhowNGYOx0gwXv4fa3RaoDs136NK+tVocVvH09J5WTs5IMwZFQ1/yWy8UwNO
LEY10bFn6fY3GcA/24dOuGZ5AvIvlqA/whtaDNLnqBeIH98kOo4AF64f9Tg5+ABWQSVV/Pjaenj1
9BzJ/ctvlFyZeMVQMkBH6McRN0ZyAhOVs81iPi+rAD0DKeaXt7Xoq5htFLaq2vbv/bCvP/TtO7Vb
+FphHRMwtC2oGUM50dIE0PrvTvAzg8bAecZgT8G7ikhu0bZqkW1CGQLzlmD2ArBlJKZcSUobwEkA
gCXoxhUZKcWt4fXaDpA0x19kaXL09Samoz/EwFx96ZDr6SZvfMcAkrYdeOava5HYJTPL6/UH33Ty
lzFP0TmMtDCY489mtLwxQ9FXmqloFJzMBr/27pIhxSuWX95TS20fBcYB/D975N/BLk+K3MVjMN5r
MAwNNL3OwGtNqclNE0/nvRIdHFWGZ4Ir0cXM0jDDyo0uXSlX2iNjJ8NzTwF4NaV0esE2TWsxM02B
lVa5fpvDot2jX2GXIM2GVnDRvZlqOehEuNazI17Eun0waFvwEWIWhGQ9x5c0AB2mABoCwHXylrQB
OkXFgqYswE6oJK2Yr4BkxFvoo0fN91gVfAY4mPD4LQbYuH9EZpfeIyftoXkLtRL5VTR/hsArBlhO
jKZrjoqR7A/SfYzYhZa3JitwTf7NKWrSYY9WiB9sRIcCcfgak22f8ID0MWEOF4SM/NUDsR763eWC
De3XvkBxUOI2AAF0lU6Jg6oPLE1kWHYUS2o5UpYiFq0oIGLlaODGXwF8wUXGvwJsFS0UZgBCPVHy
M3DauoXLKuD60IDlrGrW1gCWSoYOl95fPbVmX027LG5PJKqtjBUr2pXT1TEYAXHb9UGuEv90pgod
7Z14HKWHTSeukp1R+T/UMyzJ5dOsUAovWtGGlORejKASFEpQfIWHcsaj41T5KzDLeWsMbHbPunii
mExUyeoiOJGo76r6aETpB9LRhpz8ROBhCnt8G7Fh9l0CirzT1A/BKen7ZABnXhn6G9YD58zX4/du
zO0dN+J8Q2QzuH5LOfgXLODdVWe5sM94ApA/jPbfyN3Ey/+jImK4N1MInm97uueajuWb6Ivy7Zt0
3giIoh6Vx+7DOZ2XRAy90g7A4+K+f2d2gifvcgS5oBhFr/Fi6eFK8x5q7rBzDJAOUqLAhT1a9s72
Sv67fSPi0CgDRqBu7Sn+5bgUP7Cts/3/EL8Q5/kX+0t8On/6XHSel8+lzp8+Lxo/Vqys0F+w1HSr
2NE1EC2+IEqX10N1ZXTEK5W98ISKpL34ttIebc4qMqMwyvVfAyZWmMtj3bj+a8C6Ry6hYfbPSSAX
5EbiPdoZ2rTcQe/Wg5CRorHw7lGFNphchUlcOB4ec8PoZLJur0RkG6FC3GWFcU8rMp36CmDaddXt
bw5Tc7dbK5k6TBLkPQDmwzE+JbzZUxQUlzvIEB7jG8a9OjsKPwxDB/A44eZ5/YTJQXYPTpEn12e1
c1Kjiin6PNAXXj5pWZR0z6To4yzZ6Xr9VFka+gnb35ekFR4qCCrN3urfk+Wmh6nT3yYgfEy3moYB
3gXDDzACevPjApoTx6uK5b7lLSoQ5aOBKQt96HvUhfVPgLOukSjGynVD4F1qid0f4xSboYjdQ4bx
ymx2XYCYClnlNGm5ol3y6fIgWltt6INPqvxlVI82Kh4U6HKEK0e5myeNjE7BrlxkIIzcoVemToDp
IM7tyojWgxFzdfrSxULLWWHVORqvE6D5NFGZgAY3rCtMc2JT4/p3vcazTnWHiddNiNfls4+0KYSG
1DKSlMp9CnWlo7XZTzIKo2Nc25MpGY0j2/VjxESCauiOI8cbExLJE1pP62bDx9bakSxG8Qdzm0Lt
2YB3kdIrJ2nQZLV0yiKQX0n7qPf67hgNgthG+NPG7YC7jykQJDnZgOKQw6YVcezRACnJ/GycgLcj
Jkh93CakDTU0k6Hyc8TLJCmU7G+xyITiW715jueWxx4EWA/UwljlQXnHM+sZ7yh4u52D9s7XBky3
EEwTxjGBJau55Zq4cckDrZfSI5km5CKEB+/L9hhQ/yN58Nwo17GY+0PSu94FGnivbD6BSYb7Wnxs
Jg/cehw/fYz2B3w51XVy7DGaM24YsPBbjNBMyVEXUlRbAOE+gL1DrEyKIW3KJm/O8eQunkVPs22U
wEwQGmk1+mE+bsh58s3z8egkrgLS7tWZxXma73me7OTxbi2vpOQ0zNopy3sAyYnTlseVRxTnLD93
3NSYPJz5abbQqYEejB8gh+hmJJF+aw5ko/nB66x5dyOn9kH0PElX1UxIe3I+RbjapTaDUQwZzBv/
y1Gp01D5q+7Dy5Gvpl3Ijo46BwHe5JEUVf7qCP96ZHJPCg9gd5cpGnWG//NR6fh0Jpejyj+kOrvL
EZWtOusgnjMwivXoYPr3izsu4WKiRmFhoE0CIt9yTd9wLcyVuzdX94IZGLjFX/rNLVxMkL5OM37v
pZu3/aqt9OrUsQav65y/AX2y3mkGBm+3JMu6YdhWLPg2t01zNg6zFERZoQVU7ZrVOwoQe7G/sVOM
XfEWRA6LHLXTZW4b9YaZJhozsja8r8VebSQYiUMCALgYNQxJSGoP3W6gC51OtLoNQ3bSJXDGfNfF
MAe0bHZoquAhHULrFLa6dTL0MpoXmvUtwwDC8UpEJkB0B3MD0geLBnwjJ5IpX5KBbwz08/Xgr5VC
BqV1UX6v/Hg6ShGoVDUMCLruOepYlvUSbAP1XRi4wdbXw2kPbrP4ARjn9apr8vkd44uPzTiEP4yh
2dSNPX0pdeRAzLDDaEibYHAFzLZ7N0/OTlkyz+9odX/sLONbllvZ3hL5KTTzhQYQjYDM6R5JAux4
ZJ3QkF6uikhDFlKYkXoAmB1fqPVvAWgxUGZKxfIyu1xx0DWj5dvKiyVhM/w1qyyTxUqv64xhkA6D
iZRWlqlnaUQZ56YsMWEOGuY15c4nb1h3HU+PMh9PGfgoTrS1BY6zJQmvcvM6rJmw5mRI6nDagbm1
24Zt+uOmOFLT71rzbDC7l/puaBx0GSsbLi5awo3KKSSXHUaXEotwRYlK3xRZtOnyZJy/TADCP8lX
xqG3kWIBwgKevkVbTTI15Q4Eq00TrQse7eXQe9B1bD2xzFvJdTSWbJ26obsyCexLrQcjY/jKAC4v
4uNn4PKx50TrzaPemgAjEOQJQ9d+Rq8Ae+boKMcwEv7LuiCMLwHrrOyBpXZlr8/NDwBWxwwgtsjK
F1NYHLg/rq/qgFTkc6liSLu/25CIarHAgEZRkXaVXYpxGSW6DUUagKuWBzOc1twb+j1LRSchXjvo
VVe9+Q76/AVzuCJn/qvko16XhdLM/H6n7GmPYsTJeKUcmA+ge6u9t60oegLbHU3M0YwdScp+SQva
OGgAfYRE/i/8FJPtWJEHDeSRHjGQiGB7p9QMQAnWgMDt6+lz0Frv+Bz6c1hYHEm6zFlGtiXlmu7P
z1EJubL3YB8bkJN9j18qauKHprbb+1Jzww+/MEvmbMBXLMFADM0OFi4H4EISpVuaLKx5US4MPeku
TmTlRu7ZqQSAwg7TTOk6QWoGsKi2t+w98MBlg6BhR3tzfBjd7FuZuniq8m20LbeVdSJj5YE/SLJB
KysKPJZexwcOD8NmNVK8jbEDDvzXGWCW+2KqMRHge1G1T3UvXsg1jQRoYyZt1JQA2TUjQL3Igjak
7fPyq92jq0zJNcsu92SrCZ4iGVjEBPQGGGm6xyHyqgd5pItpYbQYlSJyIzGaIMKmMVDiOA0uqJB0
UNb4/bIDLPg68wpcUcUmArUq9vZsGs4S261q0dSaInXfhrW+1NyuXimPEnhkHLC9/xWBIrqAnd5a
Q4DiJwqNCfKRi16AWVJTuiCvmSaDAZgOLeq26H8JKDflQTEIhStkaLT4auVdBl+MSO2QaeGnQTeO
1NVGPWjoOy+3cRwYS9muJtrdGo1nS9vFm7RqUwOF6aYYUd+Uol+BlNM/BhprlLm61PqBjJR+qOLM
uwd5WLxCMd7/jHmZNU2UBm33s+yH6M1CrW2TeKkhTWMgVShTLQ3d78K0ddJrU4Dee/ctimurvplu
opIpoDzHDZ1AkiQMeMZgjPC2icvchQYc4B2Rtjt4ZV/REgxwGK8G3zfqDaKmW82nUcDp0wZcOR96
9NycMjF7WvguwCWtqV6Tsihd696JjSv7OWUfgjppT+k+BNFa87UNg2hrMoDfMLd/6su0fkK66sMk
sC4BCQr+WJQONhiYED3QZyuErdDDNXxojCbct0bI0EFubj0BUN8F4Abk+vgFfR3RMkhy+xlAbOCm
KDrMkaI5/s6IwYqiAyzuWWvbcDH3nvOFwT345R7G6XTrbvmzsSn7QFtorf+cRUN4MIwm8BcgXa12
GGrsZf+2FF5sqMVbYhEIu5b1AHYA0Gy3oD9yia/MPXAOUXuIrLdCt+b7obbfLQx4vpFOrKRlAfCg
y8oykbOMzPghd80lVXOpPNv6AlhmjPziKBSqlqtMTJ6DQg/3P1UIJjOyIKWuW8sEUFqXumqH622L
VwMrQn8IaBIN85M/cpRa8FxFMGw5+6aDVuJ7XuHSW4+cvXDA62/wR4jvegy9nfIAY+jz7F/51N1X
vNFl35EV1Rc9r9pd3fQ6ft1DEs+PLMoK4C3EpRxwHlyMceDy+dHPHPuFZp6dcEZdqQvuCeEoKcN8
7ZbV2b4Lc2mPFtcQ7+Ozubb0YQJGevZK7XW6D7xp9CqEgrC8/hiAE3ANtPxkR1rHd8tFkNmapMrq
h+9OU4Kv9FcI8nHaPjogcRUuycdgHl6PwWS8wzfrhQMYd0+4ux3j1glwBe5qyFKQ4owBnntJSGoQ
+9mnFu1L6DnzdiQnESlpQ8i+4L7d3MiVbWIO7grTePNSHVEeh9YiuiOic3vSgeA7Na86xvczLavR
xYW9iGXV7Z6m62dZjIdlqdUBMv7aD/1nALEBVldsgPDf3nllJ1B3xVruknTgGqS0q9WYdqx0AwwS
MKeNCvF3FzLSNUG4mOSYLWuAAR2ZQ/uAD9s+NG4fbKsgYwukT9sH3nmYgBR7SkF25KEUvKjOHipU
2ZbBlhTK+OYYyliFooOr41pGiYmjFHCik7Em8rIcxClvw/WC87WJJww0byakIVKzwu7TN/jM4vdf
iQV8lEb4FOm4YOgYQh/u1A3WgYaU8tkB3hg44/dTNz2q4SWSkwXSU9/Ltub7jMCgoqAHYbfYWBxt
oSs7tPV1hcGDhSXAoZT6ykbu/q6eevYc6gUa2ewF2Hg+g1OlwXRkgctaWQWA+gP1eRVFwIKE3ECP
87p0w0EwlDSffM4Bp8LKj+ZYJ3for06Argx5bQm4mz/ddRBKrHnE2SrK5jr/kpoJGtyBWB6LL4Et
/uGp2KtSQJkOyWjtSEEy0ipFpWEkaEFCL7TP1uMwoACuhHVoWzta0obiALXpUQeDS463ejTkusjv
dIIHj4mNFdnFHhDnT67AUCY5mBbwrkTrWnezhV6DSZGMr9RtwKUfyerup+OXw2cD818ORrjeC7R5
rLneW6Iuaj7qLHMX1Enju+YGPb/+lYWTtP9hQTGsvHIXyegU3xhGEjG4HOXJ91D74enlpigi+6fB
s0PLvOgLMMnzJZuS5tnVubsJ+qK9KzzwWc2zDUKMvABhWISuOB+EOV8xZqXcjaCNvvRoSZDuDFzf
G30C9KlWBNUyGnMNM4rA4SO8PUu3FnNq6AdaKTlIqjDbR8L+gtdHagceQ9PqByVvnQItSvin47oq
sOwUWh3tEWSdkrnzkAB92f8ZaVaqLeOwRtZFqc9rCtRfYO/8yvigBUYBKnSPuexAFWGC3QuL6egY
mXckEVWCQUp37LveO9KK5MKq/VNEjlRvJlNhpRwv4aUorb19wCv7gK7HYaWN5rwh6IFqLqKnbMAT
DHG+oOo8rKYqmCVKAZ4VgXsfj96mzeO93tfekaDYCLDNc416FZfWsCYZwbm1XHcOepV/IIsr2wls
ocLdp2SwciU7DOHk294qsvXNdV0taY9uD3TVp+UU+mzb6PMjXeNJRJuru4a6RZBG+d6EIm2ioU2p
HFqMLiwtIIAuVR+Ji/bho2fVRxJF1HqHXsIns/BxM6K2lDJtsnWBJowV+pnxqicGXI8BXDxaov0o
PwK1vAHZ8eQt6S6gbgrDCDoMpZjiPtk6Nu5+YEOxWic7pS5KCC3BWHoCxhK5NwD10e7t2hTYloVX
YJYMTBAgLYW52lw5Xu3KyHkL9hVyulLdhqc1wduroLTXNWCoC8f0+pBm5ncgs/atnZ52GPur/cg9
9JVW2Us7sp2DKzazG0JFu4C/q+1ll3N8i5QDqeS6RPsxJneKjySbyEZqbkNJHUnV5upQdHx5KnRW
ZHR1UDoJxliGB1YXUJp+sw4NMwRyZ7YCDVbxDfgj6RLzOt7DlKLWoSzsOF+By6z4EvMvGZBjgd8T
21saLQ5Y6q4isTS5a76RNshd62o5hx+NKSyXnYth8kXsdMMdo10d0xpgnMO6RkXpruAd9CAwHO6U
BhAE5raY9Psrly7RDPBG/6O3DJQH8Q/cM0CXLoLTYaRCrd0pAQkPBVKHvRzx6kybCbkNkHi1a4UQ
o+dgagH1GqDCRIdus6BdVnjNOigG/O4EbBGZA6oj0yTSkcSLIenVbhkBLQzZBWT6uhazL9qM8Q56
oDdnPcN4XPgxB1cWfsROfRy9WLsnZQtEyzUoi6sNvQGUPJS29PA/a0G7nYFUjvYxEGVhxE3Qj8ya
V4LFA4lBKoKFbfaJp2EP2CAo5SUOE5jrkaErU17ZWAF6JvTBbGMqggkPzP8lq6HO0fe71rMWSOBd
WmDWobavWl0INI7g4xoavabdWXTCYPCtWGsMACW37TGkNjrOAVkpupYoLiAo0Ukmln8EEkLykcH1
IJdngekoax2kEddekqqzkE4BeqeD1Ni9Jza0jAdv4yJpd6e7oFwlEW1ME2P8/YC5UmVLCrJra3eD
Nx4b5H72j8CfQ1zU8JATXygjAPRu4KIwgtvpopC0ImZTDwczjfdIjOBhiLgl5C75TC2+iopRePSL
XaMlg/bSggb6xAwwKYgf2Ky7xlMJlEZiluBjajyZDZITYq4sRBPsk40VTZmBsVDqlN/F8uLnF84d
EE+2gAGJAc0bliYQYwrWrXs8snVg5URNEdy58QIQa+zYxg66yAggeSB9n2nDxsnLGAVl6HnKqiMv
28T3lqyzn8EpFy0w8hW8JoY24dW3mA82s4P70QKOUZdb2mdkA2V2R9nmrJg3OnrVpS3woy1g8HQd
Jsnsjs9719bahZ307WnCGMsCw4Im8KDs9hQDagoFIxNglll21k5Bbf1EgcBqvg5pnS9u4M9pGVW1
LnE7+ry2rsDRSYt5q2vodCaWBPJBxqRVSwJWZwL+x9XRT6V8s+9zUJgb9T2jrxOaJFvcMgr5/bv5
hjpJzBcJ0Ny3N1/RNom7Ax4u7lN/TAHssXdFHw6o575aWdHtJPapWBZe1+1iN8j1rTNhxEZoZRKc
OhmFSSOaZm5k5Cbbz4aCg26x1LoNDWFMXhdvrHA2FrGBtrhDD1wY1JwHY0HqNE9Xo98GL0h0+Ktq
zNwdZZMNT38N0ETy2KZp9JoCopLELI3jO2tupiUt/8lpBGDiGm/Y9ABRvnhIudG7YGOm5UsbTVer
Hit60SQdptvlCg8e0o9eNWN0Nf3Fj142218x0x6d+RHauiMOdhE/BwfVop19dMGmBaiGPH/eptTy
iro9Gl//aZ+8iZtE2mVRfu9Pxry9khkA5l3kQ9Js8oHVxYouZhZdBe0KWJJVzPfq6jlUU2Bs1FUv
1uwtWDT4/urqeGVjTKikx06/l82GbErREKVXLRAqWntluam7xQuN+WY7ow1EE9+RN27S0hJvpmA3
FcZKq4z/J9+8TNxD0NWV6Xw00F5zpPI46AmW5exGR1k3VyV7v2jLdTeazZKq2hKxknY1C+Vm4aJK
8yS30aKN/ppkVeZxjBueZeDpNwRaSY6H+tMggFcxWT9iIhFqU3yNc6UmDRk2sDyrhR/JYjF5RHu0
UREKHaXp2OrcFU0OyIEBNYegBgKUrG6nGMMG/fZqpIDslIkME4+juU/GdFNNEaoOJpCYBFobbTqx
1wEvEFiUQbUnGcG4pbnt3tiSnGy9k4Fe3J3qw1MNdtyYvqEQWEkldfJhQB/DLwkzpOKmhY9chVcb
tBW6u5x+xR1Qkg9B0+xzoDCDFzvWPmvpuve7+UvYTfNaE13vYxngtmb0b8BunL/MLkhxkqqMHyag
Idx7Qc+WpACx80NW8fQNUAXNPihsMFf6UygCkt5g7bwe8iZBxxjuk6C/fgNgafXQe/qX0C+MI0Gf
ZKHlbAFo/UYrXhpTek8yv7XePAGOAnCmHMj1xWcu3m9pg7vLeY+WlQB9v5HR0hjNb85soy3qn1wj
ep9WahWehUnzH1iohmH/0dUKnA+8bALuwzKtALPBvw+pA749HeaEtR/A7dSsEwHD5qMH4R41xZOE
IPUCv1x6bTztSAu0qeze4+MpHUdAqnHg+BPkm9RefMnWsKPkRfmHGBQDKSRaE9hyAg9X6t+HjfeT
mKw6G2XDosVlg5Z4nmpXmOFv9hj3qD762YDqMxBOjcx3PjTiogqpa3b+/WQaMkKmoz/Y83BZIiVF
AP8yvlo1mr9blNbkTYeHDmrRQEFcynsSrQuDe0saKOxNJP+HPrLWzMWQaitmr9IkvyssbfhoJQ1o
QOPe21tp6j2hPeVsURjFXWyZyZMlUitiPsOeZmtv1s1Ps07Tdl2DcaCO0NauhWJqzZnApuQEuIYT
pOwopjzqkln7Ou1uPcxi2Jz/agzQoscC3ANAr6+DB0+32V1mApUxatrgE9erlSVezMaGp4gOBBtl
AfZa/9Mw1pgNwSAwxfibhYihLFxtWJthhX7WXCsABKZ7qEyk/TYsDfRoFk35iCsqZv3c+EgWSt4B
L2MRWU2/JbMcqaVlEzsuivUmxkxbE33jgOc7lh2wU3MAtr8z9LByAAN8nzDKt5jmLnmdTT5vO5tp
O56kwdMI1LQFmWSg345Ct/1C0cyiDU6uOeXHXEQrRbQa0TJMS3y3WhCFgds1ec0dDfdkD31wcZtN
+xHAZx4NIptOgBwdjYBfNFedBIBTfQonwCXSoL2Zg+VrxJwrrWhTJ1zAZDJrK8fzMX6H5JID4gg5
vg8UsOo4FeHxaupfhAkAe3CSsjBn/qIH9P1WhWUlSIsBEYe6Xt4+RSFgozM7078kWbnxtEj7Mcfp
E/pmp/d2SJtVw7vooQPN3b4LMyCvucOtUwES2B9unD919uTta+YCIDudyp9tje6Coge9RcRN/qSJ
xnw8iQLeDfXasRW/coFCRRv0e+qYyvjlMIfx8OTPJ+CuGvkysLJsN+n1Hw7gCmWogiPI/+xQgzLa
5U5zz2wHU2khMilBmKSPjWYlADvATR3TUXfoXzqLSJ64KL/ZGRp5rhSZGT0OIA+An5L6JTh0ewtI
XjeK0OIH3w6Bgqh1+N9gQl7fxXaONtYkdvCcIc5mcjMbb10ISKd0ORtgjMGFZOpMIi1twdxWRNFj
uyYndUQ6i9r114OHBs2CxfaEsQJMYqaDgV0/DL4AWFDbgmS4Cg7sHeWe4RRrsXkiK+nQWylGyy3v
3U7KJjjMNX7KpsOTFRkqa+QmTOks4gJAD5j9TVJe4nI9itnWYWiuQ4/cOx1B+cR0Rir4SKd0iSSX
Ie6UOENy5VmYg7RMhBMnJw2UP2gsEkwXi3MKmPclDsC5EPrNhoA3aVM5UfcQRWDzae0wwbliXk7B
dWKuDfzEpYWJFTFvR1rC8SSF8vhHBRk7HlBPO2AQa2BZb8CS8IaLSHNyxOgbQYSBIRvdyYBc2ROQ
GEBEl5pvns2GMQSyU41JsvndfgRfR3Oom/oTONS6x1RwMNNGd+bH0q875AJ+yUduZZsJ9BdLaSYU
eaBZDwVmQYXjEOnd4yQ2Yd0WKMRrqOJfFHSkymGfpPdFLo7URzOOdDl4FATZZhBHomikiJlnbgz8
dYHWZWzrJjOeo97GGKRTVOthLqc1yZhQZIa+9o1geiALTxNZTQbiblrSJgRxGNrbDFxZhEPHxuhB
xCUlxah1EH9TXOUFOoS1e4mbOHq3n/kHbgYg83SAEBwkoGbrXRaD6ScFw3APYmNSeLzsFhjXmfZK
lgNED7fI5IG8vLJq743O3qpAOpAj9gOIOhbKCUht8VrDRIUMTooK+QMwoI7TvnZnoILh7rdmkdMt
88htJN1Q4SDrkQy2Bkp2kBFpmTOdMua+2kCVZMC5de8dwxnuiZqIbL180ta0JNsq2gErovH6O1Z9
c7wX10yTu1BMxSNv7oAzWPBR0dr18xBGWLIMON6rono1LDe+Q4sN5uqlNRn2iLeT2XLHmF9bvAZP
jNePcdwDwHgEnJdboiZGS8Dq6QArTUBZ4AIv2Iv5C+5GI1DJnPpAyyD2nH3eufZCw4wD+tgKb23U
Wf2oRQinT/hv5L3prKWxCOfX2Y6UdAQK1/PzCWGsw93SvGvkooboxXm0pcnXkuZnk4twmABkvTYi
DEqSkZyvzdCXv6hkb4PB0YyEGRjfjiW/g1disLLTu10b8whDlaD4oE0muD/UksyA+Qcegt/k+cWB
bBvTRjT0PCkzwFSgLkBrOkTWg++VahPWhKIrcM3TA/1nq1Sfd7YL1nhaAirMeAYTIX1DSIIkmQUO
dD09YGrOeUlBZnFrn5TPZEqbBGMqSA8i/t/sw2YwwDj4bDsW8OtFwDwGZBOdj+8CkdWSjVpDYPgr
Qmkf/HGscamarsHddbT8AnVJgLpXRhAADx1NtLQkn5j4gGlNqO60R5ubOGopXRho6GQwhRAvT4Di
XJ0LCCVxBuR/tUvHKC5nRGp18Kuzvtot7bBdgEW0Wc/u6N21Q+XdGWIvwU1l2zTla5R7Z7lSkq0T
xEDibycdW7kv+McWfYc0PoVQ9haZXjuQrtbD5E4vHigcuUgTaS4jq0jkokV6vzKMOMHzujo8ev6A
/k2mKhbZ09kjYXjoQmvaSR9lIv2uPwJ97NBkr+R9rZH7t0cK0wD8nMxE5UL86aQR7aoTp3OQjrRr
6wZ9bGWhzki5KpmNBorVNLf+JjHirdP56MsXY6VBYjd3plF/v5ohNTn6Hrtp2CgZkNu3WVRqf3PC
hLK21JwUCHlujcSN2NiONpyqjmGo1GYHWqETEdAlw2wPK8tud4M5v6Uu6969T9ToXLC82nZGM27L
zqg+t19zXpYfcM1dNaaLK0EAWLN11+vzohDXDtpIjVrbVu+uAY8NegF59bhY/s1GyWiPGIqYuJp5
qZVuSlRuFgN6pdbtrNefyhZTsi2y9aAS4w8Da/FkJOSdY7KV5zEQkqBx8eNovpI4n+dwN7sF0BpH
sET3Wvjxb95mz7xlNz8MVY4pGYDe7qOCgwRWy/vHDjPty7abzfemMV+AU2v/5NWPqkLrJMBpwByM
K/6b6xnFOs8896QL79rA7H3guZ30zovYIu/UikBm66G6DHDlZVQ31hetMawlqgj8IW+a7IBRpXAz
Ad3z1RUkIlGGwxiDKW3RaWwt0U98ttU8h+H1JHymcmIIHIDVnGQeBpSQpMzR5byqotbbUe2RtGo5
tUAxV8b/r76U4FTGY58BhJqv6PvpafO860YgwnUAuMyXIebRFwWyLztSo5JVPluPtE/f+KJo/7RH
JSDaah4LDqqtl/aoh3cEYOmdBrZjpbzqAZa7YxcAAMa3XdkonIjuYNlIrOKEkSCBQVKERNKv0vp2
2XDPXxsdoMQrDhjvvOy75x4cqM+zbocLcPYYO1qSol76htdIPfnwtgb4dVTSh9fBIhZl5i7QG3Db
pZ656oLY3Lc8RqJd/IMqDBXve7GkxLBa0v/LMvSVITLO+GZWoGVvAT3bAaHsGchp9kYvUtGWZbPn
uTbrRZdkxbehNk5B6vof2rGy0awKi6pJsoc2zLZmzoFW0aNzHnCa5dLiiXWaMjN7si8KJhR4Yzor
yCMWPfW64xVLfWrPCg8lKxmqKrM/PNQxyMOPkPrIajy9eluNFUs5vZEYaFax+le5UviBv+QjAYEr
OUEKkrLxXklMEvysMbFM8uosJyXBEE6EUvgrIsn1PACri9UdCSanNK18g3xetlIQPCRDy1u26gwX
qLvKRqLsVnidkz5Xa41p6bX9X/1v4+ErPq+dYMrWmClxXgDsusNjt/dAKxSHzVXuzs5Gq/B4DRxN
lAtr6zspSVTY4GApE+/BEk8/jjuZq9rmwUo3+J6g2QYg3IOZCLw9TrDWqtIHwm85vMx5+Jn0kz63
CweNJ09aPuggp+M2Lgd6/BWOgc/mz3oWARv8N0fT9bSFxarsPp/Bu1UVU/Vg9GUAVBMA58+Nb312
0NZlCsaK/z8LQ8SwfovRjU9dM3US1y37G+wbwbnZ0fzJ9xxng9cN9PHcwMWpZQpE87M6RIXlv3LK
xGx9Ne3n6y5oV1z0u+uATHCQs/o9pTxpHrgesil/OdM18jJdFv5gPKbRBNSuFNyyLJwxmdeG74kL
dmsNNE1o0vsvi0YrQVmLh/+l0wTxS9bYyEuOxgEjSfELbRq7ARN27WDOSMgCOzGBRj9LC3LyCs6X
mjUiTRUFI/BUwGaknvPp+b830IszFuW0UQp66jfTCtjGSs3oWYB8hjkCm3iEZ/t/BnTmk/NoWwYm
2S9AzxLjmdZ/9bvBhb4y9yeQiHn+ORjZyQgUTPldhZW7dJLRoA2PQdCvzSEOf6CS/wze4Op9tI1u
5fDBvi/Q2Aoqjtreximbn2qOAhrv6+ALqACkUxsy6ZSMICnXNde+r/7i1AkncaQgHzED6I863qQ5
SIMljgoKWJjX9wFEKmBSmJWXy7yqxj3hqPh2o28CcHitSTu7AMfqKq9BgQmILWg4yACM30k0F+lg
eIAgmfgDrdohLpc2mlP35K6ikfYqmjh0Oo8yGilpI85taqL/IHtEv+Dvw7A+GlAtFFws38NvBN1w
NxWXIe3iuOt99sZCDqomzy+PtPk/0q5ruXEcyn4Rq0iCJMhX5eTsTvPC6u6ZYc6ZX78HF7Iga+yZ
rd0XFm4EJVsMwL3naFVWnFDkg+WYuSnqHehWQHkLqycMNLLJSrIckradigg7FlWDssw3z1ufgOEP
L/PWHOAbIq/p9Oe8utWiRELJ0tvRAeJMecmdklNe6V5P3N51NuqssnXFAYXgofJa1P/XK5cK/vD6
x055Nu/llgdtdLRR/SXtY+8gdRRiZGO9UtsgRTiwU2boe8XCRyOzamWo0qvwqclOkmoXwOwAmg3z
bNlVLHwBw2v0ouflfRVp2h2pWD0YuxroZksyku69RzIWxq7PcbOO8pVv9KfKs9HDJA5daA+blAMI
SenSFj98O2b+DohPifSLUHVQAEHlgdzwWt2dYjd+UUGUqLFT8LBeglQi8iPDvyaqNXcXcwb27anp
t2OjdXiJBnkXoDZAzSUOVZC6RxREbHOvCQVAI6wsF8jBFRBMLm6RXyUPeQ2mtjm26p0yUACgpICo
YZV8xUV8Pye9tVBTArsr0lbcwHu1mCmlmShFFlnLVMxEaZoaOEl4uXybRZ0qpS1w0ZWzUKz0diy0
TPfig5EPGqjjw6x3xXYoCp4t8EjoZIvcMYGuJQ6tbkKmISmv5Czo3uyVrpmH0Z3zPYB+FmQg75qi
b7ORnUKuUqgpTNdu8PYislPklSzPUZkoSIk0UomVAYAN8tQoIemvUt2EKZ+rb+D2M6iZU5s1fE05
POB+LrzOwcY7dd/WaL/IDPD2dS1A49BhIbr6OsAkX0TN4pMA7o0XOVhwjo0wkJUO5ExhN343qRza
dVNxoKC5mlel+tTPpQQ0nTxzNfPl3OQpXJ0N5aUz/tyH3Mnxs+9CTq0++CWXOoXb87rk+/fvTH3u
S071veV64h7zsdykDiqHbb2vn+gQ9Km5AVeXtSRmETcCvQjpnL6esKT0t+tbAhn+mmc81XP0nM/O
PvX7sz6zsacIYi1rKYs4M98CSacIpWp1SpC5yV9O4zp7KvukYve4qM9hqh40TmKNQkllVRxUpqHu
rlGAEG9AyWcD8NSwv2JdZUTfadsdSjDRfLVa/desjdo9GS0zXSasa1/LPk9fegY+eOE0Bty7szz0
g5AISOUJC9RusKIgbGDGGzNtbemM0bhEe2l3ICuzx1+jmMAVs18mQE/91QQJH64nqLEqLSeg+dQn
mKsxOf4HSoZ1A5IB/CPHsk0DJRio0uDggX7/2MxKq+ynPpheJu7n2EfFu0qzogZz0VLee1iNu4V4
E4Zq1pwjFfRR47p0iWtPGqhS7yrskkqnUh3V634xnGsDBTs6BYtUdWliDqoBpIjLvLIQ8D1Q8keZ
KCm6BGSmW5DkD9JJl/eGqkJZoQmM+63rVUCmN/WHUsDI0gGvavWptSepIsAfr9NRguoOD4Ty816l
UILe5yJXTQR+kEuoKA3NeEmvcpGqhxelIa/3uciVZhS57LqwTue2mCjOH3UUiOz9NHIW4EEGrUNf
p69M4yEgx8H+S1ZPSx2gm7jBi9SN+StYssO7UBTulGid25MHGeUBHjc5aAYKoET6W46bWfgMfDLT
ANg5mJmdrdfq2qYWMBDgDcZTL/tB6mFotU15rQ5WwypAaQMATWOLWf8BFWbYAizm+vXSAKMnx9IP
CJwN2+XuDX0z8GMAkjW78wsQvK2Tm/T5cwrU+FWEWjRQUzlYYROHMOgfWFLEdySNNsvv9bjbg/LI
T5aN2Qdb8OGAVUfEk0vtl/MCpWjVXtez4pkM3bgNc2sCIyG8RBPuwXTxdqiCHHc8z6yCAm+QM5Oq
GFo5M01Ckf/P2eVHUDMnQFoBr1DJdrR3WVvVzxSsK8dI7JWSCjv8wRyVUsBrq8D3nJ6tAX3mS6PX
AbFTZB02l7HVSv7Y+dOWvd+aG7V1ileLnw5PqyN5yNz/SJsirZrWNfk5tYpRqUlH+cUZ5wP6GBPP
Map4o8WWh4d9v/ejdRvaFgqqBuuAxhmsgtOQlHZVvJO7ER95GsZtLUKuXGhY1LPPliqbHLmhfU6u
mxGSC9lVQ7yoegwY/RctRan8Kt35ZN5OIXdbDYHitClanTWFXJ26HJL2KkgmvpzdbZB0Txtj+183
oRvOGtcQ+Exc5yboOMCo593chOapQBsz2kTFtaQ7odoOvQEMF5XW709+UAwAwnWwJ0Yyj3MMC9Cg
rUMLnfvKiUaAJR5O0scVkTKcOTtcRJo9SUqvYuUElLX1425xOyulVe40upwncJPYDgSPMSgM3b95
4XuvqW5MWBGr5oOuee49A6HKKk9m/48mrda24CGJ4WrpI5oOKnfa2EF0dtW1IlhlLPH/MLJ6PWAt
8U/wiER2povNK74iYBBC+wDzU/zorSUaiIALoVFux5b0JJHAQdJ+vnj2hAqivMBdeX/eVu6BHbTW
gOKwVFdy2wzvChQ03pPKsed+N5tOIT3ocl5p2unGo9D8YinvJh9YaQaUBCQFQCn+kZ1iCwugAaE7
AMwqNEGSZ6B/rxQvwngcSJ6bhPXLoR3HrdKh1fhQFgIXVrgxTyvvw1nfkT+p/heJyM8CNPkHiXQ7
HJIl0C2cLdfqapn+xwImQzvg7S3G9gxbNz0bPIccS5k3eGVDiiqBJPPKFwv4uQffLiy0Dk8G+Ifb
HPsLiflAhw7sZ6cc4BohaD8epJtRaj6oV+Z2wdBolaxHsByhzBmvzhTi+905GK0N2NPjABxSCckq
JgLeyz8mChJ3A3DuczgF0WQ66lkXJNbOr7irATopatapwaIrQ8BEDuaKVHSQzBc0NHIrJyv5kkoy
aZB8sV5FsDmeV+h4citgvhocjXhMT061OMxZOh+LeJeVdQLGnABr66QnD6dq0Y+sZPTyzkfGt6Sh
iKnpfgZArdipR0o50votlnAy+Ygrn2TlUysM4LtNj+R29UjpwNCKCHp2Rhsi9nhbYFoMeT+vOZA0
t1RhzNK6Wwxj09yRmLmo8sESMUCqveKJFfEjc3WwtQzjeMgGwM3IsmSRAyCQuswRN8l1DtC2L5OW
ea8l1+7OoFdsrAE8cPmWphQVhWUa1msUEYo+A/E90RcgvyKyj50znr+tABwC66mqwVUivleV6Opr
pRhlppBYZFcGmVz9sVSeurbWPEVdbemgRJM+ZDn5P6I+ZQ+BrZlfcaGjbwLdcfZ9UDfBgpxm3Td2
emOBgmzMy2+RAeq69yn8lLMHUC2aX7VgLWNcoOam0c/RQ4dWVnR4Mjft+GAbsbYZiz5/jX1g5fYa
tntZrIOLPrWvfHkeJdJX59HZF7yK+yhAVTlVr2ZxgC2kGvVasn61z1prgV9ELEtPbV65Tx2Wn0Ud
KgVEfd/s2hxdrKSjQ86d3wmAjNFxPPJi2xcTaPsyE6S4lhvtKg94PmUUo2XMbK/F3Kz5xvSibNv7
Q/Pql/lP2pH0c/c79ousV7uo/K2BXb3de4eh/AGsF3YkDu6Jg2uERjaKw+9Y/OtGTeTek57Hd3b8
i7wzYi5R+mn6RUJsligcZaA0pl8zWIW9BiiL8hqgaHFIfjNes+K8RQFz6hxFGvKnA4rCrP0Awifg
gXr9N/DmFCcHDbkVqrEOY2zlp2gOi1MiDmEYiMrJMBtX+VwB2qAIA+AZCSeKo9ElmEK0tB6AAAYa
8nLOczSZVNWaEN9HbuVLh4GDCzQ0DIDF/rJz8MP17AiFvVP8BxEafBo0gB/2mNRNtSHoQbPGy4Dd
nzEML2iGA9FrkEcdYm+zNiobrJ7hGdJQGyegbpFZoRZ+kkoiHFI+oCmDFDmt785IJBVP/56Aghlt
KqDIHumQoAS7PdEQay/oeWdamB417BVIO4ntFD6AfhDN/xQXtijduPImbZgULbh6/fwIQLJkTyUl
RjW7a3BL4HJyKUcBTQlKWpTcorhzbcz471E6VZRCI6pMIb8CLfsLSi2rXGhIPl1lg1wzR1G4IH2g
9jVqbpN9bUompfKRPXOklJaaHTTDjMD+w6uj0tOIdKjvz7AjLdru6JBW+I8wtSBYzZbj73Se/qHI
khR3Egjk/zKaaQCbGOC4JPlSYkWaClDwj+RictxKeb0Phz7bqp/B1d3RDXrwWbbh2Uy/l0j81JQ3
uWD5+uxC1pvflcoyszzfoIUmkoiBnp10j757L8ECNSGN+cMZ5vGf0sWT4ub8oc5RTGO0SbWgUsEY
1bL3VlQ8UvUglSh2YfZixLWD/09syEeD4ayBDjrJqtWCgxypDqtHcqWgiz+pUjQZrX3QbgAVHzvy
5C/yO1QRC+yUl0kLzrmTS25Zu2iKymDfcqpfphYDccOY+iUo1Met2jAZ8Fw5t1igI9UA7Nd7p2a4
IuMpk3ZKsFPvbIGSVC1V0GeJKvGASlGXRHobOCvW+eO684OdMY42SApC4E0L0W9z+y7LUZpKYll5
1lmMdW3rCqsktrjEEiIJm6p1ywcrQb1owYFI2/KnCFS4q8AcA7ST2/xpSiL+BCalZqFPoC4mkQwu
umGB4xneU1Q6ZvWjHyYLkshrnrruODmo/hZpSa+Bt3mbZwMKlYWODF7WnOejKDLQfJOYT6UD4bWc
j9z0jlePAhJ4BM/uUFj3Xlz2R55066rLAbtTTD26XE0XVZt94aET3Ne6I4t9gIHRUGopiGQROY4A
7JGGq6BzFsPd66hHPlIVP/4HUf7op+52sPohXCtZNweUD1Mxf2J49QItLXwrlaHdnQC3MZ9Q6tdh
XfxR/lDeS068c1xuPhL8ZhLEzT3u42vD3VIPPDhvtVesvVILPKqbSaBe+TD1fGHpLbdaAYULTYpO
M5yabrizJyCCscAJ/TvSYRur2bi9nixaXFlPtklVpDpuMiaQB0GjjZikdfRdYdRDviInOZysttn4
IjICXkUPbvVBH35Y6GBes5THRzf3skfODQ2cEGjiioZkjcqVaw+n8NvdPFXhSZ/Bpc1M4EuXwYsf
+81vlrAcSG0xe0SFUrZnQWYBKcPlz3VsDwBzZM7FtWp4jgqtTYsFewA9hi3Ykht7A1Ch9tdY8WYF
MozgDrCA0b1XFu6Sus7eOQCsNLgzHePhXLQd99zEjzuZv6Mksj4FdfhngQ3FDZYyABGQCTQAEGmh
m7kMkz9LL+Ib8pPmgsACCEFABCozxSWZ5hrSnWJEhizl06Yu17QGS2u22I7PDmk1A2DgghDPujiX
OvKjVVtf+IG0MljcxJJOLf9SrAN4yQUeGnBZULkoTTZ75qpKdGsFMmOGDXcNABFpAkZXAR9BOjoY
5ugcC3+80oOPCkSAFDHgYQm7zUggnSX0RLh2wgSP9CszKYyllvM7ADoBlZhbIH21gJK7DIeq32TA
PQEKzzjzrWfnzkLKKNsJ71GzjzdT4T5iJ+KxCXFVFSlIooNKI9MCt+OcpmMaLkxNay90AbeGHQvw
D6OzngAW23eSi01wR/TSExRjgvZ68iTp/xB3mSESHfkX6f3srTiXT86M4piAj7ucGSAg+pcyBCh0
7KxTLBU8EAO6bgFwLJuxAOSwLnypWRS+2KW7dqzWfSCV8lCU6ZccyiMf2nMO0gkPyvHRLOTxr7OU
HSoNzGIoF2WnF/e8C3+gFNLckdSjkNJY1MKADXtpwEs6AAM7090Uc6cvHSC1rkLiw6RnEvnw0rSp
vmx921hJQkw77lHR66xCe0xOpomChwAt7s8+Y/XS8mv9R1a7Tw0P8C6oMSxCTc3fucn/sMLI/9aF
3FsKIs9HwD012wLwocDS+SRPgjwd5UkG0BzZ9a8karfOWKM3FFejpEH3hKMX34CEglolYHefSteI
8GLW+Kt8ctrvF9e+B0+DcK2BE7/GIoi5D8J2G5oofQUvj4XqxAxQLG6mDy911AWCrRN9srXxUuJ6
+gWdM+129B1z1zfB+FLk9ecevshR/luOOsVrKSD27BVI0wE32LVPVI9mAV9648OwIpEK0oQH96Oz
x2z1zaZG6a3pefuwyH6EAMBKloAx19YdXnTRyidkfw67RaCP+t7vo+SZDq37G7DI9iMJKEo2jx/F
k3XOuuR5DNJuAfIFfe8MrbPWPO7ukiZ8zDRuvGJfNjo4LkrGcSXOf8bGuOCGH/yYRr3fYkV03nY+
s743IKMjBx3Aemts+OJqWnTdq+1lT3YM/CfAXM2g4CvLOy0wxkdt7lBxKQyT1gMAydWtx8gDXA2I
xM1lNTf5z/engGIEPHAI/WenwFw0U4uMYWXenoLVdoBC8FyU5qWufpqc1DixvjewaVQ5ey2utqTC
Qh9wxWlIB1340Yj8MnApO4MGrD4vQUssLpdF7/G7TtdxCYWkDqYdgGwHr8FWFFtSz0MQ3pozbkbm
RecmJtsaderKiy8ZKGUIwAN5taWcIl1dROd05Bbj4b1EDyzuvzyVyLQEOatgaFs0+69BspJKQFtF
Xkp+ZLVn7WxVmLWUQGe6sabMkeklC1aagDXV0mohH3zLKW/2Wga4P/moC+LVT2TL+m0WY79ywSm6
TL2oNAH0xKb7KG6ne80NvuAWUu9JIv1sRNM9GhZHgCtFW6WnER36fo7WlI58lYHib1KKbNwvq73t
mz/kuQ5diGd7sEDIjyJEN2DX4o2VRBULEhwGqkMNj6KKGa8moCq7H8OlYdSWpMYjfjwLrb7GxsMa
A3Yg1yAgHLGF4jCshPlrYjXzuTWuJ6Hn7/SBC/17/7wCTxd3phG7LM24d/NW5iH9R/5TOBxTe6q2
kej+tFi5b2zHAAMxukhJNfpNtS6A4b6KRMMp6Yawqu7HoFuiPtf0FqSLyslAsTM466QonHk24Ol/
ipIFWNwM0O6KrGKOMBmNk/Jr0IOMV58cc4izoINX69W9bndLkuxgnh+m6CHDXs+9lrOXptHs1yEf
jZeOP1UG/lJL7JDvJ78bHzthSwYGzqQqAvewEEvwhKyiYkh2sz3Zr6ZmOGAsRDk5JfIyMDoPNgew
o7DSLFZkvNQamjTbIDVeUmzpijxk/2wmacSrMjBbqnyRYO0xWBkCYNAVsILq8KmuGcc/ByOtNuT7
qRtZ7cTptq3T/W6ybAQVU14sjclAKUBR1XdRy5N7ekYga49TxjrY29PJGIEAPRkT9Mk74cv/Iv4q
eziVn2enKS7ZgTNxsvIiPXlD12KZCCV7CkqGRlH+o/WD8KGLxuxxwmrbY9WDUE25kleQTsG6E+Dz
LbZXhhXhzfeTBl75Fj0zCoPeoCYGgTo/JV69RfeLcWr0YcGbPjv6Ao+FDng1Oo9I1KZZP5FvXuDe
JXxJRUaQhPx469/MUrarZ5uh5Pm31Yp9ExRT3ZPGp4WhyI2AQuM6S9KFeYlnc/JBAOo+hzvSM8Hg
bXC0VQL1D9hhYZwDfS8tgagsDmhQarBBNC8TtO7dkSrw5ubBTcL1bLTZGlju6cZvLfYtEldLn+XB
HYmWc8eMAGvoVTLfm1hOX5C688p8+2mQMdxphtWufS3xN+hsjl/dESAYYtmapDkMFw1amKQkbFGr
Ja9j+PfFWZmF87+F0uI4xdVRtHCavEGJQITvYA4nfdW4KCpgGkr+RY1IiJfhZZU5wd2cM5/0Se+d
9SgtDT/Vu1Mt/SmPbWm3eUhvBF6/AFjdVrOiB+owsqcufgzt6IEajFC9GD++twVe8EAtXeQpJBWX
GMkDdSKZkx0DbCJ4SEcUJ5+psoMn/PnxjInakkcdtRPY0jCdb40z/Rwnvfi7mQ7oMMMzcpp0T7Pd
MeAg2tWSA9Tyee7rfoMqh+wEjHYfT1rsOo9txfyblw+XPAao14JFFTdPBu/MzRy18y7s8L8wt5z/
CIYhXYxiFAtdMJbuD2VVo3/3u7F+mo/80NSFBsjeqUHg4QJ1uvDSUyVQ7ALfuBaVlVD36to+W0lU
Vq2aTGDFuz7oDUELsce2RX2o6nRVSlJCD8DyceAsdB2XdwUrHQrc6qRh0UoZhpY3EtU6r1FS0rpN
sr7CrSYleQP+cu10uHulOvNfyl8JGuGwwoODyepkkfeOdvSGXBRYGcaa5bO3Jquee/PR1qsCbaCw
UnT9q2Vd9kqK0upwc4xH7diXXXj0sgRr+JeFBs2K3y0W0CIDrUjk5XReeAjxAhYuh2qcV0OEwhzW
A5H//SIAiY1RxEtsKcQbV8BUOuJAho7avBCVmQCvWJCOXNIpiYG0jxqbsu1XjjODlTIqGqAvin0E
Oli06WDQroTSBuDvOFpiJyIH4uihYQtlI3WsGaAJpKGyzIEA7SX51o4ukxpPsW3/6ITVitap8K8d
LeI6GF+jgdsbr4+rQ2C5+UNvJlg7ncf2Z6hh8U28GmatHaFzcR5eiyQaVtguX4LeNwEpES8StHxi
mAqU7CpHTatv1Y40k46srYDFphGQy7DbquQwMg45sCOBsGN8zytgstMoYOV5FInRUIzGdxop6yR0
N34qC6geD0Pv/sndFJcK7Cgu5cLV1dqXFYCduBs0c0kLWa5cENPiYoGuVX3LDXCNTS1QjIoMRfq2
EElnlZYDFpUvpKksD7hPwqZXtbfJ5jRc3hi8FOu2oaudc1DECNJckYOECJuxKGQYX7Un4qYYUhDq
gtQ8+BJVmrPuR6A6Z3GrodndCDdpYE2vZQ5Yw94zjL+0p1IQjKmYekz5GtBQzSEf5gWVr5R1Py94
5PA9ibOLAqHZrb7LUpX6vdUtULmV8FQWX7Ksf43c0DjKdbeuxf+LEOmXRIdcn69UtGTXwMvQLf1I
P7WLV9X216r3uXiD5boqNIxV2gE2U+AazmlQPVZYQCMJT+BSouViN6+lREir7z0vEtkuntjYclex
WQT3TV0+6nMXvfLWro8hGLlX2Naa/xD6toiiVy+PvuIb1DaRgI5VSPlTPZYnKwGxmNCjxhDQ+mQl
uS/nboklBtTRKbh98kFjtow7Q+236UOhufkBsNk+doUGe5ebeAw1AeaPfUDo8nYUbfreMsQr6kmp
5Mg0miWAB+01iS36NhkgV5HFD5rfVzoaXrIEdlAuxtIbd8Sfie0KPPRGWrsgEZek6ZFGKRBdegCM
kIbYMyeGK2QzYZFOuaJTfdyhEwU8sIJg88rA7lmQAPoYr6OAnivb9AuxEkjmAm6U94UN+CO6m8zE
ZmBDV7u+e7i6c1x0Tp25wGkz/rBNDVBZAIvmjt0806H1PL72hh6dMhcds4qvbpoXJ1yW2+f3QaQy
0SAugxr8zY9N7lhY3C2w845X/Mg6RVODA/jvgK8jhjzWgGAn3o/GwrROeYn2RGkJyPNy0ObkyUzz
Zkd+H+YyjF7bB6WHAox/TXUz58e5xMk2evbk4U0RsL/2CMDnQHddNGDaWAxjjrexsDz7WoAN5VCm
DWgjhGgadvKcgAVoLHKOBvSm/t5pXndnxAOKl+3ZXk18vg6dfKDDUGjSdfNj0jV/9hZqtic86KOj
Gp3AyZhmWxI7vUcRowXmZBIZQAjv29B8IokOev7T1/zoBcVY/SvDsyLget+S5RXakClZLNoEP0qG
BX0ssmsa58sZpUezYYN/Av8Yla+fDzOYy2ds3I3Ye3B9Y+tZ1dmiHAvN0zZThWu70qkMpONg2I54
4B3bMGn1FVnrhAFTvCx7KZKf3oWYbkqD8KhF7kbNRhEq/TDrwcKZmLElgzxLGtLJeBFuEldKFShO
JGYllovHnIGGJ8f90CxrQeQAako6GJ5+HvHszy4NumM1O3AjY08RuoigsMACoO0IMGpAA7/pPkpF
OjwgDisdO8VLcr5KeDVDnAOl2KjtB3VaV9ar+d/OTvlRVjCMpgBPE2eD8pdwEdQFWEXEp7tK0/H5
OTVTe49NNO3gMfOO8I0I1YhGF/0V0BEAgrRDNFp3Fm6n+CcWmGWku8S7OQefykWn0tUC+Oy9XoIn
0Twa5h8mlMFYKPmrcqt+qodaIGFZS8WjUb6piFWD9KTqcIdVPBqkAjf2Ui6WOQCpVnnI7aK6ySNm
UyofVDMPIjWdDukvs9Hc73NdzTZ557MmN8rzwQcRqe1heq2zQEeLebqJQfv6hV7fjPpKYGeBXgHf
BHJ7i6EXwDehtPvvZe89D2J11y7qO86n7EQSHQwXJFGO22DPTqzpki4sI3uL3mO+ULquQLGCnXcA
9UMipdexBKBSkl6lJF8m8gKX2N6WGjDIew2NnPT18aIITknMn0iir/W9ir6vzBiDk5d4TySRqy0C
gcDxpP4UburauwlMDXrSGgtw14W/zNp+jdFw+dolXrZ3WNZt+rbqf0wsXJJDo2H3O53iBqygevFI
kUBDDX/p7yLjuj1HGkG4rIBDiFU776mvwvwVS68n7uI/2fL07DXKLGc5RkaxI2M2AQV2aoEHEo9F
9mpNYfjIsmwvJRFwCSd/1s7O0gPP+C7E/sU+pro9XzIbWlqbrDQzdvDwjNcBOmSXkdLNruDKkebe
9FchQ8iVkt4Z6PWgA4ro4g2ufiy/cTd2dwVPUBgs4GjNwOlWXdWk+0iIc+7/bOemeygLL/iWf9Wc
pvgW9GGEh/P4L4oA+BO/SpCXGjiORQKyTjqXCQILHK4+LinLWUAHxFoHWHEw2KTb2eNPXdBVx0Yc
yEqHG52MIAvuCHhOV55SKXLVYfCs9DIERLwHdPe625D1rbN0+zDDa+80hkebYRNtLkdjLZVV4bJg
k049EDLJ4TpCjkktPdwR+HW6xc2tXbHjWaeSk/laK7Oj0BPv02J2KXMxVGfTtMASJJ+reDKTTBYZ
SEqK9mlS+RE6R2+cZTZX38MYhTa9QPEltht3Qvvb5I/3ksiGdL4dPIyAwjwCZvLsBpRubxUBIxd7
jdBR/CWUgpSvCB/yxjqSF+lHjbvYm3U48Hf1c0rPRXMfgGrvyzoAo8glShLs0IQ3EYNv4uHJaFCg
nPRHFNmWR/5FC1rcy1uz7VFeM8/5ZmyAO9gJD3KjkXQimVVMhJGXU2mIxaomKnuiMp5WaQ6GaiI1
o4NWorDjSh6nCKSUgblRLh/6XcXJYYQ3UArMOtBpxT0oUWj1mJaLxyAaH3wHbwdvi8qk5p7frVDx
m6xJbAXG+SxcXWcnl5lRHuQulFs543F0MQGmHXe0PWUjP5pJuZGutMDXEoMtclXEWHXL9FZbNWKZ
B9jYyV0aooVESLFYMqrAwmKX1fDsijUhJ65B6mEY44GMKhxMpVglQh2ICqeAEVsLXm0dWe5i/VHw
Vg7Yay9Qq/dCFARDVi0NrNu8EJGB51dLJiSiIACSwo3t3+IK3UVOMcM/497PQFku86m4y5ldbE6A
fXPbdgDKWDWODfIBLKQvfAAHgxT97WB0NhjTDdCXoUQrScB8DQtgEdxd4JaPfmafnUPAvWLFvuzP
MiCJz3EU4c7d73Kwgy0KcrEzKiAsdJC3lCEA77F5WJ6u9BfxRudkLR6ah9TAtl0TtQuK6wwNQ5nw
Eug1ZnuwmA7qWjGR0Es/GpKSctOBdJo34nQ7MM/fGORUypGCsVFugRi5/ZNiZYQ6JZLVJORz+bA3
euV7lUp8RfRhfTcAV/flY33qTEnpQ/MR346IV74loPCBiiqUszjYQV+sObCgF77YbSG8fMLRVyLp
Ql/H4kwX7kmSbiJA+bpho3cLt5yv/NCaA/h1FSJl4ZOMZrh32xRmtIwXa3vg88Ik4kzBjInmtuao
RC50s+DApJFb6dPGGcAVK9zIl/QqgHQOsXFeDcmpx/ZiuVB5bJ99zwJmrAJcn9Ew6XbTQbBqoexl
/IP+heV/M/3nqn/pyhq+1+aoyd/A7a+FEmRIIKOiMN9WifYzngKnABYedrKuhn7f2cUiTS3shdGQ
HNrRAeELe/SiDKQkIqSpdIejwxNyp09IdDvEdhy0fgxfmSjxomY1G+nJClDE3Qsi4QiAR6sIC0GH
qAORsFl9a7Qi/RaHdXfy0hpFBUKdm8bZi6d+d8o61EMbftIunRbb515Y+xOql2YQuGKLnt1Zbb6u
Brc4ao3O7ugQoPNsQpkTirPHjH8lXT4GJpiUhU8yBe2yTtIIAOoQp8Jy663XAIXmkiYafHZXFLp5
jLAIP4fDAl0SziEAFBWKxHGo0Vt6ZKBtkqNsbNjOSUOUkcPogz9ZupHY+VWLb/6DMNJ9FKLSx5oF
eEbyGY2E7ewykpPc5FNiPCUbX+unnd7q3gG3Qe9Ao0mINKrxCxV1RZDl8MZOMbzyrqN1LG6gUL9i
qxsDOZvMR0Y1IfnciHKqz92v7HwsSnB2Bvm65MxZB9jwwxNEUB17J8DT50hHrUPFPmnD/m0k7R/K
ucjUVixYSKeEeHQCo8NUFED5vALEeYOzSzWOJVSuj/uuKc2909g5+Bf8Obhr3QHtDheLdCSLWXgR
2AbjWcaQjg7AXIchzQEiGEVTvIgBDA0IPAENjucSd2toxb5q0UvXej1DX6jl/8PMq/QZCNz6pugs
4KADYPR10uxfeH3JfntV+w0cKMGXtphw6RAOmeMnr1Oh/SIguf90KLTqWzux6wyeXy/Cbkj3o/jl
Zv4qHsEK5w6Ve0y5DtQs8VPtzdxZTv0UHSPPA3g58D6wvi+92rBpwdGB4KHDY7H0EkHIRV5lFrpH
NHG18uIwXbwAGImfTzPl6P/XH/wWKNwE0Yc/Qr8eEqDcE4ifFWT48TLvhdD8SHXxL0T/gd0AbEz5
Y2UVsPUTf6FkF38e+fU9SeTvNYEn8xd8NCm/8ufozI/tqcECIBin2dS6K2t8TyMJIDfQcGEpeNlq
mbMkXkc6XDl+zEKpgogbkvWeDf6HCXAInc3uXKPH9asH4c3CSr1yS0oio24FtzWJKLx3Tn754icG
rn/Kg0Z+OIabKXZB3yryKR5rFU/ZU0GVKzMoH8rsec9OOm+zxNYWYQIOdjzc9MdOHFrxKkCjnB70
aeigJxpvDcIktWDwrFY3kZxeDyiTHFKoXs7jcopYMuPKa5p8iZJB/2iXno8lyRgY5jQ0wkeegFqF
jFaqQa/8aITWIV+a3wLKBt9gmyfZBouIY7ElVMtEL1HYVTd7CYeJxQv0TE7temAMDCOm0+60orse
RW3USV1wGd34Te9jB6PD2k7e/6yAtLvSMuavsVSKTQiv68uVPnjv5NqJQT0BhFSsfgj/qGdLtMF5
Ama95NHBr7GbRZJWjdEmjUMQtQsj4GyxojS3qxgoi+VSiwJ/4RVph2pWgK7nYHw4dA6Q3EikiKlO
Dikb0gdfwLJHWnVORx6D3sl0qUB5L+YxxGIUvp0K+MD7qtfwGALYrkWYx95D59UeFtEqfT0lHTYP
xYEMI2D40KvunLDGdVZd4slB6VUOMrRzgsq/vhiwD+CBlOagulSpN5XaUNHi/TUc7Fo2A6ueVTIq
t5tQETXpQbMl/VUfrWptvUnl8eqrWU/19kZ/I5qBP66yZvTfcbSlqbnu8inYqz4z6ln7H9KupDlS
Xsv+l143EcyIRW9IcnSmnZ5dtSFqZAYxg359H11cJsvlr9573RsCXd0rMl1ZgKQzzD5uCxltoEfb
bP82ny99MzsNAxUw7txf5hAbLgMJdPag/LuoA8TR3tHZTYsx3dB1LKg4umvb7xRTKijFCmhl6I+s
BYiNb7iaWtDBHqB3oVoPRtXad8CJbqHyaD1hOVI9TbVT4P2rsp5YpFb7apqAxJC9sbDdtco1ZUO9
EMRsV/h/p0P9nqm7cIAvaadr+cqBqsF+wF7KfWLjeWr1qeLBFAX3dHlQTa8H9Qlrdla+Kkvbuv+o
CLQZBawU9NaZgG1zXevTFWDbsXhiwHH7bl0cotQKZj7YFMeAvdfBzAcjApjZYAE1hrPOSiPJgL5l
3Qr2QRM0XbSVsB12EvJHDjHp4BAbyS2IkO4NhehMiUGcAipVwTvvrw4N0qmbIg+nazjers1c6Ocw
Va37Ka+4b6dKtRX47veRlqiga7LUm3L9a4255kOssR+i1aPHWuuHzVQE2gFvxda1aUKyWs/CZg/F
aKu/01oBv0O75N21khW5r7uJ7peixLoQDM1h21gDMdaY11mjKHtsJ7frPgdGbjsJ8cUCNcAzNWZu
Ql1XcNeOgBOq2tczE9YUHjBK+q7qq9yrImN6AZxXrN2OAwnAYV/SAnuTN3DRaOH0uwVWDc6BvE0l
+T4/Jbng65yr+ZOqtBDixR6/rn/q2q6BZ0nimLvAwSxINzn0b53MOg9ZqR2SOnbWWIe2XlSubICV
yr9pSvaage8At6ypdKAO5oCIz81mFeH5tLLlhxnStltltWNd6TyOXyZjFStsAOt31PBDsBQsN0qV
1wAqQKNiltcmePX3YRr3Oyhv3sBfOvdFCywYrXbYMLYFtrlKsGYK1gqTTSabij62nt6G3dmx4O8n
XdyVILmFTnT5qa5DSDerOjsbSqVv3Snkh8ZpuxNUw4FLb7rGn/By22xGcLQCz2FhZV8nlrpT8im7
7Xpt2NY8Hg5p3OQnKHCKtVan6kOSt7ANUxLnWxtCecPCJfNY3ODTPGUTUx8wnwLM20jKM/Ycx+uq
gEghweTsuH7tyHVbXTlhmflDMWTrmrXjY2oHuaeZcfDdVL/SF9GxYD4ahfpSALO/yuG7di6dxlj/
/QZj6PYfNxgXwjEaoOWqa+mO+u4Gg1cEzcm6cnqE8Lt7V5tPzOjcZ6Oo1IPVu5WfZmn1KY8T7tlK
2930Q2Xcjrr2TPFUYPVuGvyI1yCS8THdz3R72Yzh/H3RpF67hK/N0L7E4zhsYdBT3pv4g+KNRqrE
Y3qQdpr7NdH7ZsWzqdno3RjvCs3yCXIGOL1xF+smLBfa7jrp4p9t26hXitoUPpfa4JFT3DWmq9/X
Mh5piIcmFMChAQp1gptBAjlNCemESo66GcAQAk8VSM5EHsC1Gk+8CyEW0QH5WVowKpKHwAq+pKI9
9g2DLwwgsetWhcskQH1DBF8V29rhXWHysIBW345a0QE5ZljmDmtJa6JDEt2RDiawomFSWcclFLA+
ODTg0/Z3ORsfW9M+g57Y3BLDEUoS2VGGlKRvbiPuZMdSsMHnUE87Maet1o6q5Y+lCsDT6Mbj9zbm
XqyH1k+HVXdJwJSXXATWKsWK5lk4mbMdYC18WMrjoHwtx19vLgdiyPxZx/2dMKbwpjODAT5rYCpD
fxSq6eAGvdR13G4kIQ+C6E3xEjn2py4wh3NcifjezbEWIMOTW7BdBkLImoqKCaL3pl4HRzNS2+e4
3JlGkL+4JcfivB2BmiSbozLdK4LfJGKYPhd1cO0kVvUQDm12NWhG71M8LMKbQGuqB6OdfIDDVM/J
hr0xKQ1mijGWosj9jQ7kCqd2QuaJZlWCYHoVFt+VIejCrdGVYq3GIPoU02BhZm0V5zAPDNg7mu5R
xfLCfojD6ID5HtQbW9wOYGUR3dSNfDdNYvUORnFQwggG8QR1VUicVm34BR5q0oLR+gFq66pX9CIG
VvepHifAB8DcOaqZ093i7W7EYlBdiwejF0Xys6/NbE+UuLFJDzzo0lsiwZUMb5vcBg5E3vZytKiP
SHBvfUTI+7POTevI74dCny2OIKdtr4LSjXbE2TbxznEoOaAnxBZvQ0fZmEPGWyDu2dDduyreltIw
/OngJILL16e2GiGykqjVYdDC8RG/qz3d1mCWG64pjl2mOY73aRhsJZFxp/SlV1RdF3sfnRFQb3D6
a5a1xgYv81Kmv46e3p25oxk9Cc42ut5/IuKEKLDgYcEe5GyarboGu7Y4W6Nxx+uA3UIc1zlHZvcp
ylI8FAt92jQa95jFu3uYtOj5SyVgjLRr8Tc4LvvmTVYDsBiUJ9p3HScrlOB24amTZZ/7of1UA+r0
0rNp2jiFmW/NsMbomulDaMr+WZR3SjmWkFb9daIo7yOySwEpgCUZXO5Fbw9+FzPw/wZxD0MWA1v9
Q3dtAsK+SbkR+qSjRMpLIpZ703mMXEmYp8ME2wqFF8MNtZzCgcpCFdrDGiZCynXlqifyri0tU9tn
VX4EOp9PPivHZEg9Jf2Gu+MTodF5q4ldlxcRnrCAsLsuqMuKAuWJuXca1kMR2td/f+ww4513Kegl
KpSkVYiWGY4D+cx3jx2FWVWuwcr+bpqYr9cgodADJeq3ZYE/dF3x4qAOyjQ/fyBdlXp4YQtuGqxy
3uI94Quld8OQr3+rFgE8FQcjvKzmepXihx4pNyH+py3VSaXna2ik8X3t4EUrcMPhADiV5okodLfk
tUYeblAXKPbKxLB6JPkwSwfeT/duV2jHJV4aJvg5rdv4i3+bUov6mkl7Dg2OSPMg83XcDmaPckw6
ZMBQ7XOBSfLiMkcdhdrsmQWSxBKv5HV4bjb+YjOHHfCKrgNVNFyHPucIFJA39cXrddrqvm8SUBEV
28dqgfHYNpmxpSZhwEGE17cT4J/+0lx6KZl6IdF2l0rTuNljzeh+WAFwe7PkILZ4TqE7Xc8ihQze
aVugoqEm8iZSaOYhrIEKpdwsioOtov9MJsU4pFL7kOK/hp0jRh+ekni8XobBq8Hr0IvW4TL0Ms7v
Q1McS8iJliXHWRN4ViueZYezvI2Obby/kB9+L2aMdYzoOFR7kv3lFjS8GhPrcgKbjl4QlfbjODnD
AX+3bBUpqv0ITn98UMaiXVFvNiTqHuv84HrLXkPe/mvXZHOzS0ZzZ+rgR1FvDc2ZnWEbrZ+zyHl0
kzbYYn1B92koJQ2nLZBn4Zp64dSabQfwwdZUCy16ewPCqDr34h7QbRpzCubexoKqb4tdkY0S4GNA
vMNa19xUN1Q7TA54uy60NulC9hikayMGLZh6J7dxACZpYDIgv0Kg5ZOfdEq6o6Zu19wfdWBDqSk6
3M5c9slUs6+qUX0PpKqMKzVhLJ1H7oraF6esxkzXowS7le5FoQbIGGw58QiTpRf9F1UXp5QFMS+4
JilSZwKr6fTg6NOc+VjnHQ6ZUxSPRq8ciNGXTyHzraAc53iOfIpTflmEr/Hf8wFPHw8l9JweZb6B
hcOrHJsNvts0wp+M3L0qo8A+N6new4l4jL+Go3hRBXfuoSur7sH9Tjai7/LPbg9Gj0ygStG4WJqV
lcpk9TBSjOOvdTK+sCxmc2WEtcFNrLO5khKokndJtwEM5Vtem8Zd3jrPjeTtgECIv5se1MexTM07
I7Qu4uBRwptFxn/PX+If5JtRb9wWjRbH5g8GWO6rBDlpZ9N/iTJMWembQXTIs5bvqWOR56bmu5QI
3PR1ZhswMZR7e4Y8VDZnqwn2ykDS/oqBbNNc0WGg/bylrcptwqVJI1AdxZYBhdODyENbhNSzjF2G
zoitj38aZ66h9DQRLynuzEfOE7mTSaRjSVMGRiA55Lm7htWSeqS4MUygLxOHWR7Ut7NOS9IDlAqB
DBm9ONqwzAmvONaprsY0jeYzitmyg8502NLCxPb37o9K3sUcewAPgVusArNY01bUTSPSWMJREx+y
wIMPZFB0r8H9bJsM2ESuJB2RYlUhYBI+gFIlM4TMyFMdbi6ySQdgvOcMXrXgg7vwkwizbPSGeLLv
bPBItolIM+jzBsbZZOB8JOXQfxuVswY1yO+U2gI6dZHqONycU9Msep+qp41nJgHewHUj87CkC3NZ
RYtuMG2Jb+iMw0RxjT1mZeVYWWFi0o5uTNHNvV05D0sexemgu8+j7QanJUJno2lfXmHppSvkHQAJ
S4zO6CoZAJ1LfLkerqKr4vUqS/jd98BKTrgKis5sNhWH0WyrsBNkbqMDCcS9U5aDXN/cOTm/NOiW
NPhMzJ1UtMQp9/dhqZNn0Iqis7fOmk1Qp1hK34ZcQnRGpbJKTEF46MG2OgBykB8t0wImCSAlH5im
6fNgOjd226QPjRPjbm5Ck4bihe7e8LEdT1Nkuytyw8HaDnYe5YGa72IXtjmzvw6ls8BR15jxJSA4
/yr8w0uHRqJ+qqHmxRimYWBvkkbC2mXiXVxpKcLq31eAAsc0XrUxVp4XF4BQU1ZZAzLS/Erx7t43
+x4w151z5leQxZaA7o8pVIi3Rs+ZZ/YRFqkSbjwXYFt7APRWp1joxrPADpsmkueYNfgHA9bZoywW
83D7URH1QiXgo6JAFunySsLEu2vHhgF0EPPVH7HRE/VgB+U6hJBH46eyY9aMox4LFL9FPG4poxjp
zX2QppEjEyW/9VKLRl8GoTMa6S3twq6RRv8gZam/SKagrVjxoYB1a55KSQF5wC7X61lt6GeF6/mh
bwKwYKh3gJSzrxdT7l8ErXTIrka8MFBKYOoTlPZ/FS/jLQNY3Mh9mNANrj9kUD59q6WUsTnEeqk9
RMNtOrjTgyYn/FN6KxRApH81lh6kUQ8th6rpBzWEPMMAUICaHmgR9bcaNBphZKtwjAV+vZjqt35v
fJ9MJbmjQ23qYo+XL2hrvMXAvhB+MXbhZokJM/wkIMd7lfV1emeApXP+98aBTHu4gcAOFFH+MobK
uNzLSaFZMo7RWYmmQxCa8bETTnhupzw6l0pZ7nNWQMrpLUZnXFEMbxyhYs66ImUeU3h1HXWqRyNF
45jAPUZk7bpo8apNJXPiIMR8ERqfOugiLWyPvXJKqmKdGgmeJxXE1+1lbDWGgI/8SMsHyQ2rmce3
GjBk548oxw8jfIkwUwCWY6y6AXPuBrNb7ZOFfRJYnCn5bduOEM/Ns/EA2mx2AqoGC9DQM31IHBtw
q6KwvoW8WkVyuU/Xirm8ciHT9FG5wczXcrUMLspp/Vrv6hu9quu1Uxlt3T4y4xRVmoXbruE2GzqF
Rrjfwx9of+Fgt5jSUQoeadbVRTcFK62e60b85rs9xSw1YYe/LycY2h/GXK5t6MxVwbZmlupYsv/b
F/gnh83//Jf238aUAJw0jtWdaWNW2x/Az/hhSl6/qptnp6mjw6IeSfG2zMdtxqYKWOEAsgCzTKSs
gF/GWWdxdJg7qC7A2tbWFtC9KZ3Ocvy3obvyCXx5N8lPTd97djLyUWANx7OF0py02Bhd3x6twGPQ
SN7QfaEpOe4sTuIq294Nc7nF/nrzoTsBHdz4c9Nn9oka9VsCjYT9wG6zpNJZJeASQKPNl6SgrX5a
BjHN8lHVgoeZSSz5yE50Uw0jOzlTgC8EbXMAmEupdwXUk+MTH3lqLlMmBshFIlPUQQNyBr01pB4u
BwDVBgIbUujMURWgaWpjHoBIzLM0Go1SArE2a6tRz8x0xnhRhPVmmJumEOtjobNa3LXSgn3Nux7s
GLkC5oYdv821uUERyPSFh2TEtJGadOAQo8BegdDX8x7ix2OoTdWnK6qHwzT35tyllj4DdkO1Q9tW
z8TthZM6ZmzwPofAJ1Bsz0K2+w6kEm4oo/G89FN6mIVxC/hG8VpEQZLFM7UJ4pOUTuWhASw/a43P
9ApQRKscfvSzSdNHcyh636B3i9ryllQKL68T80wrdz0j+xGJRMP9fixb9QgkM5QJsRtCahax3AMR
sIU7JgDnUYg6l3iTJXM+WOSQcdTBdDrKGFDr4DxR3ltMNxLh8UgZbh2uhWtLG/p5Ky8BqWQNwg2a
UsqNeque91t6yDWKHa6X5ke1Sy82ZLYWWByHTCtuQao2d84b8NgtrKrDgokSbQ3IZs14Zld2U84F
ThmbObelUli7ixiBN+mwjPAe6Tm3saJxq8UhCLdu/CW29JdCKn3TYcD2TePRae5EYLNLHXFqCsA8
VDVX9+/i1KSMJXdJeatahoTELP4dgkJdkSNsUzf5tssA6gpIqCCpwKOsJyxMUTfZxLIyAFtExvrA
rW+pI3rLW2LLWO1b3hL7x/Eoma7byM+xjKekhb7RnU/YG8dPlWSvlzmM3WINKoqhSjj3LLOY3q1f
e5bYMucoApPL3XaoGcp5z9JByTTq0iuC+MvfnzqAYbzbO5VWqbbGdBsq6pZr6e+8BsZRU63W0pM7
ZldbKAND7rgcjUOTBRBJp1OmjJoDj2l0Cb1TfzulhD+ikHaEWW4IMALl/8ejFKoJz+L3V6Rh9NQ4
iqGrtkCxsdx7f/3a7tzcG/JI26rTmFbF2a6e+iRJr1WzqA5x5PBtzJv6Lq0nbJjXnH0F1BWiKKHy
IwuDp6bi3bPJGtPv6ja9hsUQNCBkURHD6JmKiqF2vgrow+fYIPtR/FkUqk3qN9BO2rJQTPCN+XVI
LOe1aZTV69kSW/JsWQH2HUASUABmsHdob5Zeqv2obIn94/A5DbqMtZRQ7O9DOyPUKLx3JVRHseWi
S2y50kdDvxuKUj74wstwH11i/jvRn2y52lKyxD76BEve/OWW9lL3/xk6V6OfZlrbm4SNTzEHE552
tOJxguR911fYhO9y9aKnGALEMjq+1UzST2OQB6qee4ff6ubYXC1HLATENZYSGoGKKfY2MoXeDw9y
0untU82ViQVJGezKeQR0bYv2hwXNriMhZ5OucjYAoWi+IWW3JwFIU6nAm0BiaOmQ99WPdHL+yKfO
YgSo7y2/Vsp/uU9H+3Dy9Qs7Td//57+wB6qqQJ2pLvboGJxQ3tupYOF9GEI76+7EGKYbMzW1K9FE
+hUk8dydgXfosJIcMopR75yCh3vl0en7ftbEwY65INvLYd6nzNnzGG/91ORqD8N6CI1CAEcv3HqD
DW4NT/ca6lB8uoKEzXRlGpgTedSuU/HrdOmns6WpRba6rc1+HuGiIm9haXWkIZcSSy21bee0N7GL
t3rcPHVvNvtYQIizVQe1566+2rPcGK9qgKJSf0n8COj4litfFLCE9dnq4vymd3INAiBuCZVq7DiP
XX3gdaneQ3mwvOkjMIwpTmn1WxrQEAegHcR9/XuaoacrE7uyJ0EvbakJLpZbQUxEvgcSDIYAMcqg
bCiuVFqzW94wSvyODzBHDr3ZD57akxmE3vzGsbTpDYEe/5rOX2uWtwGKxZEVeot3/bta6qjydh1N
A6BqU7+xJEQsrrvyNhUQCjNsSOtFA8QULGD9NqTKmspeLR+Ajo7RC6SRCscb1IZwnsbkgD8lbQZs
PevjT3RWmm78KZKxRMZKvfxL77+dV4mNrmEXWIR7ALjSFxBvs42ejMXBreP6ts2FwL/alH/79zIy
yJPvJsDtjkVYXafNlL8kSh6tdRDdj1HCmuOAPcI16N09kDXqrSmFw1lWzqmxBhBOMWaXqXllzqkk
1StTux6u6kb3XCuGtrHtGtimuJhMaEv93o7GEnpLDNrlcg7ZW/0XWCxDUnrRquoYFNUVrfs2Tyxp
wpkW7Rd9UOzdPLmklKYev80TSTnKCL0WV4FEzqKpNQYqOH29AhyOfAWlDoqFap/uqUkHszJf8zrg
qKLVUvePY5HKN+Xh0ZXu25CxU+x0WHdZ95aqbtshwIp/Bl0dqMga9/BG2Ovyf1+YONWuVAC7rCUa
xNLS3BuH+CKNYCGwc71Mg5VKDgsqzKrCmPuQanHPOMPv4/ez0gSi613s/5oHKeKrNlBHfKEachqr
REL4s98PsWEUGx5Vkfeu411yowkI+i85VIdF4sibJMK/o25b0gOovSQChdd45HVGOlFGMWx63dJu
qNUHZbeths5dpSP0Olayt33rHWWvpnH3wiGtjPsNvFv1i3pDZsyyU2+jky9mkw6v9cvodG3yWjPN
6PXa9FEo9jb6Up876eXoORS+rpyptK9CmLKcs0nVN8rA+cqd9PxMMToMU74N00k5Uos6BzwjYeWT
8dWSRmdalV3ktoMCXPe8nJRbYrtMA2nOVzYJ9hgcPVktHe1UYJZJbaVvIZ9GmaNevmYu88dl2khn
yxBhZcEqL+uM1VSbn4hbBITquEnyoNhSk7HuruykhqM1WGeZRZRCN1QvsyK7mbOmiFlnWDHNY1EW
SwyMJXlKb1lvY80kJ3lFyqLmn1lUXLDoZpyw6ip/bcsPjX53H8X6POp9o4Zu3pJMv+75R0vB9z9v
5jqdH3RQ57v4eceZkYHAk9reoDrTPZy/7sDKAE0RS+L3UAEeN1GU2z51tsKxzn0h/KjjDQz3Qqw5
xy4egtQ7RMDyYBkmXM1NOZwBZegsz9gtDWelDvcF2DBbyqhSyzrm9vDJsgtxTyF5+Yan5olC/3R5
7N221arDMvXF5Z2Cwb9xUpT5i9Bw8vKpPbBbGu6jy0OKDPqU8tu8fXM28Pi6LeLzyONsCyPyxCex
WTokbrwGbyQ9UyuAzAYW4eHENOvhyl68EL329rIeIjzQzGIC4kQQk7TrWy11xs9YMzA3LRyldloE
EHIf3tI2IYVTtY52hgwjW2HxsKlz/M2nvCmxAs4AJHWLFBqRjN8AsAjagKgFUKTgv47wxt212Em/
ZnZvr7usze8aKwfhqzWdJ8aBAQi0MPkqRvdYw8Yk9NxwVyS2HcEuBXPnAdhv3rc/SkwtX95dr8iK
6sZorfHfuV6X185TMgK9+x9erwxKcR/ncbpu46r2RWNrO0hJbjUHMm9xIJq7vhH1VTdFQPrX7Z1m
KM1dnkN/UXGMfkNN6khQNPEiuKbQf1AkRNluCl7qXuFkICH1FsR/0651Vh0rSjC4VOXTMGnOfu4u
DTU4wi8F4lpFIZ+xv7LnNragPlM2cTXoUA/BXJGG+I16QQ33schtuT9P1mhmxTL4AfLO/E7zstA2
IEVMp5GriS2gtt+XWdvr3FBOz6hM9rrTwK2DC3gUjRJqcW0d3mrn3rdrvOulD+CkbV/it48BlvHe
KuaL55Lf8XbJixiVgX/+XU9MDY8/LMkV0irFoDXhFv8roPzoCD+zp671MtnFSgH1ui6FCTJ1deSq
ortXneOKG/Jsh7zXsBoBZd/MZvC6xdr9qGgQ941HqJDowKBBBbK7Jlt4MoJfSmgE6nCwQjiXXZjI
u0Awwta6v56v1NXNzomqHqhGqPmF8WfclNVtBJOqLen5wt4EOJH4MxOGulXUX+HfsitNfc3+LWyr
eboleDHCYJKIY2fVNl5mDEMZ1sRSJGrj6OjwNQJX5xfVEYA7O7Wc/RxbOJJz+4IU+Z4kOTMlf5VT
a7nMXEftZUjK6Z0g32mjCqNaiMTFpr1emMczWRngddOzSn2aewpJY75gLKemG56WnJnGTMFIA/vE
++f+5UJ0RmMYb9dZejUBNXuzTswVbPhSj0Nb7l4362gPhk+yNRJQghyXnZMwyb/9NWNSRDZnTLx+
VAaj9OusaZ5H1dnUPRNfEmWEpnvrNMepT4JznfY1WGqt+FIlIA+kjQpRK467cJcaAggDdEDQzxeD
Nby4WlRvwW8OtrkV1M89hqSELjQy34AAwRFQV/fM2ul1SCtll0OKgb0Oacd/DAmeWf1cOQw2Pe3w
LwxnNU26Kv+2QKJruqVDRNy2NQ2rJe/WgO3eiA2zG8Pb17UJ7Claftvp6Q3WCr6T/SafHHfX4zbh
J1JcijvdAKI5rC2pF7vbsH6NsPvC1PQ5m4OxXac3FRffqQLY+2AH8KzwqSIr08HXbZHMnp9ygAb/
EvMA6oFKgjjK6BPg4bd2jdqnyRDNpMY+574VTgq2bt4mVjLmyNgscgyfJ+6beg3rEppUDXX0WrNM
qpbYu3GAslZm96asxHO1t3PYPxb5eKpK4Ho6J6h80oi/OJTDeKImpUS6Vc2q8hSjWkFa8m2rvY7g
OnhnuRiHCgc5NsnRz4W9pOrUcvCgUcKV4mp5E2+LwdY2A95vLX0zslz4MzJmwOZ5z4AJtSAe/xw4
wyavFfe+HrrgXI5gY0kMTpmVzg7oaud9USohObIo0ergH4vAoSz+BZZeZ+ofP0HDcgxI2VjM0m0o
jqL/YvNb4sPSAXq2t6+b37oFuyBNh05OXU3nTgpaAUU5nRUdopFCANlBMToEWQY6j4CJ0BJzDVZc
y3qqWgZxZX3jBq/1EHqGbk+Kd6Yobo62PPCXOErzo5qUFQh8kIk+DuXkapvXuNb2fetNeii8V2ux
EIqHnlqqAoglTI4LSOPD7iForznvbpvBzR+MBH/6iqnrdlTCW2rZmZphsmJ0+05mYN1AbB1RcCDa
0VRE2V0PZXNLg1GBY0n0A0Q0oLE+QUMBSxcqxAGv88Sn9QmK0IE2r7WIF/5QMnXeo54XNxRIiciC
Ja0zAkWHtIQofNwA1HnjexnqVwENuYTpglXaXV5hGVPHjpIHzwDHS5w6WqVScwoEheZWw8ttLFsU
gtzw/QgU5TW17L7o/DJtmi01p1DR9xN00VYkbG5m2lxOLcpozeE+j4sRSgSkfZqmbGfyCtP8uuwx
pddrmChaAEbJFoWWw0exufatLBBmcGWzLLgyYhWyGbaCr5Pp7mNc9itT0kP1kRl7FVbufgvPyZd4
wgZ2aXX1idJ4BAUHGY9y1dhDWgw/kXw8LNvdtBn+iiB2sFekK8MX6rXGobU38GRKwdfgz2Wsf3ds
FWDlDhxYzSw7bPSX02cZN5Ta/Ciet+GH8cCB3rMGt9/VogSnGjGUtcP0ZhaXgzwGYK09uLKsCsAp
ndLa3YmIld7cJr04Jcd2tAlzgjnmRFG5GqI69nvexndh1027VkuwWNSBjaPaVruywF+a2TjAJ6x1
LagfOHPGcy3spzaojOeliJpOEbwWYU/BhD1tpeGKYGcI+Md5VtTEu/mtbrRTE2+u0OanNzo62PlQ
nd3v81tgj7mBxxqmejAniXcwTy/hOiernJpZmLNiDmhm7WrGCEnMEJ1xt7Dns6WjLUaMUmJ/f4nR
GcGICDy0NJeUGVDUy+LK9V9VKRqtcHeaE/Jn6ER/SzHxuzFk63ucBfkzhMn5jevm3yimg8m+b+Jm
9GF3XD4bKQMbsDWUHfUy1ENEIX+tn2yzeLYA4rkJyhSTvNPfN4wN/f3LgolJCADxzIRpj2q69ruX
BdwX4ZPKR8CPdcXx025K+XMGeFDg9mxLRlccXihAlBNK/M3zygjNA0/txr6GFfO4UW1xAhjKuuI5
/tB0hr/B69lHTaChJohZSNobw4LfUZu+BWoWfSu0ql6lhdaeuYN1ARH1Ewzb1ew+7KDEjYmB/V28
pnZVDi5+Bao1pU7wKL9ILcEu/T4l86hLquVq4JAQKZ4x5wqKItPnQHErzFC67uQmRX+bJO7PJZ5D
vuIEutSmr1RnmwqjvFYGLIcoOSBRbo3bvPxMPB2+2Cp4oIVjfYuYYWD65IzP3JUwnMCMvo9dD30p
BsBNBZK2SHn5Ix3LL1gpES92NGE9FM/SO60JzHUNya9Tk4ThfuSpuo/Y1HtVxoyVLn9ROSRTJ2FU
DwNXrduyqU+j/BVlsRYc0gpMOVNmgQDE1piK8G0DfbF1D2+QddGIKH4S4IRqFtOOg5EmB8ETdyVa
rXxugorDV30Md6YZ82csxpWeVU3uiXpzeLFIrYRHnllYUwJ9R4E/EnRtfxKho4XU/aa2DL5jVuLI
cCX55ljpib2shW2FpqdA+0idwKwO4ytwGV2PKKTUO9nO6GW45ASvF2O6IjgSGRnQ2XKgWArli11a
HMEGZD3II+p9kYJ9KbLAOpLyroOnj6ezwj7qva0/Uu/Uqdaxdu9DNqi7SmX6I9BFHCvzoOU1vzcz
sywg/B7Hm8HSAT5QtJ0C1vem5HWxGyCr4hMySGNTsXMn1s1N6s1tvg+0aWvx9icpIGBFP9qoSmIj
hIeMkminatCcu6D8LtQsv8lxI722QuBd5QIuHfBsLM6aCNmqyDoHNCljnQcw58WfPYF6TRM9EukY
8gkh0LtRdOSQe7m3RHIZF114HAsrv5f5Vpe7n0wdFhYGO+Ut6EFpF63pqafEOd9jMsH8wejVHYT2
63WRR8LL25ad2jQqH5U2XJOAwlR0fJ/nTbEaUr27h1oq33IGwtb8cppiPznH5BAW7XjtLJIzV7Xp
KUvbh5l+Hkh5DpJYKNs68RSAXK+oGeFRc6UL46dtQtwWbjO9ixWDLFPqW0fDG4Q1QNYhhPzJqU87
fT3C3vCh6TtIU0zT9M2Av3Or8M8h/lMfHWt0K0+bggPXAuVnZhXZoU+bakXQrprDhlXX+u+QDbDu
zbAVeO/WEx/SvtY943Zy62DKQZ28r/EuRjIUvZvjkSOctL6LR2yGwyV+rZKL1qhlBe5hELJJwFps
GUQqsWl0RV5HHZzXPPgn3zdt4FxnbgTNBbhOQaIhW41aGfzoGX9haZo/Q6gT910jC052AHuFqQVB
dtdCJsKHAC14QRGEAWI9Lc4R1ELOrhUmJ1aYwPX1xVlJ1WA9Vib3Gcl8NyaQm/jVJI/5GF8Duled
CWldojWoNj/TL1f2La3WCC9ab3VBoPf+3x82jDCvv81MDdBuHYCvdRPkMxBtf58WuFBgFlaf9LdR
HFZgaVc2rEHB1/6a6ZpPEiDQl3hoc8d9FtX/EnZl3Y3qzPYXsRbz8Ipnx3ZiZ+4X1kkPEoMAiZlf
fzdFOk7n63PuCwuVSvKEQaratXc6LOPS6E4QQ2J7IIKHTeQ0wdkvVLKgQaAGXAYFoD4fgyBBi6Ac
VvorgZVFSLIalfDXmWayC7KC5qOhuXPro88G2eIFCoJvveG8oVbX3FdlES/o7mSnsbnPc+ATr01L
VfGCbmXk/KX3v8fWXbfNe468zzOSrd0CRCjFqWV9caqnA50x1EaHrjG2my8d5Ey9LcLEGxrxZQIe
5yIUSdxtah9V1rE5nura1g+9pYwDERBQcz5rSzdMA71YXW1XjgI6o0Of9f0WBbPLoO70MACD+NHJ
NOt5QMYTOhdPGireT66d5KEwgTRFfVGyyURQrAfwyjwzt9IBzByvg/Te9Z/sNGnmQV4h2MLCnmvV
FeAfMTu3/TbqDZQdkDJuC+374HH1iHJztW6Nxt97ejqc+jx5d43ddk0p48kVMqMT8K7HElgmLTj0
DW2VK6t96ZJgQ+ntvsQtHfA4fv43j3Q0TJDZtJ89Ip51L73jzXN88QB2TEGpxvTuURyYLZJE804m
ZF6OwkpNSFmn8ZvfZxuexeYzMhRqUxVCbIM+z54KNR7IYWyZQB2c/nmkMY2MMBLKH906DvR4Q7Ka
fhq1a0hhG0ByRgyV4RPQkKQ3rz1XAc+rJif1NhlqyeOBv4+gs1ZnBWC0NYo5wljaDRTXnWQLlGH5
5JnsoMc6fwtG8O+NibJO0BJxjmlq6gvqGJCbNnSte25aiI619fB1pF41GBkz+xSDfAMEFlCgUvam
RRbd39gCGBTDSOzlnJqHAhM0CbXNnIXneQPkHQgwlro7nN7lVsAHDbbyBPQjxEiS6tqmcwBMHz5I
Sj5Ms2C7V0azx5XGJP496Gr6GETzkP1jIL0QveSHiRzI9WOgi6+OA1/KtvR+aNCf83x5P804elDm
BTVYhSDNzihbY0F3pcQcu51rINAMQiaIoDWq25nBCAbd6Q5GvdbkTBrz2eRMY6Eori25XrjpMQF/
vgsAzqqY1D4RxgB2PWVP0F1n+z/tWWxpj72s+N/slZvwvVXyfGUo9r2SYNDi+JgLzY8wa6S9FLXX
X4Iq7g/JZJ9XzVX8CtaA4W92PrT9pWLVu3+TpGcDGY8NM3Vus4XAfvu3+EmA/9uOxxk/1Z4JsaVB
21IraB1+orOoaPkJTJfI8HipuXQBsNTDa48SvrkxgAIJyfFT98gccWz902zSlJm9jxtiyHdOr+RY
gd1tgKXwFnUp/2XuBgyv4ArF3eb90uyA0sPy2+i2rtfs42nzKad9J52lwhEKoa7ImdtkpMPVRmOz
uttfTX9zG8uNMzb1A5PzGhp8H/WjI+aG6Mbqo0E9cKPHFS9ntwRZ4OO7YKWTJjy0HLeFwHQNoiHw
4KpF9sRE0N+DCsO+l1GRLcymEjtgTxyQZcK1H0u2oGZn9M599pRA8+y+T5KDXkd89+VDUbOpWxCU
QXWQWsbHt0AfdP5q/jaMbCYDTaHu/5on8kHRXKHuJXQix5nADzwE9ChFhAVNCU6zG+qgs+vhi42c
v0zwr86V4NDSDJzNRHp71j37F6WCs4wpsMNo9ZFSwE2uimXnJShX4b66HXrvm3Qa7QmolHjvV+A8
pWZda9HKQ0XHxoJi2lNj+TFIcOzuhnqdMbttg1ychzEOHu341pmcaMKcOd+oRRM6OqhWqWkmzvuE
1Kw+JqTmNGHR+9m579vgMbdP9Kp/vsMuKOM9TfjlHVJTuSz59A51K7m1y1HME+LJL2XJnv98hzEf
o0UaC1QfTRG3JK+/d2k2rikIR2E7stPZ/2Pr5deh1/FuD3mYGHcm8NCZAFQUMci7aMfXGMhcIhR0
LxMhw0gk2nJh52352nmuvZO43S5lquQEIPilj11/58XDcJeU0U8NZKqvJZ6SSyyvrB01t7gDvg9t
o8Sfh2YY6jRZfwcuhm4nuDPscAGWYklbVBOkWqCrrerlLLpHO9hZn4+6WNExyAaIp3EsIcAyptvO
LX7rHqDEFlfRV5UDa8K5ktEP8nkMtcj+efTk55YugH7zI71WVbRKpMDvBkkAIlcqJyxvkwYvhqz5
kUwIucl1bslkJmf6F//SBjatTM1zlpfyuUPSiLb/sWu4q0QHZwgEKj7ZE1AKrbLJ7k72ESEvxMiG
b9lkJ//GjeXedLppdxTzY22UWLRq1g4SZOxIpnyq7B2QgUfm8Q8X6rDSuj68f9Cs56DWXnYj1pJa
EZlI/EUpKI9wxj7OQL70bvuP3vyHwmpmZSpEXigEOWeueb/HFtK5nYOOYJzQQtUW9eZTqFLxZqvA
4RpSHps6KG5ZFXtEt9w5Iw6wBPa3bpCuEZFDHqpHAmmA0DeYyfpIrjSz+6NN/a2htXzVK7A1DeYb
7VhjMQwLG5GBLTWhCl/uPVS+htTMJ6pL5n9zPae+fPFvJypNvfXe/Tk2fYuszSQSUW5SsA3x5BJF
LtHmXrlzyRaZXFvWTmeF1w6zEp4KUbaIgP18Tn1AfkQ3YHdbl71rhoYLokyGPN6h4o5nAK0BBMGM
GGgdD5d8nrz3E7agIyyBGpja1FnNZ2Cuv1KmKs4z2Pe9cUXxVlvqJagvHaptUzK4T1lFcuMbMth9
JxZWEORAafPvlXC1sz8IdnRBtb8grMCHvXR87cCd4rN9UiHuq+6zv+TaG81z9Z/hArCXffM+P9ju
QBtjL4lr1/Ki5K6W9ZpaxLArhWWGSspoZuh1sy4DYUk/QsBrIvCtsmaT1BWuo4ndV9ooJKybpF8R
Wa/rjfN0UQlw18Lx8ZXTVORMU2W2Poa8b1EvjKvxpq2tt5Yx8EeB5ezSNMAMTgxlBhAuG9AlyDXT
teFFOvpbPXk5daQuUR/fIdTx7lW2ObymQdNc5AU1XHUBpReiWRgcBXa7+dOrTyHRqrsokk6ntFcK
9lEN/Jn7uUWZMKrX1PJyU1RxE9aU1UKI2T6Rj27o8wjQQkCPtil05/+p3rXtryS3pmMHlusiKA7G
Qt//WmTAaztJjFG2d6lemxuquC2bqFpHhQzCoNFTf9Pk8ZbXFuiuZQM61Wt3lI14W3VcGQdrNJZO
0vlrWZUd8rN6e887N7sMxitvG/xKtWs00KVP220T5e09RF7AT1oFqB2fmi50pO5rJ7rLJEckdhqe
IkK2RhC7W1KzyIW4mM4LNWj+AWyRn2bk+GMvE8PxWhAzd94+iH4y7dkxVHa2JJe3w2gDPj34xmvj
IZOknEq7MQMdmpaV2JYtM15T0Nqsywx0KdQ0LRuXVVY9IyfZ7CuhD8iYYTjThu9fprW7xnhNelSe
0bQQrcweUyv/NK0OHY5N1D6+Z/1sFHvOGpmW3SOu5/TjrM98lWG+dnwS0zRr6N9evYHu4zejBwrE
IetfaSM9FCBJlUpod5pqnJuC4YehDl+8sbGovplxxddW7li7wE6s+78MrAwLi8uhRqSqtLpvQfc9
iAPEyMf4RAAxOfFZD1oUIEjsxeEVOUYdIkOSASJp9fpLx5+TUKcbNNHXSZTlpDeFn36zsPLrtcx4
bsZW20YgvV3RQ3iyt5O9m+z+H/arP8rjPvmbna0/lyNyT5qXaatsEk//y/yusDnetuiW8xqH2fmG
ljw13cepcHhe6Ew93O6G3bziqdtQ4431mlkMNJt++Vz1fFj3mWXucl7yC9ROqjCeWHw/PKAk288e
ETaFl9wY3z2qKj6UZvMfcxRWsmQgKE2iwNuRrPf1soG25NOAyPuuowfp1Mwmt54EWsn5i400XT+G
zRebj6X9Kiq1GEtOx+HpchaAgoJfif+YJ1eMBKIyTYpbaV/aSUCKtKBIGiqa3PjkltW9cwx87Id8
ngTQiwOM6DQUQa3dN5ptHh2VsLMDoomoVPy+lRa/B/MWeFaVh2X0ZIMwOjt3YxBSZ6elTVgWabD1
NEctWNJ0j7pu/M9Z8NH7Nz8Ep8JuaN1jn2wjy0hPanSsU5KXExlBwBCkMVW6JCMdGqIpQN29A6aN
EwNN5DwCuW7c0qcBmdUCZRTLOYl/XfAbg+WgrIUHWC7M57QPEI4mIC/eeav/3iAMJSiUVIuqGm7g
2QMaINUsgelzkeqOJRCTU1tqLSTmzEgLB9fZg78ZZeVmV91WSvsRYGe2JdPVniTxT67lq2h0DVDE
/qHxZ5Co31W6b24ncbUaQLe7I+/Z9kkSEHSxS2XWMep9gnyZDrzeUEndOIw97vFOFkKXMVUgpkJq
PR3cOyqgM0Yb3MEWlpXUBBcAnPH/DTkkGy6ge71Sy9BZ12SgafY6fU3Nf6WqufrVhYFFmmn5WCx7
Y31DNWCssn+Aal1f/60ObC4iK6cqsGv3NGKsah2ZCNhnF+oFXVyI7Wl1oOpnAEfAmoBfBaq7v5mg
ErNE4JJ6UDjlLMlxLrQmvibUN7+P+WQkp2vPlRPqWmn9ZcbGMXrkT5CsBH2jcZsimrmTImYh1/Ds
hxRFad7adVWszCKdmObhMx8q3bwFoYAR9pZZb64dEMc2b3OQ9Rjx6AOT8nuApTcRYm72POXVfn1F
ei1XH203dKdXHAtgz8mRemhiL6fYbPv+iraKZPjfCRjwj3zBZVlA45kAZLkTwem0tPkzAQNOb553
svIgCIcijXZSkO7arjxpMZjam76+kMlt9HhtlK6xxAqpupjxILeD24hF1Vir9zKxIQg1PNXvIjvW
9r0H0tvARo7BLMpzD16bRanr2Z4Cll3ZvDcpusnBjr5oEyjhwoEsVweZpd0xKAuJBA8IaEofYZMI
Yu7/KCMF9g8ZAStD7jBDLc6Dg/hoLoHCyGuO3MO0TbwyPrnNCKiq37ZmCEkMELz7SdAdbDzkIYKB
m2OpItwcA7d7tCHPOaf4XGwJet3R9goYBORJwY1t51r1BBrL75D9iX5WDPGrSrEfkZ/j8s1A1DyP
9KFbc4ekJT4msDZnowVqtE/6fuf5fXyrbDAP9lFnvLhMRxkGtELGrACKKHgoBtBVhKy/nrDU0HnY
ZW9lNO+taxC/bBCfMDd6H0SvNm6q01M6tox3M9fkg22wYBtoyOSBayaZ47CoWglZWdwVcSn+YZ3/
nbEhudWhOSJ6UZ3Nvu2BtfXFYq6to3YK0ppQS5roO+ui3ZBExk8NugB508wnml2bqJEPdnTyRxfI
F/cgCzFewaN6Su1UvMRqmHa0KPNjCSoC26ki0EVF2Tr2PVB+tRNFh56qZzrTtF49IzrshGyy0RnZ
Zr/Wz265DF5MS2iLNMi1U1uY/X5wgnENPQnvoeWKTch/74euxSthlPyfYFTaQge36Fffzq9xD4iz
ccsiu93KTjTQ6M6z26EYJADB8q2H9C/Wjba+rJiBnUnV9M8Gvk+yi772NqoQ3bpnnv7KwbXBM58/
ON5+bP3yDlUmp1qYEF3Ef/vaslFvfxe48UnaxmMQaf4T9BifsLnsnscxsVBf04pTaYliHycdoMcW
2JnjqAV9a+WBsqdIzO0Qx+misNLmAkCitbYaHVhzCHwdENwv1w0AsfcVVHnDjFviDQtT/IdVfYN9
iLHKfdzOgqA0jrqs+8dcK1H7CzUmWzPbXQWK+tAAmZK9TTWP7ykUmmfxdmhQUu0JM0qPZANWqF34
UTnsIJgAMkboL95hK61vgN1Rez8uqqPn1y0CnPhJRNVVYdYayY+scUNLH+u9zCK2EaL8NRZt/eD7
LvCBkODEoqwezl3FbCjRiOSHbnVhYLrOPzLgydJ0HHGKUt2/ibFQXwF2CimuxMvAcu73gCDKNrng
i+EL7AP7N9VNiG8b/1YhH+3cN59LMaDmtrPTneqAHL44yCCHhfLtDW1c09FDAQZESxpgjW/1mP8C
VWy5xSJaLQ3dTy6jHEFmjx+vUEV6gRY4P4Cq64n66ACcRbFGjX+9VF4L5h5kTVY6oOkhLspsQ7l7
OlRBog6BSPbplM6fTYyjXrasli0kIC79ALafqpMQ8RLBMfKk9xRwE4okcbb0KqPe/cULRaKI2rgM
Kh+zbIY9ethoNB4y61AoeaEzaKx4i1kKhLnGsNZaez8ESfOTReZ8Mlm6yRLDQieTJXbt6P6/n0GG
+/UZZLvY1Lm6Z5k6CHM9/8szSGFz6ZSj7z5oiaaHpSzqS4xd9qU1tTNWn96BTK1TyKPGsltqCUwH
tnuAxlu/eGGgcz4DhGKdC8O+B8/O8KKiBloc8WisNGKozP1uYRQQCkoSLu/oDIB0eQflE9CzTzZf
MWOFB/JKmnW2TIXdgANHRuxuuq2BYOAOuCHnO3QM5xON2V9Orj61upVuiC3XThMoM8LaMVi1bWQB
DTXWr7ZYQiedfSvBIrWFmGW9Jq9ojNem4NmTkVk2hPmwvCe74xUv4DcWFwXJryPkG1CXNw03AySm
uVXop7gZi3PgoKK6srs9btLp+NQnvtoZXe9CbEg3jp5dpDfACjRr5nr1A5cqD5N++sGbWxWM6Q8B
4HaYOay+WAmwypOAzE5r8/q2Su1okacq/5aW7rZ9G4DAgwwI4xukb0ELNvD3g2VC/GiMvCb80kHN
/FditeYpn8bkifcLq3Oot2idv4wGHYWLVsHv08C0z5F6Mcys3bhan+zbyKyWgCt5EHaMkE2tMh+a
KDnzVpEL4Q+U+o1Lv/PZsRj8fIu/6YMnBT8m1sCOZG86EyF4mVoblLRbIUfV7RGsDvaji80BAXgr
N9d3SW2/KaZw00tr/2AgBndgtilXDtPaZ5kBA9i37o/Aqk5eGYhlVRSQa/W0POQs78D4j1psZ/DS
I+GXBuD7sHjStdDG/eqebE0hzzK22tkDMPF4h5ANPETtHg3g9QzH7nZF55vrrAu0p3xQR3yfULMB
Th3KieP2v/91tvuVGMj23CAIQJiBpZ/lmNYXOjqOcgGrKwP+kKgkP/jYey3apmk3zbS5xJZLv81r
c+3Htlwn2Hkif2I/TXpIPw1zXNRgEX5LSzsKXbeRFwFg0aYQiDf37ZCekiHa1gy6MbHX4sEFapBX
O4o3o6GLx862ugPzG7VwuhKVka4FTR9hl0dLtOKhKsFh9uw37fgTJEEnyCfFr5WPpTEuz+o2cwCn
s+1MbJWF6h3PheASCHqAXVamdQvW8TNuz5BoYSu9ASFxGGvanTLz4hseJGxRAEB0b+XNsOqAYD2C
lz/dCeiR7DromwJm3hpgZI0M7K4BbS9Q6PmPwB2v8Rh25QNQWm6htz/axEvDJE/kk8UsAHZl0NyK
lJdbaWb2Jmsa+7EsXinLbmPltu5UKbZRW/HXOv1G5sKr8fALun0XDcXWqzsXPEWGOjOXVeBFSN5t
QzWJt/RSFdsB1ZPhpzaN6SsrCbFyTZHT6l8VAvEvQdOUC5kX8f2ILdgKoiXIlU9/2gTVzrsMoMOD
N5oopcCHOxeoilgYul48d3mchIEfVN/9u5ylB4QExH0AyRZgVz0kUydRxlFxfzUiYbwtLGDxZqCv
lnQRopx6cTKR2Mp0zg5zK5UwTYcYahWnrK2+dto8jSGGhI6KKXa4+tIZHUqQo2kjBK88CAQutUZ5
q7kyCXGPBRjX/bmGyGuSU5fa+rlSWf8wtN5C9jlCQlylR00LupAGwWEXF9EFRTXeXmH9hGdc2e0A
+IPYJm/yEOkEHKl7QKnnauCyu6lyW511K92ZNrh5SHTjwwT6ctxIJoiJqG1xHjdpGbAFdrX68lq2
fq1n/2KzrR55MMK3Cs8d9mkPTeoENBibvslabSlHtRvAiYELDbfpyALmLMvcS+Ao/6BU9kAt/O4Q
VlMI7kJoim/JVgDEeQeNviV1kgm05cmqSWpnRc3aseNNphfxCmojE2lRM//CILZI91AgUcsa8K+H
SOqgdoacgw7J0bUrm1/+1CITHbRJYrnqB7VThb27mj78NV8YB/K6DvoyR6133npM+19XDzPx3XXq
8XphxhGQmKChXgMViUUUj+UlKpsBdZZgM6u73Lo1dEA9ppaGddCFjbW3jZLABiaNn5hn6m9YN+9K
OaSh2/bpkXSfhrJ9bybGRGTa2si1WmIIsbkQEAH7fZYLlGWRTbOfbdWcU8DJ77ju9/NB5Q20yILm
dLWrkfULgxWotJ/cRGKPS00iv0OJJqgWnQHz5gcGoQm+mJppAXGCWMaXIquQrx5MtahYNN6OvW+f
LS2Tt6hpWFKLDmau5zeFMr/N/jE3XdTtFmJBvVVaOOcmNkGBCCmp1ezjKj3G9k9w6KfYh1nezvQs
b8WKlj0IKMhRglwFMXuA+FkeBNodn+5EOv5LtyZiUqQaRQdnZC9KR0zClYF60Pz+ORdt+5azpghd
CCedOzDC7nsT8ZXAHPpvFbRsycMEUeHSK0vtMJoQoEeGIF9QBwKe26gf2RQe6k69XTbbDkUsa55D
FEBLVijlzf8Z6ihZD22BssNaxU9OoO2gSSP+6RxUNZU+vtEC2kUXR+m/+skf8To7FIFQt54cq1MS
yxRVYuhQWfwK3GJ834ziUntCru2yKtYZ1jpP2N7eCjd1v0PZ5S2AiteD5SO3hlp0hIiCCouvDBoJ
5FFV/sqvhPPKowj4KlchfQlNoBPUuiEwKvvizQme9NixkJnUkhvwqyJOEnvRrRO17l7qY7DqDeU/
u3GNChTf+C5TnoU6Fmf3wCDW2zK1gg337OQhLryfeFKa37WA31YecBVxg6y8k7fFfjAN444XKHYh
j9ZgwJ5gkysbSDs4eRwdKq08yxo1Ctij1+skKrOL6+GJmQYjf/WV/5i70P8MQWwSmQN+AxY35wyf
6RUqDtki961gQmaxte7w+Gj5+NoTo1ZbvPX0FqtDZznGvH3E36lG3DII3qLGXUdsRP3dUPfLsWmD
70bRinDER77NWH8L1UJtA11jf0VMGXYDXheEgszbpk3S+7GqDkSsEQtESxg2PKtZ71sh1UtukGFt
N/+9DEIhrP1HBAxlsa5pQv7PgtKPbVvBV3E5u8c1WdjKu8sNC0Hrfpm3jviBXR1b+A7Dqs3MnC3G
pds+cooLomhm2GoQg6sBKBBS/BjGFiIh9pGe7qye7tiq0e8E+sB0wLENnTB3QF7lYQEVqrkj07L3
DjxUsYw0o+4OiZGxKvHESlHk0bNK3qTYLgHzh7LUgUpLSY2WDiwDyW3V5cUS6psgjlMg/+jzAVne
Se0ABZBxGHTgop11D/KM3zjg0AQLS8yRJoZkQjO5RA3E0MhFQkf9JoYUezhD2WkG1v7udoR1D2ag
DEUVxjrVDP+eMa7dBYo/ZBPIt4VC37bTJFh6p2ai8XEBAHq0p+b/DgJosw7zzP9+penMABD2Uucu
A+vVofDaF1BPi7sKHBJQ5urkq3QMcyltABC7UXovqVyg6FW+DoZsd6gTjFd6H8tXK5LfYzMI7opI
COzcCoDxJjuNRr7HDG3dspcqkMOxcDS1Qr1a8mjJUeLPrVU/urEJUYhu//JVcHbrNHkdDQ0cU8Kw
7yDABJyqFGLf+Ox9OEK078MBu70kqTgCpFo+64AXGHrAzn3sIXOaQplgMsd1OxyRcFMhFeU0FhRE
5Zi3K+pVHrNBp2uqPfXWUX22pjna33NAoiqM4i6wQPPhYhmKeM+yNVogzCbYuAPomxEK6RWnTpZY
h9iSLbH6dzaz7Ktm5OBwAQXxVKKJ9TuqhQFZC/vBqg+V1aCMFVWqK9yL8jW5ZEgl34ghryH1BGeR
Z/W9ae2oQf4oXALLmqn0XZSwVruvbL9bA32QIjKJr9xrm60RVACeysw7mFqeL2a7g8U0dFS0Qzd2
4wM+CTaa+IEVKjo2WSLTDe/QnIbbemufsFPZX9HwKplSa2wA2fefMHn6DqjXkiiJoiYdrn4ok3gf
26leAwF21e40J+2PdMAqL9/LUewat3k3kb2bmimP8YW7NVgcbJSdoxhh3NA3YeBBtqsR11nQd6KU
xs8otV1RizzsqMe+pK9P1KLhIg6Gebhom3YHNUJoCfntavSDvWiK9h48FvVtKr1kllEtQYqyQmVa
tqWqIYvzm7z0m/vC4jXCoBHW73Y6vgjX+Hc3Jnka0nA1zZbxZVxh42ruAoWVa61kcbweqkL/3Cyy
XzWg6gcHUJ8+JLf5NIfsOIjpdSzJpwloWAQIaR86DOm1HODQWgMnIUeeFzTAg57e1Aao+IzWOmSe
EY2h4oN2pANoU3yUfrbRykIuGQEAA+SJNBBhQV9fptiY7CG90W+iSPy48m7LGMTxTPXRUk7E29TR
NXoeyspM92SjQ4XwtsBWfm5EUXLzb/M07Ec9gpDBM0f8ITXduEn9Uj1VoILwpk1rNXRsmwa9WNMe
FrGtW7vGugJixPkJeoYGsqbY816H+71T3UMdYMOa/KdIvWHdNE56KKekohgE9ly2iaTvtU1n5DON
gIjLuCY/sqeGixSFA628DivQRapF0T2d1aXS5jP1cVbylO/GCPQ7KUvzbaIquUG9HOp2O7apJkkn
CHWZCzdS+rFHFO4EFHo2Q/kdiRVjU6WArPpiHglORuuZpw99D5qO6d3Te8Q/DMmj60e6fg6yVT1T
m0A2T9ePQHY9dfvFO1Ra9fUPIgQh9hHsNsvQTPpqfSUJIZqRL82GJ3eIc6yF5uprqD4URzpU07V4
bTZmVey8oT1+sX/xhbxTEXLse9f1dPVfx/uqsreObOu7rhqKRQqk28ERafRgVdGGbl11E4mNr5po
TXe4IDcBcHSbB6XXyVFA5mW+812Hx14XPUSmtuHRP7lv9Bc5Cd15fDWinOax+twgXVn0pKaZPf52
s+z6pS/9FfAp4Bmw/afMG8SZKJL8rBx2jaFDpmriVKJDqQ0Ku8QsmnLI72RLGNS7WrfLEugqsg5B
PtBcQdM04U+F3nFIvRfpISa7ZxqLIIO8m2b3/BBMh7QqOK7a32ezLWLlkpkMuvIfHeBEyarwOs6u
sj/awnyORBHfXEf8+/QfL5mhSBH58yANEb3VtvpErkqHT/yo1DavZKvUvtKlgrAoW8fu+POLfZ4h
iAos2UEXg23+QuQNYtE1+PEHDzWwQeIUe2qCK7u4s+NiQS06pIMuN19GWW71DWJ8hcqXHn6sK80C
nfUxhOf0Sbfg2uHLEhoPhucfse6/mmeSB56Oa6Dc8mPD9f6OCv19fzjHWllBsE5HaaL02hTsj7oO
5oipxp/3Mj/0lTiQM1X401gXw7xMVcsIPD5I9ChvQcj1oG+mnZ0D9URdgtUm9xbjgLIAV9dAbKKb
8YsH1Sputc91Yohjxj0zJHM1Zt0KYGmxRcI8fnHG4OK7TXOGin17cdP6SF6t1/pb3am1JTXrfKp2
1TiQn+9T21jnP6Ny731qb8iz+9aEjEMNlFkCfZdpT9sH4EKXIVhC+VLpdrSKoqZZEEZnhvC4EiKC
ToUKSgLzXOE/igP/fO0YUdiPVZOlbbB+2jDG3Hvc7uKz5N091bUFho9cqhEBsGCggG2qi12U0KLY
U3lbydk8CIJl8TlvzVWuvSRGm20QjXuhOyEA4e/3emrSAYHKP274DP/u6whysQzDwHIwcBBWQuXI
p3qRT/URVE/igOMA0FW2JUc6/K1gRGWGuy5G9UoeVRXlai6/cILsFES2tskc9dvW1EmJJcL0yha2
GXzZCAsKV+BH++385SWohuOL7W9v5WP8tRSG3FjMLsxPEEDwLOvO78Fa6TcBsMdT0wQy5g4qtgU2
xjW285ONDkYy5McgiLeI5Gogfpg6mG/uTFP4h97DVRQGE6klTUWzIEc53CSVc+8IPiwNKx/WatoQ
pYERn03TCd1pB0WHyPP6ZZYgP0bNbJDxuUQsllr25MZAcrGUdfPu8TEHzXido5o8/u1VUs/flXZS
rgroz4RDn0N/Ka9Bk1dhiYo1xGnMc7A54yli4EYK/lkBMfgTedCZMIBJGSdc7OyoZWWxZeCnn4At
qOx/hvBEcj8i37lKYs5BLZHG62RMHGSStcxZB0HfLVAxZGuIo3v13hrSN0nNovCjU9GCzJOaYxdH
SHlV6xhanMfZFrgM9M5Z2+3mdpf6bDk6kI9gbg1OotwK7hynctayAbHV/KoiL56DSd4qgGwBFoBG
v7JKMzuC5kMc/brKjl5Sml1I7TjJwroq/ZvO82Gbe8gdBWGgOmzzn7Nt7h/I6zrxdU4aMzuNFfvl
upVak7qiAO9nW9kW6DYg4fj/KCxelRqNyfurSGPZQt6iYPaW/OiAgjCx56Yd9rZQO6Bvk5Duvtfb
91hi85AVw+lq11XXIvhfjWuy0T07jZr/GY9ftsfCuM7B5Gm4Bw6sWLAuhpStOwMXExsQ7gS0S7mA
uvw+9EzINkykseuRgtpRB42eved2K/Mtq7s3ystpYwCxThA+TEk6oqKtFHgBTNQWrMhW9aV9ybLZ
gSx5M4Lu2dT0FfnbiApcZBESc22pIwOSMcSNiukyR7gn3cY9pIttXWXa/3F2Jd1t60z2v/S6eQ5H
kFz0hpoly3Zsxxk2PBleOIPz+Ov7oqAYsr681+/0hgEKVSAVSyRYqHvvbgETGzi9l3Muvud0KIQf
kuLxKhy1aks2YL4gUoRvaIYvO4J76tuunQRu5kEjGO9xIPWibAkyfM1xmKv9NHkoD5Q2yqiEhTmv
3R7Vma3O8agfkJoN7RbbYC6IcrACFhBODdhrB/+1K7UH0L3ZaEuABsjWNds0L/dN4p5bc2Y8MPB8
OaI6Qwd7p2haU+byILHq8Hg7VM/exUgj5EO2q/B56ZudmP12HtmnQDpEZdmuosiZ11R+Wc0c/IpF
fW5EDaclVKSoxZGi22SdY6FINMPLNhV30oiIWKKxPqN0rNiZI959Jeymi7170Fx4e5bN0N4laA6B
b94GMgHMIZM6NCYDZIflTMbSAIS8DdRXQlyUVYLaiYo+hfbcCsVlzZrqQ+kg2ZtUP7HTetjyxs9B
mDYGA7eMfTf5y73njdq6MfTqo4WykMDt/fKHaTUb3yuxjTekxW6p5um7Jr4G2EkyXkZsr2+M3k7v
/R7UF3Dz9rPGdTnT7PPqowf1QlBtl87aGRLQRZvcvqu66XKwoYq2SVp3DshGo64PYq819XGftu86
8BxAeA03Wx0wEiHC5dp3SOV6kCBGIu6EUlTZowGaYmqrBI7vJ5dGDQWO+6gesX8UhCPDowHFDWfG
kJ5zNLxkapAVcI7U77EVfd0fRZ/I5zyvcrcga48DdavS33Rlr4Rk1R0vnxrog1jeuKF7H90uVfCV
2K2aRwXHRVgEvY1/zMOQ48eQQgn8nL8/pJP3c0aN8E7ZC71srtzaLJ43UISAMN77AYogm5Pa/ilD
Sc+fJmlRYTcFTWL9rEDLcTnPWH0eMqyf7Q2WpvwcawuUrw/AY6GoKSjDSr+LeLdtmy46qp2qm70s
2umiPS8XCpXka/WoL21RpW8RGIqonImw2S5dPVlTs06wnbqkXrhS5NA0oLp16gAa5eZgpRP33xDS
342HSgTqLX3c7Bc2Nlcs5I6tnVprLlZjCG0/ggJFFdhKtbmuJdAoj6vlacb3rmDINQnoEGRwl1Vi
A+JB3RCbb3codflJPUIi+VX9POJF/yx7qFeVE1LXAp3radat10R32doogISTaC0CbhHES5LEXtBd
eGdYW8KLhsqpiqDLBySSICKQSq7REPItygfYtZEqew0NpPBq5KbuV43eDFC18c2sZpJ8ncCqsiM+
DNRmhnvsuEtijD9RXyjuDLxTSV9logBFnUFTUvfNV02ZhfFwzOcwRCqX9SkqP5L2BfkLoOgXL177
UeifJjusnl23epG64G/20pirZ+Hvms70lU1xsuZMh8LzUgKcbu+a1u1OmKo7UQuKyP0prTSzClSf
WtJI4yqGussMaZRI06vNzQCbJusyTyVOQ8PSqPpkpHkyazL2nmbKa1L228uhq5XTgLAHAtc+GMpA
+xVBW1ZtIbd5dm5qi+2V6W9/hNzPz8U0fbq8JkKWg2h8eseBhD1SSTtCQOKt1j+WY4y9CIGOJJvX
ZKsQ3+cP1KOAdtb8XceAG10Yn49z7h8bTXe+GgOoLFguQKXL4G8NsNGjNL8ExyTWZRD0AAW2D6o+
FFqV83dcyQakqPYvEW4uhfMV2258ZWmld5+DeUpVracxqH682Tv96RssBkvueSf6rVDQVR3978iJ
Q1C9abFBFD7lycgPBLwkCKadawv2KQUQkw6jh7cBlDhJl46kEhRWk1oTKgYWDoXPftHmIENSZcMz
7BsmRhQ2O1SBWHj6mF9GjoVPCLVB0IH41rz20lg/JVWyJo96Ke0ztciFWsNcXKaiLh149SExX5NE
xyb/0N5X8ZyfJyHwWrVm/ACczIbG6FDbkFzi2P1dKVs796jsiuN4p2zvJzKwEEEdHduZJX/Sxgy7
DgMS0+PgZyc2IOu+oiYZsW+5YNkqxp0Q2b/gakgY5Ti2YNEUfd5UT8Xia1vl54h9sRV2O0EnKb/X
rOHDuXO7HomcBAikLGRApELINkkXMBy32SnVnPFTUfJ+y0IdUuWhgT1Qk2uBVYzxMWmj4SULcYOM
oKW3SRoH3RI0aljZQ6ddjOoj8i6+n24mcBS80AFFsAekitNH8gcYCPdoE2rdNOj09mW2NvO7QySe
1owU6F0hZ7+IlQG1wNMyiz1K7JNZUZJsyGiKdyGdXoiEN3VpgGyqezMXdVEeHgelBob2prEAfhHv
4rQlWYXhKUr8FvXRMOEdpN5XwoMGE0HQ7xrJKQPN+TkXFNV06CdoluZVdCR7Kais1WDMPRvlkL6x
Ak/xfdS78fcWMJxVHLX8wcun+gzAsbvyszr5nlsMBHlD/rnnHE86BkAm87j1MQbbEDm4CV4NKDKs
UInl6/WZfq/lMAz7dsy/qR80/UBdq5wPl524KDewsmicHrvuqE9rAibIKuLBQJ6FmnSwEgPZmJBb
7cGxvM3VMAj3RmytmgHhUEnpdQBGdIMSWHDhCLTVkjg2QBxo0cEpvoTOoJ9vzKldAkNeT96qKlqs
E+3wmLgd3i00y4XaDFrYC7dOrp+tlR1PWPdcxXm/ID2RF8gMR/2GjBQmR7C81pdhCiwQ/T0MzNEf
jHQcQamLrXCv04ygRSnmQycGIDV0GQDx2WUg1DNDRrhl++DXdXyI6vciXrf9uHHzA1a+VwJgNkmB
KZ0v6tt+ZW6Z3lUHerXmC6hbmzDR9pIgNckdf9vWJmD1go+YfMBOmDx4fh5IF7KBxOAS11RTesqg
Sx7geTVu8GefIZ7jD7JFtnEypsebFvmV7eIEYOh/Qc1bs7F66KmqVata0lKr58tyYiaQ+WLR/LfL
33ywvqHo3N4VNr6Sf3L7F+eywduyBm0HZDvF25kNZc+NIpwgnom/J5u4Ga7FDKaYgQa0iv6OeL3T
oJzXRmfOAQfCpj/U5MbSDZbBZpJbZrZcd1+De2BFtDIO0+NnvdkTDQ1ZOHhXwOsYAbW5gLqyFGWP
QeUlPGiraEalFKpuMZ/YHchB8L6iZu4mDOmy+J586NDYeXYZ5Smk0GRg3pThGgDbfFub/WuToySp
jk0fmN26uIs7ruGJ1L4Spn8opj/a/+BP85Rv8+QWSv1qsLvh6zatiZsvHzUH+w3Ac/tQWH/rSaa+
eZFjxF9YiN77OGxs38yi4sQY9d7mVOd7G6M5xdn/Ls7lq6qzFtAR6mkboL6F4xmFuxcdujJlsvUn
2/A2Sn5VWqH8aGGFnEDFVq41Aak5lWuvG9tzaQ39NpujLkB6rUWGEDZqTS27tFqQQpy0JsQmFwaZ
OFDLrfN5kmF6vZyssjUgvCBsahZqNajKQ/oHSLybAXUOugy38LFPKy5DDVAEnfPtMhq/wzevAhVU
G0+suYsGnp7iKDHiLTWtfkxPFYhavX0zhMmpaKyvbO6KLQ1A3rotA2rSKIWg2KUrke/K1pdVBEgm
L6zIQPZ2wB7hDY4IRugwpU1136N8iOhGlH1ZYlDOVhOeRfhdPhItCcW3KByTzgabnwdmNBIjW3nI
XXRLYuy5lkNUmQCymYMFCXiC9f3Que2DQs7Kga429i3fa7rlPtAZ8HpZHriBXeOby+GOD9SBYdzn
4TA/0iUhq9Ot8gUvvdSlAC7iI1NHDUYBDlQTChp4gJqZ2WxGAmwb4KJYgfOy2khilCIs3/dnMw2q
KQ/XqBHYDEj/nFD5hV89NaOwghKjtCY97hxQiT5RV9mmBrWub8FXYU3iPJlj0c7sAQUiYGedx+WH
FYV8NVljudUzC/9r4GDAf9ObMR6Nc1s5zmq0h1oKa5ZFqT8my7IhmC8dPOBQkavg5knaRtD3ohKt
BjNm4zxrJNNkusfa08Bkb+nNOeGLiarkMV6bAjuQPeu2G35X41VlmasWapp4uVo0IOeSOrc/eVOK
ZQ0q+4EwWzdhOHxH4Xu8slsjfnJ4DboOt8Xt1aza+1Dn+tp1ZvsTr+OPjR53H02HlYE5vvhQWPgB
2LobeMXInyzcvHadHs+HNqrmBz4P3irv5u5rmPC97S/dX3NRPPfIkXxaZvBml/Yynu1yLE/NzJst
GAf1FzaZeTBmS/9X5b8A1uX/GCrU5tP82eKYu9bHXre5gAy7blFHQwvFaGHzXTyan2idSCZd60CC
E7kO1lFi00Z4tJ79SZa6/Wm0xij50kF5qDOI+JszAAXKAlNj40oXO+/Y1l8eLR/PPtqkB5p22nUa
X+QoKJe6Jz4CeZ1NZnR8H1G28bie03k+dLoXxZ/MOYxf/VT/EAtqBD0GRhTpkfw5dQbwQmjQ1H7z
sPshXyEB7m9lAkbmXioQ61xSLaDR0Oxak7w7IytaOaD8+hJqfP9cZmlb7zFeDgQfGKjgLNPxIedj
u7dVlikSxfq8zMX9wFvAPVd5ZMVrVTNELcAu+8Cf3HJ7VWekfDjDG5Rpz0cyKbvqUstYpj5wxSw3
A0hpmZvY80GRICrHGrdG6btVhNuo8FE4p2rFaIQtXbglR1lXRxVoY8/x2jPq4fbK6LDOPeJRtnN6
KL1b4qAD9Y/6I9BYH+um9Y7UomFl+zc+Ko6mpe4lTkybo0wjA7h7ezO1Cpu06feF4PblQ2BHXJO6
UNWl1s3FXkWrEHWuQk+fIcNn4qGFz0x2eXF/vFh1KuX+Jxsy+J69Umf540WIT47Up7VVM1zFyRAU
Fdu7zm+whR7UWsO3hs+DWVAttx6WyIa/vEJVNd04doXs+bS4R4AH3W3popKrLlDTMCFJ8wOF50CH
AD5qVMa3SQQxb/wdNNv4H62mYdtV7hlwbOREsO/GVy6o1fe0/atxYBGyEbg9YoiexWjZZ5fRAiU3
NKr2i/GpruPJI0E8IGA1ftLYup247d+5ppWvysFC2WQCqlgU3ft3idGbL31v7alIDUjUZAdynUQC
sEwOadPJMF4ofPZcaHeJWjYV7uMzUzgyKNCtCxu2avHsNwAE1v11jETWStHISqpZGvEMc1u7kPcY
7DL/rLfDPTHgF8n4wdCyEeAJp96M3O7uaot7d4VlxZuiNfPPPmoi31zrtNXP2ED6SMUvfuumZxt3
bSZKYagExjEX0I6w2dBX0QKWNPJTxTFZieygiYgb+8Lx/wkGqmUDOL691cQykiEBf04S3z1Tq/Pn
S2tkzt2cQ8CM7JbHABAiv8FK7W0PRK+MpYhGhL2PheDPZrC1GJQ3IDWT/H7UBFwdqjKGE23aLkmP
ZCOWHDlQuYt2cMyqdvuTnYS25K38EwElEVVCBXnYukX344bFkgJubDYlEdRUUwkdnaIAVEFtzdEO
ntyfI+PkjguqNXW2udnIQ8Gmdoh6fScvmz5B4tWrjLHlOIDj+UJ3KD+5oDajEfq4sSBzI9WkmTZh
adNqLkzrWFRgGaEtLI5SdimiRP0uz18XVNSClwTIYCs7e4XYKp8HQT+DGm9/scajsVThZjZAph9b
KKqNoBFGHijsDh9Nr7946ClYma3UH4J2aJKtbRjhKWZ5fTcWHtuAzzn+qInlBnGx+19AXKr/ZWJj
Iuh5Pr/0IgaIi/Ck1wNibPAV1syLP9Y6IDKRgWUOiliw/iaQlIBG9RCDA6za+6lMsiVgUQD96neq
63cLEoa2I32NjAMtU1fDinRHboVGqK/ESArby/eN7dwpv5swGgDnI3JJyidF+mlcs1FLVwDBl5cX
bnvsDrXbxfKFWzK6blsn1J+p7ehpJt3pHbwB6cOVe9QOLepIRbGNo/ngmuuH4eeC+kOUeECmld5Y
EywBNtSl10urtYtNJ0bpXZdGTWyf7+jFdEYSclNo5j/EKmcVq2ZWJ1LnrStgSP95dWPY79WtsLpx
dIbaahTT6LoDyZQbGnuz86I+9u3+bC+tBzEPzh/pEKcgHB9Z6lzZaKCYUflaWOl9TPxQ5GdM5bUf
nqnFI3JJKzds0/veS7CXKJKVRtKyLS99ez9xt/iItN8HVyQsl27wUJmEvJlb+v7dZGKBJROVKFEq
vcj6TJF2BjiLOfbFx/rfRxb+fDnnWyRNPb0/J9Oxd0Vp1YzNILdbzM/Z+8jBTz6QA11tNw9/vFoV
+f5qURkFAiwi20pBOhdW0c+yqMOzOTDzo+gtURSeSfLjbQyAezlGnvpvz/dxwOpczUJjb3Fao4dn
6vEolWcA4HcOomjwTuI0fxecw/39ad5fHvXeLv395S1eu5p4H98NueuA/6U2K/eEnSLtAfXGxZrX
TvUcYUWxTnhXPXOdXWxqVLXITxta6+6fv/a+QIiX+RyV/PDzf/7LMU3wIFrMc10PRVUW4CzvuYPy
pYqSbPKhpeiGPMv2pW1YyyrKgHYOykwH8hGspxPAa6RotyQcuu/L0G11Czi/JQnnz/UCeguRWIvj
qsMycur3UQMSkhZ2YrUhu/LHvvWV/b0/zQOC+J+jhwcoFeSAlNHZ2aEPtCUV8qi+S/35bfy2r4p6
VEwt4MA381I36SKs50xgOTVXeyTQmmGAycRtEpD7Cfh0WxjfzHKAxl1lF0/vvVrHRUWd0J12lvmb
LbwgUMefEs9/DKMZLKWmdwCAsoQ+4O+DWw3luc4g9ZZ64ElVA5m3QC8XBFoFSunIDIVloDGo6b+P
8rkDjPWVkwP0IsrwyEJn8HrkH/75S2PYHrv52gCzho+vG5aHJSi+Nbc3y9Dokhp77Y8zqs4cMKr3
OU+B3sq6k13NrTxQN8oy7DUZyDCdlsZEkw/zr77stQ05Au/bnmj0Ju5vu3IqCqP58NX75et/XV4S
HGsdWjs7QcWGECs5YRVknDiYlupA9cl407WnDPvlv2PJ48btahbHB/mTqHcGOwxoUaAJAyU6XxwS
or9TfQgRhoE9VsaabGpAdW9snT2AdTeZQBRYzY9eDHwbM0r/gQ7dsvgP2ZDuXJBs3im7mZoJiuPS
z4NwUPZk7JAUxzNnczNgmdnODIHgUfZuyCARlM0PjZe2jygZb1cxz8PvqIVEfgPUGY1RdUFbD+Vz
3UbTrvBZfyBfnYGC6803bRL7Z7gerCV5cXKj2WMDEX8SI0k/gk/3tRNUOEXT/rhx6HPHPvcedMfo
y6sO8mucRcl5+nJjVV1q9VqurcYcxDoe/WIoMi4dAPM9GS9/SdA16aD32xpsV/MxZpsmYfHayCBJ
RD/1gT+xGFzY+WDXd7qOlw8yk5dne7+6Aru4zlCiygHw4f4km35aDafYSwF7Cct5OHm5KZrCocbP
dIuCpO/UI8ercLPJUZNN1toCER1BAIl1mYMTbZuZw18ORI9PkomZmnKLnyidr5iZoyaR7lc2cG6j
ptzTwNlkBqgGLddOvI4hQ/LZTgd24mbXr6yomT9jFe+s8qRHqZPo4mnkszL+rFuxe5rLqgeYogIl
RMNARZUM2bEdm3CbenH5gjRtFkSMs5+2KEHsZusbMov2ijkg1lC+ddVffLHfYIDewThUoY5aTWgF
peBFg263n7jNB9yEk+PkIGeMGmLNKPJAm6Yg6j9KTsOxKzPQXIUX2sKiai4tsg1sKU4ef70x33Rz
Pu14C1zP5ILXuw40z08/xKGbrn1BREMHloGYCrXlerWFJBn0gNu5i3ZVnYWHGG9wwHA32BoCeN9F
NZxh+s+E0kFWt3uqoam5AXmRsen1GHARAM/OPdSIz+QS+eN8JwIk8Ec50yjKVLYjb4yjwkqNWY0d
8Aw7sSkyH1Lg+QZEZZY+qPGqtJwCMGdt88ZD/YSd4FFbeVF5okMWVuXJBGSsAsc3mmoEsqfvPGlE
hqNy4zQiQ7m7nUL1qXU1RZzoBQhwQBbNuwQ4tdL+BcnJnQbWmF+2nkJur5SNeILlzUcMjS4zPhXa
ELn11htsT0IblqH5hTwQUP4K2kBwgxv0wR+BC4iN9LDcUgDhG65m0TUWTO3S3A+oyDstLVRdhYBl
7OAgSlofh7Y+LjVSzb6jAZUzxEm/Zhn4YsmPXHQNvMRsLl8gNwDuUNMtj2DrWO4iK0F5ajzUKExD
1UyznMN6zNkamL/5nkHODjnLxglqj8/3pThQiw7IXnBIYdhCcw7OFpIyZhCy2cZ+w5lMypdawM9d
T0e2xRp+12D1EN+SKDz6KqHevAWBjAZ4nvzaiAoL9XWjr9aCwnXwYsOHBiiOBqTc+J985GTkSTHc
/wRcdH9E0W59ooM+ojrH/RgP1cVAVq1HV9moSwP/1gZqfTGtmkxFq8kay+83E3ROgxvIYAblmk03
uO7tgAIPEubQT40NBByt4028RlDZRMxSA5UrZ1GxKPZp9uBRTBL7r6KZnKApwEwIJJP3oQF/1SHy
/X5rxvXwyQSXBPHE3XgYYwZtKOGRDw2eNW7+Q3n03GeH0MMcfg8wl+lWV3M03Br3l5+TwVGo9oa0
UeCbf4G2IRcF3BkIkUNTQXzyAtohWE4E0I4Teu5dCFJxTYJ24tmNVrYNSAmUBACaRbbC2QARb31U
XdJh46iJlKMWqj2uRknnph4jf5NilQmBOcvrZ1nGT+Q9PsqmwG5Tl2u14q+YfrHR6p4OZBtQ37am
twByHoc+2pKNXGi+xPS+Xt5QfS8CGeOSZ0+lYUz7GWVI0If9DVAG3Y6/0tzQ3ZKNDmyyH1D0Gd5R
L4mL+gFvfGsVdDMRDWRlFl5NNHoxEtqo0RqhPZhz/D9ypDAFvSAKVnwv0Fn4MA5pgxWu6KY1D3c9
eFKkT2MOnvRxfFAYXj5JMwyfiBtyhJ4n8Bf5S9nozj2Ie4AIEJyRgH23G21GznsU3fm3W+xWzn3c
T1+nlg0nxQ0laaGK1Drmk3Mgu2SEijL/U9um+alnPLursXSVvAmpA1IYcM10W2JG0IUETeY6JirN
oG3apNAgcV37yZ+y+pkbxY68hhY1zMsM8mHq0hxxAioU0ke1fDDugCwoPopd6avcJSUrmdGOO970
ryEILruAbJLbnJpGZS5YR0yrOIf2H93K6QDQ1fIwdY83TwLbqbtAQ0nn/soVD1i8a0BYUD0OTGST
H2xbPj7I7Dh4GWn88d6tlv4OHFdrLZm7I+gS+zsy4U/S35We19+lUNvtAurjtWnZ6R1/pd6Nn7LR
AE2VgUBpxUENBdVPzGdHE4O2rjiJbKoYHwpsdAn/4aNOQ6fX0vyV5pbXRZeopondF576dRwCA1Rx
fWsk4L/U6+xMnMNdOsfn2bEfiXyYDiGAKJsyadoNdYmGuIirR8eOLkEmStXPMTNlUJNC5YD5g486
dOz108ERW/vUwi7ydDKgy2eNmrkje6RZqBCSLnjo1jIupsIAipHNtyA1Y+gh3zGPIVZXYtqrEPJR
jiPNS6fIMnbfuoW1u7LJJrmjLhwXoyJ7H8JiURsG2ZJ1B7rlpVZmrQynvXTntrLA84RRuuVRV42S
8/8z1iywpb+UJZKGobWR2FqC2SYMe9lkvBJeyFtUkQyATW9GvGY/KOgtDZB3LEjX/3mg4qhLbZco
1JJuBVw9/hoADW5IYLA4A0jkfctr1m4a6J1i45FD9XdEFengJMn3CHSBQef72RMKWrDX2UD95xI4
5Yb7LQHUUQaW4Al5bDL7Dhq+69nLeKmv+IIbYOEl08YHDSO2e8wx6rEHkI53g+4MdwXIHeIZcAU5
3IoBNSq9zY6ba7tK8hWF3E5x1UcltJxN2sZaA/UN6PXCVhOLfu0cgZLh6IQp3nZg0vQGjBnUlC7W
8ggtke5AvlcuhtmAF7PyvZVZWv4SqPGpmpcj1F8Pci45/DZZBCrhwzijuim3txaB56lAjqriDBTo
byBDDFSYKKm7LbGTRXNX9XTUJFcVSTY5saWFHaiEwEtM2RNPJFumGQTtFsudlfhTgemKhkpKwSDT
ZJzIS/ZjPUQOPY0d6HyJFA0NJUPZ73tziJAp7p043YB+QD+z4gsh2uigoG/GiGR9L+pmbwYoyLc/
K1dwhGpYRsftKoFQzXGIOxDvpPZB7atJ8ThRCHdj+1MXiM01MrqWjO9FWZxyo1ZWOf0a+mXFwWzd
s7gTvPh+HJ26EuLwutDMSgtf2kuvjk6hBxxjI1Kpws5bewK5G+zkT3Yd85DdYMsf/dX8Na9XUQHi
DxZit5Q3U3+v8Wl+gZ6WzGdCixyFa6BF2xBjl3IbbX9+cRZXJjTJLUx5saEcCDPAJUSzQWpczkbh
ym0Qywe8JmOhnSQrp9QSUKLOjVRqAjn76+BGwLYQgZ7ozpaFfGFbtR/IDaU30iNEfiJevXVpcC40
674qZzy3/S/cE78r7Pk/0iFuoZVigIUY37jfNjfpsl0BbalVzcKLX1dhzYGsxgdyI3tdle5jZO3b
xcgflUWchKHi5UjjZM8ykNcL8M6WbDQFncREkS7KCDAP2egkuLGtcySWKGMjQRhzHZ6uEjiNQmrI
ceDVNtisWEDyg4QP2W4CqWta3byba2f+gjuhAfJTEJZxwr0Oc3npX6RLRX8Cw23g6akH7i/B1yJV
Lboe9DUkf0FSF5mHn2ya47d4M6C6t3EUYmoQ95YFQSwGvqQpoEk35QBnuPl5EQdqqS4UTlEbMqN4
WPnpaV6cZVebARGvtHA/1GZ4UC5qAmqh0h8CN332QKFkIt/WAiVuQP2bE12NkGeamKjDaMKjSTUC
rSgFmNrR3kdtjy059BxRYzA6Ojgg+wIMlwwLDTcfUDSvhr3SlhHSuclmhK2tvu2eWqeuQNwhhHB0
59zXuffKY8fe6nHfH8ijivoLN/ibh81ne+uW5rUHvfPhWXxOU9u9nUMHPWXgTDv6eeauydZuo7cH
6laQUDWwn/mxjlLnzLJeB90s9jLCCpzS2ey1B/rx6jl0k9670a/Yt5u/d7PFbBROs70/6ThFnTyp
NtaXk6pro8nFScmt0SJvZXkAEGRtjm0Oo5w/pLMRH2etwu/Mqd1PruMfuiQrfnQeMlxT7k9XHizv
taAuIm89CYhRY/Jk27BlWivs0GSOA4DqENVVttACrRzH05ei5gkaXaOeflYOBf6r/o+JUGwAHpHO
AZeb6S2HQteR7BfC8xKoBsLTwW2fyQIGAb7StDE5EExN+ZNuH7kYpfQfOgN1xlAyQNVkdwf+O2vd
4hN8G8pvlB+ALjdwnlVs3v+NA6pC51VsN//hELGvNzN45tLubMuQV6Wl5c5Ok/yRLgo70vM6RS0u
tqqBrMstiMFWFujm6GrJJgIGrEwfyaQCAN3PgwqUxRvmNZVzNo1mHcdaeZTdHsXFpw6aiONwx/US
Kreu+cuf2mZ/oxfnF1p6KNj4mexSGo6aUFv9hScqNheEgpwUk4sqCFkKZzMHI67Tg0GB7pZXefPb
ftnE/JQm95RJl7dWwvne3phHMzz3zugfK8NauWUEblpsCzz6s1k8sjmLQWfgWuDV0bDypBHhBzbB
6F7amhJimqaU57EdB2pMM1gK8Ej9BghOgdOLnoUVseoZ3rc6r4r7DPSbKGX1Xj0HGT0jY6AVAunD
U1/wZ2Kq0ssQVLBm3+1jwbmnY1c9rfLkk5ukxQmKgNGa7E2jX8JBdDoAUZhfhRut2e0TIFB1biKn
jd2TDYqUwS4I8ktUotbmAWtzDnRr2O4gAQhBTtFFkiW/z8vqucere7syZ4gqp13zgULHDI//iMXm
obE6/rLkebcDIugS6mbNvE3nJjmhShz80qBiBtmkU2xYozXW2tey8j4qwfePvfMCZHLLN+RIf4HH
Pkb2rPAa5GKhrglS9Ubfy9pc51B3c/lENbl2CIRpWgN5SjW5dCB/hy/6HhXNSMrXp8ooSgD98Er/
z/ujrq3flspiRxTborrFTN82PZeUCH98e0p41P7Pfxn/bccdCBOnLoKEQAt4KMBWvm7inb8YD9SL
h8HpdqA404MaGrFbHamlZU0ALHLEGvpAaC29gIq4B0bSqdxrZl/vTC3WTrRlWJdDKFtyy1BPtCwA
i5q2kX1ycoiTQQVBj2Fr6xCGu7e9+BzpKJn3vKX4ctOyrYF/iaG2EXAW89vRtubPU8LzrZoXINBm
2NIlkbHSKnY0s0hujSq72va0jemhrQvz0ZwhG5stX8HDDl6Djlk7lB55X1x7gwySgxR6O65TuwJP
iKiYp7L5mD+NoFx7IovFUGaFQsAFOCM4FJ4HMY64sALLsZznEQ/h02hkv1DvNeJbzfLvseXxg+yW
ffk9W3R+0M0RFf4aXlk2oC9sV+CRzddxrZegqASqXULnQgF/jQ/0Z5IQOfpjUp8CWOeUazmCBZy5
msCthfnM9gGCcHVglFoIiWh0ydaiVPdqAPuUHf5HYLsZwK4dbgFaMmrPRWj1W4sVT7GQ57QqvYTK
AwNjpxDvhFLSV/zU7UeQh2kfhBeZXR498LpLpGC4P0751m9D/PFEEpaFIJ2lA3XVKKVoqTs2GV/7
dsjY16nsu1VlorBlEeygE6u0gC9Rd7ZmPX7BO/OpXfTqS+u01nYIWbczhBsKC7dzy+qPw1J1dxBj
6VZkLyFPGGRz3Z3tyPpLnsGvQYU96aFzb9blJ7qmEPT3qkdjFYSHC6vcgpisPhaaD+Q8aN0AJvX4
HWuWyyGsi/KqSwNkA/uXfbB0d2NbkEAFO/bvCOWiOyxsA5rQqXFftE2GFIQyVuJUHDule9wc+YM/
9hDcTMbiDFIV59WY6sNUjtWTDQrrjzXEkVPPefUt136oUueVfGYGyGFnpnxFgwt0BHdLVBgbGtVS
twWDVKPtZaiYv6q9HOhWzCTmj8Cv+IQb4XTf1wOWCiOgbXO988CS8mo2hQvqHNTs5q3FPoM0DOuF
dm/oUXEED6ypH5lfWtjR9fo1hIDqc0eUGtSkQ4o3LYEVekyR6vLuDb2TwVd+sknzzFlyl1t1G8wP
zOywiyGQe5Q1uILiqYTDMIEpa6ucrqOUVdNDfX3ZvKjd1y7qa2RRq0owC2T1ifozZGFWCbipVoMY
VgPUIhv5UVfZKjWN8rEtqwQoOpztVeQhlWrYp5EDgVBHxierydwjHczBZUeAqi9dshlvo8qPXMj5
b20OHzsOHdy2BavP+xkpUI5T+GLp5Zbr86c/+d3Y1JkdfXxsxuFjI+hZoesIlqlsBElJHyMDNXPv
wtk65Np41PHAuXC7FtrDNKTTQTK44jt7iaNpKEzO8BZHNukNdsIHcA3ikUV0rxSiZpA+FIdak8sJ
2tFcz3hPP/5RnnEhjr0oedFGD7z5goXvSo1RdDm03zas6g3AUCvIQu0MoOPwuotM57Gslt/Nyu4Z
lmR49wSR04D34bYY7SN5jbw+hv1i7Gg0geIUfhpilPrkQi05MTXlbLfnuJr4P04Hle/LhDRBiILE
0oF6Gl+DGM15SGxWgwIB2RhZM6qx+NCARxkv7ChErRcdC0utTb/OBQeM6604NQzn+NAJP9Z7xVrX
nGVLSzOni1IUV7aiNgKrr5HhKQsKA3CKiYXb/5L2XcuR48q2X8QIWpB8Le8ktZ090y+MPY7eO5Bf
fxcS1QWKUzp7Iu4LAkiHrJK6RQKZa9WsB8Mx3q82pO1yx/46WCBSiPEYN7bJ3TXtZv8UWtq884v4
F22uo68jWFRuWWwG26qvph8PuRvW2S1ChfLWj/JZycm+d4LDHcQDoAga6r26i1Z5HH+XBQG6WKYj
EP1magOkY2Uv6C++MKFjanXSLORkq0SAEwsAEM6BXo0TfODlCbxDGiq/YHKmZKvCalryGBjcTWee
yYzqspVZkjt5s1FrFYrCxylukQBZL32fma1kq/Dv917Z0lLVidPWK5OHP8kNxwJ7sev2O/cB4mAT
BMQzeIeFhsydGsfuUaeDQktgRYCiCbeD5LiwRDVXe3VcvNu6gBOhRxVfbwBB5WbmiR5u1DPMMwU9
+owALZAe8jmMDN0wME70FMTxrLaZUR6BM+G0tPEe5yYClzcCvDZdHYvlJJZUKE5aTQetXK/jhim0
cb7PpvEWm3H4n64Zzy3aVL6wxpq+NXG15Z2h/ZJp6B/jXZ5saNlPaX4usqLZ0XIqcVUV+gk70jJt
gHZAIWmZMy5Dllk3voVzlZwKe96U5lRfNDe3rzgCwECzx+ABN2YhC8TSBdRXg3cu2xLdbmxHLmTo
k2bls1ajZIodahtMEI/YT/3kNrSjCrHKWORJYcgs7rWwQdHcu5QZT0Em7Eb8R+jHt9LSt1reVzj1
NmYgVohpBIB8PNNEWbUB/PHPqZ5m1TXFNTpOw4SBnBq1aW3aGYe5pF/b03odmizlJt6oe2BlaPi5
8GcUHz42VokoawpW9WzytjQF+NCutxhYi/oA+PqB5oII4x3YxhAb/otdSAyOmAD1CKKjahMc6AoH
BcwhsTuEQzKBNVwwK5OIgD3UDkpGrj938LIp2hUZSgkMF1y6sYDPwslB+ao36KThzZUk1LUlG7bQ
FcxfxviqGrmUox66mwFEG9diBsQqGMc90O/8BI1UGJISJTKvxvQ6A4xCmaCadwkzKXEkhcwENOE2
xjHEIh4ZLwAntbIA+E6XrOMtTMhF5SY1alOuRfft3+cWt3p7uEMhJTc6va2GWO928ijY6PZgQbEu
1cBw9quOjOn0OYq88uTl6XfpobQ0YwNg18Cmx3YLdU9nyBnCoh3KusjDZQ0spkkWXhnvk/CimVsU
zue3CSyf+BOOR54bDTnonvoNqC+KbaqD2K6kdS30M9C37cMUDvqZO/ORzC2WcumIA1Cgv9qVFx1d
r7GPRdHNN2DnLprViiEZgNciDqU1t5i2QxYGO2peUx1s1OmGsq3+hqcCXKHiFJscSK6WaGxCa5Kj
hwBi8t1FBxwtdVAX3yJguSmH1nK+J0PvH+k6VN2WDqwdb7rvvTQo7jkpud4B0v9A664AskHc4U8L
3rZ5sVMR6OZVXsIWViBDFO70HRwI1XGBlUy1exLBmKZUxmdOZXb0YuO7KvuTJq5pDlvQerY7JnrR
qAtNb1F1lCYzoGpFkxp6/NgoIRdJY5UD24DAgeP4U/iYD3OJw7hypxioZwaJUdCfAoO7F9PXcN7R
FHiiV2vHKXF5LYaVjJak8OYJPG2WfsBlBXxJNswGXgmkC0kpuPKR21iP4KiogisZqR1lvEVGVVju
fBRf4Dk7BXdx39n6jcUDMKBsbf4OLk7nyO1ev32sJhey6eIYtNAiAi3dNtZFHzaXYUhBJiBxdlGW
JQxJ+NgJdYHRfnC7btuIA49ODGg2AZ2IN+yUKJ3DhdwDG42D8omfMi5+hsKTRDT4SbeIUTmoTdpQ
3AG2ZLGSyaWKqYu3HbEDDSqvh3/XmQAoifczSOn2BXDBgEAfTb/UYY1WW27YZ5MX/Jes7ZqNYTvx
C2ltDtgFXHZ/IqU4eW27+nvaGunXoLX2JHVZFL5pjvfDBe7/LyOwIq8AVAaxoogXmoCIRCWhhftk
7KY2J63anLS4cWrAtoTyZmOo2dfKBGOvKPgdSkAw1VO7pxUNFVX+0hRUXODJSsO5vCp9Lpbg9mw8
AHPE0dkZm/3KZLWsfL/jN4qglVmWHj7yW2y92AXHfyjbcAGr4tabynd/x8/33nsvO8IdvB8tevEX
neXPut+VzDXBim02nbX9X3FoB+pvf9re/9Tdt0YUa9AZGaqWgDv8d218TYwGbNZ+fB/QCsEvH8pS
f0gB19bqSxdy1kOQ1eRGrG9ULJqRsfSjNfBrs1waqW1oV1JnbQQ1reVUSkVWi7USqhgkU6l9nKqy
IRcaFlktMiCV2kFluZLRh+97FySPj2+TjE2/Hg92XubHNPPNq+vN5jUWM1oKKGKAwXQC+ExoCuZh
TXq9+YI2Efei3Mx6wC+biiCNaa0iRBUgRuMg/bSwViHUzhntpDQUxu28ZJeWrNzKpUiJTMiPZMpj
sYHKgXnWH04ctAclUqEWHhRmncPPj6w+zSqKmaT/LUqckAAnvgNQ3MRM/PnEpQzbjq6fYQZsvhUa
Hx4eU2BBaxNDCWac73pAKuAKV0D5oeYT3QjkZI7oROhFjDYFRr5u416GT0CWC8sGT7cFSDlLjbMD
QwPzQkYKGozS4C8WUMakiVJQgPgRpZoa8CE2B5THf0Kt9PyS1xwkal6oATIhBAA4zsPx9UOrgfjh
xQQAy5m5Q7n1WRuBGq/a0YkCHTdQdVtqmNGLrpU7eSrxXkZmVQ66dEM3+13IbfPaOJF1tZPGQ8uk
WCezjV+ruvf+BNQUukWEmhTShtbSphKqhT5qrCtonQAOknxeiReRV15kqGSj1xf70S7AGC7CqQxl
Cg+ZUixSp1jPMn+4aSwH5VfkslMoqvldXKBefTGoJc2UDIAdFbhu0AG4UpAvyTK8Sld4E/4ZhpzV
kmy4PR9BFJ2dmDjgqwBaIwfmttZlJSMtqJze2Qk3Ml74CpleVcDLJKEKowyVTEZ1owZwAeZmLX+/
mwqnIinZx1tS1M50ADQUNjpA0o0cN3G68YYrgOHzOIKMWQB/oDys2SeggDwPk1v9FnSv3pTkv+Lp
o7/wfAKchxArb6fh0rvgqDjXp6Ah1jr53i5fy+mlGQwtW3+aOajPf77VV1FkpCD1fLy/k2FOb/XK
ioTyVb5MJlCs4R2ffOS7eJjnOL4XxwEkJD/5jv+P4wFlJZJxRTKLQCoNP2u6Q1fov4EDJr9yMdAM
QILAtKIpDf1c51dmePk14nh03vhuY+PCvmiAjviwVEYrH7WkmdoGxJIhLq6L6IB4f4+FUV20ZGg/
47S3+ZzmrhTRiuQPqyeiewVXGCycHnFcvJTuzNG2N7PBmq+JNU9XHibxxuZ981Xr4uYrgGm/m6EF
0BUh0uNCO6bgdtuSkrwGcJxnjmZ9JgsUIyV7sNkmB7Iwg8B/izX9QEqydybxAGqlxZlkalPSklc8
mHJT1kzhJdR51jm/BmVTHeu+5zctsvnNAmgroCrsZK9kJvA2bmpJdr4wThO/xEk82DbFiizI1skK
XP2TUPmCDWcDfH3tQiLlsTKjJWVh21MCHnpEJpkMSs5eFez0Ko7Pk2mG18LQwmsmBpqRDNe/0dUz
cM/lAmkNp77v7CqvSMrNM79nMor1b1zUfiDM/tpMdFcDyupJ8FbHdXJ2HPyB1MXqIZqYJt578RtI
A8icpBWtyBS31ecc/xu8mAnAiAEhd4+jlirGw4F2eh8Dl6jWrjIikM/h9eBLPtXaG05jt4PfRV86
MeAnZJ4rqwDngrCgAagEKHNMsnYPvvEUUN068FvRgBJdyIVsNFzGDUbffSJRPQ4A8Hfbz9JhijPA
jaSDIbeVkT0wGI59PAIvCvuSrEn81wRHfC+04rhuoOykvUinDxPrXDzJTs/Rdz2gmGQHDlftfqdP
t/1cAE9mXn2j1QpS17McMH5XBQoSBPJun8aexOBVxhPYqclfuSrbOdLv/sphFeSx/7oCQe2tfGXx
gnDJjKm+LWoZAPUW7XWruWdKLmPtoLaRshFZksu62IH86BOu96cQj62Smz434Vsa1OkbSsLTN9ea
kl2WgtojLMLsrTMcboOmNdAORokT00HYkCG5lHPEUDSvg2kVcmlMUzvbOYDHfVWBSdwa3ZcOpeYX
u00Rl7bATXy4ReVaf1BxSRE2rNuDTx7dFo/0KAroZJwTz/O/SE62NEs5+lJCR99SIDJVIcc2PkRM
q24kl6lqQw8YIsazExh/JvAGPb4Bzza0HS1lpvQNVGZhbaQn7Uef3rbMF7n7+yTxDYgU52noj8DO
yV9wLJu/uFqPrgqxpFmT9v52Fs/lSkYKR9gxwOCMmxZ4SCCYnS6rAIsloMOO4Tz/l1xJ/iwcSphm
9NHGwV5lsQgikio8179ZxkYZPAvZDOW8H82MgQQFaZKJ8lAhWVn9B7zj8elZEDJLWZ5cwMMFBDfx
UZ+FU18Rjp1h8yzWgGbqYZyny7OPTQ5Tthsb5xLa1vSj0zM8cnVteR3TpPg2ZdObVwTZr6FAhQ3a
2AZ2XZw76Oirff+ihsLqU22v1jQboybR9mWZBxfUxAQX6U/rKeAaqvLw202Wi5hGoWMTkpITzciH
ZmtzJSSbwQTKnYy52E2zftWqMFzku9hl4UIhLJXAwkpm6LrBX3qHkopYL9Ajg3fBg1GVv/OYZzcS
0ZBYgdFu1mv8DbN3eu0Hm5g1P/UpTcl/OW2KFC0hINVSQUKxo1rSbLVvb0V/p/bADwv5063I2Yny
s9/iRIxWi5wNgUywCPHYuP5DC2PtqpJ4ZqTynADeB1aB9vgs18V+pCa3aNDkF/psi8X3o9T0pVqN
A8699z+D1ZI85J7p48ulDxrbo3mwZ3BrgdnB3OcGUEsKsJy+oGrPfAny0HpRS6vwO7yNghCNFGTi
4xlZtMnDmuFvj+Hh57RWuAZ4WrycfSG3ivnOtBlxaDBtBN33LkKl0JZ2kUK1oe63v9WC0IJE0jET
2VUlEBWC/PrUawR427FPnHTxSchQZV1oIbprQjsDhwbCUUyaUeo0az3jMnniPyHx2Ugk0wNDpnuJ
BvuwcpXp0dfIgVsqN19+WPX1Lb4gGfP9V0eBVbK2CUqcofa+LL4eq9OiPa696i3DYeuLZmbeManL
H7SiIUw5Su1pio5zUI6hdDVmQXB2Sr+4K6SN4TvGzvFRq7twlKrITyIQZyUbFqYMyAliL+lfDqjI
7+YINXxCSFtIo8YzXcpFH0oN3TvOUL+QjcggadATQsaa+F/ZDqdG6/9iuPe7VBkQcRoxoMnYupXJ
gKMbO9RxGwla0Q0J5VQZDTr7I83G9KicSamW5EYye0Jve4R6mscWz0wj34xPU2J//T92pdRqgL5s
VXQ500ej2pVZhP/kdANH/RjooZ4ewZ0q5HuSqTfMqc7vMnouJ+OVjHyBuXO3ky+ZKpbpoDcyrtzg
QOd16qSPZomdhbvYAAl9S8d7ykYZKhulTR5kHkpGYWhQMjoulCeHxPOxssFpJthCAUW04X7nfrKM
IXo1beA4iBX+kt4Ha7QPftkbL0pkcxTLl22hn5SsbjMwIIB5bWf0qSf9edb4pzKxgLgkwpEiKd2Q
tkl80VpCMrHFVNb5psyj5gCmLM/+I3TqTYtuJTSUCjIHMcwW/6QbgX9SIpqhyaGRFmXGh11Qgq5b
yQpbsDwIf5Lhl7q45KDrVkGUrZI92as3APYz1w0OzF+ZZw5XRfCgCB2UDAiPf/v2nB6UiGYjQ036
RnFFyHVet4CQBT4cyO9KsDweclA/okon/6YY4mhGzHKSfY7WKyq5Bckc0c+ReZ2Ag3cK02/Sj2SK
nG4Yb6YGIskZT7Vv9pCjVD6d3F0ajjr6moWwrQGXaPfTVcpiC6UNzmS+GUKZuehE3ZAfm1r8+IUw
RvP6G/kWs3sbhC+a1WD38HWSAm2P5mM78iDf924gXXYvfe7fulq3rjGINq80o4GJI1OSgZpc3Bi2
4EIVdkqhjMmOFB/Kyh70knxqT2of5fB/yyim9z4Lq8xm0JKHOF70J+1Su66GgupKuyQBSrxaXAtv
aUmKjoEdCy0GUNNaaziYjWlN3iY3PWdLU3DZw5SmpF+YUuRZs++RyYaGTGTgN90xTM35jGsBI72A
nwKs5xZuZftuMm+JnbB+gxpo88ZQj1jttNb+0wblylFqQNBj3qJprF1AiQQ4Y2iyi9Qs3EcRabLd
8erpf9sNCIJeSZQxlp6MjH2hldblPHvled/tJ6230DjctxUaEUQCfWJhdGycHjKR28IBoLR/NmMY
HUkWdjVKyKb4q+KACAWNhCSCeD5dmaaVvwPjpoaDdjjSQBaWoJ+g2UisEgGKLa5ySlL0UIBr4mNT
iuSDHgWMEJpksHieFRmuo6vdSb3wVBmK4GXsTdvRz0Cojl4KibhOiOxdiPq7ujCbXSY0+qyngCTu
3GY3FvjLHTE/04HOBj15kg+bM9yAk5CMpNDM0SpE8O/KnYDg89pFFZU2hwZuAhF4kQLpnWn4BWjN
7dGzfAECFo7ePo9Q/Orrk65t/dGarwYHodktsEL9ysiK6+zK0d96MocWNLak6QfwnHwu0Rixj0JU
FILAfQINaZg2x7rsfslcYC7jGNyvj5NuZYDSRT22rIVGbX2Khoz7KgV71qawAAYntcpFhphsFEw4
hY8ar0iLrvz9YIZlvJYpO33M//Abru3Ja2Wrln1s3gMrmdpHychuKKay3DxTG27yR2pa2p7slNsz
W5I9s3vmpj5QjoIWkFaID/3YTYVXdijmOFRNHpwYAfZpAfD4AgHV54nBIuw9WrNJK09+XlykIcli
gvPTBJyfcpQ+5P6ho6PHVbCV6tW+FIhCBqFuHsbSs3v3Nbg5VRnv0N3lbxVi9wLQm1C9x7L7hw0h
f5NW+Sk7pZDEv5lrg65JDMpmvYvyqZosBbUpupoip7EvwayjZp6GQQNFE01JqNR+79sXtaSZknn/
1k+FVvFVGCUr00PGTBTwi6zUtit3tVybePMWl1jdGSd2uBXCk3V+zUGaWm6COM/BOfVlYlZ7kdo8
s3F9hIbMa1OiDv9A08Wa9OQ36BNCtP1n8lZ2YECCnNZkpyLSkhSUw9plkYDmyKgLkXK2ZxPEHB2K
P2snNC84vTUu7WNGstXSsQwr35Ah0IDvLsrvwzDSbx0xHF6TEeD5/3co6buyWS0pzQ93Vx+CUs3x
+nP/EMNchEBC7FGs/GeZomhjRG8jKuvmiV1wacYucq2LRp7QRpfi/1qTEQ3Kp8HvQdzlMgBFpfhk
pVlZfd9PTkmq9GSuZGub/7VW7j+TUB+NotLwcU6kXuT4oc+/iaOSGYcrWl4B7Wzl/m71PkHLZzL1
iqFMqrH6FhRDflQi5SrfRNZrFSaui4Wzkku/j9cU8bHzepdnmZDMEeSEKpvH7nbt3ewCkJV7Ly79
PzKUancbq0t/6dAxfMiDGU9mIYqxjFDzzl7QJMB2FTKa0uAC049t1yoj0BNwmEYwXThkWpxcyZSb
+QZ1H/7ZJ3c/w8N9AxjQTVrnzoWG+DFrJj3FWbExCi6u+veizhI00z3UfTIb3l4T/5vLKRBonAut
KRD442z9REJaKw3JZHTlQ/skRfk7czXsAx6f+ZL/ykLbueQD6tT3gBFFZ51Yzywoik1kovNjq6Sk
oqEtNWhoulLTUk864W633rEL87MtQipnIP9Xd2cSTmStgknvOtb9c6X/Vok7bLxO3we8IPBbMPOv
YTgGRzzVZf2GtIG4USatWk6OPe3KCHwyKsDTeMI353F2yeZ2L4Ou4lEA5Ssy6HgJUNZHZmSRuVN1
6qr8zROProEYHM2cAYmWg3/UrkB5Q8uo7ufrQA+tNCVLCy9deLfrgp05FwGebIV7HxhD+dmYi+7c
VfHert1J24IYtdx0zVDvA/TgXGOexCCndsMIIKugHwMPs8nZFge00bUqKzyk0VQzcNBgj9F/faEg
kTSXNgtLv8kQhcKS2cz8fd4XHvuRTln8UukdGr7cEQXds+u8aMVkfaIBPXXeJh1z8xjnVoAT1Ayo
dIVR821DLn0Y1rfIn2/x4N9dyO8Rqs7b/AxkpfQ0j6CzM2NQ0xncmLa0bDXNePWixniVWobfLd3P
rrhWvotIWdjMPXoMsMVkphzIX6tS8An2cSK3IBMKANgS/1KkxkV5kQMtqzjvt3Fu8L2SUWBf78dX
49MqNVLhjQi/TY/sV3mYyN6f9Qw9d8je6MAUsEkbF1DY6OU1Q9AqgREV99eg8BnFQEsl0wqQv3cD
q7YkA91TP4LlDYYuKzHNzWreWK7m7Rd6mgZkGrD2qg0grCaZGtSGvLSLm9t/Jh2JZWSakpClaXzK
GmORqjRRLipNyq3OUoB+Wdqg7wNAke16zWbxoQub7OpH+EmmwIVAYzGWVYn28g1N7Vw3S9Q5BuxU
xu6ebGgYPN2JDytH0gAMCi40bVCbGZwo0GAP/SbyNLzOj+HsbhemRp9N4CwWOciopJNmjulcPNP+
YaeA9klBP3gLzc4ZBIV3cKMBL6/BbR4rZ+8b+NpJpgkZKVZ2YcWrc2pyfP2wUP72lNvDRrnN7WsX
JZm0UGYrr9x0vgfghTupXf6RXc+KLSWvfMm6ApTJ/WMwc3D2EwB6Fp9K7QluYfuiGfFuFDCQd2xG
G/B+If6ebEhIA1rVJ4kN+Wy5khHOI8kqp7yH4p1tnXA/f6IXIPUWRDP1mpXz9Ec/tsbxmZmSCTMr
z5Zmq5C0jKJYRlNvb7SVWr430yP7r54D0brosvKqhhocGWBXeAgb1vxcp0OPKn6c9N/1A5By9k6Y
1hspxB9gUDYqezmNGKv2U83Qy/cEflN9nSXaz/Zlh0bGD+1I0T+ifGhHoSozXYZSGym3D2VqD5WV
+rUI2iHfAb2Hg/i2M7NrkUTZocgjYzsIoh41ABFkFzsDe4mJ2sc0GPoYwGUg7fqY342FXeMDzodc
SW4LW4o5iS7t9zE9D6BlLMdf2fNU1KjueCCy48mlBN7bT1h2x+V4ikZHxhqqnewWYOsrP1o+BX4n
TVnqFzRCbOMx2HcGA76eMej1q1hytw+QULn3nTi8GdGoXe0OvdqtawbNhqYkDEzjyMsBNN1zpaHH
RRj+Y0rmqZEbFxRYSmf8n6VdexVsEVe6T12rHfIi/U0aURpABcbmq4ykuZXybNfh+gbV5SLDhT3t
TvuptEmNWk08jLQ4hifFIm0ZY52j+KyD+Kxkvsj4H+a8H4yLic86MSBc5mU1XnVvQBsOAUHOQwwV
Te0FlZvvAjku9U5SLe0JgtL0wcwucSXrn0aKEm4RYuFD0bXeNrezbhhAk0Y/r0tNxKu+X9KoNmAt
BLjyiCaNHdlJF2VDM9n4q4TUF6yPbXpM2PT9f8QXiXxooiHfcbD9s/a+Y3qRBvnSjrIpmdLwRdaJ
Hc6yZZpswgaQrYbvWhuvdP35E52t2LMR4eg8r7ODU6e/07EKT7Pa+9vQh7/8KGb7vg7DK2hLtUvm
BOI+Q0yr1sJFiJjNhiFY3RmwlZQNqcEMohUb/FkXlyIrXSH8pYpsaS3js6GojjEu+fC/kJGlxgtA
M/gnSVLvRyMO1Yr2NAgZKTK77I/dFGkbMiEZqvPcN49Jq4VYuJtFpG+S2G5xoN15gBfk6XDtxcBb
UBPS7JmM1RqsycaM9SsIQ+KTjLDQ9KldXAq0avC4A7GVGGwDd/w0kIyxYjxkdf+XkreDuTQjhZJx
p8/QoBZHnyYfPBMyEslU+HSO8najIjZDPx7Q6/gXhen0eEAAGwhr1HiyojLAE+cPF3W/R5JHRiWY
Mt5THgyx9mMa+d2ElGoohC0tQ+79cESklbuypS1mzZFmZcH5qXG7t8U3KKf0U2h8QLdt1U8FrITm
digjvu3M7v7jKtsR58hkIz2BcYyOFNx/hSNvLl2TfaFORdkbmbillC1aJYMBdnmVfLEF8JTqbST5
AH/VQqm1owGOGK5vTdShbvsO4OtOnNr/iTuGkoR8/B7aPn9rzOjPdDat/wBi2zuyNMcNolg+c8K/
O8vjupbvQy3/Ggaf8rlpX+RtjzPJlbzrwcrQo/ZFrmC5WP20fOb3D8snfjKmdd+PtW0GNENwjTY9
mODRFp9cyjo1vmieZr5qgXfS0LH6hQYXEPP4dMDCVrJJs3ed1XlvJLJHOz8DCBLoYcKLAqUJu8eV
sra20NjvojCk7q6R1rcntEnxl36ok2nTucEr0MYqPBJAloGzQQ7jYzn8tFAiZRaJFiiAsMoYSk62
KuTDYiEfA2xPHmKHPPRLmYPaRmZYW+EbZaii00yFEtGNwW8OYweyFMLq9Vla3+o6eKPVEPjNZxKx
nr3ZD7hf3NSicLb13sigE1YkEo4hYQT3wuIRB41gKJsJAPZVlqPe7HpeXQpgfZx5EGs3F5W9wwZM
UsGNTQGmQ4ByyMQEO0rXDsFtYURTEurz4G4Zj9IdLTVUFqA0SZjLGP7YpQfDAIWADE+ecvfanOKz
W+FFWWxpREWtHWhaO7iHBv8LLRb5UNh7lsjcrYGzRGpSqJw8yr57ZL/4YDoQEPe63ZfYKcRRD+rJ
8M5qn3CKgKpqVudvWukAAxJ/IDMrdl9bYUWmZMEsdo3TNr0qEc0ajhr8TE9DGUhpcxbbWxNItXsl
o1nhNmxfRazfUmCl9c1mOM2BFuHjY2+VmJU3aNLsUGItciUlZSctQAQl8lXmfdn4BxfHUPvcxSua
UfFuk7RldAtsHt1o5j1mNQC/241akw0YYU95hF4Hq82gJZkyUbGUjHayxE5pObfJTm1l+YD658No
t/5Lk1nVzWi1H93k8l+NvOsPtobrXVaBwpYH7We3DdMvTpjon9D1+APUWsZXyxizt/bKiWE6nf1u
XzrOtHeIzd6bvC/tlZjpSfBMH72QqrZiMIYLfzbEr9kEnoFoE6TAVLabrjv5UwWuJtGKQi0mqklF
a/uSbWk9Os7PVhWlj0tmsNOq26Uysu6Uu7i4ft/skvIZaNtunlk71lYDenCApPyNTbNxCVFxyRv8
A0IBJAkaP2T4RXHs+gSSvUOYsIS9/cP07rbwoKmflA250aoANcoTX80aK+9KFjMvPH5aRJl6YPSV
wMyqI5xFVcGLoBwHikai+TjUwjqM53RTZ0N7JJlS0Gxo0gqUkKiPIWOSgbXMR0tqDcgfrfZ3Q93z
q+6AN3NhU0fgUQ5xpbibSKNi+0kP+HOQrSgRzVR8lRHtpBT4Iztvs6GodwSjqTPdvsZ/LyA+5ZSU
EgNUCgze2DjhklicUiTVoWIrJCfC6XxnrcQK63MliykIeYV/k04NxIlIS2klNxxrMKB35THr8tkE
l3Ouv4JTSz9WgveqxXMYeIdpLIc5B+BDYh3D1tVfndnj5gbv4RpebfBPh5aGP+qvpG57FHmEPO13
tRE17DiCGN4AWPKNdiATMqa9ygh1+EpGJqQdUK8SBihZrfz5SExauHbmkp2r7GvrhXuvet1V5mbO
RANo2obDIcJBCspZh5ztyEWbhgLP3+YMlHZhSsLaAo+B9WOYTt4Q+tcos7zFQLKSdR76aL0ZPM/v
1byxQvw5Y8WB59aE910yyr3qpyn5S12OP5x7M41BevM+yLN9tfRdGhP6hK5IcZ1ESjutpRSfUusS
wG7jx6dKvmj2tG5sUSemzMnyaS0Z2fhsCLa204HjRpSJrYvKFvtEIGHeJnwYfFCJJ32+LQCKe6Uh
rwbgctC0HUv3GuYA4NVGdELVYunqXntXz4y70oesV0tyNvUQlT69eSEL6UthSEvCZ75FrOuHdAh/
VxbksM7gWSjKF4+k8V45q9SmFmioaA2K3yq38o49n8G89XjS+lCWTVa4ladBPHTdYyAYu9RDG/kl
woYe0aSCc33T2ba/j4AJdAq0BGzyOJulwRbHsGr5b2UOx4O3iLTyXy3/Rbh2zBc5rfy7R54qxWgu
PlfWMABOKEYhWAcG3muPwqBr1AMLz9V73KqShoSLKVnS4Iz6T0+pT/P0EkVOdyK1S+oiq3AZR4JG
7EEzKVzsFORjvenRfn21s7Q86onpsB9G06Rn25inXW7N464TD1aA1MWTnRi60fcOYQ+0ZFqSgkxc
Fjhniw/fVw5tW6ISPwTU7mDAXUSjgdzRX7e1OIgblIhmllb/EluxdV7Zjwm6cPG1ssPKAcQuy3xJ
Kzd85Ks8KOlHvmETjLsZzHO7UM9NFLzZeQVmDPRAE7ktsdYSGW7rm9/6Nh4uJM85ephnzylvrpme
SfTUXxk3pv4tSZq7P8Wd2qQif91nqC+mmIv9S7vM98qtybJNgB65TeSikcb2E/9C7OW1ZwQbi7X+
hfjBSeuIJfGXJ8J4pVXLZ76eZfiXfGLNxkRV/NXuO30/xpOxj6ZJ/9q7sfcaJOUN/Bv6VxJ1c/8X
uDazm8Zh0OLw+5iFbbojC+BfBahYBCKf8CZRD16szYxTgjM5xGOhnzWXeQuTEf3jrW2GX8jLitJk
1/XaeKRlxvPkNoXx37SioQC9up3GwSut/l3KVqqlN0DpLFMOLN/ZJXhZ3tYCvssSGF2OGKwKd0Ys
SrODUtCMtFImTIZBHAAOOt5363KEM03JuwzrZguotldLFAqAgdwBjleFo+XaO9GK5Imoi6AlKGjA
ybee0pqMyNwq859G/5/uTlnvzGHyAGf/JAPaFg+v99xiru+a2qwZbzep4ycnJzXcQz8VzdnK2ukL
jsfKjRVO+R+tNr+CO8b6hSw6/PYcRkBkKVzykvnFXvPR/qFkhO5ZPxQK55NAO4ErUAC6KQVEu52A
+Kmz9F2Khr220Jw/mY2j0tkf3K9d22VHcUl+tjwA36J0bd56oDr/3cmDjWH07E/ASeLRbBoB7TPi
DtvL3PBaFVN4pRlPwbeqlkxolYnLRrzaqDVay7Vz5/+5MvswkukH+IpI/cyFZGOFG80hQdO7ac4T
P4HcGa862qizvadFxkX8L29uKyGlNc16De/svymhV5b92fMBSgTgczSDrGIA/HSov5G7Ld6qiqn2
8EASo8M5REVfWfQvSeV3L+jc+VZZ8XiyCn4XkZwsamHWeL2Hm7lc3ysvUqhlM1furszLfrtSqGUY
orHeTflfFD03TBtsxCIBioLKF/cyGu5eiWim/Glp4+B4Cqb49qGZEznfcAw6nsiCPlNt9xYHOgA+
SiU+Sqe1+mIf2oKswdW7qYuhuTm6V2wbvOfszYg7L7YYND+/DzMYJV4Cvo8CdLWRmAzIlJYjuhjw
bj67mw/dwTTxrXNc57Typ0igfJjORg6+LbEnbUcztTTA972dDBTQDG2Vzet9fiZHrlYaOjdQl164
eC2aMi3/ZOR1IYfI6V+dpkSZuhCRskIV1xEH/WA6K4y72VuLv2R+s02MeYcO39nG6xUOYMBWkb01
9rhtcFoBRNHUsDck40HzX3NKsjP42+5mlpgVFZoxBtv9f5x9WZOkvJLlX2m7z4MNINa26XkIiC1j
yb0yK1+w2j5ALGLffv0cOVFJVNzvdl+bF5nkiyAjI0ByuZ8TrElBMnJojEFbF2k0esvEpBhlQb3T
tr9oRA159aamHRuU4ixzkJLcQ4lNmYNIcrGn66H+4ltndbrvIm7mDdU0eZrG1dgDbDVYzFgOZI+B
qY+Cc+0RdB/gX6hGd0MyakDYPaxEVsX7K1kYvqUKA5UkTdUmyM/TjepMk5AZ22a20T+qYa1i1nw6
I0o5X2gWxRwHXFP3Sh6zyAKjRIDfO3ZpuB9bNrXJ4y3d85XMCfOr+ybfysGR2HLfs0zedynvu9Iz
PGN5CKzryDY6r5RJc0vjMuSzmvI9diNbhmzoBbJTpc3cJRX4r0GGZ9k7GtE0KmXh3Rpe+ZCpkDcw
my6u1FsasqHhbEjTL+plSBf7vJVFTrZXV54oZ+9GT8Orm75RX7nTdHStK58bc7KxwgZrUKwDyPjq
5uM+wk8Fz4kVAmTaoQ1xzpODsgu7d/WAoIYKbhnI+xw7sg0JFaNyFG/Rx+KFqUitJONFfGU2d2ke
MnIa9yVQLL4d3WDCJkVehRy1tsaYugWKC/HiJVUIYN+8iEt/saTe1SUMebvkCDYyzEHjqCvrdWPp
1epKeD2xdFo8aU76AHBGu7+6t9vrIPEen8DiyOxnHdRq8ydAf6YR97biUbcOc2XfjpqX0hkFFs8I
yPZNt5nPHTKtR13opzAHG1Tvk4pOQ4wW6bZpol7MSRET6txsIx35n2o6KBGoKVmVpplvwx7Y5kil
d/wsywuPhqrksgNmTnqiIfWYHKZh8gUpfelOs5Op8RdtZ8rXIkKEZEtNIvKxmcdtEbnIHgEgOc2y
zEwXijWAtphBhr/BUdmuDcf3snHyMz5q1E3JHjWfSlOWQdmyITn16rBhu7RV3xf54k6eKIGalcYo
Ig2IpboJLJMsWeks0HPQK6nuHRCSsWmRvSpA5fdkTKq/KGwJZbGYzH40LoOgMj3qgmYSs/1bpn93
IZKNmi12eHntFvBZ1BCOLWhXAEZLOLQir4pdpmaPi4hgZ6lZUGhpmElbe0r+B9sJOX6/U4bsoDos
wSfqjShOXvMawb4bBdUyjlQESaGqq3rIuUtSE3hJl4JK8r9SLfNRaCsXPFsb/XhdfklTkJ2b819c
9MJLEKf5Gm4yFNm/B5He3umFVYLpD1LQTPSrTnWac8Ss7pml05HkFgvjrYPoy4aGk9ue0skonquQ
T+feTpCCJN3HrsH3lsUlgPKm6Kvr0zW0qrm+RmEq/SqPUEGXdWwTGlN1pKYFal2zoq5LZNzU5U7p
1RH4NWmUFm4F+N9PQxqThhpVra6Mc2lM8svUSHVYl2qnr0RgsB1YjREsleTFLEgvDSkKroerUJIX
j8Q1sViD7AYEUGROwlxaxtKSZHqoqsdRtwBZALwXZfLKKDLOGkJxqOYtskcdWJAnBZWoXuAE48ck
FSiZP0VG62XyZolzvCujaV+KdLuIxKdykZHt7OAO0x4JyVsyy6yxbVaLXUefFqk+Zya3xaSIkp+5
adgHoxAgHq/iDuhwCfAvMxxuIY6c/eB+PcT8B+k7LQk2kdroG9QN2Sum9OmmdgACtFog5meN7aab
WELVUzPbkEZvQChFwht8+toZsKKW2tmabGha8lOlZrnKP8+IXON8QLqO06XZfSCbIo+dbQYSqhUN
SaFYFta0saHcodjjSKPFAeS7+jnu1gqSxO9JRw15R65Md2H2YRFRD7xM4Qqp8dPuxmEsh9orU9Nd
Lx50qbZJAEVq9kiBlzczN/KKy/3eePx5v7NS05utM8SATZN470E0pR72lu26kpDuhMvOiLY0dsG5
HMViBoLXKxwRzd3OaS8u+JYAWmXBcicXDpfZmiDfb64yu5CQ/MhFpLk/4bTFUxlymqwHtY8dAALg
R7586Qb6Si7jItcBkAS4VPBR/jYcrKy+/B4Wa1LroATz7Wno59/M7WRkY+d1sDUn9UHUYXkA71l5
oB41Sgsw0qhDQ8POCmWI63O82IQTq0FC2xvejfNALjQPaci50KN+q0XtC+XQ4AQx34BoA49biRRO
IOGURLMoSEZaUrRunm8U6RF1A3gPUTuzDSMNHAE4X/3RtU9OHFo/cwQvVrVa2k+NXhhbnFlnyLJ0
9Qcy1Zja/NDjp7F6ROLizCuLxZGyqhwuHhRWxAc1jMHy0+ftVxSnrrHtBWGqgloJVK4f5wIKm+O7
OaQCGL+qWXfrqhx6LCXH7DgLqQuAXhtsZlJKTRLF4aq2hn5jqzUSW7QkRWo+da/sE6tpD3V9Rhgg
O7ayISUN9cEujD23sm5dyCuSkNTzZQusQ9YoFwAIWiIZ08t83LAG6BIiAGU6NaSgXq04GoA2ZlOS
aESQThbRiDzkzA6CDWmmwbVVX1OacVO6xWW+ZSpLTfgqKxNwDTlfCtUcnohCUI3s3tO7oJ8ZBYGq
kt+hikpfKUIxZgZC2CdmMzwFxhgdyzH5DrC4GMAFYK9zJ3N4mJvIFvfh8IMGoZmMs1gZ8nIVBLm1
W0yVNI+3aVlfu2uFAXI6J8B1kWiyHdjgPPaDxsHgNYjvZcL8QRPBr1bEL3rfBW+gNx98nG8MZ+7U
yt79dFKaAZCMeVh8H1Ldjxsj+KXFIbhw3OBNl04t4O3PdaUpezHh1AwYss7jKK+U67H4XnBjuVKh
BskGpY8JUm+QU5gxyy5WlK82p7ORlPLVYgGsX6fq6/WSbnhlc+n2Vbg1jSDYubrMyzUMCazk2me3
HS9NOLIRdKurRcJL1iHL06i5Z08I7C6aFMf/qKif1L0zTC8kJxH1aN5Acx/iEhlfgeKg6jqPMZPh
ttZaJH3p3RjPl25WZEvuprK1RqO4RRomdF8C7SV03xni999EJF7wgHFoHaP+QNsuor+FCP6X0//t
bfwrwOP/AZG4KOwBwECusS4CG5tB0MluVRu8NBUtCPBDE2dU4l00SREAZoH0pAHmRT370DAjdQEC
3/My29VEQ6GN26mtUBBZeAoeMfJCxIKzLAkmNQDYKw+yza1CGlumZa0m5NzPi4+rCdpa83ORI2Qr
NzK3G5urXcpV99bqZutCMyUBAEaqfNrRaNkRXflqWYItEKlmadqHoNvM1K9dFE9ANdJN584w+0tT
T7E7D0nRfWoHsnYDF5DKCcDTF5dbw0+XZS4yXobzXDT33L3R03CZNh6DN8Vtoo1mNRvaR97sNNsU
+Sy1Vm+WreWy3dQK1hykJ21KNcLiIDuAh14pbuaNQ7PCSQIDDHAV+k6qTd/UOts1w+R+MUcj2/VZ
y7dxkSvvwGLwyCCMJhME4Flx0GqneGoa+69oAm1wbygtnkLV+KDbk36kGUkxsXynF5n7xUnDfJ6x
E/XBTpL6kWNJumLcHQ90lMeAy7Uqy2w60FHeoqWjPKdQL1pzavTXRTtVQfHcV03F1JWu4RyijprK
9pgSpYdSMRJASnTJ3Cvyvos3BRJut+GYPi5aMlZThBc2i5B6pEHSXm17w6Rv+AQ8NGCVsFNQq+xU
SqraktWPQ2kn+xs5DckhHPOdaCdlXM2yT/+4KFRf5JbhLYpIalE6CuvUaB8zMSV7klUgc5yAprHK
rWI4GdgEntLPXlxUxs4wxDPJqYmxHt1dYtJlLb6jhN8+zRTIhb1XFcCZ3uLRGj0I3TvHQu2KBNad
+ZODETS+dT4j7M5wtASWS8ZljEKX2Y4mg7Fix/lptgNmYe93AtFeM7SBzek4r4qVB3dIF2v8QR+V
r2wKviJjJ3isIic817Xl4ucKeRQlYIICxAJYUeP+UVHTH8mYKF+BQScPp/EFBOdk89omzS60w/BD
DaJo06cmUmp0Q/+afKNZtKIudkoNgntyBoXmJu8657U1+uAOvFW1T86AH/kq5E00nzcROzZQivKy
ukNaEpb6efTLZua7mg7DV0PX3dXUGOOLUCzN59qQPqSloWwU1y2PZl7a+zJzAFrJQxz/t6zcjFUg
Hgu9xN4Q3+3XfhBAJxaR+9GV5qOpFuNfI0cGrRlZyObE9caGRb+sgr3jnGH4Cvy8y/VKeb3MwddU
qwrU8fRIxVKiFhWLcolMi2BaE5Mi6MVFseSkL4plPU2+/3KqqAQ4EF1jyWC/ucZy3WUqujhdt01K
1evAxLMWoABdA2RJ38VtPL5rprmt7KB4KQZdO4fckKd07vhOZkM5XswmmCF5+2KmVWB7IHeaksy6
tB/fg86YZ4uQi6EOqb1tuNJtEqTFPYcdimUtLIV+Ks09reaAoP5X0hTOa8aDZh3wOjhWpVsdMhST
bMA1Zjw3AVbQbdGClFir3ubAnaR8PKRuNj9nZ1kVmRaKXUEpmubNfYJ0qA8881qfuW5+yLjIX8Kk
u0eF/viBs5PWH5VMzHJpT3IVSaN+HNfZilc4yc1QN7MvgKuFgswKFadorCiu594iy5Hif9EWpr04
kG2J88hm5Ui3G9+ORSAIsd31Il/MmsgA/av6DYGVEvF2MNzVsqEhVvbY5S1jEjKVAWUA7yWPFIzY
fSvOLj5kQ82/lGHBM9ypyTu+YuUudFUEsNQofwjw836gHhIxn8OsAU0H+LpmUdhk17aLAkGkZyCS
OXd8LCSV659zLhPHHA/Kltk7pcL5cDBYeGGknZoc+s5NDtRz2irBa8pq4g2N03CYxKrIgIHZWf6s
IGurS0ob5VVwbJVgBOeBUe3LqXR3xSdRNjFcI1UO5WltbqwXKmxSLHaagXPX1Ty2LL4PzWhPJuRB
chpOZEfCRa2aYb1yRWTMDN0tkLL2Jis2lt4DfLJkwy4tnGaPfJLowhk3a8KxNNaKprereUx0crMV
kcg1fJo9Z3UGWPm7prQ2gdyBBV3m7E3X/DmPpCgLuvHBcGw/ayz3tMiLajK8rBmyTSQ3aYt7n7Gf
eFGPDx0iE16RJ/mdEuu7LlGy9yA2+CbHe/IuQrLvo5vjB9kAZ/NH27ErC5RaF3fC1fIrCzmHjhfX
PAdZpAJJTlOQ2IcmKPwAO/RHnMdqL9gO85VTD/hBjUJ7CTUDMZgkcLc0BLN6u80iB8tCqQ30gB1c
hZXgiIj0l77jySPWQJtSTbTWG+1ynphscxYngAUJqqM6ZvW9EGxHdHz0GYfc7zKXH68I++auXvDY
xxMAlbCS+I/+C1f/NhpzML6pWXJ0e1dpVkOKzRhIhDaEl7WAaC3wWTeyVtGBJBAAbzrVUZBGdnOX
0LRu/GasLlHYd02gDigzEtw5jTrrcOiiYUUCXMhym40Ryls+G3MEySIo5iVmOetd30mAJ29/zAMy
I9ch08utNk6Dp7ohv3NANv6glWekOdV4M3bVo56Ck8uwegcJxmp+MBhi5TGygYGHqWqPouv8uDK7
l8Guuxcsgu4My3DuaWTyMPZEE9h7Gg6GVW2MpK3X5MAHPKDdAjCbpKXZmqH1W6PZCc2s34qAxX6s
ROpJZWYjKeERNet4/CPclPIbWLtO7INVOQKIihq2exxNtt4tjzEOKNNdZZjHhVWYmIYTs0KxKgn1
PheRT13haNVWMfPXHAm1RLqr86Z+Vtxc1orprzSKs3zWGaPzRRjuF4S73a3TYmlAC+d0qi5DWlYv
Q9IKaRxIY1pW3/iSNkoSP++Yzk3PCBplO7ShONVVKU7UW4Y6KN59jkQd70bR/mmcBuuq0o3jYkU9
DcGefQ6YSzovHLLSXWnxhHw7WZI110TN54kCG4hZNUvp+JGcqFnUS6kU6vQ9AABaB5N42Bu+KyeU
vfHWYN3WigMEOpq+2pQSJDDCB6P6cRdlWxEiXx05I3oH2IFcOcXVzgV9w4nsahQo7OzE/otK0NUa
K1FeoUxoKUHPJ105G8pHSAXtVJXeiybzgUPXrmfhbxNSkifNhoVM5oNJvF0XxEIO8shqp2FfBtip
FrxaIehTlfARYD3OQ1+eQFFTHRhq8F7ULH/oQzF+WKFTSeqa6uCEUfzC0+JW/mlv5nG/ESPT/MI1
+VOru89tF1VHGvHQBru8JjwaUROnLNpbIUJzwIZMnkgWqm6O33TfblQz6gEF/8ckU6NxH2llbF2F
7ilBHvXdcspDJ0NBZp942uEE4fPsiI6Spsa8kjtW8stQFTs9o2jSfrLbZu8ayfReBVmza41xWJuy
GMiosHwe0zq+dzNuPysgoxZGZt5jjfg8o2FWqFIozdw8cJaVzGdiTNdlp23B/Wg8iRpARlkuAGKt
Vms9bzSUK7Po2ZBKoAPktWtfAAUy4INsszrYLVVCRoNiOZVN9pYqi6YaqeGpgnQGWXM0hl+NIbXS
3yVERQpCK3neRR+CMGznVCqA4fk8AiN556YuyW8+nE7o7rYHIzf2um1iaofYUKPnYUQFV9pMhU9D
zQjj56iLfC0K+gcFb/9n0afvMZKAQQCSMuOsoIz3bLrZXy136x2NFnnWDTFIoMKvqlYbZ102wRj1
CBfb2Rdht18SpccB/ojHelSHK+Gw14ol9jueFBNS9eLxUVcE8oGANH0Avnt/cKNc2VTwfNQsoXn1
KNh7PtRfhigq5TxdNVhfA8q20Urk/GhltCmQuYQ0MxztLc0wIPsZSFpQIzpzUTvTymwH44jkIfDP
tBOqjjmeK6cMtA6rvMoEqtqgmWWyN2nc9gK3NueMSx11/ncm5w+UZklJmHanaEe8so6JmrxWaWV/
lx0DyEjUEXXR7PHw7j3C/OZG/FjhRO+4UPZIkYjq5LggiIdGOFv9KVJd0Bg4RoRE48pN93ZS97tY
i6atUorqVW+r1wb0xz8Khf/SEsN6ng2sTgVya/S9Vxnfam71Ixgn9WgzAyyzdu6qR/ezIc2nHclr
TVf9C+t7Ca5SPFi58cBkk2vjL2OKAqwkGHsgedAKxy/iSfEX2ShMY+8y/PPSJsbBh4pK0QdnTQa9
bUBiNNrVRI6ZW6vhEqGZ7HUjA3C9jKFRr/qb4WJCdrWMKVLvxm2xs/vqLWqccvNv2NIVF9e/uwu6
zo3d4JY4u+4qAT4kZEU3dQmAOHwtNsRmTHTF1JCWZIsJ/mfIiq5kVvRiGI8SYk7OQC51M9V7/GNj
KjvajUox7tXKNE6V23Tr2lXzF24IfcVYGn23ub5r7RC/QMNF7oGjmT9GNZdABDZ7xXLM9PEMUc6y
lGiniXHcpx03AfGfo2YJSHNngF9kO3qcWwHWoHE0vS4PfGGMxcYUQeVPddklnt0ju9s1+3w/P+yH
iOHYOhYP5MLqPFkm0EDfjaKsVDMVAABYzR2lgkf52J8AKvz7Fz3/mGkcFvaH3qb2OVFC7QmkTvTs
pabAQmJtckNf84rHz03Fa5zvfhN5anEvw2LFbwIsLubxaAI9YmCKuGOgw+RekSmrMbGCe5SKKI+j
jY/eaaZDbZbBI2/14NFB7ekuZyxY0ZAULlbyflrjvJm8jMrm95fSeiXMURTr2umBc/3IhFnf10N7
aQSAa9ZuhsLLVmhHu8RmoXO5823oH2u5WMTGVscd5+0ZicjgadZx71kU5D4OmABvJX+wTpPiB9yV
9p3esnRPP11SBE6mXbQ0trXhwAXjmyA3n62sAISzbgixRzT2MpzUcB7OwX+K+/PU+Cvr474BYtrv
uAKIEMAqGXxoTYfMEYoD3MQbKiDhgwpCvMuUDKLfAQxwsEbSWrQHi/T4JuUucAafLBwYei4oODm2
veeFUKHgAqeCVrQxhs5BTZ6onrNBuKsc7Mx7GubdhMiLniYrkzlN4Zlx/KL0WnlKa6d87ibD3LZh
YHpkTE1kfjCnD5+wL6nwgm8UfNhDviEdwk3avaEMW1KSiK6nN8nleuroXK5HWq3CkZQz4H1Bh4eA
eEmOKG45LseG1JsYfxwcgBkv8jpW4rWKECgKmH8fO9Z/uBdGLs+Ro51NuB+WOrjFCnlz3SEvqmOG
ddH2StbIs755fG0/9wcbTANRFrQecyrz2ON54MV8yn6Uyas9Ovo3fcIqVsT5cESp0HBOTUP1SpxM
bwC2qPj0GlzehV1j3AO6xUDZ8R+vRxqORQP2zilyUPOsTSUir6CbXegkqEcyd0QOeFinjk+8EosC
+cKPUddEO83hI065WzM5piO2q+0IoHWzjO1ZJkJ82KSg3kTW1MXylIOWBCfHQRcjfFHmfL+UxiG2
18yypfSOZFHd8f1cZrfYUDWdcDLlbObhW5IEw3OqK+Om6MFO0yUJPymlA5zFTIm/oG76VzX0wS9F
f+kMpf5ZyFVHWpbjM5c++pDnhwTEVyuX9a+60tenEQHf5dbSKJ9Fy52RqLCcvVs4wfkf//G//+//
+TH8Z/hLPIh0DEX+H9juPeA/19T/9Q/dtf7xH8gikvL9z//6B4DpbNV2cABsu45mmabqQv/j2xPS
tmGu/S8U7tp62hvqnivmUEzPbdSfKRZPMXzqUehftOBCAQmG7d8oyCRSQR+vab8We+r1RFbnCAng
XFrIJJeHCOS/EObFBVID4bqI+6woN70bBaCNADyXg/w4b6wdBB3TMX8gWR4q6dkpAO0vRaAbz2Y5
2TINLGc3ttVQeuRJ8jFLbVQKGenKsQ6IUU6I31iHtLTnDv/d+VR9dmYbvLE+JZ8dNVYjAHiOnddE
pq1t9M4+AOMHPxKZPkYZYHZrpuapNYOLgnLFKGPGQkmLs/90mbPGSOOKCUGyLnEPFv5PO8c0i8yn
9Jw51awbywj8AA1eafbw3ZSUs50bJVgnOfXelkPkjY+lJo8DaoCoqLnm9yMoZzmeP6iuLviDZrrh
I0hnrrwdE887Mvvt3evqP3kXdRDP3gmuXWlm+ZSbAItlIAUseAkKWWTnJnJEoqXJTaGdEtHl27hD
8CzX1IsJKRa7qA3BjpdMCCl8mpB2sXMnvLgbu0PBkjRZFHUbTED3cNL1gJgwOEL/+RqVvEfFQgax
vEdybcoSXjROS/1yf8sN3VyD7q9I2uRqhpsLLfe3zFLSrdG4cDNUBwKufLnxZQIDeNvL/ZF9E9n1
RpVchHRcIjiOYZ1qcLybIxlSyJjcnAA1gw0t1lfgQ4twOekRGbfO/dC9IOZo/cycfgtQF/5h1qDX
yDgrzkoe4mx0SLONNgn91Wq0b0zP7J8VaMbIdNB0mHbxP5kOofEtAPDpfRvWvYforXsyapEg9wzs
fKNWIq8ZCVUPadS4JzwfE0+0xfjB8QK+UpDHohhK4T5EdRTMU90o1Ik7x6ZobQ/5xOP31PR1mVQZ
mzXoF+1EOWEJIXFU08r/7wzwFAeWjbTSdeaUKMZIK6R6DYhOmK4NPHNsUp5UHOY8mY3CfatQjA0N
ScHrft0PWXNPIvIazQDV6dLhxmuZ6cZLxTLjv38BOCa7eQFYOjN1FUFIMLqqmk76qxdAPDCkD0xD
h/0v8MhQgXqwgVh1nzSp+VwrfbxOwgBsStpgPrsATDtOavmVRiGA2J6lfWaiRolEk6jidSbtO2nf
ZhG2zL/taUZLHf//7CfUFK77THV2ZYl8sFQYfyG54HnA4vC9MAPbM9JyeLACC9HLeArvokI1TrEo
xboHvuFrBoxklBWN7OdgxqA0NWZ3te8u7lqpDQ9Dj/BmXfFmrYXBgYHaj/lVJT5434+7GaDqb4Zl
YYy7OVCUWYGnjAhARlkBDEZXV1dzgTIVM1sNchTqFIgTLX4s2TpbhVh73c8WtQMezxbxu7mYeXbQ
hHtPXpPTTttGLfozqIsM1Ikx9sOOOyz5ZV0zuLe13G+AbXXUTbezNq3Mt6fxoiaZlgImb6Pgq9Ci
dqSdvKDrc18owJXynTqGdPZy7PJQDMrwtc4619OxLT+hWpsjXSGv/C6ehu8t8DlleKGVBqo0yDIj
2Gs8dA60M8Pz10Zhl4UUGoq9LNu3eU83MXsTMje/itRcGUafaqokJmcV3K/IgjDSwE81DtAI+WIN
w+hNiXDGIpgysLe04vMQZE8S3qW3j3WQPNuWWT+xEdX3KrfDPQ0TJVceS+bRgJq2TttdU42xF6F0
O/VuHPLSwebP8cy8G1BFHXUoz8+do2sUH5STSKmHeWffWTwr7pnJ8PtwDMWvBQKdZBENk33si/pD
DJU5ZylKe5HHrV9xp8UJMXBxFGxlEP0D1k98B67OfoUUSUCUO6L+aJRAHEkLDKz4Dl9yEKdKY4oe
VrgTsiAAIvIfE61fkZLMPi0ajkBt3yU+fbxKbAz7sY0vATMZaLj6d8l9t1GFI1lQ1TbyEJsNw8IM
QZyM7xq9Q/pMwXm9lrDjXVE8KEEpglUArLEVOHYYkuMj8E4u1o08QV4DG7ge1OJB45Z60odyXeh6
cBaBXu3bkb1lSY1DIdmQnHojTtBVMPgcadTVgclWFRAGPCVvqjVKZJTZY1YbbbW3A/NttiPZ5yx5
211mMZNNAWQo+TmqKA3wOtCgzkPbdNwzaHz3pDSkhVJa1xZWlQfnMGn3lWHhf/anBcn+nKOS2FCF
Xvw0M3Ar222CzWtwpFiAmjDUN2R2OssoSGB3AwNJcCO50UZH+IqM1vVMXwNTKr1T5Obepa3/rA5k
LECqswH1zSCS+aba2UmruzZaJ5keHxhPT4WZDrhOpfgjr61jL4swRIDM3h4sBVtDhtSpIQXXubGK
QifeTlSOEclg8yIUVJOh5yO+v0pzp3EQ8Pmd0lZHano1eGP1WG0LyikgmcGBO7VBXneFWKPzFg9m
tb3y4wqYlDYjHDXpOFtjIZMB0DKIPCBqgbY84V5fRvlLKxu71N4irgNqwFWzl8bIDF9Re4SNWZO/
VFqa3akavofk0KRt9FQCooaU5PCnuxIjPB6HCF7pfboOjNDdtc4wviuJsUnbQX0JWrU+44HbYG0J
uSbNHGnWy2FdmZvYTQBYUZZextL+aGQjQH5UZXy33DJdd0y4uyhN5hnBgaK+FFZwmZHkdGEyUzL9
fUx7dRtpOLLkMQ768rZ40xQzBA4wsOsMOyzedLxwtzbyg9c0tJF5C+6Gyb6joZO4JzDP6480h8hC
n8SjyRHnlnPon3PEogC4vAJ8pFQoCIqDzS9vhuDcimYjbIC6kaixJvzktJgxTwuyEiHy33bUw9Fr
Ayr79O3KuJCz5LzecIFUbJqTtNSA5Y15ahyh0lpHWl1mN3f07ePyi5Zlw+TblY7Tc/r2keZfC0sG
kFyyiZj5MIypuKNruIGib60eZSi1juKj1eVvqA4aNs/neUSGEQ+tVaGjuobuedYgK13fNgaCL2RD
9z/PY6nzDFxC0VeIcwLA1EQpTmhHyR558S9d0YlzoCTiPCtc3hVeh6JURHAQu5DN2EooCJSvekFb
CCATfMoyzHIsmfrbhlTk+GlNI70uD5WDxBV3zca0mH+89PHRj/UiJcFAn6K7DkRf3IcxaBVW9Cu3
/LyPTzyOzdcQGcN+1Vghiib7ZATRaY0CqTId2M7R4vaEM/Z1pyrIkAEAaf7AeNvheDFqkCUn02Zy
rZ5tMplxE4x69mCEybQ17QDJKZ+Yrn0Cet8FlFU4/cFB8d5+EVGvIUpTy73jzfiF1vWqaWeeOtbs
NCZ68ohSkxjnb9g7VGGYe67aNWvdLapzDmbRzFxXeQmapSb/Zrk1auvcRHtsxzi8q4FgvjFZwN5Q
hHAXyVDY1Bb9KkB5++NYqOFehOB071ciRhCpUOIJqL8i786pjhdqMvXjR6Lq+E/jx37f2Mp0D8Bf
uAvmvHI2vC5FjQL40QJpry0ezEBnOIJqQK7OzAHvxo2ilWxrKi7gTwLjQU2i/AsXGkdItor25Wgq
2Exg58NDnv1IAguftpp9CYVzsSjGNHwuG2ya/k0LeZUAUaBDrZv5up/AnaqHbbjNnNC970MmuTXD
hwTF62cSUYOzZ7EreYuqDWlGDTMr914Zx2t/UpRMB3Hn9RxYLWnIcujsDQD5wPZXKg+R1U97PRxw
mKpJmVli/yZlVTMaXp4b47pkVT0Ovs1q5nWuAypHmc/hxHb1ODomIOkmrdvdyJjddLsyUAGaTjal
tAFYq/DDDgCJiug+bA1P7yLm7FWO1LK8GiWRUp/rTNdfDXOYdXXQsVdh1H/n96lrIhCoxBzV0Kbd
PtdN/527wLigESgIw50TZMyjIXCou+dqXOdIZ30audo9dzWWqTyoii3pRnMscGSjvLgJUmu8Kpq+
J3VWHRvpyMP0MhnZ0oy9sQY8CSYr1B61IFa6tVBFekisccarbj6Rq52an2KliI8LcDWSZ5mvCjVa
LwjVU5eCecLqH8hskX+6pwFIzJHF3W+coU9WBrKNv/aTfuktspseSlLDj2kEkiN5OFV9r7PaTE6X
7XSMc4B1I3M/qMmS8p6h0mtfC1WcgoQDX4EUNG7aDLuHbgBRq/QwA+CAILUZSdh+WWX3NoJi+9ln
NpdGqLyK/A7PC8f21Eqv1wR62GM/hty1MF0TeuKMgUiYiHOXjK5AGDUDSUlkfyUko9FtXrBNK/3J
jN7Bt2QdWlPnT4ltTg+WHa9opHRx8gQsln6v4nuKszobJ2RFUw7/j7Lr2o5bV5ZfhLXABJKvkzVJ
YZSsFy7LgSSYc/j6W2jKoqzt7X3uC000GhhZGhJAd1U1ynNrUOeLIrT/ZYLJeR6MouEgiJoiWQF7
bi0oVsNf9UD234c+8haZKPtbz0EOz4L65q6Unn9X4qU4eQYvs2cKtZQlFudiS0iiGW5Ed71RdGvG
fkGOhtGzcIhXEKQJiDTBlsh1MjhG161NvGEX5JuOgbH5e9xCt53PcQvDdWwOXr2rOZqri0+Ba9tx
A7PLh/DESxRBb3lc3yWd10OLrEk31KRLnTk7UfDunDR9fTeMHQr/cgg8Kv+/DgoyC2JprK0WIY4b
Ky9GFpUwoHTBCdg728G32TKZ3129drSdBbm5wTe7ypfSQihz0INrv7b9+9yxGghXZNnWNdLgXjaQ
j/HFMEDbG72j6XqXYWmrLjJAxb0Hxaky9+QOEcQY7wuJ/65yL8PaPRe1OFGLRrFGnv70adQJFKG2
z7P27dNQocq71Cua+dOnldho68hJXIYy8Fe8Gr2d1gr9YW7yMjU+NPX3JlL2ALqk/GPvPBYFmb0d
OcfSWVQNw6KuZp/HD783P332PJ5+FPqwv48tAJtvozbblbRARC2/+F1hHVy1pCDUUd0qk5UE1iFS
+EGy51yfTG5drdIc5Vgq3VaLpKpM3fn6MnSkeZoLToPlm1xpvfPzUyFqHA3apZ6BGEUd0yTv42fn
oOL2uh95s4pVAM5ySucYdfJFqhaZ8CTsWVVm105kmZeoGvx1FVs1IDy//BnzX6gFCp12a9TVYgIW
EIiAkAUEGPBajS9jEMextVZxFXICesndtIiWLZssSK6tJtcWBBCrQg/bp6gZrgFEVkqEobZIwV6E
vDK+mdRBI0IRfxwReuZw7WWJWA9dgEyz6+PrgJJSReTeGwqUWKcfGr96yK1gO3L7Naavwjuum5Cb
RoGocbA640mTQ7Yvomo1HRKx48x205oiR/5My+u0RlbuhgnuXVMrRTHRNV2oSR1IiG5oiaWFNQWN
G0EFHuyn9VrdAe2gLaZFWTnTKPqEMmjfpiPn0GIADXh4d1h4mgsJAUdWeNqz0iAkwL5nuc0GJ7Jq
1+FYNtu1Omo/2BMO7K8iBJA/Fp1qZ2tDtvFqF+dTd4Q8giuygx8Ex87TcZ7/3eYrDyPOq2uyA6Kc
k+9sYqicvv37W1mjt+7HdKKwha2hmo4GjA9Si0L7PZ1o5DLXcEAuj1C2MHYG0/xl3hfpBQkxts5R
qgcldJ1s72g624YpdyB7VSGgmBviUUR5sGghifPDAz/YQ7QL+C5PHEvUN3qhmcSo/9dMmannV0Vf
AFXsZ+LU5tWT4WXtfdJo7T00M72oDadGkOivjVZFJ+oy8zZflX1vbqnpdHq2s/vKQ6URDHyfi1o0
IebSFNTARj2P+0yY01xCD+1tC+XonS6ye6lYvEWGvLrl5q9ZmoMWDHTbrTX4w7YuEh8Vs+LuHPmI
nhgQb3lqEb4YFF9YDcqHqniVUSyXknP3FoHAs5kIs3g1W3ki+G3jSqzlYiwmzlsPGTJonDgfm3Nv
rSP4SU2iwH0aW71P1QVFfoOQ1cXzktumT/qnuO+KddeM9bGABuFRz/wQkuhJ9Izc9pnUABEuubWA
1nvysKFeQzi5PgIvZB9FGGsrA+HUoSu7rU4CaBFPbgwjRZBYG46tIXBk7JViGqTXxMLIo25LTXJ+
95NG0Ww588JFPMh+zVLT3uhWbTxQ0wRsaUOA57l3VG8ah5ftwmZhdKSlITDZ0vDz4EKtxvE+tFBS
cJVbCJA5ETeRKkZOcRQ4c5k+ZBE0zzlXTpcegT8Xq75P0q9c+589ZO5ALA1Z4D/NIfloHv/+FOrC
+rw3cg1X101Lc8Ems7Ee/f4UYmcZt6zAxKXR2VcfgCEEHgFpIVpLRzYTlqRSgJIJJULdE4SEBmkQ
NICYtcKOUJtG4hSMLMEMNnFjL1y+MQX1WAMR5D0nX1aQQu0Q+dvNufceUjV70Q73lLWf0/RNaEAx
O4xQlkBl/fvp8uZLpnkO8p3nfRsAX6AT76lFk4emg/qsXd6vem/4KXk0gkUFeTxd8+sTj+P+lkfd
ZB/C/s0+QqfqVvlnanXTau2jXfnrNXuBhIW2bu3xSxUbeqMvfa6VJ58NB1OX6X0v2nEF7cgYYc0O
TUgMXUkwg4HYN5J7wyuM2xrweKF8aYDN+UMS4H01D48KJ8ZmHP5DHLAryGO/DQcud1g7TptcNWUL
pfPGMk6dDb5M3FQHXqGY5ErvsScBTaHG2dd8Ire2d0EJZZHmDQsD6U9sLatoTYPp8sFJOmKajGw0
1+xHszqF/kR2jdsVBNXKs6mX4tijhFO7oNvcNrJ1GcV4to2+KVZTlz8MoHv0tsDy7fb7oNHEcbLR
LY38NByFX8SRbJMj87zjgGoAuyr3h8MQFxK1TtWtgQe7QOnGsd2kaf6VbB866LaEWPObO7XHNh8A
YLMh9VBHQQd11eQ8jPrWpbXH4dEyHKv2uz1Y0aLhbf7o61a/0vSwvQ4LN9sZpede2VChBb1DB1i9
jfSLgQ3cwhyr6mukG3vPQt5koWbSUrf57nPnzzON2DduhzDY+QI7eVcYDPnwjL3wIV2PSm81y72f
ru4590kJslCKbR9OC3DtDCVZVwjvZRyzNb2MHRR9rx25L7vceEhyNpx56TyDmog0fcShF9Uaz3Nf
71rPBXf0B4ZyoLPnH8YpT2S43Jsxd3ei1Mpb2+LGSgqnWQfCr24RlUZVDWXzhN6ApwaXIqs+2sgl
ys1y2yFAj5eiu/f7uPrBTG/PpFb9SLn96UZ1hcoHiuGfusg5C9qH2Gn2nqkDK+bFbFwUtY+qzrrd
Jd9KC/yfALqpa6jsZhESHsXy729bWx00P255bEQckcvTXdc1sPWxPr1sdeACNEDVk+MbLBoBLUhc
EQ/D8fGXT93E22gApzs4DSPwB9wj6CQc6x69/BByhVKFvS/Na6HqOHlOgJqfeMMt4hEFm3w9ijZD
XmXgnaC3cg0UOcOm/YxKXOPjPwclAJUtu6CHDpsq1OPp0HjoGACdeTegbo+yWRUUIchmVXl1Sx2+
8Ztfo/xmG8ojlEDSgjmTrlrTgciA3T/Zrp/cma7un9Oidxa+JuwvqA0IMWHDcZCKqYu7rhgfyd4k
QF0ECAjvrSrJntwmX3aNJ75oEDnfghkYb6nJ+YhzhxU+uQEv9mEjIS2uplUfxxMtvmujIJg+jvzL
GDlG+rjEE9Z/hBg04/MyanNhYSUFNA7AOE1zPoUYorYQpg1E1dEtkYN1zWUM/newZFIPr3s0Z9C+
+y8mEBCXuky6YEkeag7CttJI3fAltJXf5umKYlfi73wYIp7tmddEGx36t88SuFchw/SbwQUCT45f
3Mq+hEdWgb1Qps8i4LdjUFS3XR62l1APdvTFcXOd73MNrMlB5sYTBKa1FXJY0RU1AUL+MEjz5Q7p
c7aohqbeSG/0DvHvl0obsZSTserHZGfV3elPfrOt4OmpQhRcvASs7hYkJSYFhN+KdHym1ifxsUB1
YvF9/iQdQm40ckSnZkNIJPSM2z7u2MJpzrRNc8bGWFotK8/YLxtHnhv9qpC5/zpGk0PFkK4KRFGe
gZ/6u4PwivwKbMzVWMrmzszLBXZ+6X1lNMm9QOqeu0VykpGd3Gej762iDIlBagKE1gJ9DYw9NWl4
7ZSLTOqiWvog3wyeA6Ejw70RjFm3WZZdiIzejWGM3W3BN0RGl6X57GXSu3GUVywf/+OF9Y+vtXCF
gxpSKq5qOuZnxI8oAlOM+VjtoVqN4tkqnNPQ4YCODip+AyVInBXemzUdDlSTwjmzc1Wary7XHIhF
m+m65jzeECrIBUrhVJnRE2F+CBpkIR4FTU/g9FWcgkvvzZ86IzfLT7IOn6j17p+apjhPExZgzGTO
sMy8TDTasjS9cEcAOD1mwAr0xssn/JtRphXZyauz4vzs2t6m5lIutc6p7ujCpWsiAeIGV9Q0qs69
TapVUWT15ADJPZSHeB8EbkCFsD0G2QxoTxoUBo57K4HFfx+U+129q3oGcVerK/8DsmtY5qcFB4dj
LDQuSkpwy3QdVyG6PiC2AiaxC3JEeRABijoIpScK5a87mXaoAK+kR1t1ITvdlUZ712nOTRvZ+hX3
ZfvkeU+DHbjPQtNMVKzwjVWst+5z7EFTjAMidE7irrk4dn4ke+WAZatzVGoPAo6thNfeGW6e3tmJ
K64Lqw8XNFsj63wd4U+7IzdfWEvIachH0ebjMcPjA3ozPrT0HBQvBC8XWmj4Wfrq+dPP0imvJgeX
nX6WAeq357ZJoVW/aHWmrb3eum0RpzvOYbpxtG/NvmDAEkWH0k60c2FY2NWp0l/Q9wU6u2r0nZmD
7RdDsyYP4+JeVA4/Sx/y7mTPh6gAekXXdzRKuXXczO9pNi/zUS5LzZYqN5rNs8ECRBEEIV7AmZXL
IAkBkPy1oGYV2ImZHr3Q8krr6e+mNELCPvNEBpW5cpkVfAwWv99JI+LBos+gthWBrPmxdw3eVMHX
etlVd7SzU600xpfzvUV9tM9Ls3FtKk/a572Pq9SuT/XROOrL0frfxr3P8j6OZkH4xb1yIQaPcB/L
ikWe8niBvKq+LsNhOHRk9J1sOHxuS7fH/p26ptssRnLHhEL4evIfiu+VLZOVWTfm0UHEeptG5ttd
/n439853/+qHSpndcsjcml2GKMkWJvKfCCv03q0ZsgZLtiy+8Dq/TLt4MHG7zDR+Nn7wRdpj+gzJ
QgFoThzeMs1IAC/QkoML6vCB5qkb17vVOErvvc8z2ErnqHUupSIONxoU0gFz5Wsoy7AT2eaL1+A0
wM3wuyAKMnXMfhXWPgSLsuNsmodaZvM28WyjO19vhuWYIeZdNz2IqZal76vRNi9g/MidqeUWvmnc
ugxSt28Fyi6NNjhCdEn8pl0UY2jsAxwi9/lQaMvINeyFZ9eoimlkqHfnO/GpSfNLoGilKGrlX2YP
siXKo4IH+dPFNu0/zoEqqWccfB8axNheDaNa2bLHqujb1qbDkrbLSy16yL30lhwCKexFrxX6dQr+
0HFkdbgaAcd/LbR6xQtpPiehLpZhYdpP/SoLCvlNIcZXSeU2J2Mcx9NgoE4KoQAQLACHdzeV9Cm5
uADI022Rm2uvAlmXNxIZ3aXZG85rboK8j6T8dyj5QTsDVf0uYd+/+eZDYB37OtmFcdnjxYd9kIk6
fSzz2Y/cNAHf8YovNUS7Vn1qDQiDRiBtmUOxA3jBvAHKuF+CDSleICqwg5pXfTcRgc2xhKp5YwHp
b66IG9ZJ3V0CBeeBnpdJQCrycvXLIemUzKT9Lers9NEddWQvkmB4jfr6KoqiLAAN70aLMusna82L
yJDHHVjNFpjMu4i8SCDXG4lzU0N8KxQCCowdD48Os0AYDgowPqWL5xEBy8eqHD/MnYsxpbltvBPX
f9+9AJH8efnTEfByTcvhNgJctvlpV44fLu8zXZOH2m2NJF5o3SCfUSV+zUEDBKGRBWsn6J1vIvKi
RWlW+iOvOyBBtai/Mdwg36LyZqWqAeCSGPm2TGV3E6P87SrMYu1xSKMYOob4rak5a03DnAJzCjUn
6L9/ntNJdDxapvWd8HmEwhNEqaXbAWzYbZX13z7YJrxe2qfuRusZs+1lE7Qfq9fXWMG30CLFk674
LfMFedW9UaP+0Wz64Gs15rmI2Rc/YSi/XYbg9yW1HmxQCMhbWMLgA3ZPA1v1SDoB0tJz41DgJZ0F
A68AllIkZ+EaBxbGeKJkDWiIss0dogfYRJGkpwlmbnTbNIgSyuqKxz5qLSpaf2KLZquzql9OTNA8
DPIlIGjudmaLMi/Z5UVan4lOivXXQmjunxPMA7jlZEtU53BR6fMeWvXumUcNKkp1iLfUokO+PUaC
jmwpHpeVlXQoDzwbm67bJ4FgOGhhWKASeYBCTmNnE9kLzyyRW7L1/4gZCO6qRMjHqIFrO7Zt6Lbu
4gjpuJ9DtDKNB4AMgnzfVpdx0ahYM+k9950YTpMGNOZboTq1/JYtP/UDh5xu85xZm1It4qjl+Qg8
HzsXKuSjWonWeHPLSKR78vNkkQ2hvfa7DgV/3+8AY/6Hbe6d7yY/YJ7DLostYBsBA8sKxpbY/DBA
dtt606u7scyBFvRSH7WBw7e7/t32p95/9QuCXOw8IW8LP+B3teutpsSgahUum1q1U019UzpRtd77
3sdBggW85t9maZg7XFuDfbTuyi5Or0dgU4O1fkMNghCmY8IXWdNnV2HnWIsegZkrUDOsi2n41k4m
dbUsVTO1Q+8uFlCFBOCbLOTv1ZZ7RbbZP3PNal8OfMC6GbQXvV51psfuqAE5znhldm25pWaDGiAn
s9AeqBUETYsCYs7XMQyaI8NqfAFYydt2eNyX5JEkor30Cmg2sDty13tICNOE1MdGD+fWcHygzkBo
z2FX9MegsuLFUAf+QSjssmOBcuTFXbjQBi3Jln06/qObyTFcgIwKTLqZ62/dBHWeR0/duurOrO7B
C4xul1dI+I58XE/8sziBiir0nTdZaxRfhC+Ouu1qF0Qr9ZOTD/aC2GtpVmP99EC5y7IAWKxh+DDc
Cv1+Q7Op4azp6iUbC6RRFasmKgt7k3DsBahJl8bCop3WEAQDHr++C8u0uy4hSTR7xJ20N8E4/GMU
4+O9cBP/TpfZrZNrwWsKndRFM5T6tYwH5+gAhbPS/Ch8zUQFVNVgPocWtzaQYBE7vIMjKPD8ZSQI
5dnG6FPwBZR+eDlGBiSPvS21CmXSSU2c2hmCBIu+LuSGmjbJh1tKhlyvQb9V46g1dZBPnQJtPyll
uAPCi6FbZNDDKjIGlvzgo1CNwvl/KMqWQO+19esfMxOAOgdCC2jYMS3KQIE4KL41aNU6F+CnTE0J
KRR39LrzHCMLfpmsKFsUg3DWJmu7q6Rvo1ueaxBcA6r/+8BfY2GWrzVznWUfm+PZ8cv+0HTDuK7t
wHsqShPff3g6IXv1jNK5960k2go1lw3Fl9/nMv2ifNWtEBQVox7PQs01gHedBZEoXj1fyh3lEXst
9ZcOT8Se8ojUHEEO2lMecW6SkJIDaZ3J+f81dp45MO126QDChvq0PSCYCOU2i8jL9R3X05YtzLL1
130VuaupXSCas4PIGmDC/WjfFHlm34xW450ax1hzLrBnQwrAvgG1YZNApehEHuSbuJBmK60eU5Mf
Tc0ZeNSGmop8LIO9TT+6lbYNmybsXKhfl80WXxKgQzOrvnF5oO+mXQLgrhDsqJFb7TU7hvJNBzGw
fWfZd6nvscdQCrZHdrJYmkbHHisr0TZVhGpz1Bs5OtS6HNbvqRcaDZCgyvwb6kTZI/yhtUcgs/ob
NaGZlf4Ti3q2N9WEsZqfJixHXmyodyyHtwll+CPVyoXPAv8GhSclhC3D+LksrEeo5Js/sSQCw9b+
kOMgF7ZnsIdS9gxaiwMEk/MU+qiRk+9oNDTb3kaHmv0+Gqmd5seAAO7CK/ynrDEufa4bh7HOrV02
MOPQq7tR2eiObNT7r35Z0Vu7uZfuyDbPQnef/P7nTwurWycZd7R7qivNWtmmtNbT7mzkxtdYR9aQ
eiHDF92y6nrqa5FYurI4LxZT++9joTzG93rbfPVB7NSmkBSFnooC4EqZ+ohsvsekhM/CA/gcwZII
E4VrX1Kt1m9RnDXAqTN+nkgQcatv+tYNt8SycEPvUslQv02FFtxizjbtFlDs57dlYvh7IRLopHbM
fOr8fE8Sf74LCU4BQeEPHsj7Wk9Wm04eI9QWPnuAI2A9gdPywcPRZQOl9aU/oja7rxJdobr4RjFu
yGZTLkxdyCaBnV+SjZxtgN8nPz600B2qumEDno9/cjvHPzlFEkx3ePPX64bhIDt3eHWDPTq1eR4Z
m7ZOUU02z3S8HBS7PK/aU+UgS9InLXtuzORgKBLuIJoHzebGY6dcizD56OoE7uRKcFEW9g+mlr65
0qwV0ggnWeYfZiXXoRwnV2C/wC+K9Oe89MQZAqfbSGWqklCz9s3AtGWvEg5DHJkrq2n9K2p6rX2X
jE4MQZNeuwD+vCWzm1TW3sZkHwaVgbcB4uabz/gLH3nEt23V93gw0ZS9i5odRgYFcivqTxJBP0TZ
tB21potmAczWiKY/ta3/oRcvGVQh8Z18zaERvI66KL2gxCYASmYvXqLKPDZeB8yRBilZUCzDH52I
ggWEb8RjG4D6W5uNc516A9uOI75kQR16R9u32LofuvRie1BZ+8NMgAG8zdQC0yMR47ILK9ubsn2O
kVh0IK3Zpjeo1IDdOTQzdlKP0hv8JpMb4J7yPWDKz2SaL6HZotaxeLJyExKdrEY0PaurnRMO4zLL
BDiHRlvcyeFHZwRAECoHZEI48PN+tf/kT01tkN7VG8XBdsxkwQVqxioYfOBr7K72wlWhAPP4/bE7
1Te3BrQgTIuUTQMVKLxkj1KHrhFtxalp2hApmpvUKzWocUTxkC9jwCKRlA375mekBZALGFhwF9bX
tBOlyxBr/jprPH9D+8sesj13rvHBQXZYKruoDDbkTw6/ZqAh8wzkgPKm+foNrfIWQMAXt76xyiBb
G5kDXQiex3dQ5JGLVgWfIqXR2OHNf1eyiO/jJMFj2iX21+SkFB9eO0i/rdMOwjs1qGafB4YoRbtO
nUpb0qfXToBaQ51Md0QDtENzwIFJHqa9NuB+9dTLB9eCVANEbShyjCoW607vmjPlbyminGM/RKap
pZK7foetsfKiMczrQOppghJys3WbbePKfQ14bG27RFVmQ8GiRysbIWKLsmxVnniHkLTtSAQ+MvsV
9l/uAZEnVCzzSr7oUdgZ8UoJtsZVAuDKOupbfyt6H4FvRQNqiREEVYAre/B7qI4qglDa6m8+EzcI
6jb2wRlQcK22lnali+/IRUF2yQdYzkGRsk2VZfEe+aXmOjRjwLCMWP/6u69XJ/nkC4lkFFtsxSKr
g+TKYNy6MwOZTGdpxCuuAz1pHlvPZptPHlaR9c/jYJ5L90usIJY2d8eNWzjQtBK5/2UoX1C0d3gB
D3Xc1H2Z7mpms+fuzfzJ27Ym709mTIKivx/n7uKs2hiGXuH/1dZHN4TiLj1KvWoiVQeBX/Wcdbn1
1ksPIfXOzvPYNm3qlen35TYp+uCCM+4qBJ/lhlp+Jf2t3rbpipog2MADklyy1qobKLz7mwbhRUB/
wcKcBJxUwHQDsa/sg8RTkw2utpmlnRJDVRlQPiQAbZZ3wLYlKNcVnUe9G7+VKBK89A1u39S+GV41
bmVvK8s37py4GBb0F7csFO375aoCXzd4c20lih2cEKRpFppI8x3RxohAxsbQ24vGvaNv2fQ1YmkO
TZ/ERyE5opy5ykfDsbcGcAZIj9+noYFVX36YhhE4n6ZJLSdYp1AKgv59iWruAMyCswoCrLrzo746
KHug0LRSXWZ7XtWH2UQeofLX4V+V1d7ASbWCenfg2fKhNcMC8d0+3ujO4L0wCbSQM37VygqPcVyE
0JN32cVyu4cGMmNfHQES+NA4wXUoMnmWUBFdUkce9NfQTZEPnVt8mpD6vVq9F94nBDLlATWovuBh
zq6aug3xBRcPeReB2EZ6S4PQs2pVAiZCPWSTpgvuH+qprgoWduySjQ3EoqCZM6B+uihAvEWgJNAA
Bdt3MSuWPc+CtachnJxXnVG8siz8kmae94VJPNysE+xLGg7/uKPef/ULJQCWXVWxaZZB3fnK9mm+
yc+u3EXSlCWKW4bZ0UhZuiQ1eHxffYDNYgNgEojG9/V1hkq3Tx+8lLnmg7+qtOaxDFixohgghQ9j
KwsPpYxuKBg426MS9Xg6A8l86shD6y2O2PL2GGQtn0KLf52jQPXcpcV+yNzDm76ptDMg0lhawTh9
6UoUIFFvR6s1vptIfT6UJsJrs+tgq1VYuaZptGmE4UEUnw5tcSCwlbIHbAfAavDUJTMciBCnfCLL
EWOusjvtpLxm/lyOUxqZ5OB8QemuHekVRCxHsLRKBtDbzKgEMy8BUTGL70jqoAYOfMltE+RAFQcj
Z1uAUkxNuqgBY5a+GlEunhtsbi1QV3+aoX6DuEz1xYEoydKve3ZjCNCcexaXKjxWnnQp2nURj/Z9
3nXVYrRw4NcieyGMzvzZSv5huKs7b8OHpxAncxA1MxuIk6Bot1R+UCYQl5sqHUINCFJ1umTdlTN0
UzcVMZzUIkYoQJpcCRpCqe8K9UUfW421wfq9qTtRt4kr+1sBXNW25w10YVXMdW62lW48uMCJTL0U
nxUGSmHhQcbeMod2fpJZKBsajXjwpDoIOOogYKuDwOdurPvLKVJh9GF5NdU/DBtgIBWodfrZENVh
x7bsVqQC2xG/F/jyyUYKsAx5nenJbKONCaYXCCGKVNx77LXIbXOTEOU4hproZCdC8qDaPd2SFcm/
b9DwNjeTrQ3MO4Pg6NKW8dYro2LZ1mF9RxfIXkDiNenaK4SJ6zugYIvbKrjMDpntBzsaFPrIEaMi
IwZkjdlekY+sn/BHA3DedMXjaDj3lnocRKIdLJDgniObmSsj8PA9ySrvoNnIfuessMmVVhnwDA8O
NCbPlQVwvULqulkXHGSXA8DV/2oKoAKWAMFkS/rlmQ17LkboXNCvjQSF6S51gy9tAYWMwMLJSw/v
rQJFzmWKtLalCqk0OuJ/+GbjdrqoboSW9PXUA2HxdsUgoXDAm9DTW7zYXgdE5qJF+qOjf4fXyf6X
fgiJnILUkcAMQAAHsgE4LI+lOAkIei6JWILdI+IaSR7cWm0gTiirFi+JQYLXoVxIFKqfOj6NqKLi
hrPQXWvFit7/8+XDQqEL8Jf/6WGlcbxlGtA5pQ1k9Vh26W0xgqUKTQJQHIsquk7MOFs1umM8QzDp
plDqeDiWAhGZNF/nQW5Yvw0KmB5du9CgXI1mO27fCJsmFPUhx149cC2sQR0S2RVUl6rN0I7Dlzh2
F7QZh7wkUsUA7h0zaPLdVNICZkTt4oO4eICaQnUfJWF+lXXITNDIsHUmhwZbir69mJGpHeiSjgKC
k9zYzia6G5FKAGRE+SGJE0FOQd1OVhpTl/r2g9M8PEh8JGqhghcgDO4i9+7aiX87tbDdF73NbijB
ISBE76bdx9ZvntRHKQ01C40LOEA5IX6aoS+6RR43w5a4/xPFfzZO/H+SAiBj4iZvnmSjvAd1cBH5
m0DrtDMJFbvcM7ce6Ja/4Iyf2rqfWFN/x53iKIMWbHYbqcKmRXmWgmvDY2fdEPRQLxv3yFCkZkHN
woEWacezfEuwRSYaPBYeioDSoLK5kSq40PiorlfZZbsqdIGYCOUjwbx6E2c2vCHZ4tz7Y05WzonJ
KVEJ5Ptnlw9T0bgMzLatl2k/phEDt27wLDRHz0/8U+lo9ySrQzo6DKjgBb78zRVp65BHo4331DkC
UbYIHUDUgAkZbnrOoaDCLbFtFBe7L4vhJshdSONbof4mm6NvM9E2N+RAFy123gY5nKfeojMjf4dS
ktoit9Jgg4NjfT2aKFYZWXieEoS1TJ49SasXK5ZL/1z7HGosrZ1sY4e1d04SuIuoToJvosuXTZV7
P8zBftLrNHsqCpBaaFBq7lxjQLbRAqicpGETDn5gI1qGap+qepzR5/k6K0GkpsC+lZr90sg9tplh
rbayaco2pQISA+UZqE3fpEaD2IEfuZCRBnVQrHtXAvkkQwmoRQ/K1aPu10926zTLDDHe3ZRwy6RE
JJ5D6UdtNOhSR7eOy/Q7asz+iFGYF135hxqEPqh3NNxLpfPkZBvaeqwi75qEfKwMYAAtDoIVnc0p
WlBoqCBQtN4UYfBiwLMqmUANnZJhf+gtVO+U7FKzV0gjLkBYHyHqt8aeKkNposg8B2mu5NOhDb7i
OKOuyFhCR+XcJB564mTthQDtTX7UOzsn5XMXcv1gkz4XCUmQusRcQTsM+LoSUbKfTZPqROXg1MLB
T6A/HuNFunPq4DsWCcACatkdAPj1dgM/pCrJr4dSr/ZRbhTHsjwgWYUdCuQZy9WQl2KJxxNZCqNt
IdfpJTkelOJrDrmhBkkMhx8/dA/ggB550ORbpqdfR1P3luClIMwzIDKXt3hdArmy9OkE8d5E8RsU
2vLzbp0WVn7IBQAxUCQrDqm6y5WN46DxCyyB0vU/u7HkV4UjUFlApS7pAtjxo1W21pFa5GGDo7Og
v26LyAfS0oCXYKlCEBZagHGxAl0tRiwndU9N2XhLih6HYgmNZP4aeUWxQoHm+JRBMWXnMu25RRHK
VWMMwUvtadvpTMuKrzLPzAfbj+NNJrT44MooPf/uisK59nezzr7GKIyxZWEYI8vS6K2Pf+rBql8a
y8VOGuujU6CKvWa2X1I2gLIG3Oa1BUzAle41qFimtr+iD8alQAT7ZUzYNEhCxNBWg0TYsGXpQ7s3
0f+Psi9bklNnun0iIpiH25rn6sHdtvuG8LA3IMQoJvH0ZykpN+Xe9hf/uSGQMlNFV1MgpVau5Yjt
xEYahhKqZ/o3OxI6crWxI/eGYFvijyGeGYcmhnObzoh8hs6wDLW2WJY+zf2NBBE/8peYSlJnZKNC
PgULuWX7mKgNKd6Tfj8aR6jrsQgs45DEtS2zX9+Z7k7JlQ4fO1tkNyaYXpDvoKOR7+k1icI3d0lN
ehfOzQkloLs3K6RhMEN/b/41FqDlfM9LsCc1IU+3fQNaLLvj4CiORbnpaSXwx3Y9gPB8etNqg4P9
j8iGtm0KFnVQD4KhwRzVTxw7The/Ku1Lbu2zsEgumYkN7ak/1tObs6s8HIrIi8E8D0W5GJlbnTuw
Yl4nVkDsm4Aohf+g1tyfgeIXErIdyG8Vb+BsgIDcisZwbOhgoBxGH/YiKaZ48q0lANtaYGQi2Rq2
/hOc51g4xtLCvpbJd9K0syenzCysrHAP+/2yAz/xT9PHpmkwjv9xNaPKWjg99nlvaeUqbFwMjNuC
/sFFIoFFo/Z0ahmiWbUcKfT5LqCzP8akupdEKzJlUQU6R4hqqAyYjtXKPgkie4G6UmAX6qh7aePS
P83WQE/tBTULzrao/IJGdflEaTc9dodPvxrN0AyfYuNJqIQcD+Nu16Bk7OCWUl7sMsXbHZqGjeXL
S+nn8kL9Q4J3etDo4CPy29xdkQVcmtGyD5WkqIqdLI7N8Neb+XmsUFqzoHGy0dC2qbCSBTlCb8Y4
9b6sz9PErLOvkYzNA83q5rma/at/4mGj+Rv2n66AGBrIsqo7+J3OTfXTGHeTwPf41KrHNUDP6TbN
ffNBaPoGVCUeIC66ddVsqC8RfZobm+nKtJi7Jeq0NDZycBNjSkHNuM2th9oZN23pIRRw2vtQ014E
PGqPQ+ADzJxU5kRTycAayg6DVRunhoEzfLa0CcqlhDqA7VIHDuA0QRS0pjiA0GdH1IUzYGECJggB
0i+gr0A9AZmFqe8OwUCxZYgqFAV2IEoEoqNEggn1MRU09uImfGndqDviFhePxP4tzOh1NKz2SETd
jSqOUl3kFTkMS8rqV5P8ye09iMbxsu7i2bb3qSp/Gh2WPiyRNiYOfX3SahepaDOWKEeWYGS/d5B1
24Cy3Ur3NJPxHQ/kTD2/2AprJAGPAGMi5H/JaDYZdF+C/omMv/tTi4Fnfd17Sv4syRbzjUG3U5cr
VRQZ5DeePzLPnfMtR3fg8O59RyLWyvY2xDw23YPmUHyqOsyYwbc1LpLKcI504EQiYyg+mVEdZgud
zX1ajSztHEwGCpsjqA+VzcVGD4ghdWCQfVI4oNF4GVER+EgN8GwPe6RMBpWkQpGHcgA3d7WEJIm2
pSYZ3OKPQXXSFg/c4/pZVCAwypwChbs9ZGNVq3Ci5vre7zDM4LMgHFdU8gLserh3sgRiJoobdyqD
yY8CtBRP1NPoGXYGpAAeQDlkKAHZuxGK4qdwu6oezT4T0r3mOltAIM16Rt5mqzW29bnpau+QoCYF
xKVoFmAhBFOkHe5aFBt/zofiOQKi4dF2C/s5lHxL3R+CHB+l7hG+GKCH+y8V5AZpE4R2LQxP63ZV
FHZfEtbc9XPRd0g9wp8hSzf7gxSl23WoTDsLU2DS2KRfk8BNjvP+FZiWpy4TsKlYMTN/NYIhOaIm
GD+n94APTYqn7a3Wz6Z42v+ifvHnLhp2Lszwo3bpDdCN+x4B+IFfQSdf/diMoFb237MS+sKvI/b7
/2ilCOPdCvpTEKqbJlQP1KZ1JN1lpeX8NDU1iABrPXJqcxOlw/xEG25aY13GBuC8HrxmdrKkCY1m
m9bGHnvUeagZjFah0MzrkeqiCU04BPdWXzXJSrFkdZTzHEtDOazqDwNALjVY4ZP4rUOOe9dZkA7T
qgA3kh3xJWr7/aPpVvZnF6J0HNJmLyxFqY+ne9/IK6v6+yA5+qDpRmHokaxQiVnaHnhFIYI1/3ec
FhWafTMYy/l/MfdN/2dbH52NbSCr/CFuiJEnnvvSHuJ6gAmaYEgxL7R2kQRnThUwmdp0AEtFsMvg
gt2M6K6fjLOvp9zUSDXlFoRKK/zNhfpNxzlxJGtP9LywdNtZhImm7ZJwRHlY60dPNlT21KOFDqlu
dTtwYSfLVscW7LJtAScFz6iauOMZxB2IkSAgtNnjdGeCtxL7RC/YYeCffQbijaFo+NJV5UuKRWTV
J0weqBzJKl8/eFEx01iyBQrmq9OgCfCtxZD4ItE8oXjQ6Gw+WHqieJqCK3UBj1WcA2Jbm11oFC0Y
bqPMhnk8GiWpPEw7xSE0qrVEtYOuStcDg735XR++1Dqkh50USzpXdMlFc3iz0ozS/frummbZ5NoX
xc0VIInk4ksoPr+7agw1F++jfnD9fdSpPMPvdsaYr0iTjw4kyEdnXhrkJ98JF9QlwaM1LmaXUgQ/
wtCNdtTlUCUOnZZhpq8zmbHl7DwFt6oqRw1IhqmPxrZ6azi6VbCKwcW7iHPebTUsxQCnhmJ3ENcg
ZmApKFF85zt1kTEqIAq7mPzK3l8DNgU+ZepM6BiWlXVuQOB3N+Jd5K8R77ro1OQ9lva946xJ9I23
NhQGjUpOTdf2gyd7C9o2YPuSTqkPfrQlssQEm+KGMb3FcbsIEYdN2t9sJCl3G5M+LlIFQh/G1U0e
X7IeWehO4OXnDd0GuqD1Ma0BswnjtF1z2XkveH/+Sww5tn1xbWH8xLcJfus8cp5LYPs2QZOJYyft
4GRFVbvWO997Aa3X5rYO0eIe9QyKh7oRD0T5neM3dmCuUS5c1xghVA9V1mXnB2LbKoo48vlbBBkh
BG5cNNc8MNphjGsoTAsDJZQ1FLeCOtpRf8BqY5fZfb2mZg+d7wV2m6xLaUcFuWHVooFxXM0Ao1Yg
bR3lxWMameVh9HW2GUKefymls/uTB3Zx2Kat7Gz2yF3Ub/WNvI3xu0civOa72zaQsAwCZ3qw0lMZ
q6Vxg8ype/ewzVqgIArlN7+9qQ/7xA9lAeLBwGj6ryW2obgiPBpAvYii4vHNCsWI9Vw+Pui9C8FF
v4MBuYDrYGcadly8/ms0BCdiSXoPMkUxLkcd2XhXQXSb1UPGpFteBKv3AsrneyIDafPayg+irLU1
9ztk7ollhEx0mPhGrEHsmwL7OVMziLGPmVmoF46w0sT2lBjOpqp+ziN53wSdyK3pjI35onv6vXWO
1WqGvBR+8HyRxi3bRqVEcarTOFu3TqzP3GT/hEI01yzPMQMtwLDmdcDFIZ17Kq0YmpzK629BBrTe
H93I2Q969DhKGe0n9VKIKQ1n3ocM+2uwCFlF+ymxNoRlt85HI1gxTL+3EJvQNiAvqL5WWbvPyqz/
BOadGGXZsZJkQ3/eM/y8LWmfygYwahazHfVH2FH6U3gn4mQKDxNn2N9eVUNlrDpwSy+81BavNR8h
r4H85yUftGrvl+6wY9zVUZhngLw8YtZnaBV+lWBX/LfQ1tiz1v5JM3zfXSWbu2gfaKO9+x4d4XYG
iv/fQj/6ILSD0rYmoTusTumga9rtjJqWZwrUqjfwqcpua2CnDm841SRLEXlDufgQczfkdCqlPhx4
C9ib4u/VbE+CMKmBxIJQB60Fu9uoSX1NfZOTLPl4THus8ymrYtd6t7FYXC2BRv6VvFGpmZQBQ5zk
I5gdSOFBHbym4pcRT4FsCO99Lau5DfLBAPI7tqgAvd5O+7CeB/lzYVT8lqrSgrBc3rWF7v6lnWLf
CBMMbnUHHcv9Paq0hkPppN16SCrrWw1JwbRKvg8pKgJdrw8PElP7pxGqDouo9eLvSYp/4Oiy8cmy
h+GAt187RQo+OVAk+DT7dYts9CXLawES1SIzV1Eka/wGDOIkrT6eMT2tPw/d4CwmvxQJKEsM+MHV
qL7e2ZELyReSxAauv1+0VQFWJt3pTqSQPWtllwb2JaFvrB4fub+VQPJFXyhEA/hv3blKJ9uQYmfx
JkU2dgSBHPS9ZP0YDFa60VpU5tCq40MfNenBKdPh5jcvUSg2bVGEMz84Ky24+aXJj9sTrrcH0KEM
FuqlnaSVyJyOoCkqTW843vX2fiqPzRj+QGUespGqRd6TC7XjsAS+9O50iIc3VMUOm5nuqKhbfM7c
prP5UCkuJUDsPnvm4N6FzR5/DSU2JbLmEtURTt/wDcCXYmGYYI0xbeT01fOvGPI1w0v+k+wgMAs0
+is9FnvkP0BTy5M1Nf1RNuBJ/3sQ9HrjQ5EYFlL5PgQm3G2dpD8oN0HJh1QXwVofy275IQum+fJm
IOeRABOz95Rf87J4P2WceTcek2hMHnpP2zOlFS49aIWDzgv/1b6DMiRa2AAB6AQaXMepCaTV2oZU
7WbytXh0iPC4AU0CnGk0wNH2k1ENqUZjeD9Oo9mGfRtNG+PxaOdmjIIJ/LDK1kVqzdDcT1oLoHKk
ao+7LllDnyn+ZpS4aezYRpFDqn6+ytcohDf5em6AOgoHJF2Zx7Bqyq0jUYQC5QtoqAeUKDV7KHk+
cAgvC5B31cvZ2Vdko5od3Dtro/FvzuNkN9jGKPuVCdqni9f7n6eXKta567A1ynWGhfVDODrDg2mb
P+yg1vbU0pTsYVuA36ivc3cZA7f9QH0d9FPPwFivyY0ONMbv4dTfeQHbQGrqmKLA7DAqQm1TKyDF
7TjAD6gm8FXmE5jFqdEqFm0QxgKj7qbpblAO2IDOTmUR/SycDE9MXfefO413Z/KlwXgQoq5O+bZx
az4BGkQ2GpEGSxvobOVdW0CSJvYPIh+6c9UD5Oei8upVdOE3T0PdtwOd6bho3B/QvwJFFJRTnkdU
0GwoqMy9WxAIxcbXxve+BaBTeANMCJyPplE8jZAIuiaoRp0SLbEhUcOPW/9KBkNgl4sQp6gI78BV
H90bCOY6R4C04zYUypvlG0VwNdRsoGQORZhjCcQQcgIAKVngNBHQs26VwjXjjXVG5fI1Jv3rQFkB
M/Z2TOmt8q4Qi+lHJKB3gqeuA+FGYLqwPyLZBVp7aMom1A/BUD3pTeRcJ5fURiq6hi7kMouFlq6R
nGkWGXixwGDdMQ970IZ9VeNwJ2eXqa/WUYGixpmaqZ/1O26JL2BoKc5ZAUxcCuTP+r1pe7z8gnkJ
frehQDqtcYCBn4s2LC06hQkKndWcvvPMfmUZIRBhvIeKR89Qw+ykr2VRZ2cssr3JTR+GHvW6nb+n
KOVmVZ/rVE/O095RD3Vph7Pr1FLLFu4lH1qgVl+6oOyekN6VQMleBzUe3HDBjb1r7pvfNNSXDUAo
0RuJDh5E0TCX+NVHzuRn+6O/BFb8Xyd0nKPE7xIiwG66rozeASknDmT40ISIzs36wWVMgwHEtqCU
/GCgJoWpn0PgD9GBdrwTi42ruMfv05KoVae++YB3fcbr9q6bdsPBJS1BUM1A0qp2zelAQ3oi/CLj
pl3KNg0goIjpvDYWSPH5ItgTS+rcJGugrLpyNhTV0WylyT4NRdb/Q2wG5upbsrnz63Ez5PgWGlOz
F7qCVU9CNigrrk8mSeRy0JtCNx6krdRJB6k8W9EPBxD+LGlxTgfo5ciDGNhu7prTArTqj8tSX7VM
2MsSDPyoKFapAPImx9RuHz3G0v2UW5iDaWQkondzF0VRPPXNI5PBKvDd3zgKtGist2Cw05/w/a46
VM5cqVVCX3ovkAkDvwmMTIT6k+PyZqFVPDlQn5N0WLMbJlR8Vbg6QD2ZrQe9h0KzCuDqkDc+aph/
jQt8wf2400Dv41Io8gLhvva++EOu/wM61J8iMcvPuVVxMH0YxcOQC2sL7Xh5AF/XeKoSP9vYXuI8
WQXnkJZwyjdRB9ALKUHVmJVfaZy8DX9qZnEbB6ow5QMK9s1tDPbNg8ND8KUR1jkKHOuhB8XyDunN
YsOULkjMrQXr0xKojf/0gxWh/NKBY/aDP2gL21cTIA+woL1NwE6jAJfC3ISS1X3z3epEWrGJauau
M2GCBlHD2q/2kuEJYkX+Aupf7Edk82WiluY5yiHLbsg+92burfTEDc8GmG4OvgpqzXZ4MofmLihP
gAxKfRcpjfc9m2mfRYxi3Q5VMxn+vh+TOVl950PDBKUj1g7PGyTKsekzbQLlgbst+0xpcFv5Ush8
XAdKNgfryeLipxxlhaOylH2MPSylqgOalvQgszpZZblYTczcaZSFi5bH7b4lKQ5ULxyg8CgWUdcG
JZZh7OAKqBuSNeLIR0LKGCwfalpQFDpqmFLsQ6tQ4vKm4YbQbqDQCw+hhpMOSLIkTQaU3wBRFIhf
g+o+r93uArgSILBI6R39cnirKd2rezUgqGANnuQgSeyROdqOqwBqVcBRHWOnfaOWAeaOR909NwpN
qzSl0sjOt37vDZtI6Ubl3PtqZNJ58H0RPma8e6LuOtHy7eDpwyZxm/T1JicHFopFfW6ybngh1RMT
s3uck3bJrV+oUi9AaWUfYbfA/U7EPIYHPvwQ0yBqJRXQJ5HBNUjtIHf37oHtovaM0g3j6kHH1JOh
462CcmuLjl/ukQzATK7MAiuhO8wDASLSYYvFH7+0FhSaFhSSFePNeRpvAk4kk9/Ulb+PN7Vt19yj
GLRaRwHq2CeslmWbB2usjQsBgVihpTvbwXKACq+o791jQn65Gd9R/ITm0iv7Y3wNmC3IUyDzRoOY
8FA35vQJlYovlQcN/vsniDLV16M+xBsO5AQ0b0xF9INNHWrKrq12tG0zN2cr0EqwKszon2LH34cq
AVyxCgNsPuD4jCzmPxOC4b1FSAfVwlvYf35vkSdVGykb1I7001T7EbblRoatv9Wxy7m2olp+ySys
PRLwQV41y9WePIudqX92K2z75jbYhXsdfMgr52G6oT+iSx1rVfQoDJqbNePepA1A1vL3JllpzwsI
y1ssfT0gpYQ+p3KmL4+s/4dYPwMuBBur/xBWvy+z+uwVXYJcCpD8Rt7XZzeTQJUoahWfu/U5rLCx
h5wpyBJsQNBjL5FXVGceCfNQK5E5OQb7sA+8K3UJDQUzKdSbMU2GPB3Y7cWu8Q37BpJQ4VCqmcIJ
VQGx8b02Su+K8k3jCgTsa+rIbRG34B5CGnnpjL7/M9Scf8yyGj8PIeROx9woH7EMdDdck9EpEQPq
aA0N2fcxd64pgKar0UvclwFEgVh0lP531g9b8KViyNbPloDRBz9lizemGjKyIWtZYINpGtKs/Qhb
R0W+cQEIlLbGniCQYaz1Ig9W1KRDYhnFoi/xguddnT5Rn4CuE9QYHqnRmVl+BGbtxxwzj5NimQKG
5d/HAMluefCSADCQvlhHca+DVtusH7w4EQ9ANfO1BZ75Ve7X9QMZUNPkX0yZo+ofbrMvihmzpaGo
d6mPAgbZguWkrJ9nXzoLEnBEpNjFn12ZBN65zDprQZ88B2htvoZIjzFdFvXTZbnO2K9m3yq0vPmy
5v75suiKyJAqviMflzUGkDuSKYhChQ+K30VhDPbJxeKHSE85YTjp9HfDB75Up/ZAi4eoD/3UpMhg
xHsbKdgLDTa7vQ87fTxZyY+GDCAk8pGyVRb2zm6aNyLZJAZOz3MtFMlW11ohIkpHKU2+980C0xMr
J6QlZ9/OMMC7GprPWCcybacxiGLH6a8D4504gA4Vk4fON7DdmmXYRqwKtpGuJQ6ixYsQ9e8UMNRm
+Cuh2UIUaOs3FtTT7eSCotLkQmdN2NzOyuKVCS8+f+gm116PvlZBJHezsWwSdqFolLj2S5QDs/Wf
hrXxH93EVgN41/tH0RkNENZ5fugcY7qsuX/2xWWh0Cg+fxibogElAUDjv5c1/Y2mHBZWDezzqOvQ
ouQgGHE13d7Y+Oqweu/AFuKNXX7MLP3T1Iwz4IrEKgtH+4EbifcAKSvvISqCl1I0yfEW44E9kMbs
lZVcmqy9jYv0FT5H64OMxtXDHFuK9RqK0xYqsarqFNq6cwLPkL5so0K+BXr5TcM26hNDHeGpjDJ9
STozql/GVX7X74GScfancX73p3E+9PtJPo0/fy7J1fztc5X/h899vx6XJ+HWzoMa6EhwmbZrFDXE
SwOImp8gYwIJRfgd01RzyewkvvruwI9xLb11zZz6c6AlV1Fryc9ayK9N7YkX6JdCvMKV3n5we+Mh
H9x4SR6/xoJw7v1YUInx1n2Xic8c5Cw9XqaMp9DgTvx448sk24F7rvyKSeqSO8J4HYKgPVq16y25
clMpxEUZs/YS89x9chl7pH5g827hNJoKD0dNn8IBtQNZa62B6lo8EMtgx8GKVxk16nBZz/YAWSZY
C/XgbuEos+kryKnn+c0j0BtzaTpavsDe3Bnsi6jYAwmTNzrVj7aOUUVaJvknUDM6a9F23qmBAuyh
L6xim8TD8NjYA0AnhZm8qfAsB+UmFHHvwsE2kt2Flyh56B1QeGWrPMN6pXMH69TYIl2lbHSOGiZ9
z6gTfi5a6MhTv+WUzrFOk/5P/e/+JCqJf9NK6/wEXydq27uvcdr3KLBCOUO0q5CsPNIBGY1x52bu
xtJiPnVRvxZ26fFD34fmFK/lIziR5vH+MAzUfsYdBGA2/9ttHj53OpC2o0p/KZwqfEyT7rsV59mR
tSZUrOlgHHvXYhBVTLTH1EHZvqsZj8iRuVDX1RzIlDNwnM3+thXGq9Tpxo1FPmUrvrtRyI+QlfHY
MqyxX9Gmj9PHRTpYAMJx+qTeBQMCGB+00ERljJDhhnFxKMcgezPy0cJmMC/BXuTr+BbB+RbVY/wQ
oeRvWWV68NXkzTFKUeeSghXeB2bwbVRBpe4WD0bIjJ1VgmErr8JbUKGCGgd0hKrO5Q+fFJS6jhfM
8PdPeg/SNW8Jnb1HIuAiHq2JhYvaYNMB4xYq+FpQsatTcvB8sEEHY5et4iQAIRexdpGZ2iuhhy5I
FjMTry4UAZs0te/FsmjS6vm9pZV2+Uz8Uj2Kv0EKWj4btGKAJ9mImUrZKI5sLVr/Kw5CFOE1yrXl
VAdL1bEQvRAnOvMKZ+m7enugFpXF0hkdghAlyIu5rTNw36aiPUxDkRT7HMJdEMkvqI1KXiRf4Ugu
dx88jVWEOz60WMZ9Qmop3xle+dbqZvLFz7x266jaMJDGJV+A4iY8YnYZ+cjVU2dBbiBla45pCwla
aiJb1K76PDP3dZ4yaGtB/rPixnOh9dXD72PLMmSbEY+iLwlqSRZ162SXFPQFrzHKFCja7avm6Ecg
KkddGHYFQW7Al0owlOplqSj2rkiWTu/qZweBYoUgRSaTam3nmlqKBrIBZbgUQ+0q4sXO6SqQ3v4q
w6V+nkejQFaqvtXm3n2qGl9FTF3RmO5bv9rpntHXmHHlD03bOygCHKMowXSAdWAAFT9rvKbTcrZD
dMtHrY3mgYLEyu1XqZXdBqD0X47CLZHeKp1tm4LaaUXurEqN/PxxSOVJHzlmDFcQdvW4srmHjEGR
C/ypjZWcMLtD4bpv+cOOZ8h4kCX2InazkNN0KCqG2QJihiFCuj3rDizHQ2Z1N87s6AcSQqBYSm2o
7+OIt4/FUmO6oqmtufhcIP4cDPr+afO1qasiFxoNdL612s3AVd2dvl+g5rfdgVp/HDVLg2OG5PCR
ajIIDJCCUcocOSTK3qEBlcH4ftRa8M0qQMDsawFHt7Tctth8MIx2DyGfDkXA7wHzIJ39Az8O4DKQ
VkPFq0SVhjqAKgHE6hlkCmeo+mgqajnlR8h1MlBf0Q3xOnD6V+zj5g8kcQlkJ56d0NhZUDMESGwy
WFy8FnrZH1rifiE/FK/f/OoKtKZ6j9ehqkcwq1hf1VUG3TPVjExIfSfqgH39cTJMxe6zt9AiOdW4
k/cHw0dvGluoMh6pBd2yNFCVodt9dSbpL2oOQLieSb1ybpLVLWMINDgrOwhWFdayr7W03OuYQuzN
7cWr3QMxI62hQTYARrOOk4OeArVEVjNzzK0+5Ej0KyuKSsy15YMGh5q+5sSrELKfKBuF1c06G/tP
rXekJvS2vzlg4b5Qi4FvL9IS9kQt2wM2z7VekgiqEerK6NPer4x8yty3TwYqBhbTpbxfGVnpyoyy
uV1ZDj7ouyvjId7tVlcWeyRm7U8cqz3gC+oC0g4qfwpFqfwELW0sKy3LbQ4OG5ZkJkMG8RDopI7x
L/dUnVK7hx7AQh+h+XTnNJ1SKDmRux3L5iCCAaJLCCYj9aesSQ81FK6oTmMq2UhKcCdCVtFa+17q
gqhEVXNQOQhZMLn5bldQn6JblO5dkLnGD/YTdQRKlJx6q8Q2VxCk8CEb++s+LuQQPxjTPa23mzyJ
miNp25KWLZ39qWkCb78MsQexrEX4Syr3T44f+nzM1ZdhpSkq2K4Hd3UZXFHPjrx17mHtDBpmiGNI
Yzjb0BoDjrHL1nUJ2nCqM7BiU1wddSBDWxf4J7rMPcoKTHEihxZTWwnzEvGk2LtApe+whTZcc8zY
wa1QyM8SmsyuouTg5Qr1I+m/9qD/y0U3vFJw55j/DU6yatWVJpYuvdyXo95vQeQZA9wFUloHbPHP
9tc7ztrM8paOhzcI0c6Wna6fnDyBeLqLhHxRFp/LBNXVFEBjOSCaXFHzNhbF0eD9+1hkF6MLkvSS
Vy6qX7XAO3UgR1+7yEmA0ZCNZ64YJExoEH5NnRF5fzBI4K5+9QG5eyVXyxvsY+o78tw4UMfpLA66
dtON1nVm5xufQzImVBiFQGEX0qrRzj6kMqjFFaaBzuq0+SfOmLunFvlTeNxLC3RZ0Hxd/B5q8LTZ
3xjIjHziJaG50DQ3Ko1qEYg0PlKfiEELM/lMMzAXt5bRyegYeXmytvoAvDyol2/0JUid+nPjNqiS
0n/WsgGxHrUs9g+ZesGRVQMt7S7BBtkpB2RvIvUZFKQwpuJc1F+XJ8+A6oTqw1cGbKB+dMogPDak
ACSNOlxDjJNDvArUTCsg3sNj+vvhQ18peLhOErAMzwbNGYzd4I+hBNIl10LwyZvLmeK7K7pgVyYA
wxEpOBkKKTi4/N1hM/ex0nniUdqfyMOvY/f6/zNQaBtfavylqLpgkIs5A53tnYDb+DkonE5Xg+Cz
63bUoAOEA15QAptcOmUHxwvWJyDOnTzyKpdbSBiBhEtEsP53rMqaPMneleJlGEtg24d0dZtgYqHZ
ryDUGuFRABB0kgOXp0WO80x9eR/954yskfKTKiKXerkwA/2CSwuuYJ7wdwMYCHaBV4iHsQHLosfr
+g0/jP2gZEZdKzpZrW1/TTSgLZKKozJeBQmrkbsQxQwPmQM+x9HIxZtRfLtRceRD+6VQdfjE8MPw
pgwLEYDZA12WhmVPXwN0SU07jrtjnBvZwhp7AIpC8LYwaQUPxB9UgF0Qgun7sEteqsTjz6WJvHNv
9YAjqsV6XUR3/aMvjwI0+T5KjHeYqYMYU/0u558d7/aJLbzr3M3AprxIatFuqS9SCCNQWAmw7/nd
Yv5tk5XdwskLrHGXzGm8PTPBTagYKBJTN7aWadlraralHyxM7okTNV1wS1rYa3uxUcZ//T0ogazs
2kmg3kZBoFAAnKaxc3wTJUjyUFbbr7PaTlfCVfRlTvBvlgXeZX4jIa3Rr4Ma22f4X8lzz9P96Peo
GhCFthqzJnhtoKVGO7yyNRey95oftoaiFFGCFK/lPN56naYfDBXk/RZEt0HHLFSLFMapGkB2X21C
LPEfS4NPfxqQVMEej1cOCBR4PXkJvXn6ahL1tQx2d8LsUzzloEl9+p9B0t8ELOq0Z/yZ4Smwe2et
ofzi3NdgcOVZmu+6fhyu0NfAr8C3G/xVGhCuRjj+9DxUyhM7Z2ZmR9D3Fd/aGpTRluHLZxrJRq3C
2fLa6BBK8PjlrJRXnuX3I2Hv0VuniQAAExzpR4E5DPQwsPcZNeWtSVukye/NPI5+OYeddef8IZa2
VLFNwTZRHkODGL8GI4b0rQz0R2p5ovKXUEMIt3T3J9hqPxQlZmtkpT4btV8fAtjAIXUT5jmoF1i9
IAwLtt5w/78QgOV2Tv0eEONN/0JIFu+RfKjfeazHyl/fwOpFypFKGLtPmmSoQ1Y1OomXgTbHaL/5
WusuMekvrx3WegeTY4Mpa/OPvjFqpd90F8SYZfCGhBG0hZT6VW1rPcDgQb6hPjo0o7Fzqkhepi4w
/R5/DwK4FlxW70FW2zeHKsJmjCLO8I1/cmBnzgBj2ROVBkF/Blz6Gkz17hIsTCiup07yKbN/GIgt
zm6uY0OZuvCjZXhzgEyfQzdUtO0nVNy+sYghaenzr7odW5+YYSPFqxxA9tR+EoH/VnBgnzXtJLsc
8Nws87dJorMnOmRmvfMSJi7UqqLePReGe6DWoLbL6ljvttgt65dzUK8GivXmfiAHqn+BGoiiOLYb
z0PuH/BgTs/g1jzxVIQXyH3i4MfGhjEoftVF6VhKBDK82FhgXdryTA3yFakO2hNXcsDjtcje3nXS
CKgWdhejwMRhZfU1BYvac85R4gT5wmuZ8Ynj92W+BY5uryIPQmYquyvi1FhocuCPKW/rQ2GE8Qbg
jepL04nJg5m5sYjyjD8y1/yjxzzGHzxcy+b72kCxY8I1b+NqKRhdO8N5RRo2WeUALezLsnBedYeD
KddPnDNZTc3aoGo8eg5QBPEJ2Y0FeRltll4FllPUSsZwwPwPSaKp6Qt/+gBqzh9AI3omaqMDTThn
srLM2XCmaU9FquGv0qrPmVtIALVMcLckpQDPCHiO0yJqvznJTyjrZj94mUpwW0f2nYMYi2JVI2O+
slVZuhN6xSoxdPB0qJWLBJReLlyqRsceQqmYr2AC8O9M9junD5E0GpldNW5gjdi5968GK6oM3C0K
esYE2O8Ajtg50qz3d6C0hrveyoQY4BL7fWwV5m228Sob1bgcebfViAL6jUPt9t1e5TZq39UBtV/2
oi3xMKsNaw0FY5AUMcjvHnTX+wIoVSzWUTVsW8vj54CsreuzFXn7VQicDh7UHeRPnC+TGZrnbKOZ
6pGpMHF2du106PPSH4HFMv4IOgV8DY/MX1ZyJbQdGXFzgjyjrLz2mA8920wIeYWVv0PSewaYaQZb
PhFSfkLSE+T+I54esoLAys9eERbnHwIT87OO2ohzy83KWuUpVMEq297RPunUl1npl44Vzo52Uu92
VlMYwgxKIpMf7ba+D1A0MoNwD1ycsrlIGYKux4IAZRJp3TaJdGg8KQXKOovLi+G2T2RMVZcfsHX2
/yi7su22cWX7RVyLBCfwVbNsWZZsJx5euBJ3DsF5AsevvxtFxbR10n36vnARQFVJcSQKqNq1t5Gl
Zxp5mREtx7Ef9rM7PtJgs1bRPtwpmIyeor7km1IBH6yuryGI5JY7UpTrTXYZ0mpS1p+HtArlo3JH
q0iJ/EoBu0bqL4lwrPrQePfA7WWz3joyJQXfK9l3I65Bk5qV4JFWw1Fd6C4IIP+GD/DacFTTdJ72
a88F/jPQUB9b1GXjHgah7Rqh9yepeLXoLjPz72BkBhaCPnKQoenXQVAUK1qlC5pG+Oxq1ICDXk4i
bfquofNc347Y4C9DcMmt0QpcmSvpQMCddOLSWjNuM09lv1SjvRhtf8PxX7SRqtHegqwBdDOH+o6G
dbESbEifm75Lj7NTyFD/GOvusxNYsdD/jhS0HsTaIqgC60fS8m2SqqM56KLDptJ/tB56CKAS5DxA
f6DflOhFVtpN7q2n2iVHrvGHHpuVhcZ68wcwJbO75oBstlfujm6Nix7sXEtWp2616IfycoCjUx7Y
qIAXmQ58CvfXWIW+pvMdGdLCfNy7mjMVw0+bQWAgGdL44I4CXB8BRF15hGQ3dizQcFGX6zFNoj/6
FqdEyC829m8TN6tdFFGCsgzWQ4qmyMGsUvRYoFsz8D37sVdECQH3l8AoZmcaeYUIV6aZsi3RJpiW
fnGg1fa3g0CL6ln47Wr0oQwa2zE4xbUDUbPNHGwpZJRAhl524AFUjzdpVtUWMNBgSYYjcpqn366a
rz6W5EtuVum2IEEMQHcxMbNOeKq6FEsUhLIH28XvW5xG9zSqJbQ2oaL8NCIz+wACw+yhHCxzPRZI
TbVFo0FLC4RXgbSgrKHcGaCypw5c7dNi0Q/GTh9iD1148KUogSi6JfM4TqU28+Ml6DD/9IpTADTH
meuGg9J2DvD1FRMmooPvdWbAdu6Qp4uyNVFTuKpwYTOZ3oAa7uZTOWwuj8Ve0UPNzEeJQenZULVs
Ngx4n94U8E2An7odUxdfeIgkRSG+FtyI7iNKGTGzw6EgsLrbRCkepUnJdo6JOlqgJJLIQ5bYLONA
eZ5GNXI7ICpnmzmcGJJ7GpFTYo6XkL7KYVFIW9TlsgEoaFlDXHDlKPi7zJFZozsPiVYUJtJdOtSX
KZq/MvvTXKuCBKl5KOM83c0hXcAx9uj1OFToXkZShLmPVjbINRvT5AjJVX8XedgElUjn3+l4T0h5
VdFjhh3ssskG9hr43aPB8OTA5mXRkGxdUcj7ckQnLtP1S0iUXeQa3Z7x0fLAGswMv9k7rtfdidRD
OV6FBLFIstQ1w4BSdBys3TrSwYXGsu1U9JVm9s0Hf/iBqsYyb8yz8Uo1Yqr7BoZn3LpODKKCBGVk
ASTaRrS6DXSZqhGPmQOVAhWNXChGpxVTRAqAgsxHRLKxwDu/UFrGaAaOOAoVyE/t/L5ykDvw4ie0
2a5swbXvQrjenaW2hyW62J4dKMTtzBY9GbQKsrJ4XbSe2NHQ80BTHMeRc6ChCumOmv0QuUVCIUu7
uYQ0OT7spnqFfkRaikKWgVvuDbQnbkpF/9SNwl/2XcJXXuP1R5obEzAcLXjY75oCKDiao1Vb8UDh
AazvDad/oHmaoju6UDicvNzVFGReAQRnCkeRct3dDqZ7sOSYnlFb/06c12ODLSuOutpm4rzmKK2i
/nlOHP9ipZpaqhDKVEmlX6zCWHwjqznWh9UcKzT4FCv7HQulvNtE0+NTAtDWA2BFy8g2oGIAWpsD
K4funhJnFZSVlklVoBNbZc5cHR3l42Akaxr6aTvcplECUKpqhvNDM6RItEgXFc2IvO6eUmfoPga0
zwINXAQkkyKY0xWzGN3Nl6s5GiKPtUvCzkKfM7z+ravVx2CyC0CE6buGvc7z+JXLZISUq6jBfmi2
A/qDLSNHo7EtXqdJf8BG3EP3wkGPQQAEdvfj2KHxOm09oIQ9O3qgC4TMNw6Oc5P4oeNZ8g7Ytymd
Oekhojy/1b2eLScFxX8ZRIkqoqe1ZzbyUhEa025TmVwupVOJAqD13+MUu9zbyZImZ/OLuz6e2srO
t7PLpxB4uOe35HIdwoicox3kxgp/BVAPVl21hb6pPFWjzFd5iRKDoeGoFVUue1f8M66n5Du7yMbe
tBB/NcKLIJ3eg/8ZQp6rzND1U9+G0D3Mq/bW0bzilrdmtc1rvT75bMghdICYgaclc0wWM8SUOKFZ
Duit4hQNNbS/oC0HXWirMs+Bq6VcxFVsrWl1Xriym33toE6XABM1C08ffoVeLk8x5wYI6TNQi1iK
TVzN9SBkPZXCNdZZBVLAkExQCvSPKbLprVolO7pktsWxU/ZbCLD9XoC6OlDueInYc+1yDUb/Q+2h
Hk2ByayHFvvaKjtEV68Yxpo8+eCyOI5pukB3yEKDPNYNuk/Q4qsuLZ1vaGypxmO6my9Xc1paBGvw
TKFd7Kvx1XCOPwyVtcXp8OSDk+2OLiCh6kKnPswzdOeioWMywLccVOa805fz3Gw8zyUWcAkI5GUg
416RRZ5y9IH241JW4OkO8fVemKwCD1GAT8blduKJEM02Myxvf72sgcixXVy5XxtN4SzEcCIoQiYt
SLwNM9oaccoPnm7zg8VbfqAh3XmpBPUT6BVWjd1Cd/lPhsnoi72Zede+jEIVEVo9p4BFedNlXrO/
eg2yozm6+DK/vOQ8N7/s/NboZZEvPvD8f+j0uu5XgVMTWwrLdkC+6kGn13O4kvH9pFKfxKYsIWko
bpjMi1vg6w2AmArVEq5Ofer8l4yDc2eM5YpG87zOKmNZ8jDZ0MJsO7Bisp3nDT1FBR0NC6jhFMjr
HDUJvIjQwUHYDS06PucxwZMJd0zQZFpgJaTJaI5TtbWRMljS5ORd2MDvluU2sU2Qxqj9Ju0aiyxb
NWPunmikST9eJ/gITBvMsHeje8+vQEKI3Ss5oThTL9A7bN7QfjMTer2fQ05zCJlUnnOiEYVs8h65
ZLWrDVTIoCmRJf/9Fiik50Lzll6GQnpM8xc0ZC4OUv8svGzqSlj5k2StyXQOoVrLtNUF/6/m1//R
AXkKF19Ac3spXiaOkWz62mqKF3+PzEF3Y2CPcbK0wlRgnPTd0nWUgdAyW1m1vy7z8bPFEBr9S4EO
30VWGWjGVJ2beIA3S3Q1oXNT9WaOqq+TVgmXQatjg85NG4XtT8aeW1X3XSZOHMrfmzrsQjStcXbO
rYSdwUbUruKOe+uk7Nk5Upce3byLaNTUjyS3Q5z/nZ8xSFVugqJBBj7XtW1dm9GRApDbWGODszRi
iUmslnntnMpOsFsGNa+DU6Js6rdptcqjoQRUJyyw+8GCoe5oWENlS6LBCYa0UteuuY/GeEMmNCVV
ZXgxu9AkXcgN3f7nEKfPLcWD1hSM51ea7eiuCAEo6FFeX84vORv/6TXMuOSA/wxr8v+TbSN1vr3U
EFgaGDeRhwZCFBhNUBq66SuH+hjIirPu1gRk+fvg4cxhyfR1rLBrBXc0W4/KTI7imRedeW6sUr9H
z0k6uZfolly5afWjMZCP1nHqP6CEDm1mUZ0LzyjPWdwqhGp6BM75MuWPgX0YLQc7JhjQvA1anLtO
64AB+Jhy9PzOikAL6nkolvf9W+834tbprQLgzTJb97lXfg/N/p2opczhvZVG9JcsGqimVV75WMrO
BAMTfMBhdvHp0u6Tj6PtnHbf5pK/VF1e7NAgCNYNpf9kt7/iRnOnaQ7RuZUDrc6t6DXvkBqd2YLv
tfAPNIYgb75pDZT4c1qhyY5BahO04RVahKFdRnM9xD99MMrCkTGQVxu9s+gga3UTWlL/Boj/nsDr
IIEQ6ygNL/MN5gkErwi41rO9EPVkr8dBeGVPcWieD3YGyK6jQ0D4sz0SwT99pynQg5T9CJAjfWky
lm28FAnMEd/eF7et7/BA0R6s2BnuWzQlL2heim6EjmBR72iIDnegL9rsqbGq7igl2iqbyOlXg8Dh
Fd3QaIhhDgBdyFyio0m1rxQJywHGVLz0KOrGW0/vUB8L/jP1z+LoxbcsHPDHlHGYLy9YCWuCTDTt
aC170jAG7+E67KEFTuT92GtDE15CEUgflAAyqMXWDDj4HXA13YJgtl1o/gd0vfrdxyhXIwLkQln3
ag0CYvodAXnbXL9a+ye/wqqdQwQUpIF2qkCIre7b4iKva9rahoZZhh85VArCLXTBxKTVgP60bj8J
/TKztmO8TUsuqqKGlALak3sUMgCNz9CABpcnNd8U4WU+qvPT//jdMKzr3w0DKSmPOYwzwIXww/H1
d6OOfE0l7bVtUWs1tFvwvxW35iuroeCq6bzag2Uyf0Lh9LtuDuFP1+jHBbgkmhNYlLND31pyxZXc
svIMMs98tcGVNHlG3Jk8GfJ5KHKIeE3FECqLuD2Qil0UP1FpZJ6nO7q4aWnsRk88zWWUeZHKLx8x
rtwbvFUkN8N1A2G1XWygRhWpw2uKjcgdIHivRO5CF23Jg1A+RQoVAhWVtzp36ztaAU9dvNJVopYW
OxUKjDbhilb7EGkZx+leaZGmcOxtG4QSIOKy9OwbmFrCTWKANy51U5QIpTpNqDvsXvI7hsLo1TwN
C9/COSss5W52oIUSqpefwtEcXXpD7d9LcFOp4HRxS2y+8cFaVSqTF3vg3QW6wlgkOmvFLR5MO6jd
9TcQH5Mg/FDY+FClCmvfzDa+bRgLqfxYxcxxleX4bwAF35t97KCyfiLhN5KAs4eRQ8LcYyuaEwqk
Rxf7WCiY3jybBg1foc/GXJFjO2FQT2RFHmiEyU4o0/EVdovmajL4HEuWUJJMme8vsZUAx1pmItFW
If+sWcktjUReXeYnLja1ClUdJJg/HMjuq7+vLOYpsiAH+84CUQJSISgrtUu3LZBi1m1zONpevCQU
CuFSCKYS6UhR2lBMmGBmtFDZkT750pAu5F+n8QRcoyDI4r3bo8Z3onaO1F4Qxyw5qRE9v8aoSk6o
o00jWvsY0ZqypGfbx+irHz3bvkb5sPzq53uDOKBEg2RTDLakR8vcN9jVsjQNTpT7SZgZLGMfxyrK
+6CMW24qPWrWtOolUXKro9q+oFXp18M5EtaKFik1JFGjjZD6mtJOPg7/kJks/T0t/ilabYNS3Wb7
KYlDCZs5dePz1DhUPXirQ0BfwExZts7GNi2kfsiSloCYK9aT+5UnDWcbcvGqNtlbbb2PcoPf+LHP
b7i6zEO6ozlanRf+rV1RcLlyvN5YXPnO8WjBFZk3ve7f2mmo6GRTmCuXOdbVW82a1v4fR0nDtYzr
nxDPsF2POxZkorhrmldHDz9nIu80KCAXTCxsMx72BH8l5CvdRWPyyqEUvZ+nPuZne5oilm7NCF5p
vpTpvat2Zehg1jdoGBneSu8V9QFk8mKZ7ubpvsJebt82yPKFyU+c8+OlCFsbHdOuvs2l9PZ1641H
Hzj6lSU79JW4OC7m4H0qWm1FTq5uxctIOQ0Jzkaji4NPo5ywYXoA+QHq7Z4vloXC0tAFTQjOIvK4
tqNh6sfg3UuXkSyNBGK/Xrsjh2nsp5r9ydgLkm0ShUA7RYxvK68yHgp8AcE9A9qwoDnETszeBx3E
wkY1eiej5GJPpn4QfDY1TOywNaiC4k0eujpwHu1YPLKxc+90N7MfOymdten3EJ9Vi1miZUe7bE9a
pGPxb+yZDDZ1rwHOUR/atoUgre2MeLj6qbFXc9nYAtbNIqRj7DiHxmGz1QrDf+e+Hy7tZEQXo4i9
XTRAakznRvMALlV9wjIZxhbQnv8yRXEpQmMFtInIHhIbV/auiKIpNENybscEBMn+2xRYE/vJTBt/
LWqhbSAg8ytEaviQoA0HnNAlRAz40Dibv1s1m6BeMKtMt3Xf1Pc4qBxySODd0ghliMEGggWQulSa
W9f2IW2Gpkyj73+g5KL9AmYaXCPCes+q3FzUVRM+WhFK9o2eujcC2dI72wmjNf4P9O8jnIh2rK+K
RdF3F6cuaB2QvbU9iqm5eASt14NfmNnE8xGHXgbCoJFPi18tkEyt70KtPA0AAB8S1qI5U+0+P4YT
eERA0uKg5Ld1JoAh0AumtUcw9RVnK5Ktsc2k0d6gKQncJw0kJTtfip+NoePtD/p3P0y8bdWZ45YH
ffIMJMIuM7j4iXInoFS8VoeAv/EykzJYBj0vnvP0Z1BoLsjY43f0/OMmMi4zH0sfN7DJLVt/6I1O
InEM4jIo0RmrunebDfat4pEzUZ7NEOSfivOMLomTGCsP0kcbcggg63L2USueLSiGSMJ2Q3P4kxTn
AQ10NAJHrHWOrMaTP1ofBW/QZZ8aqHuu9QBkqlknOzC0JgX27FrB9tNYZlDljPlpUOiyqLFGJN1t
ULgq29mXVomMYfanOWC1h3sA6sBXpQNhiHxHlzvIgXRB9YDTUbmVUO+8GUczxi4ys1aZyZrnsbS/
0ycIEMal/uGEQmX54GfFxalXTjyFWrONrcrdRAvbKHQ5yA7MlaskpC3HtQFbAa1DKXl2tAYwM4Hh
AdI6LSSdJI/8XW8n4Tlqx2ipu6X7bkd7Qib2WaKjfc1uH7KRaVsydXCsnUxzEFu8K5IlGYPm3Hcn
tpOsyKDpW/BmS5QmmTGIdRoZzZb4Tmh1HqZa/cVY+Zq8uOPFGC89wLjutNFugi0vIdAJIbi1V0pI
99GCutBdVYYOaCITMMDbCahmkZ6yONAFRifSHSWv9BY/C301XFYBdwWLhSOyFZrR4tWQlf2K+Ef6
LI13Wt9+HnpqSHQkuS0vq/OQfAsraR4lM14ArPeWEUMrFTFZEhdmhbrLGqdJDyoG6LaaKC6VSaEW
XOVBCzNT5ryAf0+Dr4WNbE8b50iIQO9n2aYlejxUm3eWZ83Rt3z9EIPPdlXkhvtD786U/psNAKl0
94mVpMuwKIDewv6yOujq8gnSRbf+TnCeTdMMwE+JnyuA2OjSeei7IhROVxbGxm5AdkrcADJ0+UJD
d9mRFXp+ooUpb5GYfMFr7bLgpGm5oASIrhZmD1rwbIAHUYhaNag3bUgwxcZX/y7i5ncaWUpzpXay
Ox3Uk0eaKqFfvxYmOGJB/IRfO736ZO+YVbFCmQe/jjJ7Q5M7YJSe8wqsyfjUgGFwp+VJiEq21T/F
fvFGfzNlYHKIYk//UOHZw4EOp3UI1ATQLHgozIjB+bBKyzzGOd/Mkfpthf6Mnnegy40qFtuwRlZz
GtOJB2m4vadk2umsRFNxWYmtLHTYqVY/Db9mvIy/68iW3PJB91dWUWc/xZOws/anEDj4dWHKb0Vf
Fqeo59AqVAs6gLBJ4mbgdBXWtunwjcWD2PmGLd09GRRugi9+EUHAV0X2/AbMp6H7ETnsQyiXYA84
Re4sgAy7kU2Re9/Rb6bni+gS/RYMO9WBLi1Xur6dae+FmUZ7n5qVacXLx5TvRebuGSreS6B73TtN
lO5ySGy5HmPFCjmPoY8FajIQ9BxKN1HqLVp9aHInek6qEHJDifeQeYP+WJdsjedn9Kw1AtK9regX
NASE2t6iz6ZeZ4AbPJt1ikx0VbI9rTLTfIPGR3tPi669sIaBfR/AgnNC891316+jZwNJaTSSataS
hn0YWmu3AOceDYuxuLwpGn59U5E0pzfVQXTicPWm8EtWT6t/eFP41ua7ysOXo/ZawN0sATUuwJux
Ke4rZPFa7EamMTKi+bEhI5oskzxbVWoSuzN5kAH6FLKsQVOJX6yiugp/xl6K7stEvqL+Ck5l6SX7
0Nb6p7RtnnAEEj/9Fi0LaeSnJzTyYVcKob+/9ewY1JCYWQBvalndlpmpvW8GgNUh2okWmAScEdpY
7nOkI38VQXW2amzDtQhCS0WT23dIdwmwM/Buk/ZJ+TTobb6wy6r5pTu3FvZRf9VFby0S8HQ9hEHQ
T/HBv3qJXwR5+JaH9d5UPh/xrdG8xGeOcLdOZWwHYZfAwdbFtgGI8CFvSn/BC4v/1Nphmea9/6ti
4XMbC/kcc3gPrhUdAbCqbtgfnEoGFWiDG3i6FQLZCw+sipkrzlnpmijkdmz6e5nJGyuSFqwZYQBl
Lcvec9AcPNaVeKP/CXLEf/DFUS8ZW9H/ABx15Tg64UJCBO6WyLUs3v+lRTm/oxEUwT+N1JqfD/yO
WLk+Rl/9iJPra5QPyw8/G2mZpbSsBKq4Dji6/SDvDuB9DxpoVHsGVESSbgF6tx6MCtJvD0ZmCgut
eeHOsMd+T3MjpF216ZZ8/KhGb5Cypmh0ByrGpR6mbG0EPTYlFvbE6IQBzl993oO4ZqtLYQMkL96C
yFIN9BoZdSruiU71Y0q33eB+lrDRg4sVTY1gYEH90G23wIvlj7lXY79aj3zv8aR4rABevzVZnyxo
lS4AVgAHYUPjghyAeNyxBtzXNCQvObAV3kd7oqm0cIMNYMmgxTVl/piKKHmwrIfZPNeAsmZo3pje
QmqCTNUK7YMr0PiPTHFxeUdTNCNMr99RHlWf3lGVBEh9u0wuHejTg0Lxy7tp3Ab9ESjw5WP0FmjN
NupbdFkW9g/W5Ma3LmtTNC+60W1RenhG+A34W7+YOqA5JtPIzi+mqZ4VR4baxmzaqSPr16iRNUS3
ZIrfEKCCGxG/SSa3dpzsUigdvVi6gzSywM7c9FAAyWoj3jipEb9E3NvJMFblyb+xwJno2iLsK2jO
aQ1+6NFQ+vIHi1hZ+P6fLcoWxx96H2QRukVzYwIpt8xC+8Q6gQeCWW2A+Op/dA70AtB3U55TE7RD
XZIOe+QDQCxk40+Cf6f+8sVJQxL3k5ORlP52+HCK1B8nYeP4kuCVoCjp/2plsUFSbPjkNL9SBgGl
e6jN4hmsnD5eyR3CTbeSg5W8ArVpoCISezfgiG9QBcVWiv6eXeCt/9ligAXgjX+O4QsjeRexP8WI
e7S2OUGCtPMr4cHpQrjx0g+zVR4zCZw76rwLq23EPcyiscE+kOxSwBmXQDdzNI8fbRChriwIHHzX
kjRcZIA2ghTmhpiFbIM/Szv3n/GAQ4ObBXU1Y9DqnaGV7Z683Q9vT3krFM6Ht8fNZ3vAwQ+PlxHA
Isdd+Nwf3rIiBC3oaCYnI7DHIy1Q7aXo9SVrDXwQlQCv1gAqLdwuWkpqH2CQmwTXR8w2wq5jqCdB
No3zb7SVrXrP2ABTGe/k4MavzufpL9a0vyXrqEOzENBAP3huxYsyrvmpcojy1Y+WsSoF0UKuFjRh
lndQU+m1NnnQ0oqtdOYmDyLDXavmQCTLVh1ax6a7f2tXtOW93Wf2lhoDRiN/d/VMHKmnwCqrTyOG
Udx4wbFSNIzKkkaiavp3rnlD+VO6Hc6XDdK4YjUKp9k0FjoRdabjX9Mm6Y3V5sliGrc1oJm2YdQr
DoTyGSxs/NzVLEfyDTrl81yeWQ8Vg2A5TSXowjyH+ykEOF+igxs1T7N1GkKPHh+CeklzFdJEKyNy
k2WReOC3URenAX8ODenOATfQNDcvXNldDcmO5ihK1BgtjkAZUEmGGUM/Eee3Vrr1Pd0VJnpZaYHI
M2ZiDFro8CsAPTqc88iYLjpIZSePeYF851C0QHOsyGpIbmI7awdNNCkEcOZFZx1oO1IEINEAZ4CO
XpWnxW0EKoVHPcVf6cohsNEVTNh7W0ACiYGcqwQgGDtNfTwEkFc9Gvi1X9IjQKaPnZnYP3pdG1dS
luMhK+v2iO8KflpF+trZQ7cjGtoUfQWr2vT6DSWqmJdG51pYC/TVonA7r3IwCK2d0Ky3Brh4Ni6Y
kbcNQIYvZdM9AcZUnftU187c9U+ABBQvCmi+bTXNhrYLrJihoa2h9fsj6KSjbwAlrGjeyWxtr7u8
XNXKLE40oC0aTbulVfdsum34gtMeECCljiyNMspSvVvhPM72MkzKl7yz1gXgsE9DafEjt8Z0QWZ2
fhKgU4uEmy+Skgc/DBsM32YpzHtz1KpjonWg2lcLsW+/12WiMP8iPdiyCVcNl8EPB0SHALJxUJOG
6Y2f2Tng/Zj30aA+xKP1nPuR3LUcOq80XwCQ3bpvlQNYMNphsh0DVeJLWTroE5HJCmigep+G+GeA
3q7dQqJbnKEJGZ4T3UXf0zAU6y4t8wAUy6G9STmoAqfxiOP8HmhPdGwYcXimS8fR0dNl5T1FoKly
qLt7aFFMVvN8bhdLtD9qR7Ki+dCUD76s2O08hT7wZmGjHLdruhA9ZVkdcnfZKIrpjKSGr8DAmZ6i
YB4a32h+MrlCA1sE+o1IaZisSkMTW+zgvpGhY/biNw5KbGdWEa3otWNn/CB2kbmD2zSSdOWnAgLZ
HzwjX0w7C/vgCxcBoDXmuic9XGnph8Ac/RV488SS9HAdUoF38Shq0OhjAIBMBrJEWwoZWCUwJTWP
g12Xc/9cxTFfC9sG346XaWf04ftnWTUezhBxO5k0yk6H+CZO/MYdeaUFyGxL4KxpjaaAeMQzFhIt
OOvCnhbm4NNrqVewuxTN2lp1CU4LbRxPwfso34RCRIAANBvfYAkUqDLbW3Iki7a+Src6PWf3HlY5
rcZqdciyfhlH/VEXcb+UJuuUcqL9CIWJ7AaANWMB9lXQC6TlM1hluwdTZWpmW2qtJltH2dJqFWR/
uZFmgD0jjbR0aVNKMvUz1KwH50Y4Hn6gW2hJb6fGnQxZgYWRBADUmuZ+cKv8CF7v/EhAFLpjmX8/
upqJRwLmK3zub8CJeMMUNv3q8zd91uyC3Wj1Kw2uPn1Xc3/8hCIzO/unKfSeHQmlTlR08t2ARva1
5tT5s6dyEFGMzAg+XcVzEbnfWIKcDWdd8D3vH2O0sz4zcIkdax0/nzScQ9CQQggVgoYqBDig2k3m
Qq4vLKHrZTVg0tBiCLyorSxa2zamNrQ/+toswRI05me/D5AJqiTkuZkZ3scfTmAYn5zAujM5mSAc
y7CjVb8Wk0QNuGWYJ9IzjcwE6D4J1aYt/QDZHESmuoVuZ3KguQyU8LPDEFSny87BSr/JIHpPAcl/
q2IfTN1MRneB1dhnPJb/Kko2vLmeBuEhTWZ3bW3p50aYv8ieSaOCoDUqIGMWtOeSRxALUIGErhfL
ooeWnIHk5hnNmGIxhr51JzLubQhqS5esD46e26Cw9IEOpnka1nbe4Xd+yCQArmC1ubIJAewsV37n
ljdOytfkl8bQAwDaCBu5Rc+Nn8Mov+tQ1ntpOkdlnaLwVBrI60B6U8eTG7C5wBUBcKqR/y3FaWnB
R17/kvqpUgSdX73dyhKTt3Csz96tDKpFAywjEipI+rC4zI+h5ePjPhhsCYVQbdU2UINbUE6olMJZ
S9N4l2hXWaLR0L0PwfkCFksXLXVF1p4aE1I8kTG0bwNqt8CK+r9s5PQS4RmvlXIa5ejeS9e9OIlm
aE9ehHJEz738Nkd3+3KChtH3sHJHbPO0bj/tp6cvIuYaNTftufHXnYa0iFqltwf5dbd2sjWUIdyT
41SdwDbx8wiYESiD81MMycBzqi6YGczmGeml4j7XzOi+TXQ0CSl69NZEJbR2Opya1bDx9X1hjDYo
CGHm5ya61xU9Okol9jIocyB6AHy1U/xdhTl0ByoWmF+HtMqjAg0dcQaOfrPhN/jCfx/0Iv6GcqC5
tQEw3sVZJJ6KzHyXo5O+p/343SzZxYChA3Q9huZaQ7vCufR5cRrkI3JV1XmeacVjj6Z5qJmrdYxo
qTYaH71fg7ZonaLP4xV0E1IQ84zBoQVEbq85SGrRhn4e1qqFeB7S5p+GwoXxPCTfzNlMODXTZCeq
38d9qN26VbOjgv1c0hdepd2mgYR0QqiSYF15bNpI7ArQOO6gZtE/eUb+1giRvecJf82kh0y7MtA7
yFS1ZTU84Tw9GSSG/1ry7mJAEf7GoNdKscOT7RLBxUuQCOdHhNmA3kOdVm9ITYK9k9B3nat/41II
1JFMVUz6fRE67koUtBcGeLvW88KVcQPsIWrvzNn+MzDPcK4h+sBAM8OyuIdmaMs0PbX+CaJfBWjk
99OQr4M+BL0dYPO5E98VunQWstXKpe4gG0Vb66RrqiN+/w/T1prHLh7sMTJDtBq6VnXE2Qy5+N/i
EOQPtM+xNv0nHNUL1Ad+y3uRcJcn/5NUXXoPztuLOJhnFdkyHtpgSwa04EjN3ZE7zdGFpMB+u8/T
2Jdmy6QD0x69Ei2Qe+J1xYKGPC/uudu+CMfW8S/RGTYMeOQHsXjL00E+RGpeqHl09qknu/8aBb58
4FqGfLwJJGnvcxM0GKMPaofGuRe92SzoJH21wCLsy1JCWyoP49nVEntveShSuI5dP9AFSKJu6dSF
sW0+pGYj4G061F1PZMGakF97BTkq4SPrPnv5cb5QxB8nCmQpLzB5oZytKvkNMkIbcD1Eq4JVoMpT
oFniIpj53WkV2xF03ihcbUaQWuKFb5Wfr6meHLVCztPyv4gom6ZalRPBVpOCaLTELwOKesbN3H41
Um/43E01N1zRnPKo/tZjdvMthhZzZS00Lfj9ga4HdksoLEJyXWO8tBIcjujk9dauatSb8FnqbnaZ
AWGzMcUK8+zmn7+OpqM6Yj73V3jor3BNm5k2UHqeyxUI6tPXMWCB7dnSEZu2LTh6BpGgkdChQJOA
9VKCdWXnDFq7oU9VhflEzedqnqv5D/uyHixgrtNql2Rpt2kVtjcE5jp0mPniOsbF3kuD+gZtLdjV
qv2qzPNs6/sBSqqUm6JxoGE80VPYEkhM8LvG4AWRaJHTEtDIG7ndrILSZRAzrtEMESE/FaxAIWbc
fpqdbpuk1xZot2lWn6ymWORAAehuvrTgGUcj13iSTKCYDpLJB7qMUvsxZNZwi1MADoNeyY74h+xo
jabyeiw3f3CKGggqkhloVq+dKs8uN47kzadXwoPgZyTQn0pOH69EL0JTV69EC04Q/v+dhvjn6D1U
WdQdpLo0OnRMbezSm8U8Ruc2lEIKZFE/7HiHHSuKwnCZbhulZmqFOVsYIOFdf5qkkHMwMjRAPb/v
JLKuf3rRT2FNq7pEnF/7/yi7su1KcWX5RazFPLzCHrwnb8+uqhdWV7lbzELM6OtvKHEbl0+f4b5o
oVRKUK4NiMzICBACaftgqb7KGbMPqdFmJ9NmF8IYEKiAsAi/2+U4KmZL5VuN6WXpkjMKGBcb9T7N
b6EjmTZ1TqSjO9Mwf/q/i/++a/oaZir+QLqiPZUSkOQPRzuBCOB5JNngxZWcfER1gujD1VAT87a5
fVfDDeTEwnbKh1NQNRHoeZ3D1IJbBomG4URHvRr8/9vaQfwvy2ms8+vwPy//sRRrxQkSZVMktMzf
ExvZZMXmhroLsVmZW0u3STNQyX50aXR1/rdzUXeDlRF+nbKuei1sb4cawO4lrh3rMDis21L0+8Mu
jcRe7EUzFYdiRAEFMbWCWWi6sKD/KaTh7sm0MrjSIHVTeABq5+6J2XWdufp+eOgITSNAptal0Y/5
muZ/PsM6lU5T1e2na1inr9egjdNyDeuyxEO7dj+u4Yt9PZXy+Kd/KXl8XAddqaUFbGdWEOaGvLJ9
L5G7PmtjceVFm2fgdtfSg7RBXUCjbc7B7GaLbFfxuNlYmg4Eo6aU2vV88nbLCmoZvC5K5D1idlzW
sfri4PmTf6EVqiLL75tpv/p7Y+HQaVcTJFqzQ1+B34bm0ICfo0ARnC3Nhro0YOEhEyEK4u2WU5nQ
Ug35UCXH5fLUqf3E9y805bdTLwv//S+eTFH8l1IUw3LNL3teW0chSoCXuoE3nWG45peXbJy7gbA7
DzG7PLgXEq/ksGmQBO2t/F7mVXVnGCJAFsnOpzD18FLpMx+0RGoEZJI8dAMLgR/AXhtduts8aOYt
AV0bW3KCvdIgmVyeQQS19C5JrpCwHzBZrYNSysDT4aZGIjcqarvZMxefZaQ/SrZM2VJlo4ERygAR
2cil4W1772RMRECKvM8dpVOCO9jgBwgVSyjhjr+W2qC2m/RjCQ2mT13NFr/MrMSXHo1ypdCkqoz8
XNM3kDOZdlorlSxo7zzEeg5lPpRXHfLecu6k6ZVROXbTL/C95yrbu7r6DKxQvh27LsjzxseiZZdm
MJ3z8k09Bf65LRlq9WIdqFE12qlRz+vqq5UXGwBB+6PncOi+gsDo1XLzaVPJsTk4hWa9opT4LoZg
yr1oqvKR9+WBvNZJ5KUDULtJ3Z026gBfKMBmKoHwbpvuhsCchNfswU0VoVINCCXlMbvNY1tzfev6
NuB9SSl/cN862G4/P5eMC/DZSGwpbWv+kXvuoWbpu538yW40zmGo5F+JMXkv/vAHRTL6IntzeoO/
VCm0rEATV11KwfB+0yZIPySse+RJLMO2q8u3+H1OMbC3GF8EuIEyFPDr+Cjxkii2nOaOEOCZbpdH
EOzXIQ2SbTZGMxpQY7tfbWpWUMTFJcOGxtoGM8K2uR2wS42SyQtAI3gU0yE1Fmu9MC31bqvzIAUb
bp+eyiQ2gFXZ00+ZftRdz8C4CYIowMTxg25YF9wUYDlBbTu6yAPnj/Bff/+dDs5uLR21x9wcg2e/
CoaQlVw8z5mwN7KfW1D6mMmNYUK30hZac7YmPkPg2jYRYAG4EJHW9FvdDT+RVBj/bKY2tIjPwUqr
QzIP9U9aMol18ax/LBlng7dl1qgfSRhhbWrkfs7UhZLKQ4931r5UugqkuOCSHsPaL6YENGqVUlFS
02juxzQyrb7UnXoX17eqN5DRtqblRCno98BI6jxmoOzfT4nF91x9evIXaWTNjxjq9XuRxxx0D9BG
4i+sN8QP8uXKSr7J0xdf+nhNnqCNoEfdWOKT9r8s/n7KoazED+Fqv18InZIupKiK+u9TNkhi7UvP
AyMjiNxvKjMfttowiu9N6b4CrW7eo5K3v461z0NkEMR38E43G8Ow5NHmKq3uP5PZMbzgy+xh0F8E
SK2PyP/lz1lqg0BXr19bgVAqqKDaMFOhaZCI2ftu5iNAuRgFO6gVTUXZHWm08Mt7qY8ADgNL/txa
yP2pSS0f8ICXxZMPYjgE44LhziicCYlHhA/JxmZEH78ckZ9daWxT2iU0eWVyQ5DcvhVy06puSwqB
rJAbx3eTm7ntylOXgOanYxNioNK8ycB/dHzPJQiP37oK/exr1k0DntJweTZKu7MjzcmnS+bZ04WO
TIWgdM3gFJtdMYdk04C137U6eNF8kANYSibGSLL4oWjKDYGrRGoF1CPgFfWUJ4GrWGzo0XI+fCPh
1xjaeEOd6G3mFnN1V87bzndM6Brg1UbNkDTpdjYloMf0XpxiC9Tu0BATmuh9Fk5grh+3snRFGiYJ
GHBO2dg5r3EzNKBSQnp4rN6KQofeUDyJe65N9o3DgYmeZr96EC10y2tuuW9/u7qFzaK0M+coRqXN
OTX1GyqYZrUotq2ZZUeR+94z+9vejDmUWqv23a78SdXc5eCTYX3RL8GoqufsDC2Zn2swqo8RdwHS
UxzJFqfpcQpMC1+tror2a+CZhN4q4vZ0gwQGcAKuyeUFu9zhmqHwDmIEQgIsahVPqEoAoxU2D92u
CJjYU4RyFgmKy70cwNDmnY+fjkBSw5GfSh8DYpdYbcp3In6K36eWZgCdhwFsZlTbjKiUPLRGcLcU
OX/KOlmeDCWvfgLdJxFiQS7MCeYUPDh4jqgeNVqp/6V1bn6mjFehIw5E/pQPkxpzwSBdQNb1Ofdi
65YaBIcSFJaMgIQPwaxtPFHby4ijjvDjtC4FfyazCW0ZK3TeUGZbf7czMwzAhPmzM9xuU3ZNda40
r78zbVOCK9FLfpqAE1sJq59K30IZox7gCx2ZTppJDjQTxQRX10WSoLKcHnQqQmxLTU6vGWvuIYPi
vnEQr065k30D7SsI8BsIiPk5gKPk2nGAkZAeQWZb3ZFdB7qEcbAY+HXQpZux/LgtQZIR7JG+YXgr
BYgc0TA164iB3+4BH48VeF775LHqW1CuWcWFesCDikOjGV5IXWpQ/PPYgynpQjqxWebWBzubvXAR
pf2Y7yR5dhp8iQoXxY1YK1rEJPH7iGsxyIrJaFL7yYG8SkWtOOjxLz0LItOTj6ViB14b5DG12wmx
c6eSCFuA1SDAzqrTIjvNku3ShyyMB/Kb6XHp0mRkjW+6LAM9k1ff6tCGPro1wMeTG7PvpdHsKOQ9
SmwUBieRd+SBR+wDCErus7J81FiZvWmD+6SZVfXSC7Pb+ciCHGdt1K5GAzY98giAxR6CX5Omd1E3
MOtqj1IeLTwyd96cTC+/LQWeguolzkGvGeidsW8RotBNJTSRQYpHgj8/7f5y+B+l5lUJKEfaG4gd
Bj/LQABHUNXzS6+VGYDrMbs3ERTbaX4hzk038CMfsu6mrPL5dujBpYRKdPOxtoCpqFmrf0/Y9OwD
hPkXCKCRIXlfm+cB1p4RavXtazwhD50g07oqcNDd3YyAcNAAlRmSbR1AmdP7DLLp1RsI8IJbIfH5
3M7deX0WB6OX7WO9TiJOz2IaUX6T8vNcG/TXE8qQbic8la9Mc28GU5Tfygy1ckhqAO9o4KFma4EE
7wzSIUHj38zQglw8ptz/XzxQ9HTxDCMBcTgKEgUzqtuqL45LtWGTmsmutAAiNp1ZL8CPOn4bR8HO
vztPVpWh4MjxT0ZuywMTw7hspdMCheBGC8HCqZIHX3jjtlak/x925g3v/rQl/7CTf6NeReRv1XwH
EdhyF2g8wOvLZKfK0NhpdJyMh2sfZfLvI6vN5GzLmzm4WU10FEuOGnYfn+HLAtRfff5pqX+c4jvC
D4MJNx8pbJK0puu2uMtzB8K9SmmTBhjqbXbgXZTRqr45oWb7yIT+spqw+dfv+m+rgTQ45ew/TrVQ
wZ/OW+Q7exOCUfnQoAxRKXvShBjhZDb3t7rfOU9I1LZhEc/szUHROVTs7L9S3twNQnbfwYdgRA1z
2D2YdCSo59v22HsVClty/N/RdLP029Au0oSm4+sk206N4d0AWspvYz4+MGGVT10gyqdBAnoVuOU9
mbiBX0OnazN+CPCIm37Y547fIIiM7sd0x8yqJzln4K0GwAVlKWW/5zkrjqnZiNtYT42N0+nGa9nI
Z9L4M/10A07Q+Sei2kk0gC7pYfiYZDWJuIVeUarP450wuX3HgT0C8B6/yTQHX+4oVX5HG8QuGwLr
jpqGI+nnKQHgTzYNXLGsRk5DLUJ2YArtO0vwZTmy50oTFWwt+cZE2QQ9NvFFnEbjbMSI4zTiVImg
3baIXnxv8n7xAEscS3ItElUzLgVjIs+BgB6yz911dOAKH61GKX9M3XWU5gaDUW6reDzp5oiq0pQ1
wQUXGC4yQ0NhBJcaD7Oli9e33COlY565LfAxFiSP4D1KHpEQGCMn8NMb6jLdtG9BY3+E3JC86JNW
goRzRPkyM1AVbAKdiVKqqEpSpO+7xAtb/MRuM1SRP7AmeSI7YBF8G3dOC/pLL/megrUhj43vbmGZ
N0XeO1vyUquKAeULAjzQn1bV+yaiuq+4HcEohYtrWxe7EGm09m1cpPath5pSJxvc82oie67N47ZV
M9YBX+EjbGDba5BwtD/qtnVu/GbmkZ4Bezi5jXUA6Hr+5nQzpIoAxdVmAEA0LXNCbJPmbxxBoMVN
gAl9W+p6tyEMVpumxhn0ok0oYpmiGgPdToG5CNa1dumIbG3n/Gkp+FvSfAOv84WqtHO/fvATp3kF
NXq3rfCoP2cccRPdMbUNSifEt1F3L2YV1A9zZxfhJIGMCDJzOlB5oAG8exQjUpKlxTaz9PSG9a19
TQ3eofKjMF5cA1v5BnmpNwg0QFYI2f8QUK2zyTTtB2RitXDCHfcYtFWwdbI0vRgonDl+WUmisudl
dnNkqorSj0CvPWy8omAQXwBLrpYZxhPjSQIa1hTAJMiMPNWtl+8N2bgb6ham35x8Kx/CJIfzmBjG
HZTHbmodihSRi7QuUJPtA61UNikLpYPwJE2FYtP7wjRqNNh+sAJgSSxVTOdlX0d7PyAVrqi8QJiG
NoYf20HqJqN17YrAPqybQ7KL0naBAU2+zWU2ALKG7a30iu8oHkD4Q6Kua5r6dFcLfE9b1p+0ie0d
Xd/MNvNOEkIed+vEVnAQ1zj2YynGXeXU2YYiR23/0/BbyDnHJb/xvFKiXgKBpir4ZDYLJnf0EvzN
m8zkzdtf6yK4rQRUJ4LharE4PiLxISNSbkGJvrdBeMe7oS6fQBbvOPEdsArBY19JpBAh6EKTcj2T
Ua3L7hSUVosnvyeeA3uYjRpMl/3PqvUhhaXgxa1fNc81nsX6FQh6DlqVAjuFHGryhlnne+qW/dQ9
VJYG3l89xuYe+W/W8emIGkOoNiYFqAzWGXmsWxFOJY6I4cSKii0/T12dPEqWvtD32eA1IPye5uIc
tBN7TPFZQfYv/h928gc2q1jXaXJzPmg5ag0YYjEgmEmTfaLeQD3IK494mHohdZtOaPe1WUXUM7Kx
egJG67WodHlZTFoJKpnZY3tXvbIAT7EPo4wq126jAVRw33MO3ExgNt0lSb0UbzhoQCp7knvWbpAA
PU6qO0/Wbs4G8ey0qJ7ry6CNcqXePFauFiJS1V6qYir3sgSzpQj1ZIzon0wwBdxgvyYPKPfBwTsP
rxPvV1tZPggS3PQyODKF2pBhbITe5MCVMXtDwQr6fa8fRAm4w6OuA5b3ywC5fBmlBVC964LnPY6t
JKxLrd4CmBdHBmDdV68AYYU9+QNeoPV4h/AgGKSLePzR5wARqxoUVG+iQrHQv6+T4kLXUPIwOOEE
MaolVNDr+HISveHc+0L0N92YDDciq+x70Hp6i4ttlt6bZveovGhEHgFuXKKUkc17CxR1x9n2hltt
bqEcOVbBKzBjT73SBEadMECLcf2TdzVIqvEuvB8NZ9pX4J85zrIFmReXCPqFUlcxT+60186GFgIw
FgUSgn17XagaVuPSd5Qnz3SoJqB8IrRFUmxKwINu83Hazng2fPccJ9nHII/cJ2NlfJ/EvAnmuX8B
Gig5jZ1WbsjNyvw0rEfIdrGep3dzK4uQBroAUtoZeHFOKCpMXv7TujaAmXo1XYlp2Jzq8ozN0bPu
JKAM0LE13XHmio1sxZDjx5rpocuhCrr0u84PW9so7mhykLLy7FXZs9mL9J4nIBsHDVUV42k6e/V3
tzKDHQK91Z66eubtpZNpT6bfm2c9CRBOGWvxHSz2WQSOzuyitV73BNDogew0vRyR87Jr7wFFWe8R
BwpIgOTIjHhi8+2XgTKNS5A09eESslhCGI1V3QblbAZNJFgL/pO45idq6tR/P6JuzhAMoyN8uzR+
RIfgfkzqcB3qe9CPWKgf3JTKfR2ofR2ONIeaJu7wCwNBAliiA+gnaNKGYJ6NJ0/IsngG5iZh0YyI
8bD7NCT4EAMnkUwIBuoxlKES7UTuA96ekVMLrETGuAae9B5y83JDQ7TGIPkY9qlsz6PBFqID4dgx
fsds36r0btbn2n3TaztiPaAx1bOgbZgChaTlh7b2lbB8ciWq6Ubq5aUDEJj+y8k0d3OyF2bqRmRb
fgu6xiJ/0ptPNNb/ZiEx+i+sqaddOaSn9VlDR8t7V/jDMcfg+tChI3rAJGqw89mnwXIAZX41mHM4
DUm+Kxli4yi2tF7xTZODp2gybuPBBO4xuGpg9XsFgD0+j3VuhaYr7Ncvk0YbgSGUIHctijDsLBy6
oQSSUvfPnmqmCeLpYH6K3/ttUvZb1+sVGxRsoNp/HyDvdZ4+9fKEUENIHuS7LGUnHWh8ybtzxVvc
m59Pt663+NHpQF3hhPreDLT89lOQiv4OiRjfvjzKl64PXQKWyLf17/zJrQY/hRpc/87v0Wr1p81l
95a0qOYpmaXtMpKEJCVIxsF8JubcQ7KzwR9AdclGo2tDLtLERa+2hJahKUkTu1uOrOIy/El+khbL
1HCphpdTfznDen6DQw+VziD0Ob4Z9fw+9+3yMthpdUGoSTsW2Jg3yeSNIQ3YPHDHkIZHJMmhr1Sw
jczHNtvTODVgIYTei+0gc/HhvRx6nZHsR7NIlyW+Lkn9Ls7yUCZNsFvWxea3XK/l05KfZreye78W
MkLZ3ACEEWk40hGRLfLSZVIhnqjkbT4aI8vB126rfcLf9iJ3RjCJsPp9ZiPmO5qu+Qg0q96w88AJ
DBUrgDa9DhHuBtTqD7VqrGl89ZuhP5OpmmLUathNGs54lj2UReE+CMs3ccvNw4FsVp43t3nRnmgC
eQRJUWySedR2ZMPHJnuY4uN6ksTQk12Kcs0N2RYvE5wEc+VdaYn10ugk5GEG86sBBpIzedClgZgG
3yzqugFSOKWa1517L7dvZo9D1zxJ8cbUzOau8pvmjnnzkRlpi+Lnv+2g6Y+3VRV7EbnRgANtnrvs
QFNWzwrY2aiAfuxu9cz1vDz783xallcnognYv1ahmcrghnypmaz2/aqou66e28PRt4z2vPqCOTHe
Nt4czr5fRwBBtfcQUWnu46pA7LM08HagdD318TyOo4Kol9Y+uWvZ0N4PRtxCs6/7lUFtcYnJB+14
GIQXv5iDa+0L1jt7gP78F9t0D/TVYlgoOefVVN8GWV2BkR48zBTN/5hZmtimv+8/YyigbeZSBGDy
0PTteqvTDUt3OtlQAfYvLl8eHWD//exCN3buVmKvm5O5LRwGTE/nv7hTbpwDrQc7iQLP9zrSXI6Q
EGRT3exvN7CK9VGipU9ScctQU44peJ3osMtb++DE/e4fR8loEOXMbGefHFHrCZU31QiwmILDWR2u
S/Sjbh96p9uBJxJ/1RqpLo4qYqjlQG04AP1EYucE8N35rMm+9Q1+KRDtMKD0VCGEndYRubXIhp3G
qQQwQZUNmq5fbrSqT480a3Ilbqy+ekLZ9de1k6rtdsy0xKY2HHDrdHpw1FUzjM370WqjAROwsCqk
4eVQs716NxX+6z9N+SfbpxXWU3ki+HxSAxUqQCJ9XIns7XkPJTNvqk8WiN7CSklQQH8Oqph02JAw
BR2CHYSfPvXJSA0bjPyoIxv5dcpMWhc5aV2ohsYNfVt1unX2lb6AplQIgrT6JvQB5Duqt9rXbje5
KPqy7B9kWprSeZ+eIqw/hWoR1FSxmxRfwTgD8jZ5b2Lv5Y3zOXDq+yBNtXsyBYiW7DPcbVGqPMgG
xY10E4t+3pmjD5EcOTs/u9jJTzZ1U+8MFuV08QUP3rLk4tplxai22gG+uspchxraOG8Klb6DuqnK
3GXFcJt04ScTHXbzqKTT4Lz4DX0KqYjZ17HzB74JRe5QuEcZh+r06VTe0VE+93KDkB5AuFOM2nox
l+417yMIdQM3RS5VWcuNNbQAzvQcLrQSXGaVVl7WznKxbewmR8kwwtwc1IqIhSpu/q990InP2HWg
0tFOTFQtZw2+AyczCEzU1LViM+n6AEkRp9m20zBG1E0TsMuluaEZoS0DxNuKge/XEaOrx9tlng5E
jDmbZ+qtduZDo2Buy+tqojWXNeK42XpJA+45dZ7FRidL5PCi53E4xyiMXaBVSDkBF50zkGzTwzm3
UqCnG/53P9EKsfgvD3Pqk//yMF/7CP3OG2R6im0ABfEr1DqNwxiIHyCPMK+xwyHhmesJJEocBEvI
6AwxjE5naCGUDLzdJ6NvA5hWjcXJIx+tdOxbJPBoZWrI9+McVjbwfGvXqEEtBseKXIurr4jukKTI
T2iV022I8qxGTHsMiRWN+tSQTwvJkk2B38tWl3p2LJj2q1CRpcYEIbfH3Bm12Ln9CkADQvXYNp1p
1E69sHDL8bkHCOj6Mcnlwt/zoNqXhmvswAUmDm4zN1do2QNy0OvJd71GNYb6qI/zeT8ia/CHUzdI
sUCM7852KtCB6OAEQoCkuaLiFeVLKf9zqMWMyCJgEJRYc8EhstGzpNgu6D/LaaerD6il+hEvCbgx
ZpHddzvcR1GAqFcCXpceuy2evtWFhtcUsCWv09hbkWYH/n0tW75ruZ1cbM1DDj9j7DDiK+Xix5A9
lp5vP6TIBEVuOc3fhNH9kSWi+jMAHDDP2vfFh95K35xOvdzU4okPPfrBbB8bI3NupEp0ge2dnUqV
2Co0IwVFpzJOqqEjI+DTLhHa8xc7TSMbpxzXusw68m+nrMsv56T+jPig5TjdfWNmAsK1wctoJcAk
aB1EkLsSbP6Ne+upns843xaID+9o0Lad+mIb7ktdO1CTS6BfTpV8BH8wRcYi0MKDGFGVKMyqoSNy
WUfJmWxfR0cbavV++pJ3lcRXnmHI4LHRmhwnyduX0kqmDS/keB2ZV90w3D0H23OhFVDG9pbVif5Y
mLWPuEgj/miC5NTbI/TVZAYKUmua3taVMiDqNhXU8a5jXm9bzcKzz9j5JfC5uqpayLFRA8q+s0Lq
UtOXJvSgIFJws9r+niTTwL8Vzgi+W7u8NXUeBbNZ3lHxOJWWtwBORw3qdpeCchoF1q4iX3JDrC2N
2iKtgbIA9sHkThPpTd9tEyptpn4i8K2x9HU1bqpx6J36J9aOp1RWY1j5VQ8Krfz9iClbWrodqGGa
fxn94kdz/2kV8htNpwi9oZHb3EPFQPl7k4GI5mJwARHlLj+ug9Mk3YMbQHzdbocrs9LhCdrAw5ML
6jsDQf4H6gkBxaOis9mZugg0BxueFqiDUr4DEgEHW3AgEFRXA0nvVa1GPWqcogsBAjNAK9sNmyAf
y007jMWxAg5qkUEPRiCu+y6VB1J2rxgesnrBHgKQOT2UgL9RjH1KnP9lEtMb90EW83+ZRPF5daYZ
OWX81fiIn0AMuWcQ4gKlOtjXUjHAF4qkvXUlRKITPz9llpmcyEZNp3nxbexOHNhMy8TeAc7U0NwE
jElHKfwrmVrR3cb5MNw0hkQwioQ/7QJcohsfX1CoU8p/rIqgn6RDl8NUYh8Sj82RSnuWKqCl1MdR
FUR0mFXcQMZD/FiLfhYXVU5ER8s8WsLnjbHtCz0PZ7cwzrLw9XPVTECkZFYJDu7h3Uaj1OjKb+36
oE6BPqtfblcbrUJzyUZdOiJnYIyq7WprbYB1YkAiNpDn5AhdgVmUiH18UEPrkuvPVgx4CchWT16G
T2gEEPktgjf8tpDO+5Gl48aJU+ECsfDbADnPBcJ6XTC6Oz8vAEoiH5A5/EQVyKOj6hvWKgWqHxgb
/W1qByjtKLloMq0N+Q769AbyN3gQcyRVStBK1Gf8ONXaGGqxXgCZgepraqo6QB22alYbHS021tjL
DPJbBqR2l7iFPMTcq3Z1CyUle+6BGVONpvTbqauBeoMbAZRzfrf7alajZtFAWUAtEpgk1O66HBop
SZWc2jEon1o3aXYSENUtdSt3kOdsGv+knpUhqZVhj2ok5SNZDGAKv84uEQtqXRvigZ6ETO1HE3wc
kc3tRH5ORfDuUo5xGwaQm9t+GZCB3Dqm6x6JwtpxtPGCxGV1NGRyoB5H3fRlMAZUqFC/4tan0VKN
kn0il9bTqmPhgAmVNTJ0PAThwYg2H0rU8IYzKZbU0nourNpbQGnGCHlnGl1haL0wAGGS3plgaOt8
8sAuONi7/QA9XfWdTOSqiy54gkzeZgC1WrT0R7sWN7NdpohONw/ExCwm6YRlXPvXpI3Nc+ki8FMr
Ike7w3dcMrPvljEauwIsqjfAKQVPXdo/EMkzzew83b9CbD4arXr5ayz/fjxfNpkLSNunv8T6l4F0
eSh9kz0YkwieNGeM8O8dll6pza992ea3NNbFXYy8S9AeqSs9DrbrXNZ76joiAWSztp0NdVnK+qOe
pSjBVutWmigQQK5fQQ8bPM31OD7obIxojJoZPTJTDxuH1/HjxKhp2UpsL2WS48UQeHhP9I516ZvB
urRaZ80biNdAoIXPhwFKzFAfbWq0pZPn4DTF+0J5v9tohFdAmiTMYqBUwFBJRvKKndk/FY4eoSZI
vxpxp1+laoDIYjuRoT6YT+6IZASC0tgog/LcLhH1Im9qyNt3jLdJy8rD4kw20Evh2s3qsi7apq4A
73G2WaZj0+yGVY46kym1f31ZUjL+fgFfBjrDn6Im4MBIIMgVu/PGqPQHa4j97ynLUdXnu/wRW0Fr
y9vCuIjMbg5e0qaoOAKAZA76cTtYo/noxygiNbum+yGq+o7NHdQdrW9FBXlffIqYn1aMnZ4/6plp
Abzm6ZcA8NHSQdQ6brQjClyUZtJHkA2mCUxdl+WzrXOCo6k8qCSG3AaY1kmON6MKqq6hRItLBuNs
/2ucuH71kEG5OqqppzzZQfZmiGiAGl7G+rVKpzkygjnYJgzSMiGNVF7+Zy6Rj6EeLUBHRj1tIKJX
XtaFPXtsLxPXvq77+4V8WscXny+E1hYpEOVWHV+zfnBDLWPWUnBPdfV2IbIbkwt9qZgPHA34MGyG
dHxF3vkkUTJy+XkaVdaP3Pk8ba3Kz96nkoUK89ezrqX/NL1PkIKE/AhktAGTmC+Ti4hF7g1RNVZ6
9DUYtPQpTvQ1EvTVlWJC5JQZ5hDhA0tfAk5fgkXk4hXpN6+I84febje25RW/kEaRoQbJ5ac86IHO
RpUFUDig4MAnaLmPAYq/99wK4VMWlD9ijV36lDl/mYHYMAeUzzS97Mz+0LB63kGeMCRWciRh8ieR
oAdGoecE0bKnFj1K1n2M2eCim0NUYN3OSqfdrYP41NNeDKQF3mY2IQ9BxiKWMfKZaFoapkOHtmqp
BckdowMmVgP3mmUO5onK+L9wAKhBH2X0JyoHXweJBiBJ3wdXFoApTV4HzeRHKGhMmxxSWVv6T6b/
VaHZ5Skfgof1/53sbcZPaQa0//oLSdPp83SupdnRdFLrYGguaJmcTgdbbxxcXYO/NxMC/VA57G5X
O9MN80ZYKHIapAyunWpowrrIOuAD6VxzFzwTRo2S9EwOTxm2sndCdw86T+MuKvt8m4mguwcEfkCe
u5lCcHynJ/IVPZ5GVWVA4kyNyrhJjo2Bavh1pd6wwK+NQTfe+jrSTPY2QPlAH1wHS/MPVSm/p1UW
XA1lIjv0Bf0oY1CHpQGROsGVjpyshaxkFpxX++9rOF1inT2wAiW94Z5tJXhKjQOZHM/P2xPZp0zD
LooGPvmxGOS3ZcWjT7aPBb7YRoirccdrlvX0wr3lSQGe1oGDKxuU7dSAiox1IR22VVltYy82Qk2U
/AwsKD87FsMwHZLPp37lT1vLG70DedMo+a3dTydAXXsO1M4GZaVyD+yMf28r4QDQ1tU/HYkaZ0Uk
1DXZ01Sb8WsrdJS0BODvG3SuoU4PkyYAou87aWVIpBQp5JcRXUmQawCEKYc404W7/GQkY3ewSxmP
t3nSnhAi6A7aGEMLoFCVdFxV0n0MkImaEqplkZibZuNNszgxxJqWJlDd1QZQV12HKM2YIHk5A/pL
fXJfnfwCZF3hv12DBurCYNFSaNeL7gXFtk5Id4AeuDowmJxPYcNKf7/eFvibTVe7jugOWtyqirfA
vwDauN5WdAtlqhS2TyITzA/ueJmMpoZINSiMUcDEUKN5ITP+xhnS8mqwrEMXylQFO5JMkwSh/H3A
kFslZXB9nCE2CAEqGqxdCKtiT4SKHK+FMvgclzvUiU+L4FPWS3bquT2Fv69Egk8j14zrPDZ7YZv+
Tek5p4UtgVgO/pH1IBn/j7Iv224bZ7p9Iq7FAZxuSWqwBttxnKSdG65OJ815nvn0/0ZBFtRq5zt9
brCAmqjEEgmiqva2Sg8ASflWjzPASEvIA5oZeujs14IdpVxELPIJnKN1vovTfnkEUEb2AFKab7Ra
tGR5FLMJ1F1lh4eLaQFNimQxM2rdE246GG8SxTxKY5qVhZJSOIq08CBpx7rDauH3Qn3yqG04Nla0
ka91JJfvgSOwJGERBsLi+h5ojir+JqRFHVkgeuTdFijQA990XjnQ78DnBNpcwszOQ5sKzr+5oRDe
4djJZRfZ1gZoHeB64/dp+go1BWrVJntu9vLe7WQG+h2yz1JCs3hKlO084nt8p9AN5xJjirA7RKVU
vg3tuNolOCrcr7mhfMH7xZmSmJOTZn7fGRHu/wleuJB/9R2boSXJXrejmTnfpGeXZdFXc27OytB4
vQXALGWPYshjFw3NMVcnddsb3bcGjMW1R7IV6dAjDW1qXGZ3MtBW4cn0kU2F/rstSte/3fnOepnt
C6X6dneMTmfpJAvzKNoohnKhIsmMJTqTImmqr2NV6o+ayr9ra/EX0uQoZU/V8lmz6hSgFGh4zKZ2
fLtaAPhUAafmu8XQrjOaOc3xzVoLEaPJUa5IMXQ0dpisaDZ6WlVdgJLk6ExD2ObusV5+tDrnw+zi
ETdBflb3b4saXOrdwc5R9BI6ybCZZrS7ezUDZQAD4L1f6/Z8xGnjcjTnFbXvYsq5xYVlHNZIqJCU
hsjuywCPIbA0cSP0FP9aWjAWhmCJOuI5BG4kJVSG483aRW0x7kZSBzRz10NODpSS3ItMyUmplvEo
3ZPasINLni1zHcDVLk540NT1MjTx2igbWrsgCAdwcjqBnbEYTZ+E/9KT/7+kpbK86VW1AkC78Puh
7XHEoxr4ShfAhlO6z4QGd9URKfJ1RYX/19XVr7ZQaHH5RiMT0G1b/icyeC3ZCs6Mhv5sdJ6q0V/2
qpm1tI+QqsTfktRXhXBpp+VXE6sFcjBlemTDlB7XwUyPchm6Tl95pFnWKju48ffVRVGN96HJjTXp
KdgYNghxo6JoqoEaelQb42jA07P60EVx8sku21Rgb4WNAwJMsMGfDZzMfYpKtIcRGtKdAg3Jqadw
fO47hfnPULXaWecoMjZjwX6Fa154UTOw5wkkJs9aPKKEuT3SYrAZCLeBAfYd6JDDQRgkKXvu+Z4W
pCnNhmQ0JOCDfnD1qsAtEYFo0AH8/2QmaEOBk9YAELBQ2jZEjlT9w5jm4aHK8d2gImoaNBXP7L43
472UDdonhk3iJ5JIJ1FXHSdIV4VuBOg6XphNw/+PQ1IgEWmqURGka5J5io333Ztdvhaq+Dqsgy+3
85XSqiADAWYBQHmfaaDXvmrNb/2FFnBkCVCLAd/ZPcXu2j3RzJwBU7O01RiQDDW2v9K1NaLku5Vm
9dnSnPGoaaHuUdsz8LenY9clhkcd0kgtTfdaMg6NdAHOepXtQn7sOvOTWbue0WoM1H0/GSMQQVgV
x723p69Mi/C3Ai5m7mY7bB2jH1GL5DYYILPPoMdqt3ME+EP0sq3HKEGb0tBP6wtzlsQHNlz7J3cH
5yn728lQ4ldl0x7Vqn0ALqV110xgyS54bw0Ni9rs0Pc0PtFqTPp117LU8stBVTy1AkOJ3LXhl32O
sF88yncZ4JDlR2bO4m1H7twG0DQFXZXZAT1QpeIaw1qnFgRnceZTXq12cYSeMGvyZSJNIGviP8X0
QOvISg+H1uF54sgtfy0p+zrlq7XvCQHJ1sejDWoV3GzVGTdiMZe6JOIHeE18GHRAJ3V8oJmwk2vy
6GuUCChdlO7MUXkC7pz5dzImKLEAAWC4IqvQp7bxyiI8vga08JzNFnQK09guO80t0096A0CEziim
NwDiPtcp/ozc3emz9C1qUCQ+tWn/qkWlDYC8bvzupgPuJjMye0m2Uyi3a8wgl2hARjzk/QBO6dH8
UhRhF6BuBVVlJct3Slixo4mu0kNWZspuXp38aZxNJahAv/mq5ikSDcBP+Y7eZBkc2ASAOy3V9tEZ
nBUMcqgEQ7G4/XUGZOs8hNbbiCbYndV33Y6W1uB4YWGM31BKkBzsWAWRARIBb+gNAMt3Mr/MY2Fg
A97i1JzLVbdFacBiFo+mhQqUqHL/IHvUS6nicgDtsOhyJHeAHrrL6xw7f/CvefXqfqXO1EFxszNA
ewPRHfbR0u7jQNXcdpvaRf4pN5JH15jY31Nm+y28/ioSFMqoBmte7c40NunchWB6dHXeXgFsG3S+
fWKFM/o63rjfsjl7tLn7qtg+b8A/5RkyJopHWxDaWnSuDlRDdMfRboP2HQveiVHged19XE3E3oTc
FK0pu2AcBwApGvOeZORB+5JLlb/C6q2AuWsWZVOt0XxzRBI6McjfBV6AgdfCsnLnCiX8gD1P3eLo
oiLAPCS9GdhRWxxjXhprZ2gyBswH85u8PiL3Yv0B3jIzqFSzPQ9FphzrJFE36J+zv66T+UrNXqwz
hanSVSZig7kzmqLQi6LqPLe2/pNPgPOk/0xZLSZXyX+xiW+9wJXxdsGFUBq8FJe5rT8s5uIGBNeB
5tlfBvpRn0tklZ4tQ/ubxEan2QFDZz4K3tDOVHgxOn7fyLcuejcgZBAzMn5Z1eOY4/nFYRndAKdo
XYB37TWQbeq1roeP1aJPhyGZHm/60NcOODDoZD0IGZKcXTBHKvaQbH4ir5a7UiTF6qdD686PJL/0
tr/7d7hvGZ64TtJ2QdiiEv93H2AuUQB5qQXH7tAJVmVBT3MN0EOtTrGDXWkk5GXGAZzttgYUmmZ8
JahmEtFAFi7YYU+DOaJ+vF3x8VnJDqT4V6wiN3I/pgvSBWQgcUGVzWh2ycqtqmqb36fjeNpOZuLs
hbkPtaHfpPPQxmJ4IU60N3cAmzmHE5AyMmksXcd/N0fUlAibZFOMEc9UdD6RSYSNjn6wdM5Rfjh1
SD9guFMg4do9KbE9mZ6wVtx8SzYLgQDi0L720xmv5GKd2ssjy+fwVUejf1wDDMeuAQOVp2N7NpRV
P9WK7gQWW9S3Rg+3o+ukPzMQSQJiYmw/TxPH+s04unTClpcUPF24PfSoxEQDVMqjJSoO1ZM8x89w
bLQgzquXAVWzvRfiO3oyYwPTfLHDQGOl62mN056ceW2KgKYm2OSOQBjcjGaj4DltAa4ebwePkbI+
UGatNRJQhJoadhrcgmTAa/NrO0sEjx8Y8bJODU/KWjfmQVV25dqEJ8AateahZEJHtH7oqUWrkY6z
W0Cso9D5OqxraB41PpCsRgvWtlfZN5KjM7Fo8ZyGB62lW+OW1tHir1Buaxh7xjuVElvzE62vzpmV
dk8t72saGvCXoTUqacugK7D7KUCiwByVnWjbNPJtU8ZMZKZrq0fjV8vwU6iQYqPbdb44KHtR9eeB
ml3ZoJ5o1vMG2Pm6JJmSTu1+1tDRTrZtjHZ3VHBVetXyR2fyFmVg0aEZyUAZm7zdzf6DXTShJdb4
Cwj3/QPoO9AIviAPS5XKyOjifASfo38woCGZMZZ+pTtODkrTuDmXSs4ZeV0USfQgzqDvLH3ZScSW
gL7LNNBX/d2SJP90zmx98JiFv9ZkqgwQQqwCNFxR4oDUDqstLcGtZJ/BGTOs+D83RiSd0gfdsfrV
A42NfSabZlJe6t5Y8QPBU4Q9tSOoJcpk/aKFiXruY37glGfLH3FoGvjSx/MDeLFB0QWzvGPrazs+
x7kDPgC1LndOU7HPfR6i89gqrZ/oI/CyGX1xEeAUgRiSu0+gmr3Yont1+VRbn4hXEQQR7anW2Lep
a7tdYS2ojCaZIFzUY/ubDeKOHSqd964WhidiUWsVFOPGc32mldnV3SfsBoSIGNZIjqLyD0UpHOMa
lQe6hvNu+dW++6aTgr7u0sTSB+axSLcCaSx+K7RO9WgOUIQz+wWvh8H+E2wUSzd4Gpgn3AAUW+Gj
snptoauPK4n6xuFcqJaCWgRuQi5xUQ/4zfKSnAa1foqSG09ubrxaZhT+WuouqFjX/+iXBpvZNope
UFc2oSTajQ/l2PePpYVaWlRjWt9Ah/EKyubwVwpGAGWuwdkW6zV+i4Ad0SaTBYL5k5/0SQ5Qml1M
MhPHfYBLjQHPGBiZs+14O0HDB5ZnyaOKPpWlG7WgaHDYmqKSU++Rn6S/CP0NuKiuak2w3w2owvtk
ae9Wg2Vus7mPfaQz8WPq8F66BW4hWuJKYzpPhQY+76kCEcw0gZlB7JBo7dYJqHQsAyh6DRqmeaez
Fs6BWc7NtwGsZQ9LCjLxq3xaw3/JJ/ylKleLXw2ADa6OMZ+7giFvxqG5IqfH5qsB9zAtSev+c0la
6o7/D74UWRqTL2GAgfDn1ViQaMf5RP5aTeEfxG5aFG7hpV2XvfTAADoAsMzY9BYA3lBQCgB0EKRW
PXb6JnjLzuUw2I8NDq184jfN8StyjFD5lqcdan+0NHqg2HHi/EEGY2IBdT9hl9hA4rDw9lkw0AhQ
q3CVz5rn9Gr5aAEA/DNK+p9Ep/EMbBRFa+M9mSm2gibdtf9ah6F6LOPo1p3FAPHQmxRUdInFK1x7
ECVliXNO7N4+13GO+9KiJjgqzdhnkhkAKjwvS4772aw4FxeNC0nTWPabZtv5A2H4g95lUyiTdaJ3
DAnrf5VLEVkswCMj+8rMARhMiDpFG93EsKx6CJA0QOMxdW5QW0ZqzMGkj+WBOjWofUO2a9w3cuQw
XmtWHj5s7iA/0UJyjUqyZsmbh8uRVF06ph+nurKJy8z+nLVMA8tw7fwArP6GThFcwAGgzXD+jjQs
oL201P1ksizZAQs8QRFvupyq3rm4u5qqeTkw71/BpQgMrp3KlvYhtOvcU2s2o8UEVbAyDUsz0+1Q
SonOYLyWCGgq2psAkvDY9db4SPuQZIhqPG9DFB1zKCvFScIDnnbP1LneNE68HUyg5VFfOwOMxykv
NAC98bZ4xpvbuznomlD/TPamvgIp3EqGIxlId9KmYHHL+sIToIgEhSiREQk4UcpoWRuu6zVqZwZ3
CkND61o9AgKwSrF9AWmlGEa+lDKlm7XNWKJzkUykQnoUS3cbIHPDwl/CVk1Nv8DXCO2eOIkW8MSh
wSsrM+BTODZIaUVahdItUkMpGDWPcacj4Vrg2QIaF2QlZSGeNKfMTA9IW78A+9EW3fz6tsTOWeQ7
5HlOzszCq0dlFTkTOrfBg3p6TM1UpFbkec5dEFJUDQNKZty1IMIMj1OURl+S0ipfh3VPi4FLABS0
DVEI8IlEODz800pi40yr2sgVbNVRP0XLSAlXbCLA6EbLDIRI205jNYDXdOXViKfuwYk01LnwuOhW
nU7aAhohWi5Tlj3zj0G2//gYrTZGX2rW4eGZTJ9IP1WPg7LrlnreudbyRc0TlJ04qxPVL0NWBnGR
V4cxHzMUlJBKT0Jknqt1yQPbQEV22JWAouLCMJnrE83MpaxPUZstwDDkgRUENrgsZygBDshQhJjA
0vSQZxZOuiwj82WrN/V33y3v27/JRgipUfzOB2ADEbje/x1WuADHfPCBPTkbFpi0bXU7c+ojM9qE
DASvtFBx7oBaZVvB7xe6LE+NB6R8XORbsXy3L/W4+hyFrvmZFcCwmXGrfMg4I19xtSctyezb+OmI
htCuwDOn7Q2wLSnusBHNucXch9tVxZeSOvpEFy899MW6tfES1gPz7GJOO2rRBshV0awXwOZRy63Z
gZmDAN0JGh6ALu2+R3OVJ5HeJ/6uaITZxwryWFzcBiUsvAxFCoKal8jzd9cgBRJgrChjoNzVgthY
tZrhGcl6QWV8XbloBA50wKT7FpER22kJIH6iEl5yPB+NdshvOIaFkeQcRpfDJNiHszg/x22v72+Y
jT+yU4cqBLIdYdew7gX0ZPlmYUr6kqPW4cXNsgxvIeYARIt3WfhdHUBrSQLdja2DUwC+h8xJZltO
t/ltHBR+1r5SZekG5REWumGzsUA6jA8oN6y8VHnoLJQl5jkqedykKI5kIc3kkrRkdxOqqYoyBU4m
Aqq6CAU0DwvJHQpP5mlpmrZPFyXDdImuBiQgK+GAIOlqrQdhQ1q6boHNDLr1MnWTmcq4idd4fcsU
N+inpvirc8bIx+t79lwaXX4kCxwlrW+9AjILbqE4K2jzViV9DsHR918t/nkVijHyq0yO029BLV1u
FHvLQBx7bu0RjHPObPePSsriQ1Vaj+OsKCwwgFX4WA04+Rhd2/VuDEnTzVXns6idNnYLbjc8+6fh
Ufg04ZdyRj8JRSX5AiBZlIrbW7Sfvl+TbNV1jA924jxq/GpCFNbzyRnQfpxObo3KJQBPUkcILa2m
uCwj7F4PgCM+oYCteoxAZoYbUhx6zVqxczqFhhiSvPo5Nqa1I1GD/8oFp4LQ1qBnPFkN3oSkTLoZ
yJJuss6MfDKWCpqRzLCbn447XyK3jubiEHmcPHWslyMNZRvnii/XDcBFdjmqPaXoxgTQLkgnSxWQ
RcYAB0bGrqz0GqUFVgiCZMxQKXU7i4DCJWRoX8eMOc1zOZSO9R3nROsG778lP0NY30pUhojZ8oFM
2oFVfYNexd3NGUHOBms7G4zja4PhFb1+pdfOVrFdcU88snq5DOqc9WKZgnLvIc5GbHxhQWa5NYHM
gqYklG4dP+f2aH0TYV67Q4SU6GIqr6qKFkM6KxXHpq0xZhulmR1k6d9PW+nsFBkTdiztdSflY4eT
Bk9FlFLBhxLHsBRg3KJ5bvRZi2raekzQFqiVqLOldVYDO7Q11j2tSC5M0P/XHpop3KrAEzvrNkAp
gpW7kU1S4hRX7xu8B3MZ2ahkQ2tQwL5EQBrzXdBe+LViIg8Dejf2ZCfVARhHKF0gGXo19VM+se1Q
ZjBR7dx8StgQ71DZCfZKKcxweOvHVYVWLHJEQSHabJZCBJuRkzrnnek8Ad3/z9Hp1z+TWsf+HRin
T3M/1Gf0cKNrjyuYHqJ/qMi/Fumq7fVC07e4X5pv7QjQNW6gKHG2mQyLHRKQz770qyIiuusCcFoQ
FzyNyK0dImuqkCNus/VtACSJTwWasl6TZg7rmg1pBVmTfF8wHNR0KGs8+PJFgiLQUmo/KhGlqBPQ
9oDjAcxrflZl0OFUy6e0Bi8rmo7i6jTTGReSoDjPqpsUXTK4pLAmIVql8ZamhSiKMpBSbVCNw8Ao
YJfOF2ZH9be2sU0gMlRJQEvgP6QAUJqrPS2rvMm9YU6qR1oiRFcY0VddH1EVPodfgO2Vny6nmDhP
Mb2RQ2WgyA/FCHkK/ndCzojVGSiOtbIdF/yRwaw+YycArIxmirIn1UD7DhfRQA7kr2atuyeZ4Uav
WZ1oe1l0SbPeCS3fKYHTJBWotxsasW76dD2hRKGYAFi6lSY0s1LL8o1iSYJq7UPgENaZOOuxeCkY
4wMd86ioFd6BDiQH848znVt+EmRRuRetR1DxcmKe3CM/kklnkskIUkF28krKgOMtFSgkaJccu0Oh
jJHdbFdNV7b5qGZHGqbR5dyu+s40HRDzXeXpdSbNpJZmdyYf2TlDmx3pEqS9XkeKpin6dflLox9b
32KvjpotoCQ2RxpiXn+pADNSLH8rwxlpc0wdvQniGLAVMgApIm3A8RYJaU0zu1b/AEnEurUo840E
7ICLTHUI8Cb00UzOYMCFr29UNBUOw5U8SAeeO8AQCRuh4kdv7YhaAp1TQxaLBSqD67JvU+0QLTpa
UNceHIt8eaeVS/KVxtIXRxD65yn8XmOjesw4SJauosDOk2tm6jH6etAJRDKpEIZoALo4SnVP8Fly
TXHlUswaYC45SdSPpeUDJU8H4x/f9OFJhp0n32YWfMNJMwuQien2TkNLhfaQ0nLoqlfbSOztTbCe
trXGrD42rqXtqIKM6sZoJpay7KyOXS/Vivhwb8IrzerOSRRRdCYq0+6CXZ3vK9bu1xQcSDkog5Mh
KqAcVDn2aYbpBNOQZ+dsAdYoAOsbdMQ33QCM8hh4/VpXPqshGgCsIjmRiAbkWfOt0nQumq/Qqsgx
5hbsZ/EPXgEYyJemYgV4GWi+pmj9OyJ7nXM0PO0N4OEpah+z+hm1FvkznmyZR4rO0NJgtNTy2DdR
8XWIig1SbNp93CmykE9tok25xhW4ab1MGUeffm/086AfXVe21t5xh+2dfLYi/Ex/+7sUv7ePfrsU
sE+BgsF/08s6m0A8jUbl82riRMdVYu2woui28Bqz0Q40mMuqoVuDaRchrUkjhLQ25gJ6qSL9faQP
heRDFy5jc90ihfgiL/uhx4fCm0/x/3AHLEO9YamiAJUCOwELyJv72Ir6LyCpfxrNJPmBio4QJxnl
+OTaVXqezFjxSVEqyQY78+EP8tRQrLUPl1541tn6Mk3oTwPBpXpi4+JUSCyBDxFY7k6QJyp2VWB9
GDwSmpNm/0avOIV2AoEN9rTkqoIo3icny2Dv/iK+nVZOIPUdS1EW0dlAxOd3JhrEbSVsiy8tkpY4
jOB4faQRtyJ5m7EGnEMK1c29iG5VZO8gBso8za0M/rGL8JaON1Y8Rs8/h7wsRbsxKUfULFtpHWHD
4piHdF3Ng5g1uSVmtJQyVKWVQAXi1rle4i0imUCRHoVpewnBHdW5q5kvPaV7piBNJdwnHuMjm5vg
9IGET8oD37iPRQY0Tz3VwTGNyhUA4GWoaJZT1FbWAHL/p4rWHcdX7PQY+R5Vz7eztdh7qSA/FzjQ
GTILHIjRXmFIU3ENMqA1OYF4JwIWG45c5BVv3KWQXGrgOgBwNiqTLX7pP11izRsBZYjEVtYJ/rz7
J27PS9B+z68nzMPFuMQY+KMaSMlV6NOUSAF7WtMUlAgr8Oy5/dSVQFwlFT3ryV7EIz5BFXCjG320
QbBQosxlGXFy6U00Gm1mH2gQa6EjQYd3Dt/EC5NPSwC69KVH0x6JsBL7PMQS0xuDGx1J7y9DwrEF
5ZIf4dEDGhV0z8ZpPRxdNFNtaoaW55Qvl1Dpj0sJOJUHMeVrMtQcG0j+rJ+Ng4VCgkTJ2IlMjKkt
LtZphQorbzbdnwu21njtMVDRQt45aci+AkpiDXwcBLYcNwqRtX//CCIUOZCePpIwojVpzC6t93hZ
P1cdNqnT4p5W6n8BRqbz0Lv6WwNglicaTN6j0BQAgYuLTN/cyLjJ1V/K5zW195ddJjZlgyeSvjnQ
ic75+FOkfAeOrED545ahdgMwIwmIm3lyuBjLbht1inLxs1DOdXaUvxiq/fCcWn5UVdWfcmu+DOl1
RjLSosXMfHABpilFGWBUb7zITMrA+1YCaDoCEAYP102x3nsDjWJOYiSWVh/cXWkgPf9tClLdHziJ
V7byg5K51g0aCmZk/KQCStyK7wKppfWNCU2jGlDcKIzdyqtK4zsZEpK/FpffcmdD3xq580vk6sq1
vQVio7ycBGe7Gt/jt0k7EWau8dagh+EvUqhphWofmhqUUqSI12CkkBFoRhcQflc7+Tlk/vEm9Miv
yf8lN9fIpxbwzeRIPtdYd5f78B9Pxtd/BHncIN/RWmRIs3JCMUHB1ngpPfSh/xiW7BPSb8MOaKjv
52OKBohDeVL2r5Mz9NNfTtK4dzHrw+7OhZylDIcV7x6kuYk4IULGI0iX+08i1hTtXlUuifj08tMu
1/NBKbu5/n0Y/i9AX2Pl5SqQRNJ5/a4qabxlZmUfaFA1G7dHmupXIS3XtsRNWFqGqYn1AH6B0nPB
BCj8NVexDkJFprSmGdkI8yzRxXVBN/Me8ya8mGa1ru6m1MZuDiBUdQWiTQ5Uy0AYdWxcnHQTYi3J
TK64QbAdFPO7ltXTTsLM3qHYkiIGHuOm71zOCXINIPBo5aXCUUGNXLSOHvlQHNJaahV7g6Kiyx/d
r4cFDPFHmrW2rRxoiMwSpU5d/kYroSxwfgggpHePGw13q6++MhTJrKVRSk/6oUvXNX15lSJMxFUs
Z0RdtzY+D7y5C8Bcr4piA6aVd3RRb5eQXxu8/rcMFRt4cSHnGz8EnZBQF0GlHMj1824q3CdKa9Pg
2qCgQCY4CW6IByU3YWvV/MiHkw6SZaGNSSC5BqOprzLhKSyXrkDJPtiYUD/+AQOh9BRqwFFcrn5x
R6v7SQQtXNUCqTgDGoOOJ2MSpcVf4AQfw6H7ESpNj3MRppwSM00fO5fnbYol/Kwq7KbDVa3SX2NZ
xltqdb1rZb2TfdjuemdDEXjQmQeV8YBAkO1be3lm4CR60fJU+5QuW7FgUfViDgrwI2reOj911Qsp
BrV2fWMCQi0tSQEOuQd9qotHjXspeQWqkbF4WvmKRCleUrcxKh1RTfUeKIoBnunii3ygQJVqqJ8c
9vurGwlaxdEZ1gSyU7/Gl/Xglmgr7wqAhJcg1Ww/mJOZY88edf//zpbCgiZPRKTO/5QjAQigAIEH
cDv/p+k9aMANfoA1KeBYKnBcSmcpxYx3C2YEaL8Eb7Y4srnRtKj/5vlDdE3n+7qwH4bMWY80rE45
ovrfXVaAemaqggqUIK/j8rIihbAh87FFo1raVLbfobnKz4pyqUU0ww2VejvWABFB4zDDDwNwcrgN
VckxitZlUxdxgn7zobwIhX6OlfjIq0MqAKYDDAv1t4vlk5Rcafaxlxmbl6giFPmnOQ5rQIWDnlGz
szziW0Q/SPlg20Bl093I+OLy5QKUYp+YGjs7Kh/wn4glp3EkrVx+5HsXyuWRyVdN5suF5JIuJK8r
fQcwVWDfqr2pYb0pWQK+nwaIKkc3t6OjzQea3cmqtMDp3J16ybL4iP9/wAyST0FGoM+w9jz4nfVH
FwBK17hlTP8DrV04xXLy8EizwVp1f2rxkL1ThBxG/3/LxpHpvq1OF19pLH1/K6PrdmHL0Kv2fiEy
1jQz9B2lqH3UBKG3EwW54WGV0wSVwRfpZFaoHedMt2xGMsdH2vsfpsKLpMLAKhYcexV6y+wE35wS
P3v8Fx40Pjj5cBkAM4isolzTTOUbCSm7t6EQFEzakKyx3EetzbPdnfwj2/8tk59S2onLZvZLM7Ro
hItNdrBwbot9EJ+OxcQONOv4kmY36pUNP50ZGLp3JrQk3xH8RzdRpOy3JnehXFVPSvQpv1/9v/rR
leJWTwDwo/rKbMVHGlAUi/uIXIfLHB/VfMYdhYTJnCbCEslk/P5vnJLG4DcmvBZvYoYdJ5LbMYr4
uTCt7SjeWigM2AzhnHrtMMwnGixALJzCmM0ntAQpyLTsSUI6EsslyeqrJ5BU0AiLYtwtyUCkVAye
DCcvkTbAkm3REelRQHlZeRENfbCDl4yt/AQiHkg7yyBDXzRuhrlSZOD0czknE6/UU50RzQhrsp7b
Ai2oA6/Zu1H3i1mih2wom0BxAGiIXq/pS5SjwIcnAC2zRnpRA/rFDD7Db+GSop+i6ZsNaVe8PPk6
07MDaUsl/dzPzHimGK0O8gUeY61ANpLi0HGra92Y4/bPH0G224B5qhuRwuRPKBpaPmtTZpdfpRC0
l0GD3vQHt9Cn6tPAH0sTkm67pY8fb97c6PXq8lqmaT/H1sURo5GBppc0N29fNC1hM3ObmxfCG/Mk
XIRavkOS242JeCeFHV1KXgQFm+g44odQtFeigbZUElCEZI5q3wKTkMwcQcFeguPAl76/NZYBUoFa
gkNkD7l4J2icyDrQAFoBnGSaEQgVaO0a9UUT9kACd4zqeCdHBQbOMWWEOzUtKZ4MRTJxJelHannh
uzAqXeXOptYVdI9mJc698CnrMMcvJ8WjP0zXnbo06n4a7B5oLXXdHpN+aY8RH2gpB5It0lDakIud
ASMJOcPGkwpypiWZyFj/+Xr8E9rdou5lKBmFZuME1B6lrN8/P11Oe0DOGJxuq2/rlr2/o7RE/x+4
L4lHk4Y79Uey1Gq+Oqs9bf+37UeuUiY4N2kNatFXEHhkDw2HDkfpTYJKNbAr00Cl4HcKKh4nOlaD
TVkQ93qyEdSH5EJCGYYMyeUujORtJYXDUCC8AMn+4ADtClCSee+e5KANLZoKw5zz1L0rlEgBch+t
k1JdULOpPRvo27w4o3bCPak90y7rIf2hAXP+eCMiExlwHO0Yx4lAXE3AznZz9ZtQ9EHMCUUWd87o
YRy8Osv7Df5XhqM1zwBejKqlP64WGkl5PV6/1aroT0aapBoAwSOsxFzIW5w1HlE1+SlGcmqX1ope
eySjqCDlclyfpsJwSlzXF1YmOszwwd3vUk2XDx30aQBfwLTnb3Mx5hvgSkynUTVHlJxNOPqntT2E
QFpDinS0uunkTiDs9jgP8Im0N2tt7VLkpwYGDjqEILWIc2M02IaLXvbcCuIVLI9GXx3o/Ydeoegl
Sy5p9pGMu6Lf7db1t7YSto1MgCHl5y1A0+7k0p8+Sams57ICDYHKDyVoiFIHxw40VewJgOcFOgO4
FkmS5ljToQStW5qCCKNBvoIfVdy705r0c9E/7uYSf8/EaMLDHcSJwDG5wp7UubtewE0GfQGQkjSv
QgNbX4px50RLGtQke9RBdbcTzmQs/GQcI37VqgRo/JFio/wcA83QDHGZkawEKixSH0wD+1j2tzRL
0hp9oNKYZvdCaS4Npezemmxit3QO0ppm5GLyj/CMtFOJsqQBvdxgdMTDY4rQWIc6QwM1fO9zJHtI
pxg5pOa6XNYkNPhSyoQNaUgo1jGQGVFdSP5SF6EB0xuryRGXFkYUj2xunYDgOBxcBynqFik+Z0CL
DAtxfob9zEGhozOaNvy4reSHcbSkWc6Xd7LQdlXP0CvAnnNtbxUIRs7/20/GkgGl26zbAygc0GK/
oJAzdP3CYe6h4sO4gNfev5+ClcE9zGYMnks+IzXNQrU0Sk8Duuh+XPq9WAprS8MBzp3Pjb5oQAMr
LiRizkDGuNQ+WfFWQbfqi6tG5j5eDMWrmkx7IVnqYvMSIq19IFmi5vljVUxHUtIQOqMZ1PWciCAk
wwmhD5zy8Rl4FdpL7kxsb6I+2Bu7bC38LsZrYAasYk+ZenRz2hbQAFvn76yr4pPC5vjk8gEVwnkH
Owjv19qYPk1Tm+ylSy2tZQhS04DNLTiHcBFhRyYydKwDbK1lxYPsrZStljYwa/d2H52oqfLDXmTZ
uCwbMSmU24NtCQnPQ8bB9fQKRKUeTWuOsxfNdrWtQaTpAWkfoA8T6k7OpKGBDKXNnSLWagQrhy+q
UXfosoiaOjyzsfhSmJa7j5M8Bmn1GD86fKCZMnSOn6BPN3DBdv8oTWgG+hy200EN6ZGx1FIAvQ7B
IKCdSGyZTQEsVR5YuBrV/VVJTpcBO7bjx26oBgbre9/U8tZf+pbhsMt1NFRUlzqgcbOfoz6Zu5Kv
SE6DXJYg417sUuikmKy0DNiXaCr/KuUUVYZAV0kXAKck9KWMZtKOf4QJ8HA7ktOQmVG9y2xAe4d4
nAzBuhhntZrKhyl0huUQzwu4OyKcPklOHWe0cSQxmdp57Fj5EI/DtBwmE2cIZIjS/dZ8XKDuuTpH
6UC201sDlLB2GvrUg6y51s4FKOsDrWRbMs1mJ0cvP7Uk01otAYD4f5R9WXPcOM/1L1IVtVASb3vf
7dhZfaPKZGa077t+/XsIdUyln2S++m5YJABCcrtbIkHgHKO+G3v4oTar38371Xiw0/qizLKyrI4g
h9j7aQFkzRiZWtgTIDubxvy9R7LULT9Vbe7uSEkNyZUZqww4UGomc7nVcHQRm+J2lG10z0R5YIdI
MPBVoquO/FZwX/bIhqex77TxVe9Q7xtW4FtXNtQDehyIuUXU9yvdj59Dy+SHRwWN29gfLrw9kHua
9eCJhgJsj3sgGX397V2QSTKhbHnsa329cEA3oMYJ1iEgq6pRJCz/JDEhNj//NcrGR2HKWGbIAJUm
1Mx/B3Wb1g9PRRrP97vQqlv3cg8h7IYNK7pZslFaJXv47OjznD/fhQ0+uwDsDvNnt7iP+fOVn91o
HAysjMacbVG/k3y3gbcAJKLG/9ADBvaQuhqKRkezBI6Jn2y0wNC+Vlr4ZPSB909iNPvw10lWb70k
Hv8+x69lENu1umqrOyOovuWQoteLGHdM4XBSzXMo5j2HuylyPQfBSTdLhVMA2VfoyKaWkfGF3umt
BnhkYzozAisKSWBzZ2scUE3buTIkFQCDIDpJpVE82j6plYYMaaKyqTWALpDHElnjxxro+UdXq/g1
QfDvasteN4pXDur4A4moQQrr3SIqve4I0u8bmZLyYXpSAZ1vsoN6q7QPxnG0AZpNPV/uYXqTA93S
MZm7+uP0BjeIlDznQG7VfOoFP28wT7IN6uwHLd1OQfY1lyAK6umiHlZKRg+gPgBPezF1yKKUSC8u
58gUoO7D80kZPviiKymZ3k3bOgRwceCw7gJw1v5CPU1M2F/lbl9tdOBzrUkIRP3u4sqGerONGgvn
lTnIF7ACu0edpnSIRxb2b2TNM3MHEID0pGCaFrBNKXBPDoUZvRIuEzU9gTqpsVZFtTKpCL6QtE47
4a1OHloneZ29kmZh1IFa5dBDTZcn1KiFlqzf74FMZje1dryv+ACcY21UvuBD1h8pcJKZA5o7HHad
5n/9o+0iJZFsFmPKNJzHIjbcHe+Mz9glmtt0FEBdRlJTDq4Zi10ecFTIJgkD4PNKbdcja651HGtO
eaMUt8cUtDnlbU5Hi4GifRIAF6EUNbJcpMVRXpvSYEMP6i0Rm0DlAnQaKJOwP5v3Yv+9X1N7OC37
MU6AeH7YTNEGqx0S7OoePM3u1f7sj/ux3+3RlIymFWPKEEHKn2zhn4mdbias8yJDrMBpDBg+SX5H
TSCqGCUa8Rm1JID9a/TuipqQS9i59a0DDSOoc6puE/slSvXxC2xunWwqDWj32LVEeyWbbXSNnVGF
3J9C1NPeyA2ZjEAigkMQKkG8cBfnVXTyWHEjK+WNevmIdybKS0aE43E/i7lIqb7fGt0PWauLodIR
yHlOHe/nK5FN7QDgKmYVWMoZFJKmrYu6FEASfXeLMmDFeaC5IXE7RkBf8fUVDSNm4VQb8bn9EBX3
SQlOltehM4mVRzisElKVekJirTqyod4fZWY51Xi9oVZNGVssRAGFmlfjjPdY9faWwrpDw0qgrL0H
namX/zpchIfn2C/pO8ubDt3UzH4WNipc/BBCrirdF9uHwDENacrse+GIpuddKfb6GB+Tair1w+gZ
0yHXWxAQvce6a0cv9H/IBzWhIRz7G3X7ICsWkwq6A63Al7UcrAjFOKnVdEcQEj37eeYcwKeB1fZU
oTZoHMoI7Fpyje0As+nqSbrL1hyezaRzDj6ttt0G9T28bwDmjewIfvujH0EegAO9mgbgkOV6hSe9
QsmuAcG8ixs3Wi00M8R2bHrX0nPGQ9bmQ7YhbG41sZUxPSzPptX9z7GSTwRFRU1XA0xc+PoaZ8bA
D7M9I1jXeVO28cXzktdI5M0zzp22foOd0Oiz5hnhluY5roEAr+GsbJO4KBoF6lkEwHJkDtIE0Dfg
9y6KuFwZbWAeSEgNGHzqg+4iuVPJqNdrqKvoBuOq5HhxmBvWud6m79v6XETZxYsBobFx4sIFFLfm
zE3uGiDPSqN5JN6VD2Y0AWlmPfgr3+eWMTjEA692t0qWxqEH7ilp8zsXSFLuDiXgwttWR9R03u1a
XbxWcaaicKNDnnjAc1BhKlIrGxWLolDSbEnCxXgOcKmZvw94/bwKAmCWyX698s+g2MIGuD7m+l4H
he9yixcg4OmsNB1PBiK3hhsBk45kbcvjS+H39+ZBxlsxnAbU9OiaEyHYSoVVYwhmHiMrvplx5A4g
lUSZoodYrmNnobFxrCG6Gb4b3XjENiU2JmclsgKtZQAySH9kwPE7dMPUMaTIYQY1rVvX68wPyu3S
lz5MWxDEAeODZpMllhPRTfB4PAgr/YbsdLG4EVI+XtTB3VRVt6+cCAk+ElSXGhSZt5sxM6rtQiaw
hAed+0clol7bNifEDEbQysbjYvpQ9hWKut9lcvoAHhJwjoKEZZ5al6exBAUtmdH8NgiXVyZF9XNq
EQblyotFsZ+xUcrMk5vSrtgCVxeHKLbQY9Q36sW2ygrAaLY9zk+cyus2RezG6zyM4+3QAuiyrkrA
XsqeGnZpW51HE8yvv8ppmKKOdkDRlJ/MXrQ4wrqIVCX4ehxfLxGV6YMn1wbQsov73NIwKJzgiXpD
hphG5PSgoJQy309TawVA2vFqRuVqQGY3IMSkB2qKoXzxrSE80Wg2Rvxq6Zo05AvVrnyfA3xwdjD7
enc9T1Y3YrX5wvVsrO56cSP/fcfk0OjaTWwhMDgXAus24DVS2/iLyn2pLFhV/9aJKElZuyP2dMqE
ZuWYpWqNF+7ASfWXqj/+jTtypKYWKaqwKw8ZfOCEOY9hXksy9g5VpEHcg7KyHtekUQ3T3XZ4trQg
OdtaNgGsTprrSd2GO5KyCDxBJr7iYM9mLxOOwHdTEmj47yGTx5uYddJ4gzQQ0QrrhAi4dSKh3YEy
E0xH0P9W6ErNg1rJlILczlcgobJRbpWM7gxYwcgxevf/H7c3oabi4AYFCqNT7QJAIutjUE7OCTBt
+oY5/viG9MFr5AfWxzJ17/Iq6cY3ad+OzV3uho0OmDrIf7UnObh6fmv/7r+WftR1f+Of7uddru6H
/HscJYBcAzZsd+L+jwfGCQuI32AGaLG2GMogW5Fa2czcE7PRsk8WatZs8DBXDZU/6s2OwtH+n2uS
2u0SvEnb9gOIlrvtFHF3j0yH7ksJus+VwdvhRkPwJo5p8yUGy/dt0lC0leAv/JJNSFax/LTZklFi
GOCNyyIPXMjQOm54Ak2IAT49cIVanX4kqwjE2Gdkdndrkbgt4DyzbuvqAxAt5KSCa9Ev18VpQ/vk
99GTQoVNCIVRL3HK1hXtVwUIS/yMLQVEFYcjqck4dKuvSy256WXkk6ypeTekywFO4pyHNrhTkXO8
rnmaPA1N7F9Qd64hG8h13rpsWtWEsCItsglcx0UaGscGtIVHDZptj1Pgt2xq8EHJrJtf5UZZP8pH
BCQOfSXctYUFJdDfgaa8RiAD8U4DmPNODGzGWZM5ODTB8ho4zJBx2VCvczJ7B0w7tiKZTW5oMorh
fyCJaTpEYQbXZG02AEhLmub0P+59jqe81YTbB/80rHH4x4ch27lDKOvAfiIjEOoBYSR4Gq/Xem7F
WxoqBRlnkZFc0hqswxI7IZSwn8qCekUNDDea/6Ag4yyNkksWipVy/uDE9/HPAIrL8vpjCd6aRBPR
zhqRqgpEPKzJBY9eqPF6JDS4RVruxnKIZxmyjD5ZSZNcyMJGSO85QDKsmgTUtvSoS0co9rtP8kcA
8pg94nCGVq9CpBEd6SlPz3PqTb6N57t69NPj/cFGyUihhsoNyXi9vIayVWZunFkAN2g6lNGaGjJ6
YhwumytE1o9OXhZnrx2dWzpk7o16rcv8LeKiOH/whXPTNNe5Ua9NWXr1TX2FpY7tbsg46pGlrGkA
5RNmh9JuG/hyh6Qs/9GyENdQrt+vRq4EaelKeZtpOKAl1IWeNck1RgHKc1awH2PSj1/BmZLtBt6O
+6gNx69FJKt9ve7l3SoSQpKLY6P+JyvXM37QZPI1vftK/eEJZCXdi2aiPFxe8cGqlzcAjMsnPtYg
is8asE2KVj+bqLI+U28CyCkHeOTpQc6lhVY4khvIztEu+wMmtVp9n/S/euWevCrX4xTME2dvSutr
eb+/f4YWENUO4JkVwDVH2v16DEdz3TqpNg3rLLXZgTPP+1ZO9vcGAEmfzHYEcmbmx+e0CxGL0Y1i
MyV19FZN3T7PTftvrGRm09yv76YJIFRvoP8oNsAPjN6an6a/evVzM8JK3UK+i/sZpArOcwBigUzP
kQbEbHDJFWOSrZsKJfzIP3SeqXHyKtshvOesaQbJGs3vT27tvClRqA/BMwJOzMhQqFMWufNsuw2Q
TcA9NQCUXVvVVZCtfRzZ740wjfdm6vJVYnrsmvJcv6Y6Y9eoa8+Dm4kjiUipGq+29YuWfSJLJVam
OL4sD40Rfy1abxpn38oOTCQaiE0BXaMcqLlk12uMrSzRJ7tI3peaSz0yVnco77ceR3a/EN1d6XyM
MsM83Ws2bSGMo/rZF4nzEumAGFLPmd89HZTswa6QC1clUw+gBxmq/B6vQ7aG7e1xICR5AbXW4Ect
HVdu5gwAX558UKHozLxKWSMT3irZKHmMpwqNSE4W7/YkKggstUAC0LqqQ8BiTl4ANP4yQNIQQy/O
9EuOl5Tt6zianmVSS3aZLp5zM26PJMcq5T6Lhjywx3XbobD90aecL1Ls+srMSVeLi707HuRlU1xW
XRA7NO14RzMawMKL908YnV2vujc1MCqDHY1JEwO7L0OGfEtyW9pNfsbcA5kAM1MPdmCkuc/Og2I6
aQBpBmZkCG5H1/hkm/lT0Nrhc2d1xickYj6RrpY6C7qx7RaWGUqeKt6l3xO92gmv9785RWht+zDn
J82rp+c4DFAwSGVSSMvAAlqALiP0thmvqw+cpdHe67JunWZdh4cTa34ZDyboV/rK2nIPWECd1t55
mJ0grC9hUQBOm4SKoTmpQLYx4jhkRTakZVmNyABwEVZt13pnDUUxZ5cDNh34rWxLQ6Uw0kCbTf4o
U3NzQF9sJqvvDoHXx4dJBMOFev5QDZdIyqiX18W9p7RK9t92pB2k5wh1FLuEY8modp5D/yMp/fA6
i9QGE/IxLsPrYnsqIXFpfwkdQFHadVczoG5hsXjyB+DGOZ75VyVqpP2QzCkF8omkljXs3is9D+lF
JFx0DaR6IJdLWo2yUfZKNjum67BS/+t3zmc3yCdttzkLw1WGPC4kc8nNaFym/IRdEz8NRsfcLY1t
B2CBa+qSEelpCNx3ix2oayHjsoxL7dACT+w+kawX3hddXg+df0Gifn+Kl/BGD5hGNMxSvM85Kv82
NFSNwj76/5IRVAuBuThDsvSsFMrff8s6wo0ha3JIPa8qll6VgnyRiROvcvm3hwWK033ZIHnDA6wp
ygOAvu6jS6p4CHVzTV1A7mrpCsBP5mnuPhrYfdQiUWzAObl0OKv/X17pgmRKntXw0TuNHR0JcRX+
yxuha4O2Bmg5Tj4cAeAezkv3u9ebE3LWfXbWHAtUhkB0OTddmqEWg4PsauVKPdOH+yRjyrxi5xhJ
eUrBtmzHmTkhtzqNUM1nN3vdxXnCvrLH8Oi508s8jJwG+xBp0yPLHwEyDAPZUA8UxM6VZmS+8WLm
okVJy7tDoPMCGVyrs2mvmd1bEYDkIZYZh0GlYZOWugVeKFHRrA1DN4FELlV9ZHknslTmJDNQgJit
Mulj7irzhYomJX1vIW1begJYnbwU2ZLucey53tG0+/aUFr1+m+xEv7VW8Fl3gfAd1g67KXkN/A3Y
Di9kRXJkiTBjhRWkB9wT5KgpY7LRagDi2+FbIlC8hXJFXKG1TQF6Efx6yTuZDQGSEkFr5e48gPKf
jcYCJQ+rQE85jaVkPQIYWBiJEqmCm7Sq0tc4CM1Xs8Qayu2B4cN623xlWV+fzBwAnM1UuiWw/52V
WZrGBzLG0z/Y9GEEoDagjr42TtufU7CyrUhLTVKz3ZRji+FICzMUOs44G+AuyIsFwEy+oFTpu7Jn
fnsBcp64kUfP4/VWZJq3nZ11kXadEvfDoAObdYp2DMAZn8aGeycWph5ItX4Ox1+HpCVwMzJ2/NJD
xiywztTcFDxKlyzOjHOIZfgKCebVzB+rJYm/64bR3BJhbBi3+Fm2gE+kIUI+/gezBESr5JqdRWV8
AL388BzWfvfxd95GwwKIfwW64wm5vQR1aU6GdZkiZKeOgXdL4tq71TED6cNQNT9qoJoeRsPsxAaI
63wLZNB6PY/L0udqXqQbfF0AH3M3mnnw2vMenI+Z+Uyj0AJ7gj+A+ygaixT55n6/FmNwK+T+Ubc5
EDEJWATsxSff0J5B+AgMTgIfoYbZ+SlEMdTZFsgh2FStkWxYCsCucch6EFqYXXISW+TuXQnsicCZ
qMGan13UkLRGhchIUFq3BfzTAsmJ4J5aK5pt1NwHVzpYSteJyNKNyjeZc0YGA/WbeQVae5Vqwp0e
UONzwokTFpfyB/XnzJKHtJQ5I6UfSwPPx7rZoBYVjzHP8sqrm+3mEUVD8gb5gyFqsTeIhYHLYA7H
AN56JThwruns3+x9UPV4/ZlGlCjQhkP6rInRRdyZV3OeACmMyAwuHLkvZIH/JWDb2qBz8VYJ6j0J
ye7dJ7ASkE/Q2+O0wu0628U+Ve6eHWbumVG6hwf5H7e9ZLfY8taVsQeW6fCTwScdsQUSLP1Yp9x6
Lds1Deam8aNV1PIIQbsg+2hZ/biNfN3fkbbUE9D0jRoOLOT0wqutV2cEU1OefozAETsUA7/SNsTn
7SXOwxRYcb9sVqQ8KcCI9rBZcUJg1kh5P2JdvH0f0t4l7ZAPWXZY1JaNm90qUC3vfK91V1yCEDuy
0bUJOQilAxyhzsa/hIShmZag/ZZCMkfECXSOf/Thu/jstTpv15or0psvug1SaaxnLRvNuXFS58am
1DuHnbiLWjs114GBZXvBGvB+Zrau7fvYM1c0bTaU7sB2hbPh3mi20gvPPzeOY+xzpIKWoJGXICt1
4Y/nSeKUUI+aWZOBZmIhtNjnaerZ6dHMFh6AUDX/ChBrJAGMOYqOsRW4YUECqqq+q9/S0tj1mmf/
7afVDzfMm0/KFKvEDzwCU122AW0tIrESRZ6B3gUkREJs3BjflaYMmicfRS6kJJHtpd8rK7IuiPrx
VwTO+x0LSmdjMs1JboNA2kbbc3fbPwSaVRCZehRYHhkC/sLS3K3ShrFzZU6l31Ldbu18k/vaW+lZ
yaEV4WWqA+PslzJsZMkI0mJMXRKqhmQOcIcPfMQBspxBDWOlcY41oB4jVVLbzvQQKH0NNtQNOj0P
Ngn+0UAn0I4SugF7qXfWCR/gbNUKPFbtxp+ZWoHtXx1mIOdUIJA/ii+KBk3JJbELjaiZSdGQHnuU
8sgDFgkbuqPPm105sXx52fkOiO1C3cYDvcX7PCW3zLIGTJ+Od7Fksyde+pYS56vQ0tdCIMEPtIxg
RiQ94LCQSkeq0AJx/Wgb4Hwm1WIWMqiqWbjwp/yr6Zw8k9Hv1KSYL9GG2ptwun8DyXqzAiwAaDqt
hu161xyRJBtOc5Mz9w0fWn9MsrCJtmWlbbSSoQBAWpAt4kXJrQCdgMGDGkjBAsSA4VS9PDgau6Dd
g6EKUQHyxAAauWmmoNooV3HfTE9Nbd9vZTYUoT3fgbqpxnFTQCGM3xsqh2KSG7qQ5VKW67bHCOkK
s4JkRTABMoBsXOKLns1JSgazNJB1WKRCgVm3cEIy3iXIMMFL54gEhPxUBT1oK1Et82XyjCu2A+MP
1NIB/wLHD69lZZeHzCq8fS3c5KOwrb+Z4OOP3LOfUds5fM6HFlQTqDJDfXtcfwDTKkDmpUVsVtsk
jaxvrAMHAULj4gxCZOuGw2F9TRa8koVNyQ8JlLvuEdQB22jRXLAFdjYB9/s30+aAwYAvDxUNqyn3
+bMnyvxkDAZ2H5qZfjFMa75jW7T3O578sDokv9xxHpr2ZzAg7Si9URtdkBlzkK7hF3gnlrPDDuWN
pKamlnmQwQTDoZ3+YDjPUUY0kVxSeqXljcUm79pxQ4EcRZxFwzmaU8gQD0hugRi+JvFK2S7MFl1y
Q+NJj8B6VgVwME8ypvQGkodtnwUDsvqxYfAAmG3i53qmEVGKUk810mJ0Qb+Nn/d9kppOsncfSk7T
SUmydwvlli4Fxty/Es3rdzO4C2HxEuyuAtxdQPOGMY50XHeMN6Qmw4rIH6i78DGBZ+J0L5cbkemz
bxEJfrEs7zkKA//q2Lx+wRI9udat80Q6EoF6td6G+lhsg7ZhCbLB7hPc2vpXNJp4hOKk7FpK1J0B
QtWY8mx5su1H5B4tEDsXqbiPqbk01kff2oAh1FiFieOcqeE58gtEJb9kXezOMlKA6RZ5XMowtRv3
HLu8AwN73ZZgLweRdGwhWYxsHmaTbFZ7Gah4HHkFrP9gTpaRNYgd+ImwWWCJvRYxyz9GyHeceyRz
pCyRMur9tx1piwC8afdjMGFxsQInVdkhvZOh2MWxDvOwINiWogRUEcGkWNR9NyIZ2VDPJu1iDoGs
EOoLQJmPsfRLhiR3HeComPbkHLKs74F9D1w1ufA0ZGPr5pvHWHyl5acAsyY2MFjfkLIvhuGUe7UO
7DYsTsPQXUxPAM++uyfc25mp7ynJWSF4TqDr3qAOA4lCErx7AdVJ49+ChipL6lHGNPlJB+QZGcLU
164PFp2EuHDm3yd1p04cw9xFyjVRBread4zlcDakH2HXDMGhZMHnxToxG9fMNbPFqpBWgw/LR1o4
LmYtui7QdXiSnVtkJOwCpifremLFNzyHUNaalB95laZXVqXhehrCEomnIJkPcaJ5cY0w/FTE/Z7s
B3Ar7QE8Di7Bn9NDZJl+nPho74vMGt8oyB64ZhAetCAoVrHDxWcUnIUyf7gH1cm16kuGzREShl1w
Je5Asw2O7zC2viQo7lhVADG9/ZxEVr4B/I8xA91CXUaojGqNCx170amW16bOCoz0qEaSZ2Qk6xuD
bYtIKzfzOVqGAO4xGD3AbMpTNrLhAjlcHWgkadr9SAzumz7+6V7aYv9oz+4ForHXAQ+aAhv8F94y
JKp3CDkwU6tfEttPn9O8WZOSRF1s53vXca21kXE8scYJpagcmVcnp8d+Hbj8/xLJ+jBW/q1PwT6B
+DVJisS492Ku+zI1/EFMw586Im6f7PTv1tRA4y1TJYmvd6buVcy+vCiBgCKiHw9svmqYpkN0AEbQ
U9GBPX03+tU2NCP9OIaRZn2IJZoYNX1XgpNE0kGhpA90aQsyVSQlMyAAAPc+J4Js4ociYeVxCB2d
9xtihlIaMp/cCRxrJCR6qbpJ2DquNX2TCKCoWlirmd3XtHGSC1Ct2QvXwF2j6cZntxvZSyRFKbAR
1sZk4FOXMmrC44B6nrmPr2S791FIuCYPNIcVzddcOiXretAWTsEJle7wxY+2ThFEF+xWdyPFWxoJ
8Rr77EscONUxkVyh1KSSINSsY2RjGpqBXB8ZnGldM7zYXbariBGUbAxkEmJRZJ3LoT8BOwcnQ3ro
ZlcejicfhDTBevo5zPux+tDz4kMW4SteyiNH/JuTM/U0DwlwD7KHoZ75KGzIs3xDxmou2T0Y/9Gf
spu9dNknt0WquY0kPq+VGTLyQ5j/wkjzys0Y1khYpb+YVKMdtafJCJ7Up1VTsEobnDM2nuI0DwfN
R13GTMhXNW2H3bybXajxTVm6QF1u+uhqFbauHp68axJqZZpfhGzUnAcZDdvhqR7wmCdTkpA9HpXS
5/t8sCKfpngStbiGY7z2BoeJFUjevXOiByB0qXi59Ybkb9vq7KNp4YBpFcWI94y67iEWINU8+5tl
VfQEdIvmGbQLzbPFuL9JsI5GLBFDUjhC4qDVqOckJ4Nt8VuXIc2r6s3NxLNqzWhjpsqZVbGzslmU
Sj9URet4cc5+lAdVUk0ymmEXjrmx26haKzt1JSUbcmDHWpb4V3PreEXLkXld87CGWayAZr3N7DOg
o6oDrW7KmIn74mex2qHuKDfl5J2GqqErJGplZadAPx0BQ2i7/5o4IznTXYa5Ha5Mz3Z2NJxLxamb
ySJyZWNV/ZcEFY7rGv8Ntje8ANCXaZ7v9InFbM/exzEFliZLPtoMsU0SEyWEAK3+HHk830So1T32
ja591ivwpSIdt76R1ky8Vec05sfKbwBHyZCDLq2wQa8vlpaZKHzFUHNdY08uaUguR0fkR1St6Z+y
DtxgfQLe9hjnl3gvomH2ZM091PqfkFUXnu3R485mAkTVbIw3SGAiVd37OEWWu6dnfCrz5KknfCD7
lZmPeKuUKUXrD0O9UkTwpJ7KKkf6Yf25LFHAHXTx20M65SLlkoFB8azUCw0fUdT9PlnZoQYdwb7K
8nBqgKCzQw0RBFAX1Zq71NF94GRCy0lBXXcmIZAkA9Kmqpq7jXJDvYdhejbdgcnKyy48miiJjiRe
gmoQJ74PSwJIcCWyglLrI7I79SBOd0pGPTVPKZSsGpAK8341koOKDmgNyoSmIXa89kwAjAEEwD7E
rv9p5v0mym8AECJaPXixvxrFpO9JqBjBiTU8sVCaLOfRqJ3c6uobTXXNA8naa4NYEynsQPCmA7v5
XK40kumI88ubIQl7MzM3pg11EfxF4Ndzum0/ADdSbnZp/2qmGQPXSMPnTS/JmEC8xsCx0XreDnNp
Q+N5q0xjmhObzVbPSnHGdy2/UXCWgre1qL5jZ9cerDFH2jkpyKSFopYKMlNy6uldO8+ikYoP/6rk
BeI4LAI7Cmodu1enAfNeHDXDjoZR6ja3IBJXrwhBxBzhA0FcMC3PSWp3r5GNSqkibpErFbTdKzV4
VwE8JZo+0IjcBW0KUHY5gQkzuwlAm7reHkEe+0KN3+r33oNs6EOkLJUR35Ki1wL78mBMQ4ZysKM3
gDDuTz4zbhzjNrVPDcP2wbKDVy4pfnuvMYFj2Zp7Gtag5X7Ska5BI2XBS8MEhWIYvLbSwvPC2YIc
kQ8rHlAkGvTtKsgi8USNNYJ3qjYrPAR75swKD7DGOAHFOc8sHONWPPHE/BtZrPXxYW5gl5tUDNr2
XvsV+UDvkdgfDR8/OJY/HrSh1OvTf8p8nw+HAkSz/coJc3ZKAnDOyZcuHsViU+L0coMk7ua5lLLQ
yaar4U9bLEPxks6RfLzynao7KBMt7tgBcSZEebUMhWI0rwOhgO1W9ZU8kzG5N/uRg/Za2pHrzhu2
vAqNax02mzpn+bWRVSyqCXWZsxGhpl7JqKeMBXJerggyKwkZtNKbkpEjy1knqI6cl85qZa1W0qhS
8jdRWOazCSnIjtbZNLR7cNN2jpbNS3OlUMaT9GJ4cb5R2oerkRe9AM9aFWr7xCpXrSS061OwzCL3
QJyqKOcvpV78qDp3+g6EE5x/9Sx6jgwUlZZBZK9pQuSFoL/w6s8M+VYHtzDsnVUXw7dfPSJhyjsZ
iWu9dGX9w6lYva2ZsEW1tqusBR6HDYbxsbcvHWqFcNodvZEoL1wgXJJCmdCwzIsv4ZDw/Z/tyqrv
9yFPZlc896zzWMarjiGC1YDp7FrGyXPaDs0LifKwqrdmXJZbGpIi4bbcfwbXXyeBqNg4g6cE8XdT
FvzZU/I5EsO0KbyhenJYUx06ZBYcLRxRXi3L0bd+lNivSYiAeVcnw/cmKJAS14P7lSPT3h2q8u8H
T2WWVU9tqVcH4Al9bGzLRrqY46yy0BqwHMVXlKO2clhRlxomkPQypAay094Vi66arb6SNC/nw4vt
jv4pC8FW7zpW+NdYsH9aR9gASRqrk5dH0xbk6M33JNiSvpjA8h7FDejkgtT+ALyIFPn35Twx6mLQ
cw6sX6Muwj3rpRYCjgJ1A0MRfRzbrH5V8rw0xjcWBR+BKFq/GlhnzPZYtxkfzALsee+nQO7o6Xsz
0p6UaOINTqQWY3neRMP50EkdMtFkNxHz5MaurVXUWP9wQ+ebbnSKbxqo1IDYPdXPWdeYz31s/03y
GK+LDcgfp6PdF+U35xk1XdE3gE66R5pMUiEnD11ePwsRVPgkgnRmRmDyuHDmMVjwIZDUT5rPzEBc
cMF2SgpFwEBDaqzERMmtOTFjgwMSb+NLcrGkT9sn5Ax73YTzaRLlg9lsrHxMt2JEbv8sw6HBEyjr
E8lFRhLSkWnW1elWKfK7qQeci9m0TlMNTJpJivrVCtGhFPlJZ2pyzvku8aNPjwrk+N5NsAACXOjD
PFIPBrCHZmfK/N2j0xVIeEHSWXKbjyndHKe+jemON7sY700QB+O6aQKwLSVhaayUZuDdljWA3SXR
VDaFsfKM0T+aSfMVPOQwVr7IjQUitK3hGNamdgJ90+nDX8JPkHJGm3s5BMmzed/6g/r7rxzbBDDn
oM6Ht4GLYjR8Xo4JLnNEsBFDYNgkrBA81p6cv+nDvksKlKxWA5JMvKY/VMwSRzeoGUA3JHeXWv7G
vKl3dpPgpEqtonO8A1GJ73faq9D/CbMClJ6mWReXChju1thaNw0xuZuXTNhJdEaTr/1kcLaz4YS0
khtDTIKsTYCRA0fOO9JbOpKv7/nEkA7+8prlB6GFH0k7m7hZv0V2qtYc4xr5x0Gp87NqEI/l5yjl
gLUjIY2ph+M1Dro3NEGls3Xnxtb6YZ4xAKteE9Y+BQWHs8anE5/xPo/P1PP7NDkXprvNi8g+gE+1
CXekCIKI5fjNwXruqjkL4aI7DpGFjX8dfbWtConuqTttq0IMX13Ek3D8ZiZPGRLOXyNHHEHhPM5m
ujXFK1Prj5OFAq24rMX8Q1O/EE+i56cZoCfov052vM7vdoaHIvjCxB/giuoli6sJbN+33ha2v2qT
7tmxx+otDw1g0qW+/mrEwbC1B827ojIrOrZdVx4Tm+tXNpigPGqn4jUdugiFRIX3LXOKl7hw4LG+
FEHr4BGUomTAq+zToE0ukpi8T2Xnajddgtu/jww8NGkUhJn/ZEho+5b7n7UAo8SO6uOUVhwn9mNl
feNtaK76ZhiuXZuBuDL1N4MsItETezyC4xePI1nFMrjF3czRtAgB8pSvA1P/1gCl7UwhscYT1Ydf
Rd1PUfVu9auIRjT7fSK5eRcl/0fZl23HqWxb/soZ57kYBQRtjbr1kEm2SinV2/ILw3IDRNAGPV9f
MxZpIWt773vuCyZWE5JTJAQr5pozK9NdFWc3tEEfmX19pn38KQfmxY0gSw9ZZtq3p7Nf5sUyou96
p4OSyPmC242N1zvdCmiKvu8B7HexfRTgEQFVeXCIbapJDHikx9m2io30mE5ufecLBxVVhSeXaXkA
e1r8Oa6LbCtMvwK9Ql6f6AbgpfisuBS/bg6l5Wjn7JV8y/3XVreQInJ3/STYmhb7tJ5P+Q3XE35P
lpIruJwn440+GkCZQdojVU56GXAaeXEu7wttM2en9XjdpK5zRWv6rnBuwOBagFYF631dHYBLa6+g
Q3At3NSAvrKyeSb+91bDjICyluDf87PumbVPBAfSq7G8Rof4mrBFOTU2/G6jMEIYpYU3x37AG73F
k92KzUszxZudTFbV49s1tNDXku1YobwY9d3GHZSGzJOW+uWLF+vTAWS5gB6oYc7Ydw07nrfQMJa3
joOvDtlTadoA2fXewTT6t+RBetNBz+Sjz7JjHqMI3MTu9DAZTqm4V82DVSXxrQ8w6XoM8+7VafpV
JIDe6W1AsCgW4uvVrq4gkTZ0ub9LFPsF6kR401HUgH3kXZVGhlKkB2U5RVeprQflpThIe2Zn4b1Q
vCBWjLHl0TqXZrkjI8VK8G4e2qb89i6u4Po8e0JphkSvEMOlPkZhuPLqMPnumo89/nuvRYf9SL3p
7BthWvIK5AgMO7aOAeALqDOMhn8fi/prZRn8qQUDzLaVpXHAms2/HTRspdJcdfVurrLRxaFWrO7l
KBIQPybTTa+44Nv8UNZj+5zYIjxHWf2ZrBwMIweol+QBU9zvhdC8oAvNfk9DmiKrmumGhpgi63t0
yHi18e6zxB3xAESUflo+OxCOyI1jNXVAHyU5bNOXN9CgXs8fCtlSXZjAqaLkNv8dBghYHrQJEqv0
ac5GF7f/VM1PNprQDjVQEvN4B2jhuJJuxz6Zlqi3k8W0LQ1jzyhWDuQMb6rK4Z+ieBNWPih3/B74
4N+TDJUEuvKrHBtyj57pbPQosZ9tVIsPHE8iLL2xSFb23NGt5zCceuj5iXFuxuWOO8drRtqvurz5
qoV4n4uUGj1TxAfLISxBvjaE3xdLpDgTaIg//AMgVN6BRos9Gy1vXUduuiEH3g5BqBBr+AloUQSw
u+nRjEmuNkmALmx/6KZdHrDnBm44iEVa6cFLEu0uHLFFFfVJGtR2Fd7x1gzvis5E/caYrN1iG7wO
lxYzT5QFJTz/VrhzOOXE+RRdVYX4vqS4uADmqSmCHL5uc5CH4s9S5ve6aiesjN6+IoUDOluGrkKK
fbAtw7f8JbWY3P5KgttGiaGgPCe7Le2J04EPmgiiWpXl/7jzLryuOYDBdEMYBWIhozM6EP6hmwxj
7+TYuHxTU/0jLoLcHck3k38J/4iMkNih3PuRtwVj4mOXaNEugzJr0LHYfuBND2RGjnu81tgPZAJK
LsNnl7dXABrZDzH6f3eNl2VzSK9LfdNwJjbpkNV3ve9b5xK6GLbeyTsvceXdYBc2mWhE9kRUBYQg
NLZqKwi2tdgF2iS6ACesoKM2sQiweRx89eThXd9A7x5DvH4GRhW+xKP/HDsgfiUWQuIjnEkKG8+a
HWRbCA9ntsLcfUbrnb+fY/G0R6ny96lmG9Eavk21MB3O3jeHbQziCOo5dK8ZerIyG6fHD0/7o522
aIdQQxRNph02EMoNDZPByDYCdf6dMeTDsxv2cu3FpX4kL/aQ41Ui7OSGvJ4tDpNT8PtiHJrnNqCY
qU3DuxHCi1i1D89VUYXXyw8XQ3v54eTtsKCZfzjNh7vwJ4vLM9hWvXWbR2HALagsoxOxxjuQ7iX7
aATj+Ggk483YsxFV1Wa84TbUhFHReqDRHEshnEGw1Z8cP5iN5O9YGB0KHy2whu5fDVZYPrhu+Ug8
Ac4QJwFEQf9oN1U8+Lzm+Axgh0Aa5rClUjDVjjnTnG3rOd2qc/KSBVReTpURK9hONaj/ggtHY+aC
Dr95lk4P9p7EOC3wMDr7QMHXamURRGIasZUE6BmFOIaMdgAyNdemqIAy7+3sxuwn66GNmysxsujF
DuN8l5Sqt0INo9G6AeAGFVt8JjcTAE8rsnMnG4Ii9/kRzTzxi4MyK7D4n6va1I/eALI3isoqVZ3N
O8iYFfnHH2IlaEVWRCDoIRu/cC5WuWebn61G1Ps2xv3GAIby0wDSm8zM3CBxwTxAez90oP2geWto
3hAiAiY6dfPaDdDFCE7MN+DBkGj9GhRxHOpeYLZcoL10NtuwcAJ8sdsu7BQfYrUmDX8V9EpRA+mJ
jd2Pe7S0cavflVHHT8vO7buNYgpYNnpBDQ+F4Mxm847xu8B3p5RDs01n23SKTYV2yztwMUwrsLnL
19CzdwZgHtFqirSAo4v0m4xrAIS7uHtCOdsP9DSyAV+O7T1QDM2hNYR2nVcSLEtZ3j+K32YCRZ77
xa7belXonbF9Vzw0AW3PZX6+FAprlMbS5ieN6BCOXhbYXnFJqrtxvEvw5Itt19jSR427IlRMM7c2
A7uM+PrDR1yy9IhNfHGs9LpfcV1MX7wG+M86rsW5cWz9zBRbMFXaCjszUeCKxTnUhXGmDCq1dZyb
c0YSdfo5A1B9zgCo55LRMqZd1NmjbIoOSQvkbd3n/DhxvXsQNSqFjgfaBAeX1EOLle9DK9m26eP4
lkapVkybQbd1qCLB2cS6fzZ7vsMvFZbrNMG6AFD85N106ehC33Q0q10fumhmaGxzBVI8/VMu/MvZ
Yiv/YFviyJtHqf5piSMvOKaAAMnzGya69EBykYse5DL8H9nKov1ZR5q/+Q/yeelv8iIM0ZULAYjl
IDl7PyQH2dTkJbP8DWOsgG7H73FaoqQllmnoN1g0LMlRQjATIijDEe/+7Ho5aKg+7KuUv6KggMaz
CrQi13GhhSO6LaXAC2Xd4l0XxhAduddC+GwMOqy7J9ECM2lEodzF4a8pVFwDjhjfn07govI2xlih
LJDo/J4OKcMWNbjb2GGxacUzi3y8Q1gav2cg5LrSwvTL4v/beXhVTkFYNV/03E2vIwCzrm30C1wz
daCzqQGYuvV8DStCeA0XVYqAPOMwVqcmv6UB/rtGv6JZ5tPaQneJWzugmVFzzXnLD6BpUUzHGxDe
4g9d6Z+pj2w5uKZzqsDbcRzQPQj16AT6k9gtGYIlhJrOwiKdjgX3rj0g+7Sdp1lzGrWcoTszXwMX
qV2HugynFU8rFw1qQ7QlIx0awbRrOhsKY9yFcZOs5ugPMYy/Fjq2MY2C+XigvaW5LpZgXoRCASWE
ifXiANmwE56VXbM2ZUE51ZCkgZAP1mfKCFUbrwlKTSko+tZhDsStswnoNG24v3Ni/oIqB+ISlWJh
TQAWXIH7Cx4DYkuB7xLTvkxOLvtGJqxiwfujtb/SaLz8Jmz5UZdfqouOEfpZ5t9ERjpgAm457tu0
sLbCypr7kRegrBOm+GqV5gHwDutnLKGpNtX5a1n6ziqLUUur9a7YVp0pTlrmt1csbN+n68xH06op
DPBFAqKi9UV0KpIuQl8WxEEbry43NAQ/e389xvZz3LjRI5lKTd/KaOpvgQGNH4UHmUTRNsWenOM4
dig0qLYJ5R1yUd5PbrkiJ5nSkb3/eZPhQqYewAu0P+EnmJHT0c8DGfT3aYq/V4O0H0wb9LO6r6Oz
CfLsD2Sr3btUFOZ9oQKqOu3Wmsn1/RJfZgMDjafyqgPiW1Qm7pnN3sfThH4FQIzA3shq9qp4u7uL
kgxNDXP1JR2hVvUB4eDl5ogO1hGq7YoVKQINxBTQaZNASdQS1wR9eIeYoAwwOOhgituApG24sVXR
v/LyyyHX0JJlJfya7BRBzgEf6b5BWyZaabvMgaoZMrhlxxBlgAbIMsEyn5rKK5NmlTAvXFMtdEIH
7qbytX5LZdPWQWWmK+x+S3XTZbh4KXhSNVby/nMueeeiq5rZlV4U+ACtOl9ad4Lc3hjHj1VsJ6th
MiHJkRvRIyRH8i2gCuWGhgYoUa7NwXuu4p7X6yqb8OVCM6z0m/ixyy1rjU6RAiL2SEXTU3fIHMHX
5G1kWNyn2DIjJ5m0xExW0x9+Vq1+k6yrV7H7YhPVW5HgCY39SoEJ5mNmmPEGWrwgQukn42o20uly
QNO0AdoxlYqSAI+CME6STdgARkFB5HffTTrHknmZhc466V1+HLit9mHBphNK0NBz8cfqHtfVdDX1
SXhLB8tg4crqcoAkIjRmA543FpvRGFGFBS+chqW61e7zCbwsFB45DRINyAFEZX3i4OnoQMq98a2x
nuejgLov/vhzXCzrQVJvH8scFfS1qcUvrZ2OV76qfDSq3oHuS2B4pjuh6h6lAxRXmnePNKLDZEsI
OhlgUZynAD+Buy4ACNqavYcpwUDzUqspKbpr2upko/POt6xk5eSpt80Bvrj+yJI+k6M7BupwvL7E
EJ062oLaaOeq7MVDU9DBzRMgi0X6mJfg1KZD5sbiZFcNqFxpjMrmgdVJfPgQUikR7MWWukmMXqKp
VIs+pqNHFyV5OsgJ6GU7YwUwS79sXJXwyWFG2N1ZHD0osM9JUvH94qBgtHa+d5DN8MrA46BXNCFe
FiRKUo7KyHSgonRJ6nT/6Kh6QDqAHJv7URfwE/rXN53VTlf0nrrY6Y21E2DuUc7FPne+Jr+y/gSK
Ulm1BsoHmlKD2EzqW/Eqbll3G0Ej04497bmPDcgliUyuq6qMPjWZ0LG20+WWvNLAO5ysq+lIQxc7
PxBpi29pVL1GMmPPNF/OswcwJGrP4AoNVTeNhEAxpi9we5/nI2+bigEUnPF0JK+aryn8+Jac8Y9l
vrffTwM+e57vT78fzTe5FvDSZQhMlIixzHxD8oUKtBcDzuu4pXkkO5nojBB9fwT3jV7UB+Bf5mg/
/IX6+2MgTbbEiKZe2bgTHAuCDALvYF/l/crsc7SR0u5k03A0l0q7YGvcEox5y3LZ1aQYGma2RK8p
jaUxPtR1bhyhTwecjLTP8+6xpV2Gy3aWNpQAoUT2ecaSq4h3w7f82auGrDbts+HVaFxTuTR7Y9nm
xjDAZq37XnnlggtyRfi4GQYXGtdomWhvCPJWCjy/eFvZwQx5q+LxrubGipxhBJwc+AtzMJtCq4Pm
WKYkL8UJxsA1ljR7WZkV+CGB3Zr6XQ/5pLUlehAC5xbqeXNVj2p3XhMDeV01Fz/A+uOurbDBkOo9
lIpkwj4NBXSHKpmADl1Vx307OQ/V4NxpYBu7F6l3oKiMN+URlJvvkzoHS/WJq607wMnyDXjTVpHt
jN888HCspir073vHCNFmPTFIGfnTtbDLeAO0ovXcauxLXgzhj7ckFpYW0mtxyJn80sjBve7UoR44
KNWMSJUCwKfSu+41nVEEnaE+nIBL05zmkMVBwZQ/GkCQeFW5LdOsWU9ujj5stOocUMBK52Gka8PD
9Ixlnv1A/ryponVtiv5Q41vzYKfmJZx12aG0dftgQn+ZpWV9pkPiT/W58k39lIb6RgqRbECHkqGN
JuoOy23UlKDCB7fEiW6bE+1x5oX3F5uKc1Uc3U+jBETIeICCemLox/kWvuSSbQ5pDIgcXHoFo6KM
n1oB7RyQh/RBqbZIHBApAEwStUfaIoH248Edm/RBda3ceQW/pb/2ktT6GYi2jRTsNl5yTro6+myw
iW8KLLZP0vX6E5ZABbZBGuNTr5m3da7Z399Czcy01n4tAwsYglt0l7INnXkMl+CHMzwyLrb/IC4f
hhQLe8xSg+p115coZkddqmC4Amwtg8z0nYTELpoh2lg15gOsvowdvCWMKAmCh+WQxAW40qahu/WK
eketcNRAl8n2ps+S8IZGztDEUKBDVzANvVomB1km9YXYwVI7JpHcUWPdBBXKg2njqVqkRnLTJxN6
bEaZfSvkzrdt+dprDRBCzqSdjFq7BBhlKFZJn6ZH0STNAR1bX5qhrc95Xit2uzbpsHieAiAqQUOo
eNdaJ/aOngQrIXWPaWC/wGsvvDRcvCi2mU/kpeBlSFOZ3OEbfQK4G++cgK+U5dEc+/iqqh1gWwyj
tm7A+cC2vlkxvJV3wLWEaaIgLjg4TnV0pxzU6VK22z6v6wMEBbfjYBgvralZW8ntYTe2tv6iu+06
BG7muc4kbvoaIFJkLwf+M9JH59Yxw+lsTZBYjfvceIlyT+FQQFTTNM3w5BXaFlpHxgvwVvaHads2
fZ6aJNrYhl3i0Y//rpNIsaMhfRhm4qNbTnllX7InA1zp85CClyF5KViEgwiGQvET/doUmW+thdNE
16ntg5XUFjloVwT6/TsLd4rW65Ld5Hb5TQJx7RZ/xHs66N4Yb+vWNsHcmKOnzY67z6jhaGhRbhEy
pvlNl2VzAvYWf0pzQMNFXvxItNq5LhPOnqDA/UNzEue6Djv2NLDkgy9SkVJFVohc8oYqwtJr2mfA
cn8qE/CrtlnpYfIU5ag0gsBF5Oj3sY/6ht9a+beu1MBdXmg/HG5+zjydz0lTrLnXjQDbni85tqGs
yIJEEfY1wrhOtoloqh0NhywSK86kdeNCwu45Lu/JXPmhezIjH5eTn1pzkulpXy/bk0C0sUBq8SYb
suSrqeEdcOpG7caKPTARGJYObo3aeTRABQMwvul817Vkk3IrnmNF4ms3uS2GY5LLS2w0AVRgqdg/
zLvERp73cyiT8ETxXZj9fbzmD+/nBuuc9tUyww34gBtQu33Wpya9ak3fAuBLjJ+5EXdru0jtq2Kc
+OeuAOoKUeMfolwVhQckIFH1nLxEURJeEMBVNeQnLKKNw3LDoDtKLnZpw+rXaOBNAGE47US3HMNl
l1vOPwU06ID81pnbpoDew9DZgH959bBirdlt//SsbYWdHSNPPy7PYNdiUEGisSvLS26U1Gic4CM/
OVbIb2QdNmthSXNPO5uFLCFUq0+QBHjb7Yydm8wy7Hva66R47nNzT0m+1qa4brXhdvL9fM9FN65o
uBwisCfEnN/OUbIab7lrQvi4iaYdUL3jxaHSNWBgV5OyGcYElfk43jRhxT5VOa74LCtvpWDGY9IP
AZnH0VbbzHW1jlpc8G5hZxunSuv9W5IULmi/hmwdEixQCzXvsXSaZ9aE2a2LReyzEd1l3Cs+VXKo
bhy8DqlKbPEJ+PlqL1oDF74a6l7Jg97w2YG8EJiYp8D+I0eh9q5vsgLNs0CIQy7F2hFkpk7QZ4mG
SXSuuNqV4Q3TmuxaZ9gra8BXnWGr+6GKrGuyy6pvtlOoW7tCyOqFqxpAGvpPvtEGRq5I0qivspCJ
v0aDMhoCVCcl4b20HvThXao2+QmPCWno38aUY2S4hvVWgO2i1esdfUZNBcqYvjAcUF1o9bMrnmez
zO1TAUjkij7YGNDnLSXRLaOXkJF3QvQ5ANnQHfsmBtAiHLBfqHQ4QgsHNIb7p55Ze1LbIBM5ezE9
943GZsWPOfQtnWL9LvMOhsPEqk+taCt9bdzUrM0etREIQu6jW4mGXp/n2HlaAx2IqpwKGEMfjyc0
z13RkDmoCS/pUTyIE2hwHuOu2RaNln0CIskN2sHBbrFlYsGFdvEdFlzDvT0N3orjjv3NhrxeU5fh
D5am6Kr9LamSUAbGo6vdx1FsnPqI94HkVb0WgHXgXQ02OkAxwDjxIgKIlU5bFWiyFL862vtqw3gM
QdR01lPja5S35aduiLJDLkYoGStQEHrGjMDNIogbKa81VD8YKmJngvvEP9Blqz17agJpsa+UoaP5
cdW2Q7zFnfqrrpq5qYcb+yEgCLPGcot2GtW+Hcl9ntX6DYX0ZaaDu2n8uvR7t6O/bqvulWVu91Di
r77FKqY8TRY6iSroQm9Bmp7fhxo+JHSw+18gwnBMs8j6OUDVszai7hWNoNYqqfN+TgefItJdPA3i
aUeP33hoHoEC7lHrwePWtQzjerB8fHDqWVzmrgkiLRlt5vHIukc3y/oTQ9fLyeyadJVO6GSVXe+C
WsFKtxm22E+Z3wxHX8f3yC2t7NbqAeQQkZN/6u3qhwdM9A98UsC9o7MgqoYbvTPrL6gCXuZpY+39
PLU7HV1udfvQQ5V23mzO/OveE+MjkOzRVVN4F7teu9daPby3k8yECfsSr0oG8zxvdg48qmoDbteJ
GIedVgpx10AfZz0xt3+JJ+88f6qQgMmyyP/WJh5YdEVnPjo8GTep8LE1YDbt0cZO1pxuFhruNpns
7yWrgHod0hNew8MrArcTmjIxHVAGjeBSXADv5FCx4ahfYqss/8xA03HwZZ+uajtJXrvI+WlCuPde
+mF7zC3ZK16i6avH0eStx68evumb2AcIyahYePch0cmdnQsqolWpaPjHAZ9qhWLHFv0h4p5sUBT7
PHUhg/o7IkwgD295+JMGdIjTcjzktdOudDvuBe6Fv83BdM/Z5t3koc6eohKl+9ktikLmpp/Gy5kO
QMEtgH7Ghs4+eN/FoYFoJQDyjSEletDaqAKuA5wPGZhEA3xXkllCbmz4VdljEwH3eHEvch0Mcoj6
kGRIy8e7ATX0ZLXVr4EGAwpDHeq3s4bAFmo4MGmc3Gq4roC43VMYmWreDStg7Q1UaBvwGOysVJuS
wNOzaoNukH4VWzaKk6veq/aG3p30VOv2/lurg9dW5lHvvMd0LIHAJ4d0WrlSgJE9XQp6xd0tsC5s
blsrqQuNQO4yNb9C4K3ffQTEX7DxlvW1nNCb1E6ueWlwE7AJDW3VURUfW/A/Q3UQuIJ1DO75w7tx
nbPkMHlpu6IiUKejR7FPqmFlF9p7Bz3zyAYiU0ymENIzJvptQgpBf1WN5s7fJuWOg49zjHckGmf5
Xrv10fu1wvsmuoTISId5XIFW2MyhwPrRQWN8AdqtprJdEpFTMnSd7gKHkTrFoc+KaFXZ0nsc637a
gvFtOE5ZEd4AnKmtm9yNvupRusEOrfudyfQSC75Ohr+p9QrewSMgnvqP2IqOoOszfmgsOg7K8pvr
H2IKze+/OXhNykQ6op8Rz8cssVnghxDR45C0fnRtKz1aY+egyx/D2PCiew3AeRpRAtr3PzXcBYWO
CgAVBAsMrmtgMeMWFKjLYk/4Z6vxrQ264exLd2SZ2P55cqwv/hDb77oj9QGs1z1qKQSTnjspUauw
51wyggLx/oKtB14s2kJnwYO6nxwO+pScS2r5JVuiiHqZau+NwXq3AuVotPvgMJSXR/qcSwmtlXwH
r4m17zTUwnrP1HeJqo4T9n2GwiuHhgrRTotVSYfcSzTFkI2g9OMg/jKN40DQPh/QDuTksR7EYowC
YjeReNMEFZkLThQ0qWGHT3lmI/nJQzkah4eGWRmCFHJUOcts3FRqlUSpMkh8wv/+1//+f//32/B/
oh/FbZGCaiD/V95mt0WSN/V//dtgxr//Vc72w/f/+rdt677BPAcVENPVddvVlf/b13u0Oqjw/2VV
jW1MqH1vQa5a7D0L5H22fUcIHc/j6QF6l2ifUR2ChO1BmV0AiG9X+4R4rP4pgbNcrNHs1msPzADO
y7EC0Ddm36xi8NdNaEO+3kLnpGFB0a4oi/H1V0DcotW5FoAdtbH52ERev+7UO7zLsHTVi3FHo0wt
IjITy+i4t/HiryLoYDb5t96126vfk4a3AErS0N/g16DWBXmnsSZlEE0W4xoKMeOVh+XX525PVplk
0DPvCmNNgiUUlPbdiFa/9tbhmpGBfjjid5ZfpE9e2KO8+/tZjzXPR5vXHIcehAw8y+0z9siiQwnW
6X1dGpDGA2312gPs4kvI8oNjR+EP3TZOJqvHF1OT4ZyEPrLogGJ8ux9EdUlqGMrE2AD46eqe3FNn
StKDoJFhAxwST+Kscciikr0Nm3GzhOWaOYdlIHULQq0CQkGgp151w+h5kt+qEe3pvo1ow3fIGB6z
KlJ10bz5KM8ugC6RZTf73iI9o57W/3wZu/pfrmIAfwwL79/M9xyLub9fxb4DFrkqle4W17WtmFWc
nYbdiy1YJMbPPe9/DlgZnKfa9u7lOIBOAGZd487OV1HVryjugGp2vmKzNM03dAF5ZZOjt1X+oBFd
dSNg+ngp5dM2obXrWIxbPZv4+fcEiiUTJRS5udZT4IAmF8LSLR5aR6JJ1icRn9pUvtIotvT4QXR+
sxqEuEQMxXQdGXm6qhJ73/YFP1uVHz9AoMvZxUUJcdEyjR/SaogfVEQDpuozjbCl7eI1ZxSr0qp2
AOjXJ7MsPGNbqlMox8gTakwdyiX38RT12PdXJo6ugCzQUHz4b/5Ohm6bH/5StsfAGcVM20BhVGf2
h7+U0TGvSnSsuqeu6B19M/TAZEHxDUxpDf9EZzJ3L2d4dl7OFu9yJoZCzBmLjc6iNgku/fiid/lK
R1F9V0wdmFnVme4BbVQAlz6fffD+c5wQjqF0/7Df0BQB3p6wQSFSG/uS6UaqUQRZlQcsu1K8M2N7
mmxpMdW7HJcamh1/Jdgo81JsXdTRTT4ln9GieAC1vflUmHV+9NHgtAFCZfyi7BpzjI922y3f2UXT
ohSnBPBUvFGg63wAbHpXZFO3nsBt+0RnUdldzvBK9xfbP8fNShceZBX0DdiWBcr96iHnmPKl6BJj
v2hZVIoBjMQu/LQFWgISVgWrB9wosch7sgbbg2RKVN8l6sBr4HnJ1unYtUFzwtXkxmCX7xxU1tHj
u7MKzwtMmQNQoobm70PyLsGUS8G2BDnWCLnKAUwyDDWGYj3Qv9OqcAoLq9TLv3/1R2XeB3rV2/te
rTl1SzbrRtbZDjQYWM+iNahZSzUmd6tiyObUEDuaYzSZN2sax1SloTloTDkQGsRaNu1/zaumcG3W
X6EpV/SganKATK7i7uhMfQpSgCj8oqEt6TRfZFPYbXnC0PisLrewy7DbhdjlCmzG6CvFZyy1wQ7m
VsCtRD/TmIVPrHHqTYcqw7UOYqCrvIqGrdFX5sPQ8GHl6MPw3ervRqMIfwxN9tNJqvDJlFGz8WIU
NTXdL+ccvxYaGlsYSh09tseLto+f8Io2rCE0ET8VUTms8V+P0VsJG52Rjbx/G1e0UXKnd/G3Sqa7
+ZNjmRndJF5y+WCzCF+YiYv3QxWM4q8J9hNUeAZwHBQo6oDiGTwpVgwAbVThesxRtVO0fcL3o11Z
5nKbqle3tgboExdqeU1DnmwBDY0//W3SVDb1g/r2GUmcrgAbdm9NDToBWmNwKH/iKwsaklQR1YB/
T1rvHXWMnSXKmB1ZA1iz+tJSRorOuE0RCn0TRYm5KbIWL67qbMjt/JYDufbOtnjpLH7z/gdxnDWr
EcJvkCnHYnNRpSH5mUrwJ84Z2lZp6Sl53AdhqWFzG18j9NqbAGdveI7CxuXLoMbOmP02fucHBcSE
fWb45z8n5U+hnIK6z52nsmp13BhQXYFCQcJR0oCgfGApxF0SQeoglkPAOdaI66wHZ2HiQqqarvMl
eL7sVXBRjgFIGbMzeoFvINst72pXe7EVU0HrQ6/XqIv0AOLU8mWor1xNVp8j3ZRH28D/0VVRFd5K
V5kurfNbdgHY/AuL+/fZYOK2wUlynyUoIELHe2eZqXvwueWcM2hXrAVP89cuhUSNeumze1GsErt0
HyyfpXgha90DykzOeTChRUWxY/SjRs1Z3QXoziCterrJAO+CElv9zjR4yYYC6J5DUcpkmng1yGsj
SawfIrEzVChwe2Fp260NUfEdRdPsGYM25/R3NjtEj77WMd0BCWF6hgxRfts5qRNMTIAYgjq6yXhb
oXB5q6k+fxq3WHLNQTQkR1sPj2MBctuHIcMuLBGua5NzsCFPeO4VXXvYSC9g9jBuyWnqtXFK0/Br
KwXueb/HDm7qgek9SlZ6q2H5FOvDLR0Gf6jw4uL3K5QB83D2jNrW7fTwvITFYRyuGgsMKIutL6pq
H6rURm1qdOogswFF0gqllYJtzbRJjlLRsFhOAeIVvBo7QHMpDhZfJvgaKDI58pNnOUwC8JJATdGZ
xmUK8s4OOvVKb9wUoMKaZ4CcPdBnUDs8eIr/EbQW9kq12x+I6VE4ZXi27CGwi37K1jXYEjZalyYb
CqaDUfEDl5lxQwnMdMQRXfM1mml/UUx6A9htItcVB6KQzL0QPEigoqYECksHkPtx7sQb7EnywNFa
Y69nHaR48JaxIZhChE957bDEvKKhi03CFoDkx8puktshib+QmZIyIyznPs8lqUji7FyLLFZv3qvG
afLnUQP3TAE9eNRD3OFzCAH4wMP+y8Eqy/GzCkNDfv6cCimuS5N7kLZk46NeQ2KisLBfiu2dB8/g
1ZZ3enLimd5fAfZpbqUY+nvIsfF1jganr11SH7LcYj9F4m5HP+evlA5kWz6nO7GEaob0L+ljmfb3
IsuRnibDOp0Me5+y1N9ykxl7YbjVEwBOEDz04tfGcvyVVrf9udCnGNxJvrYG61T8CkaTAI3V/ee/
y9QdMC/JcjQAbYH+I8o2GfvZpCh48rbLd1SEyMzWCmKmsORvFQyqSRhZaQVeGLfg/1UVDGrlzxi/
GJcKhpuBs9bLM5SwddHth/z/k3Zdy43r2PaLWMUIkq+kcrAtZ/sF1e7AnAAGgF9/F0Edy63pOXNm
7otKADZAWZZEYO8VhmypTRAj1y4AnCAe35uksV/KDuIZEOR51KFmcweq0YvqvppUtUBbwOKz3QOH
CLGFIilCH8Y6tT68NTqAGdRz3dWsZRMdr7oVIQe693pdDG8azETW3mc0FoHcDPxmAI1bqCxkBu3h
sxoHEnpVSNLenUdmvX81riIhxQkei52d6tZdkNQ1bsy0GOKQoWn/bRNUeBhAmAa07es4AmxG2IE/
qfdAWuABuRPnEb7v0bZhZFwxp83eYhP2A1MA8yzQQMtBP9TYxs8zo86N1UxIBTiP8TTTon215AN+
uvHm3IEoXi8BXaHIVAMHoZ5FFF8vDygtZKrx7J/G6b21BGWb3eowlzpERnU8/83EsQ5tXy7Px6AY
ufvUk8BdXXJMKufUxi02TdNIlRigD6rkVGVOO6mps82BNVmolNSlU4sFhfpBqx9HbuwHZDDuFBiC
2+M+gmL+HS9M88mLrHkMaW19n2a2RA0ZyiqF5t0wVKc2XyQ/Y6OGdcPvw0rnMsL9aOF7uiMeLFAw
bBhUSfNJWTJXNtFDnOFB1ZSTrZ9dGguUFcxvIn3+jwFO7+bfLyvEBewASZMY0BjTkfU2n3Jd0te5
jNwMA1LH5tislLYHKo0fDoEoQctzdh/n1Z3Kp2R63a9VFDb1EEsp+o+Gau1dlI9PNR+s5sNDqZCs
deKt7EGAdBWw/ON8CHZFU8YLqNc42dGocpTGHRyMQIYAK7goIM/GI3yQ7drly9pkv7VlIZwFYQbu
9uOwGDWcP0zPl/etCYxGN1Vwohi2cZRW8X3aTpjUsiyWqrRDI2hvCetbSdxuyQwU6lq7Hu+h5QMF
lc+ZMCaN7/UeamUsNYrQpRCXMOHoFlg4y+6cJrtXyVyVB1bPWiph+OTBWfpqAECvXd/b/qy3oSZ8
rgGjnKpA+R9TPQmhH7D5kpmIYVLduINmKj7K7EzLENDlBE47MfaKelGSrAGyKW9w6EeImqA3/fLC
y0gh0sRSr4PEqsi6kLup+6LT8VFVe03Z49MM4IbvwqGs5712QpJiWLeFiHeilB0gNKj6xVDdfQEw
6pGmDv3p6/jJLTBJmyaVfu+vKvVftmywEeC/B1+Yln4XzDQCqHQXD1CBdVaJgbdRoy4/xrC8WLZl
2z9nUv8Q01nLnYzXWe9/h+i9EbTTpJjpzqqX+K9pXXZMoK20l5DAnitvBTwWfOwKnhyna5Ccr8t1
rhf+C0o7K/WP93twH0xZw4qhKiFrIJ0vM7VpJqzzmo0ohnKdybFaAx1XLljcR8cSnpkryE5UQYpD
zrGYwPTq4ap5FYfTr7U1TaR42oU15XajVKdg6g31HbINMIavoVsY6z1/a+oWP4hIBqsInrv1XeN7
0Z7EA/iYAHkr5XTEIyEOqUpIS2f2CyRS09Inz1479JAVn1KZ03HOEG62TvXJIXpqXiapwhyt5kla
7EVB0sMB0Ep4BnV7GA/Bm1c8sqzGrVeH5BmB7gTNinytJORjq9yArEMepak7h7Qbylly/jI9iaV4
bMxya0yS82p6nSGtxKjv3kaoAgfTGrzWAJnSmvMaam1neglaYURHtcbnS5A2NEXUGmpJGDLP09VL
IAUvZ3V7NV39BSMMnCBmBpGkCHDAjtnQLIJdzK1O2j6oulq+Xw0MtOhRNbS+DtistG+vBsA3gQRY
k9tdBepVJeyz+Hk+ZH7YM5ctvkieK53FzrDvGJ7hnAg5OL5Tmw/1oHYlMYwZSfW1+jJxGM69UkFv
1Zbm3ONZ9envk8TA51znHnEA8B2POJB31k3D9n/PEluFniAJVWWTU5F127scqvzF8IoM3LBBIZyD
doz3BUqbc3+Uw6wpb36p3cVcGK0mBWbVdrw02feCQL0SN7UvZVPV7qDcZUMKz+p3jnAKQM6AbimQ
lDjkjd+guAfQvz+62NEXrIEk5eg9Q00gCobOzX9KXgYzQ5tG1dEyW+vdqjmg7vhEPfzbldy4aFCm
jvx5JebZ7f056QYBEhsSn665Iq7pv/okWehT7d53OvBBPGkfTDdxb7Wsghrj9MNf98m9pQ/aowb7
u01VGuZqNDP6Smi8UAHSqc8zuw5gFc6IH2q2uCuLOoGYOkSe1YNBoPTM7HxYyxgZqKsB1Ywdcacb
UQIZiUnyWfVVGh/Wvg1alTFEh3PuoSM57hzTgVQ9eA2yOU0urI2m5P50g3c76dDnQpW66VQDB0e3
Csa6tjat6PMldYm5kKMPoVvikVAJ/zZANJxUH8FLDDug0WDvJ8plN9XmL2oIl2ab5485VB7Wmu3K
LnB5AqzP/Jz2KeSXiL+FVYJ5ElH2U30DJSi3ISic1dHLPeOq33Tt8jjU43W86nfzUuzNoh526sd3
ZIBH9RDFCdSPtOprTAKWweUHWsVM2m7zL7dRxk6om4A3Q3TpqO53ktqbttNMyE+2MmQZw+3V4Hzj
Aqu0TU3DuHVaTQtzVnVvn5NKRjaGnZjv2ISfJ7XestVSmAET4b6OpbOK8Un/XlB78mGHZCRlQBd3
VUqWdtd6r3jz54hag9tjY/RNtHQbY5+Og3yHnUyYtFx/cXgUbbOh0Jaqn+VuiN31cPz7nwLX8K5+
CuBESiAB4PiOD40g07z6KdA50vfNqA9LTwYoDBaboef4SlYleXSY9QqXx+K7IcU3PbbZ4/8cYGEF
+blC4zGokTjLyCTO5SqfMeA85huPuf76XwMi0NBCqyB28zFvSn2Q+DYR9Z0HnFtuZErFTTYZ2kVe
0i4hRRXBQhCDEim0o/S1RzGlW9QDFdZ1PCSM0sDW6lPcZY8K1wvVdqhVGHgjNOR1WiOrj2Y3xvD9
rOTSxhbpOdFhaTPBeqdQQstzKPQZccuacS+DVTpLALrorc5bLxyyyEH9UoNhK6gmfe1teQePv7RJ
zNCKCL+rNSE3ove8jVYxeuvK6jzJ1eODmlQ4Pj6h8HiBJBffqA890pjGStcksnbTJkUkJb4OV7sU
vA5jNfp9Pg/IPM6Wrc8KpNmRu4s3SgpECYDMpiNgq4HOY/UwwTCyiXc4qcyPSjXEUI/zc9UNPDSy
ITErg9gAHkcIP69C3oj3aEiqgzMpWNvWxETOO/DrlUDdNMo0JLgYfm22TB+w9eeSvA/WuKxgBfvD
stNfTZbFT1RHat4ZhLHzHM25UaHEjtxL6KAhqU/iDZPjCPETYb1A8iWCsapdQIRHs148je+axHLv
/aTRTqKRNypKiEJuI8PkCxUFFftoAZpBeTXJgjN3mVQprOOd/AGKWt/V6ZZoCfQQm6g/oVDD93Ga
+At1HnbTQ6yZ2rtHkUYakOnf0ajA5jdOv6vxbvBghTNNJOD+7E2ZWCEvLONbVoWq4EAoQzGIxOWT
XWvWsmlZd6g1SfayByJRdCZ/NGzaBCUqqj+1dJ7EsDueJ42ZYy1B8uOrSuKGEzm4OSFFZ+zVsyiq
zH1FB7K5evb3cWAckU1s0/MqX9cDCMCEfAC51XK9vVHlLN1w3FWf1nqoSlwghTV3eOt3KXZpq4vO
qtJirSdGdsUPhujJUfWoBxUF8pKA05OsINWOqMuAembX9oS1hNLfufmXDKxqwrLFmpa8XA7kpfrY
GV0BB665gtfnQLQqPEZx1EZb+yiaoVh4BIcTfFONox/XyYzXOI9DDbo5/wYxs3H1NwLP3PCcvjcL
4JrSRnfrV4H7YmCr36oMbkRbm2B7nsDj4qGI4WENORfyw6cajkVu9iEScwwbZK9vhwq4QxVr6N11
rDW2EDiA2bMiaikCV2dEMGIDJ0a1VH/PU7qCEmGFykKBUxikq0PXdMS7xgH/HPB3n+Cp3R9LAtW7
xoQQDsDiZvORT6rzzCziTRq3ArlNfGkZPoQPmevBO8wnN3PXFDEIcY6w9NQI5wXAaBZr1DGqmwIg
whuk3KubIfb7VVEa8AKYBphLcJbhXdL89ZZV4EAdihQEFdm5D4OhwUhWNVPdB/9w4Lczi0z1EUd7
GMHCjpfMgeqz4UmcePwH9berWPXs9+mXN0YgD7yb4uerqKZaMcF/prHGG2PCDaciN1ZppsF8dWqq
hzYvfg3aAJsewdr7Wg7FrceL1SXAdqi+ArSk/DJpsBz4BiMxeKEZN2laHke4oyuty1qJYPpQyL30
tZPzrprw2W/H0LmEUs4KXylx0o2xWyUwglzqU2U4r0m3MlIoyZpTU42qpjEVii/BynVbNXUN6upA
0SDJgnp7umtKbzgmtb1VLaT4kM8QNuoo0yAIsdE+qvqlHCp4RKlYpyyEmgDI/nm66hcCAOGAc4Bm
4OEUWdCLcEeIGUEcl/R0/BHdqjula0N2krol3UiQvNZjrUUPjg3tDdDT2LZvrPihqvr0aPrkgdYs
flBdEXWgdA6v061jJABlq9cfN1V/46WtdVM4G8V4BPxLQll3tKybFmYCrI1RKywS+FlqAmpFOGmL
CJIzle6/CFRHIZgK+QoXVLvT7xFag68s9FGsRVbzalUxnu7SsRpOUW9fL/SfIy6X+sMaPQhqL1mj
lavMN1Nw5ShS9p+fAtvK5NYo6eulS31EVD933Ln/8qn57FefGltSD8eDlh8qI31PCRWPMA6PN22f
xhsJBfLHzKBvSqf2M8DpZbzxs8hcIHPCInNjNxCHbahzLnSW6IN2MFlcqmkgPBpzl8IFWC2MfyHr
ca50qglTU1XjxhLaE3M9bIDjuvoutaK8/i6RmEBcfPq2qS+ZR6tftVZme9VyvLy8bav8yyT1rVWT
YDBQHHOzPmiZY9ZPPaRRIl7yjSAR9J2IvqWJy07OpEs4mhCoN5DwnPuUMKEnoXav+lSIUjNUcUOj
NWsDeDpT818AJKyfJ3DPErYN0CmqQIWzfCEg4U3atzrXt2oL8xkK/ddzaJTbzhxq17t5F5uUrnUc
nNpalciy3uBUaa0GPz8/U31qVE59//+4Therxkii0EzMfg1P6QIekRRu3JFAljsZsmHuhOBdddO1
XbY5n1M6eEOEs5/PAFLegk62PV6Dk06GlNNSyZVbvfSqxcWuJ41xRD6n34nuLsfBZoehgmfoisQJ
P6i2iazLzhjHRTEkQF+pPj2tgL7iDffC1jbd8IvmuXqqrga+tI7EWiln2yHVN78q5SukAssCvCCN
aG99Dy6QSl4PcQ3GMTIN+zlpnaxgReu9AF/g76vU5OGMDZyipnzE3pcpRG7q/AM8yvJuyKCx3Jfy
qFpIbqCri5tVjJNSqPogMFTefcaKQXyNBTp8a2nVQQEHGa/6DdDl9eJLE1X7hYIOqtEa2Ncvo+Xv
zcFY/v2h0LJclQH6ioZ1iWvoEAqwbcN1CcBAv2eIRr3DV5+b6RI/Ig7gYcj5+Uaiv3swtQuKXteB
uod3HPH2Zjf4J9wOt5w2EFqK/BfczlH3GgBDBtECNLP6aDPabSInvu+h+3rKiGlNIPUj7UmyziB8
51cxDnxEP6V97ew8jb7KOs0WEAFpg5I2N13nNlstAqvGtVDGhfzJFntBnEw88VDmqALnGjCgae3f
jLQYIebufoNuU7rOyu5bLGA4LxjPVq6HPTBOwncVdBmWqW9ZK8+5wT47PfiEhWXc+XdeVv18LKUB
W3i/iMMKKQ3ix0cAUWFo2vXQb7SKdydj+bEALvtYglEG2igY3lEMOHvv38pBxOGQQw5AZDH0xk55
3HQbaDk3QdHlALlEoCE2xBs3MQV3vcrSTeUh0SZ01z3FgL/iQMe2ZtK7QTP47r14Si3D3EmqAVxb
kr1DGDZ6eouzjM9XfVtWy5FA91GXx45b6d51imEBKvdKc511ogPHm1ryru9AeaeJfpNkdRzQDlLM
JYmbsHd+pp30wsItFxXT+NpP+L3HGigjaRbfpEDGgLa8HuoU+buawsKO1o+5277WTMKnxfBhoqY9
wZg3XgOe0gX2eLKj4bWU0Y++hLh10RcORAR2AFmaoRgfqOXg8Nf1XSArfVjAGwi+ojHzA3wGkhwq
EMmwaXSU6ksPWOeSuQtX06uFM+Q/mgHVEI3DRa2uCF2MldjIDpH4esbLSGYrq5HvoCa4AU3Ye99H
aZCZIGA3ff+eG+QE/5Zoo0dRFNQGGH41q7RNO5BTWljxhpq8XtTQ3BS6GLZ18lGk/IFDf2WVvuWM
AxFvWXIp8LsclDk7gU1YoX5spWHFvtumv6HJ+JEnOg5mEKbs6s5YGvCBhv2D/5EVONqRxm1BT15F
HXzmIji4wDcoxAm5WRUFd4OEwIyYJ+6zkaCIEsVwKGTIOAVc2HmAn4CV4XuwRKq1bltCMQyODwLM
qZysxrx75UkpgiHhbZjECbSNYwn2zuRVw9/akb8KDiBYISBiFUFxhxRGt3Y79s2qernMKkeG1Ov8
aX/xWAjooGlFBsS5D/QQDttR7Sf72IsDGGpVSxoBQcltgwWRJ9qgQlI8cAoBN1BavbkU1KuiGyD9
7U36sSbUo3LZvbWVuGmyMoELX0qCgcErqBcm3Gp8mCtEqOuhphRNlrjhAAzBKusWuZFCMM/EHxW5
EoXoPEA9loRE2KiUAOnNEFbZUb3KmQHdzOSeN127tqI88FLH3UFQ4jEffxbO6B0h5HMPVBBEf8Zq
ZSFduqaU7jIoh0Lq1vqRYU+xdDRwQSh1uo3va998coTHJqBDVr2OIh/4kgZEZouvk9i+7+CtAAYS
bhXjBvvKG9RzN3orF3TswpqX69rIbsF+OULo54cP5mxuJU8ZaOeB1OEHwmgdpHwcVhVSOwuUh0MG
AtEzYPQ8oH4SHSMUizxjbNa+MBiyvTRat7Ef3Vm96+Cr0hePoOInodbV/it34u/Qg05/GJ63Glzw
W5D0WEkXoJLAdNy90dH+QxD8aKSO3kIEA4c1fPZ9OKwWyItBb+OGGBFA01nC9kmrI0FptjBsz+sU
zH/DXWa4G8H9qPdC5KxQnCsZfgCl1n5rAW4xqeb+SqIYf0+LK5dmi9RYXf503OaFWaP/FhktyL7M
S59YDRL4wOFTb8clKqZunBwZtfNt0Y3Otu365oAPRryGood2WzYtLFfxNxoQKvtwyq06lhMIv4Qu
L3K85M4/pEkLZvAUYE7fYGzo89QkyKp52U3bgUYJ0mO34HFUfwZcVviPAZdLAHlSfzgW7LKtMKod
e2fxwmVBPtnnStnAP3R6Nnde2pVvslBqMFBXwyWNYLBNav8crgKvF7qakzV5vzUqsmLTuWxUxy4y
nbiINtCFgKNWaE9NNTw/VMO56Y8mXRSaw0M1AL6Z3IFeiW/yxHwYanzwS65tFVDQbfDXQc6ixZ+H
0QjyFvejmIG1CtD9x3hzuvwESrRxj7pPIbY5TVY9nnzNhFY9Dn1R39Rd9k0dSFULvLtv6gCqWkVU
fmlNY5fI/zRPnWqN3Kvg3FtezVNjv19BQmVmVxTmtk+iF3jZ9Y9kLPrHDlZ6KRQb24x0j7SMvqdd
mh7VUNOP9WKwpbW2p8geNcmNlvh+qEaRBibHaS0Jtcg2/GsdNVbj5/5P66hBorHzOuqan+uo1zQw
t1jljpGHpVmJQE/T7nuCfW856VNWVIPgWK69iZb3YZHw/gS5vmYN1Ka183rfP5DSs5b9CPdvNV2D
VcR3VvqhAnlN061peuaBkuNI5ByjZDhPL/FtPaRtAqwbaBiPsoDWAjOd8RYCJ3mAPAs7ZHlWr8GM
fzXUflz1pVoOceIUsglqRJ+29GpAPcipaac4E8KSR+6LjmobOhkWIU9mHLTJ02huTs9UnwOuDsq9
ogm+jF4FfzYvwWoVVGa9kGSRfahs8VhPeWNwKeC82TqvNId/BzZKzbHVoUaguRJ2gV7rPwvR/ynU
J+Y5VHf4l1CS1QvNcwDtRiEZrgIooGeCn+IhH6C4io2UkbniHZmHKLCMnJ+yoR+OGXPqUNaWv8z6
QV+arKqx24Wso0qpqUwaiFzLkcP3QrWgUFmvjTyOF7rKnn+OqgmO6eO2GXW4Idt+aEuDHrOUZ8ec
+82iROb/IxGAeyXl90uAXyYZLIISNgf00HuZCjoqwOGTrgYKrkANGKjUAWwMiFb9kicOXFGitN3Y
U7MgML1wMwlrzYmJ3/THroqrZ7+A4V8ZFRAbB12f5u15CTUHgHwNINmRb9QctYQc4M6pgpkDtRe9
nJfQWfWi5qhXgb0UzoqWWaKaDMW0WgJR3MM0aWlOKpqqKaYm7uXm0zDmxTx6aZq0wKgDClYlgDD+
01x9Wor9YeWruRY+9p0fyxX01ci2N1gDgaGYLBgqys+RF3+XXcp/WdUGSYnuZ05pESBrWz5FWQRq
eDOmx5547s5rcHdrB1bfR1DvRDGcO99I7azUbJ4jSeH5yXsCKcRw1Fv/juqVv9Zrg2wzFp8vSUTt
PNel9mHU4+WSDXH/5ZIFHd2dXlXJfMma4mbKsH/4xlJ7pWYbfQn6NUcuKM7Ol4zTwQco4be/Eiqf
TeDSvj2MsZMhLQEzMUjTIzM3Peioe8mWnFQPFJSyFegV/sKZyFiqr5fPDBaJJ9VztYIzcbQ0/vKn
FdRkNemvFVSPWgG/UDQgSQQWij9+y9JiF9c2ewYbVWyAsiKrxNTlm5vUgQqIbB4jaVn7Oz+BjAtM
Sb6r/qQ2xmDsjfRO4356pCZ1QljkzitC7oE/U1aKTVnVuAMbhXxLjDpQAfhuxUujlf4OWBJy78rs
u5xeCswrx8Dum/SuqMrsy4qWzHYGQOTL2MMPtB0Pm76s5YmBEfY0tRIkjE7NJP8Um9089tm6jP13
89rpCnxac5rn8rg9dHBiSEcj77ZAxDl7VuAcGdmlGcQcGwrOGkgVqs45qJ7GBfXQm0xRmd2A7PA5
MwHpG2pmpBk3PC13QFdjV1Tk067Iy7V93ydiJ80xcAaPwkIaD+rZ5eHSN89VbQrk4Q5I8nmaCrbV
yl+eSiMmSxD2Im7cWDiBhpDqKAIHCoEH9ZaqJi9i/6DeRdVEoedrU42qd8fokOX709yem5Djmkb/
7Vy1MrwH04MOHZ2p2Dja6coUZfoospTcwZf7SXXjXbE2HFv5hTvVIJHnHUIbOrN7VWwc9OTvJ6k1
iADm+jJpupIh/QDCRz9hI6svwKrODt6IA3mgnmpliYSbeupPQzF87sPmT5Eq5hJ4aabTFLdM9UUa
Q87datj3rPGRLeyTB/VOixznyaml3uhpTEPtc259jn1G+lGRL5pJ1kQ0O0UDBZCgvffALN24KMDO
pGY14EObES7KLlzTpxAwXfSTcIBWB8VZ9VxNmlmoLsCF/zpJj2tznzgQi/CArl52NQSB1a5Y7Z51
UjgDcP2/jahhqaoY6mkFJlhg28iAudCJUHcOSVgNmjqa6p6kmn469Bt117mMqnvSl+Z0T7oE/1dz
yQDVCG7BRbbF6SsAwCmHXrBnHit4jM20Kdk30PvFnu3UMnkeUAwsWN3+yww1wKalYFmXn5JpKZY1
ZWi4kXxX1xj6ii//Ahw5EVlgSzUc4U1Rz8QuDQZMkN4b2QllQPHngWmGYcPJSV2v42YUgOvOUGcp
zzMU4+sy0FRDD42c1MiSMKnIg5IWvtINvupTTaUqnBViV9jM2ajWVZjqG7pJnPQyPM0Y3dTZqEsA
EhSDjK8L8FEtu8p2F+smOtp0r0ydrvrKClScsizhlDx5OqmHq2DVVAOXBVSfmssjdraLusx1BHgy
53cBAvbObt5s9wZvFhHtePhle6222zWbEojDUEKnBVWx8LIRn0cgeghVMai/Qbjaho59MkRrbFxh
1miPj6C5yNMgSHZyreZFdZsVs1ecghqoaP9TFAVCCpwyfLymKNVdOJ4OWz0v32YFqV7aHr9l0jIe
wGhp720udhrh1YsH/8l9VbtFyERZv7hwyllxwiaqMybJdHQCoHLAwJ6aHYvnNXIq2nuwZ8DjxKQK
2lV7WOAVoZqk1jDgNLdSk1LfhH4BM/kB0KD+3hIt/BcntRoDYO48MuONajas/GAZh/+U1pZPftGE
ZELSoloFE6IUMkgqSuh4l0jf/VeTvGIERZ06D2WUNhtzyOErAfnxJxzq6rkZ5RrECizqQkugGbdJ
lvxsgbHFTpWSn5JZw3YG66lRxrUfCtl3edAtfw5TaD7Vn7Z+uwRmb4l/e7flILEi5yPPzy594x/6
/kGc4/TR/rLK5dllvX+wyj94VZ6uuesCFkGGsNlKAsbwAjMNyKCyqjmqm2QHziTp0pce/P4bDYm8
Gd2TdXq0/t8n9cLTkO3yrXp84IaH33avh5V1qXlvXJqhC+zkhyFb6IPqxLlB3c885FneL3pIbHyg
BDaNZ5y1ix76MpDx8swbNyb9PNAJQOstEr+nNVxbfb2CwXniundQLTOCeaqu7UrYNb6oSSCMZUGH
I+MS6UzzyfGEtqrcvp2bfhqnawE0x3Kwe1itVmmxJrlWzqND1dYAlbT53Bwzm69pJJNlO20yc9Pr
17A8juZRs6rH9ai1/kJOSzHLNNfQ8iNTGhUrd5ysfQuWb2oUZmT+uqKGSrKaTwBqxxtkWcd5dHrN
m2LUhnkuyC/VJklYNzerSrJNbHlsbnai7Tc91+u/LiTlhlhlOTc9bpkbk5oo+EwvQ7dysvESAa0p
iiRq33XVEiwtdgDimh1wWbrNkBjOYuQmVNfl4U99btoZ+zaeQ7lGmvnZJbQrOt4GsHJv26BIYfzp
RcX+eli1IayPLKi6HM4Qa43Hw3aeLV3TXGm056E6VftGJU/RWCQ7AfHaVdLY7otVa1t1OuceMjxX
EcxpwKlw4J80nd9VRK2xe2FkFLUNOBSsYVaH8oXF3v2RElR4IC56HEgnjjQxo01dde/d1IIWByoJ
PO52YvTibeKLZGlFTL7i2NYHZdFACbZt3Ufdy5BEt+WrKfV4Wxc8WRZTE9KmPeT9tOIGemfuY4vN
purP0+JH4SM/1VOn3IPC4O0ogGgbUyQd/KNRD5R5LaCkVBghq1jx0rl1Cdw95R8JkI5JJ1ENA65H
ZJAlCKQga9gymN/HJvlFcK57LakJ4Fuajg/IPqXLYrTYbQQF6bXQBlCMI7fbtWUqNm7G6NFsUHca
EkM7xQLQyDod5PNAUAsq8D38lqHMFbEaQCeB7L+6HiT7V4TS9gfv6Le816K3HAbGyKT7+WNtNO6i
Mql7S003X/OOpIeGGfGu5wBgylT0Rwu0kRWs4bpTCk3URUl9+qTVU6ZM6tG3IhenNHf0X1SAh6Gu
16XgbcZZ/rNhxavVR8lSuokR0sat92MLlyf17PJw1efmjhuAgGfeIvbZ4Vb0C26ooesR+tGVjgfp
SinvY9eGgDCEt3dRmtvHmCFtkxam81yU9J1mZQw8ZBFkdPC+61YJ+kjs1DDkAoQdNrTpHgaB2REb
c7as6aA9wUTml7pS5B2oD662jNsONN8ufvTZWK+QkTD2hq+Lg86JuczaqngiUNkKBgOYRrC6hN3p
B5L0YxeopzJpSLUAObpbRvAXhbXjXzhyNQyDYYDGL7hyPYEtmMEYUMjTQr7ClDetbgfmCP5d7cTW
nk0PkbDBRpge7JhZe2tSHcrzhAAP9teoGlAh/6Av5rm+d5fziinzmuBPk9LRBozyamFAzM0l0JnI
wkwv5csSVxdHVqbdeua4cokErUfTagmCYLZu+kK/mfvK2Btvklg2i9of+4Vq+jwzyUKPtCVose6e
T9GOWkHIKNlYdp6g3Id5ah01rJqmXQ0wYvHi+QKXgarsi2MCDv6lS00Y/UG/KW2/XA6AQ6ESjjVV
iFpYNY2aHFO7YvA7/u2CTlXybTcUT/OLVaMZh2ZjTyq67BKUXhdqFbML4tpp5nUvi7hFX0+gWrjm
TgsXVinM+alD+VvnwtlTvTrInPZm0Fcj2dW5t7t+5zwJNk4Xp0hnTO+SWutykR6USYdDXvDSZeN3
bA18Imr8ZbUqqwrSdSOYaZlL5Udcwrs7jwvxGEGxdGm1UMwBwl9uKyhPblok428b6Nku3KrInpk2
ZcpLv/uBn5lwXglp1b3dE/qe0zoKBSr/DyAnQ09DZvYhhbrJztMza02KlgE5grucoXXyRerDR+rz
4pfubed1WCZBVhxh4qg3ZAXPLAbtRTwUn88gx3ruSyuH7a6ayDZCLvRqytypwmsAYfVQrYb7KkIv
C3+JUvMvK/cq8tJZoZ6PMvXfvhAUJldeAtypNkBVDQhbbSH0Dl6uUxMbYNTnZebC6z5FVgzyFhPV
3D/pDNhJFaIe2nEL/YvkpEu/WVd95IBZbje3FknXAEEWh9qAp6nqUg/Yc+1IA5+Gub9mOGsBrXI7
jpW5u4SpZz7Nnpgea9ur/sIT30ZhVdtUlj1uwhPUssVubRgb90MS/zG33ezJ6fNoU/HRX2dGWT/x
Jn1UAczHR8O3+vE+ZoMOTwNMz30nei1BVKyF434UpeUFdQmxTkBMuv0IdcKlLiP/Hd4+QTlFRPjW
hLDajW5Mk7YoUcE6VS0eWfgpLu1vqZu5yLya2r5Enfv2/yi7suXGdSX5RYwguPNV1L5alq22+4Vh
u90Ed4AE16+fZKmn5eN7bsTMgxkEqgBCkiUSVVmZkMlNAprb0pNlwUb7pZNuDGSCTLcKuJ6zlsvq
9gKQm33QIIhzLR23XZVa1qwHxdRT6GavaVt675nSPsGDqi566MYbj9f+Em+QeNI1Z+6q0Dl2NShg
THxKZYviF+Rh65UAIcWSmtLxL8rR/HNeRdkDkDG/qVtYbQ+dJzWsW6G5L5lsoH/oVM811wCDrcEX
2upsqm1UMxaxaI16qvEpd+3XNk7zj6Sufsrc6Z6KpI/XYaeiNSo4x6exMl/jKbmhu+VPYeC7Sw61
VyvUK7tvtm/qAcFqvcKFeoEegQi1Q+nLTY7+Dq4kQz+OfeA/y3/Rhv7WRyrRdw3oENoayxpQlLsb
thZ5NaP2VAX0RVL67kNnf8fep5OWUjswSmeLsu/ZxnOr5OqNw9owXfvnIHpvnrOEbfGZ6E+8aUAH
JJ2fPNfKucFstmsKo7hIU3vWKmX/1PDfFqTMtPb+WHlnx0w+wSBnI/mAvTXrlXdAgcn4UJoIodMA
gZv2zPWN+BR2vDrZiWKQVsEVdNALz0LUbR67omv393S07eBZpw6T3fdIGrVzN7lZKZ1NXXQoMjNa
u8p/N4fEPtLBiRv7CGr+C6q0QNz3z37sh/MVuKVbQBIwACDqDOpz06mb5JuUeeXuPgmdxZquLRyT
58H3EbkTznQFTScydHi0BSAfDJDUFK7rzf1Rj+bUdOlCldEax2pBPfcDLTjSeRhoJnRdyEB93vRK
KlCy7z1IZd7770OLDF9Zq3fiJQ24G5CnSXeIvCF6b/15X8iopdZ7EermuvBtAHHiVq7ug2iOMAED
aC/dp3v/fQ7gUj5QuG/cXuP9mnWRJ+sxT5LZl3eUlt915kniS7W9T0dnY45M1pgy4/bu3600KcR4
l55WurcPg4zUj2D0uECZffOv7wYwJiXrx8N9vTSyL8N+3kwPSPcFk8HCnumIZOG9m5ZMTex39cBE
fuPLp3UzWJAhLioQBsXMR3L43bAhlKW0xgL+x5MnK8Vj9uAZYCe3i2vFC/8igXIjNtoFKFQZcDBQ
vtHKt6IfQJchnWFj4NfkSbqoHxAlexNTfbocmHnsJJPHhGUioIEIL59sj8XPSCaWm9CpiqUHStuf
hbUhu4mCoEUal/W2RE3JBXq+rzSh5aDeEXBM8xRDrfkAUjtwU0xX8l0DfNSluJp+2K1rYM3whI/H
8BypiI2ud9FDNEbgi87TI3Zw0QN1tSgWXeFnY5gZLIu92c2vBrEUG9xxfetsBzc59G24oHG3PjGM
oCoaIdZ4a5MJ8rUrH/TWewVKxwfqCv2GA8eI6PNXP7zBsxph3tWtU7cjdrRBs0CXv/VptrAXDWAW
QJxitTSjBUwTnoE4yvAdPT/buv/aDWH86mBHMlFqDetbMzMC4CfkVVl1sm96iYBMUyeviHGmyFcw
dw+wrXiGgOiS/GudhfjmZP/bLKMns+ySx7YX/cmv63xGw1sHhKxpmdhgzMJFWyjmDEq+iLY1UWmL
YqHK6OLXsE6G2WBq1TEqR3UBsT5k96Z+P/eWiM9nKxodeeEWuAeUoJhdCKVa15hRv2s4WoDi62Q3
2JH9I7Iv1D1CqGIjmi5a0GQDwxuK+kDt5MtSP7cj/+FFUQJIFQTbEp1x3A/K+sCGWByzfoLkJaHx
DtaTwA5d93WoRnNRJE2/BZxyPNeIYCHmAY8+js8iFdZz4kvUrFQqXjsAmj17XnMhhxDJ/1kJOBNI
O9Nigq1rixhlmK9p383JA2Xv0IZNFTv2kJRH7VRb3Ay4g6lWsDcN5N2gUME+0mjj/CFSUEAH7x+A
hQVUyFAMaO20AsWBVaaqZ5QcoP5Kb36DYbl6LlB5c0pRiGRNLdfJwXCGUhGyoU5He2zNKiDbiMz8
M6o4yUQz6V410+Oqv1ArYRXuHFp3JgddRg944tdPZKt88V6CsgCfW14/5wo0177l5RBbx4KAighn
AhvpLSij83kSsXhRAmt5QeG1F8qLHlXVpehQey48Hq/a1Kwuvcuqo9bph7tHgy01dE3MZksDBLfL
LTgFgfmZxtMoVHDvIzMdjzQqb0EMyh1LYSMID3Do5pd0Sybyvl/yZgcr4LHVusNtqmmIZoCZkC5J
o0Lkxba2C4ZDGkAHE9WFlXCGI7Xokg0kX26XdMNsepVkKtMwD7ywkJu0d8WqNqU+Vz6exho3BZQ/
dkHBjvK0pySrwkfhQHF1MlJX5ronU9rhkbrAyYNMRdiANXzy7/Bvt4w8RIjIyq2eIcqk5G02zSzi
R5XhUW2azUXl9zLKudoNWWTNnNTxt6HGouceO1gIJHXpWtNj/uzZab4cUuEsyBrl+rgueg25ysmq
NWO7S3Lgam/WRDjHUMqLN80kYjY+2g7Cv1OLDjqgymM4lhdqdaN10mRfn2iusERwoPNRxkbGGIh6
EJO1fHOztkULelenX5pgAHzoqwwFmYgnBAxRvLknc35IzWEi4fD+HGwep90XH7L86Wwa1PVSh4DC
SpCCMmxOTZooVJP5y/i7/dZ5cyDf+xpk6Nr7QQa9ZdV4d3qAYNvROTVmrc901Ku+dRPsP024dxau
xfd1kpdz3ozyDVDWdYut0XVSU1lnqaOWPYTA37QPMtsGSnRAJAL67C4Nn/Hxbam/zEc+z0TR7JHc
rs9tgpJkuhB4NlpEhSLxkIyVOgBlNARkUEX7YJjqeQCjxBJFuhs5im7DGFhS51LqbH877dp64ahY
bBMm2T5lfSTmdMpyIDtn9uDMHAugZur77pNNYyArlYalv7sN+OIiIrPfyy2ot5mzpP6bS99Hxs6J
flDXzUoLojbwOtiEltC4mPRQviy04pGO2BFiYJBOHnYyhV7ymU4zUBEtKpWAOBNZrt3Er1tuyGIL
lWkBnarEFeCR+OtKnaxUmQCDaTZsiywPrM7IjpNOFnSCHPmBAn/chML3ygA/PjOg1wCNDHGohwR0
GaNS72W68VtRfRijbQSZiPqj00q1F02Jwq/ISd58sMSTxzD4IrCjpj3xiGHxTImFsnL31TCmmjHM
gaz+xFDVNw8qMq1t09jOonNHSFx0eFKYPHS3BRTcZM25RHE+qoK1ellDrfBHxOUeX/HqoxMGJC0T
p30sWvxO4H8WGck4BnCsGM/kASVjPmOoacMex+nXeH/0Vdh38XNoez/IY5w2g03HnkAs5a0csNus
/VoLL4mZf5JDWOqXuDBspARVsUoQNt4Ueuw91tB3mZGH4tExR43iFTVdUFSOmLkZ/dw5d1xrbx5R
Vm9G1WUvehfzJcS72q2bdo8ZIsggUDfZyQQDAa8HUMG43DhRFx20dyH15nTvRfW6tVWgRrt3keNo
QhKLNSwOvhkg1GoGoBawFmRgf+evpfXWgTBj820A+HBng3PMzF7uhlBPDnQAvXTbzei0qt1iU2Xe
frRDcNJPB+pPsw73ZmpDX8ZaqDQ2biO+DCZP8kn9vEBAbgzn1Hc33Jt0NpbWs+QiW9/7v18TYYZC
9nJ/93DxH2lqTJyLaBIzi6+NbRaX0Cnm9Wjza2zL5szqbGsPeXwdSw/veVtcyMZMJz6mo/g0JxvC
++A7y/EsT80CEZRdXEGTmXzNQrM2lgZ2+pqVH7oCW3+VJ8WOly5b27Ic9hHyYSsTPJyHLAMJOnDf
LX41GVtAtCQ+u4bnTJka61EmVjz3G6ediGTUxBAsrwDIOjPTcQpoV0K6KHOLEvvq/iNxa/lu5+Mj
ynTaXzF+yzwFdSElx3kcRnGM+9Vj1hlqacbgbcDv4XjIu7HZ192HqIFOm2mtMR6onw6a7uob2bv7
e3+MW1s/B3B04ruSyW0S4SMuAwFEzFckYMwrHFUEKI9k225wHgePgy3ecz4AV3ySdqK9NXUIzgs7
+9mh1HLWa1Hz0qjRnHmKWdekAUVTmHnpc4It4lT/Ml58EA3NvZinjy4UShaN7stdVvrHIuTDOhkn
Nc+4yK8Ns094ePbfuQnovIgS/8wNngLC7iIZFUbmC6Qql7kyvXd/QBZHqdw6+a3p7ADHRaagFuqN
+3h8gwPKKYDb1oR1qIXNAJVFHp7mlsbZ68Tw5hiFP6+byt9pgASeSmGDMTYqZl6Vx2c87iZrbYjq
TZ/F8iQQ5oNIuaG9ZHoJeluQdzBVr5B8yN9QT6cCndvQRGu8dF0VKFOuRVydpBFlc8fqo1eoap5c
LdI+h6JbpZaRvkWJaIICv3wPlgnKE7xlcmOgVPekdPxEJ7XLX83KP9KVoDG0KuoqeSsdPJZEIBR9
SH2Rr0EcITaDHqsTtELwu15nwyIWkRMgWyfPCoxWc565SH+Ba/FMfVEq+rkcNX1hgxaIQ8iYuXMl
QVB6a1dxmC0SQBbm5E4DGe4GCwfPEnOTxpT4114ghw5ESs2BmxF4kAN1LeRIb3OMlasvEQexglvb
dxhf9RLyD/c5izps8JLAoXqbo9dQJRO2PPrTNiU4ac3cswAJnNaZ1TUY/bVo+NOWoBzcdJA8nqlW
ynM7HfqPSiKarvcJuCR83XpAlTnu+mAKesNz8ueIcMAjIOne1tEhFwtmLPONm1ffkeKnXvbVMm7T
bGMxhHRR1XiKQ2a9cQXwip2I4dj1Vn1EFb4IkNu03rCUk47QwjMDbGqTZbxdWmmZ7RDbLoK0B9t2
zsf2lHZQ6Gq8XpxYhzxaY6Hqj1UC/8Ei9I5piqKYYjQMABpztixMpzvWHuREmxTgX1Q5+Ms8KtMj
Ksz5RIEKzHdqZVBLRsYvKzqxytNugIKxiQqoYqjBVxehis5i+QH4DGOFAqPowHzDWeWcu/sUUiKr
0mtBvoVEDv6BV8KuNCDXEn6WYZIGKOp1PqIMeuKh80spZ5yexQZIIMI1tkdtzf669m39zdUs6+FR
t8F6CuZSB8lfkHRxMwGRqQl6eAMxV1Ijpj7LslatFB0HqKFPwJFnLCTqro92VTrHkUG8Kxvqak1N
18VNblZbDQiBChs1Z5PPrZNOHVFs2wExR2rRAYT8DurPHbbQ8BgZjHYqJqVYjKOroNLey5i4XQ0A
DxiNAdz8LUckDeVw/bGYqEboTA9Rv1hE2uZbPwTN+mNX1dGiHoUT3AeQgZxrS76MhoxuQ6mf3HqR
NfsCmWsf9ZEH10lndxsNRNkpYkoGagTjWAf4jjqTKctiidJa3a9FhhEM3MfEQsxo8nWm5asuiVcu
ftJmpYMY8Iw6b2sKE3PW9fa41Hi5VbmJx2eGbRN+vociQPnfOkUU8DR6ufcYcsToO1fLUK0IcGuQ
2N1zUYAljawlL9qtnzao2aCxmT3pm4dM35K5DSEJjeTz9WbV3BKvxm+6NfsFknFtV7tGWM3oFNQT
KNKjU9P/1Qy1t6UGHRKw426mb9MXr9tYNSRqU0D98YtFQFigOrR+DUr7XPtNM9z6bMNjG9vt12ML
ICUzeLHSo0E8aZbVb+ohTANqukY+PuSA/lOLDpH0QbReIHHUmB3ASKa1AskyX/iQfNn2vuRXq2Sr
uCmanwXwNgsVsX6jVVn8Q3YATuJ9+WnIFtqAJvR0PLEJhwSkEnrXvnRFfxykzD8HoR9iACFfIDWu
zwej9EBy6aS7dZnUIGQfTe9p7AykPTtlzvQixS140MxjEucXMmYGnm8iaG2QzZgcNCQu88wxz9TF
IvPdSnh7IHcvFEXAhyk8OLkWWgKet1jZS7IybLFWEWRZ5qPb+U864oi7QTB9RvO2Tq8dq0g/k9Fn
Q3fx5U8yUU8p8HPXZe2Zuipp/mr1EpQn01T4WQbrS+pCiZqWOHTVwo1TfUnWxkEWoOi5uL1gnkKT
wZNg7bgt0umKE0gpH7ocRAolWEvnKDBAYZHyP7D9Lk90QCKuPKWZBkrCbNhTV6QlHD892OIcOGDN
d186S0A5egpBYjLga3O3UTc3xCrkebIfpY0pblaRPoP6ydt86csNVAjEXhmuvnRiEQAs1k2xpDXR
hDRDlFT1vNQia37vI0MIsOdCDtDI+2ZQyYifd7PqZ3dD2oAQXSsR22p0I34ZYyRA9NZ/xmOkOqJ4
DcEK8Ba9jBMbaCFQVEpuQPW/eSUqd3QrR0RbjijfShPUCIO0H+o71Zy8lJOA/M/2C2RxYDVQnPx/
mHuonDe31L7MjTxmGcQAmixAKRPPzC7PwZjhQ3AzBu6zGqLiqrHK3EQKJdJdP+ZXwepo3TQNqmwm
a9kX7bJQPF2SFYTC6QL0gVj1ZA1tpQXc8fEUMI3F9hzpdxsZE7K6UE6dgXgX5dxDDS1FD/F3vM3Z
UwcuQcDj8XyehCHHTl6VR9fKXIRnHWMHsVIfQud5g2xtUoLtHnfWIdfdoyUayHKmqXmGOHIxh3SP
+9QjZRwUABVLaXmADoXjMMvNUD807sAOupZnEDbSNtRV2CU7iOlw81OVVS7jCIobZCaLGgZ9mHUQ
KF6B8GqSQFv0vG0enYmICXrZziL28FWlJh3gYLlO80gFYtbogWburwP1wQFshQwQnKrbICRv4WED
0E4HVeyHjnf5AsEZdTUg+uojKvrJzN+x3fFfYKvVZ3gHxYXGeDrgpdY0BmV/+QK1RPV1NLMP2Xfh
p1XcxhR+xmaGl/8ZI512NhpWuuEMzDmolZDbKE3/nCX/0nf3+zfrfey/+yGu3Wk2+ImcZkGiN2PB
mscMP8f3VoEW6eN4nLdku7f+f+Puc07jhKurp964/vOSdJHJrE88TOw/lzPZ7EI3n2nc3wX8cxy1
jAh1x95Jb4EbooPGhmFnmRFiQHR6t9AZaH1guZ2KaNiNvqYWgIH+6bt7fxv8rUl+3/pQKa8WxjTV
3YCE2Tv2IUCEgJ+pAjUzfvoeIvyrQywhR+0UUIcPYcGKBzoTrLoq1XXbe38Pvb81iG5BiTcN/aev
ntp/fBVizoCkhc3Mm0KldLBzKC8NU0DCnQKpPsU/6fTuUw++/h8+ZHZAB7LO2kzW8arW3OdWGHz6
fgKtJtSOWpCkiw90VoQiPlDTi2Jn3+TgJkHPf/VKuY7S4xKSiNMUZpoClXV3prH1iNhe6Ko9uViT
3/16975cNeYqGdgrdYXKlktfi/UZbuP9CXQS/QlIWTAYJraHSJ2ROVOAGM8rUGcO6jwel+STJQOy
WpMBZbAQAwOubw0term17eFCHmSsoHfieaG3JX/qp0OP0gO3G7rDvb81kb6L4tuk926gAP1dJvDK
/q6PZiiE0W6Aiv9JrqErU2dmSaNaaWDWnVEnrYCcEfDtFwOvQSw8rfvmjdsmn1tdKxbk4w5RkOq+
sXU0QEcQcxCINtXmexIFpCNv+xXipeCJPECppDjg75sDWHSRdPPkHwc3i8U8tqT1nnvYEVT5x7/N
8A+H1IG0qT0azpdL8A57t1Qvr6ATZYf7IbTyYm1oxWvdlfidJ0OreziNLeAMKh53AXUKR+E2QU50
mtvRiFJd7LHvk90GUjuDeGNkxXz7ZRwZElRE7w31hipo/cs6bnNOa6MVWVhR+s+V3ldBK9O7vAvu
k3y5TI+fmhmSzeWSOr/5lJoYg47bD6kwzHWHf8VthK/5HoAhf4lgTAfhh6gBxJs3zyX4EoD3qaGa
UBUn6F2Xp2ziyWZJDrpI0HsG1LwbwI/K16MA+zEZhNWAdLipSnArpfX1S59VW/rO583mPkEOtPIJ
8hjGIdXBvaMGM2DCr08QH0xmfcfqTwYqlTzUqo+iiBDfsC3jnNp6vB5QGrQJK5U/sKlkd6IWfPOG
fqH7Wf0ZRSAAbir96gAItcDWWt+PZpnu/XK6PVm+/1yhbjhLV6gU738ZiMyHo529Iz9UBSmfBCMg
+7wu8rJbg9IuPkOzrwyiCkILeIRGHgSXKB35WTXu+Izoh7cYohAhZq339sAJlciEs/CadM5VTzL1
6afV0lCSv6EM2Qg4JJhPtj5KMP/Y3oqZefQImo6jVULpgEnzo45fby/Cxh7bAAzyyanAH+ogqbCr
PJ0dIgM8JKA34i9pIs9e6rQLS/P5Ug05f2gnjpdQudrMrv3UmzUTEMDT9DcB3PHm1menHlTqJ+X5
KKvWmstBiGA6TzF+9q6lLbxDXzm/ByjiXFkJqXNegH3JTkZ+zZB02oFVMArMqcnYYIH+1tADcgaQ
BKBMX6/mZNXBp7SKai9bkDUu02bZeVa8bItiHfZavG85GAMyXsRAoeVTSMAozFlpG8XetMtFCU4R
bx6BCvNoonJ4lvq9tyTHKZhuNUeG6x8b19X3loXK/6klkwjY1bIabsa24mxRVS3INScDuZAVGFYI
MIBguTASOZOW5oHFJrLBGCPtA2L59oGaPOscAMVHcE/DSP3kwXIPX7dUus3cKJLwZu7K+hEkEPrG
is0tHuKqJ7Op6qd4YlnVa+8BZMLVU10ocPw2Cs9fk0ee8H7ZOypfkBWEgHwvTeA/zcgEK7KLLa6D
R99jViCN04IA7a0twt+QUXTOvqshfgT1ioD6cQc9ZRno/6ES12zjKayWZzF/00AdXtZl8yMu7GEN
RFYH2nf0O2DHMgfAFPBpzoRR2KsUu5iAJW53AQuTvNRPTYo3JwBjtRHU3OVribvIZbDHCCkJ7TMP
m+5C7mlXPORdHh+pVbY11LOkZUGtGXPFSivPpYnPZ2rdDhDxnmXgmNnQjE43RgsoTHYr4QNwUYdP
Lehornlv6ce8nzRGVWP/aNsmXYkG/EH11DRNCwj1jFcHGiRT7G+y6keSZxrC41E9o243dEBoFQJq
T3OoxKhmBu7uR5TeiB+QAySvvgETuRzlJAqPBYjOxl6xB07E1UeB3wxLm6UNz1CQYrJjkxTNNTSf
yTVqBNuLOnERnsOiBsQZFo4nIBCpnO5Bl/mPuHc/saWtsGNux2fWWrdrhPj27sH0g8eCaWBjDgqy
VHG6pmlVLn/WlhY/9G1sPcV6Cyw6FuaZFTCIvqpvy64hM7OAFLt+G+Sm5bOySvD7RDy86Ba7vVFi
iMDO412Rx5QP2EinAajno1VU8RJkoC6erliSPrSTteSOuJ3ZIdie8jDnGzK0oJ6r/NCYg2UxeewG
6OtYxntTohooQE2gjjycBozoZCyrMn3UrVhH7HfUFtR3M4Ti1RwM1C5MbsB12w9+8U7u1BODwnGT
997XeaCSokMARwF377ZtGoBS9DWq1J85asdEGkCOr0mie0Hlj9YqKbQZsffFY95d7q0wvLWIyq+3
ECr5a2v/0fo7zpjKhP960rh4mgX8iOB1gu2v5+16k62C4ta/jPP7yNrkUbeJuiE9xNPBTsPHJh9Q
q6yXKP74209nt74p0YZQF7nfu4sqHwBImAbUY/uRRebMJwH43C4PdEaHWg5iWRlQqA//aUDctjx4
TI/7meXGYOGL8i2NyFLQA9KZ60awtpCgXEDBDGJm0/x04GnXNPPbKcpvUlTt7L4bcNNDHgf/PwFZ
vl3+fpVOe+lcN9+TF3V3PYo4ShdBBRcFbh6LxGdpqGerpJpDr1zodmXvnUal+1yzGKpleHE1NfNn
NPDyEwW5iwT6kG9AIRkBXqF3GvDDv5F4KgUizmiATApxcykY+wXIg5/05acjJJRHELq5NJbKVhCc
SbaZacanRvP4nLPEBhmezeej3SEHPTqVvmXTgc4snvw500cdZ+Tzb+Z7HwgA03nk2BN6EINp3H2a
b32yilHGdB/8zUxr+K9L+jas8EfMdb/UzXx/VTVd6/6yvrwiGvTFTibFQx/l3Xrwbcj9Ct9WFonQ
mSEcC3FA0Pe5uN9dYh/4KTmmQ9D5XrymPhQ5uQfUeJ8ciyOgOrk1WchmkFCxN/7U9EvT3DWD+E1G
cutQ8TW0LqAf0yDDyd2NcivUd5L/dHCG9EFABQIRfrQgY5yuZQeCUGrSIeTmoi40/kCrYp0xLEVo
jvO7h1utgAHuH6nHqL1iwXyws9E1zTKUZxNPzWS8rZ2NMQTMLJSETq/TGkV4jLNoSx70SpSLH39f
hMM6A3XEtDAVhdYe+rY/aAh19ai8nCkP8EZqhuAL2mqsF7crUZ+MzB9R5hh7GhVBg2ddgVgxoGVQ
H1h8tgXY/VDghKvEFngk7RAARVrG0Ic/kS+K917fNKdKtkuDW9ajNR3MsddQrw7eJOXYvAggUD2D
LEt+Jpd6dE2kNqwRRKsGiIESSwFQshzsOnvLOkA5+9GKkbU3xBXsG2sG4dE38I/Wc0eB9N7s2qlK
sX1nMkQCtuiwrSgAWfQiPz1B1MoB8S8MhdP/bqWrneMQj+8jimjmdIEWiqJg3HpJMqPYObowwZ7s
XHuTxUdqZSjtQsqT9xs/N8ynIWbewmoAlbxZkcLZ2FlVIfEDq1+44YGP+g8ysthqLmK4mlC+bIJE
G7f4QcweyCarBrHfv9csEfufx4C2ICeHG7Vrcn+VjNjbkrOTVXzfmcDK0lXkkKXnrraXN+O05jKp
AmSt1SN1lY75CwgSsJ9NNnfkVhCbsbWm5vRAAfCqXyHbgSXbvlVuM2Pi4ZmcI2vUjk5uPZCxHuUw
g8SDQnY1X1rK105MGADM2bpcmqggmVMz4oP1ONhz4TZIpXYMHw2u54OdCL4Z1ElPZeZvGmbEIsh0
H+Stvao3eh2Lixk29k6r6t8FjbVt501DFnFPQ0HLFK6r2EiCHJrcIqi0bgVg2HgapqEaUj9L27IY
nuwVArSVv0k9A6KezRg5W1BrSf1JKxSKUMeIBYmBuNsDALCoNkvd2F+QFxJjHVuL1tCxKYj6VZWE
+pEP3gEgXvOiIM57CWP2MtSS37rCpOqXg/C9ORltVClBFlOuyZ8OpZnwWVY22o6abauLlbJCcRuQ
lRk/4+ljfh/AMrDtWC7TtvYozYublcmaO2B3JRd8AuJRys+7P2K8UMkZvWhLSxBeHa5HVytv/lx1
4yVak+m2AAcKlpAp45CA8Tb45nYTTrkIYiRsX6BM9y4j3MlS1J1wWY8cAXYd3xiN/9bq6jnRR+11
dAsPVKfW8JRI35prmu+cgHQG39ygrB0rBqjrgXJoLXILm8987Bd2JsPHDoGAQKEqDmKD2W/I3mof
ed0tG98dQKPbvdV9af/2x+TRqVBYP2ZL2SbAqiNlhC1xO0N9MRJcWV8FYR0ND/iBzzaawbyVW4bq
UfNRVEi+xWbkvvurSFPwbiRF/hj24Dovp9R2A4HLh7ZssOPOFP/gbjIzoEb4mUSIYZq27l0y04nw
iO2mW+z6y9OIErUgDavw56DbkAiD76iijwLMZc8dbjrLVELaY8x161Dgg53j5hSCGpfv4zJGAtqW
2TqqsmJlaJCq0ZowvkInNUGZnGqWRoNCH9s2IGVftSg1n6xVk+TzERKha7KijBlqStIutmTlqsVD
mV6YYGTG2JJV2QzgdHkga9x7P8qB8xMZGxHu6yJx8R+OecuwAxhH2Y+y7dEynpDthvqP6eTPmdrS
AEuy9DJ4qDufBsS4W5wtyNOTzfeq6sRLHYjaabIRcGfoZAL2Py1jjIdoXxUAEpB1wpBtgWApUXsN
ZwhlJtB9AWxE04DesLTxCBXADP9bnTyCM0DtIlApLxpg1691iUomy21/WSha8yOj+dEUuKmPYers
NBO1S5rfIWPZRPXPKtMW0MNtf42oX59VEFF+KpDoXkHAJQ2QkfQ3cuiKmd8MkDtS+LleuEr9aaMs
E/IBNYKdJ3KKATv842RPTiFY6dc+43CC7sbFiSCqm4GJ9jFzoVZmRkP+4bkA+kBA8tqFICmBvEgJ
dMg/PAADOuEB8f/iUUDoAeHbXPzXOZDB8ZdyNMSmh3rfo6G1f9YxXYXWIaY5cJ8Vm8jQgV6pEgie
d3zY4kvdgy1O/jljvCugOPm3fTffLP/arnte5jMUOoA3wPO7OU08TrPfBlFbdzJuBDRzXmteUItR
Pyqez7Afil9yPe52sQAYipp27YBowyv1DTWHBP/wdTVcUmCsHtpQf02dOnlx8cGt7DZGUe00x4DM
Oe4USXoEyRuI+SEvT/29Xf2Zm0ZBqqSdo8Dyz9xt5631aW7bz5uHtB1e+0YH22bftYsUgPQy9p6x
eR8eq7pfof5guEIEtME2vv+klg+9ri2KNsqAmg0eJFfQ/EoW1JSNVi3wowS41zS0xRcb2Pm43VIz
1U1g+exSO1BTIEGH+yB/5FrWXpsF+Nn768A09zywfEstFyyTB73keByajDVAstuiqbrbxREAUSt8
6415W56N6UOkt/72/k/Nex99EPem4OP0EU4+/0PZeS03jixp+IkQAW9u6a28v0F0z3TDe4+n3w9F
taDR6OzZvUGwsjKzQIoCq9L8fyP+mmK+FNIv5p9Uv/Nex3AKRKkLe7NrnPhpDo9t7dobM+y7O8tz
CeC1mvMjtcdNERXN79iJTkZLDWGWyBBLQ0V9C1+rvu2Hyj9Qx+xdmabvrTvZzp/6uv7tSEbzmyox
tWQrTtkYTDul/+TyGFnT82CeZbtJDuoYy1s6L4pb4BCaZVJH7Rs58mM2rcjuYSsBevEj6Ebgu+U6
g8xFhWuxjQAKhO3i7JFupxgp9B67lIwUVvKDXkU/Rl+71VSd8nC68e87/tkA79b0FSgy/T2oUeGt
3lg8Cxglk4Zi5qQ3aPje570y3EOH4lK0XmpAewOkunStbqXHvnemA/tH4ev2Ri2r+s2K3xTHsF4U
SBh23tjlG18267dA49wQsVccwybdO34E3fGk3gMC78PQ8FQYlCgVdgR3bOhWb1JdHvyizR6DotEP
RGWUldBvjOQaRqKIvuVgAJhpTFbCvyIlj57sevf8XNWnOq4hTJ38t2Xys7dzNsJ1kZ9p4S2Xwn+r
VcTH2X+Xnb/vR2vcppGb3itOl1wVgX8lSwp7jBKq8EWlaNZezBqAlB/dwQZ3LGq8nFat+M3gT3Ry
kyLjZNa5O3E8GYQxYEA7Nrrjxmx1EvuT+x4Ugo3rj81KDIWZyicUtfLdZX24TdeDEUcbMecPUXfT
tMPq4rHrrR50diPaCeU4CNszjUF3l7uh+Q++S4hgDmLWo4L64BYZ/F7idrpSfSBCGp+FZ2eMq11g
ALp+mZ3Ol7S3xzcXW5MdL5tJayWU5SyX7kpwsqf3IC5V4YCjM705MSSEq15rVbS93EnntelS4mx5
uU8t0bSTZ1jPlw91HEEC6OjQ9YmDkGOMjzTWT4g1vPqPMq/QtQyofXRmRWfy0BO1XvlmtIqmDoWI
rtqG3ZRyBAXZ34uOiLjU5JPoX0jErHgpLv/UE6JMd2D/AJLzMaWjHdT/Cjq4ZT4xP6kTm4h4RYUl
5QW91G/mCR0ocmUhZhpbf5+RdB4ZSenScJHmwX4EgYKAiKndiIukUk0vDw+zRLzKwvZl8COVgMkf
zSrLgWoyyFiYPscVMUEH0WePYoIjgTJ5pASdbq8Pb1ZqKRdvQmv2Nq8w31+fKOrau6DYRVn0G2iv
jCC+TpNlN5Qe/CdsbBYFlAg0oIJYs7ds17pMUT4K40lej9fUik//sRQOxC4JD933rkXNQcgoSDTp
ShQOfMyJOgbKpD7N6bL0ONtNc95kJ7z8205oDort3rJh4wews6s7r+uyTR0pHQ02GSw8k6zo0h+l
minHiygm9+EBvyrmZqOiAaKoSaxxwguKfrgA2n9nALmgtgK3zlx1BPuuHHhXr6oQBLtez6u1kDUf
E+KVmB2nWTuKSfwLoVAUM5EVVuvZJB6Nf3kVi8wTapNP2FpT6QLVzVp0HqjXO+g0A587fhKGhVkF
5LUs0gFCCMEPqJGxmfdne5opTSBw0mkopkeXnecA/VUw0ZYJzl/JNaMrvftLSCTf6oyFEEnSX2I+
siXqCOS9EYbZgbNC+xLDfpmo+WtN99Red/x0LYacGn7k0B7dAqdt02XQReDeRMVrW0v9im7Dd2vV
2X6xDoUWZITCmpOuc22pE4ZFOBSvlR4N/A1MWjrtEN65Yej5p4XDvXlJk/aWlHT0GNQgciUDHXqR
LhsvLfVrMbG5n6GlBCsvr+1TaFnqdd/qFowATEyWbhlGj3FRv1sqhGSFpVCgjOjdslAT7WKZKbb/
E6aq2yGrd4EbFj+gVOgN1/9NJRPkKnlrPpJHrNZZ28EhUEgUekm9unEMM7sHdx5+cavV/2rofBZW
UTa80oASAE0IwhMtpv4V3IX5QYFChb+oF8GF4PqU0sfFz6CzVwR+gt9Am9wpYDtRUAeqdmhURCMa
q933UR7s6FD1bkc3bZdePdhvft7vAjoQfoO0cIrCUn1NAR1cupkR3Ci1q+5scqS7TFMILAZApBpq
17/qZnYWKzW6tOV8Hfyg/xHqDtoEbgdZlbau7A57BzCEK6OiX6Lo9OQlrfN7sVLhUg1qZTJ4u3bP
prAbr8M0Vs9WCiH9NJLyRL4Wryqlc/duET/PIrO1xmtoBy2gv0iFiQm2SY258BWrXjlGBS+FJDEW
HkCslUHI7ZutPRkK68KMoyOQd/LCDiRCovz0PLg0ubYx3StaULkrXanSQ2nbxZMygvVI58zb4A7u
um4gj0wA/n7J5Z9CXVLsYNvbfb8VQ9DiLXKvr5nWFGA2+rDbTE4Hmi44xiXPPCzVfab6xVo4bSXj
QKBIejBJba5DjW3WlAOKOPgRrUilTSVyN+By0mBeQCY35X9yKMOu/aFdtyKJZHpls7NbSEsu4/+j
8cXVtNq3DhSP53tYZ3vBNOXW1HOqVGaGCl37jQIFg5CnYByscq+Di64Jhpcy7T+p1Xb8Wc3kWL+X
Vac8v5dZEUj6DXN8tcgqt73mNDrcROMYsFWRzFdv6iQfpGAEkNROH0sgiwwQUF71wEg25qDnO20a
VsW6VuvkFSZIfx8l0rgWYj/M6N22/YfEztoTmZh+KeSaQq2p2dIYb2ckGVXaWRZBYluvXeWQic7i
lwqqnmPWQJce25p3F/A/s4Lpo3gYfXp9jSTTn7KQcLUeS7SNg1i58Gmq/1lq6Z2n5tLfhmltQ0OS
vIVK2sCm6TdcjM0W4CaiCWFvkTOust9mGZ8Dzcr/ctPkrdCd7i1InAIAJhD0HGoHOAzRkwGpn730
3Fq68zLLWukcD29oivc2ct6rV1R4ZVvIeelJGZNfBBPVXW850mHw4vygxnq5byFLOcFOaG2bHvCn
Ug/Jl4+jxdPgv76/1OdQKqdlTAvP6N7qoOMtAJakDaDr9BAsH41uJz26arTUvR2Htr+OSsCrppEw
0LwwOmQ+pGy+mRpUzdNttY5rE/iLSUfimH1rRmVA4dJI19CHLHGqK358/LPwkueeftMk5Hj/2NAp
Fx7HMPnLSQ2oi+S4gge916VlYGvtiWaF64hwwXXbh8W1R0uA0dTeeRaJV85QHiaYiaMYlVYB9q3b
yfcjfF2HWVfKi2w70BhxJDlWrgOS+eR/4/g6Srr3C0UYMZDn1JroXqTqCzGjjz47BU3aiVGuNYq+
cKCDvg7aXdCH/VWSDJD6TuRQtOS4ziZsS+i0Sl9fj3SnnQJloJ/erGp1O7r9C4hCbbtQphm906xT
XsBQswpTd+ubvr2no90+idmLs4Kv1GqUA53WWbS/Wgv1xJOVgwRR3cXkk05apr/pave377K+ZO28
H7p2oUZqwZYgoxZyuhdxq4qYF+OLQZZHi1rXxuOnxS83LNuEwvPc0lZiStyHeCWsxUW36m4NPka5
NACxUmg6ORuBbdLIGGolD3EK5S/jsIdPqxy9iX17oFrHKzVpY45jtbyMZX6lDurQ/LgMrT6wr8ae
cgzhjdC0e9MoUH8ZZXTVTiOzGd0be9D4bw4iZz/LungivlJ9Cj+CQrroyR318GyIoSb5kEVJPezV
iA2JsBVL6PQrnIfI3szuhDx26wX/3sW1WFVcOi95UUeTlq7pRsTFb0PaG+Dq3s4yOU/6de2XT0Pn
t9vQAmRvkdchyPHTxVMM+ySGQSkvXcXzjl/k81DoqoGjLEI7l6dO7Xf72cksq6daTXoV8sUsuziY
ZLIq65tBDaHKs2oCC3G1ahy+AeMQA9ksJkzXate2p0dQnEDWshKKYkYJ6ou2P9nOcvGK4pN3MzG8
2FJMdDD9yIRnKrQoSRGI1F3vusvGHDtwO/9gWIuJGbl6hq/+IhO2hVV01LEBkS309LygbXP29VWY
mGa9tB25XhWDUd8YTVPfFF1gn5te/SQS8iFnX67qcrabdY2htHZhCx30xfTDSZpWAAJ7VDkIl5O8
oAlnDeyIvMo+1Ko/awm1WS7W0qe1ZplYK+MIshDrzxM5a3WqGp5neTWt5UxrzetnimWBT2EV61Ee
kyOACcmxlwaZKBGILLMstH3Luowzmsk4436o01zIWFgK4ad5Ma6q5l/uvlXsJ5diRlyER1Ox32Xz
0O8pgrvcgE3b9bIFMJx6Lceu455u3CE/9wQkYY7JCvlYhIBngar1PgPcq9qsvBoUT4Ny841QJ2Gj
RVt30Cjd4Ic81zqOkQFllyUAfXvbiSpg/svoVrVfxJyQFA6tt5bl0JI26QuZSbJzEaRxuFcio7zz
Ozm5yy5TYj7WHLbbsg126oeN7svhMrL8akdPFb1niZwRGkri8xh08bmyDW/nN8Nz4WYKsBmKzVXM
CJ2AzOOyUlptpUzaYsLKGmVTm7JLOE4vKiJZ0zWP7OCUTpcuh7aJRmRlaasD6e3p0qecX0qlko7c
p7GL/IT6Qk+Sn7OIGjdVSdSDGMpVuCdjGN5bbQa2bRteEYWQnzWpt/ZxbcSrtO8ZOla5IoDS7wEn
Up7dMOefqINHpOr7e1UZ2NM0CYWfDmXfZBZNHr8g4uqaTCUg0K1khWOV/kZII80ayEVOYoa64HGh
Xvnk86+Iml9LfRsehN4sh+Sh3vlq+UuITCis/1jBdbrw28EBXuFDGNixeqi88GRPjoXJZaFgwjoD
NcbffBKm1F6eAdm+3MYnN7LPWdPojWY130hqRfclOOCrMaEYsTbupay2H/JUvcmtIbqWbcN+qJqJ
48WicrXtEudhBDaf6qDa2opZverMDSmjeA31uf3gAGexH6U2XgpPbCkUSN/9H2LSgLDuzuVb7RTN
qTCTcgUMmLVsqJK5SXJA8BdBpi0tt6O4r8AbZew+kCdkYpYlbMLZeiilla3mw1m2XA0goKg/qLlM
hKiP0vsoTeMl4Ur1tXOcezgUKYqM6aw26HPHE7QMwRD+aBvq94o6ax7G2g7XSgJqU9+pw7rIgwFc
tukS8jeX5K5cfpJNEwbFbCui6/4nZaqc7RV9APG+1KMY8EXgpBRdGUCnj8YzOKnJLg6o+WtA/Tvk
llPvx9wITipV6VtTVQq+PX1If2Vi3MBrr4PKFrb32diPy6l29qk15b/rONwETd7d6h4BVdUBhKfu
1UagRbVZZP3MJ8CqXHeoHwglQIWDARgp26J2n9o6xfxZEtReyVGinjQpt64GkhvgJzMB9gDRjkp+
bTtDWwNS9MtJJJvNZk0AxG1TkKjnl6ERZQe5jKtxGXoq/a4E5ddyL7kkh61tHcXNjWmU+YPfksLR
g7Tc1ynwlomfN9uyMuuVmE2s3jiXXfIEUlgM51s3Lmyg+e7yaiK7C3wq4K2Oh8RI5pttB9Ajob1w
yCS/jWalbYwMYFCeG9nbS9woyVvqNhzzO/iPvcADnkTzl4OfGM9FqNH/LxXDWsiHwdubo9c9KmVp
HjSrGVZCnrXmna65+T0H4gm1aXjhAZGeJE9xdEoJJKA5QHFdEnyIvLVFkJnWv5DcWOCm1xcln/Ts
AYizeyFzqzG9BuI0vYY7MSEw8BJppNZTz2ludNeGx9to6dbjQP6WGu3A8a0urhPdMa5BzyeQabXV
W5wn0qLhhq5ayEkpLh05wvvdo5lW1kthelRgx0O3FcMwtI606XT3lGgbV01JF7CQ+xagomri8lwD
WfRFsXis6oP1FEZFfOKgUS2h/LVezM7olvCIWkczz/PnrvkprF0vN/eNVCirsAmya8ucIIgnvl0y
hC9VH+s7uwP2LSnU4e1D3kxyc5Jnf+S23wUvteJoO/r4PslnP0K/V+jbKpVk5famf/T7MDj2hb7u
vUqnxhzRLJ+H4pX9MTtPCPvab8ylFw3DZgBSgQ4emvLhkqiv4PSD1NbnqxJVADLZFmn8GpbgG9Kg
U0JafIeqkh+SgZ80I2/u5Mp/AeQ0fXNtO1l5ctEcPTNQHlorOonvUAAk6VrJfWtvUAL13Fv9Sugr
XUfiIsuqnZkV7WsMkfPkHoD1YStXrb8V1lVGpMFrmhdptNwdlFnWWlgHQbKlW957MmzHW2ajFwAk
KWnPluGT/q/8pyGvo2ug4ICgmZgepHIctlZRWZSAoGa7pT2hM3UnMfv/tiIZXDzWiUu9kpzdta7e
3sBK8tOLI8IrhlVu7Eqqtx5MeS9xIt/MWpkt/RBiOYX4eRySZlvb/fDipcMNOADOmZ3HSCc9jfpS
rct34kLtYrgcVaXfOZMs6CzjJpvqHD40rEyiarz35dUs0/v8nFIzdtb7Sr5z69o+2IoaLqjS6RfA
e5grXdUoZ7GM6tGuqupctvpvLairx9JRvevI9x/EnCY52k3nDAcxF1DIfce/5UrMjYrePdjKZUpI
dOW2yMz0QShntbdulbS4uyziKPS8Zt2NmKs69TG0DJ32Bm6gg7pukbZZfBaTbZLRnFrJ8lHMypYT
L11oWS4L8bRxlvQJhH6xNSK4oZY1nZoLqZLK/WXc1fmz53jd8TIEiX430Mpyjn32iktfJUFuNTdQ
8Iy3UlkCI8l5WYyqlnbzoH3Uq6A9qdZwmKWANEZHKKffcD7eCnnIdm9fm1EPgvfk2JCcZFvpdDAJ
P0JRdqAV6Y1YW82uBh8SbJeoxGaW5QmBEuqs+K2YbktcXJUCi0ZVQYOc1qyo5l2zX7qtNXC3Oom4
rLjEXuzwKJ6E8DLbOu2pTFX0Du+STHqjuv/oOVJ/DvM4oCi7TDjTJmuvdSBg1oNQ2lHjqC4u48QZ
u1XQQBc2EgqMlpE3/uRdZkdhzBPOuY1PGdBHd+Iiq5p3lArr74t1ILXOOkkAb7lYex3sbBmpwP1l
bCXVKq+q9noYgYRQVc3mgBhXrb4F+JxQ5mAM4d4ACkkTlJ7pWFYnWXCBWloR7vk92o8T42euRSXx
k+mluIQQs228PCLjbREiUAkCWFGjP+b9c5uZ4TO/UuoVWGAe0VeGgRaG+0SXm1UypNGzW8nuqqi9
andRpj6EwKmincVs4NMqB6DCAzX//l3JUSSbjOzGVY8FldlLMSSdb23aGvYGMZyIGpdhQ8mGGP7r
roTnlD3H17vqPZMutekmv7srcDa18+Ut/OuuQiranju3VEnNqv+6KzErm1L95a40T5VugMbRHuvq
5fL2U38xRuqiBpjn1GVJs4sUNbq8Kr+RfdFrpfqzxWz7f9Dr/2n73WpZq9/ZkW8U4ZRZ+DWMrgG0
ogHqtXipUVW3A6b0sywmuemvPmnKk9GsnjcuBQyKcRSXT3riZWKUsBN6VhhvPK8yd5rdrUECaq4S
Ku385ccQfPTytpgutttfNEAIKG/FZRK1ttJciZFQ/TAclbC6aH2I/umLpFqyT7X4h6zVPf2bpXsU
nG5i6P1zKGbliXY05UQNgrbyrkwzUr+gZfo1GNPfckNXxRDK7X1jWM097cIbEMLokSHhdE/ku1tD
IAvN7zTMh06/zuVhK0b1JPJkWsNAcE8OwrzICcYR/tcWYij0eFZfXIpVhEuYht9dJpCDXWdlvxWT
Qt8dcTmxrB7EEABP++LysmrGr1VhglpNJeNDFnvFiYNmeNcXlX8znfJC0h7Rks6KYG91nbIQs+Ii
qQawM3YJMvtkIS5ulz7IUZ2fiEh/cjIrJKDY/78cASVJwztENFcQyfxU1ca/k4BYPxGwo5hGNfo3
Ix4vcpsK1ZM86P2y87JByGFdetcHd5hugUnuOPUn/XLyI+ST/0Eat00nG88Use5dVdd/t9SvtnGd
/qTry1xQb5Sz5W2JP5j85+aD0xwpSdc3cpLWd9Pv2LJXAQWbzE1T135b2nAx55n+2Rxkxvhirsi+
vqm9sb5TMyob9TSLfhgmCaVq7NlIBePOVQxy2Nh3Z0Ax4SDuWmfh8dt4FjJoREjUzzO+wl5p4enq
vUMMZ5e1OeWjlHWfNTlJ9o4HBzA7e8BBkYvLlyGYEFd+kKZ7IReWX3RVijYJbMKU9WViHhayWR5T
VaVBowA56dGSmnhV6aWybmBOuummS+J3PB5i40HTHCp8JpF41Vb+SW8dGG6p0gWuV3c5UpSDs5r1
8i6ITkmhnYRIeBP21WDfW2UUHJlP9hJf3h0YLf1rSgOs5S6sirw/lCo/RAFFylfrCoKlH6LwQoyK
ie98Ktgw6/gyN2tOc7PmZCdKOwipFVcfdsKLW0hvorTjY+6/2jWABztwjB66IuRj9bXhpfUpCOdv
CxjZNLRiSq2S6MVvJf1o6eSvhXjWEkbs5mBgof46Vj9r1ZOv1g+To5Fz1oyKT76+rPgPrVrRw5dC
z4zLiqVZ6+waaMjsS7aRpQbRQF2FNFeYRktNvuX/bJMWbMPWftVa/kuUEDa7DmjEhyrxnoWCsLTt
6t2yzVpoliw9+BmQ858tXaA09tRGRg+15TwJBWGZRgYp0dJo2Pyo6qLocu1RbtP+KMJW5cSXNkzD
L7Pz0IIp6evsd7YD7JProiJ1uh/twYcYKBihtJS7dCcChSIoKKKFjWTa+6YE4esjWChLRVktZpV5
RrzSQQgnZ2Vdk9fxdvOkcDcP54DkLNPhEFtqqid/Ck1+pycshD8xW4Nit4Pd5RLL/LLOrDavM6vQ
ZLKF9rCE+4gwqLj1WW1e5hJDFWZOwfbW4uj26ROZ/X359ISHMSEv5uTqfRfI1bKOB+lHn1crpy/a
X7QKvZWOUz6NFgW9NAENp7TI4xOogto6YeP6qGXl34VrNr/qkUajxh5/2pmWLHvXyW772ixojYAF
rHcIFNWyA3lvX/U/ArVYC/9uUL7YkaJTfRkVa4/eDMBEE/vYhRCUgQ/YQAbuU7oyLWD34wKadP+v
yjaDJdj0421aqOEOlM9on6ZmeKMVE3namFJqyinctKoIHrMgg4bAGuBW5pLqdkk94vSyypNrNSHP
mYbxeIyny6wnXn2RuTQxf6sSOwu/8UCD/VhGWAq/X2TzcF5B6GlJQDIXDqwvi85qs+n/fsNmlKRr
vfWay9uc7zowAxpBbJm+jayv72XVp6jHDxsAChiOWupceYZP2s6p74Uo9YA9B2WlO4ghRTfWXqMG
7mIvZLmlbGNLVq+FVSRTpqIp0MuLyYH+r5tM1Zazy6Skog2sBGcnZHbs95TA+KDNT/fQj7RnGz38
IUMZrEy31a+ccNQOUaS0G81Qwsc61H7JSmP+DQrtOhoD/U2oItGvhrzQoHGw3lXNQp5VwdJ7VxX6
NViIC3HEupzIwJuHJokq9EXak3W5nM3EfJcNhBnFVBWnf6boQtyOjl/eKo31d+9b6lUc2sZTK5tL
LRrCB5Wo430lU8cxia1ETq5Kl5hPOg1HtTH24HuCoDAN+wyCQ6UeAb+1G+PJKVplCVJ2AnoMsxoL
6F0MpMA02bTglRvx+wKaUq6FeF5A2ESh9r6AmK30IN8kkTluxGygFcrSg7DmIGaTxP27GjhHNqA9
LlwQcTWfJ7sBeVIOqBAdPGO/sWWdctME/OatJBnv43GUuVVDbyU6m3vw0FadFgU3IGWvgZv078VF
CT3i0b2egLiJ7EPDB8klW/axGqxoN0+2Ul769w60BsLeVpskA3gA27rrk21YhsFsO3uH8erdXshy
3fCFfWZBXgglY7go+Hvu/CmA1ZXKEera/J5OYApGBhWg/SlGJVmhuQ4D5Vs1QuTBQpirQWGuRy+B
1iEGEd3Lj65CaNpXA++ZAHy2pCcsOEL+JD2FFT0ISqvc5GXdPTkgwRFUfrJ0x7qm2vG5m3RUO2tI
77QgVEyTrZFlG60ZtY2YHSsa+4RDMRv/cZi+OxTLmNZwcSjuQTiEFWtciknhcL7DzLTf4prvma74
lBkpP9PSrn/FVCrT9k1uzQ2C/dDJxU8pguUyJ1T9GLS9tmryur4mVebttFhpD6RKCyqcjWFj0kF3
q3Vk36Ik+9YlCJp7Kw/Ln7patwvdlGlvc1WNZBRQu0Npv7sMJadgM07QVrhUeZjMLi2X8INnhx1Q
wBnUI4b0d+ZG/+nF/1VH7+t9oER8WZfS5fte+gBE+zD+mf6dB5rPgm9e8lcVDVcaabgnM1Is6L+m
5EJcDd9pKHljAeNC+qMkePJFgx4H5cn37HcfXzRqerb+owagMHCA0N5CGj8F7PGOXaB1S7yskQk/
LQt64Hde70fLyxjcQZ2IVxsCV13Wd3oSWLc12/4vyqlf8BiuBuhw3AZlBeh4YrKxvUgaYvCdHQ1H
Ct6GY1QblHkFxp0QXeT9GEnw8KCSaC1o+fOUeOW0HqwWf0xy1eqPF7vJ36zruzkAa5cZ4dGEo3gN
FdyLGRAunuD6St30aWc1kiUkUiN0t8h8s/CvatulnoxJITLhfgMiCWoKMeSZ5V99+Jg1vvEhJv/X
VfRpzSEHGlKZeHsNS/2hSG56VU07X42RNo1cWjfvpj512NFad1E6g3Wup4upZ++vCDBa5wCeo6yj
gUBM2nHbjBwyUTHIDvJr9h9shb/JNmQXRbP8H5/zOmodvttrku6d2WEtktyiSl9Oi10LNvy+LuTh
WlFKf6XJRfFakkj1I8P95fbVrlc9660cI8oU/U6/USajejKa8L2vlZ6O80q189dBM84AhLm/vOFf
Rp5kGwsKZdg/OkM68SwOb0Q7FqYyJC9AsFj+sa3iXzFNwhsY4qelZPWRDlaNwuCa4YTMkbcUaYpZ
EQhSzRZkSwVlEfnRp+GX2dlWKIthCaQ9rAZHcXh0UkKzckEMVJwCxRBU63InZjvff5+dh2I2CKls
lHMvHentFE0YkMIAMh5T62dlaXB2YqOjETlwL+XaXhPfZO700FQ1+ptHugXN3u9fSvrwRVX2bGm7
YX9d6SCOQC4V/Cyr9MaIFdhx/mnZ9O5KKAhLIrN0GWVmdIZN84ecj8PVGOfOI4wuC7mDDrGV4T6U
QtrjxLACfGqVAQG1F8Padg59Ykh3QB6Ft4YlPwhx4dBAW4/ExS4+JOC/KN+WTmIoBan/YgyEddJo
Aht1S++lGdV2nQRArYvZIW0egoS6a7DevQ15CxiDkya6s8vmZ6W5xbFwDEp8Qze41YhIGXQTLQvA
5oEHnXoNxdhqgFFwCeSvA3COomXLMdscW/OYTbZ5VnQ3nBTelR3QAfbEw0EQEsaBFJQrSXGLjViJ
5oDqpoae/kkHB2ELMZ20abKhfcvrE1+C5lV3smCXGNS8C7FW/KXatvmiylq1ywp4DoU4NeVFSU73
pTYUbZfVTXSR8zu4dNKp6sQikJawhSMlT+YkbmlPpzb2uaRCgpMI3W/CzyiXG0dmC6DlbMisqmNj
NN1N68dkMEL3MaG24JBJ9CgLuRoHB7bB1aPiZv0hS8nmegFUFvJo3shTUsCxGxALBu+V4GV5CiWa
ADZiIi9tWq8+plsJZm9xgSKBqnChLsZNFbOd1NdUnbdHNayde8e2bzhGDW81mGQrCR8XuWm7NyI0
l/E3+CIXob9v5LM+/eDNEdg1aZHQA3OG/wl+vqofTl1iS0+ApZJjhitbjppD66hgQ8Td8KJnJASJ
rgwgQ6IVy3C5OsMLuAf1RUsYlZXy7gtSrtmX9uGrm3xxnvhOS6zows45JblJak6+vNjtTz5ZlGdW
FMbzivN9zXcfyj+FeNYStzm/x2Ti9SyVVF+rkXvyTYdtcyfXyaFQzRPcCKm89QNiwtNsXSkLL9Tu
hswGUMRK3Kuk7t0r8SrwKnedyHa2FMPKHA1tQZeufwa//CITyqXq6qSIIv3X7EVYzF4sm27Bi54Q
uvpnL7NyLVkuHU7KJ081WICdAZqGrrrVbrQNgDRacqfiQmyICoQqWIpRIdc0fSlGe+frXnOc1eLU
lpZNmHkbDbSni+kXd4Wa8dtTwvQ4uYviQavXkyd11OqLJ6EhPIVNw+Pm4ybksKl5oKtkAkw1gXgn
9k9u24SbXCaoN4CncOtQ68ZvOL3lZgWoaupnLyMV7pDRqPmh9dLs1po0RPf5h8bs479riFUgy/jP
Pr5o9J68U60mexGrdFlaHKykS2+Fj2DafsaGujMHHkPiTtPpvchgi9DUNnAY45PaNCbQXoZEBRfF
vxa1Kc1O7ZSYEuYQsKRRLU9ZZhoEZf+hy5nGvHbQ7X2ypt/pao1hEBGFZ6UaA2oyg0C6jRrVvS1A
7KLWpA32VOW6t2IiVekir5LmSmgAmudfjyFoJx9GadH1PC37epGbI1kNvkzVWvaaYD07mR0LL2Ii
BVHK9ez64thpEhxD7DgbCce5RCHkbNRrMUC9k3MhA0ewW5VRFqwA1yuOpUPFC7itEMgrJFfXXUxp
6CehUBLTxE+KYz6rR1Dd22xEsBRTs2aU6u+OPMqZ371ffM5Kn8a6ppGWp6q8OAp3nPdf7apNtooV
ACOUqfopGCr9JIbiFTX59t6Nqm2kSj7V+B96s4owK1uPdqeptH92MPtLIcBoF+zd9FOtdeAqWQ3N
V38WEnrCXxiOIBGQZ7us+UVlHgbiZnSFkuvv1vxyb2JI1OVGVcJ2d7GdfdErtswVH64PjbAyOBQ3
lmlQtEp310EzYZQXw0aO67uE7tslVSkdvV+oiEuAVfWNlW4qnHMkFd47OYOfefYyraOZw7/WoROc
Y9VscRl/oz2EIErPd2BCQ7X0AfzbfrEAmQEYgSaOF+LNfDHjp08mG8Ctifcm/H0sJkR5wabgO6sv
H0EKl5T4CITV/MEVfvP+IYlbnD+Gb9aareYPav4o5jf73/9I31mFFQD733zk8zv/8qcVEx+fhlh+
vsMvVuB6OxTS0cpSJj5nskNTasvEc6hxq/PmEGZdtXOjuLyq03JYS27s3Ll07PGPAl6O+T+sfVd3
nMwS7S9iLXJ4hclBGgVLtl9YlmyTU5Mafv3dXYyH0Xzyd849976w6EqgEam7qvZOtF9ZFkQ/wTS1
inV8ubtWHriRbPS/fSwY+VnC0CMFwJu4q61nY0CNHAruw1NnAnzm5iilaVZ3EbpWwJlo2PjiBirP
345iar9ZX/J/P4iq+9kaK9v29KdEA2rLcl2vXazR8VXYx8m6y3T7mPRVsu4BzDrtcSGTOmhlhhn1
X+1IG/R2PNn9j1H+26P9j3Z0VoXx08wT9T7NHf3YDPiYBk/6qckkfqK9XB/edVmXtrNcA1bbyspH
0yMZbUx0XB31kU3us61wZ2kvbbtLRBDE/sNdHoxqE3JLOYHlDlCtcYPGcoBpbYayG3fAMnL26oDZ
o8mBotRW+KZuaz186bS2Ru0JVtjystgl6OYPXd3cp5YWBa6Wy8hfD/n3Aq3FKGKL8mcK3vRRcN9V
OXIcZgAMQxSogmULWBsZEjdTcBCrXgcPzBLoQCNqXRDctnD1oT9JfUTu8hxc8ZXsGRjPgPsQwZtL
cACRn8/cQb73pKWA0KLgoCy/OvMUVRUUHA3POHMRXB5R4IgSMcel4L0ITmf+15+FdZhSfHLm8Z/g
/1c/C/3m+FhZsBbz7qis+22B+eVdZNk20t5B+oJ3JxAz8kz9BdQvLKDov8dReUXvs/TKLHQFVKDY
vkcbeb2Jw+Qf3gZK8SbvsN2BHNiYvTUdvbXAYjl707Els62BbxMBTfNy7B74qeLYkqhqMFGpSce+
8c4MtEnTmftB8Q9vU905whtdnVfeGYCdpjOfvenvjlB3tqzBP7oEFzKqdEZUOnOg3h4YcmTLBEv7
L8DCeTMq1v7KA8PTh7x8k8aw8qKCSSelG/imTrGYgQow48TVrgaiXh2+GWh+q3Fb/QLRIwjsiuKF
4uvApQJ/XlIebMxopvhFr8/xTRHfEfHRcS6duB/xDVCyFKw/MOMkI2M7x6eT8gEJSvHxHXk+/w6r
+utQV4ABZNYP6DW0HiQgpzxk4DTfJAb33aBJW/Rllna0ZErIlmSjpoAAAmag4RqOL28mm1EBZKE2
OAcyaSTUJla/HRGNQqKcFhjNZvUwWYOmGExq6ENHJvLPUbUAtz/QbCogQMONFHQUcOopm9mO40iA
UnYOdB5Di4rHVJT1tpgS02HEHzOHKEeQVHV62y2sApkYR0naqcWLmqIyvdsxDvKrWZ7mSbeUrbic
WrTO/VTDgDoS2yUn6roiuRY3oPvtwIA1K/qiaLZmikJVks0KcSwZgIuHWWSi8n6pSUW5GKVcddwC
6/Z3gX4+Dh2CjJks6y5PsAZDQ1K04jj0N83nI1bnxrAf3IRn9UMmNlh/Shedo2BudpHxLskmmRNZ
7IEU499kZt/hoZ0G6sbRFLGqNHyjiZ+iD9/xxdg/hykeqOiiDTYO75RnYdCGYf4ul8r3uAr+HwxG
HML+5BCNKn9ryqE74dMW/9yRmasQpIuLpPblRzwLlUeDAVo5GcIjiQbLRr461UEkpyqPkyhGacpQ
M2dNw6hk+oNTHvWiHzOPIgbdkC2mcdPnj4CKCVFTidihMg77DrR05EkbB7RAt9Gi4AhoaRmpe3F+
FE1zlOy+RsoBXeELTVLXWZMWe9rgujjvzTK0LYalS+OBebI6+ruaRFcK0k5jrhpBCboZ4TTtZ2ii
mML/CRJjmrm7NrkNNZ8HME+LjZ0y5PnuWl97aWQ/WWYVxzw3LrVXNLq/GqyoT5mSAFkRPG/JqGqv
IQoT9p3Zgj5ADP0a7TyfOKHAgj/XWJD7q1MnaWCtdFwWDhKyE0G1BglRNg0HLH/gxxWKy6YYj1Vg
ZFeS2WrMUMhYpEgJkv2suAlOCrMNAQkwG5aARP9bYC4CG0pYrG5jivPC90K1VsVZd3YJ+re6B+/j
qU/LX5HIco6qgxYVqdf2it8FrwD9PwI7rXso9XEUZbZc5DVFW/M9D6w3GnU+B3JVGPkeDQN0BC2b
VqCSCFtUIAQeBQxE/E4BzOMloO6/0lHjNJwC0ogCAq7AAd4HXG4C0hmm4HQDpakS4J3W6nfoxNbv
pCjR7/CBN7rNIPsrtDjgdyAhLxV9F4coJ73YkRspM4Y67x5IJCsazgoZ33Q7TGL3s1zPyhXS10jH
AUPzEDgMb17Jal5z5Os64NX8HOX4Lqyd4msZAzYf+Rn/EKsmOyRY5ptM/dZ5QGfVZFqj5vfKtEN9
2sLvBQN32LFjS3nBfPTfwmdatOo0LVwwrqnHWa+Aa/6ternRB4HBjhKKDBdnPT38agMtquT/uZ5Z
wJgkfeNH9XGQ0BaDliXgsSEfS78d/ToK6mmGoBr2009MsqGJ2UrBrzj94j6QSc4/vrB2MjydyC7K
UfYAaB9ceomMlzn9trQJ0AG7DLKqXTQSONySNJam9E7QFdxtDAP/PlE4yIQ2E1rK9pAxaalYcB6S
8exL5YI0/Mx31s4HuvGdI4cqSO6VEOkBLVTre4Cx5y4wSNNNr3dAyZzHhlBHlRyARKxcViKbaTcO
urwSDV0GSPQVntWimq/UigdDZCFNodU0Dnx+dA8XngOtZbPiwQcw8I6rQEejBdIQJAr3A8o15vVR
kseN+aSr6HiYFmlNO44BGlXZS7Krxeorx4fUJkX99JXvJRwFmXznUMKL/EfHj6ZwFImM1cbgt+EM
rUL/QXMIevQ2d4HyrchstBupYb3W+xb0TEkikOnkF0NSHCRDWkAyC3mEp5yLO344gfQS2E2ib4v8
Bd3toraRtdDRlv7lY9xwMNma/NMQ3+kf45K7pmKy/9e4IxiD9k3bXcXNS8VfMdBsIHOuYMmF5+ig
Q22cazKlONIQ9ZUevi4MpMYsfKYm7X0lrMBgK+/8YRw9skpqQOFnScvXcwxbxIgzs3jVlGaKgbrh
5oHn9T1ZccWUd4Mo8tBsuXxtikFZWkzha3IyJUzNSmOT2iWItfmwMJPKv5s3jir7d3Y6/vCLUNqQ
3BIikvdYpFhWpt15POHcWVAQY+CLaUjWF1/ykMsU+Qi98NEwao+dZ/PORG2YOGZdBMMB8+HpDApu
bhIT+EKDmSqH0gKesorM63JMbfkADmZUoQDeVDmQmjakmQ1nGe2hulU5kMmkSLTWY33fbyusWu4z
iSHxAtabV5Mndz1gJX/GTiCoorMvdmX4KzkKtG1RK9apSMAQQhai3c0G7xVwMQ1vaGXrLgWC7l4z
Un0ZFnx8xTz9zgLnDMVCh3r6RcL0ZdVomrpFeYz9MZYtOepb2faGNzrovaVYquEAkC6PgAiEO7lV
TLRZqFjL8Gjc+w57KAFvB0b2+nOZ6cTdikxo45u94w0oyl+1wpcC3MQjxY1sPsYcj3zn45JJFFSp
e05+D1JvLDWrX0s8bt+6Igbhiu4Pz0kcYRWmVMO72onZNnMCa6PooGIukMhaAOMKTXd9VruxCRoo
4GKjsThEYZY/dPiKHdo338xGV82Hf0RCr5Q5RQrx4vv3SF3cR9+MUfna2/46N3i2k+q0QNU9NiZR
YtBujlWZpV5xtH8CjuIYFQaqvklDY9ozsmCjoid9N4tIPpu1Te0sDR94RDeKeUh7BQ83soiElYd0
XwRd+tg7crwOY1S+0utHc5p4rWbICc/DQcJskl5dZHyj/avv2OGCb9GdJjWA15YqR3vNekBucJzB
Xa5J0avvL0mMdpTyyEYHFPfCqo3B2D07dWhocXu/PztpiGpW+uuNU6xobGVxTMWdPKxdo+K/6fqp
EqlaCLCAJQ3p2ruR0YVFMikcnSUNb3yn+2L2M+qynu4LkmFd5+w3XduN9Dtumh6Ae36Qofke5BYt
0FeBGOim4nt+KOtiHahJsqJh0qKUB5j1/mEQcwKm3w9ON75kQ4g5+kenOGbJiqz+zal2tMQdGvAG
g8O+2sxXgRU2IUeZ/LtWOfFhGs1a2kMdgoJ2baCb0dAhj5sr70+AG/E8pCD4SDgHmRU6INXBNwOS
Zj+xkvUQda03Pyh4ImOxmGT0IJrHoRHjwUQ+rB9bj/5JtJllVzYWWqO96Z9GMTI5Bbhy3r3bRd7d
lUDTOoG+BVirtj98L6TecW8UVCpUCUWq8O4uyPKzByksWz57+Gj1OmWZVbqTIgQdF3nQMQxxDFJ8
dgw6OP4HZw/Qeo9A+lW3dO2NlbUF30F9nC/bjyL64+PKn6ymv11YaFJfH+dr+OI0X7JCZFyspjsC
7Qp0tNkRtZlXJ0By4RhbmrYd1QYcH2s/L2I3qPNuq+tG/JwO4asWJNGbX8WD26F2+DSkcXyoHLtb
KEJhJigHaWXnG954OXDXurNnkksvNjJtb6Wd/d0zYpnzTS6zYkXHxEpvhYbnIWGAPSr0Z6vJv3ZG
FL01bQ60FyM1TqB18PfRiG8OUjA5cRVmxN/b3k9WXI7GrYnHztPFU3YqsCENJj4fhSewHoeFHMmA
r4xx52pK8l2K9LOnokhnzyZhz2HdYQUnMtw8wptVj8DJJ5vILaedM3zPal+fFCOqOu4V4Bi5ddoN
330UbN16zIqao2DjxoOOYZldv21kVCADard+QBKzuytSjuT2n2UoP28mUenL4r4RQ1AmL8mezOw/
FrS8ZXUN88bQsEMVMEkAgKxlNKUCdgOUC2r+RXZyZ2d3Ze67fWFhrW1s2cIfDX4K0Yd2Km1Zw3Lc
sHUMCSakGLL6i4b6u90kY6VydpvG/eBPLmR8tvHLL5kubYDwpnwdM/D0tE31FZUD40auUCXcAfcE
kAWqaxtSiaanZtx0Jua3071qfW5fQD7bqyIO2evJe8C9IrOs0A1KyZ32BMjFreyjFnAUWJP8/2f3
96N9PO7f7cS5/IezCuz+mzLIb1F73wJeHUXoaX3idud/03298NRh7B6539Yr32eozqh9Y6cpMV9X
BR9OuM7CRSTp8qsIAYqw8Pdf4oBZrXvs66LG2ztiBwvdL1OcOM6GU9ehzpPimJn2Zuc5xen0ngnA
yPaEoGjcN38OIVLdVZe8R1ZpA47U4o9JqafrCqViOynN/GMk60DgRgv+axBUX6n4MzaEE48np9zP
gJtQ8HSNGSuWi1nvH6u+sRZqNGSvepp+pTLTpFzhrwZam2q+GmZhb7RMCqfLA42tWCr8I8/AUznJ
e627krdDCjYQUVX6UW5c4lzkLSqgbV9bgFvO+o7CYReIOtl7gC8WrzGy9J6FlrQfqkK6scBlXnuY
j50tYqkB7BBAAcH1BCTQ3vVZnu2Z3JngTmb51KvMSu08pHpWgOVda/WPw//Wl2phb4wpMm7G3Csi
/wWruuGSF3KxC7NI/oJ6jW3Rlni/XuQRU8YvGe8B9GXxSR4o7GxfQE72MR5ZU5yLfSXizPL/GH8+
biTio6AJfZOali20XClPZWx9kcy6eFVBLb51QF+7SMT0FuC/0XIAdQBgKjEMdOQ8gEiV35GxXT6D
S1T6YpZBdapM/QsT82cg9hvbtg3PIYwAaUZ0IxWbSIRIVbC1UAiK2DlPkhYHL5ezUJNox1iDmhbj
T+/u3MU7JqAz7ce8XpB2VlQyxwsWLCS2Jxk1chWiD7iQ2Q4089Z9hHTtBszX9QJZfBALiqEOWoNF
p3fq1bAWjZGztroMTWE8D298sZh31koD0IBIS8Y5kCXQxY6e3hJVnKVS+kslNdOX0em+BgnWDxM7
2Rqyz7+lmdQteh3cLqztun1Ux2fTjKH6UvRRWWUGqj3AKg9d0i/GMT6bYkXmVwf6OY8l0rAtAY/8
iP4n5kbxmL2Po3YYVCt+zTVFBlBaPk4WpR2fLdrKOEg1CAArNJytUIU2LgCoKO+o5H4Y0G2q104+
DfOMxYfEsn/I07KXpKI3y5DzHROrYiq46Q5pYf5giqm/SFEn39uhjabBKnrjWdy5o9bbJ3RKW8A+
SMQcSDTC5r+VDFlpubQifPlzZVvXg/F0cWxldMqabXrtWGhIb8KRo+BycgTrgLJ1ZH9yBBe54QKb
0QIGMvNyTdAq2SkoPWkvh8wGbCxy43J13hNavWJnu1vtf7bTixQ3OGuHYusASdeVpRYJhUvjQ6zh
jcrake3pV5XsyN9NJiBBmXojZpPpt5QMZzLJTcCj9X2A5bHS8fdgjvb3uY91VnceD0N11gTOLzMJ
rB2ZzeLPTLU6A70W2Xzwml2jAMCFU7+N2lf53s8d+eA0Ka4JLCorB1zs8sFgfrgoo1HHFxXUWDwS
Dcpi16YNjdsGHI9kRI6kHkog4YLDRVn5g5qdIvTsrRMAv3tYm5KKZSyDCG3suwMgVG3bjVH1s+4w
R/dCEJmfpG60AKCUsm1txP2BZEB2GpdhC76RoTVRqB1qLSrQWfXNAsp+p5lfS3D/7iKzUBdB5pTf
Oq2J3Eqp05PtdP5JGvH5I+TkrRVSi+J3DAvujcLb7/jZm4KqRnX2bsBtd8Lb7Z3k87F5sdXQHTm+
AO2zfjQqBwvHpROgBq8s18hchU9cy/z7IEJ/rhjRZrYgh9DunXsjwUMkzEGgp6tW9eJI31tAaLvj
ANZBqilFoUS/Abw/Pt5EFWki1/2jk38NA9BiewFg7AQOdb7rtRAlplh+u7WtTTz2RTUq2VLcqAMT
5PQ6jf1M2XJiCBgcc9hrJlrheqsydigxGWmYow2gX9SmDrx0JdzllT+uNT3zwQDoD3dJKPWLPjaD
r1WnP1W8938JEHoGIqK3NAaaQ4UJwgP69Md1n3f+VqnK4Q497XxyUmRzcuK9tWiEE+gD0DndOuaD
gkKOdZ67alnLh55p6EgTnx4h5lMSmioeSc4D+ywvEuubHaXtJEflmeoBmefWnuQUJxbzsot9VrS9
NwDcbZNEQCK4A4juekxZujOy0e/vFDudhujCwKpTw4qVqWTvBeAeNorFirtRbGgPKKNga6jKdwNw
iajtxGiWT2aS8TAyJgGeiAO6uPPHV2kERPLOAVPPZh7KNnKpYojHMEpqQrkEFiQOM8fUWJ8cMGv3
qlS9lpPFpMyBiy3OoUYHP7BLxC4p2hrsRrOCTvGTcJWBuoBzf55sVnXp5jJvV2McKwvcOUiBgC7G
TQK7fDBQ8f0k53oLzANoazWCtqpbzP3S8iGsKqyEWCDXNnIrdftUN79pl7061c+yee/GDqhi1TfH
xkJHqFXBnlaSWhWwrgoDX7OjOSfDqZ5jsd4UNL25afCFuyCryq4HD70owd5EBvI1xPkDp+2/diq4
/0XpQOZMjzZ6MNJeWwEv1tCZtiSZTU9DejCSmjY0LE0wApPhHGF+Vra48T2s3wF1r8Qj0ARiz1Y3
NLzuyqjaJk4Re4wz48nUM/3psRS7NJ6tSSa11T+s1xRntrZkhvdXCM5kEMreA+CkOgw1Vqc8NTDu
gaxWHZDGwNp3VclrECQccwt9bLRpWxnokFqLdm8lCo+oYT4rSMtUM+7dG5vZmaxTVOUf+niNhy/3
mqrVdroVCBJxHatNRf/gmIXyjIo8j8QqbwBUi7V7cETCKkZZ39pXBm3J+xHfsUY8eICy1XZh3pav
DDEMZewfGr2T5xgdZkzHyOBoixZOg95366zONPQ3IqR8idFHmO0UxQg2BVnqV40NDONpLU2W9A9j
VYyZ0E/rT2RvKgGQcmm9TgLWFdKGQL4krCbCY7KQiveAe6ZgVRyITQTINChAhyAZgTGRAosPAESr
SmU9y8hXRwHN5HsTb8KIuo4FLFduPzGUcd23QMbdSa121w+dmF6w8dOhDcBDtJuNAVJbwkMflbNH
qxmZ21RRu4oEfNUoYK1ojzaVk5vTMCF8LFJnbRKs7A50B7NhSghXysV7jjNpyPLGcQ7usORNQvmL
WHzT7XCTTs3wKCXbgDD1lZ5f9OSanm4avgdJMTXJi1KvTZ0UrzdPR3qIklIE6YMgkdeX4eR6iVRi
QgV0vRqtr6pkvNANPMS54ipm0i9pePVZdLVLRrZZ9csr4fzwmD+yGEgpUZKNaCSbvsFuA/fikLMR
qW+/1khI0eiwoGeT3KgBnzhIMdB+FqLa9tCh3xVrkkn3WgdFsy5Khx1IEc02JLRg0gqTTJiAjxMt
PG2O9lhcKRkvFvlghSCvwZVGoob2IAfU0Fk+iYR98sf+SiTkKfLKFIdCzBshH3C9ZrWj4KhhG6Ld
U9k4CSg5zxe9PV4PhTaJsz9aGVo9M+UjMOh/dKDNXfNUyk6j2CigqEDdiH8kEW1qFIysKt1XvSGR
cQcJMzWr8tl2loOXN1rlsakCNIFCsmKZ+eawjAECCmpLC1O1KAYejxKPW12TRq8UQ9Lqg4qss9+d
h2RcZ6r6JdHHb7WMpfO+981vGV5pYhXVjzSwtPaWvkZqxfwG/AvZCrAqEPpn8R9rJpZWZ/EH6zkI
WaNTkaxn8R9rOqSV9Dex/bgwXfxc+EflEWhNmlx71EGKiXwtZrilcuykcnwHayaKfdrEOjl9Em9b
0zQnUzTYDaA86cyfrXRshKlV+emVKUWt6m0y+D7qLHnYf03tKtynQ6atgDdXPcno1XY79JH9tNg7
IJ79X+hlfO+LqnqpWZMvzSwojwHonveqIamrTIrZE1Kes4/ah/4vLR3fR3zxv4zpKHio/vjYkooi
joI/VyzrdmNsLWPxfsMCWHC1mWUaEDd3foZ6DWHGxGtwtp3NKFoxvNkB0H8dfOeviK+LKL16JD7v
aK/rkXMnbQzIDKznCuIw0uTMajF/UtgiLPNvzWhm7wZgNORgKH6UVW0uaisugNdQ2ndxhg9XdWDZ
uzzGrtHHn1vwIgg3IJWNl3kfJtvBUIC9Te/+ojUAi5kaDaDdSiyekz4abDBUiI8B2tzIJCMAquAl
TlXU9ZUdxSaT0IQdxVfrmqGMhpbwgCSkqBrIaZsCKH3ilqO7zYgUC6Bl6mG+AUlZ9JbhhlnIp7uY
bAedWXuwvxzmO3O6Yy9xexsPNnTW7smCYpewp9jzpvoYmxQUO+mNq9gkJ1s6ZxoWILRwRwUd3mmT
Gk+qET0ALgulDgo3nsCcJC9TB3QudmLoT7iB/KPWIvsslCRCk8tkT94oPJaXtmZp4MdBMJ7J/jHh
ObBwMdIMPAvB1t64nzgZg6ItKezFieKT6GJPokQx5OWNvTgpOght0OuN73RL20n9hPSFT/17JUIx
hmbp9joI2+6p5WZ3QPfFjzQzuyfHCrsnsD2/YFErPdII1KvNGutYyWIaWkP0ZOTIDMOZItwEZEkC
pGQEJCVtfC2YAtIxmtqs110nxQtS4maggPPxKeBQBg4qI2SgoSOhTEEN1vygcyA/cZa4/tMjjc5n
aV4H5VhlFn/PdA5GZ3hRy+01HejyZ5OSzERALcd36vR3ij+bi7Okv1QRZxnVtwE/+R3VDrUjcai/
OCg/Bl864wdVRzKvU5waQFENCoUiFWBMEoseMfPBUmOBVQ5S2IXiyfhU+YpJeb4etTraAJ0+fdXz
dk0GFBIf+PzAAv4vIWszUhess8cfIiQ4b1Wwv6fFmqkOPrqQMnvNpXpNBr2ZxQsNTU/LsPRtLyor
vpR9LfqqmCm63VHnoxbSuwyE2+eBW9la15pmCybM4gGtnhb+DFhoQehqLVjY7QKcW41ldXeN1cvA
SO1Bo86qq2A6ghlBpN8Gs6P8HAytrlMwVNX7HhPBkI+UQcSMM3MSrj+Oqv6AbiJw9Srdu29q/r6y
Kzla0K4SZaxbNV3ro2bp2uZzQ7IJg+a9KnmwxHNMgAyDCOi7A/LSLVFHdpoqGHbXM5lk6qflRjdL
QMVcGCgLC8QT5ESyDOyknziFwLTwMkEDQtE07oCtAuXr2yAekoWfhGxnx5hOJ6gmfuwwodtlwGpZ
ZuCj+p6XA3qB9PYtkWKAh4CH7MgtUwM1JVaOSAHMhlUrAd8QNST6SrOBcOq3BWpZM1TrC885djGi
8Tll+W1ssKSiKD1q/8fYpaPkj1YB6gEtlTlQiYDFSvgFdcz3SWpHX8YePVdyVJ7lXCygX+RkT7gJ
Qg6GmXiy/xiH5KamjbtZ3mioxu+66EtblvKV/HJcsqfjynmK2mVwQ7hFBV5x1POgcCVTuc6O6A8r
3KYBY06FRpLlPHMjGWBZr2VRwiIgxENGEzkynn2nD9t5TGqaRpLMuviR819j3Rxzjpf3arUdMjtx
k5qF97SpffZDt8xwyyTlLCI52DSaRQ1gnMVo4cZYBJatbViv/wSrQANqRKzd3FlA8f8TJx97VBMq
ffvDMgeQ8F0UFFdxJORmLHCN3ShSMJVSWJLP50DxARitj6C1EVF73UzdoFDjU48e3qVj4DHRNlHz
mOYtepFNcAsAseNIIiwWAqCzHScdiWYnsieZI6NgoMyvnSyuPJKONgFKU8CNY7kZ4/UOTMYpCuqZ
7eGbovxhtxzALkjeJn4ITr8ukZ+jONVXwB0+2wr8xNlWUzPrylYqfW2yTYD5Dk4BMEbnjpW5vqjP
aaog9PBYyu58q5RPQSiBX56SriwBz6dppXdWqMgn8pgVvgGFIxSzx00o8hg4y8GiQVyxWO43jooS
FVtVjs1pckLDsS4wFJMTrIUXW4AJmtNMZjamiQ0NZy0ZT6GEbxNHPy08nsaXvHI2aSuAUgatRNdA
kp9KrctPoWJgToaJjgzG6+Ms71UZM1bbKsF/BotZcbGd5UCDU6e4VvlYSaH9ZlT6gx/17WuVaWwZ
BGV9cMwIICBgRFui+RpgDihKpX9gXZuTaY5VtCtT4EQES1WYgt7+rsZr6/U8RwEzYeqlKtdek9T3
QDPrPFslEPcGJ/6eC7GZAyDVqlLgDophnyk5mqATdW8KdoiLE3how5PVZN9JDKqHz51invGHrh82
Kt7RLsBp+IaeCvR8CFPQxZLsPC/uUP6RJSg7B+Dekfh8Jb38XWCBDWuBUn8kxt+Z55dkSGT+7qSg
X5NSQRPbMFEBA05P1WojORaoLN4FoWV6RWVnzwUA/7yAx+c9ks1abkgmCm67/2R3E4ULj1H43sSb
7BKbuwCK6u4ibkxvCIu3+jLgTr4d4jR/dbg+yXtNPsudIFWOfT5WrgQlvSZunMDmNclnpxbLuq8f
D5IYIEEl+WcH0bXJvu6zTgBDyW5klOUJ5ASLQSsAlqbL4VNUxSAwwVN2TTKykGR5kWp28EQidEVl
gMcANwk5OI4crIqI29LSGpEVsJBQmJamKOcg8gu0jCWZAdgVcEtLePr4DB22QcjM8aRh14skpOZA
m2BtCMqLhokYUp0EDR3MOq60TVich8xB7m8ezr4EAzYP58hkrAkIsVk7H4iOe+PLWN94nR1LW/L4
bwM0n5zaX//KVkdXWcUfQDHBnssY5JSleHDjleaFSS3/KLmje33l1Pd5G6FSOIvAxils/Sj71DaO
iubeRsPylS0wxU3FLfIgewJXtwl6C+7sDMtojgBwSpb4j3QvadW9DUrh/1KGGF2ZgfOOyh/VBZpn
+oSnlrnSNdPZ6XZ3dgLEeP9Sq/Wb+K79JaMiz3d6+91hoepamuU/8tcEdWyr3gKgUxfooLxAf/km
qG2Qh/HYXoyOHX7B4umARKgh/bD6fCe3qQVIBXx+4xVu/jIj+bvp9PVXx4pHrweQ00MHhvkVqGIH
9CkjZDfa2W3IKq8GF9y3U8hOURAyQEiQnJm/rFG9Cgk6VWDWXM6SOYW5YcbvQZGyJ84Hj7CraVQw
rI2J+o3LaNZV0M2jj34poDsmyGsRU0FNk75xsmMlVt16XmrPjnlsxLuIBqgbIc0o2arQXJllx0Ys
zfGz5oOPGpT6ExoJvQiT8n1XGu0yc8CTPSraIhSlGD2rQg/gZ9HpP1uMUZHvmbE8Z997e5nXur+J
SlC4WeX4SIWhFQjhXDOynPuut9Gt0WrpghS1uG4BL/gtqBpl9a+edgrWsaAZ0qkYNUktTzezcPKU
WQB2Wkxfdlrg52iGaUVzCzYFKjYOgQnAyYtIK4z63lDVfJZnMqidglaJDqGa20ir1BrAOPDvoyHa
hK6HpKV/EmkbJ9MWSdBJj4XCdRSNF1hxfggSY1nIAVhUxN6o9tgLc/NKFie1eUzLCGjIYnmOElFl
mpWLrBg0b043kYKGc5rKaPpy0Q3Ntd0cpepbaVOjHsHAB7/vmZaKxlmztL3Rd9QxRzecBJKDrnBK
d9aRUAKS3P5sJTfDLyVBZrgxgi+ln+drzAlKPIBF/uQq23GbHEnCeDKfcyOzyZRYQeccZnC1L0p/
RLTLEQbOfzq51q2mshGq76CCkLk+BEiVmOuGERiK0ZPnLBPRFrT9tNaEjOo69Zfgtz5XnRhgp0uc
ID+An34z1oO110M0zelV3wOdCrJAs7BuR1mmpDGmISUGSiMVuSXIALVn76/yBGLxX7gakl+7mlbq
SOkCaTrP+JHldj9t9MvQtBMQf1nofBTKWa70BWge9A/ayb/oryMxsAqT/8ABmOreHuKPlo7filIJ
CXc/fqEaqxdtwzYsLe0v9mgcqTZ6DEHH5jhZfO8D8uyomrLhUbl1G7FVhuf96988zaSMvUbl0b06
au0RBcpnT+6UK4lV0tkzGw+tH6veXMKeK6BuqJJBAsbXn04Mkin4YlpTsTopMMf1URwWgg2UEpK1
qp3HVFZPhv8ea25OIN+/xqd4hWINqzRqOy/FmsQK/CIlyN97XB1+et6QQqrU0ptlqExF8ifm6WpW
FFI6GLhAPwgpVigCJkAUu41PCoqvigP3ioREZyQMadwxXVui9MoBoHCiVagXHZU9TxWrWtGuHGTq
vtZBNojKQm1BMtqoCbCuJpuGoXzxSpXy0HBHJJaxUnGJOTnxTEUS2QKot4H+n+G5CIrAG1ERvhgH
ZLbHKvlZOMip0ygpNMvLw67f0NDIC2dlDV2wpOEAKsV9aIOrjYYdN8uTbANMnAKJDYh1XKti5iOJ
wEL6EzAT8VXs2lD7TZQoMBWxB6e8jt226PiaYjfJFDsGykDribhmLRmP5CrOGbSsJhLm7L0HKsAH
qGBCDb4CEO47S/MCtOmBY7sFyDDZT7u46/Zk3n4aZPa8DiecyJ07+7Hqi3sqJRt4ito0GYt1CjBb
qTYMjDTt+v9wdmXddeJK9xexFrPg9cyj58ROXljpdF/mQWIQ8Ou/reLkcOx2+ut7X1ioJpHYBklV
tTf+ZEEuqIrNZsXVNqUys9mO3Cbh1Qa5fJSizTYUiwwpYOYlJz1AkR6JSJmY7mXeqYyNhFlRnGIr
ANlH3u+EKgFECgyAorotb4oGa7v63mpBeaKawVBZJKknFzSky9WCwI/nGO8tQDBSTTGEXl1iGNSY
fPUnh8hYmh5YbCm1C/h7vGyHYlxS5reJHOzLezevT7k7qFaNOEpWfogVIeV+yegmhZz3IyD4HNdb
Wr1rVXdpLA5h0dV7MUgXFaS5e+pSdFQCv78ABIgDWuEgGvrk+WqY+6q6jSwzqaChlE1ReRUSKk6r
n9j3LvHyByEdfpcAvJRGdCG6Wr3pvWUwBC7+2AOqFASJjV0AxECR2c7Gs92Nr9OeLgUFoG9En27e
GAc9ipwHwGgjzaQWc54dbECT6b6FPhghgUVhHIDa5zxoPsBryCIKw600dOdNpCB91P262joeO0mr
RGtO5w5ntxjA8KdOG/BBqL5xZBGobXXE2cGiqlz9GYXDIOPzXXNn11b1ZCeORMMWOlubRltqAkDx
lUwu0QyXdaeikuG6twEbraJRu2wMmIxFG7f6cyvACRzHo4lvVcKnaGSSVujL1oSHgv1fz8bAabxm
bZGsxhK7IVoCoy8tOycl9hi0CKZhCbiqBS2D5yGw/LFCV8ak/be+n000+3I10Tz8MO9vfSvDdJde
DCJsv20BDV75NVpmkFvt1YXuwEOMUjylxdsR25r3CjLRrloynt1ybOQm3zkymZBijkzaJDqZRgsI
d1XnMi/jbhZ96VwmMxXD1C7bgnL0/nObyfxDuPiXzzyDHIBOUpQdVtECbVdT02dZavwc8egwVTHR
sHTjA33+6SLTUZDFNKKu57yaRPNKoVKi0NX286LjfaxYDP39GPqrUNZ8Wbq6jtb/v99FruTL0YiM
T7XkAXhz40ui7G6iBKm+jjxubXSwrN75WrYzmqQ7almM83h1IbmryWbjWRFAX2pXQVcojak8gDG3
y9IeS3fRKbALpbCv1mVaOWzlRAE7jAKHSBGI3Wv0ESxNYBceNZUmokurUkOfyRpQzaHIWvll2CuB
J1sllcgnYr+85zizTETeZSrstYAtzJp0ERvuygKu97OhLrE3egsZtv0+sGMJHphmONhAql+Qli7W
KPfSAoUxjYBHp60tR5ZrGioY3QfQs4LLGdEAVXAJmVRmv6dpKCQbBlBPoMobR7JZdxMuD3Du5AW8
XNP8FI4ZzhSuBPLH3mFhuWpQfKrQ0JykftVdcFpoOktXmtS8+6R1xI7zpt9XHQAfc6wrV8LW4q8j
c2N0tFvjX7+8cxvVeFdvnLP5kzeLsn4fut3F27aH+CsaDeMFeFCGv4LmREhs7NfcXDfTlbx609yF
mtsCF+8qtWskqW+9CYFOeRc4pn774E1zkzc9eaOenLy7qhz/6tJ57rxJkHAd1zi8ak9GlN1PLYg0
xFbhXlBHYhKUOLY0/B0BPwkX9PMOEJUJGUozu/wcoX5ggo1K0cyzSmqgo09jRz4XWoczYIUiZfpo
aQfhDloaCHNKRfJUJIpbjoAy8uxwsp0wppLqEi11NcBKGfYT0/LhkZQUrTVH/O4S5pSKhn6U5piF
P3T0pXxBqhk8ehJ8zGMlu1fbKhc4zNG/1FaaPhRD+eaafvfKQZa7d4oOtY/KSnDA8QnNt0G3jqGT
o/67qdLHxtO6FxOZJXJiAzgSbSf2F2SFAmK+EaMDyH4VUryfmAHR19ZD/YtA5vmB1c3bFLpl4X7Q
cY5KTiVgWm8mlqUPPGlA7dv12OHor50e78PEfg2SqkpNTCFdRwyLSgdXsAx76zixD6AeoV14Efgg
edsZm4TrqGdQQ6cZUnCl8/gVCAnVwY+j6IHsIt8GsZ9mPgY43oRFZEUPScVRtRo02YaRGxmycFXk
iX5PrnShKQoH2OJWqPNi7Y/+1zAxqsPkpWF5QpHJeJJZYhzQIl5kG3oq0kzPdxt9kpgljo1U9HoM
2DYN0nxnxon9EDY82FSezZcds4Ef3pnMVlgghx4d0A+TzJVgHioMjjwyZHRBYh+74awUQCWL4YYi
5WDjFHiRU1SySVHFcsp4epiikCxxDfRJCH4OgACDouQhvIQhLfm2oPFb9YYuUJfvvA2gI9gADrNE
mwwu6MEFYNmn4zwcyyOohS+WLZh10ZV+HZOPiggYayB5UJzJhofoZp5ikvkkvbW4mfUageIl+OUE
V28droHVgHrFfMwPWOdxHGWAtBXVgMDVg8hocn4e1Oi9iEYkV1atkKCqRMZ5ndhZuMpsH6ddQxGd
6a6KTPT2t461mWWk+GCHc+IUKOGhvSFFoqLQXde35SYrUDsnQMjZ2ECQXqi7FOfXMXCcXGxUlEzd
TbJZaye/ZLNd2rGbKD4DyHwREF1HzxxjLyNQqoXl8D0GuiU+dlF4sAOQqyt5ArLX7wwY52uH8xv5
bE9y3+fRVwskc0RvP8dhSq7ixCYAfSzKVQXgNq3qyv/Cin6at5FBhjPWNj5wbvpfHMgpTmnZ2Tr0
TSyMftnnRMHw3h51XtNzzvaO0Nmjg5R3DGS1rTWWgAFuHCBLRT2/jEVVmy7Q8Xc5w5EDDrmKR7Tv
+dj10LAv3aOeyuM0BGkCvnk80FZ+6bWrQQ0/9QtLDetLuwc5RFHkaxQ7hmtymeLIMAJBgItz2O7Q
WCjndsYcbz5gYgB1XxpHf8AbOHCDZI2+BGND2pa53b4GFP+StMCGae5tszzzBC9NsrArUB/0VfFE
ojkaKUEWkk7RSAuQw0598csl4Gm6l/fRyEJFk2j0maJJkezBir7tUFz8UtdAoTLsKD0AOlTes9C1
MHFh/9CliWQNCk57I0abiOYWL/xqayZ2N9nWYPz80ZjGUg4N+zPXtXQx1kX5IjrUuVBcoeIG3LCW
ZPtJ3Nk2NpqL7T8+Q96GQMp0NBzI5CAO+B2BwQdqAUKDUxQHuiIf6LD12vxvForAoJLe5zGM3Ntb
feY+9mLIdoXTSrDIAqGNhshiSLAYYDhetYR6EwdOttO7Sq4IdC13wE/zW9/ZeI48+5YCTAkld4Ho
i0R8ifLmB3wKxTopQaYy3wHgSADgCbLf2pEvaf8fO+BKbUXb+MCftBJ/uKO3ahSzfOmC4XpLb1p6
KRtdUkyy+R2NarN8CbCkfmsmOfpiZr9p7Cp9NetpTHEphjdW/SYz0RydR+bRL0PtL6PIDugdrL5L
I7aQIhL8QTT4mdWNznaljMKHLDfYUuA4QKWTjtRBp5ykcKrvqQC1Wx7H4qEd7fHGKW4kW+qRzr71
cMoiWR2HMHfrjS3ReZnY7U9/xqaIwNcQxa19TlOzDECkhyR7VKXJZrIxWYNXb1z/JHALzQbCxYR1
8d6trV0Xh6zgRp+QMcgtwkxkzF2+slPWPgFDAZvxPOqOlPvN+uYypEQx6hJuh7OWjP/Z1/e9lQSp
aRIEwbYTxUsbx8apaWz91FvCOM1DuquV9r2tW8eouJ7tNNPAOO+sKZ5n8LdkYqTTU5etKrDZnMT1
gt1wehoyIC1+kDmtCWarEh/7q+2/cCUvUDKe55AFsOxyJCqnOqAgYm8osx+ewNYpT5Zv20uq9smk
/6Yl4/BU5508xYV+Iyf7Stk7V3sVZ7YnOTBuswfuoTRQZdIML2gWYWalG6plBz8Ournmsna6G5VN
N/gpwFBR9G4kZVmvSBOMofrouCjxyq2trrG7MEx6D60mOMC11VEw3dHFD6xEW+Z5C8MSjV9EP0ea
MOCAp7jcKlK6m1sKnKTuHclAsvVQM2mnZ5NF1skTbB/74D5thyh6qcBit6oabm5rNXQ9LzkkPjCY
xsIIX8pa5M9mCQDwMq2XjlFw4Hjm/EhKoNqDxBwJrhUNNYaOSpSxPAq/iV5I9H6qQk2lW725ndw/
mUr0B9LRo7k+54tU86ojPZrT+jjY+KfpetDURzE375u4F/cyb6q7CoVIZ6CKiUUbcNQSjbELDNl4
AACJbb2OWd0tOr8dz6af2a/1l4HZ3WueZ9rZcQaBtlUYaTZzPvUhLbC6lA/opIFbGAO6OkXV08pz
Yu2rGMdvrSKeS0DBkGtt/ZPVaA4p0sx+QioCTG02qoRq27GxzLSCldUbwewUwSnyAUBHTmaEstwP
TrGaqW+QbsyjKN3FALRftsxK9w3Tyucw0MKTrNI/nSBKK+wI9J+BsOMTKYse9ImBIyLUEsOWLiAl
2wGftbtvA1E9h5UP4tUcGwpSGkZRPu9IMwUw83GFHJu+IZnU8+YedTQ7Urb2WD5bunX7OBavohMg
VP+cLNQU7x9Jog1ub9hFBLgvKMns/SPF6pHwm6H/7ZFowuL6SOSb1f3NI5GIHilzunQ//RPV/5B6
JK04JY1YF0DI7HXzPJ9Xzoeb0OHX2zrTMeZ88EkHpClQZLDz2oLP7TGKuLvgFhiAtTiOHrIKJAS0
dv5MQYt2UoyqYjYAktpHj1nBwXm4oOU2eXRortvbVWHiIDPO+ACQCGx/QRSVYVW6dAPXPQcJiozR
MVOtGB+tP5DX+2AwhnZxLiTOO4DvaP8vBih5KYAldhPBMIJil5vSXhIPMQjisG6OHfA/cvM4sRaT
orJSka+cblJMzMVS8b99z8JO3+Q6Dol04HVM1SJRLwAB5GVPOg/1PVmgOi197YDX8S8tIrsRC5Qn
5lOM3AIECA+rmxizhR/agAZRECAsTdDDGBO7MFb00Z5VqMBKwID7woSn3eHdfp/ZbdAsq65e8EYa
TwMD1JftlvnC1c3wlAine8Fmx1sNBg4MyDUEjDvewQKRlLZ0eu2OB/KelJMobm6iOVb2eTSaq0rK
S7SgL0A7pT7ZXCGsAXAh/wmqnj3aBIJXswKkmj3k6aHuWPs4MtQ5fWIhcAB0MIK8e6QYbVqnC6wB
23MygMtTGjI6gLlVf2I5KIaZCLs/Ar3+w80b/dlsgaYJAJN+U9hgqdNjZ00GTQdQpA7FJHdAHBzO
QRx5S1KMBY6vA838Vnr272NnYaQ/F7r4NHaN3SZwS8p/ExvVJV8ikK7P6wdaodAipE24ib7PKlzS
0ObNUC/m5cmHpQwNycXPshAvV6xxQtmUKRgBfy13QK3Elsg0p6uYNewcmDqKsXOxH4CQP64szWJn
vIbzbVc0+YKGUdc5zVYZamXA9yQjX8kdcK6iHfJiTcI2jb0z3c2GyhcN/buqyIIXoFD8yTQsqVv2
VnpZ9aenl+OC46X23Av8brtWmR1Bx5mdjXas1gJ/G1+VT656BuGDdXb1p4izcdHpRvdsxwnQSUwz
PeZZkZ/Dsbn4yH78MzfOkRgnhlicE7NzrJhj6Y5YY3nkfg37cdyRHDvt5sIhi80J0nqV9udse8Mw
q9wYRysxkcZObhSP3Nze+5NGVQrglMFz2n1U4yCSGdZ3YTXFi+Xr+UsFevQk9uQTjYB7YCy6qu8P
NNS0wNw0WaatWh5hgQzcv3NcuN+lGpFFiSPcD+5eD57L2d1zuLYiB1/X07MmXzmAdB8Tw7XOQMMH
vYcsjG9C1+Ol1Fl9Bu4yf8bJ1wNqyfVvhcn1deMU/i5WZv5TC/rtb4Zd5nuAGTVrcuZG+WS3mvf0
XwelOVI0bfw9qD/kT8Bf9Z64nWIJYoBHWRynHY8AEdTesgC2Q3uVeYujm97SAP/B3bQTGvAzXXqA
INuQHV0Yi8Yb32nvM/zyoy0T2c2+l1iDM+wBFQDwOQUrOAdUvl6HxSU9BgWYfcmMFMPVPx6GuF6j
S2p61BuT6+POj0GPS9OGA5APKr2JNqHfGkcJqN0VOndB/VIxEwvf1DaO0y3p6WIpoQSKDl/cjK+e
k4aMZp+bGDe3pI+BXLt0PKPZANmkeBkbHE/FPlDRUyT/X+wE1Y51nC5MrwWMD3heftguj7FLhTJR
1TBMxx8CDckVeX8UV5O29IenZkR+2mrzF7JQ7pWhX9yRdb+4645lPSXu4wyTRKVvoFqP17pojQlq
qTVGoC5R0dyEnURGNUnptneKi/1cGkcKunwmQ3Ld3qa+q3bMSYHMhNm55pehB+zv0KbukYYA2xrQ
js+cacgSdEKR1hkb8wtpaWgHKUCByjLcEZZB2cXGzjXFtwn3gCAQCAyBFCDT+PYBKIaUTsXRRQ8l
jWan9yFJPrtrvtOdehYUgPXNG9M5m71h3+Oood/IKiqWNKTL2ABFxPI1fxGg23jLDG7f86RLGABg
tE3fcP00Gzt1Ep5Q8rqfRXT3LwKTHUWnGf+L4JkchzWQ+ALTYmuquk+1gD+13lSVT4X3XRVlayvw
LwaJzQVeU1NR/lS7Hxc4NrYQgYr3yeBXhNlgjvBrCmCYAA/nQ/hqDDa5AHJBYeirWoAbb5nWOdgK
9AxZONX9WzuV3FoA9J36jPNECx6UcaKUZKEVgOFHt15z9FSzcRP2f3Mw0YwAANRq0RpJeB+GensO
tfIt5lb+EqpL0aN6KmjSJxpldeks8MdUHmjINTB6iap1Vg7OnV/GkLfnqhZvjc8v7mnhfXS38e2a
3Ec2+hvTGZ0VORSG4e5k2p34iM4MMwQGHppa+LroC5SvVH7/pvsoZgEfzQsIKY070L3zBcllANju
3ARd1dUsVWb91SzVWLoZUyYOph88hAmWAPjfAfmehUShMfjhs1mn6SIJE6wkYSFiAPalJSj7Cmu8
tTDV3qPyrO3Y4ehZa+Rj1wfVc6qB317EQPaOw/5gO627pOHQOcOqklkJgF1oHeY9/M7JwJZqWbHO
ek2IHhwAfHuhhqGHI1E1k/CwNcIBBVtOCIaNc6pQWvkwoQ6a1qnszH4ezboYlqQjvyRlHyxJp3BU
9tGIcy7ArTnOBstabR9qYbOkF1I1gnuvF1mznN5ASktD0oZpeTv8rS/wOcErr0LhfDjH2ZKz8Zn1
Vbfxeg9Ui/WQxt0WGyI04aqhyMfsOaiQJ227ZxDoorHcNlDd0/vudjLQ3eFksvF7qrt+hX4OYwqW
qyZ0EaAQz9IHVDkrfwpm5Ytfpji2LDLzNpBVm98pLNlfn4x1lXHPOmOfNwPQrcISa+sEAOWgdXiM
rUI8miNmM0S4I1gp15DGAR94dfwG0Kl/59R4hXEIsWZeUmjLtS4zReBa0ds2ObYAbHysUFE8oXVX
VZ8vLb+zz6QwG++iCOImX+Yt0Kgj1lpajrbI1l7yRAK+20zAdgGgKK3U7Oes619qHulnS6FK1QJl
QkFftevJwszQUwX7UtmT6GpP3sByvrVHQYU4xbWOxtbWMTdU1c+HzESv22BuqAWg5Y5xMxStdjsk
7b/wHfW7IBzkqugz/5QkXn2SmHvdWZl8dTP5SF08uivuwGGQv8VGHeENAlPZDx9NbdV9qUwzO72Y
WmYR7UyefHUA4HesTK3YlGh1eWlzq16gbz37q/bWdNqVI2e0APt888VsfX09Jt14coLAAOJnXW7G
XOYvHRuB8hGL/OqUKid+dSq7bDzZeWkeewtU532VGzvUf9hAziui/gya9XxRM9tHVtZCj566kKKQ
Afa9oETMF5HW+xsSMiN+TgPb3vgN9qEEn20KDxtjlz2W+pCcSY6mnOG7E2k/tb69lX9iD2hRFHAr
yBkVZ7Yn+dW+czLvUTjlJf5VPtvTvN4orbMbpS7a4iuRB49hED6jlqT8iXz2dKMkvumXP6+q642y
CXvXedJ6icbGoEE1CzA16LPq1uDFKUy7ALIt2uro4+t2/RkNS6B0Uk122uiAzvBqQTIVQ/OyYXnp
3uycMQYiE6h8/NRPn/r+NNXLopUlXteu0CYluygnMFQzBpO1nmvBunNEidU7zsJH4kpR3CkVqKRA
COWYzi5G4Z0lBx1pAijssvNKbKFxS8KryaTI4yY+tdZ/NKTZNj5Q2V6NzjrRtwnrRZzuVCx78hpr
3P/OAovkWwtP5n/ZTQC+t972FykYOf9ok3ZJTWfM5SjMScVrDz6xlct5fOcMmjg0PWAeUAHUPM1O
nffRKfRV8VcSxncmeEkPjTmWWyC8NE9F5/mLPqz/47lSWycJUz20qKMGT1V0potXiOgc4vR0GpKs
DsE7Q3ZuYSPXMBvOfqiKKVYKgeqO4OTp983IgVqT4FcVoFMjuwNwt73gCv2IsOcJhT5Xig8epCCg
eoKTp1CDQqunUCAkung0gMT5OSX6vKgBjYYdB+ubsQ3Ei0t9B+kT0QXrogC+GjaNv+wdcKo9ePm6
8LF1z3KQroGtPP6j0CusF6sa8EaBtmFRhLMD9H5/CbT+ngx81oDXDYem9+TZAhN0GbZA0UXKbS0j
T/zWc/CA506eTPcucyY8eRld8O2g8OLQi5bt6a5EmnG6Gz+RzXafaWff8q/IB+iemQP9A0Qfi0Ha
4gTE38zbA3u3X3l8yJepFBXoItUZqJ3UwB+bVWRvPvsgR9rrWfhAO44bfMo27ay9lcQPtAspCPON
tixaBzIGpfhsA6PZ+aT8sIGhIYVUc7V15m0u76cc59x7R9R3qIER+/m1S3eot+mntzDv+R0qYi4W
pIzQ6D+9p2lojTUwtyt2MNzRvstYYE2XwQRXEK8jb2GZI0pTSUM2SSN3btXWx9bCgSHA5OBH1kL6
bMEGNPOvyPpqOJamtQlTXisc4krWq5oDfI0XGoh5fLdYEdMZ8ZmRwmKptopco1hh997cl9SLRcLZ
mgzJhcJk+BWZos5hZoVPSIFz7NmaZHQRiWuAKQxIEC7f0p9ZsGqZ137vgxorNCWlP9doYw1t+31U
0lvbIhXdjZS+YRdbmervbSnu36QUl6RePfJt1wDzX9OXlbEOx9x9mGubnWgTgXX4vSRRkrkDqgUa
2OcSijMZsimy6dUo+0JUmmd0W3s18AK9nWbbHgnnmT46BADNIiAwKEqqC/L21WRGlZY+gG9dZ2AH
W32rPkShUCXWfp9GmT5ocwSy1nswbNJzDGV8qsKyPtpZhSYtdREclOtm2vBl4o8XWaTuYn+4VZCM
PEiBtRNf0nBWUChbhZpl8xyzx+z2WSik/Q4gPVFv91+4tvQn70kAQjvAzKU3A/1lT68HX51StEO4
JBnZzq6pQGvnVXnzUiEvCa/p5eODhn7heC0HfTIAoKPC9+8S0ZZfS/GdVvxdy4yTFSHrSUMndYJ1
k7N2S2v5/92p7Ark/FFPu6YmOeqPM7jln7TYWJFoao/jQPk7tYBXn3rdgJQXnLRsXE1aMiSZMqFR
ZKJ3jrrorq7zDHR3ldOkJKLLNfZnchWfQo9SosWzS8CAYWebHKWJ+97sn8F5k3pbTwOHKStKHIjz
FuUUV7WpSD4nmRMDUQe06mxL5JMTX2UX2MbeCM1nrfXB9dHl/MXn3bKUNnu1fI/tuF3Gm9C2hu/A
Dlv2GmevJku9G7my75Sc7HMU32wqxanAIP9g70f5+N3u22Wp52uj9ZvpZL1kq1Im5jOdhOPwgi8i
F0csNFSs6xtN1v2ahl0TFSfhlfGChnSUDvSQqLKMZzq4zwWOMGZ3NA7EOBH95V4HVn7jbg/1uLEE
y9Z1YqIQHLk5yovpUYfK0Ey7p4waUJuw6hhKf0/KLnL5JrWsZk1D0NJkRz0wusWkld34qKLRiEJq
gzwUjRvcRMMH7xKtliPfWHbf4P2HhB5FKxrnNpqRGlM0YEMOIBJM/mj6tDv2zOyOdDcPoxSMtfVQ
81VrNhftbPdfyWoVgOL1Vs9XNAcFIMUc6p9lwvfuWC/YNlK91F1ooXNoUJ07CTXpZG6XrFHgjJ0X
gdfeWNHtR1OvYgNqwBGKLthfo03b8TxkS+Jo5wYO0sXq0pSJe8xE2myrsHrWuxhmJAM64a/bSTqb
093Vh0b5ULvHT+0mYZxbp7TshiUza31bZNx+szx0D6MU8ocOFpZ1WsSgIOFG8+Ijxe8AAv4HWKLR
7QcorLMWGv2DqZLzpMg7lOKkKcjnq9iNz7aP4zDwKRU/sla7R7uJ+YIlZ3wwWI3zBDUDcBpBheVG
38w077bvH6FUBuZvHkGk3Yj1JNi0U6/6h0cYB91c0lSfPAI9WtfITx8hB3lDXnYC//XpFxSH6RsL
7FZbYNMPb0ErnnnuOo+GXwYP6eC8kXi28u10fOt49ZlVJFqk1pM82wL4ZXgLMcUcqwi9NxJTrDLR
0slqHJtnsMw7j3mhTzN+sJKscjao4Cw3teuZ+PmN8kj1mXaRWgvAtMkj1WeS1mm4nNh3NYmF5jz8
zPeDdh6S7zzRP/uSMT0GVX5+8KUhU09FJaZR/+6pZt+hTdidEdSgaBMBAPEaJIs++4bLGJyBpJ0/
/fMuACV9F+3NboEWAHPUSTOvCkjjhV6zmVCl51kBXHCJNs8wLyk+RpyfZ9Z8TMvQ89FcFMcNNFSx
uKa1dDJtjFeUQ6LkUwKYv20SxQ83CSnmMyAUks0kBUvAZEQy3pn8omYSjIt2GuU7YZb2Q8uBodHH
hr3XisF6iDvfeggKqa0cJEdXJJsULAv2YdX/NYvoztpaRYw+MuVHgiYDl9Zg1vaeYpHM8AxtNSSh
t5plsQoI4LYp4Cy3tsiioRzg+jT0hN5gffcz90eBP68pQTunOP0mXGQRy+5vMpwoE8JpThdu55xq
zDsPaCZNtZjys6SJke8lXxpRAKZ8Cx3ZqTkHzIAHsaO5ycSX8lCatr//ACjiRYC/CJh7I8+u8PhD
DDCHhdGyjyYTMv6MQ3I1mTxmCJJ5NhcTGWqiOfysDLK+X1atjxd8sgC7lAW2XRsgvXrlr4FuwVeE
DviZDKtp8Wi/tyNZVicXX8KmpwD/HI9Ri8sci8KQ32cyvcyTRcDHb0YbLA0/BC5PmETPamQqsCga
lVxbmpFufvGBgPWsRu8taUS691GufjJiU8zP/NBEo2HTQBtqj1f2nRFVxUqWnr6attp1qnPQZF5G
ZFenLc6fZhOsefld26zsBBWUq6HDmSmPWbiZe8tROrPBJ7E637Sgh6zbJH7TLBvV0T4r3ttS47qv
R1IdoDeAIS8KIGlHxYZ7sVgSSJvtjv2Z7jjqgA0b8JgTeJtb9WfW945cuY27DEdXHlujA8xJrtsB
OjSbFN2peQ2QO1CVJ6Gh7Th1JOIXqVvUYaPtPEWj6OideBw0sI6TzI8CbGdpzJVNoGzkCKD0CzRw
4vU56qJwtIGz0eGtcfpupQNLC3Vg/vDWFxpYBt38q2sDcLcDZuGiz+TwBuLXixkN35uVHo4+SH4T
TQVPA23hV0Xx1Y0kSCmuk8prtE4FHzEpmRXAMT5zFU2PfPECQCzg9rzyK0q1jMrssf8yQ1STwH2d
8a7BtZg9XgRkRoL+y4iTrX0/YSemeWIuJMhtBGuaV8PScPSZFOLkBjI4saQB0iCPyre6T+7QU+kC
psf51DR3hotpb0WzqZbIcuvg1GjVtpV/arpuXGiKxI3HWbUFape3Jo610SjBuz3KAHBkYGDTrPIc
JVjIDHXPXxwu0JAMJ4phemJckFX5PoZxjUHGKdrPtBgxrCCdYpBTZGreiWK4ibZuh2YVKromgDkA
wXtAoW7kRAnYYIHLQQq6sDD50XtC289y7MbTvWelyYJcZ4Wy9YR+sS1R8GI3PpgArPGBDdj3q5II
ramnkaE6V7D8mEaUnbyOXOYm+mLMHAegZr54pC73EfWNBTLfp/eiSonmMx87DO4+iJLMuwNtdXsC
RIjc1HhXrNrMtTYFGE3WNLE71rfDvh6tDQqhgbatHpmGlTKm4Qdf0pYD8MIp1AdfMiYtpVRHFXme
d/al/w16DJo3ioNs4YwR2uIX0pIOMsxuiISKBeIDLMR4q5d3OdOKuxu5HqDmHyK6cPD7aVq3nH+Q
008TRFg4wL6jHxxJgqzp1v3AUJ5w/cGT1o9+Fsp0jiCAUTmZhnpm7rHP5chaXvIyZS522G2xH1oM
OvvRCsGvWwDmVRihcW6w8NsD5LHf+U2R3rduYq0CO/G/+F1ULgQQa37iJbXsidfckiXWkr+JBBBZ
Y6/XmpwiZVUFikpmep9GcuNijyZK74cUhrVIRHnkEU7zcKwnzwNhT0nfXnljVEyyG4WjwKvav2vJ
hCt4KrprwJA5+/cETzWZqDkMz1n1g51jnY9o04xgO1qaJfBvasuKT6EVL2t/YGcGcAAQ9KhSRRqD
yVeANKPO1zScFVxZk2/RJkuSR6q2cbaguyy2Lv4fFGQsgrQ9pvGLDMqFr5jgkMtECoxurW5A0svI
Mn68qgPFKBcoRrmPJpbEkk8p3AhVxmaVnyjpbGfeF+DLtmdKSOsajzemG/A1KWMTvV2dGd5RPvt3
9klg8ynFfbUnUw0FZMumBLth6IKD0ikKcR5eIiPDJ5MkE9skFlri3Dx1bosfFfFPkrLQM7FxQ69e
gM0Z1acA/nsEc2xxaOwIcFaNSN70MN5TEu//t7DDely0rUx/4fFqXengx9aDCaztj9Lu0FOqhihY
6o90xK6bEjhZn5h88Cj9ONgNtnVpZHNyz15Y3Ba7jPJVg6ahe9WQYjc3v5ENirbEbm6SIxnZaUlX
P5Lx7Eu9dR9kNMyaWiwv30ms+PW10Qdi01hSnADxpYjO2n5rgBTvoQ6aCCfl1vjKHP8PnWnaXzy4
j6wSLLluJh5YnGnfrIiXy4Fn8um3cQTozVaFV01xxrEL/2MCMgqsW5/G8TRLbGRdgY0sCwDc2ftP
HgCbiMQ0HVCdF2pNtKTPXtBiDZeFOC6gj6PrGzhMyYbwRFq/MLY9yKqeszLznwCoMXGpdoB3n2IQ
a2rYIUZa4ZiAnCiGb5fhibQmGPVaEHg/A5HEoxijTDkqmFO+Itis+QKAB3ON6gN0war2qoi6pi63
qmuKbtHTn1QbMnW8IVvcoGp97tB1WbptQcEHWujEfNIAGLI08Vr7Nkj/Sxnbzn/Ceq/1DYpZ0YVx
5kET/wCriwNmmBAssViprkONyzs3Rm1Wxv+Ps+vajhvXll/EtUiA8ZXs3K1WsC3N+IVLDsMcwfz1
t7DZbrZ7NOfMuS9cxE6gJZkBqF2V6nss74NBAeCYjYZV0I8q5uq+qB1zrjgJO3o3OfiVqGJe5bcV
W9/m+y6cgOzuNbDiXq8x1y2JprBA7hZird6c2ld6/aeRUYpX+sCgkQ0ffWAsI/nxcY38/+aB93B1
edAWAF6j8XoYleQlGtRk1ebmsDWUxvjEK60+Rq2Vu5Yckm0wmlU/htEzmQKZAPmVcU4QuQB4WSYM
IVD2ngwGPVT4TKlV1X3FtgPkDV1QrRuf7QFtotWINlHTR5uowbBGzkOOpeIGvaUJQ5voGLMjIeGt
Mj0UgVl+vUuydTSkQogzwMsbekspqRXGnNQb8SGTSb3Ai8WUR8bDzIMG7qqHCbvgxJE2C3cOMVpK
9MrvNgsTW9c15UM1KXjaS8FPymVMNowoSb+h4ZAlP4ADGXcVIFJnwdvyqPT+hkYQZCzOdGaxDMBp
NS2PkY5tdDla7MbVKTMX55JOmQky78qmwjSOeWxtSSDQzpLMYyoDa6cEdpWQxHByO/ySm4n/2Onp
O5l1q0hAxa2KNQ0dUdwnCaeIvgjbcB5ZFr9T6bukpMMncQT+Y9MvZnZLs1MB+ZmJKn3bqo8Ahtzw
XhJH5RxD3iVPviIs1JjEcUkRNirf2T+qTgkUN7Nq/l59ti1lrldG10N2o/lpgv1vRVLUE7QxwgnC
w2OrlHts4PA1SWBf7QN6Zfax47B1l5TPQMjXa1XtjLUWA0pFjHNBGoDgH/BpY62iv3Y2ksey69J4
aNoSHjP9FKXQeoIqwfxybY7qixzRyzQ+0Kdl1P7yUWTtZ3Mk+kDQx1SZw7k2zsBUK+8AtQ2r0BJo
LsXr1hm3Dj4rLE3to1m1/nuihOMKLEj8ZECWZQ7IuDq8BzoaIns+foYmbnvuVbQ9mXJJuMyTDBJh
sb1rRmv4I8/tDYWpDW/OYQAFTV2GsaDCCzFo7+ewqAUrpF9Xj33Zg3LGzaEO8NjaxptR5sDnovEW
Oo44qHjYA+p/HeuO0q+xcmC4jDyJpP7IFSsTqxjaCbNrCW/krupNOsX4Mp0S8Si6zHMTSFPQZVCM
HeT6JuTmzzDpMmzQ4ID3hcsZDa2qSNyc2f26U0ezcMGufXFnKd5wlyHlZSMYiOeYm/CbU6pZ1fWl
5t1kyZJOgXdTkG2OoVOaPNeKYgciggkdiFkM8iJFqPzBCWt/BCukD1AbH6BQa7X4H3m1UQz27/Aa
xas/wM6BYLLRwS8r/mBhW9iLA1CNkG2OiShyqSinmm1LxRIVb2yOjCEvVUzyESh0KmMVVvtQZ24p
uHLI5YHOsra9nKlqqOTuMm6rIDguw7uUCN3SXHTDfrEv9e5S7ytTUYr5KAWwZD9370pQ4AQgl9A4
yMLk5f/jpd1VpmC6SnSiiUNrnmihdV5z1W3+DKHtfkeLp7NtWUedyaMtbQ6ZF2MX3uh5XEp31QBS
KNd5lzVciptD5CRiTC8hd+UpowPtsauH6td+YBYWaxvzMTRBrWmPefZNFIprCQZ1PPBvSdkA6xPU
PtNtjCf/HOvXxSVWAT54iY0jZn2y7D7dUl0H8KEKnAv7MHTQx1IXnX807dQ/Qie5OdYqlsp1/wj9
VOPinOMo5CYFoPAlmorQAXLrv4pqgdAPF8JBQwANoYNZcT32UJ6qjVZ5ZZY1uIC4WycaKszZQrrP
eoEmV/wZZEIrM7SV13TA7qgfdegClUPstdq7oQmH2dtPfQx2dDXakRdfLZeSNJQlk56bLwpLks8d
um6xHngpWWYjpNnldVRYq9r1sd3P3rhml5KBL7Zm0ZcH4jbFtixAamPvh3sVPED0ePkb36kUwNQ6
NofMApo3gVJg02F+uBn98ScWC+IviTl0G86gcMu4xs9agB2eMmr416q01ob8dadZfx+ag6jpbIft
JRQvxGv6bYOG5GcgdQK4USiHSIqhOGn4XrI8OMRSRoUOjlYm+3JMY9msfbGRo1L9rxSb/h4LCc/Y
nSNkQjGg1V/rRkgOnnUt+EmvR0HSZCtLV5vV3dsSvVmR17h6yaaPBWQMyVMNHd5Yr+9nyyvYXVV6
Z9OUCatT9VCG3oWcFZjZjT2N8QyQJpBdbmlY5M6gu7rK1SZeRcOIT3ZytZ3sDyaXKZNywk2TK6VT
clG9G+OC8IvUPllNkyRylNjrm8o0XuYkADblzVPO8O3rJS0VOb7R3JQ51WlwYm/+0FEnBtaLzviW
RSCMKoNI/4IuiHGlGRYHvUNrbEFlrh+iUg9PmYgNIFywupC3eBuHavn0Zkbi5zRW/o+lZOrw7ShL
AjAlZB+d/kVh5W3Jjjf6Ibfb8OSk1aVkodWWhzVy9Q00Bj/90JxLdkVe/qlOdXr0rQ3L2uycSCSj
TtDFpir4qq7ydEVGyJGAZJM8CNavwbOp+z3YkMFLGhJKHUQi+ljWbm8YceEKJQZZFqgb/KkIj7UG
9VaPTkfGgmOuKcGRzshW2jlSaKyIFsJE90lzQJw6xn+puUwxF1pmmy/rZo7Fdb1WNQqBHMMi5qoO
RwVioDiMuX05y0EMtVGNyXLvHDRUOhNcyfW3Jf6uhtK3kava+rj9KH0p/lEBKq4Y35aSdzWw/BLh
rwXFl/RS4A0l5fqzogvXwqc7RBtVSLlklxFt8stRYub2J9rUv44IluDXeIvNuw/zHNR0ZM3f86im
9A1RH2DBWeXJg9ZMBoh8E9494uPQf0ZrqLMyRmhq69jkeKaDJRtUCxP70F1hX2yt062qiFXg1kdY
gfsdpDjZLrB7M/Yq4Kl2wsy5uxQpi9xZVUMyrpciVBjdGfrex1567F2LUhoVjUtttyRQ4VYWpmkp
DLplmifU6VEF5y3kgIMk2Q5Asj+IuioeVJYB2Ruh7bzuggHf77CRdz5oQblWhiH0aAhm5HY81FMO
qh0jPi7BShIDaENjqKgVa5qKUrgR6CuILnDPzFVAi0fsqGzbVJGv04l+BsUmP8d5iV2Azlaf60I4
e7IF8S8vpFMvGXMcuSm5sMZnnanOPqQCmf7dxnLqKUi7wKUPrgQCWA9OCZQAbUhg33F4uPOCaDZw
aTMjk8F33rvcMhgD7GNgE4UqL8MlN2aG5XFRldgOi6FRCjbQPWhL/TPuGtUqikX/Bw/E8yCVd1Il
3NSgyniPu7D0gGNoni3dsrapb6t7YY7+We/AY0VJUVA9Rw2UdwosYk2Nyt4trNgBXxq3zzRTValv
UBxIjqTYqyeeXk7OQzpJ2uirkC+J/bLEyzvHeSAzHeJZ77eYc25Mv9W6RMlialal+0wbrTMtlmRm
PBzqIn2lJZaFqt4AoAIyWZO6W9ZeeGT1FDtnyl0aOqPYMq8vsUqP7TTVME7ouT4SdpsXlrEKO6Ye
yg6rH6LVZ3umoxlEaWHXkzL6IuOpe4jsWaFc4hUD8gqyOYPqLPbf6y/23+OXeR3UCXqlewAyYEDT
ohP4DzFwXJ+4Esw9iyDgaD+NLJxHvgaK9LwBSaqqWHtQEQLxJtXzKrXbOuB8ev3AnoHE6EltNNWb
IEIE4gxz8G6E2MGWqJ5IXp0OpOIeDVq5ajRt8Mh2L8Zu045IIIPwUZi6lg3AtVTFmLG62E/Gn12l
1G6AX48B+khIYizGGVdLEFtmgig8Cuwar2sA81KNxUElyNYl9SMe19FL0hX7LAv0v4rY3/jmEH2z
tRJvd2gh/hQOgImC3Dk8Nb0zHJ04ZACsm8PL4NsR7pJ2+S6mdN9GgbGka+j8mtOLKKw3oNgKT9jz
Hed0g7e36XmY730IsK/AF6JuYktShdTJ5KpRIuZhKG2p3oMyg6tFfUgCe28m6L/FRhw85KYUTa2A
y2Sx9VCEKXa35mKKUlEKk4wj5J2IgaQ00JKXpZ+DmrF1xo3qgQ6pFtfzGQ1tLUAPguX8dWdPrgkU
1rIfupmnJ4oSrVoP7lINCHHDHTr7Mg1u4OLiXqYwtCBwS6O7XMWSTGd0+DXHfT7NeTfHbAPxoNtV
nbNOTYbucAb1BZdOwbDwaww2vAKo5Kx2yVgplpNtel+Bn5LkwTBU2wHfAk4paHFLZkNsuLLdPydT
sJEwhrnpCuYSk1mAAjuuL8Z5XnL97TqXi59Tf805B86ZdHGxjGyb4tc/M2YT7qRDAnTUcxAln+eF
QGeM1YOooRSpT9D8loc7h+/rXTMvIDrFBE7MyDSnQ2JX3ix4QTmmHxUXD48rz6YvQ/J0Ie+2gzO9
sUFFlxcw1J8ztY52WTya5dlMunwLkMH3Nq95fkCfkHmiQ6xVn8N0inZDkFWdSzaglttqdU2ZK8Rt
9aZCt1jXcVe11IeirbDgPATdRhPgdTZ7bXxqoTv8pA8QxGCR7tFoqKvxaZKHktVQssAu5X5xGNXU
bozOHr2iRNuaWwLhdi4hdUchSxwUP6Rymxj2VIochW9ccpNR/6GNRTojpRWzxIa0LQww7UuMM8Gd
bzDSNCZ0tN7nkAXWq8TAngbWk8hDhwIsN2JDp3pm+3jT05RPdpUOzxEIhnZNBXBL1oOmdzDrlzYM
8+9hVOJllWclRBQR0ec+dKnb2P9i8/ImwheNf65TFTREbfKDHkjdlHZAWAIzxHhtPuML+Ac9kADu
udjDmpv4wkpmux2iOwD/d0B6U8H+e7wl65D9Gv9B/Y/mlfFANYQHFbS0HjOz5Oyo0wGIIfFChzgG
FVXUlDpeR+tmtqkdeytLENyRSf+V1ILzM/UoYcLX3mop0sTqmw4c/k2CUQ5uUhleEGSZ7oalFT7q
ILx6bFWxqlTOTjRa7GOk4Cs6xALUYqOQXFjmGsS6ArShKDLXi9TAOjBAk5bg2YGNwpvyyxxL+ZsL
KmXpWpamwCGzcKnX0mSjg4Zu8x0b6rcgK8UR7/85tO3kqVGO4khnIIhm68LisWu0Wu94Kp6pxwQf
n9lmiVRibEHhG6YfHE8HmdsaqqaxqxaJGe8pas4axsn1gywB6Ulr6TEoucruCC0kqE9ILTiSfaMz
sjHF7PEzMx/v7B/FfmS7q07l8L/j8c5Oc/1nm8Yeu8RIwJEO/TaivFGmTvFa2SdDAOM7Gpx7xpsl
ZsmbpeUoccYf37HdtH6b7CWHiaiNFyiydY9E9ark/MWy7e6RqF2lj0bkUxPtZnT1XSMhddY9kljo
tQrlQeruhXxcbt5eff8pjwf9tOlGvfFutsFpm5z1WxNkvbPIVMksAC7knroBXk/Fm09JyGrZaP+V
Qc6Md2m5CVO8YLpzzmiybndZwIr0Ft2jibOCTJDiqWhAsret/oQtQfCIEYRUbzpnFemq4hEk9aZD
tL/EEQ7VlIsnFLGU42kJKZAq6HaGlIMD9kYcS6gsE86N4G29FTRH3+xfF7AbmYy+faWcOVRGBVb/
eoN/+60WhU6ci49qXWf8p1paoU9uXhvVZhDGhGdI+8XUxhx7x/IhTYpToVVN237sv8zbfeS42kqu
DPyNxeMcMg/1X0OKlRpLbqAOEF3EHe3IWeRXbjQ5/EhjOpi4yx9zI1ewZpD4fN3oQzbHzOGzi6Io
fh7PPjKA2vcAop4OTyfMcVOOxnQAqwcm9ulI0wfmwNempWbuEkSOZZ7lMj+8bDkrRPy6HcXNpalW
La8iEWXilZPV73RFBUFFPA2fQe4DnpXIqA51FOWPTpQD6WRY4r3tASRRwJ8+hePfYnUu8ke0qF9i
eVOvgO0wf1Bd7Du+OHbRPseKKNeRz9G9Ij/HdXMs161T3g41p0+2tAxAweRdhh/l0jJAKit/lEtL
CFUB8Ra7qvalo0Lo+HrH59fbPj0A5tv6zbNAupfhcmens8ButVWQD8z95+QQzLelS9P8cx15OVSM
rm65JtA/ezmrT5kiPEJd6Pn0ht0IvOj5sbmKwjw8D6omDiUoPLe8Y+1L7LSO2yhB8P2aZE3am5Iw
qONck6LKv00azdGBTtCofJNJdtobr5ev5KbTQCytZE94VHZuM4b5DnirHP0fWv4UBWaAZjfxQhGW
0Tu2exdHnhZiw8cegmKUSgeyg8wg/55PgFWzwW5f8EUv9iAzwBIuJJZe03o4i8nMvmuRjg7lgU0v
ll+V+yjonU3B7eGVd/VjKmtMlcjcNHH0l7IyUoCC+2DbpXqNjtviiSJY6YMgDkSGL0kDYF1YGPG2
6cPsdYySZ4pQkiEGWVWSfKrq3t8pat/iy6tx3jK2ygYTC0hNXj7hDVP/ihUeDhbiwPiM7SgTO/jt
8BjourYVokmOfHCq46CCPWuEFiVEEFImBY/CL/FUaq5uVfE72ifOPfMdYMq+C6x+hK7G+lNVNOzd
z3jvtlk4fmFW0gENWxZPre5n2yFQ2FGRy/CQ0FW2U8rjR62AVCVKR6duwGIZJM5bTyRF+YXOsPlR
frGSoJXw2+qLI89iafsojmwfee/qUdykOeHWii08KyIuIuCHLgR1gJ53K2oU12W/uV59HUXLn8li
j4D6A4JlQcDJDD+RbbD/dMBgcxOAXl1rrkCqh78qUArWJrLNTYAs8/cKyxR+bn+ripHtkqp4162g
fOtKI9/jK7dZMTkcbQe/XL03duRVHeenU2L5Lszb8g1Ki8EonNfRgTpZDrgOWQdZYZIVKCVu9UsF
8vLE+tm0uXIe+qm4VgBLzYBbY/FumVZ5Csc6XEH2XnWxaOq/0VnsQ7V1cJQJrJi6MtsW73JG3qKy
/1XcJOsBqfe3enez/e9xRaQNwPhB7bt3KwalAKVh5onjKxVgUICVmqiInlrenWg0do72Kai/0mCq
tOiLgTZRBxDiFzLlhf/cZZCzJZ+N3UOXgX7mSM54wC53EQ75fk5PfSBgDGFvaBiaRb6F8B/IK+S8
LLEmkGUWwqOhE7XNqe0sPKbpqngxPZa5faaRBTr8Tz3rZx+ZuIm+hoTHn2iUd/kjgAbDI42w/gPs
Q+2DtUrWinVfQIsOzCM0HESkrMBflW0nxQq/4EYIsdRJS9cQee3WcYZNdyVQRflkd5ZymOIMAAYD
PbWHzj+RyRhG5YDWVc3Ytdh58/pGrXfgwUkeQVQOVj6IKYBWLIcwEmjLXZ5hW5qMDriKnphuAoqW
j7lHQ3IwnqaUa5OAAzkot8CtcxcYUp1BVk2tSdnwll1yKa4WffpYlIBeldV/3+0vwQl8TOMdYQOW
3X4CBfxnWzbgywqZFGpVo4Jni++sy7z8hu8o8UgHvTDEIzeyfC/tus6wzLnYQFUICbPJORotFAHA
7Ma8aTR6/mZXheJZGfqMVUkrA7Ur0AyRMYL6kpeXEGFoxhwNypVUW5hPydq3piTOC1vHw777JXQ2
kv8+nsbgg3bQdvyrMhPVcRS5srdxhz778hBGaXg2lcgHrfikencOpzPgLSW/saU+U4JpVJnqLrkC
r6hRFhinu1SKqNo2dceKie2SMBfIheOgSRT/ELoCmojO5knklInDnqmoUoMXe56Sxtcpl4Rl8k7U
lymp5iUXxIubqgDoy6jT1A1wM95ZWuE8VrpjP6pGXJ8zSAgY0rTYGyDSNti8yyGm8JtjKUL5lAHO
x+psgl9tckwVJDcy467AEkwF0kjjO2PQBJaSoB+o5sZ7EVXjuzxxIAL4bmFbRs3zCWZ1PvmfY67p
elmP67ZK+aYHtdeZt+kEpvded1WnV89kC4WlnmlY2dVXMFtgOUrGkomcVTyoB65BF7FGKJmWJAhz
a14ba8V6sS11R+ct6pThgXxL2eU6yHFXF3RkN9exlO1sQz1UUPxdCi11Mxt/VMt13NXFdShdOT7c
/bP9BLQUrCixkCR/Cuh0eGhVBgmK3H6B0M0rrazVbWd70SCKkzNMN/aqUG/ttWa/0krZqFbgTg9Y
cfq9DsWTfYqy8aUoBRjMVxfWSvRp0kfx3M5Zj+8BvjJ2c18mnkbajgXiO0XMH9qNr74bem7uKMEg
0AJnprpTtPb7jU3PygQUpZO6zUAK+JT11g8xqeWfCgfHkpb22CKUQ+0waUr8Z96b1p6BHXc1DVH1
ZzGg1zpJDPFEyTz352QWm7fJ1YmSWTT+LRmdTc2c7A5O+nbzrhXVmusonO/pzSppBu3UIYJexOa3
sSVCvlopPJ8jOjz7dtXIwxXP49BN+jDCprQev1b8JxGVBoMYT1i6sVxiJBVtYq+VBL0Z5LXjLHS5
zcJHY6rj1zD/6y6JhuA2uSQRjSnNVPZc3Q2CfaGOV+p9DbJp3/lWc1qaYLNRibacY7N7sVHvawwk
oNqn6Mu7KjrzIYtvYjWHW2fm/1i2wwDirDaNpWez0PxAzDTGJKoNZGkvRm4DbX4h/2J66T+YmZlv
NRuir9S+TA3QcRkWW1DpCW/pa26hR3kTR8EUR7nUbk3BDTc2oSLO9JxbHoVZoNSeJspo00Aodn48
klerY4HNazjsou9WEzaWtz4kmE+hpXYnJyj6kzlxZ8ULULwpzqQ0LhmTPujyFZ1SpO2AOyMo1IMt
k+dAqkPjpSIVSwowzd05Pgqm8rJymivT4aZInEMOcxn3Ilx1ZpC7RQsOQNOsIZylVVUJKPjv49Ac
3vsAAh957DzaTrYzlKw7TVLtjkyjDlxe70evmjQtdgNS2MDYGWJdRQDTU+y1RtagM3OxX2tQwGKH
1mS8slVFrO8cdB1lbG0udxfH7w51q+00cLH+pUOfe/p1Ymt+RBZyyRjsRcR/NTi5xjjx5KwuC8dx
XKIBG42xYCqvN7QSUpRx+jKU5YbWNq4+WlIhX9tWs0+16v9XXtVnADX0K23gJ33Ako9tAqQpTyZY
IJ9s/gAT/KmWJx/H9EY8bBLoR6xnjNuAl1sPPR7TDI4jjBvB4gj8RmeQ4APiJTamG7geOepAM/G1
1PPqWz5m1kr1nfiYmF0qTmnRausqzkPgUIrQ8opo5J5qo/E0sDjEmQoTomVOU5/pYIO9YD4D3Wvh
JkDQbe8cNGy04Dkfe22/JCxhVgKSGyOtT8WI1xmymyOE1oWV7SzH1h4gAMoefMHCBy3bF3JgFpIH
aGpqfYTMQqpt1Uj/SWHkpqzlkOK27vEw7FdLOTq7Ca7bL0ESq/OEi/3vU0dFk41zIZq5s8yfWieC
epuO+NH1hiRar+pyhXcRrDCbGdCRNx0a0pMGmeLN3R7U3zFR06qRZeVK07EtQEY6OBa2RFZceoQs
d9MJ8lHNOVxD7y7WfcSTEYKnbMjMaQtqoeTLUIdiw9oQG+TCir+AV6jdBQxcz+QN8WQ7lEpuuuQF
IyUaVzLxnZytkU1PpUgO5GvR/ft5SJ6F3nW9p2eD13a99kKRegYFYui0PFIkPosyd+jz7kTOIukL
r7Wx1Tt7//v1hZoN1T55uR9dHwAm38HBB6cy3FwfD8rgc9A/U57di2/jkGRbO23Ng4ZuiAOdoRHr
dviPNgFNC28a0HS95P5jsOool/IUQod/a6PydFWUtsz2jzbNzv52aXfBljVKCBUYrRQ/OCWiAOBU
H4AzuQ4jaSunEUDVEPzlnWS6uQthIk2BjKUYKkE51sDjbZpHf1AtSiHnXWmyLQ6KKyd8kXIbUrly
ckooMx1zXE67aTOOTexiU0Gc2yG01nUGvC4Nw84W50HP8TSXXjDNGx5eV/2VYouCbVMBqJWonXpL
bgocxmDSwNTUnbqwqQ+saAYdhCHIDrq1rqcOyM/rEWuJ0tRNTnqsHH/rl6xkWzAoWCt97AqvBPxg
ylt7T3tSBu1BDRy7TLTtdLOLdbNTRS5mXRJpRIc5W+5g+SS9V4v03Y+EsocEr+HlWZZsbQAYXvCK
VLwkwI3pgE6doUyTvyhYNIGKYPNEPoqqQj/ZoMFgWGkygsJY0qPD1BybA4UwXwXXSI7OKVSlgLSE
9kusx5q7FPqXszO7e7IM5ifeRzM76MHtmP8tyEF7d3N/o540GltQCPRACn5xL47lnmbqCkIKUN3V
sit/uSPSGcU51ypGlYA2NMDmWyTp3ibJGUdny0EQMmJx26l+zPqm2i0hKbHK0ViTFe7KFPaw0QZF
Af0FlCZV/KW6I/qZ8aXZ9S5RJ9EBtBg21qLNG9Ps1CPwJtrVcQlNBHqsrcZ2sNEOWqjZYdWXkpCI
wRR51NyUI8om3hbbTB37faX1xtFCr8TRkAdgab3crJ3ZTk6y09lyaCXdHQ1BGwO0CJ3iluz5dXzJ
pTQBluUV6AYaz88yyKfmAGdE8cQc8J864gl5mea4caLgL9HmrdcBnAdOnaJ56gO1eao18Khanf2Z
TIu9mabPRtbYkH9EKB2yYRo2ph503igzyTbPQZUWI81jg0F9noccajn9kRW12NIeP52FY/i8YALM
rnBAZiAxAvMp7fQ7KbPBPkO++Rhi2W0rU2cX7efPp5Srq/246oUZDuVLILpsJWJeHVUnqY4JltBt
j06XAzilB9AOaVDN+D0EVHpl6XZBe8kmfxDbMN6E4tu2p/RGBlZOCE3rNvqqNUrp6XyoH8GXbB5D
o4jW9lSoX4HXdMHgh82dawRYhrU9z3u0v+6pq2bexZV7vAnWO7UNGa0pLE5sP+OqCtlTQ2HC8EFL
G4gjffilIn2JuiA8Lh+EWCbKdiZYRkAzCgqlclLRQCzjmp4Hc5yWtv2am41Y0X41d3i2ibBAsQqx
fxp6uZXkQPBmaCa5ksGQDWrs8arVTMTgv222oTFtZt/VGdT4UbR+sO9M0YMGRnLNgvBrPiNb7If8
aLPznXkJJYeQSXRm6azzVCUo8eX0DyWX3FAW99n5LtRUI2WrsOG5lfd3ut3fPBx6emSAkg6r8HoO
Texr0M2D4cPHyvykwHeY6gWDjxXPCLAlMNaNXpZGb72vFVtaT6VDKtdj6Wyk5ddlTMauT+aMOzsN
42YCsG5IsC/fDMqxKgLhxZLwCWSytpf4nXKg4RhvBy0335aoXvI9KalteYCM6hCLwdrl3DYOwusu
qPGXIFuP7vqP9KHOV1EO7uzFscTdeRcHVcb7x26M8VcY6UW4bjMfAHoCxifaMD2Y0VfCz8+Q+xlo
70S2B7qYcE1hcwaf8unBjr6qasN2lgLo4rg3ivw5kQxdE1rgd6Y/2e78DT2P7T9a7tr9pB3poOm2
djTzITpEeHCRyRgSDgaEa8g85jLw3hXzIjqkLAKBGLyUgu8uNFM0PlvVhaYe7noYmwrLTvhaumG9
u2l/pA5HLP8zD/2/8mLYfkqjasudXAUJMGTnO4k6YNHggsWg/2Y3ee/VkHR48q+xEbemu9je+iPp
djfAaO74yc4xnNyl9Z5YAqEJA+13WbozVTO/B0eTY8mgtF5irO9KzWjsumPpKq+CbEU3plvsZ8Oq
bEV3KrqLNaFhgcoe6LJUtjqaj4kO8gtbxOD+lf9UE99+2Iuu3tHkaXuVIdLHqk7EYWChvjHwp/KZ
Yglg8Xus2k1gUp4KcVZYjbZQDY+uGdfEOsUFQTeGEvSkctCckZcQUUJ6LQi+zV7KLdqo2kMZUHdq
z0cdsDGYiouudvYl8nWw1FcgVFuG5CXlFvJmBcgVat3NDKFtY+a0Nz90+jkuDvpFLEtwQ4cPZDMO
AXaVSPflh06OwM5+QPAHQqqSM5p+fWSnKe4q0RRjYbbz75WCl7nRVwfVbiMTDxX+e3GQOq7NsasB
6x3iP2sbyP1R/TPADwBiZ5G+BuZJ+xOaNOcae8SfxqLPHtBZlHpVF2h/WjkWP0NNBS9WOqkvWoQ/
XJlOVfMmr0FojdXef1XVH9j28uaGF8e90dsGVHS74C2pFazgTgr2VVkUvIXltA8qU7w0djx9LsBt
M0A04tUu7OKMj8zYDWTUpAm8N5vgdCSvk0D8ikqSl0r6WdmfyAsc2U1JuaNIM9lN8aPHpqDr+E4B
CDL02VUlafYt2Cw3WR6br6AfPdPzfIlIs6bZlxFkokNhQAcKKwVjL2921Zbekac44kfdym+WD+g9
eSaJmFSgk4z44r3YaN0hEsBhXT03yxL4f6TueCE+0a0F+5+bINXFoVF7pT9fh8udacqtvS/S+tib
ojyplbMBYyv+puoKighXGxqv8TcYMqy3yjNesfJkxDaAYoii0MXOUINGZKeIazzZ2zZSNiGzJ09E
YfJgluBsolW7yalASVg2UJWVmlfLkNb7aJhK7zKk4CWXSpG3kpXJuwT/21yaiEHIbG68aoo+WrV6
qkG+RF1HkRq/0CEYsmYXDuhbXGyRitW3voYqyaArlzhd07BTF0A8VKbWEfShZKHpGjCZvthlA8Ri
Ewb4p9dYNlTNyjTYihJ0nxcqnLBL3xWRgpGwheK7MlbziEx0sMuuAPGBgUa4ILbeukQLd0pmFA93
ITSEIAzfhtOlCKUuYXSW4B3twMHBw2PLSbB9r2SeBnXUjRH3+iMdVMXUH1vofox+rUB0sY0sF+Jj
aO8BK8ycFsb4Z3A79EGBjbQ5ZqlVcctP1rIEYA/KMShS/VF32B9NGGj7lmvVYwrMH/7G6A+HDnkb
APDkLgbyX2LJOv8B31qWP1MrAAXIpWZuKjXa4usW7QxQPDJqrOlWeTErJIVp0+5SoZberDUYaNop
AjZy9ia2evGSdNLIIaIEAbcP88lJM/xeY5khGiAc5P0+/zKD3Vj4hsFKdF6BrhGkB9uxLJ0GlPxg
0Soc58mcsu4z+DGYi31S7dAkZvt5Uk19bZkaNHakt1LS5sAb33DJa3eggWxjY0tOSC51n1tjuq8G
KcR6z9Mm6R2XVSmIgrUofJiqKgHLc9SCHrgOhzONbXw2uHRT4fj9H7UJQja0iKqAR/Ahsdad3jTG
gemBs5kELqMF+ccnc2T1i66/0AAok+6TYmBtcurCGu+HavfJTFXn6CjdX0sE1pSeIaTCHyi+hSze
JrDRHk/xDMxZsiDu7zZ07Uu19wK8He8oPR4c55j8H2vXtdy2smW/CFUAGvGVOYqiJVmyX1BOp5Fj
IzS+flZv0IIs6565UzUvKPROJCUSQO+wVib+yZzggXO7vsZ9mm+5afvIEaDs6OXmvk8N8VhhJP6M
vsJ4yfsect0slj0bzRMmB4JHablbKlNiF4OONMmDDdUyX93rjsXnMqnjJQqBL8zwyvMgGb/iOXFx
+1fLoF+JHkVg+nJgXiy86kANmL5q9p9a8rXQ0Ei29H0jCwv0TO/856/aRzHU69P3cI5RRN1G+HFx
JqBKFAv6hRC1vUFHSaxv7crtF/qY2Js65xgEapHQL+vwoXXA+8i7Njl2FQsfyo4lxxKlwAVpx1Lj
kwkpetRAFxmA8SdeUDSjfwkauz7Re008S9s3mo3ZCvoNvGrpfQJn7y9tiozbG99W+fbq55frib2z
Ge4qfQc6+zzmT0kRZVfOu3tChqt53GFQKTQnKDqHWcO6qtCwSFqzKjHWVBftmVDlFJIdxdBcM71i
X39PYoph9Jm5JPw600Lba5FE/TIcomIxNKz3V5kMgztP3juaw9HngUWaNMF0preau5CxJTfvFGUk
nS0FyZXx7EF2cfAmGknc3EuWhmzHdZ0Kb2vW7jcqEs2HmVbJYam3xUTUtwm/YSo6EZRDVwXu7Dsj
LsxRKLrXVPuhwxNTOI75RpjgjZhOhwYQPk6lISvTDoqxQq0tkXvLzNTrZaNkeZv76f6NpeHHnz3L
AsfVVqus/TxJq4PBNhV5c5qAzUSoJ1uUu/iSTOigAUjvviuDveOqpIeCzNWs8rttYE8zhMBFS/w2
3uNfdccxYjQA8A2yIonLs4PcNNqLK5Se0X5+CG3vkGa1tc2aKjiQCFiht7M65dgFzWs+2Ft7SI1D
33bA5EDpEngUBXI9MSjQ9S2oy365ztETtfNQosFhSWdWNN7OcLXSlmWq2Q909l/Yea6nLYvGO4de
us4UYk6sLr10RgfwQyInGdX7d/I67N7aprmF6RXAokZRqi7iefPSxTL51Fq+i8E6NBXWaqjYk9q3
WY4ehWjho4PJyUp8OjDnfWoCp96/WeKOvO84T/Qt2GwnLTdd7xo7ln2i7jngf1xtydrj3GSH7kAQ
/wFWYDU18Q2xk5xG7+ZAXnTwWDq50or8BzsBi4jnGasS421IerZyWxgRu5ZABFu3JRJqlo0OWpIF
GuZTSiAaTCakkAiw8As/P5BJl6MfF/AJBz0OMSOoIk2HZ4luzqtQatkK7Ww4w04w14+WuIDJQ6KZ
/8zWVqkb265Xg+ytwMgvvZmUg94wkAlcUkDtgkN0bLb0elPU1zdyC+umf78JAyTW+6Fovg8GoK+3
Hh6iTnZ7ZVFsNgf6jzduska7A5BseFNsKxaFD/jCa0isDWtdGuBGDjFOvyIthopv2qGXa3yinxpa
QT4jafaMOX7tURTS3hatVe5EVqeP2uh9B+Bt9uNPA4Da3Ac1D5ZNZppPg9TZijH8hIEsi3106DD0
EWVvl5ZakjFpyXhekvadb+FY/k74ebTsW5udARxY7TBL/WIMsXUWuKue07rEVB2tuSHKZW/42fqN
kIzIucHcXFKz/hhgwlXi6uSrcbzfEWc7ikUeJMtB5jpFnRWllz4Iv87wA8oLfl/0sr6iiVS9S8ve
dioNSjItLqJlF+FaIZSMFGRHMjJJ4r7dRFHlg1gC5PC8UnTMYxOaR1rPhxHZiWrRltml0k1rO5l0
ZcxXdDo5kvlk6VljsomwsVJv0tWsc1XqaLbt5WUCqFdL6TjyMmHRu/5NS0j1o9DTc8GaIcODsZNk
z9FXFsbDz37kgHPFb+3alQIUiyGvdrqV8U+CVzbwfXPnZ/TVFPJmaTuRvDpxwZcDT9HjhyGIifg+
ZcYR+MP5jtEnIDb7Sf2G4z7J04Sv7FYeR9PId2TE6I/kt8bR8qvwoMW2e8krTVtq3MbF9PWM53Al
WfR6Nmuns3gozi2we9Da41xDPAHtCUSHDrpiDARFj751UoaGCIXUMyvoTMbBtSxRAyfb2SJkSOw4
YCpYdCn/1KqUE7JL+mMtLqaiYEjMwnjUowuBp5IGC8JH/W02KhaHrEnFQ1Nv3RCEqrkRP4dDXO1D
TPKvcUEC1ZaS6070XLpjhWRIGaOqaYKH+fbF1PTwgl08YFFCTA6A8ByA02o7SLL58EbG+wXDIO2R
lLPcV160xO8N1AxaibSXCvzOjpaoVA5HmV7BO7rSYtTzFj2AV6cz0L/dzmYtnWm5/iLGKARZvSKl
Lvvj/LQxd8HQswhYYCcLkg/AfTzlKH3SnC5S0t9QVTWO05gvt+Qdd4cdy/Hhl3ohi40tTbTuvA4G
Mz391pm+cSRR1UbjXRF3OxbI5h77pmU31qjOBZmFNiPASooGaaaCZfoZfK7yyTXzFcFK9nXc7/02
tFYERumZrrHwHEc/B+i+TEOj0x5uTXF6U99FqrQ5Hyo/d46YTI6QvCHpu3IlyaaSJlUz39m4a9dG
9WKWNiL/NQYi3zRAcznSYUS76XF0q23qScD0KDmJZotZlqM3cPKaZe/seNJs49dI78wS7/J7QnMA
esRKZKClF05+b5dp+IDO+nhbmyJdNWaEO5KeOpjJ18c9cKS/92UGHvtOxwiEYsOgnD3JhA/qqgHb
xisp/qNMV75Tbn+2IZcUnfvLVg7Gispwc9FuKuK9KfyFABXeBH3/RDW8SY28Jop6f59PxT6LoXtw
qgO2RetsuqJ9Qq8LV63e5pCeKf/gEbtnovlL7uYfy24mKpf2avdO9u/x5lzcqz+l2/yvTgU0rBmQ
tCgDZ910IKuYZXSWK4jTCdOUbGwvx+CHQjcl9Rt8UgItHXrs4pETe2szR8Tmnm2zhP90uso5VJV9
1wPMOVzT0k3duzldQ29zrMfJ7M0f7NX1zR/inQwZhm8BMjhqUkxfN5i32SajQhVu2M9oyLsLF2J8
ShJjYQOf6bnhVXayrBGJNWVFTi7vnC1p/3YSTYJObUr1C6P9LAwQdHutW3zWW28hVZksGt1gH7as
XVExzU4ND7j14AnvRDuZkby38wqALHV6oOJ/DTi8fcJ0/qa/IDD5eI/WdkXfRKRQZNn18S/LxMjE
3HAwis5duX3D17NsDjg1HFCw4WBGCUcBQ7eDRSibFA91PAVyPBix0Q8du1MKruYlLr1dfKLsHWXl
ogCNrpjtxoOkSseVpultegGiwSnLR3m9ckSWHwDw+pT/m53/LR7KcfrO9vCTmemQmFksemxiLtTk
S+2+yoBE1As8NQS7b0Vkqhy7KLMnR7J6jTWH/zOWLMSLD1DiAzY1C9exm090wNiAteVG0KKoiIcf
UBgYLUDHAFTb6imICrrMv+/Qr+04xpguewycbQMd1tPaMax2MeQANiNrF3DpmAzFGOM76/n1yENX
8UkmrcG/HxCfVm1pPEdZ+Aw8Jvc6KCifKmHhnpZ2bbtXf3SPMXebc2IJ9wo8XX6NjSMtyCgUJj/J
yHqMlJ7ksA62AMROlrVtC2CveQ44xxv8aMiDbLrXl5pDqZdy/VacycwQBZoy6uMUQ+eCn3q8TOYr
Nhk9yDfER4KBVaBgZR3g0FJ5nClKyn60tu6YYNJY7dOR20KzQQw7XT3lJZpbHarBil006RaYOSAY
k/cAKHGEHjEAQxlo20F3D9nor2ezjBR0eCejABYKVgsdk9fr0OUpumKAS0mHiGAvZc7dfa2nx6lH
d06cFLJeg2deRIsuNDF0aRjJpu5L9oRp3WzTxF6yqVQhcNZKbv7AiM2wQTUqWqocx3omu6MzOpC2
RLVs0s5secSohwJjOPm+U0yhlDYZ8U3GSJPgPgo2ZWF/HsuuRYEyQdt6Z9ifg9b8GpRZfiFlK8xF
3LbmI7CM/E9A99qSOMw888x6jAYOZuR8Hgq92WMcGdj5KqLNG23NfQBf0TJwq9sLTCEH990LoA72
5gUiD+OJyI9oySL0AnGyw2Q5pUtomdnoQ5OGuUyT7qABORG0QTJaNXYUfa+cejWajf3S2pq16c3C
2SWGaoXV6isZoO/PXbCas8vsOaL08h08nKvED6yXdMzsjbA5vlZ24S9A2mVuLNX816nODTrwQHE8
5AMyh7Gfbztq3yAbJF4idO2S+SydDMhVOfVpUtyc5Cer9yU2T30q5JqjCebEFHJRTwBFVW3ZGEoW
zXoSEoARnWqDLLsFckrNoSvRdKN83thM7mwA5A/IABogGSrzQkTDNhH+dwAeFgAfNM1zjWqa46tE
lFpV2XZa9Ulj4r50W/225CBqNxaO6uiYI8CHFiTmTbTp8iZCQ4hZIvkALOGFHXiO6i75Ou8FPtoQ
oD/7pXNGtGG+bhnembkqUBVGU6B53zE7dFWviDq8Y8wAdb9y8vqhSU3U4AnXNqvc4g7b30fARaFd
WB/+SUTpPRm4hCFBZASnMa7rI+Y++03SuewB/41+EWpC/6mJC+EWKh+7AksR+QSGFpwaHtXHMSmQ
HenlUmYFdreKEFngErnoZB1c6qbDiIzO7QUxHDcuChx+Ustl2hCmpwSvQJLHF1QDhr2DfNrWdJvi
6hl+hY2F3X1jfr+RCjZRRv390DXmi9v/4WSIWtvahVVckX8HZJYEwvXta6VZ2j9ajKwqsjrAlkI1
PQA9E8dkiMPBttujDWNJdGuZdIxFHmvOymuTJ9PKsnuqb7drHbn/z7Zs6nsehY9URy9C3TkMNijy
qLqdlQydgEPWbkhbshwk0YVlHkgb55grVvFIKVYUTxpsikdV88RO3Slei7w0yI7BZFFj0uCquz1o
MKr8ZAJ/OVwCamlaEuENseMYEAUjLGhFciWqYx1U0CrEaxwSxXa/dGPNwC/O47aDdjmMhfWey0+j
YyaXxvaaJaFdtfjmhsL3v4IUKViBRSWcLGwBaj60pi98tGRtnCZGCVe1wTDVacHVWYHxBCjAcyip
w2IW2o2mLYCzhYdb8q5qYJWYyMep+xh3VsUwIssis+ySlRg1o/xqi0nGxUeK2tH6ScED8HKSBx4G
8c1TCh6X1slkDQj4hsJYZ0WjNw9sqsf1zM02uCCgZaE0jFXQSf2bSJ6JK0nvQn0JJvjxzkBHyylj
zmyQdxEqBtqi7UCgsJUC2GQAaToCzMF2V02P0l6e9KqvRGHsKHWkme4xwudZMztB4Y+N9R5APyai
IHPcoGGHodf7uR3qt/I6Av16moTPH9g7Sm5GfoEWuOZTmhfVHoRRNX5ZiiaR1rrH60WSBvYujvB4
5peYtAdslziLoGLPDbLptcifA81N71C+RaOosBhwDJJg02qm2NDScgB1/m9OlWEtx3D80cpE++EM
D0jIil82yL4XSNPLR6Db1PgL9/lxdLg822IAzSv6JJ9N3fuUoA34l90iH9bz5msxut6ShwoAozbl
PtU0YztKUXwSQeIu/o7vAch+is+HPD962OqdG87exBdodr8A7ecX1U2o4qJxgTKLzcFQ2KdgtnpT
dplO35RYJts3FqQjX/w47KkwMxlRjSbLy0WUDvw0PxrRU1BWZZ9zVG5BdPX7kYlSMZSdyVmc7atR
vySmW9sHTYAjskP/2lpabR2sPStpMXKNR26DNWhUNkW8nZ6XlcxpwxWavzH/rFa1Zw8HbcAo9e0Z
Guxtkwep6fDqQUG0BkxeIBMBGKgKQIf+1ev2nP77Nd55TNpRvauED8fOaM0t06V9rkKBSyU2NI+V
h7SO3lfR96IcdgExX5W5WNkWt37YaINY9GNoPgVZYCMNHml3QdTrux7f0/1/Eckqm5XO42HX8hzN
bwQMzkGME0VhtaZlZhYhW4CAKDnjPrEgyKppKDcWsbEE/sMfhqEbn+ygyjZ6XkULot6dOXlTpEP8
bhB3JCIlWCwH9D5b/YbofEnhtEa7J/+Z4pcUht0uBUCy70iug+8PxU88V+SdddegHA8yDxQYIjNk
O8uI0iUtMZcUPjBLv2N9/9bCdrKbBZkpC4pB9oYDXLp3Ft5o3qHZoFnTtja3DPzpgeaxmzfDUYNC
LgCIwM75uplOgUd8KHVkBvCxxNr3n8NCyMvsJFE2RCNXpO2mHTQFScOmXs2bcQoSFcazA7jXg5MW
DI+LQ3FyQJW1lr4fgK0rB+2CzYNf1YkHCfsVCg+7W93UH/0kCjcDoJ1P5JNz6a5DWaHcIhLQiwx9
8IsdHK8OdpjbE4DEijZ6NMZfxDAAeE/v3EPY6/19k3E0DcRj9kNZAJM1/mIZzFyD58U96ODQBJol
LESUZD8aFv8vFvQqiV6uOLh0z7XX/jJQLP9q6cOv3sd9Epe1dydKNSobAeN/sflbBTaD7gISrmIZ
hV3p8LUTR/6RcYMt2wGEZVWP1llk5bPHPvGLKxMeoLKwsnwdh8L6lLsyvyMR+LualQ8aqy0tyT0c
nZu7YMPkHnSRC+hDuKItfAXeVvBWjVa06lhoPwSFkV2xu1hhU2Y/OOrQcZV3yM38SLKac9WjCdaI
vHDsB7RtZFcAmU7uTojBXDMCDelgtfqpBTTsdGjUWYICuaN16AVUKyfqQOBopgwJQqUpuX81K0Pf
g+ElW3GQI75YBjblHaCDTqyKtc9c/0HiBiMq+K/CqvOGm1U+SnkCIOkVzxwB0DXKFr01Cs2j09rb
AQV5YLL6ZruPEjfZz4oS/2KB69hvaznU60IEO1Fgs8iAGbGnIkWaWBgFQe/EnsoUpO1z7u+pUJGZ
Y7uUHtCnnADtRFQUHvsQgCwBps6AglOzFUYwijvAYYaKeMLbYuAWjVLqQGekNRvUB4TSVgJYf20v
in1emOllDNkjNenRSjr6Iw30vq5mnbLUVWfgB37D7yglq9lyQMf2IuhtuU5Ewpb0+DY9yZFwiEr2
5pGPnvsma0uwJS3ngy81uZag08CHdnaxpTFUnCP51Q6DVZn6yTO44koMZUFOtZokAhR+V6WT3JM2
WweA9viq5LO9YVq/8OjVH6KiHs5DHt4OAhWjba44BUg2a7myy1wxHm6bszzNwjvMBBcnIQAaQlUL
XJT4amCZeaBihVvcj6Nsnt9Z9W6M2nBySLGbvWr4p7XMQYIe3NVgYM3DapNWaoeLiuC1kviXUvq+
M7FHoprTwDT3mlo6e0B2ak2NMF5ptyctxf6I2mTMFDRgrRlidETxKMeuBWQdETZov8JSpPZBNujU
4jy0KAaJO9a1pxDYLhM1M0PqZzMUuFhmYZEcqYpdyqpadYDQ3lDJuxCuvC+Zh0lPHw10oGsB3nwA
SoxK3X1Im2AXS64k+shfWZDSxdjU2nZTG53eoKEGsGnmgAcEldgnt7CqEz5Ks6BfhG6HahwHSyre
kRZ03TBWJb9ZS760DF2wrs2+HxmTFle15NQf88gdlrnja48al3+dycG8ycBX9JeWPLQYieChqYdt
kyfsGA5euqIvLZDHPslykA92J9ixbGW6oi9nrdufGHYeb+T0ZQ5+2/dx0y3GrugdfV06LvIjqjhL
1WhpCgcAYjEIIZRsVny0/LDmzfLRWaHnE2TFfxbDDbVMLRu1HA+D7KjJhRc6ZEX6iElDF81jv0V0
hp4Wf1naWbouxh7otyQs44bvTMfLpuXsEoUt4NOd77OESR7Nr5CBDmx6BddGL82CopugEFqTx2zs
aNkD77O9pvkReuNGcAdlQ7wRhDDseuZejHp1p6tipBZm/lFvky+lwicOA2TyGqRkVgBNjzdkQYoM
hBwGBoUmJwyCtqtGZHcSdcG7QhpioaV++UWUKLthuiY8gvavfE5kM8lrmcmdF6TWukrq6kuJR1rw
khefAKUCModMCnStQd4p9wg1n9kd+Hv4KE6L535WgEzWSx56HZkKOiNZr2RSyejs/8dOA/HpMtdB
Qw6+DiB2s7E50hXN3o6dFC9AY5ZHINzI6TqXpJmxHHpcUcqQyRexbkf7Sw4KxAct79JN3cRo6wMK
08vosjvAKemfkmxI7qPG/ElisvIiT9/mlgW2e1jpvrsFpNhCKzTrAQ+C+dGwcRFAedl+IFkRhqsB
o21XokqO7ThauYkwtmRBDpbEGHOhHEimHDonjxVVOPbwTd52a7cE8XbVd3KbFEXzhK7BJzEC3rEe
xS+Z4aHkA4MC+DZa7F/RtZPd0+BeUPLiopfXebKPdKPWVCs3Bt3trECPUn4xyyvhxvROe23j+iKQ
UGOrIhiWtQjwQDs1emFZqiXds5MyAI0UnbLkrYJu60UIzLsh7C5GqAMAI9CmPA2oA4Ggi/LfLJoS
PMqqhNVMhkyOjhGencrCtv81DvbCwy5JscOa74lIP6QgDkQKwrKiN/dKuiXOd8hgAKhq+9aAdCEl
+aEcgaiJBnncRsnRRJ42qrPgZMVAomfM6Dedqv4Ac0h8isZgI9qQX0jUAkvjGIb1T9KRaHaaZX86
iWEEcFzb/yT7/6tTRIUpepW28ZA8dIeLH3O0F5Toiay+y5qDFhKPhA95IIrHPAn+MdSjUeXWEebX
rPpMhEC0dP5cknY2RkqoOc/LPsEQj5HyauVrexDDY6BzQFftPVacRkC7D1fMzXMkwJ3qE1oUzKWd
hebVMw25kW1Un2LZd4e+ycOdD/KOC5KubKWhev80Vl23kEVVf/eqcN8YBmiRC0wkoSOz/aVl7PsI
TP0Xx3TRtYsy0BQSPKH1CXy+t5D9mItL29u3kMIAmnk53EWi6V+0wuwWXJ0B3rVbgBqrf8kbvCad
9Ur2oV3Bxk2j+w6eBQaRhRsrLZtLUHHv7IAhua9KkInTsm7rBSljf8QgnTqUmemeX+W9HjQXB4mr
ZV2FqmCdeWhzzUS+t50WTKuKq9RhYF8LKl8789ZNnhwdvbZK7pVGvk/HOFj5VjK+oGQIkjaZ4S/m
D+WXbozYhqtidKjK0pHvyxcXIxhtX5SfG1W8TsvBWwyqcE1mUZRo+0gNhZoWUKrMzt/FGDnZhpgB
W1mRZq2jHjs29KqOLWCSUvu2lsJqgdRgWetb2tkZ110+7kcT8IzIw14wMRU+xHZgbWVgAZNILemg
LMJXi1RZDKVuLhmKE8jtqypEneufY0DS7Si1TyKbqO+UAtBiwW4qBJD61XgqcXywRC5q77tZsDHU
cMp8QE94Kc320lIlvOo95Onz+HtNFW/DLt1VXLfAYqCRFrJhY8wXYexGe0uNrvwdapa8hpvc49jf
OUOmrWbsxthvyqVveOmGZLWCrmo1Td6NAiw8kTlNPAVaoD9YzJwmnLw/VqRzYUn7IR+tT2RJw09V
HnXgFK9A2CjFZ0oC+8z/kfYxfxxbrdlZ4HjaFl2RPv1tIHL7asS6vqDSJjpcojXT+mZLpU279dHO
6pTNlrReGsfTsrM682leknY2nn1lYjVbrwz6Y6vhyQjsUOzOY4a18AofuXeRW3ckQ9e4dccx/nQU
obWf5YbX4bEQDUHWIuWJsSE78iCbxMHIApvKb3ozHACmyddWoGU7YMlrn/USmf7ADfiZlq2dbOtM
ANTBB+9aJtlKCkP7nKTMPHtlAyI8tRxHICVGbaJP2hQjXii+5fmOtBQSGDj8TEsVUqbhLWQOjJK0
5eKMnFC66IBo9wDaMpNSGuqAXFe8YDKLT5TmaHk5rgvwhG9oaSRhfzR1QGV3VZg/cjbYDxYYKl7T
InVVvnUHX56+9N12bQArbe9wPCMMlSMWJpfIF/UdcABc8dy2LdhPPrDoPRCUDkX73gItPGJBX6IP
YgBAxloNEQMNFEDUMnM9kTVhmgI5j1G03r6LtQ3ROE2ySe+Hjd4uqnroAfmK9LhNd31TuBeMZ1Yn
l5aoRExL6vegDo+wtyfR3OHx6kS9I2T1KqIVmb46mmj7PlVlfiQ8zM4v01Wtu9WalvPB59bO77v6
pKOl313EntcczCF76piJ2ge5OZhHW0/rRjcn6wSJxh16e4sFvfRQZ8DzCEyM0Ku61TtZlqMnCkwZ
mBEkG/qYWdfK1Wi47sbpzW3X6uxKv3C18ji3rpTxeF2RzoJuUJaUKXnV0bWgdNike/XLmG+ioNjY
967brJvAjIE9HIBfUTrDgh6Hc+zXV7EHoC6L17iJwAx8HtET6Fb5HTCNUEhR8mLoglWL//qevP40
m6ORGUUzlVfj1OsMH3CZ+HW9YG2e7soCXaypB0SM2h+TVRtZ/Au+BxfiiCuHbsvcNvlW4Yq8dPxe
u3/n5OFuuEqDNPyCC/2dGzn+XiuBuU0DaDSkRmcZwL4XmZNF23cKWs6y0Mr5YohNUFK7PTLuwC0O
n6QW/kBisb73gHP9KbE8kIUjJTfYRr8thFBkFcjj1XryAy2N9X3qhJNVGGg/fWyk9xXXdtigIHNR
SnlXefntEID3Zt8k2rV4Fc3KtpQA7NWwn2adVRCk/s0tH/0dC43kSMZzzFGP2L5CuFmulxg2vfWx
sdTywJWG3zOyLg+pOgALogdJJNcPJAuiON1pdcCWpM2SQrtqA4bFP3DAWJj1kBrVXw4mXoHcewPX
LNY2t1cg2exA/rk9alfloBkqcYvfVDmgglK2cQdu7zj70YGevcF9+pulc2+FOdnk9IEF9uIY/XB8
b5qBQ/bgmeWmMc2G6W3N9oHXGLeROtlEz71sjFPuN+0mtjka+Ax8tzMZbacOedP1p2XahQ5GcNUX
Aa0ZfGOYxU+CGBhQD8yNsP8aM56uereUeM9AAACrPJiXcqN8Snj2kWlqoRO+Szt9T8Uza7CRskvD
hS/70j6g1b48dVgCjq4/RvawakN9uKeDjR6jne0iTS0UZ1WnDqRwjH9GXmcYvv1t2np1vgSGoraR
isbqnTst5xhwT8MeRa9M7DFbcyamRGJOpDM8BCKbiyvlIa/CN8qZj9EPMbfSuf5polWc/Qs9zkgx
i2Q7oGMf5I4b28aFSCAHcegNPXwBNMQyCwHFHwHm76JVMsZ9PkX/PT7Zrmx1DPAnVXEXWQGeEg1t
pYHJFimrP+RkURm4QSslrTTXwLbb/8U4stpz7s9t3YNACf2ORFpgpDuwe7ZT7o9kumeDcszU7yi5
KJFT3FEMN4t+WWVuKjJ7t83UjS9K4zVl94w2wDRCFz5Q6q8A2l/PY6xU1lDpaEWpPbXylSX+Hv8I
XseYoEIHDz3wmhVf91rjHKcmF1IIpVUK2wD20/RI3Kf/5LnwsbVhJ9redUU43pvaeCJ+2SQ25b3S
0W6OdDV+EcQT+6r7Nz/AOSyYAXKH2u7AaVpW4UPIAvzCPPSK9ICMOZsxngfbqjE+F1r7jeg4zKgG
o6FkP0DRhyc15aSZv53QgDmcMRkSr3Nwq34eh2FySns08SqnurC3t8eJKODbUdUq6NAXYJQCwCzG
PWmdsn6ZJagTG1TteGPzqg69UB5oJfQCk6zSH7fUOlIMpbbp8LsAzAJuy5SFAFjDx7LGSeWSMhlk
THaKH27ype4Uikd2/zEewIL42UvEqUBnzVrTXQ0JztRIl52lP1q6gb4MlWfI8YU7FzYyEbTfJ+Og
xAPnnDSQg3w0cuBd/LsDL60HL9BBxq4GSNHDG9w1AsjvlRbg/ksTqK8Kge3o3mfBMybfBkysKsXQ
xxuHAYCow3w2w6wUZHMAijdH+SgAepenAE1RIsBogfYrjnBBKgBXukLDCX6WBPUDmlvrbjDT8i6S
a1oIkluyte7yFETpvTImTZCi6LPQG3R9xWiBU55jZFt3dEYHip6BHX7RBhZ+4fixOApZjZt5UaOE
jlOdMNNmFQl7I8Y+w2tXJO+U3xu7sDNAukeGdmQAcY2VLtubVj/JpghMlrs6FNwKF1mZiQUaVa37
KBmrnR2JdJ8zWyrk3XCF16q+DMI7uxrXfoG6ZofpKPercIHCSU7goK12mD1PATXTygsuOzenTHfO
N9IbsUOOw5mcAjQ+3fuxXJs5hunBrOBfHAUBT4dyqJZIuvhnwLbdRJ3axmqeusso2azAHkAsgfwB
JtO/g6Q+98+zPInGaA9ACfRFq9eaFXMQUugYO1zFo43khkIMqZvsM6rh3r5RQA662UvFeXiTAa5C
XEhBByU3kWreM+Xp0yAFutonmUvLP2OSHYle/XXlP7mSLDKLyX9+GXIof78WyecYyp7eL5C+drzz
zIfGAS2yURvmsUafwZMEhlap8G7S3rA2SV7LaZmgqFpmPZ5DMBVzcFBjBmEjzIwk+qfpY/fe7trx
0gRRtSD5u7BmHG6F9D4MmxqG9rkeO/M/hh1NDdB4PdB5KGwW9DnQO1TeudZatkODQLDOsEHYEDgR
LePGebsM1ZKQjPS6CtazNujdRZOPP22FJCExanipk+KEwVbgSqhDiWJqDwaNKyqlAJLoAEra4PHi
SEoD3eFrL0FzIWkjD49BRYfrIGkpWm4nJ1K+RjN6Dc/HBEvxQbTSwXAyafMMUD2sHG7RwlKmOwMz
awurzU5k8WdIWjV/hkTr3MdvcP64Ktqfb5A+LkWz7fzjj0vaVL3B//RxvVQHta9w+DaOUKlCs8iz
VpnDuURyCNl1LIHzZ+E7UfRr0rYJmieEozcHBgajZ8dNrlJzo2uMctIT0JnQXY/yqlmjXY1ikFOk
YdahlF43xSgdsJkHnY9BYmWcetl11Pvo2lRIPKr3MTJTewD8w3JoFQWITIPkVBM7CJLCyAkDui7N
+dgsSIiWxZt6EtKafKTFUYqOQLo628zBZlmGAdeV3vUVEKqfmMpc9AYqQKzWhzsBYpdTpWv6qkwr
9u23gRb6gNOzg+EOPbdyMmgH11QGgZOh191KUtWU7Sx6L7cvY1w6J8P041VheOH30M9WDqgWXqQN
IDH07rk7q2ThU9y6GAOHAXni/nXzdEzMN8ZNHX1vgWpGngOgMv6HsytbjlRXtl+kCGbBa82jXVUe
2y/E7u7dzIhJCPj6u0jcxt279zkn7guBUpkJZVeBlMNaGzSVuzvnpyUpkGXXVAd8d8O7Icnzi3CL
ajGEsQLwYp9f5Ai8GETI0FeD90giUpt1DaCGTLok+9ClUTe6DCL/L1WDFSD25ZXWcz0oTtFJpsam
dvPJRCLgfpyjdSCNIszNmh92H3Oz5jg31AhTIZWiXS1L4q8mNH7sRQv0tsoaAAXpl/xIFdIRk/m5
Lax2Y0t/V48loVHuxsCWF+nBs0L7KXDZJEegLl73gAw/1K5mPUn2d5iht1jsgRiTnHpQfwCgtV+6
euIcTAEc85U2yqbTj5nWln18l6KbfGFV5hqLFO1mWEm1tWML27ZQgJ7ASBHSMovy1IpSv+X4mp+K
yHmpaFJUAdpOi7Deki0AcLQbUNQZ7BBHAZ+1C/ClSZXZFcrGhhLlPbjKhx/ySqI0TqGbOtU2SA39
ZoM66fZqCTUAKUnz3n2h6GuJ7Z1zoYC4Llx0uhgRqNIQI1cc+BtY06Bc9yNkbqMmrTaqaAqqy1Ej
GTV0K4imoPqHDzQnhA9cZO7vPgzdm3yQEdAM+BZZm/er5ID4PQBHL0ZPjWEvDED/budXI72QjaD9
PEHvRnrTouPXRt9w9W7xpwmSTa9q8k/azAKRbCrEI6BI2o0TWPa+tzL/ylL8I1EYln/jeXdEClu+
kEaltf/QcHh/zGO3efHtSOFF9VND9AhXhmOJ3IeP/65BVxH4OTPLN8AqrbGzk6Z8VTZD/lL3IeBp
O//vTsvRw1nE35IeSJKIknW3AGVhWzS9y0OjMf/cmCVfgVclfxF1NhsV3Im+mdJEw1PrqckoTrg8
hGk37JAWO0pRJNdMzw70q2SuF195Kg70O6S5jxGyOZ80f7WjESrbDvS7/9ULQvrJ1UzSA+0Nae7j
er/afVyhApfQxnCBS2SzYNhVYOHaxFoyvJlgREIssHr9TS6cf8hFafSk73q8ek2brgcOp1tsSP6h
D6rseOeK59KtktWcFRaek27qUTZ3B+TYCk2yaT825piLUUa2U1MBjU1XJSvSoQP5mmV0EZLhCfzu
HwV/vp10QEtt/SMbLP9osJBNZ7rfBJuC6YCb+5CRCin/ZxnZloAuWfxJ2RsvRK644vZOZfmJqs3a
EVPTDlES7DVJtf7UeTALqU+B67kB/o0ih46bnSJuPjdUaRL3hrNKy8BbT+MmEUfphcEdlZR04fBn
Zao6ocMfDIz+NhhoqLePVsaucxh+aHl4xFr7C0WxKdxtySQiEcW96cCa5pOIVMlwCJvJkLQ+fM3u
f/VF8g8tsiFfxs8rTiM82o7ofHx1WrtC5Qv63Chc7n4MKUIeN+zzrNkPn4c0i3RgmBrV2bKZOndG
7e9lrB0aI0YdAsmmUxdp932s6weS0SF3ig4lRTgAcCYc3yBNgRL6ZVnz/okh0OzG7KVoSvE1N90X
N7XFV2CGTicoZZtO/jyVj1b/xfyfOnUYJm8KtWq/XOafev+8lQ+desBDri5Dd21L2z6VnWMBfw8d
1VmYhpsq9KupDRsNFGAPLTT7Dsm85tlwH6NR609GvmvgnY1X38s/jbq4MF8C04pOKkeflaSo53ho
Ip5esEaYJcMY63QiAWrkJMx2rqaBHdDLC32rR9i1OEpHKPTDNJVL5pfCn1y2Opritc5Od6Qxhngu
pR/q28QfkEQfrcChA3DXhucrF7x76xYdrHuf1+lzz0DPMT7oSK6ZiTfLVSDe5RwIQPuS98mzLfTt
LJ/1f5WLEm0vbRcny/dMEX5w4OhgR/p207ceb/yb5voMHMz1e37JLeMbac0/i1ELGXZ2nH9PHyLy
Nf1c4X72xbrgIFI0DbkPTeQ5N8Jn64J2WAMkvF6H4wKFZPZ1ngcS1rBGJXazpqkoq7Urdi/g6y2r
6aGWM/C/LlrD2JBsGk6PO8i61A82lUAHqj1Sc1vEJ+aIhq2KygHr/AjMMoOt0FkunrTBNgEq+BOl
hY+mqB1jqy5M/OU8MZsr/ogqdvNMqp1vXmM7lacWPbOgWuEtyrSxwqNDhUbuAmuTK40QUBM7/FXE
koa09LPzAExeyk/AGw0rB0S7Z0SM7+d1Ifl1AEkMfAisQEktN37MblnvfnZLCh5DdCZWSBiREblt
h+SeJunQjLdLbv0aG+i+iM191zB7XzSVWtJb3g2QCKYhLSto6LjAVKT1wTykWaBB4eeSnNyRGqtN
QEftd8Nf3sh6FXBQZgFeFtxUNOajkM7oEPn5Fz/BqptMfaDxNgsyofHswRddCNSf6vabfPL86SJ9
6kVAXs7VJkcib9/x4MGwWu2NY0MKbtzoWzZmh6oudu9AWQo+07HpDSWI3l96eSYFuxDuUnBgD5dd
UZxz4NavaMLZmmhS+dpWolw5pYrOeB9md+HArKVgZfTNMR7bQh/+MkGHvHJklSODVPjboMCq0qsj
MOuMv/NMs+pFlJjBJc8d644maEWTjBMMnTvTRMEMc+EbqODuygPXQ3z37ZG7s6vVjWSqsVE61Lf9
rcQ2bmMGTN0jk2nc65V2JXysGDF7GqmGhchVIVFhOby5596PLlQArDYEty82ANbwqAV+eWejarH3
6m45JLW+QdmrcyGVAEu3bdqC1bTsRqoBKUC8KyJ2otlZj+EH62c6MPHJfYtWxoUMc3+nvDLfJZrx
w8pSWzuieF0eHKnJA/rFpLluBbCXY1chxFx3Z8dBuL4DohX4YvH2tUQf3cAHmq2wkh4eu8rLsYXR
EdOoAbgqVJW+ua78CwDW+Tfkac9F7sgf0spXSZLxaBHcEOoHerOZ1svCM/0fyDmgIDRNvnbRdy5E
+WRJ2a9DU+PY/+fiqKcNPrtrZQ8D2oYXQeY230wjWLIhzX4kYfgs7d568ViHCC7CqyAh1RCZsdB0
y4MyvMa52458s/pbb7V75ejpD40PB9l75ZtCNDt0jIXOEZcJVTs8aEYObjmrTA4lr5N7yw2Dle61
6g01uUBnTdK/NWwhZBr3z63q+nUOyP2Tp0vrhF+qWPOWixcu40dSNZthH3E3PFYtyuVQWm+bTfGl
S9NoV1eVtaFd9U+xr3nhJ7GR39yLphcrs7HKixzROIeuCLctcLpQ0BRHDyRDROiTRqJUuK37AUH5
0YAOmt9jW1+LY+iiTWPo02chEu1rUMS/nXSYikFuQ1MBkAKFw823/6L3T1/hTxezryQ0b6GMkgUr
IvsAbrsVpfIJF39O1s+5+w+1ynBiNaHP0mw6AibSmW1b1t4L1p60tXt65nkpv/JfRjRH265xri4S
fdZUmvzPdvRYLRP7T3b0QB59/noFGpHdx9zHndH1/sWO7uzjPn0rBDxLKx+1AY2HWhyLjUDxwBuz
LdCm5PmrEIG+KzQ3n+QlNvQkV6YKVgVasi4ab9N1orXFdupTGIdhJ4otpSvnWepxmIdTj8N/tO31
8lQJPzokaBQ9pyOmEB3mYa6vELAbTiSOPxSkq/CfJDXLWXlu967RN2YAnhJUdVF4wgYI5H37jYIW
cwLhXTrHJKa4/qgrftD5nCz4hwegJCGGVaKeauiaeB27kb+mEE1aF/mt8w9zgIYUyrTw1yT7RYHi
LbMHUohHD4Z+mAM4vym4sf6vlwgkounGEPIFc/V2iTrPeEegu03bG3c+whCubqD3xakccJ2Ns4TB
S7Npog40IgPS6FN+9BiCeSjzWFKXDx3CvD1n1ZDc0SjT2m5n+ywH14EXPpCsBybMrGGk7F3D84Jo
qXUJuL+3sQPqrS43JEq0cYjyoD2LuhSgBEhtYAu4KDciIQgH33VMRyJnUtccVCLQpgnJA1TiIIGx
SgBzfbbyTp6l8sXKUKEPqJ5cnrG2DQCgPJ7iFdts0P7bLNyhBBYwCatxhs5c5J73ouT3s7xA69W7
nivNlcyiHz0iSvdNURtHOzUSZGtz+QYS3akcBb7AfyfQzWjbvnFs9DJZZ23fvnlVuqRSOxc4REv0
dsh7MTjm0WnsGA2agXqTWjJpBAVDH6RVN/deY1hHVL/E66701JuTxpOGiV3Psg2i5h7NGsCMU0iZ
N57dvRkmCgjHsPiALxK+nTVyaAV248xyo3VWo4Aw08t4ibt38XeJ3HPsZdq+6fU75YVqWNBENc7S
mUAF50JwQ25JuZbGuxnNarHd7Vyrf5nlv6kZjfbKKqCf/yanIXqpum3HXPSMfVyQJmZldIFhgQAi
rN/uizSyFijkpVJAZ+BOuwUgaIT2+bzAg0y+5QY434KOu+d0PJuHXVbc+7zt9oq37xqkRhqNjaZF
k3d8McvInoZ08FD4iS+FOs3y2TkK2eMV8LaqFclSrRuGBV3IUnVwYk0NYh/c05+uzV2mAXYtLTfz
temMLqSFZrwHG9GNRLN8vnYe188e6JN3ykeqaPoAdB30YKu1F4HvE8lEFKWMcMVI8fiH6TQ0gWlM
Yw1gSQdgEmB+mvok+HRKBiIF4O6SpHSIENk+IKMwuiCFTwafTq0ouhV2r+0yxsxhYaLhCFW41UED
VvqZDlWpWdhpj2OmilfX89SuAHj6NEvyEPXc5972wg2S7c6kOzsgZVLpsJYFbPpkaejCfvebALRm
ibi4tp6t6IxMPQ10U5mnPZCPWQ7UgStiB8k+T1CFQQdTGKhrb61pRCI/C8xPw65AjS9aYjWsmX+Z
CHIMJxlrv4kKgfvZ76yrBrM6s2ZJc6A81E9688WtfbSHRdGwMT18ZzKjQ+kasu9AEOFlFK2DhOlL
UmLcia0VcGSxfUGNx2pSmgyGKMLKtyjbDTID1R3pC3IF8LLvVlyI3aROM6Tjd/zUxFIcSDS5odPY
S5YiaYAv8uFq8hd6+jnDxvNDPLn0xFAch6LcklZZVcHSjiy2nly2Q5vukzp9ckXSATTZz4ttzILy
/ZOSDR0sAIevE3xfP3/avs/FqjOAv0A6kWsnFoo9VbxMSu6sJ59mPkYRvFpNd0Ca08UdxW42MP33
JEP5mQaOu2jvRV1x0iM0PFl4xJxo2HXFTpZ2sScRTZKchnTwUaTRLGgGHYng2MrBDTs7mBU1qx3S
acbVMmdbS3br0MQRZ1JsPKynDnQYQOCDKjibLWaZX+HNbXecpYtPp30ahNsuMF+Bf+PdWtQvXp3u
LXRCPV/WYwjGVABCEGiWxI9EXLTOACD3qFq0XNtYYYmax3GIiLd3kwbIJ1Vi3IejqPSxTw8bG5A/
ZC6wA81KpZ0nAyXBsYOqbcQCUAbl+V278ocYDcOFHn8P0ExfVN8R9QPXJyCnLn05DHvsv9NtlAv5
2GLBuSCV2sZDGM0rWbgqZcFfeFoCNsEGRiGASOtXOwnrVVkItld4N7yWIl5lkSOfeBvHd4yNUFmj
PJNpvU7rSu1oOAQFsOSK/AFALMEF6aHvJNaB3bRJM55up2HSP2uAPNS9h0TK5GrbdgIQZ8M51c1w
JBHQk5Nrk2Vo88FTJfMBh7Iktba9hoMfX0iLDk1V7xJTqDONuihOgFAkXgTPk2OluzDsanQDO8wI
9uSCVFphVkt33JNPOqkEJbEvPLWmafLF/O8hOn/WQYMK54ZcBRx0L0kHEMvJLDBTY8/1LllM41gM
7tFymis5oE9hSzSbOkGxnj6FXgLGD7Rv431OEmy1Vqq21d00zP3q0nk8PM03grxjtEBTnrOfroIi
bn/BmMMnN/SpSsNHiZQBzCC6NB28AU3UtV7rKxqSQ7yVg62XZXI5XU4DlNWOlSCk+vTHqUBQp7nq
lSyw6+foSjIRqS0Q4Glkup9Mu9z27kXwhfUi7wDAVIxBo/5+mhwK64DWZDA3I6qw50YXL5nIur/i
unk00ix5jJsoOnBNQ9XZKB/Uvkqa4a2K4mYjK4vt3KxAZtotTzSPilF9mblldY5MG+WntsgWMu70
h7bTn1XT52c1jpzCGzaG3wJgsfT0h8rpqosrUkAAJvoDiVodcKBBFkRHknVtUOyySCCnSwa2ETx0
+saXUkeqGCiKy7Rv4z05B3RectBMW1/QkAw8fBeYo3dXErUDgiZp11Zbcl5ryAjFZv533g/dUXAn
me6ZRejMll1wP91CY6q1ROX8mjy6PFF3mlXckUc6eHH8l0i4fqJRZ7fB1udGiz5sfKoBweJrGBar
6Z5FJhXS8X53oNlkKMwdj0YCQjSIlEsF+ERteCBHjIOb1CtBjksXRuEKytBD9ONNntKiX7Us8C7k
qPTAjusNJbAExj/0gADqqS7qN/JkVIDqFr6hDrmw+vu+SdZ1wtEuo4bS2BgSNYcljREB+l6lCB9l
USFvfaqMO5MJ/AMwogMaEQGe3mjaKhVeM8maTr14vY7KczD93ABd7JwjuzjNRj3gG9fAh4vXJCNL
xbRrNnaUBtxJEQIc1IY3wkDhjVbtC5WGL2aSr9E50785RWSs9aqu9sLuP8lJf5a7cbZmI3gE6Zej
n2r0M8rJT9RLtODY7V7jSXcoLK6vG5CYPCKprwDQwYZvgz5graGsHy4Qrxvfd76AQqtbhtwtr6hM
a9Cy12iHEGWKZwEEx9/NLY58SxTYZA4+mHfzoBDVZK6nqXbIfDM809UR3kPbcBK99YlEjSCwIncy
7issP1Md1CejsGzByVdKI9iCYse7rwyOGWXeJ5yzOxIhAPTZNg4UWnJI+Edbvb7nTRbcT9fIUfG0
sf3nKCz4rmCIoElhOgiIiNVg9tHXTAAdRhkmABp707qPCyDj8kIPvyKeewV+WPTUxeFnyzQtVqQw
5DWAzpuQA6ax/t2SF2X0lHxcMynLi4Zc4mom7aCzmbDDD4EQ3QLPEa0IP8k9iL/jX/Vowm54vH4v
R49QJL4wNDe+0cGMgy9Ozw30kEGUgS75EiTfaVBUIrl13Yi+HZcAp/mwSQNrWGkqCzazbPQzlKAY
Iav/l5/QaMx14VqI83h6tuhR0LuPnKC+BuOB2WCY10YZDWlilvWEbUhjgInjZVfp1ZUO5ItkMTWq
0thLTH3/yYb8ojO2Cg8ec4NV1rn6qZTDcAlRKIe6ZG/4K2hEsBgUEBFsZZdHMw/slZa2w1+JLYB1
k/qvfpEnW09kCDlVij1zJ9yRAjbV4e8uaYLl1WeXjumgrG10WYBSwgwt7zUt5b+7BOe7fkq73Dt2
tn/onbJaCvQgvrIEbq3eUN9Ui5wRqA7DReEs0U+H3V/XgRAbWcavWlMBn0dzk5fEx04Bz2MJxAM8
ehJ0g9wZshS70DXNQ8as+tiBBnyLPuzovlC5WKOqpXz40wXbJN8Jr+R0wcziACwG6MmxCs36a9zL
fKGVbfICgnljiVWNvFX4Ta81zyjuDMMWuz5szQPAFOpjO17QaoGP2eshgAHB5vBgtlm1NHWevAbg
ql2AiVPe2X3fockClJrVFvjh5ra2AFcbs1ItnNpwvuMVPkSq+oYmk5HgJDAuJZLre1KtbOb+QTV1
83dVuwjfVclrOnpt/Yy8agn77PU3VSnxevupSjeQj157S9c/3YBW2erCunZhI2u9QsMrO/Qp6x9j
2z7H4yM/SaNhVbr2u9wFh1k6yn/TH+Wkz0c/v+rPfoSOJY4KWFg1QHwI+A4FiRFWIZbYUPiWyS7a
6BJPQorX0uw8RMXIZ+X/1Xb2TBeisDFdqHO9v50B37BwwVRo75hVunj/ITcDHBJ3q6ySn3LQO02y
eXY++1/1yAsL8Aj+z/5oth+vq8Y7oHuZrzaf/UkPEMgLMIdJAOTiMZIPWIYGBkBBo/FAqevIFuZG
ITACqMgxvZ21JUM+SH2ztba6AouEnWTGj1NnmRNk7JRz90iTPnZdiybog41srfxiWM4rlVLkoql2
RYz1AVVFDMwplkHkdUeqhlBasxqAjvKITa/4X43yXq60iBuPQxK6xyxrxYK6jegw9xgFCYos2gCN
GlOTETUe0XSsjAYIpqDYQw/SAMSoCIAhQhoLZnLnWwvwRcK+Y138Fb113bODDu91gNKuc6337sHn
trNRrEgeyh7khBGqRn81aoX4bJT23D24vxoBnsXfgvemXdmRZMBjYR6a6SyvZlsqt5F6C+gEKrqp
2nylAVTlSBNUgkNyGtIhq4FjM2qQvJX8ix24zaYlNJSR8aquzPo4oaGMwyGX9XFCQwmyi2n6xSos
zezRtXNUhLStsXWMOH8U4BLcK03kS5oFaJB36VE8pscqfyQRinIvRV/2dzQSaCZf6akwtjQEjBfY
tJoE4Xby9tOcRr+a0+V6y8ALW31CxkXMutjyEbdqrpoTgycmGRW+0QTpSWlXS5JRlRzJyjSql72K
rROe9+OvOC8TZ5+jsxR5VOvv8YS19XQSjZJgwOv859S/6HyYR1D+X3QUMAW2SQ/KdBRCWLmDSHZ4
50QqvNloOr9JxwTddme+oDguOXhNEa5oaLh5tSqGQAMuLWZ/NeoEWiZS9mcjVVjDnmbRE31n2okJ
jC4LxaSWQvZ0fDZXeXez0XL4gH5B/Rh/yOukvfXK0R6cjOlHsKyaCzOONoGRlQ9pGrcXJ+GrQKqi
WCLmUywrX9N2NMtauzkFgfs2zWq9872uXHZs7b58AGYtAyMNNq6kSwdpAqMXaX8AE8M5uKOcVSIu
PgA9r16MGidmgVkpD0d+0PFgOoCIcFG8/kkWo4l6YcWx/0nmmB4W5a5e7MkVxz9zkaGMYZPxylwY
fpZ88818Z8m0fAUcXbLp4w7sabIAgpDlYdU5ahhOfWDosn0JbQBHWwHAmKNOY2iwQ1EEaaAG/4Su
jOgFmUtzk6a93HPLVTdmshxEemb8rQz6+xZh2ue2TqJt5VbRftDt6CFvUaFMPrD8v4FymT/VCWAp
HGkgIF4N2kODzA0pcNd6Qk1tuQOq57C0ipjd9MCQwJHz0wMaB3xgSZr9qS/rF5qkg2ehPSBA+nPf
FS27+aU2nJ0hvpA+abCBA1SuMyTaA0aXY8YtkOmhGySKGfKKAcmyAYQUzRZ+we+FYa1ne5s7YsUb
y93QFVqsda+A5FqQPh1CcHKtdPBKbZLEHg48BiLkc9Hq/Q4cP+4C0HzGtSpMhdj6UO+Ap+deE2U6
02Ik2HSqMr7PmlrI3jW9xgERxO+adma7AJWON37BogH9kQJt2krW3h0i194dnWmZm+1di7/SSI6T
dDYdTLkNwto6Tvo60/G1N5t4lXCNr2YnqDcXGx6DFCsQbnu262IPbMHqSi/ARChFIhqRPBSZOlt+
vvdHLas3+71MG1Bm2zbqcEztufKC8M4OXdSFjMOsYMkBsDLaMkVLzHODxuaNI1CeSLOGCyiAMrSt
Hc2mQNBfOJ5WARQItqlrXsq4Hy6WAxZvox6Z4QetWfoewmyG6yBVOx7SQKwbV1X3NEIvTniqwdEx
aJmYFNAz1625tKN1aacIYbYq/CbTENjzozk2Pilg3sHS9WGAj1vsOHi9lqRBE47QBBoIwmA3ORFd
sgJyvrOxYmCAGl6kLrmWDQsiN0Cq51kFoXhMqrreO9gKbND/ZH0x+LsCs3K5qkwU+ZKlhZp48OyC
UIEsse19LDowPKBeqMQFysmSFMhysIN3y7LOVn0nn1Cxnj3mXhY9cP8GRHagq2q99j3niXGiuTDn
+Zoxrd7QMEL51aEAacyChgEYHUZLALdmjyT5sHZVnj9qtf4P687EspwMUgtQRixP+mVtCv3gATht
I5wyeGqr4ofAjv57qvdrxwr422AhpDxUzLkD+oJ28P0G+BujKtKms2qYtu+qLqjU7irUe+4T6773
Dec6ePVUBUEjhCq3tGwO+wi/o19Goyatg0lznJtHv9qNDd9RimZxVWhvftLFq6419bs4AhFyrEq5
6cIiQ78S+06fhgXRhlT1BKB8pIo69X9V5YjrPGgW4IMZ8vZRoTU70/DfWhT03SUo3tcWNIF6rPxo
uoDEHNXo0LU6ZgvdG1boi3pqPdAW1n1avZQBoD/twuabugwAGgp8/wVHzyCQ2/rqJVPIyqugfMQ6
UrumYrgjI5ez7tCCymNJRq0BIobaBbY8GVlOIgAlI4O7avRRp48BqvmeuSvCi3KjV1JCfWm1Jxcg
sMGuPPO+oLkjWjiZ11/MRNT3dRzLhdQ070uX9/UyDHWs60vWPCCEfiE5koLZWgqA7PrYoL96RTY5
Qve62kobyPDkF6AmqxrxxWf83KuD8pH/r6zI/6KM9LkNvWAVWG5/KCI0/aSBfrbkAObdj4N1jbCB
vvRt6jBAf7b3KP4KT7NS74Z4uqd1sptU2jhAF5Nf5Q8BHpIIMMbXFPArD2ULCGaFw5aGgT0EJ92p
g4VpISq3rC0bvJdcv6dZnplsxYFCsqFhnTbibKfmM+LHIJfQRX8fYAN/Vz9mhe2g8djQ1/RRecaO
famaxxbfJ+A0uCYAbPGnRVVdtoisOL+UojbvB1QPTH8qgJB1I8had5K2Ae6Lol1aDp4326iJmpXR
CvTAAmUSnKgWy7c80tO1gyjou3CcYYPTqhV6BYONF3sg6huFwPhSZyQSMNON9N9JnwDeo8EieEFT
VePiNHCBJWyZ7V8k81JLAiXR/jZ1JpRdugmKELvqETKTZH4WvaW5gd7uEVOzlNitAd9zP+mPosEy
/91oaoeI3OY3I+EgYksv4dg119EYnRwEgtlx0KQLiU1/trZNfGRvaFGnMAYpEwpNeug0t4uhuiPZ
f7GrKd5JSh92NJqMG+CoB2fESECcQ/zGI+UxndlcvVolcrWtxkCl5KNJbqdUlC2Ah4NkzzhdmOgh
yohpCb0Q7g7JhGyRStMDsn+4t4FW/OiqEBAzeGLuaIhSxHyPMmuxNGyVPCZmHV8dvPxoRBrowHvs
beTnzdE8Y+g9GSwEb6dJNHIc4hyQZX5XpI+5W5m3PvpG1iSRVv83eui6EwgAolWa5uXBH8Sr3TTs
plSlHSMdyO2tVvljWP/I8EV/itGEt695Ldd96PhvlWMDGtRnL45Xljs9rAwANUI/vPOKyHoD6ImL
JyeLdlGQNq+NjJZk1g+httbdQN8DatN+io0YfziYCSbVymva6ujGcfVQmeyJ5FWkARQfO3AAAMnw
itJ0IHjRdUwHNb1elQOqOvYAioBVN2he5alkujwoc4cK6+HFrdP+3HTIatGQayXfVBEW7zT0Va8v
kKtkJxqm4fcOuGLPAI5r7lmUfycpyKOTHaI+5ToHLtJLHRn1UgFc+kiznW1sUh3gpF5dI9vn2hcS
612B9xjejCsyAkRmvoqG3AS2Ae6KofCx55l2BeCf7WFhaXXcvILS3Vy4WlN8N4MfwBeXX23HspZl
KMJ73ULkKnOqaFNil/ccDiXe4W7xnTniVmeZ+1xFAUN5b5EcBfP5HTcSvuz8NP9q1/nkFOEgUAzl
undVSW+t4zReEeJmN6JcS6BILJDqHTYTMCcJY8LoTN2gXrTox0GxWI9tPRm1JYqNtBY45rqt1beM
lWglbCLxVWrl31UHQJXcrEETb9b+Ginv7C1HnIMUnBp/lKgLOyzdIuceiVN3mtBc7S4XLn8yXJnu
eB+h1CjU4pdk6Pd11omveqlGOGxm34WaKc+m1/AlTTh1twKAnPYgo+YIDMh+o1yR7WXTZo8oV3yh
62Zh2GAvBSofC7hhRw3J9TVNpKh5kPHX1gbJXq0B1LrohLpaBhhkaL422Sto7NmDO4BNRSWNvqoC
VBcg5zVRDIO3b69ZKJQjhmGiFEa0Zh/aKLebRiPz8K8i4iGufmrhSckOaS0RQ3E5nhk6j45cN6Ir
BxYF9hXp8NWO6wui3PYTKxGxK73O3XqDcJ4ikV2i2Oy/gj24W0gg+FwdzYiPQiYF8PEq0KuqR9SR
a6/SR8UKD/s1QkQZsKXq/NXDnhVlY+EtQ3L2ih8kwAv97HUAsse2SiO+9katyouAqe1UBfBLGv0J
DCxLgdqmV1uWqMUGvOqSnJXKNJe6HQZHmnXaemE66HxrFAt2+aA7Z9MCfw5doUF+eA1ij2xHQxWX
lxLkGtN92HH2QC7oPhIfxSR0gWRg6Nke76NrctB84D7IOgzc4eBlI5LPeLtANFyHvsn2wGlTRzo4
H2c0zLC8K8BS9HN61gFGJCLdVtotSZZnIMIdkGCd3MwyOpsnSG+WcQEu5gWgId/iOM6XPUf/VQai
eddCewMYjrxHPMAqMK2l0XMFnMElcPvyF6doQGBfD80r4oog3ilb/YsI22hh+CMJhG78VYJh5Kv0
vEcV+OrbGP8uspsrTBDQxKrdZnU9YEUXDnexY6BjaABBcKnixW9y0igZ+rR5g0hIiyeO8Ukn67yX
wDeiPemR7XSILXFMw3ZHI/xFYZWMV9RKMPp2KfLO87XnS+bJ/7F2JU2Sq0zyF8lMGwJdc98za18u
WHW9aq1IaAXp14+LrO7sr+fN2BzmIhMQQGaWSkCEh7uzE52kO2N77da7eb8VXvVo6v4YLwXEZo6I
RLe8TX79fBWY/lnQkYOxNt/PmDSeAwk0F8vybfJbXx9x4lnXaH9letw+lRdU8tTRmVBpPAdP57gK
tUfP5sLG0d7GPvugiPtRqFGhAUoOyULAuwPSDB7kS5qU+4rqYH+1iZyo30dKHpGdz66jmG4cHDvL
nsDBGfVouBoHQ/CahgHf3qash6o/xngvphzwKWS7JKtAn+usF8ewBGUBq12k+ppbFTlIYcyFXiN/
Mj5FSR6fuGl2U4sv3C4H+eTUx7QQUgn8ArQZtqApO7eidLYQiBheuf+iXBfym4FvL0G0mfyUWAXl
YOvPIiMvtRNlH2kRY62NKHm1NLYSpa/GZ5vgvw56zOpxciEvOiB+7psWfFhDwsdLSgZr2Y9Yf3hS
JmvFY3Hsok7PPHiZvSXr+nqW0E4/Fa21AluD/ZYnHVllQNQCQ4Vig2TAXCGyB6yJu6PabxdRIp23
OIl/lpkVXGRojVOWPoioU895wwaazsGs6+7/c1ini8iKNeWwbggZ9qoFHnpIwDxKs/TVYhkykusc
AnK2W02aNQPoDhAgg044CBdpFj8XWB1nNlf6K8yBMkScfurtgeXgj95trzUIU3tvi59yBeQBGJWn
YIQ/CZaZy3/WayNaNvyyjRKqCNBTSC+ulXPtb3qZQRJZA+GaFXThwrUuJ3l7NS0jPqv8s8ywNk3r
j6kPpqrfVt1k9Z9VxjSNoz+sbmNNHfPWF1uvb8tlxxk29C4lH1304A21+Bxa4G1apftTBJIZCEL+
qwFjtD+Vo5FOSUAM8ucIXZKCQTP4iGKR/hOW8EsJxE2Z1pDMGtozZFXpjmmerPxxYM8lItFygrDx
OnhOGuwHaK3GlXbgXQLDm7y0XIm5sQiARZvGilsILtAWfNPYHwHKCD+JCVbLrm+WieeShQlom2A1
kaDRNHWmmFfAzBv9k4FCGCWeFFPAY5KsA5YjrWgqytz9bjBBB4uhVQ9YEv9qMMaQqErWnKdbJEN+
DEhpeeNVE85pXo/Al0fOE15EIN9GfVO4waqVVr82RRwREVnK2TPg8v4OUJhmYeoVYT9j1XqXMqm9
s3YD0OFO3SEugkzMxv4elo/OislOAoqNN34TDvRI/JIexzHqgUIHWNUUbw1xEtKjbLLqAFGbPzqY
evjCIHhr+jrMjZdeNSJdyk6ideFn/coqOTvd7izEV+H0kgx4QNz91Ro1dQ8yyPG7VU13yVRXQNRn
KVox4A1tkceBWyfWivpcW3XwyIB4nA1xyncjGchjloJHXKdjtW4mW1pn4zqxgEMyraPTl3vLw/7H
9OUNnvTIpQczrukQP2mmhsd/mQgMo84sBtPmdaLW2SdQlOy2EKAn4Nz3O0STqnB+y8kSdFg5VLhn
4Cvjh6tFF2BLpMOSwPdYtHc8yh1AR1MZvSZ2Ut2HourndlZ6rw2xXl2ceX4G4ZtKXRbNoNe1y0NB
PzQEbWYpNKOfHCRULpKK5eco7XPQlYbVDqDNKdWzUSvih/5dEwBPkBZBedFd9BWlXOzMhTqiuN41
UEMc5reWtMxZBj/zL0u8t4od/BnDskZGPYvTdu0LxebYsYBeA7rxe8mKHjutOLz3GFhTSacsUL61
4b2pawiymSCudDAl28bruiAx3Eqmv0fsnwA8x/BqfmL3o/KU/gDzW7kIh0wewWHqH2teRgtjwMWs
GEqQ2+o8yE9+ipRQw6DLk4mHOUzIyhAEDAWymrMK5F631jFlPgTrwbCfA9SxrIIcAjEAFG+oLb+i
zCYPIy3IQ1TGm6Z04TeYSgVYuhdt0cOjNlL/oQXn3YE3zZdprLnvAxVM3ixIVl2iYXXL8q4i278Q
f3WlRXZ16E0lkKM2J+S8ttZDSGW1Y3kHgH4dAfrx960pF558iiG3iX/XWPmQWPCCXe+K/vvWm8ol
QwY7gJ64pWNXfY9EzK0xME1muGv7rWwqjU1rBp2m80Xar+ohBuxJ5WTGNG1PbRVzf9GL/Blh02x7
LV5b/CN1IvvohHl3MjXmYndNtytVfuiqFqm0UEWzVzTH+flmcutR1jGSFqC4ujCtpqG0NegA3YH9
IyJALb8/gB+oOchty43qgIJbxo3EgzT6OY4SvjelZ+FSQsD5uxJ0R9Z8CL1oG8Y5lJaRFPTYc8ua
IY2pf8tU8dr7Tv2FbvMwhGbXDEmp897ux6+apC8x4P1vQ5NxvCho+xhpESwK4DjPcNtWazJkZCLy
7Xdun0JdMU/Lk+U4ztL2Wvu+Adv5HL+Xf7S9/rFOhDyyJDurWCuQgSNFZkn9IFkWeJfcq6Bq7pEY
9RT3ogWLEkqpk1vHJq32xsAaXRyaBSQM4sh2F390IsX72Hl64+XpzgxTN75zosgvRSbDkINss+lX
jaDVwrSanm2U/YzjMbuOjVgDyPu6dmkMzOQignAGVhgLHpsSvGyCwHPWyFBdp8hlm19ip5kTpGPP
8rLIrvUuFNjWjZM58z+Gyu0GZOE0RDouvlZrkfCCM9/sOrDrWOGajH2NDF98Q7gPW5xRhnBp/oRa
+b6A6jL+muYCV4bw5rey+ePrti3+rDTNpqXzI7BcjSFZggiwforGbOdGqnsHmjFbsoghs9Fps+fp
VVZL3r17MlJL7mqN8KfrbDvLgntOyHTcQlo4OnTTRWVYq5kHbeRbQ99j6XeKZ+niIBSANkuHeBtq
ARj5dDF3pg7iDIim8YCSGcCCgMn/T4amy9X61rvTPXij/w9dcqZa5Fo567+HaZE7vkMS4v84krQl
mM9vc5i7v6zB7IlFNYSLnLT+HFz36TGZLrU9tMjfFSI9mkvCIbuc22mxMjamThqbW7m2gcywxm5r
Wm9j3UaxRJXvCZKJ4Ni61d5GMHVm/jZx6YZCHjKWVdgs/jLJBIK6E98AnFb4sH8NBRKGaj22QzJL
AwtPatI92LKm0SYKPzPFyVEpAtJ0qLaKWdaG0canaXLmofMSVsI59t6IGEvdukjjj9JnJnpgakZb
HkHEkTwnlfWSQcPhbBp9GR05aEov7iCSZ1XhNBWX3j1w3smzrp8zkFFC2RmCQk62Nd0BPxEPdoPt
nY24dVqdsyyILy1UcKYcDTKXyqJL5cAjAMlWoB4ppFwni3qyaJu8XkXQFJybuqIWJZvBC3fpkLCx
DwE7S12AMmzahKuGQ5GSjI5A7DpVSzuBJkI0luJZpJVcBIL7G9PKXWRSJnUBHwq2Hw8UT7PjJ+6l
tFr34kJvY6PHHmEDUzd4zqVhIfQBgTQsp1Kdlj6fQZj8nYdRgxf21HVqGMLOWjgFFIw7IEA45Jk9
0ASr4g0cMu5F0AJ8VAJhLBXWSyRBy5XStIQnmwQ7HAMBH8r68tFNZH9PkNtjGi1kKD36KYJiMrWP
pirgcP75TMm1KWoA/SGQOGRzU6yxP4DYnn0d24zYKftox2yuiDN3bAKxhY6Ej0hwgeaayvJNFTTh
Yxcn/Upq/GymFSCyGhBdCl7qqVWzEXLpYGhHGksR7EIVZdsEiqr7puH5JoWX9mhVnlyLIpGnYNrr
tt6oz44O3CUCoOwyZpa1aMhY3idAki7gkHYfCIDBcyQbiCe4+Yq5F3b+M5cI9iUQeXttyroCshMS
7Yw4X1APJB+9y5/8cBg+Wxad4MVrv1KCVSLVUEW1eLR03ba/G7ocj74b7tvO5fF8sO090tKzYy5I
f1dMl95NVrQMGsBDYW8uIdIayVB4OFT+rqrmSP5Nrl1AaN1dCuxCm3LFkJixjnpwNXktXOIDLfdJ
x1KJ9OJM7i0bF/g12SIk9rBIQ3iB3SCBJI9D4/sAO3vN/PzNJlW4dFQuN6YIdsK5q0D4Kn3N963X
D3NTD6wHeISCtjmOhW4eOySPDVaVvw2lJUCbjniqS4R4A5fmvmDwt/mxwBkH7PgzY9YO9hdoSLMt
Fi7nSKCReTR3bCqOTs7nCME2oCNB0dTdTMwdsdqvqned9b/1d9sRXMdBeq712Jy0BUnEvGTeWxAV
Wz/p4y/ESp58rYLnhmq1ZIVbHgQ2eAfZVvky6tX40lfszphqLz/gmQhf4c60F6xOCTSDwnrf13W6
KtJ4fIJf8NPiQ7kMsQM71HW3zDqkhgBagdd9NMD9UHoRFnGkNZG6tR9cBpEHM7Ybv0kA6D7bKIXk
L/XTuz4eENtyS7lJCknuwqAMZwzn7p3VOQWwxXUJjpW+TJB0oZNDAIBXD2DWro74r4arjWm+Gl6b
bN3OZQzWOFN5uxjDv/uY5qCq6Kai/lY6xJ9bBfbH0owVJ1Z8sAMlceo2FdfZI8e9I35G1mbIuslA
g0movw+AedzRmFiAUZcuaFcVBa0841sEuZqDg4DuKsgQpB4EHEx9azdPIwceJbMYfYcEO5DwlvUT
/+igrsMWUpdkdae5Qz4hnBDNwDBiveCp7eeJyOi900bjsq6q+pS6AIv6gErsEMMke1ZxueZJR885
t/1F0PDhkbiSzXze87c00k8ZUjG/LBx0+w4HO5bl4UGAgyGvSvIPMmI+Ysuir07QiHmbAVcQBz7y
TgCex18XoXwBIAdWW57v+zwl68LV+ZnlSbaEeCF5ANdANg/4iD933L/nNLb+caEelmb2iE0xNswZ
3DlfgnTPbtc/BlCJ3Ze6gLNwEJY4SBBvIiQFstTpUjUKqWMpDU49197Wttv4ZFrNnTHRfOwh9dkh
hBIyB1JFTrNOwD+CXFIEsBEqS30+r4Hen3cyqNYl1pCnSKh4VqnYPvaV5E9JPb65JALhzVQaq+ie
UpecjWnoQO7eIfxiSjHSntpcgky2xDuQj+Mcf6LmwfRT7DEA2cQjhCjqORKIyVqMrL1Ay7JZFV44
zHtA3kJg92N+Ju2S2yREYM9KxLyw2mh9bYU0YbbLsuoDOI3uogBak0k9H3mJc2aarj38Ud9UknWr
JIR42oAMvLcsO+eAdbwinRDawkGExM/JCrvZc8HxxwNOMoA/AYnpxjyhyASK8Dc6C0H5pSuan8be
a8p8EcRBuTez4TQNPrb/PhvpzqFvOa9+zKptw4LmNls+zaZ+z2ZGNbN5QfE9W4PZzKhmNitN5Z4n
DL6pX9+N+BxSUF0Hka2hs/fm0lpITvUS/TMOPBvZCrWGfIYFsbtDhETVClw8qDaWrlonCU+/C78H
KECXtSY07CHImtmHFpwFhwCaVsh7+V1OywQyq0mGLfnvhquNMQeHzH7UDBkSPPzoccKO8zx8y5y4
WQHUWWxDDjC2qyGmGvThh1dDZ63pSn0GWhuEuFO80MEqBidNW68GEYBTss7ugRlr7swl9spg7+ju
4Vbl2r69T6nzWFD728pzvG4fj8WzsbrWt4iNeJ37cqtCKk+KxEKsRtPwCXFCOLzVMHc67dxBOtGa
iXDEbiMKnbtyunQ9/QxYE+yMRTyU7l0q6CbOcnY0VcZqDGZdntV3psYTbX9q8w4pBRgUlLH+wvJ9
tbTIlNITYk2Ed+gEQAkCldPFs7ERisv8ZAw8CGDeeU22KkgrT07eaWjMhfZShWV3MvbGDNTGyzFR
wymFzucZjrgFaOYhOBT22V2UJP2Sxk1+SfAoLCnRxdnrbEC2oRZygp5LtsaWpT9movXxYeA+pow2
m2qMEDkRChwgJVROQz8hWxysy104jGonKpzYLDuRe+GVdGNBQHzi+oW6DfDRh2o4gJ1ObHveVcib
j90LMm+Hud8H43uEXBK3QfCcYAGlHVB4OuroPGVFfIGzjmxqrKqbDAxRF82KYE7hs3wjvb937CL6
GSZgLSekfy9La5yHiPhf+qppNmDuBBdBLAcIdGbJIkKuwRvoT05mJrvs1lnhiQ9WAhbAapHfZbWM
NjEt9bZmeFfLqK4WLhTdXxPh3pmZSq2Xbc74h+UgrdRRwr/zeGyvw3ASDHRzdXKhn7qoRItIDC+e
TKdacfDYh+4PAdqB2ZAEFdLFx3LtDQS7bgRHjkiqo4uyp95DCNeaFQC21ZHYhnhwzVexx9qdIwJ9
ykOrWmgrK99kbu3dMG++POpCyEFDFcpvkN2SN/EJmCe64x4878ieKx71YJcgPXDrrwBOIWCX/kkL
ZOgN+B3vVY2/roisbot9e78sqAO4USfUCMcO2AFs8K7OEpenOd66vNzlllPuzN0flcHUYir/brmZ
axCc/dHbNJi6qmL9rM6ApRKuG52IbGOoS1rdc+cBSKo5FjNPDt2z4I3YALpOFqboJG24HFoAO03R
9YdkUfmk3Joiz6eUSZ+lE2yyR/CRYns7Xcyd9Ae5NxcdZtV+THqBiPK/2Ny6NK5DlgqMmDPTjzZj
Ia+3/9bvNvbfU7HmCyJJ8XIYwETAhIDrHEfYO2bXaz35yq8ucTgNoWqRPBiDLLdfeh9oXVOKFXYU
GkTqW1OMFJLdU7h/VqanyypnA070YG485xxHhoNTV8nMtNq66+48/G6gNy76eRdaM0xu318ba/3u
K8c+mlKTYAVGynaPWAg+1hBD91gKnq3MrJ604KVlQAuzYQxOHsfBhEXVscYe8Fg4FTj2MmBsQW4n
4dafKnXZQBAzV3NPg/el7dHV9AAN93e3W7EPQC1DgUcHTeavQY3drWjpTGxqlz//McVtADNjDhIv
N2fpbsFwKD8gT7tDiqw/+jMHykkb5CzTi1/UFDpj01vXKaHXiRX5WsdZJmeN62I9y6N7uC2rY4TF
cgDxwr2pGhASXkclkuYm9q9rHfG4NYd3FAlOUy/TkKT2CxIM/b3p6mFjA/pRgN0Qv0Hg9hRyhz01
yseaG1XvIVH2EhCZEtproHGtvHxu6qMO6NsBMbQN8S33zfEXploKADFBmZ1eezP2KIaMv9YSmCQA
LPOVF2j5Duzrwh5l9JKnyttKN66Wpl6pahfbXf4EVBHflSFwAKZeR/pe+Xn7wKIUololJwht4cON
lvjsxgACebTGIdz79eHcHJQBcedkF08g/3Hg2Iaaj+e7kiDJMLFPQ2rZF5UgIF1bslt1KvaW2q6a
CyIPCB+k2trYnoOitupLGEu1GQevmRmTcbIzd1YcrLEYQPF4sr32jy1s1XgjFzfbaByTsz3+Ywa7
Wk32QQ5Pr/QcayWgmBjOQFbp7dQ4Pl1NppnNuJ1rv7RM9ztTby4sjcQ6AAXTPHTtbFEGgdylJdzF
ZSWGY9MP/g5MBNYqG3GisDiDk96P689esRmyfaOfValfEz8TL0XlBYsRYNpT6QArmzVwfES6lvdN
alug+UmcH2OULEynrIqfLEnJSyOxmkS5UGBtHfm2p8peI+/SvxvcPp8TbIQ+LMD6ILCnFxJ/lY3Z
MhCsCkgA1/3G7AOCKd+36Sx3lvcEUghT0VziHBrzxs4UjbGxgypFfx3KNPw1XjylHJu623i3vn+N
Z+yKad7bZ7n1NUPd5riNhx054jh5tBpanMUsyL4c8QN+36l/qfv/sftrlCKoYwjMKmdZdrV/CEec
D6PsYApwrvsHc2mpSvqZqYwSx1mViABg6RlDuWhHKhZ5FAarOnLw6nba/ACyLvlKCy5fsyLLD0wQ
MTd1uYN8A28AR4hppaJZDulAH9vK8k99CM4pYzZA9hdbN9tfm2LAPZA0PfGyIvCiv7T2CM5uhIiq
WRIyb8/x3HzfNgGohLdDz8R8tCTYKjsO1bFoWfnUf7Z965Un1vglU7kgWZX/APgbIFa7Ku5sHhQg
nS8SPIDYkHUu4GJd6tnvoRdvTCcHT0TraPHKCm9ctMGANPEohORA0fiQSCqxBRzs6K4MLVw6qB/H
gB8vTZ25YAvrraoW3AgQbY7urnWiHraJjReHKZoGZIRYh4a2eGX9MhMx4xcsV7/HN4aIsIKxJEqP
t/quCdNZTTtna+rMBeKkSMGM0mA1DZo63nhIiKaPGUgunbIOsP1HCe6gz4C3EpQVKCGLqYGTq+u3
fcMp+HgAiEtqHGRMq0DYfkM1MMGmFcSnycEaEPs3rRwUVJeR5TtEl/t+TgCSCdL60bS5xD41suhB
4FBmG04jsQBJtJ6VMUCPZrCQAFuAHwQaF9MHsSM3XEHSJVma1hKMGDsdFPHctDY4uYN/sHwxjRHC
3fcSGSCmzVym7wgKku/vCEL6T4Yj0Was4GYABqjeW6R1toVFxQ6/LV5zCYGcVlazfTft6QU8uUcC
hNS6hHPnFEOYaNXTyDv7gxiXeKrTO0jH0QV3xXAP/UixcJDK8kgaBLc9ifN4D7znXMdIY+AeoARu
2CdAEdFs5gw1e5eZ/e4N2DSXaXcHcUHnvgOeedYmeP028fgTPwNcaABNzmz4IvAX9NLZRoVwi80y
9TMMXCCkMuy10ih2IA+Y7uCKdv7xI3HnIYb9Q8bVu++74btOhmwm+iJ760bQGOqhaF96dJx7hHpP
RLQ4+JEqfwQGIF90uTvej/gZF42D80KehRtEE9150Mb+OeB4BuDWbU8EJLxr11XZkQNCvQE/bLhX
np9tLRCo7AakVuyKnoNkgeEvi+i3s6kBvzgg+cFbl0nhHQOhPnSINGIQ2MBDmrwMvSKnzA0hjBa1
6kVZmq8D3XZLU6xA6460J5nvTRG76A3Q1eIhLktxT7oWjGiBevGbot3xjpF5BWGPFy2gUSuzYNiY
VuXoD09q92y7nD/p5tMM5SH+cUxjpWemD6MO/G9kaFamD4RQyGxEStHBAYQ7iOwY6sXFeCSQczqa
u9vFuUP8svujtuz1eKymS6Q7dxdCrNBY3+p5VbfDbES0byNZ/25sbwPe7PLMD5ZKywB8Wpj91nAr
djKNF17el4vbKMbOmJg6RVx7losCmZkkh8deN8E87y31KEn52JfE+gAhhY/UaGqdC893Dz0Ns4Vp
ACZ1oarUfwWJEEUee+Vu4rzonjo+4Kkooh8ZA8WQiFhxzqABdaQS+yqPMRunGQSuRwCLaGv5Lw4H
6xDJ/WzjJFX9HAtnb8b3G0vOkQKjTn5QpiekkiGVZBp36P1tWcMzLW1K12Uq7XUCbPFL2ZYbY9Dk
OBBzATd0ipf4CbyLcB2bTyTaY4rPAmb8pt0LxdnRw793MQRpOoe3Nt41RSRmgaczwBrJQFeQOyBz
iqXozg0rclcoq16MsklXqhPJBuxo3oryYoTYfVyvRWcBEhy4yX0us5OFlP0jfB/Jvdvr7uypbnFt
m6oiMJVuS2A8ZrLsZTaXDVZBir3MyvRITTdkpwxFpfemCrDy+i7zoHo82cOpAhZtOG1mN3vkqiCI
PsTZ0tSZS6HwEq6ROrXDGUXB/9TDeQfFQluCAQTBwjUOu/xTau+fHivZ6yCrYm613HnA1jNZQliq
OSv8X65xxnb2asIa6NbvNxG8Fqe4o0BcZzS9x6E/mI8eIkBpD1A4j2rrA0H1Y11lfjT7PR9Vd3Hb
2k/VECPir9mLqwv9bMfgMs3HEgcgx9bPWQdJqiSz1cK0ekOcQDk0x+88tbZSRAsOwea5XWkC+PkK
HDHdh2+FEA+oandnIcvrPunGfFY5Y/HDi7zPoGbFwwDPyhYM5PFK6yF+9xl0xCeDAHv5hSrocGBt
Q875CIe3acggGoBPFTxl8Irhva/aNYU67oubZVtj0Nmqgo8VWrA8cu0jwmPIfZiGdFO5xMZHv4rE
81aji4NjGcOZjlynJ2OgagYo9GBTZK/Vzh5eGCg1T8kIv75OESP/7fZ1CiSWQfgoQCSD9NnWc0pQ
QTD+bIEW5aHMcHBJsv6fsoHWRTWVAIPQk/Q8SEUJR964n4bI1cLjY1q5jSeE0Cpdmf5iKMdzVkUb
M5CxoLn28NCAfWPQ9ZmkXrftIFXw4uHDtoP27yPJ+7sOz7mpBrhs2MgWMParVRMjO7X2gbyZOqX1
Uxw19jNDkPME3vN6ZqqtsGxAXlGna3Ag8xd7INGMiLA8p0hkeUJ++9yYVa6VIxkWUBZTrLNBLwZ4
em8fSNUqvR/ZIgvS5gy8EDuF47LFng9vHdT8R7UsGjw09dSYgoXut2Vh6kFcz04Ts8xEtY9lEmhX
U8XbpenSsvAMPWtnZ8Y0TZjqNosxAuLIfAJTbWrMHRsCM/at2nzEX1PeDG/VrP1j7P9eDaYYvKpT
rMos8p0FQofsAK0aOC/DtFnEnmo/QLKGtEk7+MS2MZyVvcsuosGBymLaXjl2K56Bqn8wFm0pZjGo
vURid09WhmWJW9jrFbar72roks3yaZwM60mMpJt33YXOgrWaHfAGBAtzKqHVOU0ZYEpjCndCOAM7
z/eUgKLZKz5G1ylFkAWfCQ1fKMvjPdaFZ9sFsceMxLW3Nxfv950qfaCyahyxq8r29mOuwm/Dm821
Elz0zq7BId1jQHPVDlYr18bpPbTIT4AEw/eAAz0/NNirFFEbnGmAZJWmIAz6K1C2KSgpL5I00Wno
SwEyIvTgtvxEYBtZC0lfHTxVW3PTAQsMXqNYIp1IQi62wI4vnuwhNgwENzx5kazktnYLtjTj4JGd
VQH3X0lgg4kkV9E6yuABpm8M29l3UigcBEBhtMF5BgSzk9qdX1+nGgN4SEqS2tssQBDKE93WDOni
PblohzbduzniZ05bPZiPZr68bXUukvXgqJ2+vPloBA/BXPrIVjRf3q6wrzSTU+42M0W67y9fRF9a
gQHWDDZ9/5z3xX095NVB2cK6/i6/vz8H89fOAWxhYewL28Zbsun/+P5mDim/v3/StHzdQPv8+v2b
H6Zb7QCgIcuv0s4pIFq8BscpzoQIjJgaxx6ylfSaYGGKpgHQxWVaBWBLmPpkFi02dQgyqGoqmjpS
Wo+801AamqqsIHUhBzAABWKKDgnuQcPQz6q+TnamLgSO5whY2sWUzCzQf3DgFR7dtamr08a52AH4
HH7Pon1VLDsCkiyrYvrCKBg0wgJxaCj/FvMExH0zVeM/CeyEOIpQaMyoOAPRGA4mg05RlQOfXvQR
AjxTkbI+P3HGLkYWxAiEGKmQOgcvqbRocxUSQRIT+IK8DNvjzIsuRj7k1sM03HqYBiDq/pcetzmQ
EN3MTA8kAuNdCSfGyQxl5jAybrfJgetLV2PivLlWFt+nGVBZUMMLNqZoLkKpleoFxkDE9n4Ad9kp
c9KtaTNVFYXQcaOGaH7rlNhQlZAFIC2mLgQthFWHzYF3COuIouM7RHl3OhbDifVcujOQwg+nrgQy
Eai6dBGCYdJNpzdX2mvEW8TFn9zpQz3gZAykA7gzUKRWne5AwYdorMi7Z2iTqHXfFtXSFOEwqJdF
Rrt175bsCTH+JIw/E5u6n07qXnTTus9jzbvVGPF0x+syuBQI7s2MhZ8lkDPx4w9u6WFhCw3pghpx
JcURyoht4X7kfn41baFZAw9qUV3A4ad2UAmFTF2ZyBeIWZ/MYECX/HRUFT322JitvQBQT2Rzlg/K
w67AWHhpAI2RPH0NkFC69HsR7+PKsc85zrNzYxEOBz8qxh/Sq+NF6ETJKUO45cAhxrKo6li8p8Jb
lCkA1Kxm+QJcr2DbrQP3OQVvyKJhrAK2xgVbfwPCMIBYkxNUT8WyVH3+ZOGHnBWs9D9jF8Bz+BUi
pADKvRKJ9R76oNRORj/As1/UK8tVxaHA7hjvccCRhirr7vIwGOaQhCzf8Be/v/YX4DLtovHLzsFb
lwr81uaDeC2C1YGQel37Wbkzl3Eo4SxB1LHY+XX7XRnUXoTwze/yzfyvOtPvOoSxaZkLpQHLFquo
StjBzqNiZvDapuhORWTvlOdBK+SfYqEEldVQ/oj1Fy0QZMqaACrHzBJ3KnC7bYRd0MTsEDy6VH8q
C/kkINI+BLENpH1fDsvOQp5F1+UQqQ0kR1QwxSYw+mks/xorbax8nfsFeSy0/W9jSeGM+z6m6jqW
Y3XjB5KaR3Dh2aAd1KXnyC+SjqDFj/r46DjhGxLq2VmPFXtKkq+0r/uXIXHqI2EI9lfM71/gaUjW
bpCLlWnlAPtBwKZBWHNqrZN4SZG8/2hLWd/1xXAx1X2V8m0G9s7FfzF2Xkty48gafiJG0Jvb8t60
775hqEcSvfd8+vMR1ExrNbsR56aiACQAVhsWkfkbMalrJA11OQOkjFiSfVW1ta9Jr9nPyvBdBFme
VJ6taV/R/GPfPidZLPadV4Qe8rWvmsg30Q3x0tkrQ/5r32HaV/d9ezcv+fe+rpIFT/BzF4WPA1et
B29SEI5HtPtxHMsc/600qwH8V9vuxSjIxb2OK8Wj7IEDDHv5VXRDutW2aRzYa9ssAk5OZbdAakU/
m1FhvNTxk+jGCc4+uqiGUpCbolpZW1X5kO5Fs5LLY2fp6HBbin83qgIhD6KQ1na3UgYuRUTZ4PcW
o8L9o/D0+DWmDjZFJaaP0koWREtxPWY74cv7DP3haRTG2qlv0uFBa4P6rlfJo/hsvt8kO75J23lp
DuY86YNKOEMkHnFVmi+zGYb21GeRNzeDjrOgAuRzBWkEV9pU9XdjrblPgMlfLN12PuO+8IFFeMlj
q+nxHjazvemSKnjNKs4kWul+WmRvFnoX5veU0s7BBlaz7pHfei8lxG+miDD2kmUmD+21NmrgzgjB
roCwjd9C+y42KUPuL2PGsb4ww/GMJoC3oiBmvkuQBFCCXqNM2l3loRwfrEpX92ajIAkRW01CFQNg
4phb2b5utPEB87Xw1ljhKke1Plnq6hCgs2bpq9EvuiUcQXMr4ko3Pyvgtc6ixQ0pOhpAfhbztLTO
AIxVlrQVe4Zt7d6DERffacfCKuJtCfEVsRsuSCwgV/Gb5pDuchQ1XyoRMJhaGrGizftxWXWxdggq
v3k1ivSkDE70MAHrH4eR5NOQ1K+BrBpHwyEzISYhKxxtMnQ4tqIZGHXPGbFMzqKpDMMCJF35nLRa
e2vH5rmcdupdg7sk7J6q9JBvp4SDFtKgfQtiaYsKn/7TwchwOq59Q63XW9ZKZT5QFO8R9QPKYpSj
eSwqCUD/f043kd0IVOR9/5neBzaV1ml68M90XbHNY6xj81yjL/0wSLAMtOJQuq32rBaZva9DssOi
aZmlsfdtq5ubecyvsxjISopR4E7jXtNI8ohmlhhocHuaMjcdpIj3qulhJ4/9HQ5fUbk3A/B5oikr
AQXzqAZNoSLTrY99POEerHlUsvVgH1k9DLhplDOEhHFfJc2jfCU7OyUM/JUYDdXc3GW9HkBtYCPf
MLXdUBfRPBqjOR2hNq8gcp1N2uksY2C4mN9FlwUu7i63DigNKNOi9RVKBXKVocR3+eoH7/ze8zEO
X7MViowLrXNIn07ri4HW1rVVhB0BkOy/N87SNNiiDlQuxXLGtHPgA91AbIRv14wv7KVjRfW5Kqvd
144JKZ+NN/LDqwLtahl2ucwbM9vIXolKdjfo97G0lEPQJLa5sHCTvGTBIR5KMHVhN/R7Lx6/zc0y
pGapp9A55nZWZhxMo7Ld9jU/zFxuMdARrqiGIXVnypbWJiqzbPFbpxjJzLw/F4oLAqIrs0UyNcVA
LwQcRftreO78bQ1KueamAT6OZDz7GOb4a/rcnPpESBIof4dMfZFGZdbx9XAvGch1FUiv7GvYYc9t
oZ/yLAm+9TrUTuCc8cnx2vDBttIfop/7tbtIekVDIt9KroXLjYpqa/ANU+VgAVpzRCCE1JMVGPZS
zNCK8loYjfoUaFV6aPrpFyll+IKidrvoOhPOHZmc9my1i9gP9LN44TZKwTRq1ZZqEiSIwNW0c6Wl
+rASbyV3JCnnB9amMRpUcf9egQyRfp67QqttNyHf7wtIixTHfYkphp1ZG7GDWMZSuQMuvCqMptTc
Qcpke5OokKd1zQ2J8yJIBdzTUnKT9z7imy7vPSxAPW60JWU+NITQ4eKcp4IQQi7Ki6XklYcP7F6c
zHzjx5cuSq1JLzH5vkU6NtY6qMk9CgkSkDmUxAyzvQSJm7xK2iyQMgy2fXYalHNmdZPpfkiWL920
CD289mlk8txAfUuMytwUVXQtKBuG9nX0jA8hdgJPp91Vnky+cxI7wZSCG4sT2Qd9alJt2VWYPz5m
oGzveCadRXcKlAQtaiA4vhIOj2Eo3fqiN/ea2urPeSHtVVm1PqQ2Vla9lwRHHGLcx1INH+SpHy6b
g/ZwXZ0KF/c9q7A+RX/m4N/kAL89Nxjn3SxYqgjsZaB8R4NjjqJlV00LgiuOL7u6NOWH3tG7PajA
fu3jdfTR9eYmxNrixfK5nyqhlM39WTPubMs2nh23BdHEvXru1xrlYCR2+oykIn4maJDinJh3H5Ls
nAzDbxd2bifc2qP0Jl6sCaSQZUq1++oDo2wexsB+zLU2vUkm9S3N7LpVY1bdqU7D7mSpHRagtplp
O1/1zqLPEH15A4j3t8hOqlDna6t+I4K+lhBNLLSIljjE72pZu32N6gaqo/MUEej57t2IYfFnCOuX
krFRVEd5CuWy341uZy0h2aFnG4TeObCTH2KwbYbuQSM/JFriRQYrK0sSSn9TeBSHaHq6Rn8Ug3rY
ySvw2BV3VkZJEdjb2ECqUYyWmoFJNpVXqU55okW1pEikR/GC++ap9sfwqkmu9KjlJDRTdQi3YjCT
/OCITFJFDnqQHrPpJSYllvvho+ipXNtBkZ9vRzHmA7/d8edvknkmtDV09dbKDrkIthMREC0+ikaW
TqLL7VHSQTZNmyNCGBhnmLYfYlC8GGW0iUdFvonLGzKPn9YQRDhtsCK+KxYWBL7D4xZNSNzxo+Ef
RENcAA5BNYJclXfsvbwEHeA6FzgW+6LtrOfCipW9HUnkTGvN+Qj9bAkoOH9LQCjulCbgT9eM3Y+7
PJr2R9uU1kbOe6SMwqh6C4N4KWaNI5BPAI+TBH3vPIMA34tZHLlRopPN5Og0zvA4Gv3TvEuKqJw0
qO4pyHkQDlok4cRAZ9b2QvYVE4eztLyqZYc+yHRdhgJViFnWre+j5uxbLeylaQAiyFsDU/8xxjbn
2FjoX6god+1bB9hLqfWIXGakXtVCHVYoVGHhKjrzCrK27ylH0Ypy27mId3KcOhdjrB56A3EN0V8n
xkMhw5XUEOg4ZSTef3v56kOhHUcnQ6nW/O21J4XjNYQjvbTqxR9zsvIQ8BGPX93KtPJvsfOqAWVE
W44W5iBb5zaSEpI2pnszTIxOrSCs4a6oFKlssA5kd0MM+Nr8s9XLi0J18GcVGlTY0RJZVN0PFQQO
qXzDOnah5X62VvPTdE3jzQ1td4FilPskw9sAhpG0dx4j3XXt+8UFmIuzHfAMPDqpmx5sh/KYTT7l
lDgUF2XdsK91U8Hsh5D1aE7UVjfynJdonP7eDFK4o9I/+ZmR/siKej1fDPy/oewwF030cmtJav3d
jvs3OUJXqZWwrrQkDoBoTMcflcrdoqIa/W55k5Ad/KI3W+YwCogsesPJTlmUocOTeTfAXrQpPZKL
9pe1J0NHllBxb3K/f4bNDcKwjJ0nNNCQ5QFu8mTC4l4qkDEezaiOVzXs60fNG+uVgofrQ5GQufdQ
5Ltr1LZXHb4398xFz1Jre+NG0ahbewV3D75xzDUnc2AGHf+fbZgmV6VDFYynBOXiIK+4CXIrvpgK
iWupTuJdnTxU1Bwufu2YF/FOvOSxCctiLIINP2HqHxY6AYsirMuDwX/qV3D4zzQY65911+m7r0VQ
hdClYHqSSd1ziBLGuah0c1xY8phRMdCpDDEw94lh8SJZw5k8m7lPJHmUed4jBuozZ1Ytkpe/daoR
3B0dGWoxjVs5IvlJWxyb0QJr0WI5I/CZqpXpe70jyVpOAgyu0jmTo+ObGAQwYz9kBen9SX6hmV4M
uPFGUGWwwGiNBibzAxTvk4iPEAYmY2eNYBJYTKBLxVZiKuwtHXwiR18xtybP8LVV4pXOgx50AP2Y
2Y/NEdQCpHttdC5SxgNPUmEibA8nHs2KT4Ax+Srt7ercDUN1VjGE5/nXzT8JsJqy+StNrX4JOcu9
9JHpHG0qZGtrzKIPKcpX81Km7Cx6sx9uKv8HBw/vq42Utv6b2vsHtTebv1SHjJxUa/lD51KG4Ozr
bVWtXkjZgNTU6GjHaiqliBdRbfmjTzTFwFecHssD5KoxWPd2k65dXBVXudQ6zyP6Ta7W5J++BNDG
Ri35qidBecr8ulk5nZN/KuOblmLvG8n4yvhhVh0A1NcPqoPyhwgwKwQlzUXQ6P6qsqx0K6xGHa+W
rgpPNi5YeMgymAy7feOvPOokW9H3T4RHDvNx7mpHf6U4we8RZjLMayAD718LWV27ZaEdvYoXVAGS
FX+GgNF+6/O1o5+T9ES5D1zZGNIWL67R8Bg+v53Cq7HfpZWm7+aBeY5YV2+x74qQjPF8rz8F08ug
duiPivb8VlejH4Vf2Zu5qdWYR6ZOGDULES/aPY7lmxorUDJVDM+RaH7+vZzoFe1ODVYBz27c8Nms
E5uFXdzv1KaRFyW/kkVtj82PXOdxO3d+AIyhRh524XMghyBJdApcPKJJx4Ty/KZuHfmp0DFHQrzQ
/BGsxBwTqadFZpLPjDTgePBMwpNnF8kJOS0g1o7rPBU5+FZPMZwf/t0D7vOjQq1mkRhV/zRSJ9rY
kmMf0zGuT61T6ms9aIZdJhc64rH9CP54dD90z725lMg8KhzPUyLbX9SdvFE7x/0rqKwfgSElb1ae
V0ul0MPHLC3AguLKcvFBRuxMXTEOrt42eJo4w1aKHKxOWW1tDKr3hHtqsAzdLH13fPU9Q9Llh10D
ORO7pLm0AItl/vA1F0VbqDqKARzAwrKW4j2KLnAd3Kuluum2s/kYcaqVB6S1up1pOeGlKA1t3eCJ
9aCG9bj0+E9+LcMGocHUTP7SdHk3byO3my5TSCNloXQuVU35lg5Szc5p/FIFKPzqbZvfayuoN4mm
BGdg28VeLslH4n3onLxs7DY13q93cldcel+4zwXCAovJvu+bHnlXrxhwy4ss0F8Vim0Fh6BQ5/gI
gO1daatqGxqqtpV8t32z83oJyDb9ptTk89VYRTMDNPFTRYFB9ANqwnFNUuSz3srhzS6ALswTUEWD
G9vkdy2AKAMBylkaRZB9Q5rqBOyjfjYbf9j7NYk+McGL77JWSu/4yiG0TWVnJ9uq9jpA/RXjnFep
oqYuD0uNXz0GRvEq+oscqKghG8kl50eN7WuuzVdgmjUPGpLkICsF56btI3zfp89SAfUwqyp6kd00
REiMkoq4MjRuCjjEH+WQjxsvcoZdkntHMBI9D5m1+ZCZyYPK3eK9GoJhbbfoIoOU799TnjbkLni3
Vaof9mBE69qSh/ds9F+d2vUeDLVSL2VbcLqcZvMEMi4lo4lPFB3D58aKd6I/7lwNTPvQk1EnrPeD
VVRH44uK3MwxqEivimWNEGldC8WKK85PKjoX8k8RH9hVt1KgNh3kMOle87JZiKtrG9ffqXCDNmK6
NZbH3OS0jR+LeXKcAfyH+ExxZy76xpCQs/H5rFLxgFAU5Da16R9wAnuNHAm4nFHJ3LWTFpMJ3d5j
VaxtvbJt7iDji2WRlMU3ZGwBByghBED1nKh19z6SzgPCans3j7LHrh5xkrFj3bxGfUfOJ/HydwVs
gZhUW+pGGqXhGxYc6bJpXfluKybqSKSwDuaAqlnSo6cckSB+zbXmTUwytA7hMipMtQ+zv+NG8mjW
UH3GQc6Pal9gpRVRTUlzuXp2HczfnfizUJzyqlfF8OKOKyM0vBfXGMoHMyt3aa8NL2XuRJdcwv9o
DkLi+WA0Sr3U0TJ4SXAl2vYutEiwMMNLZ1sghlPS8iJ4ko5Hc4hfm2jWyfBpmIV5EbFKYqyDOI4e
VdeOn4OQPx9WwAFBvhl1dptjLEk+YUuJvOS0mzOSlDSrNlqJ9VTQHhtoC+VmXh692xVHU5CUcj/A
EGz5IkBCAGk6PKmC3JBfhlC5tKUj3fwIqI3XbSJuKc9UleOHwS/2IgbKm4L6Ln9ceZMoL4ElWWB5
FWM5r1DHOu4MVbARo62j5ivSYP48939tJ6a2+f9jOy0jIREo3e/btS1592i6/v+5Xas2KzXrlHPk
Zh/oCTivbu8YW2VUtTVPryBIFLQvvMzzz2I0+O47kIdkdWywBxiHhTUFNWrrbXj4bLeiaXjuX9Sq
f2o41+3NtjGeTGtciSHo6dIBVQx5KZrkLPGMie12P68TWkct05UHN4uVex05N7FpbygGPK1EWmVg
hF6jOEGgYggaXEEQO83kv3zDVV4ga4+HquqoGUSG+tKoVbJNqKWs0fZWX0ot6VddwL/PMDVzHqYX
hZy2JzGKA8Klly3pJlpKB/5PTl/iAGmtBASImNKV7fRgsxpI2935C7CL+F5i6u2DEno1+B66kVfJ
7hgoZfd+6JcOwIeraM39JF3GqgkuVpLld9Flucoh7oroLFpiXf7yr03kp6fccpctRNptJWNLturk
vjhQYTg5sl1cxIvXGzDSsJsFl6uNnw2Ma2U76J6GkpSGXIbiABrREGpEhjqelFoQ4x2iv4rILUin
hQb/EHG4KcPCfrcRGhYBsq4kq0jK9dPQycM1KThT6hUFWLOozwi+RC+kiL1dx9fANiZP/JKS4BIz
ldyO0X3NvKvV9dmZWwvl1mkm7MdVbivRO6yiZoN6a7FHEY60y6i/cafMP4s+BrPmpe1EPo2PdYp6
T2IZ8ecwb40SD5lDI82ONtCku53W1Twge+6r3w0Ruk08xE+tkfr5Jq1a6a0GCCC2TzHMWzpKVp2z
WLYvUJTSpbjgOAgPJvVWvr/Lfgt0KdyFsK2euSldRADamw4ZC1VFmlmRT+i8ZSsxgBkvEjux/5H5
HA26nv9zhyvH+TtQV83g+099IMmU3JFHH1OFh6IR/lUV8DUrmloOlQsq+0LEVtOEiLQpyYEgO4kI
v8IXrBryZi1GUwCW5zLT374mWEiHaHZi3v7YT8TP+8EjXYrRTiax2lTmQgyKrj/2C3ScxsR+Yvv/
sl+kK2sTx+ebCDDyTPnX5/vP/QDOITaebgoz6l5RKw3WdoFGdtn38d1CuWzR2Xn5WdYh0A9FebIR
+NupJdQDuYu9tyaXNpKil5+AkpulEmb1BWgDBt8qoihipgQHjbOc/daSD9loZNX3maNYULWDDxHA
13O6GGrZwQBTVqEwWM3ahTbwbWzPIgDbUxRIPCs62T0M4ESHWyYuIw5JF1qYfsLjHT9tYyK2N3b2
oupSssrcVr81GhfaFVV4sqS6OaTymO5cGSHquqyTdQ2P9lEJKOV3QyW9N5LziNGn8VO172E4GQKO
ebPXLTSayXb+WrvkEYS7W2L8Wps02inh0eGgY96xgxBkXOIAPmGVTgXQBisPqclvpaVnt7SJVGQ4
gftPLdCJ+S2ZXnQXgGWDU8KkZ/0rlg8THI02exCxrToAIjSlPgGNhg69mCYWGGGO7ota+SHivvr7
MX8zirE4FEECD57HGBGuAG3ZId/e8jdsA4YVneQTTlKE7bFYQ7x0geRu1MqNlqI5Bzeo4nNUG85f
e7WZYq7lUXHmOLH/vEB9g6CMJuT0UVUzN9baoLnLwYzNlTy9fH18NBSLax3MP4uvbkvvJj9P1v/6
qWRKh+I5l/H1QWWP738JTtzGDrL8jDJ51C/cNuIoavJENfVZdh0D8ZvektjhOc9rbgEyCriJB8Md
uC429yC6r7aNuC32bMFZ6zEJ0qjjHHEnTw9Gyx+tHUqc8bpB3XbllGHq0dBR26K+RZ2BJlBHhddF
4RuluaZ+5nBPRTKeXKrQKV0qOQIjLqJJ64jn0DcbH4FFZljp1Qnt4RH89KGP0fa1ZBl/zNzT1oZc
jm++NZKawZL26pNDfjSz7ij6Bx/YgTGpfIvVYlf30dPPMbhotPAxavuT6IeK5GyVVnLnsHKUftZZ
Y1/V1gJb6KngY7kWhMb1LV4V4UasDRHxB4jN8NZ7hvxg9vpl7g7HcRtllJPmpd0GNGRc3NyC/EVS
BPw1s5aaghJzLDQaxMexS/ObDs3iNlZ5/EAC5C6ifP4suY2jMhkC5UPC2brkRmNuXXvgm8gbdUS2
9OGOBe3ckjC9fISpXi/kVEe0aWp2uuJzwA3MOUQpOfsMpJ6yvkQ9aFoD5BKYh8rtKc8xQWtRLoz7
Xpkn2EGRPzTNTxEqJpUyOjJYheQH0VdqarcDH97P8a5SyQ+G+yDWElcgjSnKa1RGfq2f+PrOIwwN
Z7bDdFR6qNu9WEu8yC1y+SU68HNfmUjSjiMMmf8pPlHk8tFIYdumYbmsR00CMowQgdgvdbt0j6hX
NF+Lpif6411x2lukcpNo4V9BMzHza98l/Vmp7IVoif5UiYtrhucoShpztxjTp3DxznCwQ41q6fxH
P2yGtZzV3emP/gLriVZGI0QL2hSK77RQI3svpTWae7FboGKMhW5T6y9adRzxboky8OPTVaqSTHZw
dNvtb5HUjoNlqpPdmS9IrAswVltaISlO0fn10vlVu8LSTVl99Yl3mAwXa3S7OHuLFaImz/deTSqF
WyEOyk70LQMdudIRhzxhCmBckPLmODsm2V9a+aHUnMQqOGIr2SAXiqJpd9FKktciYNQvOR4dnyDy
8bpQPOtkOyiejpYJ28Orxrce+SlYci8td+c9VZxqNrZsJ43oILCfO0X61S+6RMTUr4WUtEXLU7tf
lphYQRyS7kWHGHPXOrl6iGvzIiihjY/u/jDdRgT1U8pJljRhEl/kKJWf8dWbiaT6aBcHR0Hl27XL
4s1K9GYZ4Mc2VRTyNy+DXqS1rwinaSfk9hHmmrodGamjTC8KBHQhqNq2sjUaPXxqAtSZU93157Cg
ALxYBnGxFVdE5Xu+UJ9/3rXlDfWq4Wh9sgvv25C29darERa7FEqa7KOgO1aoHgWPthK6C4bjdZ3p
xmnwBy89FKqfkS7ZkgiLkTvqrGGlepa6lKDqXIqmbS9V4CyaUdYg4NICQGYj3NUWxcFQ0/NXmFdX
+GUobWis8wTBhDlQM432IoIaOUQjx4i6TWZDU1+Jzlox+LxxcWw1LTNWeurgQ1gkm69lxTuxsye5
+sbU85HvHa7ta0Bcpd5YGEeG4CNE8FeIeAcu/Cpxu9qLlhVLKGE7trruEs06WHkSLrIgTpKlp+vd
EqkhWL4qpolFLcHML8EuKOkDdmv9g1lb0S4PunzpT03RJ8UVOr6tTF55ik+qMrqiHrwRg+KljyMb
XOzgrERTrB1k1qW34/YsJil1bsFtGT6+AvK29gHU4Vsq4tXGfnUqK8bHKl7UHBNvorsOS2+vQoNf
fF0xKDx5oVBi2ovVJEkpAIbjOPV1ya63azMVdXH035CUuqEwXf2sTTIVsax9Jg2ugjFKoo9VECqb
UHaqo+Ik/QlFUmtdemb3hNVitairfPju1p88aFY/rbF+KxM4jqoMeQp0mH0xI6Paw7svgH8G5a3B
R3Hp8ot6l7XkGqKJ9DPogzVyrP2n2Y/2IiPV+ODbk8di7mbH0KyVU8azzNooc/XJlfhVQCk0vjsY
R00XDEHxPejLaomSS7krUhv8PMyTfZyUZ9GaXzIeX76aIsJr8nPxT79BanFYaCk3cjGK4vFvE0S/
mG/8E/HHDtPOfW9PJq6y+xSm6EybbX2WVCk7UY0BBTFSuhw759R5SfNdSr23zEWLy7dxsUugUhwa
K4mvgQWHazDhcJE8WojQRIalaxZ6zVMB4vs6YmVIUsTlA8CXYQ6hfrzo/KL8NKQBiriRpNfENABW
BE250VCme0bj/U0plea72/UI6IX5mwapgtoedRIjkMszMmUyxeQG/b1y3IqNUaIjAR6RN29cL9gO
dmGg+j+Ut06GoR75SIMCjxOhqdPiJGa2/r4aQVmSjmu2kqPER1Xn9qfbOpiYAacfNRgDkPSa9ypX
YwDbRkq/Iye2GpvY8nCxdNeupLWA3Hu8tTqtfOEAX5A7w3VFHnjGQdc0Po6S82tNCQbebfTBvxVh
8eeawMhRC/dqe90k2I4HJZWD/7amuE5lWhPnm39d59h0waIom+x7ZEG8/OM6/3PNAqIrz1x/f/Ys
7X4oIUpCqBFgEKhysy+b6jRKWvVdHfJ3bfS1ZwUJuA2ej91BQlYFkFvIuZi//09KwehY198R4YP7
5GTOvc3RYqoKE7SnXHqPfgkAXIRkyriEIV19SyMgz4j+tZfRL8sjUGr+V8fUfQmk5qGaVstRTKw8
yX8l881tOksoUsTQyIH/4uzG8fobODG02wlFYwM3MPjdj2FMabzNkYPyKs+8N1Gkzxtb+TPCmfZn
MvbDMovdnkceTmSJNHQb067H59GR3sXnVXQLxnXavGkdWf6mt6pTT93ybE9/diiwGO8GNY1SoUQO
Ohckb+OUT4Xrxlu5AGlR8kR/CyyORa6cVd/v4gIHHHuWmlq250BStqkfSUCWA4+jQ5UiE1wY21JG
HMVCMX8NWn547CZuKYpRyltu+H+VOHl9j9RxnXK89hd2+1NVOuVnO0YPel5rH1kExqGfpA5hj1cr
zo/KTRtLfYP8/4C3nI6wS96F+7Lic1iSzkm+4liTxZG3qg23ejE0xBebdgN1THuRep98BL/nrWZ5
+SvGgC336yE9K1Mzm4RSue8+maZW45GUXkV3Y6XKQZ7QYGLS1xpiNPTVFssBMh9iFGOQeQ0jh7qf
sIboFmvwjwb7f9pJrNG7EMsRcFxSKYmMk5sN7VGK08xd/va27uW1F6bxHseQofvmQsc7qvwi0o0n
K9yypQhjFPoavymO8Wx37FbjOyzm4l2qy2OGDe+T3Bn1WbXAibaDlb+H0K/YhF+/66fVsx8MG9Gv
BfzXBDapeX2aPpj5n9PFsmK6PU2nqAOtk+miX7er36f7TXks408zpSAgDDCrbNxV/djdVaPWnkGR
zC1heTm1cixnebL3tOcpsqBmfWykEfXiJDrV2C6eMq+LTqIp3om+XEu+N9WgbBqv7/kq/M+4P5pi
molTmZjx35ZzBq1ZZhzbN0qFtJncJ+FKHENGq4uptMWoZXPIEl2FjumrBEvwqBka1LtpQo75wxzC
kSe+q0UyTxezvibMJzUAzIDqvlUWJznxual8N7tURYRV/IhEs7Bamr6sPuOi+Gt0nH5IX00xt/xn
VDS/RsXchnLKr5X/c6n/x1xf0zWEdYceCsmEHFtoKtaLYK6B1Fi6d/564X/096aIa7w6WJAaQ72j
UE3sXLEn8s5iCEEVLOkQTC2CXZOOJGT6pLo7k2/vmBvBTsrb3/tUvf8Vl0xxIvhr7h99gRXoC4ni
mWqmTw62D0dtbJsVt8bhow26q5I3EFYaDJG++oe4uZrjqG0koD4rElY7ZJKKnwM5V/Fm6hmmnumN
hOutePPvmMDRzhGAXhS5ff4uGsCSqCC5hzQzjcfCHdDPAlmzhJ9tPFaqOdzHAam3TolLdBb/Dhaj
PkImvwVbcTvc+QpZioVrFVWdxrC67UglHeXvwjuaWgNIQuNfRwr5bi91038UfR1waqizo3cUfYhP
IlQYqBijTjNKLfAf7ST4kWktmt8S1thgHGBk8A31jKZltdUBnK7LLtfgpuT/GrXRF113HRobRWEO
a72Y2BFa5v7Au5nCn/6zTYN3sOfaa9WTn84HSb6mdkLB1cCcrh+a4TI6ikHJMape0lb1Fn2SSf8x
W9HzX7PtqlCueog/tZgdeca/ZpuNLvbOJg+kae/fZmscQnS5+dfe3dhXLzruMUiIzrOTv2fPV15g
BDLvPc12xrDcj9OVR431+5X//bkHTW0eO0uG+GYWJxx5pe9plP/xRmqrU9cP7vd/x3jMGqahKeZr
+oQQ8ypTPvpJ7iwsTffPSeUWL3ZkwHKJhrcY4N1BMx3kdaamCEuGIJjD+lafw9IprAvC5rcw1Wn8
c9mU5csUNn3FvoGs+rUa2mAk7zLIjWJTEfbPpv8trMWA/DSGFwlD0R0CHizWpAc5gto8hn16dScs
d9AEw5tpqjLfyx1azlNzCjOcSn5MDLKEFtI+cxj1X0CfNZLPIsM2heF9IT8q02oUXOKF6BeriU2D
KS/nOPG8qVgtRMn/tzCxmtjURkqKM4v4mdWVlW37FANX8aFhdH50CMXe+jj1HiAIPogfjZrLv0cF
SvDhAZGboxJkETKzbin8IYEueZ239Hi8fRl4eltKYSm/pJQr53fd1BdMo/8zLh3are002wyZWRyM
9XLzxzvKXL/6wumdE3kN2MikWJn6Xh0wxKqxAl9KTpxcknCwTwNgLbTc5fSz7/4MKC1EBESA1VOO
K7K9LkHO7Mwx2HZh4uCQ1n8L2wDRLdFsaGY9SgQHmG/hwrebcocjgXMFqM0dOPLjHeIBNd6A9H0N
gH4BQSx50faPgao5jr4bzaFizFABOIs14FfKuNtNK8WJ8a/5YqAHp/XPfDkPd57fy8uu61B9EOmm
DAEwX3KCM25Drb9WqnhuhmrzoWqVCr7FxZHHGLunJKf6iM60c/RspTy1NT4edQ2eA4UTEgBV7v7w
cfGz/4+7M2uOG0fX9F+p8PWwDriTJ051xJC5Urssb3XD8CJz33f++nkIqSzZU93TfTthBwMgAKYy
kwkC3/cu04K8fdz8Ogjn5fYSVSNzX20YK4m2ijLzZZB8pdB1DkLTwDtUS3qhqDb6++qAglrkZuDl
+mOMfd+3og0/N6tQ302NWhxk1yIqmut1rp+76s7w0pXE0nPXNIyJpABpBVCL8Avm3V+jwq0/rTr5
Ltao47nN2uYT4dipzu2P4QiCMK0GaNRbLzj1iYcwQ3Hbi+xpdL11XwbogEOMKogcbWIvu402FRAc
v4zu9b64LVKbFHLRormVmjAfkcL20wxTeKQd9NtWHQ/PrvCTdWMtqnYdb40mDLhdXc/mUfaNtqEp
+Vjf2Vzfx7jXbx1+p7KxQ76Vta51o8SRfi1rvww35jlE7wRxmwlqYlJgdCBLpaNjmrOdg6RRXxPW
sZ9KZYfcSva0roZwgkcDKy8SqPY5dfG0lguxl6psTdT+uVUu4l6qT61TaJ+xO/z7seN2Zdkqx8or
i63zy1j5unJN98vr9tgzH02FeO9YOUcEX/h51ro7BFs11Wx+nlaEx/BWVUxiyCV+FydF4aMtNVwU
ZQmS0XPp5dzflf6NfqURWU9XLqs8OfSt4uXNHL/VVsgHibu59ukWEAkTxaPEme9lIzlDGklE4++V
vGpURlu7yKOQMMC2JEEN992UYn4yGqP2rm6XdyzSXtXyCYinXK30Vv/UZqy6s4NWXh2k5KKKvLnX
zjoKOVM9wvfY6gggAZRM1+KmNVgkLCNw+O02EwpKp8qY+k93qNGNH4osX67kXUdyCNJ8bCsH2Vcr
UaLLexSvZeuPobJRngKv+mp4kYAoLLbhstEmqoSi8F+vPNh3TZ8dcOhAyX7j3zQbu0aWSDFgSB/e
vDqjae7upWu+9f+rq+OUys3LFcatqx6COzfsytnbotYJn1vO3iwFxtlabF2xzJt3mVCHT242n0s7
t79BEvwYhlX9XuVb+LWruaaj7Gqxpn3pKq/a4TAxqE59i/nzJyeuoqelcR47LZahACfk0ngJEZav
5umCEABr4Z/7TqPaHsZqTPZPK+PV/bWvIUIPGXlc10ez3f46/R05jBgYcd7t1dHSQGG58ZF8z3Or
rMrOWlvqT60IT94sCc624BsxRfAM6AyO1oSI4GO0KN0WZSnePBa3RpuE0OWLC+NLt1F5Him7vpyX
pb+5bFEzRb+83saP9rAEtE7mtkLPl/RD2s/qpazN8C3wBwJYI6vyMLj5qx4bm/I8Quzymm1tP6XW
XT04hOVJq9+GLlQGu1bjL7lqPXDzjQ+orJVn/LmHgwbrm+8x8WUHG6WMXZXVLEEt63mkiLLkSzQY
TyNNG/3yhv3lQV2i6VM0xL7sMFjW80gdWN7truir9phhefO0IwY/qN8WGQ4s24ZabogtF7WGsSAI
KM/JAbbe1vDN6fLzALkDlwOmnhy/HJATLD2a24AtPxgmcGJBMSCVgxR+Jg6iliJSKBM2UdXspxqc
0NRa3+RD3Gk/tKPdfGN/C1osFtNbOcastByysvU8pocI8l5J3KcxVvsBdmzzTWTO8xiCgPUhUTOd
j28UoHtS8MqVu5tq9xgbBRQRImSGbzuadlQ2PHto9M2NuoZHGBjxW3mQPboSszpZ7RPMlrYeouxy
L326dtGH7alemuJsiP7BzfJY9cZ6rK7n7VD+1eDM+O56BdMpqMuM21cN4d6S/56a4qsKeAWJK/Oj
Y0KxLDpFBIWwjFt9Q5j86GEukHaQobP3c16pgW7nBJA3pv0/65Ft13jp4aBxVGyvMi7V86v83TUy
N5idpbkttidESRQEglcOsIsa9HXcMJpB82VVHjSoh6u7FE89kNIxj7OKFuVY5M5NIZLK6+bhcVHT
7g71/e6uYs4IUrN9VNKxu2tLA4LNX6dkB9mV0G4f6PX8KDu89Ppx6udraeBvY//HdZxamfllvW1D
db3jU5g8PVqKr5NeBLqxmh+4p5pDPdhR0IyxADYImvWf9XDNbrycauNUTCqmyoqwT3lcOB90o/fd
uFj/xBMKrQLXeT7vKIi8GfryZ4uR61P/ihzRB2Mens7/ch2T68j+8ryjjiUgWhSZtv29MyJsCQ2v
vmh+VBVl2mRYtedWWX1plZ3/9Vi1sKe7fk4/1K6Z3svDADfBI2Y9BS/nuguQDtBrt06xoelBqULO
whIcv4vtMOHIvO+isNi/jEl1ODxEM19fxzyP23XkmMXt9aCZNwH7H6+dI+X66jqKNRK665Fxyftp
PzXjcC8XXD3QtpdaAbJSRwro/ikaR5usyZ5b20vPfzWu+qunXOH93HOryWs+Bfj+qtUa6AwHC2lf
Ll3mlZU8RqDfZU2qSP98SopNZ1XYBEbfPfWSp2SvkYGyNuqleeiscNqZhb6ec/RdWcboBBCgPHld
Z0xXoouNd0Xh+vK87FZFkbZr/qZbRjd5fm0xPO1zW9wOLTIBQ2rdRo1ePJRxUvnhNNZnU0vLB3Lc
+tEqrXwnW2fszq7bOb9dKrKY8Oeqg14Y5quhuqqDadiuJIdi/A1Snv0eZCuGGiyLZE322IYvoaPv
2xGiVTwuO7sS4i4Ct/EwayO2C7FdXEQaDz4zjvv9ypb10Bfj+FDXpkMit4t92YrkRnhTKGsgG+X4
rgckvF1NnuqqbvREkpUXsjEOux6ucfX6aimaV8xMXPzH1eyB+Iyf/vi7UsieUdVqJ1GpO7ldL0aY
hcvsRredsWFKW9gtcRTrn370sFnj/useT9eACnU7Q1b5u2u89JCvEvfZq1cZumh+++a3//rH/3yd
/zt6rG6rfImq8rdyKLB1Bt/6xxtV19/8Vj+dP3/74w0UTEuorm1bjm26juUaLu1fP98D59i6/y8k
V9wx3TBjemEZzRcRKWi8222rf1dW535QhyIGEete1tsjfyzgf4oNJ9Ru1dZaq7cDnlTrxPIwHjvX
a8NcOxtb+P2lb1SDKUIIu3obr7vKNr+DMWiOcyPUnb3klocWKubhOljRi1fFyB3+77o8+TJSjpHn
Xg4v52q2jqwVmUoUI1tuC4ieBlmAawQDSjiv8PlRJlnbgzPW1FVFqOd+cb4nC67ce52QRNvl+bUr
e+tTqvpWB5hMFWp/QMDQ8palCS8GdbVQOajd8ELW83ANL8JMGw563jz+cl42/tNzstVN0KBBDMN8
qIirQfTGpmHbUwH642Z8XVN0scD/KFeEybSYJQ0rjWE7uNvSohCQ1dfQuMy31QamYKxIrFIZDm4a
jcrb3m0LcMqTUZNZTwQIkCy51JzNr1uaexPZHlYvnbsBoYZWPUg/b+n9/dRJjkHv5/Lv/MDlOTlW
GzBsLHF1tP3eHZDi3RIST2mHV8U0z66TSVNOMhUhGzBCJY6KFMX+/3HDa9sN/eqGt4ThqK6mWdzx
IBjxwvn5htftFs09O3T9EAADcJdFCYivKUG9HWRp1pAr9mTdWhqlxGKJTvCLogtZyhflCs2N7vjr
ENnlabTsaMjR8pqviq8u/1R8ufJT3Wnja3l9ObJDyhLCdKs0/a7GXs9vB1FdA6+qru2mQvSZTAIY
hYbdT5wl7Jl/bkmMsLqWzeMwcg8kqMSg8948j5EtnWOlAUjq6Ji0kYJhuhAbkEh5DCulOMWxMl7L
Uzm09qdS1JFdKCJWtqyuPNkjMpsQBbzq40uvp6slhckErcYZrnEqV39p/7de4uWVU6O7w98p90O+
Hnbay5+LrfWHDkDHqSz69aONjW66Tsuf8+D2uEoD88iNxhdO70PqbwNVWSfW2SrMuUW0AW4E1XKA
TED8RRVAlzLBpiYtvlbwy8F25fPb2Si0UxKu/XERRO/+gx6YI0ae3ZvTq2sgRCHeFbX2NiYgFsgb
+79+mso7ObV/reqlTSBo/FL9x/Gxuv5cPHb/s4360evnMf/Yvf3fD799r9rfrt4eHn7t+dNALv/8
8rvP/eefKvuyT/rlbnhsl/vHbsj7v545W89/t/G3R3mVh6V+/OPN529FUu5IdLfJ1/7Nc9P2iNKY
UPgN/3iqba/w3Ly92T/eXD9+aT932ee/GfT4uev/eKO45u+6ahiGabh8wqaxXW+C4UqTKozfhWmD
2ICUZeuO5rz5razaPv7jjaH/LoSuOWjRuhZoHJ2mrgJnQZN489cbfn7IPn0V/+Shq9m/TEKCH5Mw
VUN3bQHUjz/t50ko1wdFLGE8Xpasi+cl9puwvSontQjCJESQfyu9HP7zc1HKVVwnwcDgX1+mNWJ2
ndHmF7JT9SI9yNeqGst6HjkaeBmMJG+XujjzdL+DAlxd5C70U/Rjjo3TQnaZ2od4el9hXnYu18ne
jzrDHVX9VCgIhFlW7aVmDuGhZIMeGLZ9SOum94zPw6CU+wpQrJlYnm5BBBMxQCl9BGzl1g+hE3+s
h5RwfrH4vUKKnVhG0TXDLfxfZDwqJ/InhB6DsByv8nR875TtOc9b68pNCcX0bkrEdSKAC7/1EIcK
PlmV2KttqHhiiQTh9Pe2a32G3KPjpkkeb7BKv14sGLpiEtg+Kp8Ky8WRoXfVTdnaWwb9m9pbXjGN
XsnreDA6soMxE8AWUXXlKg4QsApseOjYw42A9HHok1V41hr7xpKWfqp25q472KkzEGuH/NvX5Xst
jU6dZULuUMbvLCKNXYSaRibS0RsGvKpCmGsHE5UbBwBYrefvI76ove0EmRGyRdAn5zSXkBTVExGu
2kRXp5zKawCtrudiEVcmc34sASTGkwtMB4yEkUK9Xc3oEvWw9y5JBb+ynGY/tg+lRfglcoVvCNFf
8ZCf/anKb9u4iY9Df1iLEitj3f2A0srb1cLQ1DDqY2cX4AOcT2PVdCTRs9UvI3zD2mGcPbe1Y4+E
6XnOlCsn1c96A3dEd/WvpKsWjBK4DxLV+DN1MwDCU536ufVeTHpFPk1g7y1aQMVY2ng44fmQ5XaK
jdZnqV6Hrbjs8tnZpcaK+3btrv7S+Bkip3NdkifH2NFSefN1rB3CBbH9ug93qvhajWO5S83PCn6D
h1wU0Cktl+drBs1+zBEd4AfpqRmwOLT8+faq+qYuXGtXwrjglgbWnVjGzUoyMsD19MLWi4L7Qz8P
hK09jJaqfWRV78vKrk+DVjdoqY/TAWbP2Sr0fdcU5OIbdNhX835eVAfdAWxt8hgMB4EdT5/boG5Q
PbBsYGzLQEJyYNvoF5aAqabF10UEd1LNlZNqpYPPn4qqAiJV6At+iRvQFEYzeqNh36OH/igE8CYQ
/kNZWxDhljpQjM+lvSETIJXtYfFcupN57pb1G3q84R6MlTHqQJzTajcjwAoBavK0KP8zQ5heqPOX
NR8/xXPTnsxsrby6Lz879ZL6XQ+wQycSsRlJDBPflaI15j7tLxT3C1Eg8A7AZp3FcPnSiLWN5ZXb
TPOpHywfGN/oKZMhjuWMNm0fJt9x1L1netyz5U6P1RBVe+KGPsHO3p9iVGCnvTHgzomDd5uVIW6O
po9lXxk8HWwFdKbxISmWYZduuqCktwgwgzAO48aHelp66uCIwNKOaagkt3Y2HifD1TyVDP6auINP
JDeYK34TdoradVs6plcOV6mePfTF8DXl12UoKzo8fGMqDIzBI8mFYaBqXDTKXl+TD+bag0DrO5bP
DU5fC+DMvMjbXRJEK9sCkuamJ5Diu2SpcuS9fMOkx7iCZ3o9Y3fqa8BZB4QXYAvcNnlEQDvq7JNd
6ASAs3cYT9deZNeIHrjmVWQ7X+xGTJeteQJmm55E2NmY1SOykjj5AYH4wpsae28OG65UvxEJVqYp
Hpf7iBDpXjFDfmJrt6C/BDIOwpAvWGTisuRbWvrJcMegAM9FohyFNlF0Xtovph8byNEVTnjoHMx5
VEyaCvMEXXc6djOQTs0w/qxB0XXDVbugBd6iN2cgklIvYe7HMNWMxBvU1sYrnujnZl3kdRkqAnqb
3KsWaL0FA0a2/+YOjtAXiGhYBiIC62tIRJBOSJKdhogc3FD3tgx34ahEQV6tqGjoRezZuOaoOBzt
47lY/RGOvxcjUbHGPVaShg4SPjxsPy30YKZLlmPLPkP7F7Gq0DSCdtXIO1mbHyFYl2YaPzIhcRYy
CHtRlFOqbzVKBzwMLtsIbmwaM+nGRn7nChw+ourSTcHStNP3REODAbD0Y4wWrNeHYOe1/jvZlCHA
VuchJcB9Il29q9RoPZAQ+57O/ezDt931jm1g+lR/LE11n9moa/UK1DDLgg+epfm8B1j6fe0L3Stj
05uyMTp3/XhK4bgUCuaKqouO1pCbN5CSrWtsSAsiEnF1FRvql2nW7ttlueyjaUD3fCkvR1C4UYSI
opa/V3tDDcpMH4996TLVJsutg2coXGfFC1OX306K8uBqacRxMFS06sJbpvCqbwjtOmR/CVuhe04+
o5/tfVg8uknZ7bIGhKOtqb5YjQsgENW+dOZPPXbYx7DVP4cNFCukW/wINSp0fGxPwyujAm9/uXbJ
3VK8d7RIDXgA2cba+Dayz3vIpN/NHPEpR2evg7biLoxbPibTvueSR5TMmfQmJDES2FCeqkWX2dQo
l+MQX4gaRHhTxO7JyGZkPgjoZwuAq6ZZLpz+fqpZZVRduxtr1/aL3M19we/Ja3A/xYNqvB4Wt9vV
qvrYjO7eNdinTxYyaY1JbiEtv7ujilqsaI6ETGd/NZHedXv4BB2yxV0xTiCPE1+0NjmsdtxMpVvH
V6GGZp2a75ymG32LiU2KEkaVckiyFneRZK/xB/t6Nt6yjuw8c5OnwC0aWD7T8b5LphOQmM+4xcAp
rDr7gBDTYxQoamWfujJzd9WqfNLIxR7nzh4uWCtYHpICNQ971+XN6D3oSKPy82wTQdqWeE5/ChUr
u1REcVF1zs2CwA0mMoW7GyKxty1F3Q2F4e4Mdz0uUdGf9Lk4Qpjt/Y4vyxuzrsV1sN4JWCderqPq
xeeXohrVPA4DEwaMFocEMxAt5rLFKxYVZ3Bzo5jB5vIMHRPJHq77VR/XnqqWCHsRwfIFjCpv1ItH
pA6zyzkZmItOiH98K/kmm3Wz7l2K6WxD7z9Mudt76F8tl5PdQms3oxo9EhQLLEXDvmUxj9PKk7WO
7H2aZuDIeV13gmJQLl1zEKLUIFCWBDONAl7kLO6UTq89o4n7Q2up7XFM4/uybrNLU6m1A/4uLGWt
4Yp7gDVIfgYSku0b2Hce/mnf7C77hprRl66134bxjPOjMbNkHoY/m3h19gsWWEGblmii8Xzfm+by
TqmT9GRtlIo21B/clQRdVaGWV5NcDMdvxoyOIKowOyb1zhtzDu0SH3mGQU8DPlnqKE31kXnj2oBJ
XL0/WrXyUBROfWemfhIiUw1cxcNwFMyy60D3SKpdimgt3LEaNptTCr7uaMDZbj5YqUBepAPknzeJ
AqB59eN8Km5I5k5H07ZghAJd99uVNX20KuMD6IWbqm2viTdFJ1U3qpPIDRdnTcz7wuoQx2nJhNgn
1ylKVahGa9g4KbEaWEox+gK/UD+uGoT9YlY2uhXrflrWKLVZSX0pCFwdxqx5FC5WuXDymgtZIm9x
o5sE7zRlZtloT7o321hkT7Gp+1E1fVCWQjlO2XJpmIN5Hdv8sM2kP2FnOJwnHpte6uTlMRWjsmeR
fj0XmX62nW3ZbuNLy86xPmlVLHwlCq8WPLJ36VibhwnxpxSX4RMPissWx76LPFySUxeud0s6hqcZ
zQJvEnYw2z3KOHNDzHq073OCjTsX+Ok5TBvxvnD021Q1MGNc8JXR8IjTUnu/oHY3LmiBDfWcXjWh
QyiMJ4ZaXYLEFiiaouWpLjFOPtanPgHbKYwwPGVz9dB0MKeLunlrYvi4itI+aUjOCWe9XQUiYc0K
scYpMS933aoE7AxlEDMu+zA5axoMlvJW4KcNUM0IDyV4Yi0X6ode24+s3Lx2LKbrCYXdm3K6jMKp
81eHxSlCT6wTtsM6xc+HX84RfvyaRKw4QmGPAfQkHosR/JnCQyN1CuRZUdu7omI+w4F9Dqw5RFAn
LzNkUX7UxyJBGETb9g+a2DLTS7MvsdxOxcp2bVWGLpCHqogWZEZH7YLkw+ekB0JulcaAUG3TtYHr
FltREBB6qvfN56jW173VLU2gZgo4MoNn7Skx4x15iSaQDfKQ6M1OGaPhNBhzPF4wkZsniDi+PW8+
1XmkVUFhbBbVsjjisrYf1O5DbGKLYEgvhB+Hqeufzy2KctcYZnvAylD4SFpEaAFuDtfb5eRBMLGz
AbGPL6eeXqBtUriFsbKblxWjhe3ioSKUzJPFl5OukZwqTSzHsUuAfLIuCFhrhYsvi60bredIvSyg
52VeLGMHvfZXMcSiOWiyBOPfWLnpx6gK2HggF9p3s3WciR9gidAH7hASMUegmC3qiKmyChmbHb9g
v9FENSaZiLF5NrwIlHn56OVB2d6hdZk1JjwQRCOZ8YR7wBacb2n7qmRpJhumYkZMhmCOglabq0B3
cV6UpVpAh/eN2f44MIPvIbnXgWU6dVDVw1qdFgfBr9AVJ54LmAzrWhNkZc4XLOsaQdWA9cl60hXd
n0n4BH1jtoEsGW02nEx72A3q1AbddpClHPL3vtfmT+PWNcTspy/iIFH155tPlhIn4X2Pc4lhI9Ft
X95tEWsdlPa2d8+XtN2Ideyltp7tk+0d99utNrjmXJ+mIj/GqWrhxhM3gTzgL18HtVE3AXphwSSi
8ihPrahi7ly2oV5WvjOVEUERvcTg3NnuIHUryWpp1O1+1odvpiP6A76QwJg2L450uzNTsXl1PBW3
OpwJNLDcAkKr0pSBGyncC91WlHV5kNUVTyD07HHWuRwKtuHJthET63DJJi48yBtHYcuwj8PiYxxb
FbbL2zuQb0i+l/l+qNQsaHR4w3BwcTzwyAHWAdME1ppaWR6twQqAyXcBukhd0CbIOJxgzjGVaPem
AS4JOZQMLEHV9+wDOGT8UHZtlaoeeYcykAd+08+lBXnZDIeQv+qyWciT7phNe3dhj/xjnCUyARVq
q/eDVrQff7na2unFuROPcz3z3lDmqoOnotG4ObP4wNpkO5mOMYLjbcI8/9Jz7PImmLeDLMmO48xz
mOjN4keCW0JLh31tWsVJ1oTLTSNLrt5+bIbe3ssalvWqipCNgO8ITwP9xxKvDXzFPJ3l7NMIcyv9
UkWN7OhazCqTwybVe7m8rnfKLjPq7OmzlR8r0IYukB+1PKCf07+q/tIlrlbzNJbM6CQg64AwE7dh
pYZir0StdbIJeLLNNoqbKmbynFXcHUQUcQ922+ximwN3piw2i3aV2DjiuvMtprAjFhYjU5ycnNxt
XnJkkTAudEncn1DlvlPktzlsX9qr4rrNeU7LTjqJx6MrJ0ke4UyVlVsap8xI/QzGNUD90dnXitjE
Z+rg5c+X1Y0MHsiSPMR182mdBn2vbfORUlvMjExZ3MM/6uG0iKMzKMent7O9PVkqmT/nUcOr0lTb
nWaK4ekNy0aza2cPTG+5wxmLHd5C7G+bX/gBxe1JFmdFr3xi2mQ2tsm30GZ+A1tJVueoZQdaQCYI
+vxzPKnYAxvtwLzNAX04i7lpK06qco017a834XZPWtGAXMt284JGmg4qOPpX97cskiKwvGyyEJnb
+tV6nKHupF686ifvbNGr16qp6IdXN7/s8/IajVoLH1X12Jfn0Mrk91TOrGATw3n+A+WQzqotnKEs
m8yumJCW7gCWe/C5yyDZftRwucvgl6psAPJm+/95yuX689g/Nr+mUX5Kv/x/mZVRYauTtPjnWRne
dRslPyVlnsc8J2Uc8btjgD0wbEFw7Cm98pyUcczfEcs1IA7YWD/YqvOSlNHNH0kYXfyO7THJHH6E
tmo62n+Sk9HsLdPzOjFsuMT6+WcKi1yRZlq80mskhKtVmHdWTn7qivqxSpvCQ25KwC4jqRTM6FR7
g5u9S4rmUiDci/xW4jvxOATIsl8tXQZIkQ155JD2K3BZ8HN2OaAPBLJnCu4BMIiRgdsCjZ0bEydQ
75gVrp2p22TydOGT0Pjeopu40w37cbWaQFiKe5HqwMryGDx0lRrXCo/3XYcMqafOgG9nWykPhOav
0cvp9sQY6z280mJPQA9F7sG5LrSPk4ovjZkTpU3RmSBij1udgjB2ZqY7S++ulGJxDnjQEGoAPkOQ
J9V89DDP+VgoXpxp7K/NaJeCqO6yUwz0wwfCe11Wxp9qu5RccAUHvVpIFIrPRh4jEBsSz8Mjo3CL
87KiqpelAxNq5dyMfecnmWX7NkrazjIRFbNN9ZgYBgIbMSw5lMebsAJe5laN1ybOV7eAfU/EYy9G
1pZ9ZwiCBObKX2niaoddjlm/G3pkFzEAqkoY0cY0Isbcdd5aLPo+r41inyyT4bvRMO2MNebZsDwa
uXKZRtYOnPcxK6KDhjZWMqsHvApKnHjr6YzZhcd/bcnvMkucTfSWGly8dnxWt6Ja3zuxi7ccmwVr
WKEIRtW4b3uib5Poa9jGKmipePZtKyZTxDS99PPszZrzrRiT6zZTvmtjuOsV3A3Tow4e2lzNr66G
qGlZfigjcgIVC7/B/JqhuOErfX2z8LYAqtzaA6ZEhXFJHAsLwzDaWcCp2b12+CvOuDAmwx0Snvku
LZz7qTc+KWiwGG111I1LrR++1TZ25P3wYQhTFItX7KNt52R1OmAXVwNwalwahOL3TY1k1dIelSV5
7PPl4NikJ+Isu9f0+ls4ukfDwOSdOJqnLyvyXcVmtJl685xHu0XToovJRaXVUZEQ53EFuqY7j00E
FTLv3iK4SGpp+aqbj8tA8mqOcUUgaO6pkSH2Wcinnmd9crDV/qpjhXgma6B54ZRf1U4Fdhe++aEo
TY2kP1kbp1ru0zgtDkkXxleDSM/gfIa3eYcHatacmFgwfGsuWKz3F30yP8wjBuhKCum7U3ofbTW8
dtzw49rnio9+LE4epISaGMJhqhgXjjZfjWAvYYIRbEEdarfaab7XI2LMsLjJBsXaBY6eYeTxZTZh
bB878nV7MXD7LmH30DlDfEZFf4G6Ov2p+kjqlngsNI6fEnGyWQ9fdRjLl7jAnpdFfZfOhDQT2zq0
eho00FgvMd29rCru3XnTYlXH9VM8usU+HtvLsjeWA4JSvqUQ6+gN46bKsAKypwmZVbjFYZgoCPPE
8WGwu7vRScRJ/aYstXvuIWhih4Gy95CQLkLOnlVvZl1gTcabrjHLxBwE7DimT3Q4RQW4DgXaq4mY
9HFSVWUnhs7xtRgKnZE1tV+q+vqgx3w0bvwlUbrOr+fm7bw42Y0lkCdH+hNgjVnf2erY0KZjSptm
F1OP8G9Keutg2R8zBCeuzXrY5VZ6YHtnktKIvnY96Zmw0oCFJ3g6TXyw8dA0bCgHMDHTSGDUUDVI
oBOWN3qDIH3lIC6Ao3YfOWSxtPpTDhmUjI0xXOT1bm4rzV/nr6QMkweT9M6K9vUeaYgCE5denIzZ
avYmQAG/K+zLCU0OUrdAeUGZ976SXSj2xdjUxaFYv4Vg5PaNimMbpOirlNAOozWArykblEkYfrYB
BtvMet8bOpENJpoRrrPXkTCe+7i9ryL1jNjxvBd1Tgh+AnjJsxD19xJBzDpubkCTYn9TvtNZ4hwW
1z7q1lxdVEt3NuLkTx6g5BLX8D6ZCk9T7flOABCKV93Fnnhu8ZIgE4RktOWhDVa878vysy3mq3Q2
4FoTgPEdZLuLVOH122xH4jy+gn6gpGXnj91akzBsTZ99xTutS99j1qIfujK5GLj5CTp3ydFFcHFf
iPoGQLmvWWN5nlo8ckiKnZC8WsB4IqHamY4Lf2G4cOYoPwxh2B+URtQIqX9SgNzfLqnDik0YB3ds
Bs91neIYdfOn2B6qa9Qc3o9LH0zwz72ILP+uTp3YN1Un2fWaco9FR4obtrhR3eY+ntB5cHG2+Wjg
HHqN58b9iOsEruj8qWpMLFa3J3KlaN2d9S5Z31WKgFRYzBdz5oCHmpviSAoZr0106vtknD/GtXrF
A61DXVJPgqW+LauVLR0gxZPShN0FsfpDp4FWyPAaPzqA3G7i6gysExXSLnOPJbCrnDwzUL7kXDg5
5Kq+/WROberHpSp2+sL3Vy7TJUCy+CaMlmstqompmJDiO7P6wrPG+rDaxrtFe8j7Ebf5Nin3pea+
Hcus8jT4Edmafx310A3iJLR33Eun1VmRfti52sqi2S02rQ/7W1eRzDYs6yPSGK6n1inOKmxtpgCw
33iMdXfxFrL2l1Fn+CCPsFwE9Dwp43054kWs5e6NE2+BYRcdGFdt2EXxMM4LLGOd1LiKi8YNmKo1
ViLLtShRj8U9U4Gi5TLjLf2n1LaBSJBHOrZV1u+Es+h8sFHE89iEpg0ueR+tsUJyU0fPFfTF3qxL
d1dYbRwMaYydZ39eUEa/mls8pyrlGHJXnduVZ+Co5Mm1lecnzIIJu7ssM3ic/B/2zmS5cWA7008E
B8YEsGwQnMVBc5U2CKkkYZ6nBJ7eH1jXt8q322F73xsGRVESRACZ5/znH3THFkdGqVQnP/MyAkwu
q5+qm/VnPCB7+Gv1u5PMGy2gHykrf9DTak1C366CmbUSZhORkq4wcQjaZDVhxL5pypxPxtUZ6lQA
M5mWvKXKwEJCP8a+lCkE3TLLZmqUwhaPmkMiBIO6mdVSJXiZ/yF6DZuXPvpuO6Kou9LHOGrYMgnC
DFx3GdYfSR8EnmnsfFuWFBJ6pIXrJp2RcE5Zt6tEmJLesIWZ4uwBPCnkJBOJgFJEVdtzPyQDjDap
HHTmJijrycnC9vBIx/MehfAEtGg5x2mGgiB5jJvsGISp6pm6kHudQeaiNsOmtcq+KIfcQxfWpo+E
Bopsw4cxJxqb5qy/Eps9rDvDYpSqwCPtOm4VU/ebptNXXWXtK3LmVGDgb90sfM1m8FVEP0xi1rYi
x/uhGmZqrFLE5CQNCtXXINfUlXAGTepsnVHrBsJE46dF+ytxjHBnVBbAew/Snk+IAu1lELek0J0x
Jp+OapA798slU6WZdS+HB6Z8Ofh22vh0/fpaFHONcet0cLnYmDLGeDXqKL+nIXsANu/WEdXtpgnD
k7Qp9XUZbMdKZKteIzhyIusEuo29IRK0uDZFgvE5yhW7a6+53pSXBUOatd7a5bPx5Bj9UyrikDEM
2QdoAeqVGdlyp2WG7VluMntl1rlraLQG01zBPIbELcbjwuYSqD66sEyPUkDLGWPeZhlI72FyrqsC
C2FXvOVRZ/ukKWdwABjM4/GLaV51N+X6T4umFt0PWSvJkA7cKPnKwYGUXCU2afi7GmPZwlxXhGF6
UgXydfAiygvVx13mDds1nEDzdDsTehXCjR40ECOr6Y2VW+wlpQu5uJCH3Ie0GN5F2WISBz2hn4IT
0rQvNTd3df1Sa+6H3agY4/fbXtf36eh8BGP5FS2xl/FP1+lR7027eaDdeGlca1iV70Ns7RXc6mVo
7GPLPVGbXhTVxDhHrIagu0g5wgSGnmVX/HvwhiA6w7SaPQcuQjO14NDjtouBHZR2q0Dg7pRuy9D4
xcJwRikT3cf7ugDPcvHln3emYT0YODJ4EII/GJr5TtjdybZ65I1KthoiPN2reycXT+y0sJHir4HC
28um9jVojU2Dz+Eq6oNjWo9bnQE9n3gawgnRTpAarPpleZNepc+O5e4w0zh0yfhQm8Gdk1uxj43S
Y6k1x1bHFjVmPO/FNTut4TJLE/fl5By4sr97y12HYcyMv9pUFTgYHnfo1XCbzxDYzrjJNtVjV4av
Y3MfutWWK/apC6/YYmF37KzxyDjWhvmF0AvnbhAt/mBttDsNApZEvSf5vrUYV8H7eqnNdLf8XRpq
0tDb02izxytktpb4mjKSXQ1asRkVAHkHmMVTGYtjMBFgBx6gTRfNqqjV5QY5CYJ3Rnv08Z8+2gxm
ytKlIQ6LFVG/BG7qPq3HPjRkh0QY3+fZdLcWgNGs43xhtt2v0gQvXtg1qfsySH3dFdpP2bY/xgYb
rH4DKvjeNsOzsurb9AF/Kp1YgGozWfKX4k772XmDSPgaRCCrFWKWPn4o0vatNeVZobqO8/kuaqot
Y5pd1ZYfxqRe0dieREPB0jOhFlEC1Dw9EvqDDKQgdyPUf9hhehKIsBOt3+fDY94RBU2JQ0G/dkrL
8EZjYgxro2XNnqyBSNZLtZidzUG1UXKyHpWG8BYFLX0LJSFUFCaE+Gd6MW5KnpV0m6C5Knp+bQOu
lAqySaNCNO5sq0Ye517yA+Yra7skF4ZO72iGGBmLVWnhCK084DTGDalf614/CE2FOJauCSM8AXit
K1BwtQ4f2nzkw+jkY+5MT86c30H0Ooi03xBYsVlmn4shjDlXF7WeLo1u56uMXOLOqc81rAQyLDwB
vUYo1h3QwOtg2Z4idC8aLcLyTONAcPDPPlXvGeHaE4bvNnBjYpkPQulJiRyOLEKrYWi/VMM8mgos
L0GmyyzP/Kd3Jru0hEehajmsbeOsTM7ZMuuvVD41Wn6tVbykWx2G1HOntlviwVbUd57pOJ9VSO6a
oV1dEZJp3u6Bg303dw9lz5VG7AS12ybJMX9U2VMxq7w20tmFBiTKInVWgTn9HKLktmQWRCm0WfsT
ZeWDcKJ3uE4iyHeJ1f8qw3gND/gxL9vjNJYfqmFtJqX3m6F9cnQ8HLILORob1b752q+6PN87Znxf
FqTy1dEzx/qtWcE9IzXSEDws897srn4JWeDmVMCJEU9NBrMyUkOuf+d5yM1nVWs/3U75CLvpUDDD
KRklla57l2ilL8ZfoZ5vCRqhYeBiCa3kZ5lU751D8RaZZwiHsA6jH1bwVLRa6hlqs20Gcy/r8GSW
1bEaCPiQI2aJM+Ea3oQ7U2ng+6dN3/rILQdn7LUg5BV3jKUCxgDI1n50nfOcp9a6VdyzpJgoKuvH
yLyTNW0FM+Dcp8a6yvAlT97hd/qBmz72ZbROXJXYCxJLArfY9vgcoqPZQI18ZMHAaRC6iIL7qFst
aLy8irRZ5Xm0bQ3kLN3iMW7gwq6BmAekC0T7xNS2oT4Rf8qlLSTMtauEtVPMHCJRZgktka4sy+IO
G651lNZgCEp7VMw3+wzQeHF0qhHAsYHdZ4wY873grex4VUYgXdpHn40eburBvMRpYNK2mxh7SvyB
qZbwKdxpTgEhrk9xOA2veY4rm+Xqq0mRn3mWvKBmTrahg51rmhRgJOP9VEBPrVPlqWHb9EgcOE2N
fiDEa1Nq9stccVVDm94WsbqBo7HHPvzcEYuT1Pck7rVeWxU/W6iudtLQtDGiN01PTx3831UMqgGd
jHoTI2p2yYcgi3vhYBV0pgiijayBkTLFJFmO4y5UdiByMx0xCwfoBMzhARrs2G2JMn3TSgGVc8kQ
OBcxGt4u3yNg3WrdeCkG5ZIvHDEyCwk82RsSX8n02RzL5wK96WQPUAwSf9LCFQ70P9xpfkpy7dGs
oBHW06maFfiFgd54Rp1gPpbQEpUWtoI9k3wKvTqYMcjR12jm4Wd5Igl8XRABNqIxDDEptO/qvPtB
8LaUDT2Y+WAZ47WxCzySLpgbHxOTHZfuT3XlYRrTHfGqq974oWX47pTmseUaMVSxqa3gkETND3VI
niovasztEm07SPsE9Hie4+W2L9sXLGrXTdy+OSI8UQBTaY3pCjp2MYh7qwm69fK7CnW6i0Apigk7
5i5W7nXh53b52YT9OjFuF749wmypcs4KpE5cTCHaQskM+m8CiBk3Yhozl0yEptdUG+8H/ruejUIr
jugc145af4UpOaKTrhXQ6V6bujhJuAfZHFDiDFchbD63hRglZL5KohBqgbxbzlfdlz8HMby4eveW
t9mZSfW2yrJtX5LWVT3oFQkyjgqmJiakBNNnZobfMdz5Ts3ecb2BRYlRku8a/UOQ0gqbMzPeoIXb
RY3IkNrwo4J3T3RRBFBQ0RvBJVTsx2IM7jW9OzhJArMUFgsVVvnYNY9zsLLw2/UyRWEj7Qtfly1j
tILM0CUUgs8EW0xCtpjLb4oKeLLJai4B0M0Z2TWOBSsClU/YQ6hrtxgtnwb9MTHfWmu80LlSMGUl
Fdt0n8172y0ey5Zo5nSYfzQD6Wd2WW2ZGK4tUVxUBRKMXqae7AZ/wn4wbacDanM46MsC/pINZOIZ
maJzyWbb0XC5NzRw0xqFj68k9bEJwBV6p8B/hK7et0PIbUI/9+boad2AzLIdTiXX8iGzaNBh8qzs
eCCGmDwPJY9J4IIMTE4SbPaa2eYMul2W1FgERawMx/nOugIMrNN3rTsP614J1LuZ9RN2ekcEWbsx
jci9diYxn67LUocFbO7VtPBE8ITYYZP1xBgWTggUoT0dgOf4Q+fadM4EpWpt+yhLvVmPDtQhqw13
vcAcu41CUp2HD1xgUww4MUbrByDzMMPGvImYCztRfNKjKfW02nxKhHsNtJooAdO4itG8tA3TN9dQ
XphiW5zG8An/WoIhCrKa7IrTnra+IXvFj7ra3CVVKrdZVoZehleoh9LKixNoKbYbraHLOat0bF/6
NHOhBNqveknaVlzIfcO+hfXdDwaDlD+0ejG1nBcgQIMi/2ApKlTsKul8vR8aL8ybTU6s56pp6acc
OEheXmHEi5xhW9ctnxCml8Ds3dkLKtv1XdKVfofQZ78YMrw3I94g86o37eemwiSkiJ1dYXMKYUKp
uqLAIHHokLdGbIk714ZEK5YZTujSjBduvAI0gOQThfiRlcl7hJM3m2q/tzRycjq7MvdpBkM3yeu9
kdWOHyrqugtKKN5Tb3M2iDZ3W5IhgiR4s0bK05DU25XSYqQQ2fSckksJ3apOiN9gUkMh27HgNeoD
ublWmT6iBf9KhnlXZW67cQWH1xAtS2roNWrkd+44bHeveVnSAZTQkIxnJTFfykhXV4TyPbbLldw0
jEU6J2ZP1MwSEZ6jr3un84gCB9yApuMR7IutlY4lPgT1gO0pJ9WRThUq9Rp97zVJjCeplS/RtA7N
azNXR7sqLlXhrFONS9YalrDWYPyJrOFzJsXByXciw4GrVOAZzeZ+LrOvXgXhJUei11w+QSssIcYV
L9UIhU0hOqTXzWNFHCdb3EklrH6lqXS4ZgNjO2ybU6nplOC/tK2rm9fZqT5yHQtaB0MUgGUuCwQD
adA+0F/ndFDZSw/N1AsrbSYm3vVDzfjMKuZhkFLRySjGGk58bO0yp1oXue2rkbIlBsnrOAU5N3Du
6nvJ0MFUYA9K+wkZ7s+AFEVk8zDS070prD0GTs9BLMDjFG3Plm3hhBafRwebFwaGO70rKRPkJ20V
o6s+exdLFl6JRGLM4GBilP8TZ5S9M4/+qGoPYxJ/qsTvhFP9GCbGh95gaRSk1FqF/KVKa4dby4tB
Bl5vk7Yxt8/qyO7jNr+U8tUYzGhPEKffdgIVDncykLTidQB2G67GCCYy/6ynOXQXdZqQQWgSLG/g
iqQrH3aoHtqkeoDKswIE8aJBnhlyvQrQQhys5VcUNfcxqN/oPDBD8Ws12KhKE7NdNI+hzJ70vL9o
QUDlEd2XfXa0uqC6Gzt1D8I80CXGNZt4jjggJGZLEYeJxHBKnmYPOP0puoW7GMILlBCDEQ65RASX
Qj/VQ/YeUt+vzMC6H9NxK4can92RX6btpRi/iM3FIrn7oarWpVMatPJ59hjGq1Qkn1PxFSYAGihe
PBNTF2FbRzvXToor1roBm8zAWRKny3OjuQiA5mmXNfJdM1VcfiYbo3h495WaZCsIIfi9I+Cyq3dD
0mq56kwdk3HRzRCWm/EUjgN5sk17dJHJbPOq+lLi5jAxU0RScDbL6D7u7J/u4OLVmW1nK0NSVqJN
V0eKkaZdSyW/OorZQBHqXsKakWIybOvnMJeXxB7IoWqIF5nhRvWy/CLCeq/J4joUE9nDHVNZcxGa
ai2fcGswpYhj0N428m+sytuD+0+S5e3LG+fyX177ly//5cf+sDSDuN2mk8HoKXcoRcVjnJTaRp35
CJt6sFc3zpe7kHQKZgWMmOeHAj7hbz6i/k/y4x8u5P/gNcnwJCNsAOHSGKf7GwNximbhQwvIvBvH
7cZ2+0N5w/Cg29vzc6P2Q3dMbjzKG8fNkXboW1Gue4T7ZvPqRlhTlsM1Ze7M69vTKsdTmzKHV+dO
uwSmIzfBTUuJ1z+yyuVBWWSav5+1ARdrIHYGtPOtWpHNc+Mv3Q7z99ObNOn2dQWVB8Au8Gz446s/
ZMMbs/D2cHvt9uzGQrSdcOC8/5N9eOMh2lmaIQkgk6E0nRLK6PJthISmHDommnCRbgTJztTZ2BDT
eX8Id38IhX9eQzmi7N3+w6kwaVLGzwzm0140pR8FDilXIXCcbcQfM+Obs2Gjr7A6LDriMSx8iFO4
/ng54Btm5GzHLViVPn6lnTPSpfLg0PcQBFEf4XZPvusq62lmmTQsxDu5bNBBpFqwDwk8whlkOjTm
tNMalcV1IiSqkdXatkheLrh/pIWPVMgmSLdMtI71qg5TdhhoApLF4sDOoc7p7TCt59JNt6HYK1n6
rcKpNKRjQk8dp7Mj5wcnGdMDCv/uiO3ZQZ3qj4awlt1QBCm9tZdA/T+3ddWfO0h8rKgCE3BWfMD5
xatrb9dDsJLEk69nvSy53TiZpEUkiK1EQk1qs1Xh/nMup9wXBH6AfOjqXhlV0lM0LOWt5qSVsEbm
UuwrnWRu6nDvWQRZdlLDwQuLzjgPumGcpy7k7jckXFFxmY3q287TeM2P9OfcSv28ME9NHIttppbX
uJPO3taM4C7VAyogww8U+aa5wChOpX+1epefkCQijmf40pPbi4rid0S4WU58qqkL/Bs1rNRu+z7K
JmGbLYuLglzuMsffZW+RmdPMg++ALiYD+oZOcFasNqDEVTuCpNK8gFlv52dVeWK6JE/WHDZ+VGWM
VIDbilmTGwzjEBR2un3CXN8+gZHuSRh60EMUakBs053YuY76bQARzIzYEOa46Jz0OfRB8jqftC6k
bW4+IyuilQAHyNcaUV5TlE9nTTIQLtzpLl6OhNmTwnSO8kZTbbwCbHw4pQg5K73EsKnKG3YiNzun
g/6D/U7dAdM9UYCs1eUkMlGCacJAJWcmx7uigisrrYWxvr32+9u371i5HfmyL/lgEA/uCsS5aIPz
V8N1PntUTGVeU7sm5aMJoS8xm3MQiUOiBM8kULeKfBe18aX2ydOUh6c0n2BU1MdRak9xBzUeQdZL
aaSY1brVG1pr4JsZVLaeH0acs0koMHyTuFKro1LUxHhXMoDZKeSl1xlcvPiuLajzEhSoUQb0bDQN
SsLEizHZx1B9eDVLfTekXUs4oV6hyWjXLiEfK0Hgqmcr7kMdZnJVxhGyGIfUbFMbnlz2KkU692Mc
Mk8ap2uttRWAFmTuAu0qQm6ns17GYDw5U/pzVJAMCBpPVbRXLYc6ozWHDFd5RGEdIpZgUUiNSWui
TKwuuX3qGKMOhk/oKLOUNH6s4sDPemCrwUYlbBRp5wF+/xprijA7V9/6qsJQJHfXIy7ZvqIdHSfl
ZM/Gt0Vv59WaiWw6lA9BzNYxyRKkL2xXqIn2mrgGQ2ivUMttFL2UxzGdnZXMhx+9MB7M+WGOuGxI
+rj2ip7dIX9zVplErainXoW/vBLHEDSVs5p3koXQBF2py1U9KK9BxeRVjwpmu2m5a6yZiABup3Ro
HhzNXI/Jg2WdIZo/uV0BOmwXz3gB+wSU3NWocta9Je4RGe+rLvllatdxQOgVO8wsSqd7K2B8pKWY
NpNN69fLr6Iirwk/D+WqyMj2KwTXdDP6UcOrSeDxPIdB6lv0eXBAkguuTKafj3wM2bSVlo6ghoqy
1fcEAW5kocFAJY9uLItqpUmHE0qTY8SEQBjlDDVDRfoTj6cyPNpUcTg5qCRi5mm9BqDQV0Zef9mh
+WHbwZIeCHbZG2CSifs4kZ29iyyUqA2ixiNRTNiQ6K+9BeBitYfctsN93EvDn1LlFT5qTX1WYc67
MZv6M6s1lukBNn/0rWms+7ZaUiBmV2Tx1YB2uJ9CuGIKvid2QJw6XF5ikNJVhjexF7XzYSklW0M9
kpKaAlPE5Vo0vbZqJEhEPLXvidOB1FcF141FW+YyIQ8/nVYUR5v0Hlo+iVJFGOVFLpJ2fXJ2tsCJ
h263eGja6hnG1MdgJl9J/2mYlrVBVR3ghxTuWHfNa86HlVuAeoUOXY+On3mAfHaqePIzd0IeFHTd
5l21in5TAy93wpwRqCG/7Dp50SLZr2vB8LEO4AWmZLvfWe+RYswbi46S032pSHT/GVgoEqP5QtKt
vi9E46yx3lkVTOi9JnLVNdoY7m1sCz2hUzYDekQT4aop/EOU64HpRwbG5WVkEq4ZYDGaz1xdIqzv
M1rPtaI3bL8B85nGntau0v7Sh2IbKtn8pMzJnhUpOoRacbbKLt6SgfEYWdTMOoFHK7g9w8ru613U
mdRvWfEllZQ8dFSynsvKBqQrTokFRafEztMxz/iSw3xzM5CxFj+KYuF+WRFuqHrz1k+qi5KtuQeW
dXeEbV1ihlKNFT1kKS60BpOKtauGD8ysdyBDzjlcpOBtV6n7JCIcC2JYvkNw0a0dSyHvMCvzVSvH
g2H036KeXxbbZX63OFhiicWckhfCByKz/Qzl8ISb5YgqBGnoSBoPIpVtnwRXUBZnU4c16HOHzoMg
vO1AbexhG/rRKBKRtLZ0C7X4whtc9ShKx7XEsEaq7qfawckcemWk/lF/BTXODYvOzCxMx4s7OI55
BjwR0FJjRK9u6mKf8p+tGnyb1pOjBUcl/CpaG3qdkyKwRoh4jNl3N6lk3pRGinOKHNU5TZniaxgP
IsANzHWZx6S7WwQkpZ2h7FS7xWzeQULUIec72OS3ripOot2edIhJB/R2+BAN2dbq4emoYxOs6zr9
yHDtOJgt0vHWhMo1zBVBjLlIGt/uOPpUiROoB2F+GMtXqVjx8fcry8szibQHPXoyDP7DQu2xRIcc
dhRNzVYVVkQd9039+vtLOCfbxtTG3RSMJrYkmAVES/E3hUws0uh4eyYAkXeDlawnKwoOceZC4bw9
nRsA5zwLc98otJditjsmh7zl9mAPSBETcnf4alGRRnA01OxIZE12jJZnsUPrgsp6P4GncgsWe7Wa
i2PVtqUfKw16RiyBmE3jqMqiIqq13k+mZ+MQ5dlyfpvyqGDZqosji/sxKuxkzQm6q/jvj83yUCvB
uIks5fX2Uho5wQpmSbGqOwth4Njm8b5WLARpurtzwnYDm7k93h6GEYmYrNAe2m5Pfj1CDbsRrF5F
oh7GzLQ88p0SP5M6UNWQeAVq15AzDh+QVBqn4A3k2I8+YfAV2UN9eYRbUpOjjGlGE+QfWtgobF3p
ro+dc99Ihos5ZodmnZh4D6ftEbqj6vcNVIE85vKxVJh4MRHGRyMsY44xwcqc/N4cFukRI3FnVUgG
F0njeJkmAUxg7h8rzGSOYAsYPqg9jI5K32JcV1JKLMrOAQMCH3TBBXkkREeXo7Mtu/CuWxSfPflI
x8Ii+URrw2V1CRmE3F60k8LnkgIEj92Czt1u1k6BOh2xyTF1TLCd2x+MQdww4i6lUR6H5UMgBdrc
ohbBhNbFOj1W/duxJ8BPx9uzLmZv7fE4BxdoLkWQx/dku2xSrfmlh+q8d5n5ZnrcbMvB3nelKjdq
PR4jE9lrXVHPKHN/6XIOADeVHzojeB/TnLuqaB1vVgexbNtvtQABa2srhZFCOTfp4p0PeoO4JDsx
1q58x9mU8IRCvOtwqwVNEjL0tSBEET6OEqrE6MeNGm/Me/MhGKn1JrfexpF4M4b2JckhQitqu8lx
h/GGueCqbQHM7ST5/v+SiGb6nxlVaaqKueJ/rYj4P9n7x3v+nxURtx/5D0GE+W+OiyRCkLBo6ppj
I0D4D0GE82+mrekGjGVdaDz+LYjApcq2bDojw+TuWfzs/uFShUBC1/GYQp8ghKUarva/UUho2r/q
IyzhID5AxaEbOnGWi37iL6fIBD9fszVMCAP4IW10YuFIynKphSkpq3Cj5VWxa+sQakKLJ47M7Hg1
DxSgf31m/zDT+k+Olf+vw7BdA7GGY2Atf5Nx/HUYs9Y20zAPyq6GvedNme5gG9N/2K366RZkrNSA
fnFbKes+XVwHiY/3I10au//mMBY1yF82gouTmKuxKpk6Jl7CtBZfzb8OwzGxMXZhX+5UJI1+gC0d
ej/crpRgZbAOjGP5IxXBVcTuj2xq0FKUIJ8awNNcFKjBDDJDx7io1//NYZmm+L8OzMZPR7NURDWa
YavL5/fXgcm0tWq4ZgED8gnrQtjoW5KRLhpxeoTRk9AhpSkxlo1wO5x1qCbglL5MdLPy6rZPvWEQ
JXM1kwjkPjwMtBh3GpPOO9vepjJw7lr0EjvLza9jqZt30z8fsgqXgMgaKesmlN7FWOIG5EbyMtfx
hDhreg3qvDrKgFbYiJXyFE6I70Spfim1Iw7mvRU+EFMEjVeOMB07Cvl5VJAl46wROCQfG62KTVqy
brt2Z9cZo0Ns5AVUr9XQpN0Jf5rPQboMVUkh5d8uTmoyPzolUYPK9CsAeDbapIR7vcbxORgYjjt2
VpIlMRzDdA+LqoxhvHfYNG1qpT7bySes+KuZjNERuM3dujXemEadTcdCH58CNteN0/di3bqIABjV
6npxl6mmwAU66T3L3jnCoSmPU8LwosIXSOEoQh2TzRyuR7Z3Im2X4aG+SvPvCf7LHv1g7TEL/OqW
E1JE8jTGrzkeNVvZ9bmPSxCQSELhPtfZamyBtBzcO+LO2Y6DFmxr5BpFTs0rbYHvQ/1tF/O1xK+2
Jrw4wSnMAz2/Tx6RP3+Mdt6s2qFoqNFdxLJ9d2FoylSD0Go5kFlAhNOKrrxjXDjchRS2LV6NHnKX
yVNMc2M0+nXG8dwuqHggtT1qhhBbXUv2Qx/BkRgAeqpo8q18fHZ05i/KhF2uAgn8gDTgA/7SJrCv
2my/hfYMnQPSI21bwEg9zjAlkeBqhnrfMc6z0+xLMymuqMage+cz1HyD0lqlNfYL+yf2UrFGtrZb
TPElUT/CgeCE1PLxb/DUKAdoJ0l7a6TjlyxT9EJkErUE8m4Z+IBkMT/fgA0hzipIcocFsXHC3rhi
DD/7WRNxVeCsAUiJf10ufk10WzgIad2qnMbvTOiQ/LWJjINeYRIrROC3PTxyLQu7jRGHNtZklXUq
AsJE0zHw47q1WAL0ZudmBvQlw/IjRu0HxeLBVGxq/dtTvKH6w5+HvIsskjyXccHyDcWqP6Y4m9c3
yWclowu4lkXZgMT+9tIQLtrP29e3h64vnjFEzf56y+114rr/8RN/fvb22p8vb88aS87QdKwdNRKo
vj7E82qU5msIlrW+vdYvmsvbM1Of7bU5Za8gIIvp9KLIHGMTUtWfN2ojAlnSawUSKL59eyhdLZoh
x/I1lwyOe3ykEA0VrYD8x1/9/eLvx9u7YheazDwa5u8fQsf/j990++4sege3vtuP/nUkOIlGu2Ai
prGFh2XWWvL7CP8cm3NTuv/+O7dXp9vB3369fTuw29P6drgsIRBv6T1NEETofe5Xb9DnguvBC6AF
xHHEwNCImyeEKIHgGSXS0jEOS+tICzkuveREU9ks3WVEmxnTbjJIG5buU9CGFrSjiMGHe5sG1aRR
7WhYq6VzxZSYjnrpZrOlrzVm3Ma4LwCaWdgRU9H/ZjTCAQ2xuXTGVgzdcbCTh4SmORHGJUhVdzfV
3T0EcGJMi/4ty9w19gwoXpbem7aMLnzpxzUacxDQ4K4o3jRaSlkhmOiWHp71m5G2W30xaUStK5pd
YSAQhA8kmTuDAkTAAW6hxlTG5PrIIDrMEcmZAzQi3YAHBJjQAirMsQm6UIxylS+Igw30UCwYhFzQ
iGrBJeIFocixc/RVe1IAbsAvJoAMG0ADmWXCcgDG0S5oR7ngHikASBNPIAcLJtIAjigLSLKgJXV/
EQt6Ei84ClGndijuBOb6Pl1UQq4jmEsP+DIvKEy/4DENwAxBmiA0DB3wTsDZl7yrBcJJwXKmBdQx
FnhnUBwTUsKxlZF1tUGAxgUK0hdQKO4/mzH/IsvuY1AbXBqagvQau97pirtzU7a6cIyrS4EdIQkE
Ld16n5RH85t6z/UCOIBlB/gEFpit6nR4x3aD9m+BsYwboCXYR9VGP0YpZs2uiqcAd1hjQcaEW065
zyx6zomdEDh41QtoFjAlzq7OAqWhHMLKD3QNg6tDDtpmgbppTjVuJrxLqvpSy+hH7BKFRWsXMf3o
Qez6NYM441X073jEADc6FtYPuCjtCAF5JDERiyQQQENDfFRo4kMHGxQLSFjFdc34xyTuCfaKD1FR
E/KUOSYOHmCMs7LEg1i0NDqmy4whqpVKNLurcgXoNdwy29hrYJYo9e5I+9lSYuzUBdTkwr6IBeZU
F8DTXKBPncBQkFAy0OU6nGjgkJIpVyBydz/IL+AAgIoA97UkmDdhN77FJUNdM8wmiLX3WZz/4hbf
D6CxcWrna7uy7mZw2hS8NliA2wgEV1jncnjA6RWidPeQBz1kvEZ/pzfcQT+n4Vqg4NiJfhhxBers
pCu1mBcm5CWZM6Jml5xS8OQcXDldAOZhgZqxTL6qC/hszQ8DWPQEJo0e16Hpk/IIAX+D/Yy90sWV
ym+fLoD2DLKtLBC3AOtuFtBbLPC3Ag7uLoB4qB/lApAXC1Q+gJk7YOdyAdEj0HRzgdXHBWDPF6i9
BnOHafU4LiC8u8Dx/bawTwKEXi5QPdtPBPSMnCEEPpR7EHBUJ87Vsetru4D9EtSfwukn/j0n1bRf
mpSlyc25DtFI4rTOqj1d5TJACCfnPmCiYDFZKJcRQ7UMGwBu5cph/mAHDCKgBEFAgXsn0Q96CeR/
nwSYXcX8IlkGGWAdXrKMNoZlyJHWm24ZepCwcydEfmDWG4oh3kWS2dIyJoFVdFcwN5HLAKWZHzAG
hOb+7+Sd147byNqur4gDZhZPlajY0d1uzwnhyJwzr34/RXlGdq/5Z+E/2djABgyCLBYptSWxqr43
SWgl8Ms/Swm2dKAusYRfIEN9cOaTkBVwqEkXVU0/TLH9XYzqZ5gpCSiOApqTgOpYTGlDUJ7AzWo4
PhhNgf/k4ECFBITUaO+e8PLswQOBiwwJKTkLxJRLiCmVwFIkIablzNJ2Pa1JMCqw8SgEnaokTJWC
Vy29fAlhlRLMmiSspUiACzk93loS9MJ7TKZXAYTNEhLTwcZmCZLpoGVI57ItDjgk4y1Y2gyqFkl4
rZBAmyMhN1WCbyYonA8aR3lNQnOGBOlC0Loa1C6T8J0hgbxBQnpowMedA8oXLXCfBP4oWI8XTfkQ
SUgwle/ElDChLQHDTkKHqCOTrQuaOEhYsZQAoxr9CFoARyozbCQIidL98yBhScqRKR88UGWCr9ul
k/AlcVuJhDMLcM1WB+B0QTp1CXkSnPanAgaagoWyRPLPsYRHM3DSRgKmOchpDoJaSShVSFBVBV1V
QFkTCbfO4K6DBGBDCcVqYLKOBGe/qOC0XFIcVJBbXUK4pJ3C/dOau2BUHy0J8xJWlZ1LkN9QQsCa
BIND+SGWV4AYqFiVoPEk4WMhgeQSRHkCWcb1j+hisOZOgs6thJ8TCUSPIGQSmG4kRK2BVUdg1oYE
r10JY7vg2b4EtqGvmUcNrDvIkh+hzXsEAjckGC4kLJ5IgHwAKdckZE5438dKguhWgygY55QCdF1I
mB0GDFo4Cb3rYPB9ou4Zl6ZjCDqfSpieWl69NiV0T+ouJDHQ/ErC+pkE+F2Q/lxC/hAThzvs6L4P
kg6QqSpzA/gBkihg7WNJG7AlgcCUVAJVkgoE7AJX0gwiSThwYB5kkoLg6/M3UYwPlvvFjjZ8LajB
yw0EUILhCzQI62W3IYNBWy+n8K0DCK9Y0eGbtDgMLXvx4j10O14azbIu0ys14r030XL+fWOD6WFi
4Hybd8WwbikjXo3Blr3FwcmWBmL/dLi0LVZiy96yWTrfjJ/+6VphTjyrUoqYy9nlBjy/LaUVh8VB
arGVWvZum/+xjeIvvmf/dB3YEzADWQI+4pBrj6Wbo8eVur7dOquy5mpddb3X7aUi3f2rpxmeMh8t
QgWTTnXwSVBwLfrl/NUFa2lNhA255Xb/5X4d1oi1mPCcw/tZXRfyNa8GYctuip0A3mcv6Yxlju7H
96EC5Tg3jPSjbWUeIintflBIImmTqVnrLPEOcQCRn4AmPLsd4W8q7Oy3SZA9hHHwGEEIgvHIt7pL
u1VI/uGmNovsAm+zhjaWNQBzfnoRWVPvlBAK5XLYB1p6iRRc7JTQGndDOZhnrTFeY9UyvdlgKZ1C
292a6QBnxba7fZTX2kEIYZydFFGGWj8DwqDkiPewWwGYwyg9Iy8gqQ3Kf6uF9noeGoiBtQoHxG3b
Rcdxnnh7q0DVQ+Tge6edi/PUH19YiM/nHkOh87Inap1JQuEy0soThM/O59wQR1Tk8aGpop/dglmb
zwZccQrZGnI2rFNL3slsfYoyO7/EEfXheWJNgEVBtSoNH08FbNjUNljXhq0f+9SnJC83GrWLJg6s
QwyEjVrItDfpHaTJCwzu7BjklXHSg4eUgY3/I27Icp7hZS7GM0/T8WwF2YdKtxyey/SA/jucE0QN
sHEDBOQp2IbiILl3REqFYYxeAQPLyyywN459aFogPl9DF0cIv4Nx7jbVXoTmKZtV66T0WJlWrAxn
eILYPMWZZ48RrrPYRLZx9FYjUELPUahnNRXqedlbNgYCjDNGMTPW3CTDxLAEqP0oxkTe7JzoBaAZ
F5WTm++ozEBBE651qrLcPlmGtgdGc5BMOF9dlvNYrNf1MQ/arSKPOvlNYX1BndK0e0aqv9pCh9IK
8sWmH55KGHNQdTD6WL5Yy57oh2CHCrqAC6ZPTBzbczd09t5CgYqNd4uVSRx/nF1TLzdQxRNLOzvy
1HLeHkrjjK9rHaZM+nT+lGgY8A4r5oNVsqKcCry6VWxJHUshV44fyVlXM+W87KWBAJI0EJ+76Fsi
RGVt1OyjzoJ2a5CNs03T6uOMKq22h3mrV8O0spI+Odt6mpwNp/1UG55rwoVcWrGSrmEFkiSqFCI+
Y7/9s+fSfdk44hTb3QcqsMmukzZjBhGEG3NiJI7k/3uYme1ayP/DVn7pl41GcDzSW61kbC1ZCFpg
jeHwc6NEQQ9lVx5fdxHmTXLVjsuLMr8uJzp5SRF3MLV/6bjsLndbzi+HBIhDiUgM7foytxO3V13a
boduW0HV6Zjy3tpuL1oaTXacuo8GVARs6sMo+eWtl4HNEsB0IfH8/f5ur3h7e9XyztOeypkPFrBe
zqBNObtmrHq3freXvb2Vd+926fLubSydl359G31Nu+pSQ+r0AjMFjDQkd7tMnoldP4sBf0dYrO3G
JO7joaDgjI7beCtSU7mLUZCvAyo/SD1NSLoitC5umOwGB8sGv3BPhgrNuUaCOsMqhHFHEm1updIA
WtfPFB8fAmtGYQEfbGrn+yD+2Diql1Kz2Op18lVnnrsVtosDS8tK1yyED4cFL08k8KtSNVS5tgz/
FNieFqlDiF0jtmBn89GMdNXLWhwlIUh4Zic++fmkXuwufUMDXnlUN1iOGmO05lA/8CbaldMwHUTc
LRDgPmDKH1xmP/8zUyfxsQ8/ly2i4nrU7hHzkERX75W6f8x7nrNti1EFeqoO79Qe1VeefAoVhuV5
mIezWVFIGjrja2c2X3GjMw+y0rHtY5R6ZPXBSOw/Nb54yCyUSgoW8SGAbKx9ZJ1moSdOtzOfEWx8
zd/6kiuvCKI6KoGJUBe6z76l6thIYfuuZAIAAK2XD5jOvN+H4lLu8LFg6eSaX6ySLDRc5Q85P8En
lDUWFXRcftugJhpcLXAYHJr7saYpL9qBajBEfdzZvbmzEyiY6hcoWn+2qqXtzImFxWyi+CjfZuhX
z3hjeMLV7R1fksswMPwXZvyAMwqeP/V4r/T+XS9lbfyUTchi82gmLMGUVdfa9aPqtrgiROW265V8
j9XUcLLmGd38vQLpHQdf/1i4pn0muRLGlAzFsrKuvGv/jH1bnId+Kj+0bnRsKV8eij42MXnysTvJ
8RgIFYQBWlnY92bHcgnHBzwzmnnX96X1pMXBDqWfTZCzfRmUQbv4qu/FZWYc8WwaN6kfilMVDd/1
PJg8NsaWefa0H9sBSnqOzMZx59nzM11BIdHh2mwFyoEJSbH1QwUm/wDzMMNBO3YUorbMXrr/zsQu
TuFdh1z5gBs0VY6OdBKrK3Xk2/EPM8ReRzULXJD4RlFpMyjyDR6JcER8KWROhCkMgi4dvrDqQ7iF
538iLB0jK3FINLu9wnL/q/ih/1+98LCv0/RfcLr/SCi6RHn+vSna37Dfn1f9Bf66f5jCMFRbCNOx
4RjdwF/X+QOM0dLxyNNAPC0X372/IorcPwxhmrZQHWGjNRKAfX9FFBl/mK6r665paJqlG0QM/S8i
i/CS/x1WVF3NcYQKzmnahmYbqkw0+gVWVCcLJX9SaKd+jF0X8Z/t4+30Db+PeabymJLA0IlYNdaa
4kIqJAhwjqaX0sqK+Eeq9GbxnXhjJX0x/XkMXtuO0i1QlR8P/mdNz9XkO77OoqHE6hT7XBRuQ00Q
iiluPKgwQa18h6yXJknSt6hV8XxyBjL49jwN0ngvmsgO4ddx1296UuNcl6mx8I9N58L+TARL3Fx0
rEVnNCjAnMbgBucJeaJ9Yjk+oCEPleyDVXZDdKwHITDycknL8bCYg+cZD1gW4KmWpF/SMjEVzL8C
MDyB7KsnrUb652hdroOS+H2XfA2YZ1o8cdUUV/1MUNzt1HFmSEa4+Gp2FoARBBTwQQQ7CiQqzbFT
pq82U5uwOfku/mMN5RFUZ+2hSXLGhmaYidH+bEbtkB6CWkGm2SQZXlKzntraIcO1pfWgkTnruC2x
vYkyJ8eywiZ5HKuMKf7S9hqP0NH1k+RcGk4tMkzjNCPbD5nbkA3UmLg2W7g9KJ/yqR/iXYH9T0n5
z/CNtQqt5ViWhOMFQAnVelSREb6RyG10L05c+c4zoi+n/2YhNXoZic/6pjWRX3tlpSAdLgrY87vR
ah282C0D6So6PEZouysuKc7+UuKZvHTUJtcVzgoNTuMDxAJl1Ah96SulPzZU0Lv1ONdkKzWZqifr
yUqVFzMO2343NCgTH90iGTVEPwMV/GCKSvUYpH2k/MjDRiAQa00XSSY5GRDlY0fEDKhZyFDXCNXa
mMCHFWYfqQ3j1En9bFoJn+zSyJpr5cdIYaZdqY7CYmvlBrCSyB1QuMA0sxmK6TRnKQKBuNHCreJo
TBHmkfwMXBtigkVUq6LOrOQFMqsyoHy/F7gyzKyLax/dYZcR4TKKsDL2IOM4KEGx65Rm42px5J/9
EFbhq2sOfok4oxjaY+0Sl2OuS/LTFfxhosbIggGauBU8IjsmeKjXum3iipCqbBMRxzBhio7D7sau
a4zSe0SnrupOG30eu/tZaV9McqBXAZyTdVSCtbJ8s84hzyLkVUV0CDWr2JgYunqiadVtZxCWl1eD
CinOd75owWR/aCPnE7xb3cOsNvIA3YGS3AyjTNOs+bHGI9Wf1DnZ0Eo8rQ5yBJNq4Jn9aGJzMlRb
qtAtHA5WnFsSPpzjTLbXeShqsZmz1t7osWJvup6MJj8MgJLCNvSUONKOscGAayaR5flq221GUkyO
0IE/9F0rNrgCkj5KjWSD8W260VO98RzVwmA8tp9xycows5Hexr1bFvfYpHzGfWX+hkH2uONnhjEf
05J7BFD+Pu/IQshYrm3ycQweJkr1G2RnVPGKFLuRmFC6oTchFbbY56CpJUrIMCv8Px03oV7cuAzo
XbVOta7xRK1AxrL7ZK8FhP91TFZWWPTF2ziuUk8JRUgERKPVZ53n7M4VzKyziqxDCvHOdi5jJIaG
rb3YAcRaOZvYG3juPvViti9EJ8wnxdaCjUjR2Pk2TobmGEQnO8TGv5wJN2hm7XkadITXM4TACR4H
RoPZl2Yi+mYeMvshszP4qGVobzC1Mu/1xK7kzBqOgztnLzgZ1l5qtdGJpFfYBVGuvlj8GYgHLf+S
ZmrmMbtKt7z//CkuYxyU1EaFL4LLcQP2cAyBGRCX8/HfTQhwNhJYf22LGGu9Ns63XYejao8bBnIV
/EysmoV5allMbprBdvAaaJ3qYKNyemtGUstFKmtVjnDvoNHaX8FZUBQUkGGZ8kTrohfKCYcnCxa1
mDZzUcNjxyb9gZJl9IhtVbUzLBTwETExq0moPBuGhmCYmse5lWfdlrIEVW2rtuwtwSQAZ5ajrkWj
WCTSgKPpISX5zsaweIJ9te0ZFHb+PIu7KGLOnLahv/abiWgdswh2A2ke68bV+RsHYnJ0pu5elhR4
VGBM+jW0dazljRkmQBe7cMyD/khVA6Euhtob5tzRXVCjjc91c/J4XrkwSCqAr7qc9rVhhdQzOsKJ
cC4/9E4OMtZNDt/VQb+LKrU/RYbVes7A1BB+YeWBy4p1MI8x9otddowmd8Zq0fHX2ozFR+GM2Gyj
aSQZDLuBJGOBEVUMZXpidfcW/qObwgqsLUVT9LF6Yx5aAJ91iJU2evhA3eVjmPIIsyHx+r2G0oDp
as+98J+FTVI6pHkXDV6WTumX+1Yb7DMg/7xpkxaHh8Q1t76DwKFIDeuCdVaJ8EzPPTA6vP9FGG9D
HsgXrbGcM3VpfZ9mfN+pk+NEKPD5cX1YrwM16rXWIse1nKhZuxPPbreD6hJrRufxzMcioyEPTmhw
RfE0zHd+MOAoE+MiwrqG5IJidJliTzzGW59PVeuBehM8Ertm/oRFI0o3hbCMuB7wmvNHTAuowWDG
USF5x6SD5KBppLhNXGhkqeFGhRSwwTmCyJ2xrz3oG91qRI+3UwJEAZRRarl6TjeZyZepxGLgwKK1
88wRKUPeQjbRIPSSRUO5mWmBCRRsOF5s4ehW+WCimoHZL0C9TnrPbB1MfxDbKCsLkpjJZ4X0qaFs
sLtjWLeap8692LHa7s/JlDNxcp3szWLCRhaS0iLmHTSswXqWhP1oyG8ofGm8DU4+df+101sUpFxs
KuDnVPDbNP4P1WRYo3oetqo//zCGumdQFxPV++R5LizioJMgXMeGWR+McMgJ5JJJz5NlQnfAnCdS
icrSbairhU8MXmRBPHBtPcFT3kEF3HXDPWl8CMFAqVj8jdOaWFuk9NbQI9i1DYSWTgWWWkoni37e
wYJIt22LCYKf1dMO/ZOzipIS0xelqresh0gm0gE5HV/Bx7fB8AGkwN6blHnxKMIC1yIwDFU2+g+z
LBDiQw/xxpH1bJhkzrruxYD/5JxvAhnnBIGp3ZbD2K7gajjbpnbRrRiGfbLxUfAEjqxbJ5z0DZxI
NI++5fKzizJQ2w7lIxPfXZvwv1dWmDBPvf1nNBtYJLYOzm2YQew6VWXgrecBT8cBlEwjkAjJurlK
1Dqn/BFX+6IhVAKuVYfAG1rcqPXD2pL3JNg43dQkLm1Gv5sOSDhAdyM72ESJZXkNPl08C0WPhSuW
K4rbZxsc41JgJ9V5Fia/zsAufKhhUAngmAQ7KPE4teSYX5cxIu5Ixg5aHT/5QiEGo8O6DQxWCze9
0uC4ZKnBjlSwjw1FFJgM2uQxXADfFRO8sVBT97BxgIiTwicurTS/QJqb+aYD5Ph+DGjfGygrpFYC
kwZIMmahrkgjRH4qEiI2WgykizYGXWPp76mjmz4No2XtTUK/VgyJ5GbUJhKmZqYPZesvmt/plx7T
V28cbHQZE5UOk2ykSyvlT75FKlGIwtcznR7tahYT10ByUP5qx376o+DhhDSlNuONQGFSXMacQFEs
T9USXws1oAbeUH86mi5f6oPmapFYNU7S5R+CymrT3dA2QmcKotqHkBSJZN2lSjefakGgm3QuVotd
5wZZqfOdJL/KB3gZwqEgQSJwXf+gI63yB/3/rmX9/4PxwJpKGO+/s67fZQNfr/i57tZ09w/XkRHD
wjFgZ0pW85V0rTn6H6apaqqrWzq6Lxka/HPZ7Wh/MLuiu2MKC0dbCw7uz2W3xSkL73rW8oZjwpT+
Xy27DYe/5ReasXw/mq5ZpmZrLL5VYUi27y/LbuH0zDk61fw+N+2PepyCczhb0R1eEunGrbX5cxST
waC18TfcbvSVHWrGYx038YHlfO8VdbEew2F8DELG9a7LoJ8wrXqu8TV77CKctUVaPi+boGPC1KV4
xobBVD4HVWliwiUeHEfDvb5lcsaiU+2P186KmI44TWG0ziqISVtawnjsKYLyLW7S4nLbOOglL0xu
ccqdIsVdN0OV4Tv0n32WNqxPlDPzn+VguTTX/dfaybqdCTK0acJKe0sdrKKruvuuJeNp0rru01SP
OYZPln2XBkl6TFSD4jTT1WdT7RGCOjgvOTPWXrla1JdM96uLiUHF3i/8l1vT0r5sbm0V7qjIMlyo
lVykRHZzHrpHsjdsf51KiUsuN00S4M8r9/impXsX0c/7dqHDLeHXLYXLsveyuR4XyJmq1XJBJIZD
nQ4dDzzZH4tGeRUlxkNuGaQn1U2PxrFpHoMBAy1zUohDTs0MpKuzCjza++yUTDzB/2PXj7LsZJZK
esAyW/pg5WK4UFUkY07uzUORsO5tmvgkzy4nSHYMvNxqxU6NlRBBbl19imb0UH7fBzz1AvFWJmvC
g8tPrl8G3ojHI5qk8Q7JJNjm5JSfNC1y13ltNicRd+arphf4k5OZMuo245hRMz2W3YZIfcTPy3gi
6GX45fIqwIlFMYLQK53OYmKraNFRiOrheuhHiXln+0q1yny79+xcxeLJFPcwJykid1gW92OlbCrI
OPeOVrj3ltxAnT+FnUxr/bu9C3P/iKj1cWlaNt08u/dmmvSbKBt+3iMkJWtVBGOGE3aMb7Pc9KrV
n+esTyE38/16d2LpcmtrMKWE4N0UW5z4cfo2zNDTmurjctTNZouZrTzx/piyGadArZ1TmhKSmXcm
kr+/e+Z1Jivdvf7zyuVMhHWlXwWscklpeVo2hJR6taM4d1netU9dqbWnOo8eK3iV33pYLBN86c9G
GWHpVbrBy9RkhMwWjn6vl+HMSkPLTpTrcP1B7uWxNutOgVoqw0vYdn5NHFOm3IWIgldKNWn7kSr+
w3VDiBukK+34S5M8qYjKYs4SuNvbiah3o4dv+jiGP6+VHbO48bcx5o1w7DH2qdoKhavmfuj5g56W
janzOXesduEM/NUW+TN5rIpxyWBJwVpKOySmyvUiP4qDA9RQtIJSvuB2c35OsFeWB1E8R/21/bob
TgQjTG4ptkFt/DwzyJ4Y54T9ygz9cTsZmrOqGzXE7iLIMNgxsZ7juUdcUHjXynYr0Gj3BV4t4AGm
d+3Xzf7P8xnyFSPTjlMfStc+U33CQnR6cjbL/nUz6CX26JNU+Cfa09I2OzwdE78+F7KJalV+xubu
7XYRTvNw1n+/qX+9QRH091BiDT7GMH8QkCJmVceRbebo2pR0zS6mtkcYFW2p1uQP7qTjVfNX31u7
NeFklhFQsgY8d47ZzDxvNnv/MsS6i4WUlX3FkF9BNvxFbW1C9LoswSUgpYP1c1T47x2YLhclQrlf
5gP/pChS3w+yVL2YddsoEah7G9RRfh9kC9axBXnN1nfbdbp9y//+eTRq7axbbm/vHHKCPYwKXxRd
g3PCYg37i2guqHDyf4791GYadeueSAL1SestCGJTjvOBPLm0Ubpi3YGg4zgPEWvbLD5khMvh5B3H
X9LZgrCGfWc5B58TnW9o2lcjyE9ODB5Hy2boD6ndZT8PyuishnP00IaD8sFqkQ3gdNzh/EH3korg
Os/r+rAckuS8amzKKATOQ+FKLeVozJOCjacKWSCtHoIwi79pavSWJJ32gmejscthvO4mDbFQ2GNq
PsQqVVPqd3WKD77f9NjiZzIfwFfRFeQlhovNmHhTil1S3LGA0wfCTMO+N5+Ujo0jtH7FU8s/TGMs
D/v0jtLpeTlauokmrTZpyUtPjWM+XbsdOi0iilA3socCFpkH5VnxELE7LxRjiEYI+i94OGoUoFx8
M6t6PjGZhqOSjcUX/w5P426rZY2zmclzGR/bxL779y8NQMq7mRlybVezHNMSlm1g+vnuS+PE+ohb
bB18G2DiblI0SFhjafOjQUZxrGOFS0rwuJrb6oFlcUZqcoPhQTxmH9Qya88O9kirIYjHE5IivgGz
6Z94nign5qJwvjNsU6uiR+b994llb2lb+i2H79pu17478U+db23MMPUVdpmHNKJOVUamdSmpChw0
S/hegu3ZAw5BgtxvxXybnO7ZNQbzRw1ptmyM4GsXZlT9VgHuBEOYGEfLaYzjUKuADMtxyBQBvw7Z
et1dWinPNZ4eRudrd3nh0g5tcFwl5Kydh9iO95WuNocSY9V7NzYolCSG+yaK9n7SCv97pORkolTl
IXPtbI3bjXqX6t2MyUbfsITNOGyzWYdTwy40uvu4tJPj0m9pmnypdMO1lMWxkzE0WF/GKnHPLYnu
H+YiC6ld9sbWj9XkMUD8/KiW1MERzvaSI5Y8Gr2SPAozzLwkcqr10rb0MzFU2meih4krL1s2g6gU
qr7T260Ju6bs4szGweC/fKPXg76ne4x0KjFeEtjv2QhCtWxMoxq2fqrhpCPH/duJZW9pa6IOHvQ/
ne5qQo5HnZTQd9e1Oq56cAuNz3M61GfbDQhHGrU74gysVyelamEE0QdtDobncCq2WWwpT6WqFAQQ
GQGFtlD7Yjvm3g+E/tGZM1B0zOEOQxCqzwwuX5cOOgKu0rKaZ7xWqgNKLnWH9Z7yse6EZ5aD9kVW
7vCCdYd7OxHlmdEHIr48kXo4OHvBrEMzMA0gFX/GJYeQyMtk6wVE8FBHKq8Hd0yNw+fKbx8iUnqx
FbLDZ61AWYF3GjbS8uSy6ZX6Yao19bIc3XrAFudyedXf91h6kD7pX+/RxkQuDHqG+Y5fzThwJr4g
8Efu4n4mjoohft8dH4D0Fc/pjJAScqe8+n04b1jGwYaBGvyqGgb0AsFosJy163EDhVt5DpNceRqy
zsP1QnntiTDw/ttj6/enlqMy0FkAw0BbGvU0F9z61/WkHyZjpCRYcSS62z8UOjDfEPvNlxJHhT7B
pHiV3OHmWBO2HfQQpx39RXSFiam9cg5T0Kt1hMyIPIK02C2jm0gQsxE4lh6jPi/cXdwO025GtrfC
63D4L/LWRWN8U90SFcey2kI5bxPzwkNXyJH8l+XwlJI2gh+h/00Z4kvl5sXrOKERS4XxRkZ3d8iH
QEAvM8y3GLIIWtaKBQUL5g9VkR2waTffDMjG+wg37O1y6HfFt9Ro6gdDkMLrwFC5Xo3JGBW5MPSW
eyMGemwweo069Fh/RiNxpFRumhOqmwnvX7l7PW6dn3uJVUFatMqpObVFp2yLKe8BQ4u4vw/dDtth
ssHizuJNmN0BYgYep2OfiFOUOs51E4/NAKVeHg+Ep2/mUqeGmSnTehn9TD/YUhETb6YWNrtRL8aD
W5T1M7+hb0uHml83djmKeJrn1Dn4RZ3scJlvPqWWWJsI6D43DeSrZOQRB6NJf5ldlSJ+UxpbXAl+
PTTRGKCyUJ4zxwwusRaFl2Vv2YSkXq5gtmIy//uJaMYC5N+/vfbvJITl42fNa6iMPIZDWJ88/8vH
rxkBLjBjbH/rG1HbdxaVtKC368uYqfdw+6cnw23ZOC4CtgiarCUPlxOp0m5j3Z6u3YJm8A9hAOPX
HnBo0dQD2kukE4/kgfqPCbY5J9DZ1x4K2aM544A8aWXiWQGRNn1aODFKngGZqR1HKCO5Yuk4B8FH
HtjWabliabdXrrzr0kBsi1juuhwtVyx3zbRQX9/uEk7EhMRWFXlLv4g43goHEMPAtEJL2sRcX3fl
8bK3bAa4dMfBZv6/Wna7eN6oIET7Lkny3b9/Cpr+nx8DhS9Tc4FtdQFC9O4hokd5mpSRpWOnCoQR
+VVyn9Xpkyui9Ohg7Xy/bPpJS+7jyIjXRSnK3dK29F32ahgB2wH30/W7E2M1tAe0bm/v2qexTu7K
4fldcyJfXQ/ic1tg9HG7/9KtUWIkmKmhXF99abtujD7ZNh2A4y9t8p03Cup21CT8dP7+Q5a9vCEb
ImB9c2u/vZiioarKNQVHXO6xtEeQxxFO1Kn3SzR6i45ldT1+vzsPZKf7tkaH97vzrW9oFBVRGrLv
L63LcauUysYuFRd3lhHFFpzmy7IHtUKH1HYBN3qOxuDZCGpxroqGQJShK/CSaqd+pUt7gOWMTRny
vBwShFDu2oGyfxLjnuUq4fDS6Bos4yZ4ogI13jmFg4GAMqufUpgka61PNLytRf4BIdBpaWcxHVMK
F+U+CyPtkw6dVe/rN5sq1aHUatxr5NX/cFctr+bNv39xdVtaVPw+fLiwpFQBAs4YwvPs9+dHXBA2
PfR69o2iB5+w7Y/zqut0cUkGUmT8OjktR0TIED8T6kBKVFzb9dL4y5kh3o9+Wl2WpnZS8YwxdUGc
DmyNza0zsSvutU9TJtl5gtUNONx5KmFlKz3pvAgL8DttHsQjZhfMfxwc6ZzcfVya8jZvjqaVIIPK
hXjU5aacbXywY/IIl7alH1ab3VpFZOAtbUManDLGY7QDuXXKtcE6LXu3zdJmh2G+4xFN1qHs5+gV
uoR3fW6Hv5xGyj7tFZfFbOSb7+//P77c7VZVw5A42Zt/6orQwTlKAP00q6NyLpxcOS97UdS89oml
eO/aR9nt1oYQsMZZzJRTE+rIt+vf9RswGlvXg21t3p0gfIv40uWGJO91G8G7Xf/SuNzRpkS2d6mj
hZ1lnjDTR25Axf2EF0rQJHWzU1ral5NiTCJcfY3Iuva7XUH17dH31cm7Nd0uW+4Zml7kP1PdVUHC
826rKu3w2urWJ0OWvhMM9VvqDJ9tGf5FEaHyfCqXD1gsbGtbVH+KSeBhgP/UBQqKcw4bx9oopm9/
cinULMt+zLlLUDk1fR51whWcKm73eRxuhrTy73Ufry0obq/EOQb3Zdp+yvyieo2DpDx3VT9Rc+Ww
wxoJ/lmNtHfpm3W6V3dzTJInZ4f6oDhnlG0VkXfd8GCMcX2YVJIsS0tBYlpQ0s6d1Pmmup9igWQb
tz8gCSXCpLWaxaGPBRZ2iSFH9G5+Ksn7wQCjVmD90UYi5/wwAbotFyxNFPu7XR5WuJoFMco4eSc/
MB4h+oSXpQcEef5ASlzbwCd03HZjqsRTjWLx+sQbrVHq/agCTVrFUp4n5bJZzt6ejLcTCWOLpVOX
vjWBSXKT2wP19kq3tqU3Xls/b+/vcQ+XQ3gwz4zjrYtsdxnXr8fyzKShbgo0/3Jrug3/2j/MBpZ+
t8nBu9vdruW/AHr7cmxqQ/hfJgvG73Y9TNkswxaWZuFdpDrM3d89chUtUBzo9sbXwFAweitSwlii
pN8nmShX12M3CsOHpjKb1Ri3xf7aKCpRXmD9bZ12wusBHXD4MKuYPk8TtZHlklbSPWro5QT2DfF9
ZWaInJmRk09nx/dL27KxU9f2mohEiuWEJc86tQ7jCMdoMlP+fZQx5Oznt0HGYnFly386hGpcXn4f
ZIw6hQ8QJ81Xsw4Ouh2V57T09V1Xxd/H2p3VnVU15fm6G7gf21JxjowN6tdA8T8UjFuvWmioW+gl
7qlxMeNjSo9xZ12QtZdU4cnpNBv/Lru/zKPhfrAzfReFqnjLccLe945po+AJ3bfW7D6XfmM/4FWZ
khoWfKKs//jvf6vEQN//rRqEZAfWsqZCu3hXBNOw4dBHXc2/2vGIdhuaOXxbfzUnof2wHKlYOJGF
SSZyigdMvs7s4hHGYYmAhL5whLCE1aVq2nXMXVLF4TrxZ/80ThWBa3KvNGCC4F6Isz9HIJ52jXKf
3WVjIQi35wnrO8J8ASVs/whntD5BKlK9vmj/D2Hntew4rqzpJ2IEvZlLeW+XrRtGWXrv+fTnI1S7
VV2zz8xFI5gASFUvUSSQ+Zv67Ac9iwyyEC8ALb154+TA/svUx0jPBs3pGoF38HDvQ0fXkPbiSPSN
uhpuG8uFgM3gX9PE3CYCZgNzgmGpnK4VBO0J+GnxyrLTgLAWpKsxLKS3GpTdPNbdaidCANvvkuQY
ZxHJCAz2Y/3m9LJ2aYrxygo0/P+JVf1dRuZX6HBDsiACGo222N/JSldS5D4vDQl7XiMHYiF90eI2
vYoG4dOYAk0IvlF2SOsEiXwM5HTTDGZ6RccjvZaNl5wjfIIcrE+9Oc7T5gX7vTZoJy+C5isOZe5Z
XEuZrgqOhFICvPjnZxgB36nNElNcT/Qjkf+KuBP4L3W8Njm0BQAPDvqChgIRqx4BY5rqLQaqOw+6
tvva1comiTP9lx136zQ27a9qBzbIMxzvPoRjjbx06u7lyKqXLSKLC93MTs9ykD4W/FM1JfqzRFSa
N8TTtIMoEcHmQ4tQKf7rSUGDjc484ARrOkFcV7L75jh9Su3HSjzPh+jPT4AeB4YYk/O8yFCHSIoG
ue7yFERyfRNd/CiGZeFrIHmnGUrrZKC1Yw8YWTFY5kF3y59plGeXTguca6/Z945f1Udpwkppet73
qduYH4XfHNvWCe994sdnwOvpLJ/626QPlvpgx9vUBXwTRnGApmKGqsgQr8y6k47PxpfN32FZ969u
1JJjv/uAcfbksX83qqtr+xikbIG8Kdi/2ABZO/WJKQPqTHtsTpV1JJMrKMOseVe/l1arvcs1RlEJ
aET8RQglzMBWpTaYK7NEQqRkSTDr2tQ7/T4n8wr9BkLWXPudX8AML/R5zP/G98o8jnIufwmgwHam
1B7assnu5kB6Qw7TL8VgIDcVSPrO6urhFfDDJqHm8kWj+rKUtCjZZk0QYIFLSn6an/iKxa8zh647
hY6BFYikf6Yaz1ASuc0Dd/O9/z/eTwyAYNVk6b9V61T57zchvzrLEO9ABP5s1AL//V4wvC4vk6bM
vtkVezgtt82zMjXFiFl8DWNhJfq6Ji8pJgJxLG3eE895Pqos4PHcQ9FpNaQoWMGN1WOXNjTOe+t1
y7BVx6+hk1SYidjeQc9wP9WGdOuh4XtJDZMXUmpuLT+oLqKr1kPw2kaFdvI/fWLAGE1+wHF7dNHy
uRSlg99Mgs0DBDI2g4kG7IJyQbdXfHRSDSRgpupBt/e8HN6dWQ7/ORS9Jiqm7vyPCeIwz6n5hGGP
Ggtn1lPzmD2d7ZTlOMP4xNy3+AjOdMnN7xg5Bpsqslk5DKl88yYDnEnWFU80a1iFVeYfROMy8TDk
KUbjAT60zz5xZE+j/2sfMmHR3jVfnrPEVGpkA8aq6KL5eYVJX95YcOgKOZzrMb6JOC6pW2PanrnT
5s3EMbhyFSAqU9eAxtxZQrNemyLRhe5avKMwge4G/PWLanW89tmIalk1fBbg7Ta40CDbnpvDpx/4
kKfd4gUcpk7ZD49zMY0vBuNMO8JrJnW1W1vqN9EPGqZblgOS2iJU2dNBH/40QrBpGZC+EK/Z0IDG
3uIM/1JPTasskXyr748eP8EtIu7znW+WxjlKETTyjXqv9k3JV0CDTck4i+HS7kbFLO9oIMu7MsR9
RIz6I5y2XB7yrWQrxmIIveAETAWQcx9n6zqNGjRXZAgGtunCEqznQa27P5HRfaemXb53FWBneTqp
8LFdNzEQW8Ve0KBTVEZsDcUh5BYLseKpkajDz8WhhpDEOg8RYiGHDd1WNXSbKhTWiXodyevcS6uZ
LSUbUdtJWyqOBjintSj8yEnabQHA7GxQOe8sImLoJg4Cg7493knhntIpdeG5KdzKWuoBnNrhDlU0
6wJFA3VEQ9qKCEFK6yKOkFaaAyg2T3YcUJXAPySSB3eciWeuHQztplaDT/HcRUzD+T0g4mTsF+OQ
q/u/ns+Bod06jKJw2Qty3lEYV/lO1l2tLISPXqrBa+xQ6K2jxP/UM/OHFcn59z4bdq2d4MPodFcp
Gtt5g+oR/wxolqKxCzM5wI5cymB8kf6aBiClu6csVT6ApVLMFgNS42C/WrRrJ3XkA0BKGjtRDiJE
Qn1swDYQl5VZbQorvzzmTV2PURHz84BXPzViHrfYRVyqr+IzttTZQvFDHcNpub2LRmGhD+zrZmZU
oFx4EovOjMq1GPMyPzvmSvsqosZN23tRht+M2JfnikbSM7cN9ywapwgrqBE4sz/7GjOSzp3rrLyk
Mg/Pfiuypl1r+5NPks6qXLDn5FmORWIPnVV0isly2qLrGKanyMrqLUCQ+GPQnE1tJNS+SCpfmib8
JrrDQI9A09cN+hHMarnRoWP6wdlMXRsbAGkh+mvbynZU0aMF0rDxR9T72KdHQQdY3WOja2bKl0zK
HXKpPAjSfnAueQoPiQxq+dWNKMMD3/GuYJ+ALWidy78XDqg+tAinuFKN7CZNpKLjBOnuPzH0DAjZ
XeEt2qkvEcNemDf7yFTrvZJb8baJVUReQim9WA4ylxVa+z/qEVfCGq425Xa8mYLmDJPDpLLa8A6L
YuutT/qrmAmz+i3sHPvVQCZmJcVuvHN8+a9reTYGCpGZX6xuVPY4Y1nFShzqfYQ3nDjs9WCd5423
lVE93ZvtdyywgIM7Jo4snlm8FomCm2vcBZuWTeOr7Ab1suMNsmLZWr7id8wf0q+UpRh1ko73Pnzo
hRi17DLaIvmPnOM0ucJobqcrvYQ7KqHfyumhaVmniDDlC7Ni3bx5I0pYetr6Px18Vhu3qzxMhUjW
wB+EcIxhX4Cd6H2sKmlpuIrLPd9mOwmH5E2nzFVc2ePIOhUDaOLOydQXHcT/rLby4Stsq31TatKX
SNW3lMS8F7Py7cuoDWjmyHBmMin6dM0qOapS6L9kctAujUb3sHHT0y0l2GGfGbxhhuQgGoV63+NI
hI1iJYduap5TICL2S8VISX7V3rBS0nApA+/ci4bMN27Efkipq7ZNClqJLa2lUm82GgmDs2gyB83y
Nq2/PrvE0SiVsMCDTNlISYJaqa4NXxLVOQPEiV5qK0A8f+r3pv5Qls5SNNz7ttT2HZAduBOQRvzB
z04klLOTOJLRBzrFLeh6MTpMoegTo04MFKZD8+RDr3z4NoNsnDSzr44lJa+5lFfFt7aU5mNuJp9Q
pctVpSYtKhiFes8176s6sgIGLrrxnbrEwycsT+JIJd+3YJNtzsmV8T1JNsNixJ4Q8eilljyO6XsO
iJMHxHhnmjWkazEg+h5XMNTgbrFEW+tqdcDPDtLGiIJpl1OzLmxEz6YQjip6VlPokqqfmRKmamUP
y30sh30Ng46MkBVdxrztyEDL/NPZLiPT2jeXqsYDFWM+g3RLqL2mtlGQk0yMWfnvUCohProDab3k
q2tn3MRFor0gUxV8tpqOJGMKoliHZrXqi1rfZ7Fc7R0YMmskU/IrcA0N7xOTBHjgZ2t+ufG5dfS3
FIbYVpsi0RWkXnyOrSacm01YrlKDUjh/FoYTLHyXtjL9YcviaOemf1O6dsTO3ZpcD8D2YukGnAxB
ECVorUM+0WoRFGw/ayuG09oE/TFQzfFeq/rRSezmE2/IZNUjrLQRp4PfmUltGl4LKVyLwj0JCnsn
6vaisfzUeYRiIBNl/eccHXI/KhTFUpEa/a7q4aqN2/o95ve5T4Bb4TDt1++h1uWrzpdQ95xG+e4U
5Nw76yBG5RQ/Di2xX/Chcy9pAa4vRGAik1EzppDuYnFchcfMpH49RaJLNGn6OfSodcKZdS+j5OT4
TDoXbAODRaEm2dYtquoNTtkkj1taexHGav+1HjrjJKLUVTeyXIQ3EdnS0rP65i4nkzV3gYBLbpqH
aoCLNdXo2lkxHYpYNEHXuxDjqnj5nCgG/gobK9PAhuV/XO95kb/m/rdr1gU1ULlrfNYhsXFuVC/Y
aCXsrYDESrSMWTfPAz1MlnL0PpiN+aNGIkHTEdmdkUw7F0EsfVYOpKNR07xbN92tbScP+yHOybzD
8F4pgxxt3J48d6+kmGrmlONLniJfsNY+IzqUv4j+wA9+96dKfDZYDt3U9mudBP6l6Em75XlffquN
SR4aFrvhYriqp+zBKiSv30ryD2KCZEKaCRS9PwfIBR/Mscn5fXjVtxTnzh5s2pdEMvVlGdrZTvHj
7mb2GKaKU7HZ/eGpSX7vvUrbQk+KVxX3+OeYtXMxQStRGO/rMacYqVunXANUnU7/qi7WN36GgDOl
TZQoQ7DgAhAuGoH/FlBxcfQc+GveX6GYXAQY6tiT38DzUuLor+s9P0NlQQ8yb8wXgSlHKyMb+k1V
DPWnXa4Qzou+VDCC13bM1xQqdvSFJM+8da2BXKg2guFAJVRMS7L64JBEecE2MdilmiTjjTKU+76z
yn0wuVE8w3bqi2ypYYEzHYr4MfGfU559EP3QLYxK+Lz/ZbJfl8GmNGBsKVkGjUzjLlAd5aWpwu9+
bqRHfYrKwTbwtjXGTS252qSp5KBfmtXQxURCiT+PsTDMwP0j5WRjlFEgVvBIMtlYSLMbDd4fGaTn
CY84lLz9pGxwknESX/CT9ndSK8+p8GHhFqjIMIujqU9C4v2XruVzQBAOsl4W25KpEeGzQRxN39fK
z2fPX7NGvUepoI47YG6I5pRZdYsmbNwAlgg4X93sRKjgnM7iMsJoF3bCi4mnCbgr6TPsSO8XuALM
kdhRjpISyQukyNLPuCh3mMuaP4beesObqntLPdNY6mWl7sPEko8NhFVEaQdAkXki7VQrAaHtoiea
aqZ0NnWMykXT61jM4LOMlBc62xfRV0tdfZablQgGpM4tRO3LDtndelc5IeaBHg7lHhoTSr3LfSf+
1Qb+z0C2qW5JEbsCfxyPPsU4BPG7ZD3aXX4DmujPR17Q3+I+ZgYnsUa61LljfsgVnDAnNYZzgx77
VkN2SAnKle861cKXxvpb0a4E4jkocCDoExxhzQnVp0DLGbIxu+pSjBGenqrf6lE6+3Xkvip1oK8N
WWf9Ginlq267twoL9i+9ZbyOcpLdUMpKb7Jls1AotHgtQjEgldUGwb0WqXRmSFZC9Z5CYK29s1sG
96DkP5Soei8TF7KLVSFNjtTiDkLaeGZriEtT0Kff9Wxvj1HxAwYoRWpHia6xKxXYTQfV2qFg/uIj
mIZkElOqwVxrtdJ9QuUwsVuw3MPoqMjr8LqDrD/Wn0abbMTnkhDnRmWNesuhdC+r1O1OCNH8bjLg
XfvEa6FT/KffwVSCZFIIwr9g2zR/Tn7OGTrKBdmg4JceGdfAlcM1tuT+G0s9eYEeerJ5hHaFZ5vP
/4QIRyi/iHXH406ERoQcVFvJzp5kmv9m1OAbCiUqj2I0qN0PEtLWiUdp8MY2+JT3VnN5XIhCu5d4
0U2ciO49tL06uTZIwj7e2wklrC6SlJl4aYu+pgupmpbm8dkl+gHJdQXZ5Nr0tmz4wvqml42/Bq75
FeNx4KMYlhfbLB6/AxweN41cJees4IdSZBrF10HBWC6qnB8DRWZ1yACtIGdwasgkfwlSI8X0qcDt
Ha8DPIyB2ppul+4dkhfrXEnrK1l1eS4DOMWRGVlE0x3A8hRgrXPHCG+icZp4K4OEOj2ioCJPa0pb
vGijxwRbMsa1FrbN3EK8zEMFTjKi/igaV62RUxaHg/PRjuFqrDz3LXMtf99VkMr0aHTeAnXATCS1
/JU6hU7nWnNuL2crRkst/pHjiXUSpxoxhm8y6TISH/lNi+E8T+eYeK2haxLh8zuFmWciCJmk3hKx
wqWrszQZO71EV2JwlNWQwxvueTrNtLCyFXaFQYUTXgYrTQxlTqbMxHxNfAXJkCsLL07UecVC6Kw0
NhR9LbmKCEJ8ff53v6xCcmbtx1w1jjsxV/PV6jENzOof1xD9omtSAziQqnrN5AR3bTZDVLGQwGyo
oVtqErxj2/box89AXZpZVm6dqf/f80V/W2bZC2Iba8nU3H3TNqDIpyM1AV6uxnB1pIhkeT9I4yYr
Rh5M/yw6DfR/DmOHWevUZaOwcBG3bOnuaip82wJRl5LySvf+vy7vxIBaGz9zNFFYF/1rPflcCjZR
p5B7ntRtzA+SJt0nGfB248KYX1pTiNfgmfwoC6E4VI9eRalH9GuRw41djrzbZDN9aVnnl+w3PFVD
jjkJILnpsEsSWfqMVOkLHvDGVUNn+BQ4WFCJftNmIcfWPCeh5bRLpHzNXSc77o5bj0T3P7yNSsGa
PY6GeiOArqw3pIurFtzlED0E9yMP5XI1dir+S1MfYnfqcgybaqkU7RIwinpB2t+4h7GVLwynLNb8
eY07SXN5X5hoH3u5pN/FlH9O6IFzslUOgWg6cvLSq9VyxLbwqk5RVPJMzJLwJZQ69P4ra9eaI2m7
tO7dE06YLjSj5NIbarYD57BL47jet545Y/1QH4cJjicaddp4RYb14XaIqYqucNqg+VNjktSag/iM
KNBQwpNGV5qNkjc4izRrlJ3m9sdHKHKFeoQkZA4VWkTlqPJAtW0sSwt3zSLIvYsGSOe71psFtALH
vY8R1hAs3q1lOYV47TkHPZe+6AhBlCgW5CtWV8NFzM0CBxGVsZEeV8NegLyzFRpwSQvprqmteh+/
951slnNpgC1u6kG7Q3bNWDmoe2718C0Fn/NLdicPDKP+8HycA6zU/GEG8NVVnNCoLkY1RQzdPMlK
WF3LVC+vCiqGoitNW/bj0wz0Jq2TGBTTpi7bVXZwO3DtExA66MD2wTIzv1wESnCXSznbsKAZwYJM
QA8x/JhZKOOInrGGT/vzTDHJ8LwfUddI85602q2stGui68PHKLPVJ33UrkQIX+BLzMMLPevxMUup
yanZNbDzgI3i1LCm4WYcUXR49qVeijZQRM0i82qErOR4nLVYYYR9yLK0q4I9dsf+XoSiGbG5pKwU
I5aEdH72mKjEku+vxHgEBseci0NxZr2ivom4R2Vikem31c3DmBI2HPJQQKM4UNtvciwDBii16oxt
U4d3JK8ntzOBFrbSF0oT7Q81VHdupFwRgZZ3iZc03rppDUroGHYu7LT0j+TqWFC1KEJqndyh/phq
ry0MhiQ25IuRytprTxRNkRjrYNyIMQQUHmN5GSmPsf/7PDGmTBjof87T8StAYz7y51WUV3OtT6mo
DW6zBWXerXkN5PdMc5Avm+BMJiY8OjnB0KyXTRLo3zpwUbOhSdSLNJYZZrNFhn4+Cb6CtVk+at8a
xPQR1iKX0bZBdAJmir/dNKDgbmQq7JjKjh9NWfnaLjBqbtDC4lU4XTsOO3RjpODNR7plrXZKtsEU
XjoAYopY9OrGLkTEZVfF7e+j3sw2uHz7Gy3DcvAx5Tkqjp6n+ZMyCTyI8MRyfdYXmvnhWeqA3lPU
r3sndj96FHH8VE++8pqql6qSRDuTx/MLf6aLyYMPbTU3nhXh2L646M+i39jIK2eQ2hd0zHoy5xW2
h9NoK1fwEUlHaKnloj9pV/Ou0aKbAb32BZ48iWBZH/fPKyG+IGOKx6nMxxNWK/elGzWHxHHQGmtD
aZ6LsLL48qemtU0Nm4Pp8DFxOoqk8E3hTlqL/mdTjN4VtB1U+7x847Ff/SqnnAPMhh8sedtZGzjx
S25a3mTGmh+qHrEUPQjDeS71GJdb/bXFkfyKcxZLIoACoks0Rl/MVb9qziIig91fH6PiBL9khdCi
Bfm8Runw+MZeY/e8RqDbw97xyzfRlfAoOSl5B0hoogIDULf27UQXrqfmGeIO9R7Ik0+rYBSLAXD9
mJroE3tYxKKpIhcllrCYiwv8fdU/4jDwbgXKhRDSjWQzeYwtFEuS33QVGIZZKy0CPrXy1ipFAfSm
N3bFqMTbYUqueypIJeRAslWc+smrj6jVGkU4BVOkNH4N00Ldmn5ZzYdOjl9xefcPZqrhayhCH5aS
6mSvIiok0LtOUdZz4R9ZhvhEiqNnIwU2JRIRh9Sy7MdM4S8Z1jVWwHmjLE2peXEdvEzQ0+tegyqs
digmRXMRhqYR4/yVGrNCTvrXzB9ABemo8IhRq5fsQ9vHOEGaRvfaBbZxRFLiezpFKemOUxgOb2Ks
LmLt7AQ55sB8SuS52mXw8BibZsZ6YFwLS1qJsSzPLfCLKA1MY07KG69Of4qhXvejV4WnkRcGwzyM
Ngjo6S9iXjo0s7AkIyo+2+p01J6QTvSbCo0GJERf3W7AOIRSJWyB7HX063fcAqqTGLNDYMBq2EeY
fjHIzzyZJ04Z7sSohN3MQmdFvRFh1pInQBlNXumhQt0/t/epmwdH9J3+bPAHaOVOOYjusSlzMtT6
+HtGqMCfQsJh0XiBWi3EHDmUmDPWiJzFKqqvj1CcKMbF2SEKais08hC0ztFnyM1O3rEcIOfEKxtI
jxFrB63BN06imL6oXc3hq5o6u6J0wZ2KSXYAkloeSS526nh8NkhUysfJqnNnG+pWmSIxKPqjgfw3
DHGnXHejjmPNNJwqsNhnz0nkzwN0gZppQSP9anPQbZR8Qep2SrTIejM+iMb3AIa3D+yjaO2mTh5D
SZHegsGa9Dj+mSMOUa9GhJs/doZ1H54VAwI7gZfvCj2s3oKCt3vvGB75GMJSLW5jJIcXEaFxvxi1
drizemGrkR0ir0CqoSyyhatSIA9GSZueWPrVLyJsxoPEW4RO6IdzljrpQmuzbBXp3HPzBLFelOip
mz1ipXTOfmKPh0RX9au4jp3zAk+1yzhdLwuD+oT0JZBzPkJ0Qbgad0NU/xJdj/4xRrPE16u5+EeI
vtbOoPW2WMD4Lb7mitPprJp4RkajV51RM5tFuqsd62nDVU6N6JeQoEBvSDuKqXrRdcaMv9Sj7zlN
nPXPXNGf2ENxUFTu+waPpy8uepqSkskffWDVm75x6lUIt0/0e645ftjlWG8MuUB1Vy+CGQsVHx3n
EIOIosBXNmnb24B12A23P9+u9avoYYWibshzSjNrdNx4HqaYZEi2UW0lz2pvyM3qF4X9/2MUQBDk
o8B35uJkP4l+tkCJFybq6G9NX2z7NFGvWhNHEAtNiCs8KJQksF/9r6KzwkH+XrYWxRdOSHvSFZlZ
78WYyXr/7GDOKMY80rVHVUUNr6kD9Wa3xps3lj9UN2tfwsIz77m5qqQaeWgu9yo5rnTUpzEzxrTK
RjRsI6a2tjauESupeFgwmoyuc/jnOupQieuEEevVLoA6XCnqWZt2RthsG/c81e5K2GlHEXlyTS6o
7rsl3lL63UFZ9DTNF4PZNF+ujL/nk7/tlmLQ1cbyZA362Up8QEuxG85Gu7d3Zm5Es7zL9RsvKf2G
XAEayYOTbevSN26ponrnIQ82YlBM85VexxaRdPzzLKO7Z5DVruIcNUdibowGY/48qVfKG5Kd4VGc
46J4v7OnD9anz/zrg0XoheEBJc1X02yVc2mU1UKOfPcNuZRfTqmNP33tJZO0GOY1zGN0O8fPOkBK
vB81wEe8ZlZFaYyYb7sk1iQ2QRkIyWtgDfW8s2zjzc2TjZe2yD/0yb2amtLr4JxIIGRSjNPuOEpW
JzUwDiISM6yiQgPP0eutOAvFsPBQDs43S7eMjMtmbJmjogGpZXVb2MD5TI386NTavbpNrPYMIgL/
6FK0get4R0X+FDMeXVAvo5OIC6pMIOPkvTJ1iX5zZHOShkW/kLOmPWcaAuVhHBWfY6WVi0JWhl1V
ae57V77YiZp/4nTvbrq2bpDCjgpykDGkmGiseISiWFagFnfDFyO/4Z8jz/zRz7eiT0Ns/AZZMmxs
7wadL7u5JGFBd2TtTIyJWTlCDxAziqPRtdpZmxojNdp5Z9ThSvRVSqSdEZPQzpZvXdm4qLtnV6E1
+ilQrmrFumAmTs+BivODT+b8oqHU/BjNCJuxqZFsh1SXOMxQe21nme7hssPuaP6cVPXN7+nUew1W
oP8J8cva9lRmUQQMv/Pc+Nkj1kPec5zcQPyAX3DW3iH84ptky+7X1EScVdWkX0broEwo4y9popaW
1IlxH/zIWY6SZR5CrVJ2AXpKE6zauyK5sEPPHZwWIoh9ZX1iLWGvcGfr18oUShTvUEky3m3NtbYh
0vfLLKLInvlIUsSjq20Q8dXeHS99hWJoXNQ+DV9Gqquiu4p8vBp8pE5F6Gmus0jaRP9/nqTlEfro
Ywl6i+Q0atPfTN9QF3lda/waBu/spZP+vpZ/sK/81GVQNa1uGLeicA+iu1TgJQwllmQNMocfaWT2
sxzlOArMffBGJeZxdq+qpBGtpLnEdrLrKcZ8kopBwQOc0CrOB+9TG/yL24HJk3iMnknjIzA89aN2
oyz4YUzJTc//LMZVFxr5h49JHguNEaPiDDM4VI+UJXjLg+ySQGnZMR5bRQ3mqPY3n2VHCmhotfAI
cjZ64fWyF2XuMvDb1WjXxloUx+G3zTuqPG81qPf9kJdoZU7FdA32D7y3Mj3rKHlch8H4EJctsgiX
O9UDyjR9SrO0G7f4rGL0qCyzDrH+oLcdXf4LOnKfVcUTdcROcLromEvBAqljfVsN34xWxlxD0YZ7
GPnaJqc2ma191fY3KZwn/GWoI0RN7azl2tehNdRtfapbKAx92O1JrirorT76suBYI7GcTZGht+2K
9XC0lcxB2peIZc6qLnFegmKQzoYTH0QUafr4MmmeTEN22zX7LEOOmAQFbCIoeoespE4fNPAXXUWX
ubsy/yOxne95a0g/EF6dU6zA3qNmoWN35fAdnRFce4POeEM7JpgARgXQ3L5ddkFf3kepH5DSKpCc
mEKU0c2Lg+7noCg16W0NtCY2qOxyNNc95ard3j2gVTzIb0HfEXRJgaMUIgdiTPLz/ujrBSRNBv0q
Ykak/MAKIzpEUApWfC5FrUjDSLplfzEWiX7OG1l5gMDUvviVykOCfgBFNYsF7kKAw5S2R5rVzN6V
sspRDTbAvPWa+VlmpFyr6iu/4n4Z+9DJebT+Ul1/gBdTxEi4oHe0qLSBJ3AUsAjqrZ1ooG8AyBSH
TOQwG0xrV0zN3+N/TH2er9VN+/t80SlOfwyXqEF7Rape7Ya8UZ9jdmnJwEIsOZuECewCbQmA2v45
cCT/q+ql6qxodeelxLaCjWckn0mPK2sHbiwKbGU1KXNj1iKb8a5MDPeK5FS79h2fFXNfu1fR18GG
mHMva6s2lUkMxy33YYz+TpqPxboB8vwxlOZXG4WlSwmF4Z4m2trnAcFutRmxVjNBIvPcwwy3J0kE
iqE5uGrV2Ue8O7D+87uFgcsrSdrCvdWAJDayr+LYSCHl5nf8hnLWTa9ahAqqghUMtTW3fB/zvp+p
Jo5txhRKjoTxVBa8IvkDxLS1bqK7TntnG+WJv3BZK7zzjsdw1NXajRjFlOgXtFznJAZFlwjrrNvr
MP5f+74bN04X2Uu9a5RPMmLHpnWNu5oq3tHyq5eot61ZJrfhBHLgwzF4XjVI5C7VKQRjV25KN8Vx
cwohJkg7yaUSjsBV8KoFuXdSfPL6kvGZZv67bAzGS1Wl6gqsWLas+AO8aO6EpLXwvWqRV36xKU6c
9Dx8jTsMvFR8OlZSqR0aw2ru7YTwTBGoAeAbRvthAomiJuVtx1hGCnUaFfPwSpmXLACvIuoGFT2I
BMilXThXQML5DpydefGBAnDfVv13pSnYXqTJFxdF+SVre5Y3qi2fmtzALWWakaMqJ2Xh95qs1byy
qce7I6gOq7TUxegg21Q11qyTxpNZBAcMLdMPK0QR1ZejZmdobvLR6fa84zX02lgmru+5Tw2BP8RH
i0nYkpWoutbKoZz5HvkRRL+82agAcclaH59GbvNAheZm6RoGOiA7d33Oa4bfv/GielgoaEWeX/XY
DzeJhueW0ym/GzkubgaaHNtnfw3yMtb7ejukKItq3GOf0pidGzDOv9wkwgJXjr+nARk9swTsBOsy
WrUN+0QZ1eK9OfLBspqYtzrHWVFFuOWblaurUDWGX5qHDDrZmC+VmpVzefCcg2GEOANFZYO6c1e+
BVoa7pDmwfNvCksfx3AwK1TpplCNUOTwExcn6yAs3yjcZgtLsezNMI2aKgkjUy+KvRhlMQRvueab
kEhOvI1gXrMij67iSnkDByGruhdgOsPLoOGpNF1R1VQsYyaDl6bvvwLoan659laX6+onxeAEUVol
fzWh0yyrQU+PiUJy3/CTdD2Q573KwCXng29kXyO73MDRq38lhbHtSLR8CX0Pr+qgHK+RGkDqlrBE
TXE/P+pylCHw0aiv2lSqtSGr/jSbOeu/+hePgB+JGclvdRxbgAmcjDsOTjxmWu66R7nhYjgggNXQ
WhmYq00w/nYnpS+ARpVgW1h1uUetpiKnNVghJRLsOveiEUPP0FQDQFU2umV/nJPGsCqUwpE2vD6y
Uzk1FZiTBW6e7QLNyexEfgkImxhWKgyfnyMBezpW7MwRo7BaXh12EnW/zWzexY/GyHB8s7t6VXQx
eNVpoCuwDfgfzs5rSW5dWdNPxAh6c1vedlW1VeuGIdOi9wTd089HlJZ6bc2eiRPnhkEkQJTpLhLI
/M0ib/R3BLP8vZDNOo5dVAgBrM5DVGsykcf0O4ovWnSkIl4j5T2fjoE2n055sy38DlvMuQcDzejY
dX4VbuTpv8aH7mUkwXLzzGYTkR15m1QjP1NTBFI2N6M2aHYGhiorze+CN1VgcEzSZNrJXp7U1WIq
RH+WvRTVUe5S1CdrrKqnecqh1ZRXOWUkMIOSTTllT/ULOwJ6A5Y39yllE3WIrWVWzo7foHpoWrJV
AXQsRMpUvJ3+xORZjyDwwerrIbv3yOBfY/5bjAXLrvHaMxUeEzGBl7bMIIQbnXsVgYNFL1yu1C5w
TPsTN4dBX2QpmAk5gv2te01nVGJLJpYK1T+X6jVfjW53eKrPQ4aDaVCU5f6cbPtQuOd6PtPc+PeZ
jLFV+t3717j/1gsowb3PV6TB2UfNNUl059AO8AlRIoIh63qmaS7lqWlOrDrk6X2AHEsxT1+Ebtfc
L5WxWl4vT/91EeUSHE00a1bYdzKIAkq9izqAulmK+/KUBQGcDY1lZQ1Mp8o9io9/OkYMwx+gzy/l
sM+4l6Axy/0CuD2panchu1tTP4Mq7o+f45RYjw5NNH5BuNrZt76nbpxGHQ443A6HzjJzpNLm9uSm
4yFSC99cf/abZU6/HCqD9/H3tm4GmAqQ7oc16S1i9ZK7+fQtKOx6raZ5ewijqH/StfaLjPt1ubDG
cWh0qPks81I9CG5ZoylXjHKmNf/s7apubIVlR2g0O0qPGJMF+BMA9m3tIyjL+2h5CYtL75KUz7JB
7Y+rekvBSyBAfXOeUx6MFGwxEF7uKipGuJ3bzMnTmSW7wH7BJMmTePyycuXQ9QnU1GB88Y2svZWq
Xt3wWHg1y3L8gmYC6oSbKizVl/al9p3upfE7g3MdP60XiXX+fW4bCE9mwXSBpu0uY7vQN71R6uyv
EIoCsvRRGzjW6VE6PEc1CM1QZfcUxf7wzFI32AlW4CvZqzRFem4m77vsTCtDY4l0BJeQimU01RvN
CC7G2IFoNCvvLA+ZoMi9sPyx3XaKF+OtPbc/++WZU4mdaqb6QYhEFdtWwXu7zMmuenHZHa2OXMXC
9xWB1y9tZz7Is79ibqpDpSczyULMQEJEN8H7uFhgt50TXPAP+32wHOSChxj7i786IAygc1W56uKz
g/xecMEELT7z/7L8Ky7n9MPiaUSrYy9bg633VNVIJM/cIMnxmbS+2FtmAVfrH9qPjFts0qCifRKJ
GLM3GPcZup+5sIc+p5MxOeefsTL01+x6GOAqXzU7c5gSBTYzYh2WL3ZeksUlTAQxUqbri2Lfucl8
Slue5Sil4uQQnfSw5O7j+MYDEl7mg4ktNhpC40rrlPLBHn2EiLUo11axgonEvddk/dB3s/A8/yhg
lfl09Ri9jTr/RrnZZWvZzH38dBBvqfbghuM3Q4vxiwPaJDsT65FfifPCGP9KgfFaaUr0BpbRO9gd
coZyUDBUNberSgfdwPz8rNMleMjmKAcPoX+uKUffXLzPX2CLgmhjjiazamRp7ej+pnSTvZzy9Q59
KPP3KrGTq4Q0sEZpbkRg8KTXT6QDGPS/IoX2HuPbeQUs3NzxEv/vee6v01hfPufoB8hi0JUPIh/B
FJBoDo+16o/2EgA90LD5ALOxXeXYXi26vJwN8xQRnzIIqyd51srgNOFdnuh4Ld4Hyf6o0dvf4++j
5AVJRkUdqTOguX9NIrvvF8VOmJzEoWBHdEw8PHs64T2T4FWOoTng9S1Poz4PYFgRHPlBctOA1ADa
z+nA2EF05P8g8smGxL5yjMiOLApMvL2frevHqzmNiEdtIH6XJ/97UVIWKQEEVEc5UsEQou3r/GB6
+HNXEFQrfUaT1uzP7zJs9/af7kbFofDhT3OI0KleSG02Df2jZpUmw7KvrOQ4aHEbbD+V3FpjvL9A
bFFlefjTvM+AgtGAXE7WQ+qc+pv2bluWcZOH2tbFOcb3eUxD7l5d2Cj7yKkz/nbCwJoqNW9JFcAY
UXx1dlv8HfO4B2PT4FB4naeSHYVT+4tRp8L4GVNV+4uXTO1RziTj3FdXDfhxaERcaWhFfFWc+v56
MlS7Zk55VjzKa2IHwm3X6vuIPRbk/XI4GS33q873OlaoVbzIEewQvHAfc1Rri2LXPGD0g5VSxsMh
mC8s5SB56gcUHrXYbdafC7F6XsV9Nv8HC7b//5AmadoFgC6xGTo2PhP4hkAE9cUHzoza8Hyw+2sw
WsNB8JjHyWuOVYXzSgbW3MuWk9T1JTe06uJ41c/BqkBV/wnJEaNupCBJMM8YLaSIk65UzqisRgs/
7Ma3dIJOOQi/fRxwiVqnpeKfvbbTdiZWzgcdAedT407B1ija+qqYVr+Ksyh7wR2eTXNnua+pGLqj
IlQkxiiQuMA0OQTZkJ3K6qjlkXfS/YBO0Zm/O+UIXR/jk6mHC5WNsZpa8bWYC4txFDsPmIavZUse
FO4Ch9Rof3ZjkMRLzIn7belVDYwF3141dmoemgCyeRCFytYcJ/e5U2o2rbl+bC0whZS0r1704FhW
gvwjh4Sn8a1FujdznfYiW/d44B3YCyonChDTzLVrvvp2ZB3kCDVN05s727FRurZ2phOowRKCBpCE
pg63n7OrGUKgfU7h/DNWNKmynow0W8lp5ISiEuOWsjqfaH5T1nwY8qTdlyHWdfe34KkGawNbe8ao
dAyWNsoU57Dttp/vWdgGJrykT//z0/XDiIBMBmh+fttyODrs90/3GfrzCT/fQWy6lETiAOMc+ZI5
2w2AKiwfPl8zdhwUeHIqcJ+vihmfv4YK9/sTygnrKP/9Ce/fVhS6SP3On+4+t24FrHf4dHK0nF9+
wgbhtM83ia9Lfs3a+9/v/rX0JSTwZPj96eTVqmMdlMAFFTV/EfLqIsu/xnptHT6ndyg7LoZaiVfA
8KoncEcz31Utz6Ut3EdKZU+N7njvkG/Q2Mt9AJaaX70VWr4sbSV7KPDiXOOMeXBap7hwY7Kecp2M
XDj53GWihKpnauonRTO+yU55qABjGJY33sfXHaT5lgQoDmVc3sehOLll8vNzvKeRP+SZz4LTVVfC
UFjrVbNMezYMqwZXx8cwKPRHlK9O7tAq53hujZXTH8KYr1Z2ymE4FTkLVtshOpgM8dsQOQoXyeN5
DnnQ23JYZ52Dn/afmJ80G892msv9Vca4Iefv6wv5MnJYa0a4gthldpDNQRubB8DN95a8amiRM6rs
CjnSP+831HvQB5p7laEYwYcdYhI4Wc3vTcbQDP9VqGlzlK20jcOzozf3PhlC25086JCEVPv+uch4
T4JO3L8SwP7lVo0zYPzG18E7G36ePzSKBoF1DKKLPLPSDOpUX5c72XSsFCX3SgeBEJltvPprtJeo
w76G7fg5gRwhD7wCLtK/X+EzbCdlDBn/n1f47Egr8ftVCkgo6MezHlI7NJLVMFsDZSa1zaJjo1vK
bOUeJHuW84hZT95wpOrsUm6vqwfPwyphUMP2ZoAuWFHPsZ+xFgyWnZEPX6ymDxfaYIzf46I9127n
//JwndfycGBN2FFVZmkWLFJXBz6lhj8cU/tonUD5EmYedk6GyF90eD0r7A3NG9QltqY42j7wdrWt
HXbO0VE6d+/lbr0fFP5zjcKRNiysvDT/Bz+u8QRUqxSLRh41lvyt0WV72TMY3sw4yqklL/QuG0/3
qIMb5cCDYA2iIudP0PJXzpdR05LvV7R0I/DcBECYz+Vs7ZYnjflYoT+0jZpyH9VaRM7UCy6qBx4E
fLGCAGWXLhM9a89TY6uPsdq8yLgbJMYqnur2wN1dg1NprPISP1TwrNrG032bQjKXD/250AWiu70Z
7vlpaGsZZod47KtBfY5v1hS60MDsFLtoz4NnuWGZSBKSim96xHg6PTZN2cJRnk8nHdUK19IOvRYU
5BcxJXS7cj2Nefbi2ZTPxIA5gotD7EupYKtgz06istkJKFdxof6SLcw8XRTSvbO8Es0X6xGV9CXa
yDyL54Ob70CWtM+y0SflFuX29iavzeLpxQwi9UG2+CQoEfthfJJD0x4QoCBVvyd9oDxn7D/3/BRK
FZe0JiJXz8EYtGipOrmxnqLod2zK4HOhcN0AFLZI+8mB8aD/0z0PxNC9PPhjAd74T7y05kRDp+J6
Nk2vCW4rCwdX9LdOGXXk/3nyy6ZRkvM0YjM4BIC03lgDvKpWFV+hq0+vwlrJQVrupRej7Pg/ZgZX
j+Ez2RorgfmS1LUo5ys+KIG5d9S4OfbO5J5l70T9GxxS8DKCrrpZRvtQt2n2ZmouDphtVJOO56Ki
m4qNDcZiIy+ySlUB5RuxecBh5Yh6v78JEmiY8hBLXx4vwocnnS17ZNAAS0h2FCmYKajrp5i01pgI
/SYSo0ZtOUrWBd/wRnb2o+tfqDPeWzJUiz5Y5unIT2i+3KOkfdRai4rXUFKARAj1RRFBzDaBmUgE
e/sYcgEI5l+a1XxH2QHYTzTTxE2nvCZmZW1tf5o5cwO6hAqPbE/YzVOrm94Cae/yW+NAn9LmMrom
MIsCuvTD9qtykWSF+oJ3KKUWU9dJZJverkchau8p04wnKaM1WrLFS5OyNeOfsv9Bfm11n6nKk32J
i+q3xISpYEMMfxItWa82jbKzoRZU7pIh2EX4sV5CxyhWrpZkb5Gt/Mwcx/pIh9t9HkyvbgpWK+/C
6lvAV51y81B9WOHMiUvTkL5M2Fo9R/hBPHcNTlCJkz/KUNyY0wLWBsjqubMSWbUpSKevZS/3xuTU
mT0Q0bm3RE/5uT1+zkU9bs5qJe1J9jtelq2Fwz8ZVsqe6J5HHPYqBJzf8NLSgF9ExkI2jdJyNnYo
KqS72+aNnRhWTskAfWIebGQ4N6NU+6ThZvgIteoeHuwsPObFjI6eR6UFvznoIwNuq8I69kqbLkxL
6c+zPsVKbcJ+adrTcJYxeQCKMJzT+TDF+Oti6cSQ+Yoe6d4R7Co9sq2rSLR+dsuY7EUODvRUbh/V
Jo2Xop/8h8YOnHOLfehyxFrwGym4QzD402s5YeBQ+E21hZMZfQnMCW+J1P2mQGjG0XTCa6fT4mtO
+QZar+58y+PxTcN8IqCysQj9HH/JqI+unwen9c8NC50jZMbKXSSul+wnxQ4XckgaOb8HBxGqy6aa
nxMbHtPCJlW3qKy24fcv2+wuNlXG1xNZ+XhtEDQ7TD1QHskOwMf2Rz2hrCSZAy0tID0hak6wCkYv
+qHaInqQ7IC5r51H/i+uk7OY1rB3tTq6qBNUAaWhEO9bifcYWr336DbAR1z7JiOjStIHmZx2Jftk
zHbbzeC100W2Uuwfd1iFCoy/Q5aktt9ckekdzvE8WeHr7mbCRSrSLfsxxGMFCc2MjYnR2o96Mbm3
1AHmQp+MNLalrH347Ku0aFBtxMx6bUAAOWugst26jpdxnNSvWoGDojyTMWhW4mkcyiUYiuir1/8y
7KL+4pR2vncguK1l2A+io+cIk2IvdyusY5AyyProazypP6Dsd7cwEcXDaIzOQo5vcgOpiMLpHzxD
zW6+bn7IuOWVPuuAyka2ht+Z51YnGefe2qKdmYl9bGXBl9ikOD+/HaVX0m2KBNtWNnl31p931/fu
sC7md4HCzLESzu9317GUWva6v8En+RRXffFROdqFjGzxZYoLa2Ung3r2W686VgVij30fJS9TB0SB
PE3xARt8mbSDeRGGnq2EafhIXQaYgMxnn4dMKOPW7pKTZ4t/x+VYUzVfA9MNX7rOPGqprX/xhwod
sjwJz5UmoMerfrHWM995G/T04keu9jM2ikdQcdmbEfCx+rpQjrEx9WfUKWCOmmHzDlZ+H7D2/qn5
5VesucwXdTbDdUuS70bUqg89dqWzaKb/NVGCtRyKHBKOTl7ZPBewvzedKYKDCpX9gnrUsNS1kR/x
aHaIj48+qLbJdPZG7O3YYCRSLOhtymusSKcx/WqV0fcya/zvZBIeCgQ6Pip9wg699UM858+InhTx
QtjI38AYWUD92JhFVn94oXrFTE18N7roY+pCa6fYXr9RcR55wp5WFOUTchHFU1dXbEBHX9vIWDeZ
9QXi2C4v+uI+ArnCYOmlJmkMHObGInoMc+yXy8gCxTyfwcTHNz4tonXrIieyDhEb4y/gHWudojSP
V/aNVpU83ntbH15S7LbROnEQL6LcLZjnn0vuMb7V+yVy/lArtHU8RO0mdTtlESupcvHdXj+mI0C5
JCjqb138Cv7Y+Z7WAj9plJHP/MHss1lCKa/nDjH+yOAhf4vtPl4HNfsAewSiUqo98mpJ7HyfzBJG
hgi/lH3SbSK8fvdKaamPbhxiGTWPGDr72YCD+RLlZrBDH9QFvGfXLyLTnuQAJIkyjF8rIGdNU291
JdL5CqgXAcUEXtd8ccBk75Q0Kzc1RjCOSMJXFP/1fWp6/dodVOurPYpV5OTjm18P5s7V8Q2R8Vr9
3g5R+i6wc9sK4EdbzYvsr2mWWV8Nl4zCkKrOthJ9+j6m32VfAsd5w77Y2GHZMr2NRrOScc1ioxo3
mU7Oa8BWPNJ38iXI7zirSIm2hp0qy9oKsTpjL3GUZ+Xc/IzJDjOs/68hvemZ8CkE7rb/ee0A0v6A
jj2Olkj8yUMdg1OuotL4VyzP+uLCm4i31BHwIvozOJ078Cdw0dm2fv4V11sot2HQnv+K++hQngWI
/y6xx2UDa3nZ9/1bbjX1rZqZiy4aPsc/IVjvzQ1zmnuIKltNEglWrMK2NjRHbVXiqHcLCstYt+aA
4EnneXgnm+XZY6e3gxU7HNWWvydlcX8f2F55zIqw2zWofJ4tH0WdNimpYCi4+CVoIV/DuEETwK+D
p0zrUIiNWYzGuvoADKC41Lahbmyt8xd5bvlsrO/fhTru0EhgZ2rb+UXG5JmfetYBZtCDbBleHCBl
lIXVuaEgFaV9frnH4jrDQjBT01U4juoTZPDg0E41AFbfHCv2euESAHR/k71W2lYrJ8IeVDaNxO1P
5Vh8L+pMfWrMWjwgtnhKA195bfU4oqJrJTvZNE2tX+Rl7N97o37aml7iP1I9DZ5bXazkKHdi/VKb
rONV2IoAv9CaGa2JOmHvx6ewNtvXyKyXyWggx+yQKZzMTqxlU7TJT7jx49XNuuSWs/e02hSQqIfH
fGlXLbqXXJThVlVQMdmpBf6ujm01j7VLFthMo7NQMT9MWis6dzz8ZZ88BH1br4Ue1mvb1qYUILS4
mpatbgMQJPs88rOLPGhmlazUysbQzijyeyxqpwy2UhDiAmoDZ5wHy5g8g8FZ71RBgfMz5iuhv0Lt
RVuAPCxxk08HaiOzBk/m4TofQ2raprSvXIecXScENyjvxdMN/1eUHnhguB9x5f/SxaC+YtI+AUtq
wktbNO4ORfgIrUXbfOg1+LulUVavWlxG1Deq7gMsr2UY3i+jjp/j57xWTZ5Qo30/tJmDQl2X3aqk
wNL0P+Pd3PlXjNwGjitikVrhr8oKGv3BA88MJUOd1ibAgnMxGRrYyPgDgfMRVZdxPMqzz4NjadlW
SwQsauzdvPkQsg6B9Tifxkb93OlUiD+N3mRcV+Dpy9h98J9xsvdz8FBr1TpVTX+nwEbbYrY6gjay
ozddUxS0A1VrHzdB9IaB+bfI9poLD+7ozZyr4GnzGvjOQGo4e5KXTFWjHygZ9ks5KGUHC/ILtgdZ
WJ4pI4+NqYdZZA2O8WLHprbKkrG5pJqe7jS1ysAvGPapitN0E9aD9uhAElv20Ene+8l5JMk+A/lZ
flG0Wvgw2SOfZUhoGvUSumP7aDY8QbJKU08aWrWH3FWC3VSp06UM83E1YmT62vfskssv3HOyk2mV
lADipl+Q4FKTFfDW9BTMNClPQIVcyLY8AMnD4zsXEx6NyT89cg45XI65XyPbuoJia9+9j42Z3cJZ
+lob+uI05BVSbITiOQQCwTrHfbuVIXnoTV1cyBUs5DWfcXmmz5rY9xgj7kP/zI802PY+oZqRp8uS
5uKGeXGS49UpUja+NTUAsQxva5HYOk5VXB3aovdIwYvw7DaGsQHfllzRxXdXbFzGp2K0WgrGRjU/
c0vMmYxg5Qp4Z2ZiakcUWxAxyGa1EK1u8Z2fg7GWu9X91A1QaPbJpo1HddSBoGnsp4tANE9dn4IE
N32S1ZmabVXRI4w4lOZ+zOpqn8+ZyRhFxs3k1em1VGQqWw+eTbXIlrbaVF/wEQ7RCSW12CFMCpsz
Z6k8bv15E7UAWLju+gqpMb9wto47LqwZ8NFVSnRgA47f29x0QuEv4EsopzjNutc/w4QDutAdYMwU
ofF7mN/YPqZlDPOYTcblbPY8DFzLv4exCrHBCUzpKWnbequkLsX9ZNSfItuubyF3cLsNrWrp65AC
OhQJDrWX6k+Oneu7IrBg8s+DXcxtnnKoPfNQs8yKpQbWbSeHamqbHoQCXFs2TafF8NKr9F3vUBJC
Nkh9ykKUNS3PSl7LgF2PmHT7SxuzGObPr31LJqQkwlb7qeQda64UoW1yFQuXNFe8COot2wxMV8HT
rJskq26K0pjLRkA1r+MOjSaRkTqkCPANEvm5CAV5i9jdBXXh/qI+9+IPcfVeZla5dJTKfDRAyW1a
dFTPdpwYezFmxg4Lhu5BzojUT44ol49qdjeE3+qC1SnPrjl3fJ+xykDvzDOanVcux1mk0AQWtZd7
nP+2C/orRkWsOoQZqe3J2oWQFOPCHHIcdsZsnaE/hEq3YpTZLWrL4qUS1UvRG/rD6Hf5C++yANxo
kZGZOyelQOrONeqD7HVEE6PfaXU72UvVo0Ldybfx5+Ra0rDWpiHXPTTiAQxNBf7dSN/dSD1Zs+uK
7bA9CXzvS27as9xoJB68uAGY2Wk+2/MWQlhSdYvGcNqPaeMHSvlRp+mwMA0ksdSyf4fa4Z18pf59
aEUzrtMiNRZ/dfzVtOuG3RbkSBmfogLtEA8LwWwyvVPYkoZGfJ1Na2yxw6+i4ScrMgSZh/4Xyoev
GIqHX7wMnWB4Rf0lTgdr18DLgevilpeMgvAKmW17a5ujt+Txxtc+HwQEg6OtuejIDQb24jJY4IqK
sfSYUJm2fJ5fU7SIzMA89U3jP/tBP/9Q9BZjRppZ59XrWlhYXsyDcQmwt5NhIrcxN0PhIeGMGfJ9
Kqf0xEOoiBd56cSu+BHBo6UzD7Vb0S9Z+kSblP0EvMhgSlZlysazMJTBeBMZt59mxb5hCBdAkgec
HyJEB6xVmYz9h1pqTzlVxm9+ZzcL3bG9VxzMxiWeu9mTKtRojfD00cscdALDEc3WeCr2A0gclE80
pVi2dXdgqeGCZ6dXc8x0q1huuioSP3/K5sNIZYFKw01GVD84ec60V+k6h6HtnXWtsCZ8u6FPq7af
rYAI9epK9tcjGeGiQ6+4Ef45Ji+/rMzBXeSh+pw4sK/shr/7SPlpY/t5vZTKQlI4KJ4JsG1Rztbx
wFrVqcFfJdVfHZOP5yb6RbZUUuggr5/xVG2uGprDh7rI61WQO9b72BU/nczKbqXXKA/IQ1P0tnp+
R/g8zNnIG9Xk5nsWip8W39k7DxeB9yWwgNgQ0RLF5itu8/1DAYlpHbkuSGLPwTJT65t9HUC39tGb
HHELwmBInU78Wr5qEzdIfEBwvGu7YGN7ICzRe4t+evxhjFrRdokWKzsSgN/HGmHzzESAvEIP/TeX
BYXIXC+dN3xE/S1WJ/nWrkpxC+3ynPqjjg2Zwda/zn6oLcouJJ3DqxNXt14J4/0wRPYREW8UIeeD
lV6C8ltRhW2wCHr4okXU/er1jWqo2yGqvC9h4ffr1lDro8sG4hLwFpexYJFloOCwwXXbvNSTCJY9
uUjYQlWMUrQXJotWJA60T/ViaGL6ps0Wq4in5AvfKUv+o8ZNobpvIVq73103AsXcQzjjgRJv7Rpl
FF+1+jfPBq5Vm2H3I7DGbR1UFO6E8dzlpgdLT7kFdr5rTcQWRgfRkTHRl22LyXSfhe42QZP8WAzN
sLNd5eBPRb7WRu84pU23UEl6kIgRw6aLDHtT+OJL6OQtDu9utGjyMfqOLtPVtSrno+THg5QzHrDI
oG88pW0PSL8ePPjNDwyYzcxhKDzkI7j0BBjIEITxTR4QKNOOSoIq/RxKFAVZscy11tR2tHPvjNpZ
7csvg1teKzsnG1/Uz9DH0wvCzupLoWgIeGnOgx6XzXm06msfA+Upszg+Rt5HrIr8pCI64cXDuA8c
FFCA9xfmSXnwBUzF0M7ee1AZW7DpSDPNTWW0L3Nm69HWu/5B2C3EdQVQm6nE0apWRXjUPXHWWuGi
WT8jDmdgYuhxxhLhZ1KGYKRG5AtkXB4gY4Gnl0Nk2wubryz6c1S0x5cBN6VLlcYvrVY0DyRa+SVN
PRW+vuleVTePF5Assm0ddT9dKiE3bIKN8zA4UBvNMFqy2ihOnN1kJ6Lx/Q1fBODKU/KdtD4jes0a
916UlIt7O9KdYTE2egqoLu/W5eBWr5URizU2mOVWNm3D5vHjaejLBhP8N68cl30LDZQsm5Ef76cO
u9ajb8L0W86gimMSmI+UgpVl2GO7GHqHvBmv1RhbFzcD1dq3a9MzfrKvqxZq3H7vTau7Tm1G2alA
5rOO3qea32Gs6MtRxM2v3nzqXQeVnyT0ThVlpgUqVN1qSCDPiBgr8kgR/g5rPBJO/JyvGUqe13w+
owx9zfS0gsRJSHZ2BUSpvudeKZuqbmYPilZ/T0D1FDidPdeJ2vEMQhZKNp0omM6jS7KM59wzmM/+
MRPFEhqE/VwWaraIgAlQOB/+7SY3zc00MXjqhva3/2YmJ0fIDo/Hw94YefU/nnUOStljlP6q/NI9
DBXaj67A3wbWTbaLTBhW8DNhJtdok7HlHjdGaVSXya0dyJaqIIcTXL22KnYFS/Vj7lKXC/n573iG
UJwrkFJA8HC6IMpcrP0oUh/FlDi4DPXqc5ne6poF6GzXe+u6ON51Jo7wceC1lzGaiy9eWr/rfn5W
K37pSTrgtg6ciSyXsbQdLNcNYZk74U/qDqw0TuaFnq41y6n2ms1sgLvnR0ZfUZlmXQphea2rtf3h
ltmTNmIT1BSqim2Nsu6tuPzFLu8h5F74HnS8wz5MCiSaIrGrx/bB5ae0TXS33w6WO15Vxw1WaEDr
byoFSt3O4l+5faaSBXScH/PVHlrn3QnROa06rXmkwCQ2VdoWYF1qsNGksVhzNdeiMcUyb5zke1UM
y7Co0w81rDFByKP0xQYauOlQNzlOk4FKiwWWN/R6jZr+eNZb0312PU/jlr0hy1V9i0ILeqerVgff
7B3whP2HFiTcKF0HKL7V2ADhRXxEijhek7kZHzLPLhedZX2PtTJ4hoo47jSEU7eInnov7NGRisyD
H8hYACDMs/FxzMwe2k+tbuq8E2/ooh7kiMhuQYxX5Of0vim2Ymh2qhOkezQh7L1G/eHE3zKh9Nfa
F6QnvFWEkP9aDCTdRz0aTzlp38UQef6zZZqkg+rhMGNPegOF4GoALTi06TkCqAejpm7XtYVNdcB3
ubJx/NzzcFFeRTyFC7dzKX/PvY1wcZyxzGdVRWmUwgOLopYHaQ2kwjC7fi8E2evJ1fJ3L3U+epCm
18qLzWthhD8xa88hQHuLEhz1Eh4fCgueau8xkRq3Q5fkj4E+Z64L0fywEc/KIqF9sMv5qNTIeamQ
flprWvLujnW5ou7pXbP5AGYZJVVqRzvfVnQFfY9GW001mKXQr72rHOh5NtD8mCL2Z6xUBpvsLzeW
eRY5LCWvdHXvc98nS23MdcRl6HqSzUoQrt2izM9K0GBAMKUIP3VGegJ18dUBMHmODGtdhM0TEtTR
Up/009R4RzMjj+t4rnYuMXVfTmOoray2HXZe2uh7fEjGSzkfol0+knIBZRDtysCLVqYt9Dd7RE+/
HoZfkOGmsGfHjqzVS02+fdG0XrHuEUjidpkG04EKwjI0FQujqNLYqSMgtrSyNXI1gbPzEyVf8i/P
71VLv4SejgyMiwmMoZbjaYKsuswMytGxbQyr3krI0KujA6VOiG6RtOIJsaBsJ2OfB1hh/wxpXL1f
905vLFiNnE1KBW9u05OGcczodVajXHWZZVwTL/Q2IeRsP7O2VKSmEwSjfBdYON70eoXiT9Se+9rI
nlBUYF2Nyx7YK3PYy5iWAX1BXRY4qOJe2Qo4H5pOGmqa7cjcx8BglYzbxDdVUcb/w9p5LcmNK2H6
iRhBb27L2652cnPDkOZo6L3n0+8HlCT29I6OiV1dIIDMBEhVV5FAmv8/hWYxn8jH5tPxiWBEFPVf
OnKP2Agmn5WGsMNAEe62B4D5kFWj+6RCaKo6es+hB6Z56l7xlUacccKoW6dBFl3IGc6P0YzDwiXN
Y1M5s74xQs8H3GV4DvCGe5ZNCH+OFfvakqHoU6/2pBRB8cReWlQ7Qxsx2+yaArJ3P9gQAUBuGLLJ
S9v6AyxfONET85Xvj02OzhqE9/zR7QSTcvfBoRj5Ec9ndm8q4tKbCoSw7SSspCKuGv+hLf+UA6hd
1S0B02TjOPX8CMKUtzK0diTKYsyPd5lq2Xs9dU3yXzGRCk4L5s0iRVJIyiFO1qoFgXurdPVl9Jzq
0nXpj14K1AII3cAwAnpNkrK0uXd5EvG9StV+l/ImvNYWfMaKapX7TPN8qipp+Bp4x6518N/n89Wq
bV4AWfzUVkrCz5/HIjtYBw5cELohNqGEpLacJylr3QJHYwNsaezqHJManyAdXl2y/vazmuebopoe
OuCAHlWQDdaGHwZPIXe9xzWXEi0cQM0P5keXZKILP7pm0DbgCpq8pn3z7JV6tm9j80sf9sk17P+F
E7x+SLup3HmuD1pMBANR4wO6KXtgKgOTI7tL0zoPYzVOuE6hHxlt1YZowgGvWkm/+KCi/GFBb7Gy
TKX9yPNeW7exH7xUbg1TW1z7N1vlSxElgPZEydnuYCPWO4tXixjKZgDUgypIrxiLlVTpI37rfNgo
Q6o/Gs1zJMGZVDuFnocP+I7dpOKOO1IVRvhipiCEU68uXH0QuEmAJdlUoca2ILS7nRaoxh3AqW47
6FdHHXwhAeEk7QZ4rcCLti9JAY5AGQfppnM089RG1Ot7JHO9aqHdPHOcXqljVryC/LglTVJ5Eht1
v2u0T0bqVZc6i/z70CqzbB1PQ7wDwAWOlbwflS10rco+JU33uTGLPymdIEcsH4YTv7VoNRCperKK
hHw5L533lueTcFUrH0O4rZ6HKVubXd28BtNUvxaZ+1gCJvxQBkr96hmDte6nqeMJy9B1NX9PiCLe
+K3/YBXlcO3LyX/IoZcHnzP+FGRxfYzUsKRwI0g+2Qm+SfyQ0UFqE+qoyZEnVCa1vgJxVZ4oL6pr
qs+8Pw5SPDp9fknDgswmDpokSM4h4A1EMC2jSTfUQ9gfrDQBwFsHO5yKKvtD1uD7JtFM3bhiaE2q
ti8LXu9K4lgfMqqUSAnV0q2cq3t9sAfhu9ve53ZkDvO2N0D4xZgdXrMrZj8AJ42lkn6MAG2n/ksO
dUgqtyDzqztpnA/kpJvAjt61apDkuG7Ccn+fO47+BsAfdS+NDYopNnXo+ndtajfdxqHM/iCN1Wgg
6akXYVh53TlU1mbbJnvyRg+W4/W3PpicXRbN5cVNzgUeulfYvnpNHV5FJc1rVo8fic951wJkgQMI
D6DrG+Nw69r0SEm7d3YMBTQWKWu1r9VMZdZd1BtD8mCSqeCrpR4BXZqbZ6IjJ3dwh5u0z+so3XB+
jiBsh93EyQe2eBFxYjVOYbAjdpFp4595afVfyzLU4fE1rBt16fEhAjeqJRz22FnJh06FKsz2cv2E
+7xfx94YfKpxHe8McA52Uqs10H60VQq7iNAWJil9TdE/BpFrfOy+NlUWHPSwALR8wG0XZ3a9aZSq
3pPNzHvLDebp5EFTYW1jy/nZTUXX1LJKX78xeNM1M63cJaLaK7CeIbcNPtr89yhanjYKMEAfDb5t
T34KEZEYKdZg3uJgepajeM6Lh4rsPDkix8q6GDD0rCIBrz7XgDy54wjeuVgVgk5jJ9C1NrGtGLfJ
V380pnJ0FEoOFzEb/vKU+iRTCqNFnppgLoZTZK/fKYogVleVn037xVia4I/grGODNf/rcn7PgdGq
Ne0DxAQ76runL+5s+5u59YbLpOXqVdVxd3U6iYMxZ+RwAmwiEoxCsqkErZDspYYlcDAghp0dGIWk
TPvVSwsRZO6hp32nkMZSC2ovpB9iZTkNzt8AHAWALLYzSdT3VRt8y6Q9EZTqVmQyb5Jpzk9FE/1o
qA3MT3i+85PsLYrFblG8s/svTJblSTcD8F6uv8yTw8VmudJ/YfJuqWXub+/yt1db7mAxebd8Eyg/
b/+3V1qWWUzeLbOY/G+fx2+X+fdXktPk56H1E/yOYfQsRcttLMPfXuK3Jovi3Uf+vy+1/DfeLfVP
d/rO5J+u9k72//FOf7vUv79TNwhrdodGAWnvxNYuEj9D2fyb8RtV0oTMyokR3mfdx52ZFG/H9wlv
pv3jFaRQLnVf5T/ZL1dd7lodYKHZLpq3K/2n9f7T9TnMcPQezJjd+XLF+6rvP4e30v/X696v+PZ/
Iq/eTvOjVQ39bvnfLnf1TrYM39/ob6dIxZtbX5aQmlT8yd/JpOK/kP0XJv/7Uq5XA51bG18nxYrO
ndILhESSzc7pr0ZqkmmqTrrxKMVSInuNnLDY2n4dn6W6JoB09FJo2YwheC6MzlwHjUVtVWspT0WU
AqDWjq+cggGyFaO0pJKwJ79F6OWcOTLtE9H3v6Reyn1wonZzDSKWlMmmGUHLsE2SwFrA9i/ARd8A
9Uhvlaukx8H1IHweqPN17eTegFCZXsscBFJhZSQJTHJSGzkK6WyBernLpFpPzO/Q0eEQcTqgZeRS
ZThS51zq6vZu6IMquWmsyAUn2aK+pJih2OFkTx4mZKq7MIHL1QXvxqJ+fqhuJk4D4vYx1T1iOEVO
dau0tLppWmfsA7MidV3O7o1mOvgVmQ1vZjujR2Jy3n0BXJAV5cTGLqElstqnZS25dDgYDU7N4Hxf
L8qq7hLnKbC8Py8pzfJxGK86G4u7mTlzRHP0g6fWI0XM8AUFgqH+TlYPPDIl6m+I6zuV+qt5GvYW
f7czSbnBJWwEl70kvJdCOX1RV+SJeIpnnrKhI6vCLSuKTnOQPgrnWFZOeB94WuSRDSPkJem4AFzh
vLrPkMJlmuLMyZqgR7t9M+du2Uz1dkiz/Px+4qxN4bGLlad3a8mhVdhXPN3WUWssuOpTiNZmdQge
oi4LHmSPZK8A3tY62PukzBLXRrsopN3gzcl1prJUmC4z7wsZ/bPrJil+08g8yWbGdXaCGdk8yR6E
adMxU7KVVGa/zOTQN80gp+CEGQXF0ZDNKqveU0kvg20sBHisq/SHXlG0ByntIZPbklNrrKXirhXm
sjfMKi5vPbhI28WCiJO9U0ogPcjX+GG7aBMtfIFkSMdh+zelMRfmwdTdr4vcJp9QB08rL4jy+Ope
apaLeXAYklU3AGEi7vrXfd2HOaV6lBq6W3kTlhPofCJ1BsKW659kYxUFjPX3dpEOiY20oCYEb6Gw
zchsgfh6gvluTgflzQJmVeIwSIdUuS94n/RmwXoE61UBoWGjg4x+NkUTx2V3lkPZW5p3Mur0gI3l
ILZeFP/TAsu0+zX00dsVQNvlHHzq8ZJxRIQBWc8eQzXMH2Mr53QVQyghFfjbEjioIaktwEgHl9Y9
UQow5ys5Jvf0h9CxwleIFtSdlJM95p2WGYttLYkt5TJy7mLzblgGI9UYXnuc1eSL0uVEMkoLJDcz
Tl4iEtSOroPTQOUb9qnqjYO0oIDL48zthY+OSGPPC6rrSjutSalygPAX6SS9SCfpJpJ6yrm0CT2K
rhS2QiN7i42c0ow7Z4S+aTGV4n8aRjJFZVkpVecHv2+np9mzHs02G14rDtyn0tTr7VSn+dfAtAgp
kWCF62wC5E2EoNTE/1xZJK4mFfBrcdv6K6WdjjLZWGYhy6ZtXH9tWV62XWQybTmnqm6bkb+1lop7
erLv+fHecPnqv0l6Dto+OYK8+O1u2FHF3UQg5kJw5Z+8yvNOnFzNfCW7sgGL3SKFoIHT/i6tKdMe
K93aGYslYKc+NJzChrgRNLGikdPdqo1IsMQtUNrNCGJoDqC6OgcttDlR81CX4D7LnmzKKaPaNjfJ
6vCbH4rkVy8NSHIAydncS2PVMKCDTkIwUVunuY15+jH2PQfw4ZSUUyWd4A35KYsJZd2kIhS938mz
Mf+Y/loj6V9xW5aX1iuTK9j/ybWrnU3j4foE1OuHSCrnapjJJ2m08ggI7UWd3WlYSZtmIIOauCfM
8LmXUB8o1sr6ton2spt21nc30ov9G5m8VPxXCS74RfYVXKbjaGQA3ZneKRPNaGsgUi5j2YMnGF4S
uzm8lyu9d/on2WiF/kmB9AlOd2FzX1VK5VjOkU0/UXqylpqqmtQDUeXesrVH0wzLjy3+5lAlkd1O
Q/MDXo/W7sqPQZCrMKgP5PWrxUcNCvmbNdgvckZcuum1Ltk0libeWrvjQWNScn0O89A/y142lH9M
gWvv5GiYKv8cNKQk83L/aRL/6i2ygTRT2HB82CeEdlHcJ8t15IrvLtdSrbPJ20xg4v9t3mL8Y26k
wkLhRDs1jIp9NZvBk6LWoNBXXvoZ790XazS1vyDX9iyT0K8bxC+pk7RfvD4hpBP34XMYuzwzrVg5
262dnt+t0wH6dQ6HGrwbvsQXTW2c46CU+J+AHVi1kOdcIuglpmsHKuCuj0m9JBfBrj/FieJtU9C6
Vg6OcgKmWbIFd6y7dKIhWPe2WWTSRFO1bVK7ynGRywnLUJpJWV4a9mFOPLja/rakVc5vr7DMN2LC
EW2WPfqWRSFUCrmDAyr5Xg5TtcwevCx9IME2KdddDptFEMK2FRotOF8jDFyaEY0rQLUGAud/awr4
euF7tcD2XklVPGjgWMtuGWSwwFa41d4I/aqwt8YQk+XmNd0u0hJNlByEL7LpTAAk4Lp/kqOgAgBn
sRiE2YBF5Mw/Ldg1kf+oQe+tVXmzIewYXGsJklS1Kdt2vxi3Ugh0ZnidJCBSKoyk8Pc2y5zFphGw
S1IRx0ZwUMnVA0GoND6AFZL4Wvmhb2Ci+zn4qamUStnlVEdRDCOee0ZQbGOgHNbyMbg8FYsJZNxQ
KBbZ/TkqFObk40gXj1XZLEstimXastRiXEDYhL82y3mut/MLtf7jyiXifpoT+GL0zAmItVJSlDp+
V60bsErCTn8ehRJgDHfdaWRmS9tRsa1z1Ai+28LoK8Iq0dmt9egmtVHJXyTPgDGXQ4fI/IMZjGeI
g9SXetr21Mc0ZNKRsiDozt3C2PidHR5ziC4umQMKF2eiMtnILsDiU7NyCzI7KUOtd+2Uj82qMtQf
pnf9MlX2hkhgMEycVeQQLzvVTCNJeIlSPLtUGz/4raG9TgQ910bimEeyprTXsHZc0O4DH8bpEqgw
1RzWtoi+WlC+Hi2j+rOaVZfjqpCR0xiQBNbVx1nEYWVjBpp5jNr2TznqRMxW2kaU7vyjrVhzmS57
cl2tUOojKF3peUyGivp19lMan8PNrEmYkbJeo1qz9XxvP1eF8lBSp7ud2h62uTEo12OTaadZNmlD
glMh6ARXUvBGJfQFWB+nIOt/9KTJG2sjiT7nhVofyN6pT7oKsOQvtkFJOSiHRVScCYuEZylqJSth
kxE6s9VcQPD/5CeUxrVN5Zwy6qQeQ1n4ZsaolWfLdoLzfQGpWVaZc+CuN79uY+obAuVzkK6tqPxO
KLV8IQJVvShK+gex/v5iipGmWuOBlEmorIRFWenVSxF1G6DP50dpr1UzRMQjJVJSqVh286S3uO7F
dDnJ91ONhCO4vu8XcNPsmuUWtf1GWa4HXCUrO/GKszQmi2A+6hOVQvL6MESox8klLAlwtdMbn7qm
Nq6OQnqsHDoBoMpzS1WOHFae06xUM3GueaCon37M6XvNuCoZOON+5RmfljlsYuNHXYftLwTTMnLS
bxk5OLdCNIQwtVuoZ9Z2FOyli0wqMrOAJyGB5UcOZSNNQjN6GclOPC0i2aNmdLRxzizrEDt0T34O
5O+vy90tdWrN/dEj11XcgmxGxwRBPQ/3g6+0Z4uzZwnagN6e9bE+2EMwHVytbYGnRZTqtkHVihzL
rpTe58jpdkMQkVTcqtmGM/nPXVv8w4RCpeYziZSD1nGEkE3aBz5ZV2LcqIp+F1Lu8kO9GL6TzWJG
Z3fej8lSbRqpvtfIy3+/tJV6bga359+WLSl9ORgT+I3ggqSbBMaZz1rnDbxpTUg67aD4rLkfAEV2
PgJ0Vl+bGMpAZ0zzz7k/lVs3oLycIzZAz7W6cgpV23giMx8q6PxsicxN2ZOymUR00oqFRjbFr54c
ApOG2rNSYHkG8eIthqPKnvkCLnX3qIVZ/6hrlr8ZBhhvFpmtVsG1Kf29FA0UXYIyKyBdjckdj1Io
mxhgiL1NQofAue4el8Z+iVu/eCQ70+GoaFHEWTS1R8I9F6xiW71mFtlslJhuYuA1DyXR6o9dwyfU
xBaUw4KJmfpfqqv9rj2bYji0ZLBSIexfpNZ2w6/D5E0PcioZsLes1qtHqXPNct+ZdvosdZHSrsjA
SV81T/M+DNAPg/Di2cprBFLeIwmbzbnwyUgVowxog3uv81JICLS+OUrFaAX1o1e73QEkLfYjwnhR
dKFyVDWzg/ACM2lLHluw6wISUxZbuTokclUShvfZd11Yk46hGNpWCQJ/5w0hOARpUNxko1pQQ80t
BLpyCKHxD0VTNkDTqGqwW4xzoYVyYtiESQn03K9VklErbkGoe9uhKyEI+qWQM6wBr12sOIAxmcrO
Bmn7yHXsY67BGiPAKVUvqSCXpVdKWMtlvKghLgTwUo6ntq0OjUnxcpjM+4L4PyhPQf/oGzrfN9Ez
kmsMB+CNmPIPSewXg/D68AeSBkLRl21NBQPJpHiLt76SUqcfe+AEAkB7HLzWeZxEQ1UuLMA13rFU
i5zHMLOcR0vznX07Js5qkZmaol2ocDpLkZwqbYGxWbW5HpKjyGpSqQVBdL/MIlsu4/VUHPdg05y9
0OmPFGZTnJ6W8yebLfcmMzv8kWLogkZF2b75NPZK85KYzj5Q9Zlckz44p2SYriM5NJ1km3ZBc5Da
qBq/xr4I1ZOd86Hi2yutwFYB+J4DIaQVLF01Wr4DliPay+EcV2RRaqF3lUOtJuNTyT/lRtg98KZK
75PgZwF5GKSGrbQqDUtZ1TX5/HKYOwB26hBumxVfW7ssYFoADujYlE6+56FrvBBs4EkOkMC/Ihv4
bQDxv4EROK4dqL5v72xNcALgYsE2T2F5Z/u4oXjX27TqbJx70ciebCKoqM5OFfoVGOhoFNKtVr2R
tABuMkzq5tnw2vjTkLRe/FrmXfupVLvvWhftXKeqnspB1V8pSyc9sm7YKUah8TqS7bEJrMHfS21k
ct6HtcQgAQPjCebvc+KTJpUI4xof4iMl4CeplPPj6s/U5TQkJWEZfwlqBYRrYa2UAPvPAMurlqVu
Un5qz7Kh+Eq1wufB6stnijlnfEkqYJezn6RrN+W4mpsmwKi/7Nu+2BuhZT3ojv7dzyAkGwctvQ0F
T0q2k6Djk41460QjFWOe28dgzD60dvVTJCbkuVteazte3+07OzjF4XztJESpAJ+XvaVp/0E2ZdZ/
slumxTHf/0Jpx42ZBgm50j6IO5NJxbAoL9WbUAcxiEb2+pI4yUqO36nJBY0OYeRfpPy+gpzyzm6R
vbEpwerY8Xv4rqmVziaDC7+50jJF9t7fTW7iGxrZ1q1+ayhXXNaWdkaoWNuKpwpI3XAErAcXVGm+
tUm5swS2tBwDbRKRPExC4yIbRgMOozdjMbGTQjlnaWrXiU9lOShPJA5aL32T/6kU1nCRI1yu+o6z
mbXp+d68QBxyiJJivOSdq8GSQ6XGZMc6/Ka5fpMy2fS5BcilqxdbOSyVmdzdqp+P+Gz5/nd1+JFs
6IgKNa2DK7DId6Y3ddckaTzqVKLgpAjkVxbFcU2CUDjXATnoQXiTPUvnbVNoHejIf1fAMob32Lc+
Sbk9ZzEwFMJES/9qBgJJco2scEPAIUadx5xiwyBLbeh9YWlbTwQM/D9TiEnOWZsWZ2eMnyLTyvbx
L5GUV3Ydlqv33ZGKdqR80PfZUv/G6NdqUvb7JUvf+7l6WwZ7kpzcrTZ4+bVJox6gBSoNSmpMVpHd
h99z0jwpIvqLv8xnA2ysT7NWtBtfc9NbUYAkCLiffpjsSrvZ7NE2dt+Va0r3PYIP7XwJTdKzd3VI
KZHTOOPmjVB2ZWMEJKj3reGTrkXONrnd+nxZ1BMQ992q8/mY4E3+uigi4GFhYoPzUs2KZ962PI6B
I5UjKiXMc1PMX+RINkNpii/NUG/1ZiqepUyNAIKpZ5cfNyIf0mxCtdFW6kwhAv5E38+K0a0XWZa1
7mrqSVZfFhqTb74Gd/l9VcrBTpTJxSu5hpTlHtiyfjrGOyljcxStKz1qD+CM3IpyguIDmqXn3rPH
K7iZ11iMKJOvnidQ+HeAps0bOZQNPvzvJMrHeCcxSxvLu/lEvOUkKWqptt6DbNCva4ChqRMeJzLJ
fKgZx1K/pWTHm+UcPbRiJOV6aJtn9g4nOXLV2SRLUZ+qvQPl1koK702j6jdfhyrM6ECak7JwUI0H
c4pXTVbHW9tTqoeotIjOAs17SB3NeOD/7ZLw7GgfepsAitqb4b+mUltngKFQzN2bp9yMiq9hReGq
CyoVYEeKsk3myrmYIJScvEY19w5OkceeesgNECzqJ6uIvhHhqv9y4j2MGsGO50y9d6iee+w83V4X
VYDM7jpvVbA3v3Std5JaW0lAvE8nvuJwjdoHlVzIYwrFzcbQa/tC2fx3IBVCCig0KL2FaGkWmQ1G
+6FQO+rNsZByZZzKHizrn9Oo3fx/We6fripl4g45d+nbgEz5WoQvW9F0IvIqG4qNNjEJv5dFJC0C
fdJ2na7yBxW2UibnyyGFoM/ku1tHOVrWpUomBwtkX1AudepIKxc0y9lr1acUizp/AGXv3RoibFOT
V4dCV6OHfGip/rUM+wlvEMxTng+4EjykK2gxrD9Gq3sZEr7BytisrYEYJ6f88x1f9Q3UquxOXqZv
68qkVEYgq+qGRSN7opEms0Bn7YTXOpqzv2a9nG480YC5HsP+G8Uqp4qyyk8B4EZ76sv7QxX5MTQ2
6jeL79ghdx3gdwqn+DhSgLT33HnaymEztv0WoqZ8L4f+PMQb1TLioxx6ugC/gujiPPGo/BiAZEW5
EdBblaoqV/ifyWvOgV+rVFf/MGr5j2Et/K1y6CWeDxRZ/0Mrh9ljaW6nQP3ez7MH8qutwjqUmuT6
tnlCdvTACcbWYCzhP7PJlF69ypFssjATQBb693gw8mw7OkfdxtGP28CgHEY17j2xWacwphoIAlFo
JhUmVA53LT81kxIlYZ3Wlr4t9QHs2V9qr7KMciNXvC9LZe1qyn1l20IVs+7TvjhZSQZPIHSxm5n8
82+qBQiD7v2hzIO1nbUwOnW1m78YifENEs9sXwYBeTpdUFxl4/pjexncmxxMTVV1m0VpKIG2tmoo
lsauGg4AGn7084piQq/WV57uKA+tIAwhGhDc8hS0JUsz3sjLKg/M1eACPhm1HX4DzOQsEGj749zD
dEn4Iv7S6WBU2pb7tR0CXnRJCU58T11GN7Q9mBGF9xWYoK9a2dcvpjElJ7ZK2haI5+FrwvY4Nbyv
Jp46IrWlSi6srj2bs/tdzuMcwOubspOnkYpH4hGdyXs3su6QZOr4Ymq29gcVpXB3kiJylEdH2WQc
hUKn5DUlTpOyiSrKPtW2giA8d1yQhsvZuZaevZGHUDcWdG15sNb8Vr01Sazeisb/UkeBdpQj2Uhl
nPirgdq46yI3dN28dKUxV1BVqo330Z6N+Wr70bTqVUgFZ0Dmtp4+uns5zBTrA6zOa9hY4cQQsDWm
Fod8anp4kb1kDrNmJbtB4CbNalGpbsuhpdbIDGfKG8MfXWj/VmZre6A5zuMlFk2AFybf1Mbw2Sns
bi8VsG/5UJ9ExSfbzKk4LOuw4W89kD0ku6GA3YkFqYV44VzujUDyuY/vRh0hNw2uLwCxRM60zIpu
wHPTOH6GDhyj4FIruIrhc531Qyu4exrS5Xmrx8ahzXT9g9r7P7RA38WnaYAZjn2Cu6KWLvg2O8m+
jk3zLxD2j03c4eQDpIHjo3+0G6d4lI78VK/mlRrk4VkOAy0Mt5UKNJmbOB+acYYfKZn/sH233KXt
iPPRc+rPQl5U+vQHJbPAsvIVJryzrsiQOhXqGH023QQwY6957SZQILOo/y7FbjaE+9IYV1Z2sDmj
nUDuBqlZ9My/DydlHAR9Iep7924ekm5lVrw4lznv1rlba9AL5KtlzcBznhzqIPZ17gwXJSgGCO+h
srIG7dbBZW5C5otMahN1HC6yKer8VRkDZ580se1fpQxoEHJo9LJeyRkkmUS4p8WqVT4nB434Twn5
K1zf1CSV6bBLfhVz8Qd05pXUWlH8pWjU7jC3mk5Vg5gRhS2RoNKOqNL7ZSirwID0sS9W+5VjbJIA
bdmzoSnZhNQtQYy9Uif2rgTPDLRrXVM3QdD+VZa48pW0gieQuhcqK36SvfN/hfa9G34oJAH8XSYQ
Mt4p3Nyh+HVZRlpLlvg7cfzf1/+nZRbZnT7+14zcAlmF3y53E4m7iQQ9tLRe7tUK9efAzI2VpjTV
Bh9D8QjDWP7oiB75BRQw2Tcpkc0cwiJXD7bzxtRL24nz0OE+5dcKYzVlPMb8bitnyqVNV+0fJnxZ
UmRmfQjjhWXiRo7CeDfHVuCtNN6r19IdtpocynlZmRaEM1VzpwaUjVPm13eXiIzQ5c7k1an3dXjg
z/1+UXht158bnI732zBVQQKmbCBydp4y3E6dh6NUtyr3KW0880rey0nqVCEqBgegDmNidySGUtGW
3bCtNc/b6DH78DUnOH/VoBds0M7dhj/qzQa85yJX4anQPcFms+jJ/WuPoLpcHTc5uFFnPbRWkfJ+
zQiBao1Kig7IBg/xbFoPsucGtXEM2vblbienBEP6r9zP50PGPwPHNzMcfhKHtjGilS1WlXbLUiIv
dHLK4nS/pAZWRkRV1mYQ0cah7wJK8MryIIdwnUMEbFGKJIduBtRH3b1AGOCe4Zdw7s27oVRIWe/F
0a6cwhjkQXL/jHhIV/Db1E9wzNVPUUzMyyx1Kr6GqeZjpqHO5K1MGvMWbDfpAFqHHEo7ObeN2XuY
OJjvc9+t1zRhuy8barE1WM/PZtH/aLzOOQ9sGiiBB2mJYqqfCkFZXkGEABynFTdFvQO7HMwJYAYr
rQo2coU3XbmstJYaHwQRfmhQI80q5FGQb0KJWWZwwrexd6FkGifbYMGWXg6ZurmPqUJ1L3eryQtA
sLDDb280lpxUiPmgnnP8pk6QbXjKfsWsfeU8U1XI/orGSkoFGmaifgD66NopGcvoElHnCvq8cYqz
dBfg4zzEDmVVc1lZJ2K29iEwh2fFGKiyBhV5Zcx9u+MANf2R4EWg/nT6rAdgIvANaXd12t/luV3P
d/mQ6W/k0n4mneRub6adcoVVEUiWEfikoaoeasGumyYcj9tyik6z4N4dHKgFNAj0do0g2zU4uBz4
RYUbqQ2AZr34dsILSsyt8sl+VJXo0AlbqA/ckxv4H4EwnZ8auzdWTQ1qD1hwKxC7ja+G1kGPEfQR
cOYmJa56o6/S2Ese+qhMX2BculWgiX8hzSrf2UGjALDmlV88KpnxH5UU+8HRTsAf1sTsSolmfQW6
GgKhChKgwa3vosAOASgikl9ftVrBl5aRni2NpY1UyKFsSoc6dj+AkScIBebLYih7ioB0LoY/l+Wl
WC6yyIYw+qNzvqRjMe9qowm0XTXbFC0qHNc2EJFWa56jDdsoobLipLqMncFTPPPidIcDKVv9X7PI
pYpPhmds7ovI9e5GZtJ/0hSjPsRGHD0sjV2QRT1M60UCPFL0AI4lXAlzZL3ikgyOUraYyF5TuvPa
1zRlsyi0yWUaXtNgb/UZdYfiYneh7BY1mR2gN22M1Hx7F4aDK64ru69unQynwJ/6k6c6Pxopk0Op
WIZvTOJKSVdvxr+WUWbfXPvQaq2ldpn827UccWGlLcMDnM1HoD3mfTQ64aoWEFotyP5AAbjlplQ8
45yHHtBbEmorATTqmhDfWU9WhLPXrycVlkvmqAV/lGnWz9IE+IEIZCUImIKgtA5j6jjsHmvlyzBo
RyrnQONWw5Hgl8AuF/Jqrr4bCUgdURzqD2Vrnpqw2w1Kf4obq/gWZm7DW9JQPkSxWW3GRhkebdWK
9g7YGmcX6ol1l04l1HY64Pdt+zVrnPiDUSrOY0EhcQ7c2wefeMxrEZykSjZAP5DSrDbwBmLNvuKp
acwVnLt/VnAFvyaGzvvTUNZyZEFm9OqM/MjcpNtM7LU3jrGylSh5CcKuf0nGLN64md/u08zuX9Si
iK88AT9KpWzGwP/DZbd4kSPgOJx9Y1K7Gau4hdYs5orFPCf8sdjcpN0eR/B16loCfnPBHkaA+PQg
ZJNzIoYgn2ydVt9XKWhAUaQMvIR/MvFIYhwtbQB2tsgvXRRVU36F5sUBYhkvgJKFRJnG5FFmWpFl
eKvaLHmUSVhC14iR1AVxfGvUVF1NLbsOx2pLwoWJuiJXv3x2CrN4Zi9NsUQ+53s5lAqjoE44jp0H
KWqsvr7orfN6txeTAkXQpQYcetKpj9P1YLbfYi/oztKESIZ7a2d7vUzQ1Hat8pC8NJq5Shw2wUkZ
9RZQwal/9DLlFteBwmGJxM8HKMv6h2xoiP+rKUUrPlCee8OhZgGOonrv+5rBh+g368oKCZGJl2mq
J2Abx9D+iJFspLIQFovZv5dNPSx8Y0Nxb6JsC9sFnZAztQvcyHaKM/c8jmF1g6OkWsPSmv35ny0y
1hj/vkanVXCSGEVwqJK0fWkm5bPPPV4KMarzLjzMw6itFcVsXoxibF+S9LNupsmzlFhwjMBkaA07
qYsmz3kwR3CSgqZ9SmOdtObKfOBsCjN31vffBl7ZoaX8H8LOazlyXFvTr3JiXw9jSNBPzJmL9JlK
pbxKqhtGuab3JGiefj4iu0tVvTv2uWERCwBTlYYE1vpN8ta5vrlrfTM+lqnuXHpuBs7gBTcNj7kG
ui6n4+xrW68CAInru4cc5ozZ0tyJlwnppWtTSEe89DJwf2l+9KrB/zS3IPd3QPM2n0V3VgdfR/mA
h26JlONfMXWm9yhekAoOqIIUC8BzyrHV1VGW3FyD/YImTXr3kDvmfJor1LGVKHuPAxLPJPdZGrN2
mGQPVL8Q8btem2tEP6OvACeBg8Xei3ATLBIrMDipRNjVjC/2oIlLioIM5CZ+Juc8rLbXTifp3KMT
6p8iKA2UeoLXsuUW4Ttzv5cY2GxKfzaf68hqbyh/yJVqCsTB7+M2xaSn0fq1aX4yRNU/qb4GgYVU
q6OLahnVVK29yxxzK79HA8e7mVItXQMAwF5kcqZbWc/mGrul6KtrujtWSvYn2VWoiggUspxJi16r
xRBsGaBmposxSTOi6KRmsrSOv861vSsm1/40DEO1l+k2CpH+nkEMN9/jGp/DqTO0V0cOXxu7Se9U
Sxevbd/pL0Dq+geKa7dZVuL83QdUMkUWrlVTFEO+BwrsbMHpveXw44914xQzKHttPlSgrkVGakhf
DnY0ojn182zMUcpgMzDsVIc6GFXmXMe5CH7cIBq2/piftRRRsD/qWxQggmjnFrhojV7PzriZ0ovf
64I7ZmY8otQ8rNOq9XjT53DVuo2FHJc5risvLG+cvq6962keVOWN4dmkoN0KRUbtW2+izk3CrcRq
aAQGPvGUKs0BW5y+G55EsHiG51byLQuCNanH/o88kfcWYlTv88QPxjLr6r7z0+ogB4ccoZGLi5nU
+iYyKNij2f1FTZq8Y4UK0Q/XHvJVpBfNSyExWm/cQK6aEAdw6oMSRVF+c+1kNYcudfpnchKL1xjY
dtXblFFIkcf6pjrdMvSfeGNUlzpgd/6Kf7d/q1qm03pr0xtAnC2XRrr4H6+lOmtt9n6/VozhiWUa
/q21TFbXSsRzmOXWRqXdpN1nuBvF3Z/5ul/actS8dd6jONQua+tOoP0xowdzQCvCfs6MxN3Vski3
3bLWlkmD9K3GHVguTX005wtZa+q+tDSjEk9j+qAmqou5dnXEwWPgmUc/BkE1bK3cv1HX0s3xn18p
fKnCmEePGQbXQyg6G+holMa7Xrb9SvX4sv6zWzWvY/S8NY7gPI4fk5OKnUWIftDKmExuow0Ytxvh
4G0GjJVaYMb9dQkFi+y5HhlTjC0Tp9fReQy4VjOS04xEnu4Z77YeATPu+mA3hOX02ZzRnvor3Nco
7aqw7v5j+LfR6iLFktP7bbQKR0ny3S/RNh51Tx7YOdn7FDX6Z2sKv0mnmb4hEvKoIUD0aonEhlxl
6zA3G7Y//Tyv1AhkFneD9GFzBlEFoL3/ZCbGuDapwN+ymkR5Vde68la1e3Djw6IL5Q/fWFpj21Va
fxRhdcFXxnsfRIPbUU1W2yWfum/Q2Tm5ba+dpfTFdi6H9hlh8wFduXb8VjbmcuOx/iAxtEd1eNUX
/vwsAbagT6KD8VreNbsB7vEPcTzUbjur0p9DDy3Ywbb/HB9jFPUx/iO+jJfL+MBlvLq+ekN/H//x
uiHX+dt49ff8Pv4frq/+/mb5+92p3I4UUJ5N3/4Rmf3wrUcFek4z/GG8FUy6GMF/uziQMhDf8E//
PiaWe0LkVrLgtO0D6kHJLvCC6TN6bUixNdonV6B5XC9xzIunzyjyrK2f8QKi3TW+jJ89Sx7InnSr
HMOVm9ZKm2aV5ZpzUw+mi4GHFBvVow6q46OpzprWZMrfusukP/XROB4+4pMx2GTKIv0JW2d0mfJU
vFeyffGoqv6B3m6uueiN9fNwGPGoWY/IsOyyym+Q9uOAn1ZzVk11pg7aQLk8tLoWJRQeSRoUrWru
btUhrfzuNl4OqhnYo71G4qXbfMQaqyePrdqhNic70wrnlZqnpqiOqUJVFk5ng7y/q7/L2cTqrQlf
Ss+Oz3JwjWt8SpA4GTMHO00dRxL2BtZFDsi/pFl+qt0eF/UMNNfeL3D3RrtdO5PohTfnQkWezUX/
rpifxpjtjV+y3XKnJ9xB5icP7wIopRLzxSUG7WbC2JUFR+xA83PEPeS26akbfSRwgWWgfOw39Toc
PRgFmbioXideeFagxLaGGc1PPUJcy26YxWS3NnXTf0ui6ZOBLuEfWXrvomQYrhwHfMS88ASR1d/2
GesWUQI7kHr/WcBwG/Y4z0UXJKCWLaY5YOWLEtd40N0IZICBsJteVyfVGkmN3Kmz+q6V9Xg913jG
bmyR8Z6NAIHg8MMaykOo5zXMxNumqMZy38iJJTOCemuKk+OtDW2rQAsKpR9Tfg3acj1Wk4XebaVt
Qz2PT6kxzI+tnSA5i7DcYdRtf+t1UbvzRhxjDS0cX7t0EXzsiugokn58nbzEWLEBLPBhoHeuU54o
GOBZeTziUlLzxPh5wATyzyb7o+Sk+TV69GgBXaBByZfW7desRaiaJAa3jTTEE2dpwrNH9E4Wm2Q0
+S+Z7qKuWYIlJgW/dapWvFXa4iHepv4dBbfmxgJdgjeUJuFLRtGOi3eruoMdUXieeFAHFvd3pm4g
ZRiiXXaNIztgadV9C3L7ocwgpsRiRnb7rylWXA/kDaO3j9CMSOdBN0lof1yGOinGNjwZr1NbhCnX
2dwXGyPACLkBjHObzsL8hBR/Herdp9IW4cVDzHOlwnoqcNCwnDcDVUvq/d4OC3ZwUykJxY0mFriy
XhybtPG1TZ807JHKwtrN0sjvvDQsroccqxOMoZHAdoCiXEqQlXvdxIfNbvvpLg+lA/vGcD8j0byr
rLD8UQ7dW9kY46vl6sNWE0l7xuFtOJddWW8G0XfPss6DDSXy+NAa8fxKfgEYTdhAvhiM6TXy+s8a
WBNogrT00GZ9kw9PVtFZzzrYKT7e+bXAmec+mv1HNahevjJwHoyVG6O0LIp+r+ljuqst9Pvgvowv
pvTPGs/dL46HDqY5As6JY1wnoWSiSzcO3Zd6gkJXupn3MKIsdjMY4AAmkNpfapJvpu9Wn1Dezw6h
G8b7trO796VkpAbg0osG7lTIUyOFeBJx/dqTd92H5AIOzSL82vmG8bwgjnZp48YnTH8hQSJmtcbs
S3wdtT9qoU3fAZRy94Mv/hj5bnwwq9g8eG2gP3Qh2t4Ij83fwQ8hoKV9a0IvA3fTivvQxba6lS6W
s0AdirJNbvxFQVodgmnWz2B/8t20QCs+YtczD5Fpr+MLde2xl4GRwVvsmhZB9+d1eG8cjFCxV6ur
YjyFs0tq8e+nqq0OwrLGkw6N5N8H6Z2mU3YOh/FkJzVXAcAYgRFCKkEHZGbGhryETWw/VM0o7xP/
S2KZ2KpneVScwyl4VH2u39kPUSX1Q1OASR2gFCTr1I6srSwdgxrW0g5RmV1zay6RfWO4b6HxWHn7
vEblb6qEcZgbStKQ2V3WwQYVn3YG/42Bpezv2zYG9q8PF9VC8La/rxyPDHORiq2KqcOip4BXgXHB
yIRLqVgXiLfc0LrTdYT9JvLwRIZiRktUwt0qwVrgHbPgH2vhPlC9T+4y3cdkJvIecrN2H4rc7k54
ascr1QzdUdzhpkgKT3rzl9YYTqMA6aL56XzoNMvasejQ3wEgIn+qHdtReyDzJB9Gt05Pni38VRiE
f1hVuiz5Fg9r+8mpWZt01M1WIwrKLyJNsk0b1C2vn2EEAErw1m1ZsLgulHU9b7ybPtJbKralvAsW
uwIkYqenvgclOFla/haG2Da7LkJ1joO6ADzvhypo06+4+IUrmVsYewxIqqVeKzCDSIBmuDJ/Ri4W
L6w+cR96En/baQR+CG3c2HV1CxsD4MHBKYR5I1n0HkPJ2+jpyz1Cd7qDNQ/pLfRvbkXOmN5htchj
kV3Aw7SYmdRhNT9hb6aTHsGQbXQ9G+2V0XjDPyGFcciP2kXItovc+rulT8eqWET4AxvGcD9jcZBH
08qRhvsyO9jjxn3DpjpsYEiLdOO3YfMGAglnCLNEfNh0m7cqW7EXCt8m3SnPSIlkazUqc+F8m5mH
7cgyCcmXjZcVyKKKVl7sNmj4TTsNVqi19upFPqRIn+xEKeSTHWprfTpH9kVmVYxnzVicBBZK38yq
+G7rdvKuG8AX48TDV9ZwqLtm2QxQ1kHqIg+bi7LrEYj2u45XV+ZKH1p55y00MsWkVYxbsJgSOXz5
6C10XBUa0hB1lkyKk+9l1dMMd/GEybRc1U0qDyOYuB32SPpd2sUx+hXGRbVAygJMWQ4oF3b7FH1i
npChlWxrcxArrcqdR+RYxGoaneCz7Os7XCC8cMWj1lkEbXnV27hIYY7URbwrzJIn5WCmGuCoDE9X
kbgQMzr3ljSVOW9CCFesE/vztVnLQOw6G0Emj7I0H0OS7LzU0PWTnrb4bCEzuspEUN+qQ74Ubxre
+fEaTIsD6jXWWXXquYX6CDmybW1j5pF5oEI6K0wumZnvHA3p+wkcGD/j0rpPpG/eR6WsLxAMUXX9
K9QuZx0Kk8E4uTcf8THVrLXTympnxGmITjSGnYfr5bgjgt2Z7Oul1IWxHO3PbTP8YbQz2vpjVP7I
L+3gdT+01O5XlldPT14z+/xPreHEztbfDF35lRWAg4sGJWSpFxGVMCh2qvnRcW1SvEr9trj9W3y0
en2ToKu9UcM+DmVJCsMq7lXE8vLK24yT0a+F5RfbMTjpIpSP6hB5vLWBkPpRNVEqN1D8RYlnbOWj
xrfwEZnLYh96Hu7yyywVQ00T9rqR+Cc1buggvqRzsLtOWIaVIip27RxMGzVraCz52DT6K5ak5VmF
Rg+vWdkmFzUJ7F6J20h0qKhQXIyBRNxk4FxpNgPJWGT5uXuKdy3Mw53lmOGJtLLxaMzIu6oRo9t+
JbulP7W61xwbux12QYdXsF4mx7asbBOTFxFc6g6+f+/bZ1RJkHDFS2BjW4tIFdaEG2RgmyN5S+/N
4eESV671GsVGch7AoK2rwPHezKjlVqg3Cbvs0n61A+xPci9adyWIecPw0mObm8YZfFq8T5JkuCu7
rtqiNqo/kq131lbbJq91HRvoy+To0jvTZw1DiG+tTI5Vapo827xpHwdzAK+EQx9xc/aLSbC7IRvv
BAjrZ9N7YGfeupv9+aZOpfsSZ842qmbi6K/sjRndVLswx/dCkJWWyLoGZCJwITcpgSzTpxJYWFSN
1V1fzc1DEA1f1PTKE84mt5FlF1Sv0zi/JdlsHn0fqHlfjfJium6xjXDbfbZrw4bCWsRfWgf3aLXl
aYZjLAfnD0QOXmwnLd/jsqzXemuIx2Kcwp264sDW43pFF93Wi5YPmE+NTvlcj6MNtN+Iv9iRvBWp
YBPFFQtQFd8NKl7Tt8V7xhSR9+7EJp/H4JhnM4+sp2gAhjFk7vtgAmXRUB84WqhIP+lhxi4SgYK5
0gsMvYorii4srP6GO0e/Vig6UK39eiq+Bl4dY0AVeOvGaMQh9GkOMkMsaRhwTSZfA4a6s/axhkW4
6h1TdmgRkOy16jVrSO0u1EK8/ewbzRfeBs3i8GsWbXn4G1/r3ugw7cr1sx232d2kWcVCVRufF4RZ
VYpj0zrTC3v96hSKJNoqYNnv8XiJKyDa7/GK9cI/xdV4bawaKpK5fdCzJNzlvhFhQW8mL5E0tX2f
on/gBkn6MgitOjkC80vVWxqZxr5j4om09Pq+wE19zG5nYynidO1XBfewNJmdhgGZgg/0h4pR76Qc
/xP9oY1WdlIxBRBRHa1NXaAFHOqaCB37OLTderNJGVlLxHvtcWdvhYPlSfXe4Xj92iwC+iQBUThb
hmY/7HTXl6AaVabAmnrros7Ecoag/92ozdlJhT7iZeF0++HnLNVBQfzPqUFn/zJLRPP3Zm6tgzCM
5K7PU3dTQvfZ2BUq6yqmDiHUhoOofFytIPHctY3sWeDC/YPnZa3lnEr+hz+n4A629+veu7mOU9cK
AkiT3UJc+SWo6YGzcWfwDr3dxtpGWmVzaBC6XWV+G2G4ubxCyiuoa6vrXGcvr2BV0t3kgUHeyez9
B2c2YNoZY/PdN39UZTJ+tavCXPM25HeUlu1ThEHYTmC3excZqY1HWututdxnZ2nI4tXRJeycWvSH
cWkWdoP0cuo1J9WLmIMEyhQN50mPi1e7zz/7yeBc4HQXr1bCVp5f1amL+NroGa/aznr1DoYPeaPI
Si6J5udPMIfuVNz2yhKEBqThGUeld3eoNpPvFK/Yvls31RD/OT3IkRiLUVG/mE72j9NDQC3vzlxe
pyPCbt2Eri/Wbm6CxjDjYJ36ZHtSc2Iv4PXJp7Z/8xE1eumaVrsPMwrpuZd86s3IO5Hi6fC0qdJP
I7vWne62oKX4TFa+5rR7MQU4zJlNdBk73NlH9KEP7YRFkhZOctNFlf06x84fVYY7RZ09QE1mib2Q
MOBrrBKnvHimNZ6V067y411CfN+x47D/suj9GWpqPAuHPAmAsDb9scnqxwR1an0PJ6D7pYl3TH/E
Kuqx7vXyEqUNDMPAzzemZaGAuBzyvP+cIZdynGSNceDUJfmdgeL4OnHdfqeaapy+dOSToIjYmMX1
As3YbHwzA4Unzel5DMgiJGb7hgNhTYV8sjegkZaEAoLbaHJntyMPtVe7y1apnXZvlunop2D0tLWa
FYaiX+c2NtGqV3+bkPd7I9ESn/MMJzU43h2r9yTfTG1QndpYdzakNaOdzHiCozEgHXiM7MBc63pa
ItTdAsg9gx8iSyKp/qdRmx/NRSZnw9rbW3VDw/MdjbI12cfkxetSkFl4pf7IW5B6gfM9AYZA2tid
n8wCG9pxtMIby4bPhlREvNVcOPd2U+JXNJNuppqOPqL9deAuTGkwRNoS24T9GFTuEe62c2ljv974
UybeGmHfqRey4uiQwoXEGo4HaaXPQA3KILlTZ05bf9e0yKUQ+Fu8bjofA3vcxXNSn4dRY8MpdVue
pdMOZ3XWF8mfZ+5gazd6DFScAR/hvw3FHX249vZy0VVxKhKTKWWztI/yg4+V1bVsNvAB3dYieVOd
1QIXKePVlHnZsyp+uZr1haVScau68A8oNgJ/i73qZAmSXa9Vx752ykfKyVEqwntM7OwNRk1Am2LY
7CoWLGfk3beaLigX41J4jdeBaA+S6u1KjfiYkMVIS/nuWIPS/Osicc6f4sWI/Cwvo+JqVio9a+On
2JGrjl+uzgtad3GiVw9sJfqXtvBu40mCBFlanpG/aHrsX1TLbcvvQb5ocky5fHFxdMdrsprP9tKs
wDOvassbgE4wU0e0Zi1CX576dpYvqYymdY5P3lHNJeONtWRizQc1d9S5YU9DZO2vf4OBwkggcU1Q
cz2KXLve1LOd6h3SwAb6uPjr1VhwNrmDhaIcqtfASQ6zLtzPjqU5mwzwA+ShqHqGP3h/jaPKsUnZ
z5/1segePUt8UXF1nXhqUef0u/neKeBey272Po+9ZXC37Zq7KE79iyNshzSEgYZgl4+bdsRWsvai
4R4W5nCvLfT8hsfkrPtAzn7GbWFHGwqXNis0RqiO0DYwqyhQYFlCYaVrPsKu012BWcmNiuVWmqy4
Y9qb+tglgL8NVvHb2hfTMaWw+TyU80PXDPgEdeQCJ7eVz44LGRGHgPOwtK6hCDWTBs1Z1Urgq+Fl
ng03qjkFSbENs2jaBSkYRK/vnV2hmDt6FPSrajnFPH5nNTJaljDE+oXdY4DrrTZdEgHCWXC4xpzu
c38+FZWrvXfcUu2cFTlb6wMio3y7QES+d7l/wEStfOEh0d6gELs47BJHI+jbhOuNbjzZQ1FGm+k+
qmvjJmaZfWPCk/F6MuSCm/bKHsbmsdAK/xBNybgfk2x6zsX4jdS/8y1xuI+gl/CprKxs54G8OJFM
j++RwEVOxkmdb17x6Ohj/7UTWPy6gZNdfANQQNuCetXc3LpBG6FdBax7uM3RVIcgHaybJTED3H8J
/nLqq6jZ1/mO+jCaj0t/Zxvp2l+2mizv1xgSBGfy15a3GVw93sSa5m76vHMvOHj37HkSfi1RVR+k
abrga+gI7RbAqLRHSIrcrA8qSEXLu3bbUQTZxHfkakSpa9Mb6J3opjM/4p1r7xdjKSy8pi7nbjz+
wNylwaYhmR9Dnw0nIisX1VITqB7qm3HZqupa1ecsbPt1nbXNvRoS8Aw7zqXhrEzUgB/t5RAKxDfC
IvWPqmnKMLtE+gHG8z2Ue9L6zauN+kK4gjj/qPMnv0dhmmKXFJdPOtyVrZ5jMVChynJ0gzk6slsK
L5kf44dE7uUpCmttxQ+/+yzr7M8rCmogf12xRTdr78+FvsUqVBwsI0XTommCN4SYfzSO2dxHMAmw
e/RfVXgyddIr+ezvvWVU5Zp7W8TGM7vtGdN3YfNZE5fo425GsNwnnKnatyLfqH/j7DyMjsmWFzqd
W1ZwsbPx1ybultqKIpSzzqcZo6XBas6JBuF0Ny2ncrECUofWqF28QxhTIYDSrVTwY4yJcu/ernJ9
HRekHZUzsCGmQ9FRqEr4Ta5sMJovk5sJ6kAzPOCwDLdD03mvnbN8g8pPGIv5l3CI/7i2AG0eWlZ7
m8jqy09TnXfcWoPiGAZavPGCQO60Gty18HHqyiVPqmCQe76y5VuB6Em/JG4tKDCbtEqx/0SI9sEO
3XSFtdn8pQdJyhMszx5EmmaUT0PYij+lGtWZEly8qjJee9hos8oNdh/jZDLk69jJzXWBN9/QF8P9
tByy2iOPHlY/+hwNENVScTOMYZHWE2tR9Jevw/ysqe8q+02N+gh3EwscW5T54aOjrkhgJS4ARnU1
9XqtLg3wrmaRfqmGcGtxa7hk7YjPVT/FjwVYnrVwQKFODQCGISrrz4bRvWJ6Gf8oTKqhoueu6xv7
ojcqtoBWeBJei6mUZv8wp8h88+spIoOTj89iSMdNUdXWvUQCZifapL3tBYwSMVgLoXOQmw+8vIzG
fu1VPhQ9CmZUWIaovVXdLXxQnGGGHy0bxH1NOhgpnjLFJq58mHsHHx0DGFehVeTeU4H5G0aTfNpx
d+rB473BzFPDE/Isx1S20bpph/LAXQrZxTaxNtFyw1WHrkuq6NpO7aZoVmYLk/xf//W//9///Tb+
n/BHeU8qJSyL/yr6/L6Mi67973853r/+q7qGj9//+1+Wa7DapD7sm7ovXNuwdPq/fXmMAR3+97+M
/+WxMh4CHG2/Zgarm7Hg/qQOtoe0otDaY1g2461mm9awMUpjvDXK5NL6RXf8GKvieiVe+KKSu/cC
Phe71iGeje4znijZgQJytlHN3rDFTYP5Dm85vSATgjszSM6qNbSB+wztHbzRtddkZYnk5Z3qKMUI
taou0TXzEOqyZLbtO7N6C73YO3pz1m1UE63BYt14eXIerap66zcgqvO31KQYlM1GtlaD9FTKjU8q
9GgV8UvhFZe5G5t7wwqqgx+WcmWYJfRxFSxqD7paFJxVi5Rqc98Y2rQtWj/deHXe3Jeu/PKfPxf1
vv/9c/GQ+fQ8yxCe64rfP5epQg2F1Gz3tUM5B0xd+VBNjXwYtPJFmcKbBZiiYradnbKYT6T+qkax
m8jYTLMjCI3iR7VwZtTBlkaPp0/6A2he88BHTjxJ+9PPUfaSKfkZ0kPHQpVX79dVmIyvGboVc0C5
QLXABkNGiV+jLusfi9mDzMuYUAvaS2JbZEXu//Ob4bj/9iV1DU8I3/QMYXimvnyJf/mSCkCPs2Sr
+HVu2m5nWH2+s1gbHkljZi/JUN55VqJ/KbycAktvx+Szo+Qu8jNtpToqz3pBWzd4gm6cnGTuT9t0
rLHZa7onzEexrJyz6FF2SXa8NqOldKDqBzoJ2X2vJRjPRFkPB/Nnj6oxTOi5pwNWZR8VB3UmNNO9
/ZirZn1c9JfBzFevq0Z8xIMROCvSgXzfgXLcVMUU3rgwzctrOzKxseTd2qteZxnyMQ6BvOg6w1cz
PrqzJC+cNabz4f9wFxFiuU38/nX1TdcwbeEum2fPdH7/hFrdaNEzh9wttbjeDbnu4x6E/o/nQ6gk
zcC+FGu0SxI08lx1PiR9WXZvbiviGzOTxUNsJ8WDkeH+mQ2+dVSx60HC/AijCkPSZZyKIW6bk7uQ
/V41+8kpHoZKeCRRs243qRcPgoqiblnLLZSQABkMaMqpZRbdamw0dJnNlNMaRD0pUq9dp65Rnf2s
ggfzy2mH4PAhmYP7QG9BuycF7/iQ2Qd+m855Hut0Pw5mfFcmmdgCGx0eEn4RG4wY0+dQkqJilx68
atUAxWyctfcsir5qOuBzTXhn9KbnZ7hYj41ldIcZYBRpzj69F+Q679UZXJnvXABlxp+hskPkMOny
V8ufR+86oapDmJk5uNCP+Z2EVhiQhos1fo3lIvg2O2WdfiGtAjHZRWQp1Gt3bdkDPr/Chva7nKXu
jFS7Om3n2L8GVROguXXq/rBTar/hGqx2uqQDs63fRUCY1SFMD5Y3aUeKmykK1lprrg0vwgIAEv0Z
CfzgnGmdvCHfDAGeloo7YcMa+pdTQM1b1Njn08eY0mfRtlFtRzhfEyts90HZHWO9il4iva82Nrn3
czlb3sWnPrw2l2R3ny+Gkpn9xiOm3FE9tI4YclMfDXrqlY0zXWH6Cpk/BiEWfR5UzgXIP0mfPGsL
3Eh1Ar5N7oYGvr8dzNXaavJpNekJ9lfLYLPzKbMW8Wcw3t159gf9Alryz0NRYEDDXtfds0+dxaqV
uX5JDGB5yLbv1DjH+KFPXXTndql3OxVYs4+BE332B1gf6WSz3ZCtfe+O6Lj5pRl/bmQJ8SjwMvAx
lvZEmeliySB4IScjV35yokY0XbSg0cOtxDuSsiYwMr+u7kwN3gCStFhn53N9o2IFWE60Lo3qjkzF
y1ChHdGwAw23bPFI7IDtPEyIFIfbymbRphXgItQ8NUWd+VECkSbjf/NxrdlDED7jx7LNoow3NgFb
trXmINq4LJe3Rid4cqMaf4HlUN7YQePcta5w7qYENN1/fnJY5t/vS6YpdMPyDd20DBjc1u/3pbEJ
8i4cXPvLGARbc/FRMJYDmbeebT9nNuJ2Adi0v4K1N0abhvL4LzE1ugcddpOWmoXayDJbtdVZNCIr
r885xafZRFqw63dkvzO2kE56aSJue+ogxyLBL0OdI6ug6wjxMEq1w8aHVRTKGzVHxa9DgBC9oGcV
oqjTGvqqtAv4bCZG1//5fVLLid/u36bjmr5nO55vCMtTy8RfnrB2neBurDnVF81KirVLVmhf1hXe
ogCZ3qWNgh26dq+l5/U35JPRL1jiXoJSol7Z8102a8F9aFvfh8qZ8Kll/8Jyoj3ZYtQ/JXW1UvEo
MOMD2dBqp5pGgUUoCI5nsnbm2YrG5nrZ2qhYkHd6fpntKN9lwhgwXsjinfBCj3tv6n4akDdKF1Ds
3+J5uLaqvvwcTqm3HTAGOmboLn6K9fIKME7QKr3GcTPvP2XkkxXQ92/jC+IKMOzHWoKOw03ceOXT
UpfcVEVs7VRTm7ryDlbqISXfVSG8LGB4R7I8Jn1ZPWGQTYWla39Mk2Zs//On5f3beohnrUshzObz
sgVljN+/1U3dmh5VzOiLjHqcoI3y0+y0wUOS1+5lKJth1dn98D72EfiB0HdgK3vGCxo5Oyyxh3db
jtne60W8t62827YRSBcTfMmNsRw8Kms3qqnOVCyyBbUa1z0lIi3uWe8g6aLzs6nxQr5HLBC72JGb
y1Dr1TkwpuFcYZbx0k32XdQk8x2iROWLL+wf1Du6W9WKliRlV0XtjWrmfTysG98djs0ysw7ZqoWz
6e5VbwxufGvmTbsLfZGfogVyBgayP8uFT+Qs2vH9umuH9gxqD6iliqi+j1H1IJAR99gtFC1KU30y
fOem7yz1vVw41MfIbT7yHKsOadKSTMl0UhipzlAzlcvQtgsPbgA5s/Un99ZFym1e2Vbp3paNdWlK
ezrWS4fqVXGjc9z/4YNXH+yvP1NBjtI2dNfULTZrxt8XwgNS1HLwQ/PzJMJmUzoViFpbG66HlC88
aiT+a9kkzo4tRXLr1J7zkM8I77oILKoWdfDszpYWcFC2wIuplNyWgRWvihZczTQgZaYOaEUVF8/l
3h92lsZiFM9xD9UpUi3jRbIkPv7nL/W/3aqFbep8nU0dJqxpmsbflpCpZdeeaSTGZ9cIPrWQmm87
7jK/HMYBdT74jgYLudld5YhL34IaGTZWEfj3dS7KXcr2HiMlNEjtogxOtRc7Jx0IzUFm/5+z81qS
U8nW8BMRAYm/Le+rvdENoZbBe8/Tn49szfRWa0I74uiCSAfVqoIkc63fTNPZ64ZqU2DNfAP9rF/0
+tgci1AjFm8U9Q7QNSihZFo7XurtDfB7B1kq1Kh7L2X/Lf2v3o+2j3Ek1uJ/eaX98fAL07WEoxmO
brrz5v3TK40F3MSefay+RGn6I8uuhOe98xBF1iWcsTwSn2OKNF6heGSuPtpkKW4dcdIw2Ho/oUSj
ZiGL0TSDiPVy3MgLyMGyAyWbOfrhHUeS1uMvqHeHwkAZjAFaK05/fod/y6I61LNU05ise2Kg4A4g
jAoAPXDDRH21pY7J3GaHrXZ+HwLq672qz0N8NFcWaM2OyMDW2U1Vpw/CMY2DNBvCiTi78VWz2ZmI
6ELAoioPcmyexu9jU/D+zsIsg3bnK8Omj0QN3ddptUU7lGeQ8s6XQE2wp3cA4xEhsdnEmi9G47tf
rN5uljAXUBfReuemShBjFXMHYkOEg/Mgu4Ks8a/F5CG6OXdkI2u8xhsxAzeD/NwO6hweoiOaimcD
QOTfHxNbPge/zQEWaxoXYKttO4AQ9c+RASQrEw0t2y/WAHK8rEOCX7gLrCOlt59Kw+tXZl1bu2Cu
Kj0YblVvsrPs5dWNey9R4bEwzYeMJaZsHi2wU7zc3lADtZ9aDfyHkxvqUna6AhsWj0eFw9zr5LdB
3z/gTlRezNK0z6YfimWLsvIbMHcYVfr4MtUFqD9cU/ZZ6BcPlVI9ywGdktULqx2bW+Qe42PgT8k6
8QblaxMu5IBcZO6qcIPx6BWZi0+8x6t/vjR+eg/sA6wHVjH6btAV3Mgk8dJJLcJ+fs/vi8zRVtWi
+nacD9B/frVVmVHdygNSKf9sk4M/zlWirn4f99EmIpSSWFP8dq3P1y9tUEFsJwXZ83vbVi8BnJDX
RMdeKC6HbJ/Xiv3SR+jG1/Zr18ChSzq1Qq3Js17tEjtwKIss4DtwJRiMIHJGO/RKqAl1Zt102YDm
dQI11HXLfVeQ+EMoJOEx0X3soqH7R9DnqrE/svDogyc3b+4dAfZF5PWTC0HgPBmNcw+cTV/3LuJu
IW7E96Nfddjc4XsUIV2xZOECwnxor3LsMOHglVSKB2uVsb5GMqzKp2Qhe98PebM03Gi6Tdg4nsxB
07fiv0IpUu/kk/zJh8gKRtrTFivmm48mecKn8z9VP12uhdG3Kk1hLeS5Umbl43oplmMHtcDSKLeb
ddfn+o1ZaA0JDj5Wn0vD3CZ71cIV76W/j8vRDN+4Kjk2b8a4WxLuLot+7j3qrWW8dxCb1k6uRMjL
XmceLUvF4ANOYVxMjmjSIUFMrMVAUavRrTzkXoOYgRemyxlN897WmMa0t7MZLjyPa+eD2rTwW2Jx
/Tg1slvlIqZ22UejWKNu9Gg47nhrq1O91Pqu3sqqPAyZ1i76zkn3XVNMt7JNS4EHK5CeZE22F6O7
z51iPH80tWaEfn4b3WS62dyY2Q9PI1VcJzgaEWodX7D1+kG+0b9xFc24G7Tg0oz28GKWlg6aBvUm
HFL+OaqPmWmgVl7GtACXD2NwGY16Wi4T/+IhbXbnqspwX/sR0QZShlu/m4Z7UY76aeYfOm6XlcQn
8YAC5wJSkLFdrjiQUXg5afG94B2BLv94y3a5uFeHtF1bWi/Wsjq6cXibjeVS1t5HjKW2NHyhbGEs
E2L0iSUg7GVXG90z9GMoOlZ/fbbDJtLemYbV13vZIQ9JD+xz45r6rGXVVws5WvY0tnoOkqK801zE
s8vG7M+x7WgXrwWQBIi0fEsQIEuRdXzO0zTbZugp7kw1Lx6x/rqVA76EwrcPgV0rIWp08DrcxjgP
jjMQexqHKxTY9AIZYPE+QmMlc1Ri4/QxQg7ziwwXNasBmWyoDovlyiGKEGBNPpjD/J0l1VHzEZEP
UqqJ1Xj7LOv1NWoNJcqaBHTswUvfdAR0ytgavmNUBLAYS827bvKRx0kba+dF6sjc69jvQxKeOdey
v1kklSW74ibL0nHP+zhFseK5hemFSd+AAGCd/zq4c/WjrUgNfsaZaLkB4eYuAnK5L1j1LaVyQFrZ
6O6pADGjMrevgcprWSoGTGNyZ6elOBU93/JU9Cg+o9r4ZXJmypKmDJdUJaRnYCYiDDapIL+XRaOV
X+ANgT4K3BwuTdu+Qs21kqz8MgHy33r1VGxlNRGHYvCAhw1juZtGo97Ik5GEXObw3J57RUHeyYvH
tWwP6nDXRJr5WExqd0h6w1zJy2iVfVETwoVe1iMd0KI7mZiWAVvQG14NbIwXpS0NiqbxFiP3L7Jd
88Fug++WxgbDSzwcg3m4aBR152LYt5ajCtW8GrVFyhcE9Fm3CgXFzn54Hc0GCYByEeO3tuxjx3y0
1NZeDE09vTR+HeP2FI5fzciHt16J73qU7UiT+IAwlZ853MiIgM61ZMceLEhzb/o8rX7EfnqrDJ1+
O/lhBmPaHG4yYPNLCBPeJo7FrO2rtN5uFE3OWm8I6rUXJYsK/cSrayqZt9A1GIIVX+kmznxU8qNX
EaguO6yyUs5erynnwUYHLBblUTZ9tMuS2ns9/ykWnJ86jEBX1hMftq0GC4euKb46SYhsj6F4j2Om
JyCaXeXGzQv/lh2Os9ChcJCJpc3y++xiiuCWFOUpUvX+qA+acVUb37ziFxLPsmxr2SQPKUAbbFqG
9kAqkgh2y5LBVbXgsY8B3AJ9iUGRtOEjSh32Ne5K5is6LS8e7n39R16G4WOhimrljCmeR+7QnIf5
UIgIeYes2qle1pxVx+Ywl2SnHFYaerE0IfGtZduncWUyYHtpPUDa0U6VUKdj76YlBjp19DANpMF9
wBc/QnwzGsP70ZlBuPCQniLf6k9rH8TY+0kQ+MpNlGgLE6j00RYIx2ow0joEK/VupxjNzXsVVXnj
NNaowyzstQHf7rHJMDCoCh6TyEyrxxKi4BpjsGDr+Fb5mOnIWTKr27jFUBWlgZGokyN6OVdD27Z3
AVrSS1l12q48sMCM3qsoKrpHeIngj+bB6WSpZ1H43xPx4MWT+hUo+LcIiObrUJfewq9M+yGpRL3K
HSu4hf2Xb6J+UM+DUg4E+Uf1kIz8SIlVILGCn8/SUkV7A8M23qn821va2Fwg5Zkrvxo1Ntndd00L
+p88GkqVJD8jVnaLGGuEpzIcg3VVABH+6WQiXcVWwhOgRpZ76kuxw2aRB6AwrKeszPRD4Y3jzVwr
m4Jvyg+yR1DAyULR9AkRUzV9tH0DSLSvVAfZ62oZmovo2gOJp1d0Q4/KnTttZJWscbTtCeitpzFL
H9GjMhZpq8QnN6+DqxDaTybD7jkM0nxXwLNZWwhTPvu5qxH2K1RUWeh1u+Akgia/azJmENNH2GZu
tkujOsJmlhNq99ygd7suhlrdyl5uFlTukyoBn8Ul+35VAVN6MpDRu9q98Y/PhRSYruU5ejtsBPaM
ltrVdziO5UCTSyy7Yiu8+EgtrpwqrZ+RS3+GmcT9GfVLMt7umzN5ALXmk0y4J9shMLEKn08KHJBa
OrbGz1OQvJ9kOf3SqQrnze9TBCrsqL7z509KRfDPTwIEVz9nlf9sKb7yIy27f3wSrN7dpFgL5lIT
lOicjJcpenmo0mbzL5u8OdaRy2T9e1aeNJowVIvAGQCkP+M8beYVgaLCp7CjQEf4s42PosrEUyqi
18mP6ivCf+Ip0GMQrHX1MJQsffrRW8lBcLGxNQZq/X5K0IyHyABVJKszYHKLCp3OD8clnEHpV2iT
6Dt5RSQiQVkUMUm6uXcMo2uMBc2Nxq78QPQnvOS5l+2CBJ8FVmsIf5hTePLdJF8EEVvKPBxgl6YD
zliJ9SBH+MMzmm/dvewPsB3hs5uLrIUar6J0VJPD6AZPTu1aCKbo7MZVa+tVujIDCZ0T3FLoQXO1
VrJoF8dRBN6IqpuUA/Karr2TVaOxYIYWjTgGznjPRPwkHCu7s+Muu4vZcoDEJJPRFTwLSz/i4Q2z
9Ch7QYy057//gpr+OfMwZ0JdVzWJ1ViwhMxP4azIZjYpa6dnhzeMWwKEk072dmJi9FLEsRrMtKNz
a6rG0aoybir+rxDtPBLN1mjeeNmbUJ3orqjy+K7ExHrvxGZDGjGCWO6iJaoiTLyt1VBZj3nRvagd
L+Y21ZurXzuorRTTPlFE9zJ1/bSbTGCcAeJwL6WO8sZECOxiGTjkgA9/Px16SLN3ah6dfr5a0cKQ
dR2rPPfYkzyNwLPl6XUx5YeCLDoGXAwrZzhFZqTVKQV9+uz8+kzXreOj42bGUo7yTQT9NGbHo7wG
mkgkNceV4kTDciASeCNQmLspMF/wmd4uH02uCSZGHxBtk23y4GHFszFQ130/FTln7WSU1rOKie7J
x19xl+spem9z6aPtf5X+Ps6O3F/Xc/9b+nSVOHTNLdBpcq3qbd0p3jYKwnDJBm2ad2nTrZYGycZs
u3z10eZr7bTqWk1fy9NkR2eIcmmkdrf9aLNNB8G0UZQbs5++gwNHHrPWTJ48X92bOmGsyexRqq5D
5w7993xpZUH7KjrzAfxYAAhHWdMAgUl1yotedvWXv9/ffyT8dZ09Amk1CxY6YVvZ/4+EUWaxyQlF
E7wiVBPGB8ve1Xr2AMGr+WE57dYca+2L6jvmMhC2fi3R1N9XwWRtIfvnpxz1+0UOcHABwoqbfD4o
yPqvrBgkqKyKurn8/U/WP2dNdNs1bZ3gpqU7hmOYnwJnlqb6YUBW6ss0DqvInWogIhyMpMDz2bab
HdvkeNGr3q82dbCx+MbPbiFSo3u1s/oItQ+4uQbFijQC5Kk07V998PqL1EzVc49m2L0yplcrVfvX
ouIHEljK7NJgBW268DNxHpuK0OZg4K+dJ7zkLdfRsE2kR5bkQQ4EqdDjWxXm/wLV0J1PExP/cce2
EFG2bIOsKHnG35NHsOhBYmSz/YDFhGkmZX4iP+PPRt4U7fmQCj8/eQWccwLY+0/tsipHfIyVbYmZ
o9WaGHj9zRf5NO6j+nFu7kLcgdUUoQlr9Hc64ubHwHRfIQ4QA6mNEYMG2zc3jlHTOw+BCbocYM7f
yCbQWsOemXRCm5ZOeZFexcapdkJjhxzdcKcWZY+Yxo0Z5VxS6bg3/apFtWU+QV5E8cpgAXzCP8qL
wDAbLzHWcbLTrNt47RW9IRMlx4QYIUtOYAzxfJClpjbyBTLL7fpTR5ai1b6QAy0elaXQEJKt2sJG
Ti+eloEedg92Yo0XvpC7Nu1Q95oP5fAKYyq+f++3CI2ySK5Psg8Qi8iy5pQneN5YZYOWqx9oeDbo
6inRyl8l2SYP8dz7abBsk711Y9h700edpp/84qi6LcGHMbk1taIgLv6fg+ycHATvN7kxFkdZ/+hW
IySNSRoMJGld/HaVSdno85tXmw8q+JVIa9OLM7+HgdHE56nJrv37axiQ/Aaz1hacwtw7u/kgwZmR
SQRVIS/Slal6a7Yb2SdHhelU7VFdHVmozO/y//WpWjfuQ8/49alROqhLZzCBbKTThIIuBo0Jknuv
NYgfWGmFe4W46VxltRej8ip6ovg6AgynbhDZNc2ar/gL6xdU5Y2LLFmewQ4QlwyrLAy2iRMgHNkR
sc/HRqIu17L6cZBnVOi6fjSpJB8WrRYjk9L0yhkgEGJsInM2gWopZ9n2cQgsP1j6RZgciB7HRzS8
cACcS/JQK96YL2SRrFWyQRv1GrVBcor8DAUsp8jWDj/DqoqKap0is4GqBHrQBLkGiG/tT7/M0c/o
u+y+bohb96NQ1+/Vum1vXWyDhG54+dLMKkIvZdHhR8fgwO3bSxZNJ4I/ydknh4fsqeksvMbQn4dB
WOvWrKetrOaYAy6MaYyvZVD7TxUrFs1NjOdkGjsIy7+dZXU3KSQZlptNRFxA1G88zYcRcN+zZ+XV
Nu/Z/uR5UKBoGd7JASi9jQs78KybIXS7o1nkSAgPbvEGGnS+gFMozioDOHVEWEjctKMxLWQHULFb
IiXNY+f5BeoyCMrGGej10BEHOcAs0aRWCLp0Dn6qxTJOPaN76F02rR4abeycq81Mwvk6rBBOBGQV
Q2BjyazvvFAYT0YNNGvujpwYNLfFfiXtK2vtBOZwmMHF8L6QnlMC5VhKxblBXWU24lmSmOEX8T6o
ixRertsch9z/RdgQQ/edfEJxiwfaeKnKkvQUEMzX2pjWWtgoV/QWxrvRJa5UgCHdxZkY7gQqi7et
cZJ9sqXS7AJ0UmAtZZXYxa1hGNYBT8VgX4e6volVLX8Zs3ojvwtraLtl0Ez1JU1KUnijab5/vQgx
r7Isz141nYcaVx51PwRDeW9i+CTPzLQYCbTChJNQA1RSDN9du8MYfIGr8f5DCA+Rvd5Bo1PHq+Oq
JmW2tCqEEZQOycvMQNu0LuHJQW4t3ffCKAs4Cb0X/ts1qv+fMX9+BNfJ6raalwUfH6H4wvyX17L4
862MM5WuAnI1bN1yP7+VTdNv3NRqh0fDmJxrnLRX7DvKV63FH7NDo2UrqxmyHVYlCJhVZAaXfUsI
cuxXXu4rXczXYxfLDEE8SIJKBCT+PyXFsF1WGWO0laX33tL6l9QkMiW/b1vnlRVpScvGIBcIkf55
z8PeoS4LMNQPRtUjvInqrlrp2s42EOOUpY8293+0yXFufsU1dDEqKVkpNGOSfUhw+tBNJZHHxPUO
nSj2YzZF+lYbPHsztrx53uu402zQM0YTZUheu7ZJVnpd2YfSRVDUrO8jW0lYlVnZPgzClOmZajR2
33Ff1G6gMumQ/sLvchQRgHStOziZyWrlPdhAWp4LYJWbrnYq65IMWYnWXFg8i5b1Rx00+D/O1bDI
V77uVQ9+Ohm3PH+s+WaAzmjjvJS7OG4G7PSc2Eu2AUpO154s78n2ho2sjXHrXmWpah0VlTH89GIb
+emFbFSs9BUFLW//MVieT5Rqo86nvo+V5yYtb2PZ2A24joe+DktW17ytH6ola5W+eCYEbIMEKJKD
/J9ErntH5tIgeBt2j12TEeHlf2ThV7CEUz6guJXZ5muRhl+DaEq/hVP0alS5wbJ/8LhBHRCgmEM+
zANC3hOPoVky1fUukLl5ufRelGsoMcb8strY1ktD54/4WFhVWlt4y4+lFAqleC7AjttOrZFunHAq
96zHnQfSxLe6HupfC9OLUUz09YuuB8XFL2teQnNHG0yXggfr0VUzf2+HVbcpeyacOvom+0k9B+sp
wZLeaNTZm8Hr1zrL/0uSsK7oNbf4KtzoGZZXh6yfMA8kcpWVbOdbX0bYA7/MWqrbvrXrrV24ykuA
eI0ckOAftRa9Xh3QV48espAAzXxB1TeqpTNOzhn2sH6ti46UzNzReiR8UbJSboVXe8cpTcuVlZru
TdTDcEGX9Kmu8hr5ssJ/NNkbFL42Pne2XZzGykA/aczGZ2ge4aYJ9QxEPr1hgbCqgvXTRfZWcJ5s
I3tGZWm4VNgmsCVhVBxO03b0FcSQ2nB6bqI2XqrY3xzlSbbrr1uk2x6Uuldu7AwnWfnB8F72tht0
K3kSpovJqvEca4+kWX2uIrRZpnEC2FHPu6Yw0h8/qvhE/aqWhVcdCS39syp7w4qQgzy3md2VwtIn
pJuSe3QNEv9m4B1CvzN/FXn1dbM/dekdNGjcyvqPPnmG4plrPbZUMCH7OPM886Uc6grJDgTnAKoS
so9J0HTC2if5LE3nFSq+UnZ0LEbPvI8n5+69PXEtom4giZ1m8G5ZTf+Q7TVLkmVaIwgAaSm5SZui
WQQz1EQZsWtJA8e4WlPZX8DJ4gcRIavbtQBrEOdd21ljH96L+NXYB1n3SMZssd1EI4eXLGI4xjkb
kbGsS6x63tvK0jqH6qQc/gGumdt87XYE0u4xWbB8BeXWReFb1ft3duSFP7q+3OJUnAeLIn1LMQiP
FkV7ZWdsBos8jlC08Kcf9ehdrcrp33Df+T5VufYqJmNAFQyBu4Gw9wKVeGR2PdtGUjBhBwGBzeU9
pHroaXYOQa65KAfJUq03eEU5TrqUbUoFZWahBFwjldcggxBu0e/8Kbs/znN6rMeCYMrXnZcOCxeZ
c7imsb9WrNK4sMdVYbNq2j5zo/YMbguZODOo75WAtbIzVd0XlOKung9acaGs/Kzr3tlN4Uxqkswm
yWLy/VQ7BhPIn5n/1IxYU1h6mi+6arABoHEg2AdNpMCzzvUjFiKQWQWXv0FBrTv4Qf2izf5s8uDO
TOLWT88YxCtH2SSHWgGikB46p6uPsXaA86BmBrskqsyVEKN/FWkz4V5ljTjTJca5idRuLdw8e8AX
S8C91f03fQACU7OGXnRxsYqR9fmWD/GswKcZj26I+KG8UuVrv66UzwatuqWIraVU5pnQVm6GwdmZ
KwnL0HPaTwnCbn0ZbmpbmX0R6LETI4KHiD/nEiQkUZOo2VFIT8NcirQyPflF1exyHAjfS8F/2z71
5n7dr1Wo/KAD1INLbBT2zVwMLFU9KCYHWZUHU3cya/0+CGVDU2C0wVAntrRlrhXhTYf0ZuLoyTOQ
H3FwjLZeCQuqM3oZKIMFRAegq6U3TqLjwzp3oIdWrHq3dQ6lH7hPVdIuE8sY8EiBIpH13biRVXBf
e5zkzAe8fSLSxRDAEtS3W/xc+apZfedh7X3BtD1cpvksUKbo1SZLwuyELC9YZmR3t+Xkd7eaO43L
IIC9riYkH/Q5wuTPsaamD429k1XPH02y5JS9sQpnN0MVwx8tTp0TjuQOm354cyjNmUsxV2WbPEwF
K5cFnEMsIh3E+VAMuq0IgC018mEI6RZIKcj6NNeH2gfFJOu8xf9T99Pq2VAzNL8y9UUFP5xWavaT
DSKinZnJfgmgQRAb1h1YYWsTOEV4tOzUP7fOnHBSmuqxzTPUL1D2/dG+JUmc/8wEGNKqEs6jwrQH
cCBpzn5fiUNup/E2Kdvyjl0nEh9pmbx1GG7Ks7SuuPojsxXAPW/J1Lr9e+RPmL/Tk8gSGq4tVMLC
rmnqKrfT7zEvYpRB56iF983MZ/mDSfePKbE+ODA/Re3Xb2k8rV/MFpnrCIP1ZRyeR4E1nlZDK1ZM
Lby2YtjjhITlX+nprMjySxhV9b51V7pdhNu0yIO7ILtL4uaa675xUBVTPxAtwNAlL5Jl2LUgYAxI
GeyajFWujqh+DYnK1MHlYNCi8blpnzVDMVbNiH4bcbtmC/2EcLJeQalpAmwttIM1g29sFfYUgtIv
QkNcK9Nfoh8gZ/WbKX/EjM4F6YOCsSC/iXOUk51UzdO2adU+Ku6EUZFPAhOuvbkjm5ouIVYqRzu6
J+iBqrfo66s54sTlddCRQlSkj4pqk3JHIXWR4dO6SUGmrnoPfyonSJaeqeUbqG7qpvcSfTOZ31pD
ZPuOUMvaJj6+NBEy3RABH5Z2VbD2Ntu9N4XJDi4uWJkJ3FBs5gskeiF04qGmhPzJdU6OJzbRcE7L
xaCG032PaHSk4N44BrzzofeiKSJiew2OSVkDvCs2o+6IRRz0pO7jplypCLLh/ICWjNKLr3GOZF9n
ZeU6871soShlukp9UdxFoAGBFIgzItbi3MAFi7WwxZEhWKJwMxwAHLtHHAwRPq8hkpEzDO5jSJPL
ZBCEHPF1A4RYVnt0+FboYZLMj5r9hI49Yg3FwhqIGERT+y1VS/0EfObND/StHbBmsso8yhZeN5YH
ouF+46enVDeehsjSD36j2qvYRL6XVYu/jDS3wTvSqsmxPLCrS0+Q+dNTySQ9Boi+tjAyqsgr7gOj
eDDNJj2YIalqzzgSvr4ii2W9MPfuAwdzd3zHnSA757oVPVdKstXsvsfUKqyXOenIWwMwXVcZiySw
QT8UAQZwOOjBlI0WXdc159Y6TMAg1rOa5wZT33ObONM5yAGoKDZZcShsp8LDZVaFubaxB8M8FGX0
lKdef/ZGgrIxmhmOVnm7dhS3DvvRBVOys0e2FFFoMdxrUdVe5EHYKCcOZYYFX1ABuipV/aiPNVA5
3T4VZGOvPUiU1WgFyPfb2NACtl323rRo1LNfOuYTNM2FEwTHkij2QUmVYT+63WsKf/xsiAFstM7P
qANwXQodY2F29IAbwU+uugqBBG9yxHZgJbtKhb0MFf2b2pdrEQpeL+MwnNUsvWngLuJOD74Wkjzy
GKPerOKsxQg9DdYELNxt4tv5ChHllTX4Xy2hd/8yrWm/xwyY1aAC6KZmAgaHovAH6ZLImpvH8NG+
p8hrHVAAtI7gR1a4mkdYBCWoM2Ed4i0yWKoLgocePtwJBtvCgS9oOsu/T7Ku9tvmX/41uIQj2Oq6
GqnPz0zyAci56Li9v7usiVHhaCvspPMfnRPMFJqxWU2GGy+sCN0QZ3B+6kr8rW2a4dT27rTPDWdb
qjYraIJYO1Yqw8FTAuBPTWhvtKBE5XxC27DtghcQSeqlnoJLXNsaUIMuPKetSLYtvhDmWm7GMU58
VvLQW4giegjb8p451V37RZ/ir5WY20rVn8ME28HIQEPMsGI0zOZwd9S6LV8Xkjhtaalrze/2aVqL
ZWCq3XL0tQrnKBtSy1ytLCtZ17199CEi4UKQLtIBb0JkI3+6TRhszbB5FdmE0F+R3+WO4R6Erx36
ULlHqSp6irmHFprjvqU50nX62KpHUCLGLvOZznIlibamJ6pj5K+rGWXbtj/N0bhyd8LJqpL12KNm
WnlxexJq04DwdLEQUItjU7bNOUkxB7b8vF2inhsvYtUJiVpoN0j5K2QTQnwz63H6+fffX/vjHcud
ON+PoNMNYdvOp3dsjm6nXZp+9j2z1eGmq9wCsyfP6JdkGe7rQLBIL4jxivnuLMo8uDWd6F/4Mdrv
ASh5D5q2CVGcOBqmSJ+x8WjzZbZbudl3gHjiOR9BGOKmZHcKFLXGVghDQONHVW1deHyzRmcWP3GS
sbcBazycg+KTpsbxIQZ30obdCI+et93fvybxx2MyJ0sBdfCs6OQgPydONcWuB3iy03ctT75hg9ac
gDskyLGlPrBOpFVkNlfE1RlkxJYti78PRm1YEwMGL9znziY0xRtK/u15wF0WLZVROSaQ8KMxU1d9
34nT1OOj+fc/W/sU2+OrRapbhUnpCM2dk4ef8AxazP4LIJD9Pax4PtTY/Oq2vVjh1IeqhueX+8y2
wJRMzZMZrIl271Eb17/kzrDnXQcLFuM+3tpFf1G6YkG40j3U9pgsIgcxf9T/lxq3FWtHR3sIS01d
j0G+Q1BJXTW1f9QcxBo8PP+sOl1hOGLtB3+qV4QanW3vEBzrmwRhkhSDTdyMZl3s5NlThmxj98gX
ByR3jyV4y3XpeUiX+GF3sq2RBAh5Vzi+eHi2eVQvymh8ywySgQEUwmWsjO169Ad7k5tOwMYt71Z1
1JXQB0d347f6JsjN6lbvmxRSfmKvB4yuNp5hRLzCXZZ3pt8TDpsaCGJ6uaoMv1l6BSs9N/oKky6o
yzfFMMxzmbAgUxT8bjUHp80S/vvCjsKR4JH3ALfM3fdG+LNloQTNRy42h3GPZm2xK+oG+C1hii2v
WO2A6GyIyu43VccHF0UNveowosqbYG/NySmD/Sl2kSGWjIGxr3t/WPdofi1dy8zuXWTMd27X/jDR
HkxZBQhtp8EguylqlnZXEDtsiFSApgdvPLmiiHdB2WuLsTPCifBCtjTLZDniFX6j2wo+rCXij73q
BtmCUL9yG2YvmUHGH+sGLT1iUMliKtNWfv8Tde70vs4Na2d09bRsiNmqpnaDIvzsCwT9Lp+a+l/e
VJ8YNO+3soGehE282kWn7hODqlU9l+fS9r5bVRiw/OiyRWwr7iYGsrPR1LAlS9t1F8syu4vhaxhi
Rv4xT+DMM7dsBqO772aHPqh+Dyk/yt+fNPE79kv+dQTQYfhoguS9bXwid2qqSKq0LKIfA2aKuGBg
09ur+S33SY7N+9jvhI3xWEHqZFkQbt0kWr3Qe8DJUnm/mBCyikZ8OPRko2tWvQGjQKQvbNLbXM3c
tToFYjPN25Ms7kN+/kRfG6mJbV4ePDdMOf/y3/ljvrNJLpgugAPNEvYfAjO66KcpHvr4Rx+2V2DD
2r3mAnevQBgvPd6Uq7GtkpsGNTRwEt1SEyOMNM3Rlo3JhK3ouHrXtZZ/GZwWBG1s64Ago+7e7h/c
3Hkb/bF48Mn5/xtYxP28muGL1wWZGF13XIOJ5Pcdo6WFdVpjWfBD8RG+mZBU7HP7sUkilgrIl26s
QQyLQPHyPZwd0kPAYu9RG76xE/eQaZa5l5upTtXPSj2A18v2osctK2/Z72j4Uyx80JV209dnXSv2
EYHDreb4s2AJxBoU09xD1U/qQvfqLdZA30aQYq967ABcaapzlHrVlthw/JD+H3tn1hs3lm3pv5LI
d2ZzHoBbF7gcYmBEaLYs64WQZYnzeDj/+v4Y6aqszGpUdb83YAQkS7ZCEeQ5++y91rfGjrYZi2k/
zF///Tv3FwXb9UK0dQ5vtmyoaF2dv+hl1nKAnDDn2YddqiJwcjNmB4+wfQv7Xkub/GTOihnglfpY
JIKihjmUFmGcyrkLcC8BIJ6SizbL3dkokwa+tfJiEVx/p9nSkcTCUer1Z8y+pEFi1vBRL6ZuK4rR
o6kC+ySL25u1il4HeWCNjjhU4XP9EuHrOXUDLPJ//7ty/fzL+43+h6JFtblITcX8y5rQTaUh7Liq
PgrDkH2UtNMNbmCHoO0xto4pZeZtmeY+Opnq4qzxo94nn1G7ql4uq8au0J34cn2oHVq7kHuAPRgo
K7FbZcOQ37PyRsfGFt+IYJ7PEu1euy+DVOpuCFSeAVXQHsXdeKPz3O50gEMp19bB0WMy7QtJv5sZ
993k1bfUOrJPF6RZkuMA1aByNNdobOyusvalNYcgYkav5bpyIpQcLX8/ypB2SQkb0M1U2OMbi62R
vtchirPEGwgNcUVcbcMPjljrg1FW7qKbEqEmJagUDDq3YB+qc79Rj+LSaYmwBwiOloYnZgzSs7QU
rc+I4hb9Yn2jzk99v6YHjpwxfXoTU3dZNaQMj4WHEFz1Vu0LJSESTzF9DOZwctqOLB82H2DgLkPF
/LagjHZXBK1BRuKJW24cftPoiCpuqxtqdudkm3V6YohVu32uGwclieZwsZfPOR1Upg6VEkZbomuk
Vh/J0IK6oI/pEhownxtSOqKWXMoett/Myr4zqLqwyNHwkIH7bK1Q3dg6cONouUTPnOaxAyqWFc+m
3pFpuSXwqjY9NzRDeGOUk0gWcdHHTwb0/W1BMeSCETnCepv2etTlzwj9w6ijR1wv3+1Cis+s4O1u
jqF6d0jr3GyBHUFvXD4Z2wMOaZeE1uYcR813GEUfHT7wg1IbN4Cd9Qd9GOaDBU11gkt7q6ZIKmej
fK+G7qKbUOl7O76byNm6A5bqCaV8IDmi/rRitnbzht6+9bVSVtNdGD2cKlm9mQ1FfVyUZL/YTX43
ccaEebb0B5Yl+ttTMhEhlOCkRa93MFNa/+BJqS2a0gkyKpMTivflEg+0qlbbEXcx+Wf/oaK3/uVU
YZmKoRlshpajoDf8yzo8kkzJVacPHybxMV6eLFRxJb4s2xlYQ6mAbm275YIUO5Us98bNYoAnphL7
CcGMezNd38s5NfZFDnA+MwCPv9L1sFwwWc4xz7YOFScntvMzCZGYQUDhscTFF7wZbm5WE+kvkemq
GjbpeFpsX4kX8P3ltJxl8ZoX1UFD9PkAIqAmQLAaLjBIjF1WK59Xag6ukT3ZJdrRmJkBgS/Lv5Vi
LHysY+wiQ8IxhJ81lamxwxOj7jEP4A2N0/o0AdXKt7zPSnTD45CpireOTyWTL7hrcxbIFQilZK0+
ZhulkTmP/T6OGCjl2yUcdenNmI3LJTWNu35tut/PMP/rT9Q4caXIvddgxRCD9X/59L9v3sb+o/2v
7d/843v+/C/+e/9R37yVH+LffpP/+D9Pv3zW3S+Xx93TX7/zT/87z+DnM/Tf+rc/fRJUfdov98NH
tzx8iKHo/07A277z//aLv3xc/5enpfn4269vP8q08lPRd+l7/+vPL23afMUx2Dr+gdjbfsDPr26/
699+/Z8uf6vEm/jXf/PxJvq//SrZzm+mbugUz+BH1U0Z/usvwAK3Lzn6b+w8jmmq3NUGwws2oaru
+uRvv2rmb4a8mf4VChID1hb/ShBdun1J+01WyDp1bP7aIQ3M/vXvv/5PAODv793/GQioQlT701a4
YSX4Q5cc8ZlB9MRft8I2bVW9UYdN+GmTPVrqjh+X4pSkxnOhW+kRcgjgS1N/19adJTyTKvNIyBhe
OG5/cEUs/+byaG9SBadIoDfbnUsOA00nKf7iKNqlLqf0qK3DHKgagIYkLbD7XAZ5Yc1Xy9EHjQVJ
e7C+oliZ9w4IloS1B0esHfacZBbDWi9+gn58R2fPdgtlMXactnOEH9y+ufKdFRofojjLVYpYqZRn
t7cy9hJFw+VYW5/5qJmPAuTIpOo++o3ktjCiQyH6yKeDtxXXmGayGZcu02eXt2XGDERDyFqSO71y
1OO2fOflK7SS5EvTrObJbu2FptGEUxGFIA6m9S5LM8XPYcr74j4xp/6M4p1QdyYovBq5c6ixPaR5
dkzrLL1bMTSmCCW8Ws3mW6O+dRSibJnFZ4EjlwqpKSZZUWVEOtVQf1SG9RFZWrFn93whG4Pe01QB
dlpPy7oiua4rGdzaGLk3ykjztx7CxiH9N+nEhfg+11QRz1jZ8jyV6iMhkZpflclXB4VNwBKlQ1CT
EF5x5tut0yfFwm3fRXdFlkd+K+fyXh8TOikj7YiuLA/5QJ6VOW1WPdm5tRxdeNj/3WlQYTfryteI
oLagr+TOi/JoF8Xpjs5ZuyNIaFe2KMV0Z+QAOxkXQ7F3sMv3mWOHY621xOYR9TUXGe7Abo73Sm6X
IG1bvGELQ5zYcJ4aozLIGQLRl06obswG7vRUvdZy/lAL6Laiee3sgboSKvJNJFnUOltW5+oA1V0c
caPGbehkdP9MMyFzVq5eW+kALCv+IrK9Va2+GlfvGc1HOmcPPaHW9pIdaPVRWBnza2ITFlUwlJxK
8CmlrNxOgJoWs1EOPUktMvXRruhYwzGN/ZAI83CY/zrgEAq7DtnNNtej9abPiGhszuXmwLvbGvWb
RbI1u01e+ZFNzM8GKz4wr7iU9ZJ75hoRR5sBhY3IVcSF61mYwd251b/JTfqxql3p0xwCDtDou0mi
sNPJfCsaJhEwO7JFyni68duoxsYxj+6kjD6AUy4vmaYe1NLcY9H0p9ZIXfouzoNVjgdN+jDgATyI
2Xgf0wL3ehUfskr8iBIKBM7MCS+oei8m+7Fg0w2eCSBvdhXP2h1w2jECnbx5MO86MvSm2lOEk8J5
RtrX5tlpBL9IHx7wdJS858zbXF23WT8aQm5U7VUn84zJP/Lr2jF3SkMvT8lrvzO2wwJe0ql6qM1p
BPIOP3ccQFLSm6pM6r2ZGzpRi+dG1r/VheUxFaZmjF2nQda0CaumC78Tmo2LgoUi446jcCMXRb2J
OovxmUFTo3KU1J1H8kAKztcqMl2Js8tYWPe65AR6PHlLO2SHWW+JwCTAijF/6iZy+a6OjIbwcd61
1PUB6KqnWGLsE6sTcBogjmW15WK019MFc4ipmj4ljamfVLTfjAG11aoEmtRlIWmorwJs4I1OLlD0
rTVn8rnmxAz1jPFFnw6HdCadTOmNT9iBNFcLsq/jB7uJiDqIWulRV0P84j+KihzHMsv0gDQabh3A
1DWmwkCOWzDZMm3uqIBiB51tduKX3NZg2ukNl7lu0yYbO+Q1K+k21fIwz5q83ZTTEZuCm02Rdsls
qeK36YRP6pCnjSgr1N7wFuzaiCTq6GAlNQmd6yZjIkWDtSxFEJPOrxPoFNo9HV5H67ueXogw/4GS
LUZukLurhRuyFgXQKnrHe9612VmLXTlkt1oON3nJGaGZsej8MsokPMqxqwjZ2eKOQ7yNqMNzmHnd
NlPsmcZjtI0OOYpSt0Dwx6AhnmoagDbuI7OG/wmEm3QnG/S2NXrNMCIwcYiwQzSDZ1nyRS6NuyxS
PUzjYyNdFnlZfS1NGe3OyCMaxQytEsXPYopiPxtcGfWMtEVcEjsmC1lOGmLcunQ3M3Pa98sSKA4h
fCCLaXwmSH2LKYl3fVs+R5zk2Mxmj8zTNNCiSfPm0TTRCGeqT3wrU7+u2KmlKr3NSkEEw8Zqh8gp
g2KEBTQ339LUss/O1N/Mbd0Gs5hfpKFAjDu8SH0lPCLKmEpVkkd8+eo1SWJ7hpKbtMZvuzjWibZZ
WJQrTfNSlVxb2NyeMFnxqLG7OafLDKoOXQxGdc14tuv4uTUlK2jHDrU1pykfk4PmZlHd7NLFBow9
3BTMvvbAQWN/MiXMNDGo53T6ktXd+rzaB0HP2R+0FDByHozaxAgkGw6qzevTV/CEzfFgL8Ps6nN7
W40QYwwnjDXRgn2yLmYtsSOaaRjZWBgrHvImPUzplCJTcp5HM/mC1mkHLM1NTWcv6yRc2c14RqHG
Ux1i3tmVjgxDQBydLLuI/Is9hAF+qmrw6hRI4dvn1mZ7wRQe+c3KNzarZBE/UyqkltFFWx6RTt+a
dGBciYWEGjyVDimELVocHQiu3i3yaLlfSvM1bplRdvN0XFOFjgatpblmKNbJixd13Mi1zFS2GZJL
lJnndCn7szBGr5ex6lYR2ui0fVsYXmfqqYosJXYb/dPRCJFRll2dJOJLgncWIAZrLvj3GWowcwyH
dgYiKBU50YUDK+o03EqzdolIQWbcbdKM0TwbZbWfDs4Bh+uH038tM0P3Ogw9njzR7O0x7RHgdFRg
jAWStdwZt8PChZcDTDDlHJXhxAY9SQjwWcz8rGsYxaLXygdiyNSNvgd1k7VF/95xI/rwLl5GxNze
UsBTGArTX18suX9dap1IiMi+q6neTkW50H3egk+M3HlVwAjuWtWiApryp0ySHM/adm0sxi0R7LIT
ZryAFsr8wIpF5GuleFklTd4zGL9YGCf5zqeW+IudXH6oLalN2WLsge4co6l4I3a09kXDTlrlMahL
i8VKpCI7AFDBCeTcM3CaPaOgEkz15euC2tC3BMrjam0LV24FhDR5nil0xEJrTz1mncTlMSiRFzF7
91UiUj2nnY8rR/Mg6zlV63V0tK019WrM+N7qsHZRBQ7ws4+zxrueLxKXKDoLd4Qh74zpcG6gsvrI
5bFxkB7iw4E4DI7jgPYnb1GBB1iggfDyutsxELphX5oDq9YWP7bMniuSC7Sooq+q7prr8DTOo+NF
YpIvDC+iJLN2Y5XVPvyTF8Nqm6AywYXagjz4rebKYdYvk81LnQmu2igkNXETtzBJLnC4wcNtNCs7
EpNHCIYMR2UF0xd0TAAUhbiCzCAfGwuH7kdNIEXJrTONMTvYwlNq5Ye1aA591D0kKXRZY1VITCe1
lmhHtxP9EbvkVzH0y1EBOLnLqqjYshYoJSbLl8aWUcPgjIeiZxgG38g3eTO9cjYdFBtxccTHSFbs
S0Htsscl2/vqDPrIWq1XBfTKwOjK76r4e7oOgTpGwlUyu9rPecXuVsynZYA+sHDk8Ep1/FQElDSs
f3WAiJ9GysTMi4nRVrbplJuUmhGysrGetJvpc9KatyUxd22tXWAMMpMvGH0mg/bS2tVhyHvd17M+
bBBgsLjZpAGkCNRqx9uah8iwdmIiv0dVgMmMAymLU7I+YCae/aLsyDm36tAQ81OOo9mfG+wQRq9X
QTfbGqeOFtCoPOIvtPIHUbO8G1L2uFqjQf8Ym4zTU4JjJn9LZfm2oljZdkPmt4T7FHQEZ7OVvepo
/dj4f4YMOA1yF/cJQwJ7goRQgPEtf6yJI7nG2DCksO0TJ1f5aZmORgpFr666XVqLd2qlVyq9asbN
Wtf6EGAc8GHJWkG3DCKAZojWLFbcWo0jt4dQ7CUS0S6q2QbjBmjgso5K5oUyxxbfIpEqXuTNTmZe
hqgGZT1F76s51TtIHu5gVVpQZaXpCbErepKWlAhfOgaWZLR2tqKV3kJqh1sW/a2ut66xjjZLHP46
qK6nnBvw2GnqLaNgA394/xX5SOkifnktxcRETmou2kr8agk5wjWMimngAHKLjfF+WLKLlDgDyVvI
TmI83/LAaEXr1kPXaJ/IYx/HlqXUVC6opjgi0o4D8eIERS7fxmInp1ZPu1CcK3MzD3Qa7FJkyOPS
naM0Okq5nO7tVnuOMSG47TDVMGhgt7GHrpzCXGs8mertGFNLxLIaatVsenFH4u7SE31qSO+wDuSe
UrYSox6IvGyCmgt5p0eR30lE9KbS92xS0EoahIeQ1EjGrEZNwmFHCQYUHTtVjkM96DnM9wuyIHQK
rmixblLUsp8rieImFGJejjeJdhQBzlXOwJE5u8d2+mnb1k0irB39XGdf583sgZb6lurqV0WO+kfH
kh7kiukqI01a6MBv4i8WscNunkbTLubITvrkQW0fdKginrOOKws/yXRxs7iq3Lwp+RYYmObOzhRU
WdlKTrs+YNis8yfHGs9Ag7pDPehPkoMcvukW6D4uqaVPWaa5Yqbb3A5dTYZ1cpKHNCdOE4qWY7fP
y6Ixl1+Iz4xT47skjC/Ivnnb1RfHKDM/yTr2PcooTUGlpFTBNGWprzT1soOO5I+FGeZk4/qDYKKV
GDpGRwVLb/2tx6tHQrA87tTpdUqT+lSzFKSwSnGQq49bxHcho+bSGZjLEN5S09QoEe5kYVv+uDIi
HXJ/NvqcSGzyI+rsvYqTrxnhSWcgE5dVYrTNfjkrn47UvcZDFNq9vNO7td3TuUxdFS2uWmrIapXh
TEQWJGxSjM0E143Cc3QHOLvkybOj2GxRsbir8tepXyBOT6JBgpDdWPL0Y6g+1clx/BrnvSsPA2LA
fPSMaTICiCrebOoEMJFo4q+9tasYFTGSzEZX1DeWOUX3ETOcxJq7MFcJz2oVRn2DfZHTOeD0JgWl
RMyWYaO5jza9GNHaBKE39AdkjqfLAJd6MP266M89I3bWVHpUgggdBjxP6tRaR1tbv5aM7qU88sqM
xaWOlEte9uqhp+IxMyXzx0liH43tzUvV3ERbXRJHnJuIs74ohqTve3tRWE/l52Z0vnQad5rZP8NQ
JdndVN+nOuYvMq5lvT1P23BywDl5wcIVGGp8KZvyaZRZolIIkjK8VC8us8eZsTmhg7RlvKyIHwso
dZzFlkvf0hrqm4XUIFkmrHRNX3JVFg9KAgwoq6a31dhPImuO8BJeTG32Lr3TP6Zr8rQyQ+YdZQFL
UTMCEKhDMfBe//7h9fOs/JGDbTxKaZ8dWmkNEG2z7WwPimnvTe65/fWzIlbrsFWqfm/r0R3CIm8p
LfkYJRXiJRDPO5R/t2OKTAuiDDmzunKMlJJfYcGVw9XEh1Nh73t6b/tESVnJ8uFwPUzaTAt2RUxw
TwKNFYBki5tu+qw0gblRMbsgVpM7YanPg+hiv0HVSmOd0mEcF2hkg/E+oUhMjOH7VJD6gAPDhYpe
MdnBiyEPRPOWxYRoNo1sntnMwtQiZ+/j7t205qMprTQsDGLQbMUIeKWrQCltTs1qfrvdrm7iwOmS
HmULNaEsT3daZF2kyaSGxI7lQ7A8AtyjCaQQCBjJBxgay0Mk0dHvRDDKRf8gGe07S1HlxpoJLq8M
86kAJTrd4Msjt1KSvS6Pb1Tr1KX6l0mz8/2aDtC8E8ABDZd2Y5dB4qirJ8uvqcLSjqIQ/GZhC3ex
1YcCUY7fW803toeTIhP0niFXKTN8O+RwY9THt2jCe9t3jeL4VmHf5L35zWnUl8YpH9qmQSDQjO/D
7LTuVJ/SmpAj3VSGfdaiwWQgoXLRs6yssCVdSj0uWvlucLqLsoxktNeWQn8WMV2lNCi3xI21yNrB
KKrHVQooye5HQ8r3dd9LtFnHl1JLiDnfiPrEzJHMOhyLFP18q+0IUUE6bZCYaLcrPrQiZ46p3eia
eoaSDepi1JtwcjQGj0My+LI1NqH6jwetqppQ277l+neMQgSz4rnC5xHV4TSX+CRs6b0pYbOheLkV
XEr762dRW34Rpf09HemaMGMWPqYv8k63m8XErxfqsk2+sBCeTY5UiEJdC/tQnrsmrJyJrsxk+yA3
XrRC5vmtTsmmt30RqPDiC91kpdqeljSv0z5dOfutlrLSCOHv+nEpCg5FCRPdWANgmL/W+noPFZsf
ZtjgD7eHMo9rXpR/fK7wRoGLSo7Xp3h9WKqZ1+33+5nQLdrpaCbjU69lzq6N/U6d6y3eBaraOJvW
rou6SyzUbPXSrZnDaZP0Ovvr9WYkSczHo9IdMPfVPENeBZJc//6/bz8bSz4N0tguh1PLDymkqtxf
f2PDGlD8X1+H6+dV4mB9VpcHQxu+O6N6GhLaJxOh23tjQJKStGnJXjtPxDnolFOcxzDm8ow4jMVT
qDv9ccLqt5fIYWQkzjO9riLXT5FNrR50yNjrtqd4feqdVry07FZsMYMIHXI7SaXTkVnp/aGK6sC2
WH4TdAuczIf7XkT6bjayLYShLOPCnRcWXMlxql1bOQ9MKqpwXHRmz/W4pwZjTSgdpzlgbqQtZZTh
Us7SXjNFN3lMPk8ySIGT0g2cyOZkChxyLkI5Rv/Vdxax1esCvSfBkxFef84ad5xliBxi4cj70EL4
FxoSHHVJqChcdVP2aC4uzWGrMK7rb56ofehUAmrm9S1saPm3DtVonjBFzni4fnR9uF5x4H8+V7iW
qKmIGaCzQoPZlovD77fK9X7ZHlRzYcFsLMtbRF+HQ2OnCO+2xd7hH0NPE5bfpNnAla9FaN3B7mSD
tum/yQysj7DbSGZrjI8yHtSwLIwbm07BDg/DGF4fSPyoA6Pnlrfgooda09pc89pseRmCKbZeEdPv
ZrXp1zAVlOocrmpvKKJ9PmfpaWZj85WeU8/1Zrw+NNv1fP0oQSRx6AEjSl1F0pnhpKRTt2b9+8O6
XRrvKAnYZZWhRj7fzFo4mF/kCi3+9X1QC7v6+Y7QzbFV6V0aDY6CZvq9JSv2zFFvPQsd9IIBv2Uf
y+uXWTUs30hLIrJt7QIXVbu0KdGXkrqQU5g8ywZHuhnJ9+9fUzppb2SmfbTm2jgXRNm75K0HdsOB
qaQjcQYk8bwWqbm/fgMURnFS4dRfv6aU01mY0eek96wZrbTHO73sUd3DE57iUXex6Yx7jRsNk3xV
3oy6Bs3cEQdBN1QZgaa6OBuTS2vQgzDmAShQvv1WdePTvXqkt0AHd8NOqNuTljtmXI20jl5JoXFJ
Zo6l0sinkr5+d1A8tpk2nHtLP42iOuQYRjAI0r6olAoN/2c9KMnZxDIDkYu6Y02W/Jh22QEAH3Ff
PafnaVoA3HCJK2h/WvUydoPlQ/BOXT0vzkneroehxV1LBsiu54jlWrb0rY0J9x0yupx1ebKjyq5J
aIlav5mNe9kRcCLm8rVZ6PYYcvEytOsUGA0XA4ju97QrQUVsUbBE2O8HlEeefE7tBt6XmZ5JG2tO
AxRkV4V57ZuKyDieJDFzTebeHkLd8vTHgwWwwtVsePlVdEbMvrmenHsat2hNMGsUp1KB70mOGzVI
PHpDyla36VeNRcWHJiSVUoiPdCRAkqKaB1kuSqgydvH7g2XT5HQMirPB+pgXK/UTAxEQYD63XmI1
RFavIBTho3Z7uH70xxcS0ajhHFVIjpiYetcvyDBNEbkbpf/H913/l+s360r6LOiv71pZMsMRE0Go
InQlhX77kEgA6bDoRKJKxhR2snf92z8euqm2fv9HVYdXuAYa5ymjRok2W2HV9zI0s20noU8expFs
hxDj8h3RT4cOvFdBRbjgiQXDgPdy7PrvNFd0/gNyORHHOFNESNXCHeM0WsBWwPvC8hhrUiizcR4b
VtVpYdksJb2gKT+ZnhXn00lBMqxnE9DkkmJSiabjpkX3eimvdwargItf4t1IiKM2xde0Lz7orni1
2b9odcvtZffYW8VTCsKPNq3zdcrtyCs0IDDcVbRbYZlEyY+iASE0WwXBgVPD6K0LVFGa1x5mqOXF
qzJdMqgLRk4nbcQl60tq8T7LbRtovGRFJ94di5m33cO30J4y50VfaIynhp6hhV++sGWrruX0qrdM
dLrq7tECQOfi2qJz0nPOLq0SFdAeGsFTIherRzPD8DgeBXNdfi1EBokd8WGlDWyyrHgGMikhGl4F
g3Zbld3ZAp1ukWwTtuRpLF/TcrRZ1261hTRrWy5va1WS/aaMAE1uN3sdyHoRsA42R6Wa6Q61FAtr
4imZBaQV9vSNvakWO5O7fuMAqgUgEuqCrerXtObTkhqGX9bBbLM7bYFtq4JGZabSf2dnmHa2eltI
c8gc/w4ZzH7Kkpd2YcbmFE89g1MuLO4Y0+2m6qmzgBhHaU54WM0VwEq5dxzArRwd8PSTTo0x53ak
u1jNHa8RnmHR1HSMC5TjgUzCusWiiLjSUDdzeANaKVcZ7D+JPu38UVPvVhZA7uAo6DjgempLJLi8
yheE4d96qNhZ2gZ1Wx5nhJYbxQC0gGuVya6u2puiZpoj3Ulqg1eVkbdT3LeR3w9AUfuoujEVx1WQ
5yWz82O0qps2yhgpjOkbwo1gHoKh0UZ2NFjUdu7lQgvw9CLHU7ST5HSetMR4xGuIHj7dCH+wx71C
y6/OJFd3msDQ1TONQERGtnyZonE/TJSfmhwwhTjTPsfTdFN8Avw74FD9EhndOwTAi40pP5/iE4lO
z52J8NY8R5bxA6xOjsnApf/3OCOZ53CTH9vZyU6LZM6+YeK9X0dNwbvMw/Wj6wMGG/W02KylZZK9
NquCVNCiZMv1NdkhQviqGlHtZpvQfnaShMl64pbbEsDMoeUeH+S9LSCYtwfHpnqbF6cLccGIEMYL
hoXr50JYq5/WVN2T2jtuPg+zl9FhHCZ9A8iy8k5xrn1LqD3col9YKanVwGkNB3oVvJk93dKw2x7U
BIF60iwZd6foYAIQ7CtlfqqpbQjBsAsVh3NsalZkAm9l4fUBUey9gC+1a3pax266FXOLrTWrJ+bv
cDDISyk5xFjbiWMcm4MdWcs+aaCFLQ70JbBuFD7bF+fbTJRFSMe1CZXtAWc5FVopj71X0mr2ypas
TzWtsLtyr1SJClMbUqprVdzDudIhpjVl3ngGdC4qB2+siCxnCXa8MTEmlT4YiAVQbhUTXXMK4+2h
5MgTyq/aVm/3q/RoV/wmlbRteddv6koGBolZeYmadaEA4RByWBOQ5bcP4YAgLusCJS+iAC0s8FQS
ERnUdlSLxvWX+r16ZBikD6gyCNnVhtOMz8NVh5JW/FahagJTI9FwnGf++LxSjKM8xf3eIUq5cP/4
8dn2RBjsMelmbSG0naMQIkSzRXTnSHIXXv/u+tH1QVKBB3LrUx85c0ipYh1mC3NGsX7TdNFzcq2e
SbpMT+wFCi04mkw1stOwqjV8cMOAzTmlJTxuw0LKXxN1cUgrkBhMC/DpkhoMgcD7hdeHeOWGjaV5
X9EbDq8PRrIxn6Ts0F9/Q7HWlV9Q8tAJyFSvjyXaWEqW7tJG+0LueaMEczGT/mfVnd90Muv0MEpc
ANTanL04bqRmHAiIndvrzF8WYKjCqXcerxK0/y/Y22R//0GwpwJ7/LeKvZt6fPvl8Z3N4u2fRXs/
/91P1Z6xqfYUW7NlS7NIXzLxC/xU7ZnmbxijHHj/KPQs25ExdPxU7enWb6qqyRZTDUVzkM8i6Pup
2tO133AV4EtXEBQjPFfU/yfVHv/RPwGDCYGRbVKBTFlHH8gz+WsiWFM7a7csOkbvIQ7FShUh1xpb
INkpKIsvDNviSz5NCgO66axY5fMo9NIv+gnJqDPOgWZclpmqvBmQsW3553o1PeXbtWvi6fBWrDgX
y4h2sL2+LyXNtX/SSP5UIf5zDLGCfPHPz5/5qcF0TlF1ZbPu/cVdVkzc7LM0z3uVmJHzQugAyYL3
lVAtliI0xgRBxXk0uXEx24EsN4R6kLbDWZp1ZrEdDGlJFvtjOkr/6Zlp2r+8tqqhKrznKm0ENNn2
XyTIhlQTrSCqYS+ZtgyVUodOFUFwtQB2h/lKXVnLeKgzInEJjuhMXzov6UB7O43lnYM50+Fw1LVA
1aKE6qrOOpCSjPkaXZ12yPAUxnH4QOK8GXY9wzFmdRykCIeoAQIPuPVZRjinGEdFoRGhRNW5W7LJ
t4wx9rc55Z1VM5BbLLEfqnw9JMa+cZLuXKSMtrJ0TW/Wopbxo4pdrak8K/BZm5MdGwttLKakKd28
pOzrE7SJUzXQmo0daAcWk2cWeC1YlwXVzJKLwFpRUTJnGm+EHd0YVk2nsjUT4BTWdIiB/6PFnN/o
zVR7rUl+2GyzBwaZ35XUQYmSGwJ5/rjrhZzcoCw6VhPHqRKPjOtEY3Uku5PKkQg6TY4vmoPGekU+
wDiC2rso2SDMtkj3kV7Y3oQ+rFzAdpxn2NV3udo8OXCY94lGTkq36gabjwxSdXxB2BGjWB1ntjDy
8jhknrbBEeOi4mun+CsiJnnL64zkVDuWdn8LSjOHgspok/slDQo9Nz1jXpoAEaLpiuec3L/7Vnuq
QEBhI5zSPWKwIZAAuLiNObbkFdIlSU37DlBXHGKAZKfk2BKog6SHYLM+dNyv3HBmtXeMCZ6YxAGp
L6zSg2dgnaNMeTMGq7zF/XBetiSjXIo5vc+oY6YcKEUEhfkwKY113/LjkT/27qSP1QllegO+K+69
jjxOdDN0vPxOkGibItj9WvcPa37f9hw70u5BcLby9BLHYoI+AMgzx9yIvLqYk/S+mEmhKczkfxN2
XktuK2mXfSJEwJtbkqAni2VU5twgpCMJ3iSQCSDx9LNQfTEzPRHz3yii1ackiiQyP7P32jHzZBU7
CzLMqqv7YzpnL7CqxMVx/gCMcY/CobrpKoSgY9ReHLdqtmxDnCe6n+dFRlcCi4JjOzI2jjzVxGgI
CnBPfEswCJ4rU8a99L5o582D0N6fTKS8B9O+Txt0aIwgN6niuQKB5+4L/GvUhVB7bJ992cq+GVQY
kVzXzg81IY9I5YlpCHRNei20eSQEL5X9k3qf+g4veAwQlg2bxyrdt08563JQTaR3G6SfkNjxVGn/
Z+3rP7aRzu9TkLwpUuPgAAxHQha6rzqgehftNN8Q9WzrTEEzK3w3thosMXmyzNcKCPuWMK6/vSWS
7Vylv7WAk7AgUsBqkpZbwaEW1AW6PKb4EJmBHjrtskGpNZ+we30nQDtDMhBAyPqCNBXFIWeUDz3L
ZJ3HRQR8r0pPSqKdll9eMhpPdYu6IGKjWYa7UNKFhUJYOx/ZHD/aPzk9cYkp+JJZFvNJjem5NuEK
gulnzX4EZRDFzTjUcZH+nlzakgIZwaH0EBzkXVAyRmPGCsZuO4ZwhXpzfim730tQXvkZ+ZKMbn/v
Meg9DE26MLq+ItJ32+9RjDDZ4tPLPM2ymCwb22bDw/2EnngqCSfiq7UMqJp5nd6RqPNXuDj6mBbe
I8wEHriiu4wdOxkdQEZPu8GgriOB3M4VBM9MHdT82aECuiL/q7dWQ9poipIwyi2X1R5P9OJky6sz
8HQMWfk3yGx1lLn5VBVI6gLEcpt2nVBm88jcq/30CRS4lcyubTCco6F67h+3v6Yqba4+7XEfbDDH
1ay23f2wDMOOIVY8+GQq96LPkZtk3bvyOyhFMMsSfFp1p+IuWpy30jfQTevkPtvRR6YiffJCu7hn
DrPOzrdvfsIuXk9Nxx0xBjdLhF+6CusfZiTuQ7+UV0jNQNKJ4tilOY0r9xS83IgTpTMQgzMv/Ydj
Pd1g+K+O3sBOPEjztyJRcIYTq4AOg5zGHwy1s32iRcpw4bNM2iluIjJJ3Dr4wWwUcAbB49B47uit
t4vqi59mFTDdEVFw43SX+6zznLiYCdzjujkj9S/2hEyxeeuuFVuKc5cpsZctlbVci2fGP+OZUEm4
J5e69q5YZOA+YAR+1sLLntdFhPzXaIz0l549joYOFR7S3OFUTD8sfcM8dWTc4rzZphc96+DfOksP
ypfyqYYPspk5Y/GHjcMbcoDlxRhepv4N1Fn+karZWg1lFuJLXDVoc65KDvIpb7+cilRaDAT/TDOC
ytqIOnIsh+mSHUsWFCMS+FPGKEINaWzDMuES2Fp4kF9KhvS2DfVrni00d707PbUjdQcaLWIwrXs3
jtijwvIadhbDxzFLY4E9EkAuZ2838H+S27slqU5/TA7MmMid7X2bEKABpMPF3GySY0lO/HPFEgXJ
9UmxwTgOun2fbJBkYVXSObJy3mpgyjtgmGwOv9quMD5WTxbbsx6B4BocFFi3UVrpSVpEf23soniz
nUKTjsBwZ+iJ3V1q19unaf+1hN1PzxEk9DjMHoH6MEOoPLRpf7J+vjaazZX2nH94XK/f0bgYEu1d
r2vvEEzjJRpJWUq8wd1yGdRPZi3djWuPOAlScSWAcXpZ1E8gdtM+d/KQ6kebX3U57gcCuM/e+L06
iciq8hsmJDJRVDhV3JimczKIp7iOnlLrxQUZxP1LvLe+QLLV18Z2PpYy+dkgnPnkixxpRG9yyH6n
QTQdjaF5K43oZxdWyQn94V9y0Ocfi0ThgJ3xOC3jeKpSFOTR/DCtM0K+F1Q5TV+rnygM9FboUN0M
TwMPMLPxlCRs+eysevgTLzfrSv8+SsnJQlikPYg/RsQE0+mB6AniD4BNkklFcOmh9BXLLIg4IRLp
ZxJmCROyPHFsisIiGGng92Z7V2bBflLF+HMMZjZb0GDv49iP94hRFEJbv73KwqcLjZJH35vdD7x/
+mhO5OU4o2pfw0g8SmpCc9DdbUlrxs4K/zeZtbzUAssFhAH72rbLBNPGQ8SXULiTePSTgU+5TRQj
PLaULTP8qjpEZfmeF/6HUr71nFO0Sa55tCyz9ejdRTIYgkBoB8NPeKYOJgod3msZuTGAr4rvHLcH
TlUrNmzTPM4ybx6JNv7OgV8Td4EYHY7Eh9s88YLEazuvh5zunKNcFk74NKp3Q1NcjUw2yKAUZSuW
5qUX84bRr32SoCVjG5lE2YXlvdP4YGsnNeNGjD60B2BVKmLB45UDlU5jLv7WrvzoK8RYR+5i/4gy
kwvA0Hs/Hcl0c+pdBPEBahCsdtmTblP7rr/NUKglRQCgcmakCHD6aBRzsW9Q9LV8wEBmICXUazJF
I54ChRiBjfl8rqoMVKAbMUwF0kDS25XqSK/hPPWWE1idiTn/avL8ryO66CoabKk6W/TGCeqIZY2f
78VUwxVaioiTDiVmlHwkqWJXiecc3BC+kTAv8pMYGfM6zIw2gEzVXLicQLtEW+qhKGF1w+VZ2ohl
VFeFRxvH9QDVx+am2Cxzy3/MvE9GXXlDmu8ebWmxZ8jrH6XIT1PpzAcx9enRWzRbgRKdA3BI59Ss
wT9JiqJ49O0f5GWdKElYjTO060L0Xi3DPz2s8uzo9xC0iPmsVU3VSJ6eyE8OU4/oDac4ztERrbeb
sQzqJg2cjrhBxPynFHXa1U2qmggRKdZwYSSWPYT/dcXLuZiuma4ohrFtzTnr+/YpKF1B4xDNq6XC
ai/wXe9ZlOptNTb8c4FwbooI6BhBQFuSDwqQE/xXosNRX7uGuQ+M8lfa9/4mnZn4us3RWIIE+njw
L3CPLVO66l+k9aSUnWUPN2jpO7rJCC8a4Ur9cUBJtB0B+RxK26KSb7Tz0BWXiC4FEZ4cjLt08Lw4
5PLXUgaXqKr2KszsS9KI6l6WvIAk2TPkZj6ofPMH04pfnSGHBxX9IaHJuyxBAXF8jhyUzQ1EMEEz
VVsWmyi/zC9mOu7K1GELjEkTzwoRgrhyNo6RhbQaIbLmPgVrJMndGhe05mNNw5OGuaREKSjtxoig
TRgSJiKp2E/nZhet2TyLHXhspxXKuuKj9W3oHmtBwfplpKXBlXwc+No8zQwbd7U7dPG8aA+5lLUA
JqHeM1Lry/NemrrF12eGE1MGzvuMgedmnJI13i7Pr0NRdVdqxZ2ddB7hAU1zbNCNfPakIfijB5bC
CiESidDM3shUlFu21RWbOTXvRmv2Xk0YexAwdBRb6wZiYp18HgVp3W1v7gebpQm+FbV3GEb2kz0B
ie7zA4Ns96oGjGG+me0tOKR0eSjPZtwmCLUSHqbwIzTa4jnAQc8GIttXhhJbZEL774uRz7Pjq841
WIUPMA/pdhIVd6BMYxj5PFrjxbW9C4iS5D7Zh3webqSY3erx6fvAGG0s+NK2yRkNCpY4+qnUUByQ
gKx+Fs/eT6iQWhXZh84KfgcesrcsROzsroXcTBMxTwqBCH7uxUu96+iWp2FAbJSNSf/uL0+2brEQ
6o7NiSr+lY4wz2XPmr1f5uE011Nwrj2Wy336ax4i/0dWevO2d9tPmc7FmbSCdp/KstwaQnMsIZfd
J0g5jqWLSgK8a/bhySraOhHWsUrpkuk5J8VQ4gexmtD/Ebai31Rm8GQZvbOv3cK6cUwhXtZTsa+S
JbnMoYu/q4iuww0MKSECgzgHSYgaPmQ7ZogTok9Ex8hGD25bvQlKKNJYCpICCPPoEcHde7c5GRGt
Ui0Fb36g+IiTSFPWGdU2mpESB0F984v5S+ST3E8u7ZMeeZYjn3Rnh9UCzELHb5wtyvUwFsHYss5u
a4D6DOtDFqhj1AF3yq1zRm5tXsEHAsBFdS+bv4tVPpf9QtfCrMZKiEhn+4gNrJfV81SQV2j+xwCT
7BtCJqq0PxTQzRPPa1+VIDoSg57AFMkXCi+aE+tofrcVIlbHoYO1tK927uTsp8Y2PtNBv0uNAK2T
PDGkHEoI+s7n3HOjY55yPtxsfix7c6BaQ1DM+We45HEFFXAi682CtbhzFNdNLtl2MWd5mKLSWLla
8e5oLzYGpvqdny37TKnuS1S+D0TfFLeI5AOIQfnzAkIQJSnpsDoB+Gj4qckfxt+uJTuvsu/+SeaP
Gk41YVKGdfCxiaKYpRb4nuzMpQMkmCUM/KP+uXUTA+CXmA5VQ3Vm2SLEnxiYh6jo/7GF3T4VAZBG
pyRHG95uf2dMFKeznGOI2OnBDrW4yFLuvLGazpkRcXlE1a/c7cNno8bPX5pqulmYizt/tRq1S3GJ
EpwrvgkcIVnE57RDAdntWgWPtQrYKLCyuBCRRvPY9v9qQYZiOBMyAivzlARCP0iufBhZ9ZdVTP4D
at/CCYUTJZXPOSYCRqaXUYCpnB3034S2jjdfr+y6BLl8IhGpd+Mv5bRE5nIvEC+PugHVGik6lD6h
P5QvwUK3ImfiN6aKhOwO8ZnrWsV+IO/5itzj74DqqHPRxqnXsbfCbdQvB3ixxS5afHEXeP77AdfJ
YifuLQ/HL8emwx/yTH6Mmf1khsdSkypbGOFDj7Uf+6OcXkGSsATvw/xnavgX00vdZ82Vsy2ct4pN
04/BxDaE+ns5RZJkOS3fg3JS19bvWaFm7nAf4DCm83PdGearwks3jrQ/VdRVO7GIuzapXtgDQkJh
HwytKmtiY1n1yW35roQTXofBeJ7qEEsOoayhZqzVBv0xkPJ5DMKK6QIG4SmzkWdIyzmlqCQ3qY4O
jt371+9fUkXdYq6X2qS44L08rM4iDbF9O57gcvfL2K0ykw8+XQ5gVLy4AplX+oS6fB/9eY6Bu+7Y
ArKkDV30ZxntnRkyXAr13MV+QGOdlBUw4yh4CfNs2nSgX2N19PsxTljMv1L5PxLP/y2yYlegNgHD
FsWh8P7Cu/3KYUduF/GyUNfcp6IxiOAOm23rQZMwrDaMi9U5LIFDxJY5bAPTSd9sAysLxywfuPtL
oifaIkdZKWIXHElY9nZ9az7bQ7K8U9fLPRlZu6DvqpdOhrRdPnO7HnJpMRIjqfBXzH5YbUOR95dh
mDu0bnIXgS58MgN867jBfS36eFRTHxuzWVyzehGATh1ntzoJ84TicUEDRQU2gds1qnSn7Kja0Qda
semj5q9mPz13uf5sUgYcJgyOXbuSKpzZPxfEcR79IYSOyCSaEWfzzrO4F+EIDVFcl2DSO9Hhl/Gy
kqdB5MbeRICLhQQiwNYcMtJPEtdGnk9uZK2ZNfVwaY/lh2IxNw8BS3Rt3nMJVCmgjbnoMsHNO9eC
pOgcrwUg/lsjrX1UJuEZeXd4Hpg1sfy7GMm4t5YpuMg56BBQlC5ebvYZOerxJYjujQheteGQF5zo
MxUBs3y6kg+5q/mDT4mRl7FlYa/xJ+szMXWPib2W96BaymPodSDLCv9XW0fmBnzH+BGQ7WRbVGJa
htGGBrD5H9An1rpX+N8hkB67EA8KGeGBwDgBWZvrXuL/iFij+rOdKCNZoWGRv4daascy0f8gf6FH
KEbMAQsO2NL6rNeqwa+MOAvUCmtSHyJdcCZkc/iI/M/KOEA0l5gm8U//D3ub/9qN8Br9AKwXSYdW
AKIl+C9GFBbRIQ8qG2VrM0QHDxb5IVvekwDib6Zq76v2aSpyvFQohFXBPECOt3E0kEFxaTEHfv4f
Xs9/sSvW1xMCRw/dgOPF9/4b24XGDE8KXMiD3dTAgKArn+bxoQYj3Tus9GGqW6fOG4ktbY3DNJm3
cPH84///RdDr/L9vC2cq1glWglDceE3/90fnzx2SB6dxD9ngPKceRfdiGk9jYOTIFpdfyYQcpbCm
N2JboSRkvB/hCKF0zqeXyiWnzPISIh7bQ5jAnGH4kF8TlfzwveQNOkxycRIAD7bSQVyRjooJxz0D
yflrdFm4i1JOVIzi5r3eHIvSRCnmJLGTVyaDErPcqWLuDm0SwkaOkjekeN1D9u2IPQtjnOU+Gf38
hqrSiB1X/gnWLsoNAbH1+YqYw8YXozURcTkv7AMMn2GjlR+9nuYMJ/9T3nTOOVLOpasMmsm5WfYh
WFXoOJXOrUuKWq3GNwDTYkCXoTgio1JZ+2pa7B3QrLsfvVVofeIZ4OMscGN5rOAzh4l/7v1r5b2z
QeuzHdgLHNuBQ8nGGt8HzNUMG4kp9kiGbttOZtVxyRkKBfPD01mwS8lS2aR++NdvvPZYO3ij7MVY
tkbR/rCkPz9wrhKcuDyqkcBRcLDs6BuiWjDpAZNfSrCl4NxQtHe8FNMTsXDf0F6kfLySKbZ2/6Qz
v4sV24wNucjDHAa/F4uNBBCmH9UgbGb9ZOWGwUxOYs4+RAHCOy7mRIGDdh24SEzUwyZiwXdGIM83
19TRqTcqiq6MdBSvCY9rq3VlVMm8I6F+Rj8H94l5W0KGmWNqARx5LQ+mMERIOOAh8Vjt8dObCqnm
vbWyGIN6fYN3tFwXwSYkCULcz1N0avBPExwDlCKv0PCaFU8mxvMncwQZzMqhjvLhABOfhIaeTIyp
CF99OcR1lAXHZoFv75a/SzrLQxbINkZTxiSNyiU2TMvdJI017WzXVl/tgkatgEEILWWKkACmU6zZ
Cxb+/GarsUSvusD9r/YZ6NjvL9BYaus+9vhHPTdl0r5u29jRmZfUj9JjXmD+9oTn3sBXXbreOg9r
ZpDjPnuqEJcy0Ee/85E/weoubCMOJ3GsvQWBuHagpkELPxtFcmYuT/oeNrBMrSIro7k7YQ6Zq/CZ
8guHaqVnrhPMSXIbygHhLGOpGLwkttEBaps7e/Z5nMLbmp5XtNML0s0EBzTbdMkC6IDRgsM5xC84
59HOwOR4yav2TxasHY/Aqc21bpHC49jhj5q73bS75sTUgXy/KrMe3mAqCGXmLmfA8eq2w+cRlNy4
KSUtoUakeAhLz48JrHlK8lpujWVdlFntL/xSvFbov2kqPiFo0PxT6DGzNx+WB2LC4Jg82bag8+z5
ue9NZkOZsc8tfSo7SiaX7S3HZEuIpWmxZxKbIkiMU5aBg5gzG69rgDEinxv3lIFy2UZG/nfy6eac
uQt3yZy6p94b84MwWOCkfH1pwuxpw0RxvOevo6V2SY8j8PtTnWu2qW2ETi00n3g0d0HNY1171d9o
Xj8/RtjbTHIygna+2vYy7r5bZdoAk0KDUfr3ligs3J9C861qErAhk1rYPRD6w6hyl+VzhVQyaOLv
T8UYEwPQnXGuFvZbeRlco3VZnQSvy7r7+f5FmPOJkyY7jpaM8444mNlG6Icc/DX7PWaSknHOlg3p
kGAhkLBiHEvuthoY8dXRSeV8Q8e2Ac0jNTONGVStxAw01PmB2QfixoaukB4r2DV29c8c/PYTOLls
hP6QrmfEQw1DNSHgYTMWFDZevXwStpwcwpHs1HRK6otX1MS+WvafHKMxkroDWd2we3q1xR3+F7Ec
lU7vEAqdZzvXe3NHIYCYwC/jdgLLMtNnWSZhgAlB6MSNuO38Q0nkSQaNc6gYe3gMIHYa2eGl8Ahm
YJ96XBqkgoRXXxqZ4nYKmtuY1tAJGZ1+z2lGRoSv/gIvSYVoUcMWmq/KSKThX7bOBPRUPcIph+OB
O5mHvDzqYrDjUQ8XS6nfFkLBaHa5vjtmv37l683oAPsho8fFkx32PHPhaRUQIET0uJXSDMb9x/du
MhgYyk3ku5Nd8j4yiES56x5zk1nT6KZPbh6299E0c7xQqj+q8PeQlupgufJrkpV96xIR7jTaSD8K
uj0XtIUwwLinPnq5tB1PnTLb+5zOW8pqG6KCXx2LlfzZdOQDBHbjXhfWABzs2gUsh0Bee97GDF87
h4QFQu3uTI7xyiTlr2EAnNWFTnVN24I5LiXeJ+K+ignddXZITQiF3rEeU4+KMi42EODd2tBkPLN0
44eqqwCXEREcjJZItJ+GbeqgYm477MyFopGRnrosufFm1INPbFhOA+BHA7tBaliAV/rgA4g8eZ2F
ds3MTb7AFL2Opuk1sKeuSWRBGp61sBt8/qL7gmwR7movfUnahAhV6VBfJJg+nbzFn5vweQaMTiCF
XqaC1EvMAddCee2NtnonDJLH5MBFDgwmIHbtP2sYA0rwwTNQKUVpeTRGdHOa/2yLJYzIZB/uLnAS
DBne5MfMCDJ2yYDMW9eu8N7+EzXIpl23Lp+m6Zn5XH0z2NFioXKfiLA+AbWcY1jE+T4N3GVn4I4r
7VLGXMZNrAac2WZxHyedXyKVaZ4RvkjfqQM+rpzNMHYvrteF+wIaA95r953BjbXv5xEHPkEpvYth
C0fMfVLMuwEGV76gv0V/hKjEYaAeBaQuO+wlcZEg9jGWM66hHAv8Dom7OAae/FsFHXltufXZZaxF
ajlD/NEeIz6UEKPhWXu/d+bXJS/Oa2yUUHNFfR2mcb6EcuPApdwLC8GvEzF3DmDFmLZvnTGnYJhv
VqmINPZZjqR6XIJnFfE3G5M6G0GdQ9kuXsYGyngoWD2aBgqFvht2xTcCf1WAuUESYX+PLgoGj13w
rhdyEG9EQJHdKfHIsp5CjYoJ0V98/vTUPw28QJBGVcJ+uq3jpPG8y+IhrqUXRMwrOa/ypEn3VlMf
TV7bSznmcWu60y3QfPDexPKlNyZ5Yv0EvclK7L3pmg8ikIwjwQzvPox8wznwvqTciZSxdrfcvydQ
mERYvtUMx7sGFIWejN9sFstTNGS0lahIzxM7RPyV07w3W/nJNiS9mrJgiVIsjxQNCk6coOVTjwy2
hUvu/qZa6d9GppObJmqeK6bYgL27+Vpa7irQYYiQdv/aIkcnMdbY2LKlPLCnLre5p5OtMaM49Vz3
T9gP3cXLCVgGPzPtm3B6Y1RkXpvWLsgKsR+MEp9bvTDLpE/+Z+q9jj84++Op7ikPPAetDcYcyRE+
EOZ5HANiJAwqmu13R8A+hCxV9+FEBTaATyNoNT0BQTLd0OybdjEOfnvsl2J87cipq0cepUUIeVYN
zTgOV7gs5J2RPFDDsWCogt7Fgw9q0U2q/G5DRjjQApC7QWtCwdXZ10hnfFNKbrOgdp4ihsiDr/5k
YF537hqAoxymhkmY5iA/oDuZ9nxyMntAgSJuyGOaw1QGbuyI55J4zx/NCFFhLB7W0ITU0ABFdOKs
6HDrybUYu85l8Jm3FmpioDVc7dMUS1CN27m2f82E4j2EbH47bOBiy4u2FQrcK7dRF93SVM+/W9u7
ta5lxRXvxA5Jgt4CdXE34OSZU8024mm8ZBfVOy9dEpGq1Jv8QS1jW0VdqFBDpp1jvkun3be1feMg
TpBD4Un4XvB9X/zCkA9RhO4V0gbrL5DN83eRCAoRpqcWJ0/3wQ7M4kuZMbMGoMWCpQjBULD6PY/I
jEFUoVhB2EXWWfS+SKPYwByAW+EPR9DkO65FiAhrhTtNkATwIHyfnq4/0iYCSbD1tm/c/llW4K5K
0R7yyTqQ5hQAoCuCWI9MznsDQYRrwKwLERlsR1Zq/4bF01xQymXU80dutATEMzVi6V6b+aNxqwUW
4EwZQVt0wiQrX+xh+DvVzRULBSNJNRypHl5ysaDECZsHK2r7YFoOPFNt/Ku+F6ZACwF18xwQ/POA
msKjWCOfSSTkNtO2NLsy3AepzoddBl35Znag/k3nq/LUR7ZkxgneLrJU1/C37GyTQz7a2HZ80tIV
vOO4GmnHkJpV9yHi7Ssj8TR2NY0mCHHa1IiOv1pmpkLG+pMky4zluS+Rq9gY+nd2HazdVfCSTu5y
tzJjtww2oP8x+ilFR3hjkMdQY4ObCaYO5+iw1sLhqWOPCUG/PXTKlqsb4d1XjbXXxFJvcCxPe7du
GF1Z0ZWkG/8IAQEDSVpqbtC1VGWVOSbZX6f5ilz3R4qt6A7c850gC//EXqa915ZEVAOiCnUU6sS8
WwMPh0+SdMwtC1CMIdJhCGB4EGVwqSPwAOorxLMnht0qLOsL2ZBClSb79Od3ZRyBugv87sH6CGXA
PH4Y5PIefQfqTlkQgMFTFHL+tyCGXBJtCI+B25BY03EZ8j9BT8mRqglBm26741QJL6YW5KwdnOwy
VitPoVD6iJnQxhlq8IY+f6NsDdSvpVv/Rb33e5phGuhx/b5WycUbJNiUEIGj3bRf5JrKXejSK5Qh
o0ygNukeJD55L40XAusVrK2qjAUY2EhcS8NpYM6HObu+G9YepSVlRlNjelsh8sRdT6+EqD781I5Q
2RWkljFZ4B9XfGS5FRy6jkykkrZuhOhmqeaTD3N+hFHxlJCAfkiU5x2LxBD4SBgrlyrZjXUF4Hh8
6RkXHgrTeteMAJ5mH3OSZfpExARusl96xlq+UUz77zfcLhL3uczOTd1HV4fP9OJ74WvUZuM9rLzq
Nv/pzAUCohNOZ8OMrrYjU4Jibf+aToF98QB2lcIQR52ib5pa/iez+4q6q/r7Xcw6pUTNxpyib7di
ycaj0ZBCDGTwL4C/assu8WZUrnp1p520dXhuXRxa7aDe+pHrHhMXPdgECKj1u2MbpnfP7dKPlPnG
puim8mbXdnpPVvWDsBm9q4E8inUyEprrxrRAG9Uzowig5C02gG3/T932mn8ZBMhvaWjnP3vNIGMl
zfyoJrCpzWJ6yLGoi/qu3gIjDK8yje6jBRqOJ+wjX8F/RQQzyWRVDrARQLc/vZmEZj7gc+GQM5O9
15vvbMXPkCxxTvlgIbyqPmjFMo/h6GGN4fAmxivft1rVyXGXM/vGqtf0B2sE/JoS+XRwdDY9JZot
dkF1spNTttbXI6Mj0952PkNcaSNM9CKyzSdXE5PVfwjX4ZCa1zmZ6c33qeew7z8iBW2tIvBg15Uu
vWzKL36B8Fsp649jZx60Ceff7xjJ1pj9ve9g2sJLJ6Ev1ry3qt/I74LMXIJLRQYnzsVnH7iNpUOW
sCwbtiJr0+sSJYfMDBHcENm00yxKz+SmcaNF505GuwyZ9CHQVX/MBoRQQ406iH6GmHKnH7uDYzqM
W4VAldP1R9tk4DT51S59tx7JMlACifyThR/AxgW65WSO4p0jwfADfV5dr+dKwWsiUdLY9v6L5f2u
WFu9TCFEvLk1LxhX1Er1DCGuIr+qQ+uIauP5P2pvFhZiNkl1Ekkdy2DwaEfYh+u6BQk2mf2VPvyJ
mBnnJB3chSSim+gPC5sUSeiw0Be3xUyBWVXR+9ygIJjLCIWguUuYhb2IbCBuNGj3vvKdm+PnwcZF
z3nMkRkS0O5Uj3LqT1Fh8ReGY/LkZBLFmowTrxr3nV2D2sws6xDlhcDi0/p7ZS95vMhka+fL9Mzs
4n3Jubhrme4Lc8mhFbVQysJqOBiZP95Hh0SyZd0kkqFF5Rp2pzaogt+yGz5RK96yAeem2gS2vzwX
FrFNo28OaPpTMHp2xJFU2M5eRTntJUpB7XGSj7kvd/4M9JEEuA6mYVSgpySZar36B+78bdF36VnV
jBNIsPNQJe66onP2Pq7LLxQfXIgIQzYJSXuU6m7yBwlZnvbJSTj0A07a5bvEFAvRbSihQWlqprhM
mGytmYtaOdTgVakma3PaekOQH8UkAUm02dVvFkjFCcbY1qN46PjxTsps23x+59UPrJnxedPRfcsn
Swne1Umq4WmQ9K2cpmXef35/h+xWfvlaTvuubWJfDP+krSHucvZuikV8HDTz4Ts6wXmdcWbz8woO
Ry1Oal11sYzRjzqcKN+WnFWh478UnvR3uKzEsQIjgKzU7idmTsyuZxIRq7Q2YOfZ7oXsn2e0IEj2
pxo2gjEctVeDAwq3JZ3Me7tOOZFiQ4nNtxwL7nHOTR1PhoN4WgAzyQpU+2KoqaaZ0CN7AUySlaVc
L6CYSZjN7TgocldaACu22UUMjdFwRKgsgYxViPiSodoqGlEAIOTRmviW92SKeRuAlcG2LGfS2usk
jxtfg51rpumCovUgkvStDpgUkSV9V3LlOtRlccffgJqr2ojOGe4JxdM9b9fku3wRMPUyACsRPXkz
uDYzdW8LIYGvb8/JpIfyL4NuOIxg4Wk1GSSXJKYxmKs11bO/X7rBhO0U/sj6UMAYZQTUtiMG9SiJ
x04QNd0puDoBfIe0oBKooMLsXIPpxoAwITWZYqom7faEfX72C/rnNNOfHso45KVQNuslerZcziGj
5AMk+7neqtkpEUd2YH1zWpwN3JKr7oYK+cfkb+qeeWFbr9pPVMAzHgV7IWgV1DeLkWWsL61b7avG
mW58h51ToIIXUZsGh2vYY3tSjBLc5jzorEYg+52VwS92HUFP4oV//747jWuGBr9vtQyrzLSm4mbW
0k/1heiSGU41ibPGd04thI+fcHfzvcfq/2SkuDU4i35L3RQn0g5r7NID6vtI1eQRjMXJzKr/xd55
LMmtJNv2i9AWEAExTS0rS7JITmCU0DKgAl9/F5J9b/PwmPWxN38TWFaxSGYhgYCH+95rf9b8PE5s
etqWlUJHwZl9xVXbFuZNpqX/jGLR3rg9MYnxNKKaywYq2bDx1m7UG4xkIQGxg7ICwMf37RUCDxhu
8GUHHWU3v/ES+h5oEGSKai7o5y0ZhPGOqA29cUwMChqC5I4C4SXtA+OkndzbpAwL9vSYYF6lPgkS
Bv0BnjTDoa3qfhU5hBZXfKj7yaQnAt32YxUV8TmKKJc7o+/PjHQjOM5NCzOPa6fs5h0OZVhreWLt
2hti7DfUu9NzWDgfccW+mNZQb1VNgegXrEZYvgS9IwK9HDb9a3YA2bbgtGz0srtOQPMTzzyxWWU/
SpRMu+qVT8Fb3BRRGBsCHZjzamvfJUijqbeAFmfXmZvsXBqE7sisefBHWewYRwS7mXkAe8XZYPvP
wCZLse1iOtuC/vKBMKL2yVpnG5csCw61cLS6b6qTUYIoohNyIvf02PYkQCWzKNa1R+uD9GlAyRMz
1pHl8+ro9D1Cg/+iTBT2tijlsW764NTTIV5VtiIchH4cCSjsxxrfil7bO3iGzizw/GM8pmBEE9qB
VPzuHtp6u9WkkrQfbDefX1uiLch/qca1E2cQliq9VYb4obUi1YIn0NqIiL7srXal3ETsx9q6zt1o
n7IC0Fwna/fgBqz8FQ0lahmAdTr1z6zc22XEA17YfhMDSrwwapkNzv3PwC29B6AbkuaYTxt/ZpvT
mU23ANWLbTVM+lCljCiGJqiv6ODL23JpMFZU8dfYmB+qOrbeJiq5Qz3VGw15nSlP5z7cD5bEr8c8
+BTNJSe/zlDGDvniwZc9vENtHXmcMtqR6cqOXPWcdJbxkkxgyjEYqeP9SweecoY88UQXuL00mUX0
XBTvGxsJZObhE5K11g+JoRCGRrtmChGNhbW7Sb2E0DEnt57Knll/W5z7rumadRlm5b4F376CPyYP
YZyoRxOp1yHxaEykuCt3Vo6cRA4UZzK12ptZAIaZnefYF+M5IMlqO9Ax3M4JaKzWRqmm6fmf7YqS
nmEp8bFG011LhWJdiPBcefV8Mgz5Eg/N975lPBYbRb2jlQ0AIPN/KkkfwTsphXuRznQsGwYR+iVq
mvmouJ9XgUaCFCUphBwNtFmL7KOri13gx9W2kaj32Ajt55FEXqzib6D3PmWB/d0vcOgLj0EsAzZG
gvNe5Vo//rrko4YzXtYi3oShEV6UmM9mYj90iXYPsUNooj2XDCzJN9uMNYucYfflm3DFs1lQj2P7
y29BinJlStHdMfw7l009nSO7Kdm1YaUQvs6Y+029C3qTjVIyD/EmoPO4MVReXeex949J7B7QS6eX
ZDkg2E8uUUt84RC+JXLyXue+YLyCXeJsk/4FAS1vt11bZ5fMVuWjTzPuahDgzcy2eERyyxgjztJN
HiM/g3Ix7UUwpJdJOu9WKOxbY85w3zHp7NioQHVr6mvsIZPL5q4iLUHVKGEz45LpXUjC2EqgSH4O
awM4ONvhQ6W94CCd+Fpdck7PASiP+dC20XiIXPND45ZAlwM60vHEXGxR9Tazc2P0Mz4iOXLi4ZqU
Xv/EzRNcHIe8YDPu9e7ehrObwr54o2dQnU1qm6IRIXN+fDV6jFFK2vs2THboNh1A2jnpF8Cddgy4
mqPnhQ/MAIxr2Ew7XY/OsS90cSHRZVgnYtbbJI2jQ80SiCTX3aAw2YjJwEjr0REH0kdB7grAOEva
Ru3yMBZ04Na6A6Vct222sdOx3numcnleMwUeygKScMX2k3MtqUhH59R46or1GKefNMUJhOl7mA72
k6nOst/KNGsu90Mzu/UlZfndRQAnOJfp2o69H804lC+tSX0grZtJMPDWMcwcOT+jobAPPhg1tVeo
ye4cCX8OoA+v8gT/QR5mzCMj5wd3g9qOYxCCYSH6x2rVVdUa5eXICNbLZlixAxqAxkzPwvMZJfis
+OG1mPDO6O6UJd+Crsa2WUeHPkBYkGS9fwMP/rDIdG0RG2wfkwqV6warJRV1mWE7iDSbtWyECWKR
pD4n19IJXhxb1k8OkQ3OomNziLFwa2ZFdoRQr3Ibj39IQ7Ioi+bQsIod7RZowBCQc080kAUDmYCs
YghmAGqdvAZW/SHsPL0JK4Q0wHvWilwvMD74sT0Y6ms/6dmhRPDqEZkzCVKzfwY/9MOLC+vRAaoe
DQB93JbxnOtoNl4Yh1BkZNztTmnCrKSBO1YGdW/BIKG0iHjuvDrcws8EPGKO4thIiPYj4tKmSUN0
UbP86CcOXgesSxl0gywbxK5MzUecYOE2MIZTh3O8AgHJ0/kzSCN5cR1VrrPOrD+VMYxPjeJrDwwV
ZFA50XmrV2bBpy0denf3iVQEdplu6IJ0aU7Q0x4GTY9mLhJj6yrbfRwaMzu3HaBaatRHr0nqD6Kh
t5EYXnIsRRA8ZxqWRhqlxbflJ5iU4n1FeXBCQ8Za7+JguMtADUAhJeALHp1YwvKM9UEzWWZ8fuqM
rnpR7BPpetzNS2HVDfuYXHtsI/jUUOMPOxiz0IhjgsZLqdqnmuCOTb3sNWCS3hcjQ1Zv3BHDTitp
7iX3Fha9qgSbUecX0Tv5i9MEFugo5oeOysm8bK4lIi4CEkpsxDG2glXNlvRWScbDNjS4zb6sC9KO
dblmeLS+O7M4n2fuWz66vq7fayS2q3kstohg9Ud2vo/IUsbaa95sEX6nc77yzEE+Yz7U0TWJAmPX
CfxCtOUew2V7Nfb1lzl3xSm2ivQpbhu9FsuTkLcwkKUQIGDl1s8jqos0no8ZvQfDCxJmAPgt0w+u
UbffZ3dAec+MX5WZeVW05UXTh8d7SyUNx9deKrJmxge70PVGusNr1ORP/eDvRlIj9hYzivPiqEwD
VjeLps2G1pg8u9HCqzQ+IowyTobqH9LZsK9Rmb/NybRsuPFv7YTV/hw9235sx/5nWLj+bi7HI7uj
bu/1+nNoYHYbfghGKsgH8ie6f9j4p1pfCSx6ASbo7bkjL2YyfuiGsdqWy/IeMtnajnp4HXxgYhOF
cJdM11xZZBtYbr2xl3ud1cfGEST3FhLAZ6Hr92aaqaej8BjmGNFTFvoNkAjjnCyr2P3VqBgNShav
3d3uYrBJA7RdMEd7cKtaPiSLC3rp7osRLwOD+qMl1Toz4efpJQ+0LggayulpIvDJ/A+phdK4nEOs
qK7cRlI+SCQaEWlEvDEGH/degjuMD+3Ymac+BUAG/KahvWCrHekk9M9ALtmM6oJvk1s+FsTLndJI
7hio9QdmysapZyuyAyH4Uk1U1PeDY9b1r1cMO/nE7eAyjSaeSMSeD9J6R3+hrzhP/M2cSCTrgUZt
YdTGiaQCA9UNvppWYD42SlJ4R2h67Fuj8sY5fRE9+lNfcYt0shmORjfSRCbLYas1nljPwoAxVxgU
PCCSZxSfNDacEWs3tISLqhxME8urFEP7qQP43iBlvZHHrW+i4990DQFulfzvB6Hd7VwTUcxvvgn8
vH4B7KweAsnmCaJxJHR8pZ/83auKC6FG7XUU1ONshF5thuM6ZIdSwad3ZoDG1nIwxtw+5JpUokGb
BlvJ4RqzhT7rxe5dpdgD7uuDN+mdxLQCMr0+zWFpXIfxzRBd+JAbBNx57QDjNWdxRL5OF23A+FOq
4mMWox3JaT5g3Fa72CGlqS9RHUP3B6NfGOJGJ+jSVkTFDDVdGGOJYynlNokhBlMiyquSyVUtI5I0
TFB1h6jmBhIZBxXvXWXCdsCNshm8HPNQNtpXTKM2yqcfc0gNUVW44bCqzQvC7if86fEydgW0Lf7K
3Z6NaA9ydYlRQ+Fl7JLXueM/yWhcrGKt21UIIOMgzLjZRwjsfIfOLw+/GOu1eVGeB/KiGZjblPnW
QO+2sVW1QxLR3Bxyrc0WCIRj5jecFcHWtQk/GLxxawzJzxhpPMwwXPE18pUN6EYsC1+dGYtOGBXT
WQZfGnMfDhNtU074anZDBl+Mc8Zqvua2BeihaJ5VPBBa7+Kuqucho2yuA+KqgYZVdX2Mavc1phvq
BFzaigpgB+yXNnxtzoQgh6gKnFxyDYd4khF6+6XFbt3HPyDUKQiAa3ca8pwRpMDmljxLetiruiLF
0tFlfZFLSoJnMI5ZrEXjKPdKD0Ay09rHbdJ90920T1STfpGJt8xsAI0pG6xWFec90qicHWtZedzz
BA4JfPCyM9mppA3pmuHweZr69myk1JRmZt9wy6XbCF4NvTrZgBpJPXZaOE62JvTGA30QsgD6pIVC
TnCmHPtj0nfZzlSXBEscxYdUz5jD5R4CXbxWRPseMtyYNIZKiTVL/HDqENmXj1mcXtt30iDs9xE0
70qJJQXEFjDG5zo7NUHG7pRos9fSVzxoECpYNCgPgzWoA73WVS/b6iy74jKFnfXcQm+ABfJGb845
cHlOj1VcElwR8qAUE540h4n9rmSnsvHnCOzYcvNEVfTN1dP0mjLT2cHqhY0cCv4+w7JtE9HN6ya6
OpnJ8zAMs7NdQ8ypLK/d9nnlQ/ra+BNmNURCfaPaR5dIUhth2Ws75ilsnPZtULVzDSN3uMoK/mgU
t08hZM7PPm0C0qJ+jKJhZfH8Axax4Xkc3PRMHBBs9dYZnqGXgdOHNLgfYvvVCazoNvfz9OY1xmcq
CpsORzNAwUmyN2rHLdZZ82PeAoxQUUEnaawLmtCdQDNs9Sv0ffGGSlo9lHvXGri99SN9VQSQXfcG
V0G+WsVPQ+afInZkp7hyTpBIgVONmoIfoAox7ujyW4OIs+XB5/bo90fuxlXbU2jqhMl1NQbx3jKq
+VB7mnazih9ZQ/o1PMl05xKnQvXPL5oQEsyqWvuw2RQXXqUOcdzfinIYwCkCMjqN7fhVy2imnvtu
cT5Ok4Fmd0CJYrixs80Wi3wboeNqUdg7LgrQMs3fSZE7SmRkR68hx6fxoh9JFp5bur6E8TneJfcB
pAbW8NLatC+agaSkBhHbuc/HVxJA/EtMxvovZeJ9XJdUFkCJNsCZMhrXuXfPehnvTRataYd0Vbbb
ywfXMepobGO4pIlC0Km96SOPq4wiRqBM5t5vicsynLWMrPLlvmwRZzLzURSoCDrT3xtGKN4hfv/M
lFXcwIC/e6KQt4z5WJHk70kbFntsZ5gT8PB2lv+OOs1avEXttbZxOmANfJiIVmsScVJR90J8g3ov
lLrheHC/onL/mlVW8TnACb0STWi/52PGpUgpWQuVbY0GWT4bgnTvRm7BPmty1h1+zo+sFh+pS4Of
nDb4q5KxFpvYV3z583n2w8/z7EzA3DLcDm0WbLVFnammwHrRsW3s6w6sh1G0uKMEwTBxRrAUWqvm
o1la31sHlgHj+vqZ4O59NfnlzvG75Jw58oegsUcexpNvQFZ0JvYmjjF8rCUyTrB471VgZ8/WqRjS
ejEy66sTZLtigTeOLs0n1InkMOX54xgREpFA6yOp5573U129qnyso7g/axMqUzzMW1wiBRnS/Aai
LLe0+YtT3llfwpwOtKHptCugiLfGCb9yR8WnXgZXclECDPvyUggMq0irGVDJF0NM56knmLIUTKcT
zYvAPUqLK6JsiXrIvKK/qJmGsW/+tEd3fKPbeZnTOl6VFg83KysIAzOGjblob0zP7V8D+nA7dyiA
iUiXZOEq6R+EPxpARrZJT0RMTADInECFDJJ2ehwY26A4PHct3U58HykYj/5LYIfErExzdioixYpP
1zSTvXhE2vWd4eOzWafe3tIhI444fzLi9MY0PsETR75Dw+523+bw67IQ0uZUoheRIrI24ewwLMJ3
sirJ8z0FWfDokHD57PFIKiY4n5AhPqqFj0Irikk2rUOfaMxhGZtiJUMQ2UNuuQ+FhUZsT58YLzt8
aJCx20aU5r5WdrlWorK26F3zAph5EaxVnIptXUOVBZ2kVpOdU7eQ99FiXd2EKtGbDpNJDos/CPWZ
mcIKvoi98HZfQcmCJ1Gc2sjFAFGgot4vD4HkZRxbntfdkJz62S8/ePHVjJ6ArY4HNo81z33On9m4
OArq3DsYYl5gW0V0EAYd/VBm07Xs+Z8mZsjEDskADkwOCCqMg9WsKqQypmBbdVelp2zDGfosnRcb
4Q7F5GpKuvcyyJ0nOncvPtuNluHdyWm+g8tfx3bvbS2ELswlR3APzUmwM98ZNq1KE6/EQjhd0/ou
d8QSPJFcEpFCErIdafz3e0MKGkPPsCsnUamgIoSlcU0/kYGRPSp/os6yZXXuentf7OLRdx4DP3uW
lfcNJOR4vk/LlTPpa0O8PRCjpXATxnhShp/QXgzVx7xT3zSu2/3MfbihZioOk17KK1JA424crw4j
onYiOhCjbnFoHAk+K0/bcz1CQWeLlB8NE/m5Q7jCmYT6r0FZZQ9L4dFWpnyguKMrFdBYtI3R2Iqi
/AFJbFGI2+TdI6k5xPB38YHGH/MkIiHNrzEg22wtI8ebd4MfX/zeZgxRodSYxAioGdN2KydijbKQ
8qEn6Q+Z3iHjStwH3BGnRJcXy5DfQgcDb8bcZeWYNNJLaZB90jjbVEIyK3U5nRnH/Sg8jADkQrEW
l/xqpSX2ZTRXu1LV2SGp2+4Sxx4wHDKGVnTRPpXCeOiaWZ5I/JanyJeMgTX0qBSmxYY5VbxOw5D/
bXm8kvJF2ViQroPvHBsNhCCsb9jfqeyykeWrG6ESiZHgmZokwtQOzR0Tom6d+3a6UdJnD2UDdxOm
OV18B4kCjoVjYKDqdtwRathQ/QJI/iXw+S98vsXH9Rcvms01QRGCryHgIW0tMd2/edGwCxo9nDRr
r1JBK4BHFzA4JH894VA722y/UKhEeAqIHc9J3ch7+8OMPqfqzIf/bq7y/uaKc/wAbKLt2ugNhBR/
vBPowfzW5PRgWcaW67QUKWNP428mi3LPeBtXXslDDgdTcwzQJNwonL5VUnz0p0F+yIT3arHIrwoL
tA7Rtd2LlfmfBgQ+X2AbiBV8luyRaYRDoIqdnEdoiy+RbZM82GefA8dAHBTJ9NTivd+oxu1PXnlO
g1h/oBlQ3NJS0HNpo2uj8OlobWY35nveXs/RS40yp+YNnf9z6Op1rIGfsi9BxbccgA+rU6gYb1Pf
QePijQ60C92qvQ6ZhzG6nD9liQANlhBc7XrdjfQmKCI1dEHCJWA8jcLcT54aXh30jlxWJfAilCRr
R7T7LPMnUoJDxMvLwcsA4lYu4Amq0vGcy/ZLb4TdLgO+601nFej5XJvwXO8f4f+nkXa0EF7/e3y4
5dCC+e2K/1t++K3svrRJ9RcS6a+/828Sqef8i/svCEB9eo4vnN9IpIH8lwmgUpq2cE1p2Q62xH+T
SKX7L991HMeXjsetY/kYJ/+XRGr+ywN26vt24Fmm6wXe/wuJ1PyD5Inwhdhw1yPGfLFAYrX860oB
FzCQIX4dbFfowLOeKfWQiXiLttZ7mKvEf7i/akknPctVW+sZXoVQYjOzcF9nn629a8h57eSQTP4J
5rlgRH9bxnhz0g9wngeBjzLY/jPavEPP17FVx3ZtM8LcGFUovgrLYh0Lg/ZpXA7dwG5LWCFKsJS2
4zAePadyftqpuatxugMoxGhNQI6+GfRffvuoH3+9kd+XWWdZvP7y/hzJ6iodPj/eolh4sb8vs54P
tcIgtuVshpSnizs5h2exTzwHg3nWXWTYMygPQgQvM+YGoIIxlqO0y69p2BbPVkqTLxExcka+qkhI
mIdyYiqdwQpTXn+uQuMbQC9jX9nfCZhJqJ0LMgd1JC8GYTGAmaxBrBpte1sHndptRvH+aneb3gnH
lwIf2J6YMiL8xojENJ7qwan0neCUL4f7K78v0uM/nBTQun89KVy4XNfwc7l7TO/PK4pF14dVYA5s
FGdCv+S0CIHn4gOaUFx+NYs50Mluk3hTc6Wbd0yRbu16RZxPUGX6DIvB2vleWm58q7+OanCRPDDg
dBPSB2EKmIepCdzNZGSgFnIs3opAGmq3+CImlGu4sFzZVYc0SoKPvvwGJxHKqV99tqqB9MLaLk6q
Kp/SPmZKU4cCTry1LP0xAaJ2X7xCTcGD0jLtc5z66CPbwIupjvyT+hhk6lKkcfek3jXExX+4mkAI
/+3EEZqOyVJIaZk8vP96NVmm03bS6Bh0OcGRLLp+I/txyXuOoos5OTYnBB6AkVjTRkBMdwks2YWh
y5VHr/Yf3Oz2H89t6KuSRYZQEZfVKfD+fG5TXECNSGZ1Aj2Gxofx+VVaet7NU6kQ1LoRbDGTuSxT
jW1pg/Uem5td2dhJwwGWWTUuDr3x4oNUcdL4omO6BB1D5DlQV6+pnINuQ+BxIJzmiyus+WIKemsx
go2o0p9d01zjXvmpG/utMZyMxkQ50MkghaqXzvl+QK4eM3L4v6+Zgab/cBasv38k0pMYmEBJYwwn
4+evHwnRJ4OqbKp9OZAUs3g4vLj+aKYkt1IZhyhYiIrOD7hBg0OhvHxT5pgdV1DxBeIbLa+uFXpr
E8DbekrqTUk23AfwOOxL+gfdspaStX22o3b8hzf+J4xg+fgCG8w1B64bR/xxLaFsynnyOIqhIKyw
pM/QjZWL11F37hVWc72XzggOuDZ3iU1UXN1aGkMvfSRvytHNpcHXeYkTSCrcfKmGEREpA1SMHv9h
jbe9vy2iLqhulyfjcrG5nvyDJR0HnRWGU1icIGSYNFZHSmggqkcZMqoiriXdpqZsn+6vIjzUv16N
Too21/W9M8p8bLMI8r8jtDwQZDcce+iDB1LqMaIK60OSM90kXg2ZCeP0OUTnTPd/RoVmY+vsZvu5
JThqk+VJtU4RU7CH99qnzZ4oIzoPStgM+yJOj1vJhxQpwxoKYbWul55l2CETGV123wz11Cdm0Lsm
8L1VMowwcceQcOFI0/+xsxP6vBg4b/2ckYq9r2YYd2zbx12Ph2Q3RWV1dCKGzJU5xs+Vmb56JA2d
OC/xOig99dYAlG5t82dsz/5N1DUU/RopzWCl0d6wMnmr4ioAF04AwiDRvVkLP1rX2bqt7Qwfi/Hq
B7XaOgGbF0Uj9SEQ9o9ycHhox1xKe1HG1XEYwF+mKhpeDX7ulyG68dBj3d2U9CDZ1QoSbXIXvFdU
t+fA8thH+WN08+0pOTl59IxOHY2OQedYE7eDIdn51MZAu+ANcGPgeKJ5kTiwer4yRHOwSEOE6fxm
Wpd0Y3L4wM9di0MsDJjdsW/85uBqOhN/+ZmskGdEYD/xX8s3keID1ib3P/vEpzIHlYHBA+SqN5+U
6QVg1ohLBrbIRhFP8EYr6yqwJ+7oBr+YrXTXc4osiEnJGSH7x2DAl2VTvieNS2IO0SeY2ncRcvC1
7KOb7dJN6UMPxm7NELZtgJRVsL0GRgrI7eZpE9p1tfcCrpcixyPapfHTSDBgr+Me5fzSqaRTP6S5
uhrV+CnLyogls3/Iptg40Gx9gXPjY7uo2cCOOkywwHJpkPUmnvpQIEzWGZoEu1QHGqfTA53DdZBr
9EIMzvNj4Xg3OVcZA8BOfYFW4KOOnxG87dgGtoiVUMpFqYWdb5SfkeXapCOU0QkD8wTvpqgWMTa1
wT04ci7KWxKk+shwg7g1KVijRfxCKJhxRTNsXO+v2PnTnbi2dbNPHTtA3INd3DdIIsPDWN3i2NSb
GRrwixppQOhM0xAyMahjaC6/G43tPmVFgBooxVTYOH28bu0Wde2vyxFP7m6IJmjN6DgZPNn4sJgA
nWZWBtUPLUIvVmMUOEe36L8bTPN5Jocf4diCyJvGV7Q66ZVm3BbUtQd7QFYoRQiYsocC+4AXBEel
vf6RBuvBh5BH40G0EB8iphEmO9Wz7b9H9iLeHAT+HYv5j1HZb7MsbEwcwt6pctFBqObBq0uiKCLM
msly6EexMeqxBfUh07MzkqHJKT4Rcwngmtbt8mJmPA+zYULf07vet7QwbXQ4Y3wxEGMfZ/Bgq/vf
niNSc0a3cF+hEyUHG8/jMBDC4yvhvA4YqzaTHSeHbsjFDl5o8lyF/MJ5bewjIwaYFcD01WM8nEoQ
nCePYeCWZHi6cHXlPUYeseVQrm4Go6XH+0FKROzWoOcjWkNzk8x1tc0iH15A3fpn2qtgI5o62tqF
cw4rF/2kTPam3UD4hS88X9rUgkhyf1m1Z664BraPT82ehj+B/PhPDjTvp6hn1AK7atr853tJgTnE
nMsABgw/cv850RfPZMQ+asKkyQ7pg5teDqE3qJMV1G+Fl5ve6v49aEE5DZuwQSCaBjdlTCh8oyy6
VD72R/o33dWudY8KFTMS+YePUWf0HwzE0c5kyNdIFMGLUSD9WX4oyOr00W7l8/2rMKiigyIcEcdL
PeyYnnwVjm+escma5zJkVtraI3p8aV8R/Rs00R10Ox6eByNxX5nAW2e6btbZwl/+D7WiZf+tVuSh
GfC/4QqTwrH/fGh2U+fEUhSniYRHkHrDGMM8YJrtlM1lsKlrse6vddrJS+e73S4AWrLqGhCRGWxb
PKv9Y619fcLM+9Xyk/GJiDFA79yZL16RkXzH4K73E/dWIZldua3h/sNz/8/fwPEocG0RCDaw0vLE
svn9fe+Uag/nkkf978Bh2yk62DendpF/tHGzXlqBFjLMp8qfzbfRaHmkg+4spCbUWoYL+3nZ/JnD
dxm45oNnVlwicQLwfzbXJqjHSxQFxEX38dEHY/hQUnpu/vs+R/p/Vi78CoGgNGYcda9f7gX9b102
uId92JpSHv1uIoMJDcKrNnBnBGVSHGZCTbduN4QPg4+43BHxNe6QHQP2TzLRPU8BA+piQfKV8MDs
ZAF3TmFwmxX9eA+9xNpdfqv74f4HIo8/WqmV0O23x30popyGcyBfAFVv3CiOnrIuly9OIfINjA8g
aMsfytFfAhqWp+5C6MxUmq48YatDz5xnlYps/swe10AxNNUPE+kJ+6FHsurnXnR2l8P9VV3q6FzO
HZKovOh2iU927uhnEY9KBn9JsQEGbb9hY1MIBZsIJb7FtJGuAG2PjU7wrca1iUWjnuASjzmKAzia
uNLj6VAqXUByE5fRJpYejVkDlzgomNXNoOVTan/0qqb3SXTF0ZVj8ub5lX0WPaa0Ko5Ib7O+uGUS
P98P45DUuwa956YLuviZsQ8DkoiBFonUhwTEzpdgRDIgfTSbqTfJW0IPZpVl8WsY2fOH2K0QPKHA
tEBzWeIruu9HzFHRh8FriFmVJjA9a0At0sx4vVbVEmAoAuAaomfGhFud/SXK5mqMTr8WP7cD6eqi
V74EtobHkkXUOoMVX8Zlv9our4DBzUfzxV/P87C7L3X3dWzG9r4KXRL67rFZ98M9GgnfqnVC4uNC
oFgCtdKhh5LehpvC7p9jq9S3+0EPWt9c6Tp7l24CEU7/+wcbsbAOooIQiHCMHu9fTdbAdNRcVA5T
2z0jUfhg5gF9+HDxy6b4xLf4j5k6UZOd7gfmUv9+JTwPQKTM462qtGIK1VHsWE6c7+/SCVQb0BAI
8kPOP4Ot/fcPpa06AApB94bp3Kot1LFh+0Ut69P90Hq+fgicpcO69CqIMAl+vSqWL11Ce43ZGnBR
Dj8LVMhFrc4C99r5/qrVGVU4yUx1NbiEG/hi27hNczUxMl8ra/TQJiuzOaADert/r8AmSJ5VPniH
XkTq4CIGXZNzX74jAtiziDybmWjf1GhWB5P51H4QA/CLmrJZj7Z+sCfiqqjGk1dzxN3DfOGbmhMy
CW3CJErySonna7xNpiP/qV1edaHwnrJ85HvFsluI3PFwNyFOae+f09jHjFILEAMFduSBvfXZbfV4
vr/qli/vr3REhHqRweXtio4nbQk3Z8ihGHvCzB6ywPj3gXGpC7IFL9h//sBeBrEAUKDdLz2+Zoqn
NYaE6VffD9mI/+BZyPHzbHQP1WB3T05KddwN81MASohgnAwqodeDggBAMaVwMdoliSWvK2zW9dxh
v0ZfJxH9X+hWv8+LPDtqJvfSGXTgC8m+o0ZPe44bU/52MFsxr9CR1FtDI0QKifjZ3P1rWT14UDCK
V8QnzsPo1siDBAtSDmb9/OvQiHXU9ePxP98idBJld9b8EG7b7WFfA3OownHjWgUebmJykM6IXTs4
3g4ho/1YxEQEugnrsQJy/JZ7k73BQRFver/4jMLFOHVJU+69it5TWfT1GiUW87/ZfExGt9waiPA3
VdeKT2SacblRWiQehpOimr/M4F32rSPppcTjvOX9DIdpwnnCLrc4E+FymgpxnbopPYgycq+RDFMG
A4xqU3/wHtrAfqtaMoP8romx6RJGY2LAUu4kt8Go/PNIylqDhPdilFdC25Dw0JUGYpWbvCM+Q8vq
SX8MU6YlYZ89tjgl0eV3Zy+YJ391/x6FfLsegn4E38vP3Q+WOgk9zaA/koYBHIuCeadD1qbNbLlt
0t39DlL/d3/BFH6feigx9+/fD/+5+e4/ljgDfrxZ8ChY/lZflCANfrsPsVK7TfytcTv70bMIH/V9
kkdTYgaubEnqdZ4WoEHTUePnmHLIrL6xN4R4vH8lEn1pY5ipcTLPXNbEq2Q+wo3Asz83aPSuSUMA
AI889yqgb1cy6m6gr0iFa4p3O4mu6dypt5nH4bFMHdqqs8iP7kz2TJFiVYsihwIJtf6OTGJg32U+
Xhuo/uid+cfc/+HqvJYcBbYs+kVE4M2rvDel8i9EtSPxNnFfPwvqzu2eeVFIyCORZJ6z99qtic7T
VpBBQg60sFzu8bE1J6Lii61GQg5qSWNArkQmc+uOuD0HwvNitX8jK/ePHbrBaeAoXuOLXA1l6DCQ
ShyERq79gZ58L81sRYuTVM52yj0W2c0jxvEWtQJkUC+PlecHILyA1jsT0iLB5mMqkxk77wlGcpFS
BlYuz0b8Kei5/tJrl6anaYWPxIHtqRYGKt4Qi2A/MgNz3YYKu8FR3iJiFrk0X7pkzBBo0EZs7SB/
D7syXtcwLY3cKzfz5MPIUGB6VvAxOIiUzJgyLw2Pllwk0Z4YF/9zbd5mF6iHcoX15d878FKb29Qf
EZ1Xvk43mKDs82w2nS/UODE2PWwKlCDNguyj4k3JpIkotiwHXHkU2TLRn+fcIZwP/fl7TJ22UTMI
qNBTIdHCK4LwIluPGklp0tTPlelNOG67kAutqIaT1ftIi6dr3zctWYK+ZnWgkaQ7KXSJ38K1ORU6
+0b7oRYuSqsC5vxThUomdVmruSoSvaGe+HBaDvidaur395i/0Qxnbeoq2XeRf2qmGKQ6hb2tQvog
0KFoPhsb5afOkocosOIeVPhUW0GGOQ5V6+wiM8GND0AZnOc1mC4ygrlXej/cRSC005iMycojqAic
FGsimWC3TlMdK2iFiNpTgmNBpWdd5kxl/vLT5nkK0Nb6G6dmDnq1JyOMiMfavwi3vRZmSD0xbMtt
GsGkLSfCFl199qlHQJ3Z6i8IBg+hg0RJsZTzkId+A43bXzAtq59I/myfe4VABxRxaHmCZRsbNDSi
1KE4V8ljQw7eZqCi9/CSHtRalvVv39OorgP3Z9fDuI5eCvoo15YpjYKHhBRXpsjtOHpXTbrmjpIH
WlCsi7A99PhUC1ceqSnEK8AxyRSv01/ni2xSGDfs5AXrwwhGG3fEXmTvykIw7Rk8wh2o3PCvcEKx
5gAlhK+btGUYADvyjmKCopS+26A+SxcDOthHHhA2Sux2hL6iSsEDduj92HiodVISQHLXryWCvl1e
htbKlW7wYnJo0+HLl6Nmdc+ujQE519FMmx2cZZnpR5vGD95G6o2NZYg3PUExwZptPMuuFG9hXq9q
aYXPYRfqT1Gl7drpUdkgm10mNBpj1t7rs+YR2Jeaw2zlT3pprXDcW461UwRD8Zg3GQaRxZWaRrvv
R7R2eVYL8/vOeZNKzE5HjtbNavPqYQ7gRf3AyvZo7IyjHKjDpsyMzhKe6bLo7GCbsOpYxxLtYae3
wPYancgfk3+R2qVXR+F3Y6GpDsdhUleGGFvOtZYcBy+rlgUid5B/1EZWijQBXZPECaU0YA1acvBr
IVq1+fieD+2KpHNH0oUc7Y5FD8d5pOIG8YLWPlkD9GNdqdJ9QSrhX4djT22CU49bQqkEZLGlO4oh
oIqZ2LgObB1AgJeBOvdS011eVGr2Pi6HZGPgXv1IKXIkOCn51Ha3HiHOLWZtmyY5ecs6+tFobfCi
t4CaWNutEjdpPuIxXvfSVF66eix3xIWgY/3fGZ0AmHTE3KqnDe0lICkLczIxGh6wN4Oc3Z2lZ3uC
R/hHUMdaRaNe4iEx3l1F/1BJeXyKVD1cuzWEIv9lHPphm9p0cCEzhR9RpdyrpGmfopCy+GDaFxWh
3gIXdXPAboZDpeOvn46rgXiLdQl7cIUMHZZIlqhbIwjUnS51Y0XvNN6TNOysnE6GiM7cZM8zn5RK
kztzYBVJJAszCHRyP6hXUnZPwRX1ojvJuHSuQNSWqQIxShuc3wQ73E2PinCfREuzi18SXJBftdIR
aYaKzJNVgj016LC3ekwovV75yl3l6BN28wrNPt9lOKy2o4PIowWg6IE4zfBW/SxGoS56t2rvhjKS
9TRE/QbSrfJaK/kl7rzypCeUzFI/M5dh2VbHFPPlO/QAJkrY6lKiNKIcT4GFDnGFMWeLUz47Jm5z
TulVXROWzUR9s+CuaRLhBTTyawsUAxY/enmcJV1tG1vUKd7F1tV3jw7vKmgql39ZZiPuVR2ON/2X
w1LsMKUkJ435cGtj4cQ5JdYIP4dSqAEzQ+RyuWG4R1NltuXLQt3ZCmnbHbXAGsecFyaQw/UM13+S
jRfHDhPivfp9pPYLpSkXHrR30Fau/ybLyWeUes4j2ocqevxR1Y8jqRM0+dMDq+HsUKouy5doeDHQ
Xj2yPWvre9vY6YaaWwanQ45PooUYaMeVsqBF5K4r1kmrgXTwyWHiG7W76FMmayi2vtLUIGLIi9xD
pFYnyWRFt6NqY8N6QHOMVTt5bRuqDnZV0LwEH1CV7oDtGFIr3GIYgFF9nIdx0VONjjlg+469praa
vNB6lBcirCArai3NBnTtUoUohHMXq0pKywgEyb6qpHfJ2WerqiNSrg095m2mBPzQo8gCm9KK+rdo
I/z0OulSaAL1RTyMFRkr/rkn0uDmBHbJHEf7ZP0YXgJHUXky6pz0twGfaOMFkID0OmqWjaaEKCa1
cvotaHNjTduM0AFeK8N9jvpfVRvEXxNQokdzmKuuclJUmOPMHvagAoIFIvJ1YgOAKmwN8Gb0M3XD
jB5L18absGoY8MD93iOjs+7YZ2GmsCfqrFIITlHs+3wB4QsbvOxGlGWlc+8TR+xo40I4zmL+ORqR
a0bpn4i6qC9N8ZY6gfqk996T8ODb6LLpln5h0bEMyiMVHWcjVetFq0IQgo417H2Lh/fNTWa0lHAS
/zQ6t7pBQFHV4miE9rBsmz9mHJmUrk3j6LvA7zoomes2asSRf6JYuaAnqPKkMRGVsIsz0TSnLpFr
tXRIMgwU55A5A5Zn8uYp88lTNLWE+6o7eE6CN1GtVmVjVEcSIMeF2yFThXKKE7xSftt6671PzIKd
zTlw6sW0W0sfv9QpWlVQMiCWiaIODg5KTblzZI+gf2+1bqM4WnUlf7akqx0rWzOI9VMMIG+BKgNF
atCHR1J78XXWOWVfDcSHq3BWo446Et+2zZoWllasXTv9D3BlMgijYZ1N0ucwACPgD3FM5YBipYxO
jWFT38C1T9Ahcgv1MwuIZRv14hT4xGIV3gDg2hyf/E51t3qnneA5j0edFNVbDz6KWiLwVrOsCSaE
xbEWcPhvrpxisBC/j4TIjy5skdGIg61fjN6RIHt1nrpCgzjxZeiMc44SaUAog8pCzXU/Q2iD2KC1
s6mqw5LFVbQ8JeWUoFeOjGAMH3aBoFlqU05SiSidiVm3Vh080iniOQWu3iJyk4DEJMJSatsuQaLY
F9cKykURC/41Jlx01EYG4SzwsvRIPtl0hfDopAdPJGsGL4nQc5SvEBOWqOppP/td/V576jUdmSkj
Jj0OqYAFoRQ0WVssO1HTkLNnlf4dc4Fv6d6TU5MnFKiVuvdGsHS8HfqQqn5MOaJ7RL8P3ScrqxeJ
S1XKYvFrN+5RJAyqqqWcVLcB/DvAnCOiaaFZBKppKWlSGlAbAyFo0Wqfqk+QpNE3zgYn4pTbVSCz
UbRTgc9wrAzAJVlCBrCwOZeYhrkUrngWkeHtSmWnyT9anCf7iJzHdaz0/bKu6legPvmOYAznEPko
Sx2AyKSvOxg6ICvue92OcRfSSjBNax+HnnPuAthHDaGca2rosEaokUzzX0AyVLtawJRLUUc9/2B7
mjoXR81NXtAhiQXoupWgNYU4hIYZpdWGOSbaalvk7D+3rmHjAOMpKJJTRHsqzX5cSvEbtHxJq73+
wEBWLhs72RQWFtKQ8iNH++R76T4iJOyUSty1RPpKLH1Hld7Aat7DgwMbuSxcfg6v3PpKYW5Ey0pD
msU7RCQSdGpG7ybBLaltHJtOOpld1ODaQl10mevse8X9jfBcrHQVZbJu7GLXuLiYYw8lnuuNq1A2
jhm4tDJstpPXm9BQ9SUzr0wqVYqApbKtCWm8DgkOcDWJr5WDcqANkN33nJ2FCypS9bIdwWbrRr50
UjbHaSBaMLtajOWLQ112lcb6u123WOC7u9+nIIhy/Tf9+pSsMXpjI8LoWzdkN4Pl8d7FqHoKE/d3
MLK+qRSVg9sCRViYxovWKf3C1SL1hxG3VyXxEcJXkPQRnrtbuvvghTignrrwlbI8o0yfOWs/LVHo
R2AOzF/gAaxtJ3MPq1R1aUtMuoE+WpcRqjdjCz9C/7usM/NupsrRxdbdGoVzK1odEwjBrSNrnS1V
hOKttZqdzCf6vaJu6RYFy6EK8q3Veyi2wV2tB4X5XURgYF2ZcKsImEkpcCwsW3a7tiB1SIM8TLFS
P3pBKJcZFOB7ixiqpEWz9jsH8D+YqqlR0y4zu8uvtDsvbWYOF+kPj47z4N5MqS7lab3uLem8SCIu
7omLy8QVzgu1zuQuqHxZ/rEFo/GiqR7fjtr4amwQydS5zaQgy1dg78z1iNL3YYXaV+n/ET4E+VKo
40OLXShKONDWsAdy3FJQnJS3JmItKCOsDlG19BAor2GCPRMhubdS7HVggAzseCHrCUFzqPR3re24
xyRu38KakaUR5Br2TlbsWDDvizbTTpUruhs1/OmfphEFnJjdDdQ2HTMlOJV0rWIhNnoJ299viemL
CxO8iKrs+155Fzh2d2rIjkiaKHvy9KYg65qMW70f0Z/bnMRDOI/2QDByiuJAm9blBhl9a86KRC3F
4C0it+SnMllYQIu6M5kuqON4E6PKhMwml+Cw1Z3n+WeYxNq2zMl8laGyjUPU/Q4CxEMOm0NPfAKd
2xRDZZIDsqySYx5FEJ9twYTAUDCtaMOV2WR2DtApEEqjCps4PaNkiM+UdkfaNBDOJF4SppCvHYs1
r2xEu9VT+yFtI8MvN/yyu7Fb29Kwl75jEscVtMG2aP1pP36aKV6WDA/6rjajL6Mm0RdKZ7YmFuhX
qeLUgfn82paQ0xTKzX0k+lVtRERRR6LYeXlfLELVeVRegg3NCjYWs+Ib5rdhozcDtJ3uV9VXCHJY
JmDF6/SJaZosBRKHn5wYl16YvvXCKSgiJO2iaM2PvEyiteg04nN19C+4P8pFEwf4PsO23wWlaqys
pDO2hlZi2mGIHJ21IBR8AVfi5rHu3OlQVzkPBGJf0AMZjOLPBO/2+i7B/6VBfA9CY0emZYjhYWOY
VflsNxC4FK387ShKT36fR3sGX+2+LjbMcC9DkEbviF7RK6jOWVhttRLkCj1jeXIR37AiwAfa9uIt
VovhalrjDcW8erCKt74C9ZP56aZHjro2NE5BkrTlhYVLZEsdYaGYbbLTy06BREQGjGdJSJNmiQQ/
hE2ZVGG7SonLJdHVEyei5KttHvlil8Jlpbt+F6W0rgMRV2fHia56lPWrKrWyW019rDcAc9ijqz7H
sfJKjCIRZHn+WxtOeQAOpU4RtwPYKBQHGEZYnXujX5OYNCCs6x2A5yR6caZndRJv/boe1pxj0ZK4
kTzZmI3AQx7S0vWWWU34IThRVXf7lenAS+FYrpZMd7xFW8DAKCO4Xa1T6XjKGnbC6OyxIZOBhaJw
Ly3xi7Mt5rOGcS02BS2gBoyj25soKbJTYIr0yVcJAcizAOGQ7u/7kDIb9K9FrHhoSCnk0PXAnpeX
9m+yUN1bzxy+twmYtPUuhLbNREIvKgz2g0w2+Jm9lcYcYfATUh5HxjqPCQl6DC4QDqAjmW/P93Bq
uDJ2WhsjVi3qi/MDx95SQaaG8hDZpT4Bc3m/OGQs13OyMIEwORDn8P0Vh3K6aERq0u6ars4bjV7I
fPd9V1cVh6DJ9XHZTFebiYz+/fzv1/r7qO9XmR8wPzRAvkeBbnrWP+/y91XmjRG1EnCY01t/X/1+
7e+3mT/G/IR/3uv76rxVnb/N/JEpZfM6359+/nb/POOfd//7nb+/499Pk+Pb4ztOX+//v+P38//7
7XUJoVR1x+0/u+XvQ3Stbv/dd//slflB/+67+Y3+eZX53edH4YdmPTFf/ef7fj/0/2+1+/wltuP0
IvIYXzVRcRjcfBMZizccpG6D5irM92hI9V0V4Yr+vlmS112HZF2XQwFbr5EXmSv+Mg7K7NKJERVk
52b3Sm0gMbXQ2fSNYAzfJMJingfg70UZjUddu1TeErhp76N+l6lp/ik1++HhUn/kg9ihMqAI5xaS
JqvV7+wJcGTTnndWVq9fcdYv0UsnT6PWkAyvlNGuQwf+ZDdgcP1Wt35kMIWb5AXUW3Ngtetdu4nQ
ied85kuFoZas7UyQcznhpgwa90vbAbhB1Ef6rIPHkLWh3+PpVpybkI2dwd+7I6Rl9LbWGrlYTwhj
QMi8lBbfU7PqbcByHS6uU+v2r8ZfuaU2haFr404rY+c4fwOL4L81RHsWxV5ubDOqyDjrzZB5KzJe
TwjnPCkNei96qcmno6xr3sppl023qoH1KrX5j34wwpdeBB+BMMSlJ+vnhaIwcX0s9o7zzbglQAn/
2pakm/GZRMY8YO0hgr56YhDYGZHsX/GPiIOVUC2wcjTro06gpK0X27KcgFJhbL41Ai2OxUTiNN+b
dve+1gm3600VAZNFBrahwF2IdZXaXQUVLwjA9gVxwYzfCgVstQj8b0UqZND7VGXc6IUM30c4LTns
KHrp/NbaNd7gkIldNUukCRqnUKPYR17e3DrdZuQH2RlShqQXjPgNsC2JlMSz34GMaR+NhqvSN9pw
bzZJsIm9xKfZZQgsfyJez4odZu7BHh0e8M0zAArSoM02pzsXGXffcspF7DtHy+io3KldeCqjisB1
pYv2jeNYK3iA0Rro87gXQ6O/041Rh1Tu4RKgQdcApoEuSJmKgdk3DYqe4dQMGXTW2mHte+siLtRz
kI4q4kADeuhgbzhqliWYmIM7yAc0MnS8I79CZdrioSp9cWqz8NNPenENFHwUfuXeWmbku0QUKIkB
+Z4Mrz4KQdyKHkbmrXcM42YYrOWiyt/1Y1l+5X0X7MzIcdZZkAHEwb7PTJreHhoW9QqbI334ZciC
0whWDskJRwdUMWsOrzrKzkyf+p6SUVZQSUpG5UgMjLxP09+bW70M041oCugiGBRun43ZhEqNuo9x
gb5lVvFLOq6PzxF0dG99kgzZv7AepZdf4e10IvGm1O1w1Ms8XM5PKeyY4HLFV9bzvQEGxmVjDOlh
vrdytXczBSZOvLe6T/Fsnv3BLs6dGyp4DIkk/L6J3PRA2CBS7A6j/5i9pZTAi6XpjjHw5bw4hjIv
HnZd2PseCcvC/eOTFXT0KHbtgoGyaapG9akPsfdmdZwA5SPC1m9U1ge4w+sxSm8obtJbrdnuVgKX
xtEJMVlJo18yDZ7DNIEhC9WY2Y9EgVha7bZQkldEIs7ZaHQOaQInNsipCCa2i/6M/qk7qwiXMJfy
Bnkjth4OcxJwPH/D68e72mg+ADTW17qX9VXTTfyLJJfhbLVbdiVRhOZl9DHLwmnCZOKFwU2N0VKg
fnhEVRQ+jDIM4cUR0JqgEFCSwVo4RrgCiBucddWNMP/04b5gMoEYlZvzhZaNOUeuAYyaNTGKGIAE
jWsgIQkXU2/xAeNGHFRKAatgnRWmHi1K1vpaGpHxneFEBWZRbTJrrDaJ4xushjT3QJAyB1hUrCvX
LgD8JAVuwkb5WZcL0ke1c5WQWuHVDlO6Act36GY5SaUuGTb4nFZmhLYcErT3CvcCMgYw08vAbkys
8kDF1Vm3pGK+K269qYQV/QwY6Bdl2NY3bF6CYLluIeEtLOFjBy8iQ1ww1lKhRwoPKYqUpz6wmgsn
oucIKfGzW9BYq913pel3oywC1NJpfYeuQ3/Ao7wy3aqKxrqRz2P3rn1OGmWHg1u7u5Wt3jPVDI+J
Vn8NRaGGS9qyKotCJnAqXe2ToxIBxh//zFG/tpi7P6zSE4+sLINdLhqSze2gvpMsw888pPmWTgci
BbP4yHPIcA1t3ccYMNsdu+GzqpVTM47Ww5koazFLh22TEVjVj2QphcRhB6NT/gqyImXhWEF5VQt1
mzZ1sfITd6IT4ICuJvPRSN/hTiAuP2QR9wC7kvGq+c6fgYbcrqZOt3GSwjxIkl+uQ06sRIlzHQ+s
Ta6fE+vLaoSAQKvhppAinyvevQsBMMdD6W9qA3fKfDNXpPPkkqYCcb+/zJvsqkeqEIKbt4LIoTTB
syqIf/2YdEdCKlF/WUdDBG8uaMvH94WofpE7E1JD7PyDmasfelUprC4bn/YvmifOWwQPUYhmDbtA
AeO+huSVTXF0zhUfPjOKlIiv1qOOVeLrGUffOmrTRTgpgoqBFHZrbH7og2NTAhaU8kXKuhjCeHv8
65BLSbfIiSigt/9/tlMByje0BX9wMhf0TScjbzzho3vKWKuyVBjFIjNDb8GFHVb59zWdLsIGJCts
mvBM7H2Nmo72ejRdQLKLjv/d7uTi4MexeVbqIL+b4c2N2+wJvVz+5BRGiFfM0MGuAP5qHDzPnimV
kzA8nVE6lFcALGsLM8QdvVJ6dQMIdpOelYja6nsTazP+ZL25SQsmRbaJ2H4+MQP8pAQwwsX2cW/f
06QqrqOpLgTykrudSbAQmUnIKX/eqzs9Ymjdk+IIoBKTYMQtfYUUKeqPTm51F9Z50BIUcaxVhm6M
x1yNNT/aWwRDGJ46nOxJC9HCBafvyZ9zCbk5pw6RSGuThmZ/umlxUhzH6WK+VhPb9X0tGIBvQYP4
bfVtDHGIihQDgItmqmwUmpsNa246hNt5L38PiW7K0nbe+H17vuvvRpB7b5CT8vzqCpLGrAJwnt6l
i5EEYaOtrrpe+TDrkOwR0JoDIFKZB9Ssl4QjY/SeXJhK/J9rYEe1I1o+QvLYHguz3+OzOWd2pt7i
YFRvIhFvEJ9B77hVR2I0zI91ZEfman7IfCHKpjq4+cbRrHZhD/nwgzC0rY8+iNABzVt6pcx/CYXZ
3OQ3em1T1IG2V65c4mp3A0Lx56gh4yoCkLTpppslcXrooQH9zvfSyo2XvtYwfnfmpSatA8aqPj57
F9UaLJRwiD6ySNabtBZwzIyYNgzE/+t8YVUjsZOSKlJC24jlaaRuRv4SC9doUEsqSn2crzEsNYes
+4kEMjrr0/6Zr1XVMUto2mBjj86unUuG7ukR822GfZRwzm/clOUuUoYQvlKX7P2Y4n2kV9Fzzbh7
p5SPjEkJn/WuKxGY45hLZbMA7BPsdQokd7K3kns6OsRhJAVVpP9uQ1WN0x0L0IZGNQI6lZASotlh
081PcSI/IffQH4Arcl6b8D9dahSI1JhDrlrTS9eAKw3KAmN/HH1t51lKhjKnaL5yy2Y2E6MCBCzm
TbHDDU7PBixzGeT7FJYWE48CQHw+XfVdh6tM55IN3zJZFBSETpYgNkxoFHKCRC1W87ZULY3TfE1Q
HVO8ihjjZmwBQgCdppPRXMivuM7FKSS21iOKwuc6ohxvEUm+6Lsxf0saZw/0bHjqWS1paugfQNIN
677XoWLOM+4C9caB3h3psEhiC0N9dRAonUnYLBapjLXXqgrHPW1dgABIetGpiHhfxV3/GlOpWuiW
VZ7KIOpfB0U+4mEAXEYletnFgTgQ35Tis8UmHU8hd6YkoAzM9ueQ9/sBhAfSHuaCUaZ9hYAgH0hC
biYW5Y8iUsq1acfNPhaEXqR66S51JVo7gd/+6IKGJm9AlgtmqwmRl6/rsHK3TZA6DNh1+Fqn44Vh
XXszO+MrDuNbGtBynGHeVRZ3FxJ720tnckKgQrY0PDI4RmJHHLc/ZQONqMV8m1jJnq4XzHc9JFKU
TJkl1Tb5MKzGeJlucTA2D90L/rkVoMzfpShgQdYwknP6vqZF5T9UE2HNYDMwSS9SHn3fuAcrMOTC
KKNhSlTi56RPpTr8v6yuKD+YmVNOJq6uMuPVEKgslKYLhCrOhaQn/pnC3ug2mBDLQ4sfYD1ZmZ3U
Pupp7LLd+D66NIUQug+kfVj9LYoMXL6WZq0tewip1IOSxe5C/tS8quU3Ulc0S96KuCo/6oZ5ZqKZ
H5zvpoiB/A21yOTj1/27NOkadKWyaqXuclTX7hmwhfd9jZgyTHFahYcafGxhlflH+8cPM+VdzVHw
E26lU4w284+ghZedBqG4CcqmzKqKr3k7fb983Y2oQeabfXA2AjN9r3MPLXnq1N/PDkm1QN/MKS8J
I4uAtuBtfi/UxAghcTLsEi0tPkAfLVSmgW+kNSJ6Sr1oNT8szTAYKabpIGf2mick5U/zuzmu6635
YOUunj6jikRxiBvjlcZZe7S01AFMz/ZiBBHiGmmBWRmdI/ie67yddRyYYEBZ2/mmPhh4MaPg1ewU
1CY20oT5UxFD7SxYKxhnkjTMh3CL0/ypRKQxzYvKbjvf9FN9Azu3eMHD1p2I3quW86dqkYSzRhgS
oJRYQ3pP7ueXTfgVtgmBI99PDxJlx9xrfLZwNJzbAcLf96cqOjQwljuenNaJX9oh2s5Pzwq/3pYW
OQvzw8JKPTKieo9CBZCoxgbrp+m70yvolxWWKg6ngCkD6js1sU6jGmWfXYlBMKSBsC/T1Hv18lvd
dIsQh9dn4VewyKb9lk/7J5t+ndEaVrXph6/VYLpHEE/qEolyv8szWMNBgSC0iwg2sVPENKIT1ZWc
nn5hUET4lFpvT5D7/gKgywBtd59Qt8g81XsUVu89pKt1W8MVy8wIYJtTAs/PgdClZEto5WcYZfqW
HAdlM9/UIMOGpfleEFW9EjWqyMTnGRVVjHcSc6Wa/PQQOt5iif9S15mZa0D5uiCo912exauoFiHJ
aGnzBNzzB80NwGk1auJCQ/wke9KFRj13YIP6HwwIzoflIBan1a2iVsj61wQstw0DD/lSAiedoLwt
zBc6hSEwM6P8adNces9JS6FckUJ7GmLlo+acKcIifZZg53QLDYyLTiFWEf7lYdq/hcZJt9KXIbST
hyTPSolUZ+fLBKuuGSKkDYzfjhN2W2wvcjkagOXdPqAsGALMn38wtc2vQWK9Kq3ZnRXV0o52xuET
IJv51DjcIk3qTzH5GyetESPeF36VMAn/ZC7NpEaDI4sl374lkftBXW3I6+KnhyBLrbs9IDDryUTb
TIkAgGqded5nZItzSkzji4xNDg4MtIT0jAVYdpRcoUUkqUoDLlN0OhW1b21cfzQ+WcMnofiSLbqs
zidDuc3JPEH/H79ZarWh6Jh81TFiex2CH3HTYf4YpEYG2pB8NSCwl1rahpcB0Zima8ZZbZFMEfpc
fAH5/+NGafgU6jjB+7auVvP2tPEpwzMgDE4cr5shedK8GrJZbjWfuHg7y8dwO4j4AG+j2gSBoJEj
euWtaGnmTJ/YjRVailAQCaiCtQdyy3rV23KjBxkzwKbG2ldPKjwA71msXvVANc8qaMclSG75VZbR
rcOj81x3hEBJ9HT26FFZzOv+a9hAfKm/pOYEm6S05X4Y3d9wd3Fi9MRJWV7HnFRm8jPyiJqq5QHv
i74m1L7AugMuqR7zbGOoWFkVM1K/Gi08al4SvxZ6dOBsMKziAB9PjVXFyERxDerqNRfOLYu6ZSU6
403BcrpUpS0POmF0RNh1BAyDrXUlKGfsOe1nbLUvNKTNJ7jbXtNlx5LhHyWCl9/jkoO9PPXSET8C
et/rIYG6lFJBvSdBVy50Aw51ZDIQVTXgb5El/d3qqOYYBjKC9fzbQD0+mFXNoiyIUSe1UYuKQJwK
coQPsdYVT5XqAeWPy/CHJm2BTaSQT6qvo0s39U1suu3aTdvqa9S2minTHwWPWsnYGo9VWCm3FoHf
wpju0Dv1NdOsq+ZI+0I7mxZdVOkb3+zL57Sqt3Dl1z2rmB+KFDmLnzq90nmRhGciUktGPN4h5o8j
AwienR858PwVxAyshV2qX/C54D/qLedHz3+mIiDqs+aV16T6KsQCHdwWsl8YxdZCEW3wM0maHcCy
5L3uOPUMoNogYSTIWhRwGpJH4OIV1UHiUAg0yaJxcIwDf+fylsTDq6nZzZuV/9ISxdlmk+5+oBf9
XgkT/UDVtZzX80+7NN1LzDheREZNoY7zcF1qIabJuHmvQ7+CJEmKGX6h5h0cFWNP5+wav7Hhyw3N
Uuhx916MzNINwr0PuaK3751/LuqmedOq6Se02nPdhm+RStCRpcK1bgg4pLHP6NTlXbo1EVpuqtz/
ckp9IK61cu+irR4zCtUyB2+DgpLVNdM9/MwgsejqP3UD7iomu9ktUILfcz8jaCACmCLIdhz/2RqF
prnrXO/Qu176QETHdK4nODFTwp+W4VTvrumoGx8E9bYMGX+D2HgvddXkA2jySbbWZd6cd1RJOxFv
nGG0EAvw7VItp3VmV8k1cnv/MaKhDjGGv0ekre7aEk4w5a70DoX71bEyucjVuLoMsa4+m5zxC2EM
76UHBLfIOHzsaTXqe2CRmZO3F1OHQRNEob80hmY7fcT3tATwqptousJgm/Uyfy/j8I9TacUNSZa8
D432Zk9jfjE3dBwcUp0u8KhPYl5kgmtCv7QXK9NReI0JuvGuji8aHwXmGGKuhOAjZAXGeLNiAKd9
8hRajv2CM2sPBBA8/sTNB+coKQpQ/x0POPWRCKVuRBfXJT7QDYsD1u788D98vdeSo9oWbftFRODN
q7yX0mfWC1FuYSZ2wsR9/WlQ6+7ad8eJ80KApKrMlASMOUbvrTcJoMPVNB+juWD3zwPLczp0zx2C
sLc+Zg2IzeG/N38fI795h7qqJpDZIGmjU4oe2JSd68Q+Afuo95lmlKdi3piy/XeDFighPes/x75J
n2y7vAjqTLK1OgNHzH+edsfwv//18sTyYqih6bFJUCP5HkDnedNTHf7Z+78dLo9pHbprE5/38qv9
3Sw/ZjlUy+/398cayVNV494cxgRFlphg8uTzxh+d6FRkm+UROc+u09KR9NB5bjmkiTJtq3b63gHz
zFYZ8htawfzCSKph5//9n7ieu2vNF/6qn3W7xazbrebNsrc8tmyEVmPzmV/yP6/7n8PlnwW2OFRc
aA6tmwAUsHVyn9yOXrDbGfo28FV2Mq5D5sZnQlnis6F33wDD+FsvrqFkgnTuTsG8Ibdb/dnLRXn0
zD5aJ8PgYf7EG8oFETtpWn6olLZ4WoHOU2YKb8WwLWMmWJmnZe/vxq0yudaE0uls2RF2qfxZE4Dt
hRN5m4IVxEpyiTzyozdSdJEB/SNZJTIjl8Y04rOPN2iblNmvJKlgoHhWcTJNLSkOyjA/kRMZO2Bd
DhkOk7l2yqhB2CxJK7WlW+9dEOrbdqbyI2qnezkhIbN8V9zVZMFSMPpHVKvpTDE6IW9LfskQsBV6
GG0T1FV7jQiAWhnCg8eNvuq1b7DbQDr897DChXqgsWAhE0Vk4VrZCeET7U/LIqkuTHKQ/liaaJBa
T2Q2VKuhTOzjclil4gNlhiRQjY6/ysLHNL4i+vTuqCOCR551zUYPcgJUbQQvnTbyH7q41ncwxUxW
+P80ReigDKvch9MqCoZMqp0RJiTA+knwTrwQabQIaNG3ElrUEK4b1WhfeqZqiEaiV1+04yWVDp0g
vPR6cRKmRUI4bJd1lDg3bFQBv+gmCYZ4OynoGJFMv1X2x2TF+n4EaUu3V3s2UNcdNK1/LqxmUxSV
9eHGX52Ux6Yl2leIXeoJktn9PiQLSv7TcCdpsWucRSf/QUGXEbA2Qw3NJkF5jz6/840IW1Fab6Zx
ZwhzOjExeU/U7JycmXRpM+grmc7SddtOL53BHW1I7WtBFyxGeXErcJ1UI0gm5ok4QZy03YOo9DZZ
CrQ0llFxLCbjld/HOiGpsU9g2bkytrsy7FCWY8llG4Bmo8xyAm0zgFVduRDsuPqyATSRburZnezO
/8Py33jLq/32F2q2YhX1SfYWlN8HlIurMei9t6Sp3x0kTKcRw/i9BcoAiHXyby6Cw7WdOA0pEaLk
KkYsmYFcf1rnLJfQEwM8U+gVPVUx6pf0ciLehMAGlT1/pJZC2Rt5cbaxMr84QYVj7OpaqH9Jmb9l
sUEXmZE6fqSZKWPpD3MqqjNC0qOW12iSXfLjaxoZ3Aex8TCK8xi6ALWVCdgoszi7mLC3Y71n5rLK
fLzAbSDUIa9wmaTJIGBzQVv2JnlISZn9Aw1byGHLRkFgOwVFjoiLT7e2q/rU1Qf6oc2VNh7AVcj7
q06D0Z4WKc61wTrBojK4Ga5hnpLE6rtPAXkKZ9Ah4Tw3JpFutolzHhIgrZ5C+vVbbZam58UNeYY9
61fYYITBj1c+0swkNsJOCBDhyhG26JdqPz8KT4zXMvJ0vEwyo6TQ4ptfRe3TBJ3tqSFFrOva8bYc
EYxjXPIekm4l0RzMG4T44iLHx1QyV7AD0oDS6HdrW8XTzN6XpYdtXhjb3w5doA4m4zE1O0xUmk3Q
0IwuBrMINlbHFpwR9siqOtiNPl8o0vLkxg4rjB41XR1HdnvXy5ujnCXuozt452Xv76YKk9eeViBK
PO9KDxBJ6uD0j5Aj3Of2RnpOSTCv/1oaHiAtLyNGg8YF11i5d5jrIZLQ4ZoOiLYwa0en2EKqV/na
T0GmrR8jdXOhLJCB8TPMVyJ4VbIOPsuRgOY0TfdWWSK9dpT/iVfuxSiRnOF8IKEPIllQe92u7gkD
L+MBCTB2AbUnyrJE448pQW+RoBYphKMWFRYdRYBVXNNTblIavAfFgKOYvtEOoCdP9490PhLbakBS
jqxeiQnCKBnQDaz4GHOKQjwcyC0qpb51Yenvh0x802TKFGaoGTZzzzVwfPFnBxc0yd/tpCR/VZBe
Hc5EJNf1T26Ch2dALbzmK1oeRQ5+ss6wUuTtfVQjElvTzlkDu81lLPpnFMvei6YFqxTTAIJnXaM3
q02rqVS0LDSu0yg79bUDz6kVqOGEy8MJ/UPK5VXd/gaCvjYSl6V1gZkY9sK+JR5ztlLgDeFiDXUi
Lw5+PZNPyJ8LJoQWWGjqbSsQK0JUXwXpvGBVVKLLl9GTNkyhliBI1wQANNXRM13MkRF3K1duacZ3
E4+4KNBXxBFvn1Hkb/XAzdubJT7Ops1FSx9peMK5ORDfe6UTRPpSAyWu06IEm7kzrB078g9NfvWY
LL/HWvvTYK52Djm235Cv8LuKHZ1Ib12HXMxkq6lVi+3rZKk+XkdmFG6B9WiMTQrNZklhSUys80Yh
DLp046NUJgoXIRtMo/aa4LZqo/quPDKZ5ZItSm+N+/CFcxVcQkZzwNYN52FE7kcQ2M5Ja2rnAQz9
nw5hAQp0W51KolYoRg8yr3BgkX5eF8U69fIPt+7lwRkfOewdEJCYN1FPcpoynlnF8EtOlUkF0eqP
DPr5msshYhxl/Ei6Ue49jE+bGo/ulti19M2dQohnBm0WIDrdGpBOdTHwedJc9I/YShSNujE6eTry
D93Q6vXYoJAwugFXrn0kGirJTON51MjvVkrehrI2niHRyVNok0+QPhlYpQZBGpFytZuRf6+Zer+l
bTYe47xk0mRo/V4YOn3qtnPRPLIpbPUkVQ1YNDaPjYxJpBLmuEYs8YNUNe84CsPaqiIgTo21kS6p
mmvRtmenwdTsaGQKmDJBMVOpdWaRW2eVxZzhHoAWc9zvsQOOM4wylD+FsQ0MH5JA2h5wVpcwu1BU
CBoFq3QkictHGXnMZbVvJG0/Fo2MHMqDRhbeRY1TyBRpfGTu0F6qUKjLYBkB7ujZadp47cXjTMRt
4b61XV0/uTFh46RQbLJKdFut1+v11JofwpcTd7aRcG4bI6clGbnyPZCnnqnaISqsrRlD9I5mqWVm
EpTUYcDJRqQmzqDTzUhXSVial0KGDYNorecbBrIgq/r45Jm/xjIGfOcg/g9LvdsNQh+4C3QfnWvV
Z5z8p2i2nPzdpH41ydVyPAZeteP/IcF2ei2S95DIqpUFqHuXQ6HBtwrcvBl7GAfiirgjeEzdU4VK
6gpT5EHaHXT1EeR0V/MJTYOlSLZjOjm2zBKYJflEWe4IPj2NuWOcsi72X3xq11LDGZ00fbozrbes
A+Suut4/VlScoFQ9jS9xhvdQv2nSkxtU7ciGPfudTyc6JLAsJafdREDQrEc5O3pMblUIbrcGi6Nj
kt6XVvSmmnI4AdH+p4d9tVtcgiIEBGckfkr09HyZBUK3yoNvUqXrhpygdZhgi8oZjK51NHmUvvI4
O0r7xP3lUx0hOCf2MHPKF6NJx00+sXwP6h/p7L20MZuugqqj59ldpBWWF9utPzLUr3hGsoucxx29
SPyrH7AYjRsxrfQxooXToM4ZkL3YSSC+ApfWX2NFxhbccvlRkzoNXWmdk78KR4KwxnE2gf3Zs5qn
AsbWyiBR+QMO+E+vUd29oBX/PlX35VF0XgfMfLjbLCGwKZIfwveHeTqLUOKMyEKcRve6QI5A1Ad7
1VoT8414uvzRKlWtip74g0KarQ1m3sgu7q6U2aotPe6qLZ7xbsz0a2o6+pUvns68gEO/4DJZl+/D
ANIgdXRvk/sxovaEJK+zqGvcB8lwH+QnebvmY2wy8EyOZ4ICGX/YQZufloeWJx0fVBwRvMQ30W+5
OWl3rYYG1v1ANDBqtfGMxqRNRP4TLWa0gSLJSel1/UY5ZvqMVi27DiODOyWsrW+pCpBt5651qyhh
rWX/vcedz8drQkzPoBD6jBGZadDphgOXJXWGXuGIK3Akp9lRZwY72aXl84SL5e4YNQy+rnzuLatA
76rJHSkNvdHFGBDH+kuGxk+tK+boj1gRDYUprJaIIjKtN099E7kvA6iMrU8+a5nJmihU1ETtWLlf
JFhsaKEC56izS86Ky0dLPqFKLPr2kHAyPcaECUeWUmVU2UmvdZIMMzLs0ZhT+WuVteVsgOqD22aV
E95ETgxfKEruc+bl4S2y9AsAVuc4DD6uxFzLe1ZAEyWQVC+lXnzSPs0/HAPsni9ii693P9EUaOiQ
lr2xQcjO+TsIrs5E8WLnMKy3QoOLhmE+f2L6Pb8RCNA9rXwDiVE9kBLHNIx1RjiqsTeUDuFRhrr2
WYOar9SHzX39jUUiSMXMluTA1+pIC3TYWOmgHbB/weLyi7s/9cVTgGYLlUwwVF8x4w4jbrVzx0Jv
yzLBezca53WhitgVOB+hd29dUjJ5pRrKVn1tNmepUBwsew23zrPN9xHfG4NprPs+QVp6XxGu1jj2
rrci9+zTzD07eb2NXKYEHoUJoMXkk3GKdYxGOqDSHtxn0yx+qLC2PmLTILas6XCdz4cNmLMuNZJD
r1PzsKwEfSbKTW4r8aSBJH0Z+z7dWBO+JRa8rqWRCxyXpEdDMLkEU2JeQSRKJzUeWuYaD7Ls3ocu
DU7LQzp5EI+BlA70oFkCsEH/9HDzPZBrOpsZ2XPquy55Ixz1nDjk0w41YbXLk66eMld3kuQt061z
nzHUaBfddaHSD3tRWCtp/AZXrQ7OXH41vCH4ATTwbR3BHMuG9jNh6P85nKgJY2GhqAnFuret/JG3
fXfqYZDvmPtr75Fl3xF/azsG8cG5LNeAU5CkoOIu7mNYEVJsk7dklrF/gUT870ZBwLDgcZ98mCab
nFEDkyOkRKyjwb2kFyC6/qXDvIFKGkXepvcIngr0KTgIVxE54nXJp0FjjC4NWfCdPTyXkfCxRNtK
v8QGLhoxWu4+5ltIpawnh4ggjkNLzRVqorwlZvJFocUXKCc2RbPNgekK36wsByjtZEJ/n7ThRSM0
Zpx5q385L2k5yJNdzZWMCu4LTy0bs/HsVNEj0fM9LOfsUVVOftYidHxw8lYaKagzoA8fWej4myJO
gZWKID/WVhK/QH3/J5Y2Lt34DmfbuzqzFiu28bdhDT4un1Ix60x8ae///QiTcrOcJwwyK6ZPrNWq
zCxvYVd/lHURnxZsT9RgmUeP6P8JlUz8XaKN7g0MaHP3QtqqFeEPLS9f0eAXx4X3MwKXOhkUN+lY
+fjqKHxvTTenEuYxxRHsDWJySCusz8G8sbvqtUYTv7eFbZynJjbPbQbgxHbDn84weVTIWXyexuId
U6P3WB6aKJPy3s8fDH2r66TnbyqET+txYacASOpdK2tYH1WT7ZVB9ItuG8lJIkosx5QlbWVrW+XZ
yOuU5ZcIEgkVKPwtw8nphhiJM774baG2eAHZOWwi0iyZw4F71bP2edlY/Ycynv58CJmzgYCeHJGk
VfukxeSqR96nSb39U+bmK8sm/60qkoA6nWbhBM8B+a310nXpd6CT8geXy3yV+KF4TrukR8aBqUqm
jv1tDL8gljSQL1lVu1UyXFBqks0UZmSjxdYaUmtyr8umeXJpCFJhMuQ0y5RbMUdN0B1JuS2OTZMV
YN9wAyRk2l6qMvn3EAG/f1meBetjvi2Hy7Ol17zoQ1ci3BHPVlknn1kwGjQF6+TmDpl+qghM3jWq
SV+CLyUnnE15Yz7aitUVHJny0HNDeDKYV66jUh9+msFXbVXFRvPAHqsga85jowdwIgpcdN0kj0Er
Qs53vXjXs2jcc56gHpyfjWqQ8UUwPUaaqTQ+aNKEbX/FRU37gjYeU++2W5ezoaJVGCpGHYF7g0LT
T0emU10YHzVdIzuT1y+vWjZkjUPdqaazXnmICsfGPjlm8uSHyryH8yZIhXnnhONmTM1NsnWyg13f
gV+cmDuMsDNJz2b5RhwdjQtd0Uanybzs/ddmRgQ4RLoSC/yfp//3WO8K7jx/n1/+uUAxYJ6xJubl
updJwbs4gdcJh3tPLb/xjDQ+9aYRfkyMr22pphdyM4yHztQLVkf44eyDY8g0EClqQ/1F3vEpkUTB
lszenm03aFl3x9anVOCpBkcGZwoln/GJ124cpwgvdpGKG3l7LW0/7qMZAuQtPbzutc/Cfo2fMjww
s012TWeLo9VhHEwj64u6X1FewaVhhkLrUrPsbT0WzK0ra3odTLry0ZCq32Xw6k7NSy1cmxl6Lh9T
O8iH5jhv2JrN03K0bHLRZ/syPDeBHR0MK8t3PQ2vrzgmbCyPnRc5ElvKeZeyFD0Ix69AAMzMmwpw
kE3Xeb1cwHw8Ol1oWc8iQHiYEkGz/RMCUgpswEzFL1WkvF+W9kFuHGlM7Fc8mEo3RUZDKB+2cXrS
raDTCGb/Wfjpt84JiQaO4O2LTlycCkx2l4OHxUtIkkdU3fu8W+to1W7oq2mwl1Wy+vND6z7+KMOv
BgDM78jVfulNV3204gbBfx3Z5dNfUlRqNvYB0qxOZjE3f+TpcERG09wVXLKOHiIZ5LN1slNGj1yu
fcInlb53Us/2nulpBx+vjYwtdSbpXL80hfe8fJajT96iUwfW0UpK/gg0DG+dFrw6cTl+kGtBmNqk
T2d/DIJbzZAJLyBN+ARED1qtYyGcBmMhlWpsKm0t2vi3nDT3nAUtdxxvbcesL5Uln0RppTsoUASL
duqsDUmwcr1qDp1e7tzZR8iXZd+3arjjY+UPk3DMzYGKcuh880zr2DyT82Udxg7vt8bv++GzVlcd
YYKh2RkPuxTvpkWSKvAuc/PvJZsYy6hidlhoiMxblvuvBc4kIKmsktpG4ehy5O9mTkBGSAP+jkbT
TkAGKFEut+eMkNVNYdvjJwPCrSQ69VWnGbGuzKjfx4aTP8Rcafo/Sm/U7ssDCKWzbR+kpH8hDcBY
EF+8eeMiFV/VXW7dweSIVc01+kVV6ddYaZiyYbgecxcgXVBDjQzAvhfC128Cggid+Fhq5npg7bXT
NVuubCfnw5TrYjD5QIxpb8skOHgvSnGJ1L4VRW7fTTpRSLcRUuHMKN8bcjkg6EU7L9TqlZcp5CPG
s+eT4gLxM3PCC3NGyIy2x1ka+09Fx19BNhZSB3R3B/2DWb8DWAnhnZe8aG20kyBlyUbdj5MwnxX8
7U1aYxmVXoAtZaqNrRgdf90RIOjHcPs6aJy7XqY09JEzrVKHOooO2apvakb5Q4zpPCl/WDL53StT
P0WV99NvxHkqA/Qb09TveizqH5G7132T7olkpkGNuw7SWucG4Wk7ah9vW6lc3NtE++UZSbhr6+Sa
2kBzp/inHkrzvQyHh63qN9vIx9eyybRj3dQ/KvCVR5Faw5mObbrWJapCwyPwdKoQ0fg5KZmpEOmj
mOgDTLoefg+ZFcp4n5Ra9yhU3ETrFv9GYPSScEhXHhQBdqjT8/EWqn68gf2RbkjaIgGTWXleNgkT
PMfdVp++kZkngrdZvwmET9clr6Tu/WGdlsLYVFqg9hYNc6hx1kuqtcMHbZZoi2APYvHQGMfK0Ilo
bs1iXQFnuesd+Nxl43jlP9Ic1a4o8/Dk05D/swmiNN4Y6JWYTiXxlYSaLYYOwpE8O7qKebPs/d0s
L9O0ahuCHfrzshpIUs970P37Yg3p/Z5MzZ+mFmvnuuzCc2t3tOcXAqpT1URPLk/92aWQ2OTkAB+X
x5bXLP+GxYi2ScggQQbDsHUZsRbm3ZN0D1RRHxyj1OObwJNx6dxhIuoSQYHwz96s9Rf0HCDl0OYo
cjB3mkuEBKvbVTHSeVmnxKJiJzURTnWou4MA72XouhkDSSfYJqyx4FloW0enZDBbzoI81O8SHDDK
oLLbt7OCXGo/GbRo56nu9knXZafKgmnt+8ZxeVrNgvM/e0x3rtJT+nkgLFIvw4Oyc7cjfL3dmfuo
KLx73urhPZG9xffBO4xxgeCC+lBuIitN1pClNKSwxg591wMQIZAPBIZXEQzDyWZ2Eg/2rXXRCXSY
8wDmRF5a3eKMsF2/WhE7iqEGycSmmvT4AsHvWcx/s0vdTj3fsNSOvFNVg17O6BuuzVim97Tj3au7
+mzV7TvXguLRpdTS7kthsFLKSwkaY5KnSXH1z1xzuuVlrN/+7PnBtHVGX1+7JJI/QsMGu+6hCRbl
S2OAZhIuI7+Opd7J9hrEQfOe5XtPbm3cw2hMj/3QITlhFNQlEApYlZ/IKIwiaEGBIpnZL3puMkED
JA4rJkgLmYIR9bsfBEmcZxLPPUys8ikKm/MwAw/H9PcgYH9YACheioBaDnksXBUG/S85zPZnZWkQ
0YYUA5f0350iH6514WOlS33/7LMK9HqUlmkVQ46WaDotS283pmZ51whcBbLhani0GknO2BmDdTQE
wadFk3TILBp7mVOcTTEF73LwEQKQg1QOwcks4U1hDz9UomaOl+eduCYmv3o0bwIaOfAaaucPGXNZ
Si1PMOihApufWB5TA0J6mpUXl5Soax6LvdJwNHqs0y8JmvrLsrdsusEitNYhnSDsOv1VGt7ZSlN/
43e4B4sQOcuyyf6zFzlwASsVH73ZZjHNNot6ikbkArpGGwz29pB0EIziYDMNTDeL1COIyonND0NX
GxRie9ydKzVgcutEfk46fcRH/P/FNAx+G64lcp+dhzKdIC0rPrQiNlbVMET7yi8/JsIowa4X4tY1
TbzFlaytnGkky9DqikeZv/qaL48J8L9+5XZ4lCDs5xjmWGv04HW+I1WBH1GGv51aPByHkVsbAEV3
6fReRe0nV4qXITaMuxka1pnVD64Y0nZgz1Qro8/in6adEjlP1O3NCn5GklivSVY5sqhlW8Q303he
fpdwLIu7VyHd5Oa/bDoM11sdjesmnuoXqLLyV1DbT1Y/xh8RBr85BvQFvNL4cGhy98hRnjTD8Z5g
927ikcn0mgEVLD/P7jNEzZMDBMhHIWF4z5nePS8L4GUp3DYzGF5vss3SGmo8Yx/NwHcwEig18+6V
YCZD1K+98ACRNk0HeRqhR0KD50SA5zZutOa6PBTOjw/e8FVi7loLW6idQ7WxIvYyuBFLMlyGeLqZ
yqs2DX2fHzbM3cJeaSnkaNDg1L9/96LgV+KN6XuWTi9Cj+pvA+pFhvh1hS+f6jpJauuQ8ifuUPYT
EpZIsPJoyZBhdGfbUYxDIkQRLCA+hwmgLxLAF2Me2pQ07Nck0bXPdsFCznHrDiaj+W1ZzpbTqD30
4ig9eLEy68ZvbQKaK0BifdfENNx9yfD4f54QdmEdE5CvkMpoxs6ArnS2HLiqUftSvxQuvtpJJr8g
q/XXXNCq81/qccZlphYecdvcOhBZCDYxPYzQ47THvatt0DvhZija4XVCMzI397AAOriYQg+Zhf/P
NPQdF4jaf80tLumdl9ztoe3fiG/SD2WKghpQwko5UbFlAKgIcK7rRysxhLVZu7aUSg9jr/kfLcO1
LE+4nY2HFgjaY7Qr9aqv9Mo+dpkJamf0ZAnpJnpEuck3qic76WJNg3eodOwxjWHql9bT4Jp1zVXN
sT5eUX8fiXLaM4Nsrsvjrkv3VcPEurVa039KNUPbYAtX2xHDSrpOKGWbDAZd44+cwThry1WsNxqn
dhufB4GlpGfhsBJt+UxOBCP4+RpX0aChF9JO3D+4g6/xvHU7I6MJ0PrDBOO2wukEzdo8MdNnNYCh
ZGwL80pWCD7LDGtDzhyNCWENuWyq61udi9fcaLg2CILwLKpJElarJ3oQOU4WEsP63nsCMlscUU2D
CA3DjVEa8sUsfczSKuv0A7r14WF5cLNSp1iN3MROkSWsfVfSsguTLDjGtJePxES1lxBC/N6PrPxe
Z7Ha+mNZP5M5RBM2p5sNg8Ze5VPT7sLSGHbEYDhfpWmfuHbtwwS9T6pl0ytywuI41STsKuWMr8KM
uVg22UsDEXCPHT7H1OLrF1+jT28BxLkEcM5Whl66WI88D41qoRicmMOuC3wUmsEQImcxh0PvUcUU
Mf6KyR7Kp9Dzt1k91lgxg3aH2DR5Gh1lHLg12gzTpHVufS97RFVDhey7n7Vvkock8gmpkHI/Ify+
9p4G6T9ocBlpxjZnQfHRKX9WhYyYfwmxYQkVM5tlQ0Ah/bOUJACrjF9auwqg1lrXrpy5XPP0YNmo
2CAvnkLnWinoZUFmBW9IDB8s8TW8X5W9JfHneUya9Gwxwj67EV5Dwj4YMkzYDx3qfbT61XBqC4SZ
1A0PsmtBjpcwomI3n2eyc5LNBMNImCgrLNEcY9LA9mGcI2RsOx2Uh5asGXwXEosZg+qh6iFN5N1O
05x607WJCXa+42o9XxEiK/N3vDHP1PQtkVOJ+kO/MWvteSrDfJ8NWvlqBLMayt9PNc65YJggskt8
dpAEy2nX9Orb2HvyTFwJHa55b9lkDugFz4wOy+NTOvtYnbXBGgU3ZtYGl2UTW3F5iWq+NJ74YjoC
DJr1JD46dfOH4KtzVbKNI+G+K0OsuCcMu9wTXGSqILklyZTc/uwNRXoryQPHvn7wez+6pjnytcL0
63shtlDsmkPoj1qyMhwLyWuCKiZQT0s9xNvwoxkj7eKoPD+UgYNaSiDz4DN1KOOG8REQhqXCGRs3
35wlc8ONQIR8zFqj+hIBZCSiSfp7X+LIt7i0Il+gEIt0zi4EcbYDv6A03adosF2mTTVDngYkRsJb
U0IE2eoBFLgqDMWuLSJxRkMtdy3N2FejRAHq+Zh0R6I7pL8NY22VIDA78WGBAJus6OpnqCar3jk7
YSAOULAhEEOLPLdmpw58xVhOgouvjTR4Chx6IMIGjE8PakAwDvs1cm14bfVDAjIirNX4hh6SyCrg
l8c8t8MjY9P3pk7yPQC1ad8l7QMzgnXDTA6N3a67r7obdo0NIhcfypcv6G6Q4KDtaKrlb/lUH0Oy
OmqWSV/AMNVulC3yPX7wa4LCH8x9CWWym47MLJj45Wb1lYbVs5W/xA6lSBsQKBFU5gmhHTOxob5B
9HdvqVcz5qO5QBxgUN5IzQUHq1e/dN+Yl01iTZQ5V+jE6Z7+/IQ6BerpepO4uCZdh5SiAGloHmAp
bPPrZFDQkM82T9svth6mjGnmMiUESHqEcEEbvIjJMeA2shK+O2yqCskNuE7syHoQoc0JbZpedfbu
MQXY6DmyTYGNcG17VO4URz+MZUwaSmdAOTJwVlhRv2P4+/XnqIJ+MH+CiUEsQO/y//Q40/x+MtGA
av4qTafiAxuNDY7RsT9gjs/9HuiNZYBQp5z5G1TxYHnSQsPefDQU8EBwGu5OOfQQdAU8IhcyOZZZ
GT7wxVW3UTkbE1XqBkUWmP+eqybBHQT/BNwvLOlle4m58SMh/qw1OqbQMMcIHmaKShjaRpn48Orw
O9gpCLmzsl6DPsCdq3QvlgHdla54evA0LGN4IttvTP5vFidJ3bYfVpsVey0JiIAAKiLnRbQcOu2Y
sQSowim6LpvMrsZzGPsretPi0bC+WMVBQkNbc8QjVs2NNKJslWjkIU6OjhIHEXLSVS8paRmbJp6s
5zm2Ct6XPgsCR3nwyojeQW6jzZrGS4bk4WB2qI3GjjAKixrqYVUlEedqpG1F5OpjjJFYOkNztSCp
vQpY6Kd+4MNYDkkMNZ9w2uIEhPpO5my5G/TMXJfoOTC+qWxPIA21Bg63VCY/o0wsqXPNI2BUCVpE
F2sn9SreZO3dJ4diw7Xf20Vo/Ddt5LaHxiEUUmGbI2eB+rTxo2pvFxM43fnw76brmORMevCJ0oMQ
wFbju18b3t5QGV/gaHL4OXOnNu+FvxP+D4Ly0D6ThnXPtag9Wm7s7a0JZnYVyGjr2PZwMsp6PAUG
JW5hxHu00wbcWyxLyiIjyK2C8Fz7xrRztPD38klBF6ZFYWwmq7b2rotKYDdIhC6Wj21wFRlWfzSA
mAvH/Jm4bcjtzAkfVYRZF/TDxvTchLt09BpZoXUNKsBKYS3ujeGQ2OXrqbUXEn9rWAHlUZhAohml
PTQs99qQ3jrYo44m/fdUQC0pM2DTlmjF2su09uJORgvmVnr8at6w1mgt3Fsk55QS8sNzOfnDvd46
TbxGjd0iTAqTW1G0d75G9jfCsQoEQHPZ1tncNaKcG8bfJeOyxxqA6xmsRAGs5DlHtBEHzY/eM+XR
nGi2ERx+AnxFuBYf5xpiOgF8k01b3zJw2ICdbjQjvmcCUAxi2iNaM8plP3Y2XEqAysVzLBVIQGKQ
K32TRY1zQIT2JlXAHJ5IX+FI7vBFPl7tPPksMPOd0iZXZ3of8V71bbJapnstdq9NiMT1YywCQEXZ
5/87Z80k6vy/86TnlDXDM0zH8x3CtGC3/f+D4kx9MI0uG5wjVIDDgEXSIzvyPZStfZqcvtlUjsGy
otVAsLZjcB6Tiin3WHMmTYeY9SdDey3cFHiSvmlGerJtmpJ6nVbccYA4pSxDr1b+bzrc/2HvvJYj
R7It+ytt9Y66cIceu91mEwhNMqiZ4gXGTDKhNeAQXz8LyOzOrOq2ujPv8wILHQgEhPs5e6/9X1/H
/xW+lz+ywdt//Df3v5bV1ICS6v509x+XV9W91/+9vOdfr/njO/5xeC8vr/l7+5cv2j7+76e/fSub
v9087p/+/Mo/fDpr8GMNl6D6P9zZFczvpvv+vZke3jlBdOua8FuWV/7fPvm39/VTnqbq/e+/vb7R
5KSO2HGC6X778dTp7e+/SSLtCVL+r1+/4cfTy4/9+283cduW2An/w5veX9vu779prve7zmjBdCQZ
ZZLM+uF9fdyzfncIDkQY7fAgOTFd9PffTP136I2ClGgC16VuLF/O5y9PGfbvum5K3eEFumt4rvnb
P9fqD//hz//0bwXkKDq1XcsPkfJPYcXE/TlSmLplua7hGJa+xGb/Gvkn7KQGshKdZdcTTRreV6Lo
DmkoyzOKpe48pZl1sPAzrPfWhY3MsNF1hPlTWp2UeLMWh8q6ANLcYvlc7lNCq3y9my8pcXoBijDC
tjL7mJBcTo2TEOCwaK4FSKzIyN/tFhVHXDRkGNGWU96wn3K05g0Xat6OOoPxc4giksEttcGc0cxo
h/U1Gb+bosFVXnjYySYBGxZt4KOaRHrA8n3V90O2sVObJidG4kUOPzDX29ZtVOOTE9a28dAFNyiQ
bnHV2oNzrhtv/qCP56ImMIMG9HWJpzwoGO9Wtr0Ny+AaUXtrULQHtEeraqZSU8ap4Ut3IuBdSJv6
xghX3woIYAsqtRs1g+SCEDBAdFINIm+qUrbv1kvYCs2u5coGzK3bZ2R1bjj7HYQMbscweqVEWm76
Jimws+rvhnzyWsF8cSrkrtUmkorsiOq5ZWhojvoU8Af1f6KkjvQnnis9j2gDW83OldOeQLHKqNJD
EibkLjkPaS3liW4aAwATOYfh3GVReOcSSoXFYNzqNljNlMGiWbdXQvYUi+Zd684w41A3xCDUSzSO
U0nzjQhwe8JUOQR260eL7DmpnTumiILcvI4ZQ9reNpqdbvE2I2BKWWNnZnukQfo0Q3rZxAJpTxwm
ZzBDiejn11YiLxreCeULTtTaKb/b3RaKULZtM53AnzIjAtLbVi4un7JAA1Z3PRLxMNI3qVeOu9kJ
6EM2SUBXpVEMeIaR6V52nsd7hJjRMavQedPOePLyBuFxp51M5d4sk8QTm+bKqUsBD9J4VzNSth7P
xXYQ/L2apd3FitW0iNedxGHU+XVNlqmj0zBs9Hrqaih+yJwxnWIbVjrDrLCYcOlPRCs0AreEcPwy
kRH1SorzU9H6lGVGlPd6h7Ku0251ycZM0/Bk6erTSB1gy6jKxTwxbgpBGNswbamX0HrCfLEJtaw8
KFLucM4Vb3F2P0WZxxrAOyEAqfcjzXpWpcfaS+sMVDn30cIiZxm7kybxtRhG82CHCVpzWfsR8QRs
s4EtblnTA61kv3fNtywQ+eeoPSEyvqJRcYYYxhSGwZEpZiiU7lM4F59E0YttEKM8j/CZ71tC8aop
3pfmojulnlJr/XSSIO6lMR2SCHeYRZ3/kDtbzx349yImiZ2uoq0XoZkmI28vIjKOYpLGAfxfSsYy
iAlxx0ythivXJymsn8M7Y4RBYtk4okiByxcpdleYHOESo1ZH9E/loK+vy2kfVURrFHZaoI8I91WW
+4pio08ywRIohiCT+Cw5Eg4M/D42IEhNzwj554MFVhKl/FEy7ns0ePlN4iYXXXc/Oco9MYOvtwKN
TJmbd2POjgx2Ql1VkG6I0CFtuKwONopX/zrGPASPGljxMho4hfFzPLTEBqRNBE23vQ8E4HiY1Ehg
4ODMZefrhSIFsNeyAxgB9g3rbiJJ5Jbq90dNRR8SM6XMZpakxbXYN5rA3Zd8RmWVX5rEpigE7J5q
0U6G87QLCxsPoKe/hqC9EeSD29c3xDOHO6AR36LF9OhVbzTwgot0yQUeVAQgM8WN1KD786tpZdgz
iA9wGfk1QxQCLzckqta+aWoJHH0azpkz3HRafLTmxNmbGcKs2b5FcVQdoBECUujbL5Ddy33pee9x
bX7soWCeJBmnm1hWtwLWqB+Nc72NsMcejKEpN9jctgWnti0UiVOU9BoG8+l1MkHUEK5xDBTFCcBk
aqfTqTRClIcqNLgSjddljC2wRt26d9McK646tlks7xq5Q1F9TBy9PFRdCHRgCveyCgHgbJJufnFG
Ezxoq4udO7tv6Nf9UnKJEEF/HQ31Xe2EYKHwYtYq/poUbkKZAiVuqRVqH00foC+7u2bCeAyMghsd
4n9rfkXwyfHS0NYH7OiBbNRhdEsM9E2cDcdUH75NY1nuBMy1ASXePu4YtSZj7atiRss0NvWJS8u9
bj7WZWm9OcML+TgfOwAQj0PsWRvP4qppAgPBKj28d16uaL6oh8AC7Emo+rQp4Au1sySWV+ifKa6T
cHuTFMFZL8ft2OHOHZln9AEdVZteNcgq5hKhh2po6VdVbKVOqa+59SGEov8Ibe2IgIyzSn6ZPGjb
kKwgRXv6CzJylBzgbpcaUez11W4Mp3njfREU6QQSQ5+kGbqcsfGol3l6kVHEiblOjzRFyaSgF2uO
YcvhhzwgLOvP2kQwmpFJ2/c8PJS6omObBaWxi8B9Im//GJtV5dsAKMVgNRv2j8+lK8kI0btPHZm7
/myTPdQJZ/A79G+tAGhmjAUHv41cQcyhL0AjbCZGgr4n4o+GI0FIIrGx3C7dpRaVpibBF2q6jgJf
QUk5JgV5M4RBfDMQu2YN6uTmnXFXiiE/kdygsBZJvy9sQEt4PxHgIfZKWzRd5gw5SiUFmUKWfcgZ
bGQ18rQQPN2Ba+2tVQNBrxp6pzr4PV1mJ603COkKPcg8DkJYrJLHGgenT/nM3jul/tLr6qMRYyOf
WpoCRkZOFLxEpJPG12iC1dlYF62tmAvK9FBUIvOlzfm8KpyT02sPtqvuBnYjn1Kj3rQcxnGrffUS
UosG7cnTk9vQoHtPwfpCbzPrZlzmMUHsEapDDpr5I4HiqMOl8o4hU1Io+i2AAt3aFxN949HlYobq
Cw2APmsUaLEMGBiQOW2Gt3DTNy3q2MBpi7NG+YwOuDgXXTagX4GMrOzq1Izt54AAV7+ZHFSYlniP
O8YZwVxAZauTgwVjZImPxFkEWM6Cfbuz8tJmZEe2imMKcSd05PwE0z0jjKn2s5MK4kn04NIMxbzr
PDf0kRbibUw0EjAZK/jRR00YH1nLpZazdDGEFr60VkNmtUcgiUMOlmIQSYndrzBR7tLcSs4cXhRT
9AFbMY49PaPcb3G13sLe4QzmGtdmHsQbintcBasQmCxKgkM1yPS+pDhnUewk2gpJUS72+SyoDXu2
TR7Prmcef2yVQUneEpfEi+WVPgZwLi3zDUtfebRbsiQsRiy99cT+KalEAQWcbAqsZpmDVsldP6c4
deLizZ5hdKR/hd0OWilYvvpoEFF9BVIB00pP0h8ConfwEghkhf3Z7MyaplRL7lw6nOoQNSuQmA2B
DNO+SktqlmWEtYbEZ4MMtB3p0zvgOps+XE6dmeNhd2tvDUoBo2Rfic3mavYwepLn+7kgNm63EgA7
Hb6yBJeL6GHhA6I3QtfO0dhhPThanneX9AxOJzLIScmhcAY5xk+y8lEnnJxCdjxfD/py/s4816ei
pw6OTfIiqcwPNQE4CLUwa0E0fsnD9jzaFcyxmmozw5EEKkhxk3RLIKUVtf5UQ82811Dpgypwor2V
AsWPmaa0dp2AHEJMzBwD734DqIG/PF/QJ3kVB+yE5Yuqc/tmRlRr5PMHmHgtF2HNvKIwGspt7QJI
dwc57BwbgJCTpIRs9IyGyyC5nmX6ZUxwhGVRAj54HPJt5kHfEZ19zUDkdum07cilhczkTbT4MrhM
gIkJ8Z2Jkr4OR7vepa1xMD3oRjbOU+Yc7Yc5wxecoqMHKsigQC8fSzKcdyS7dZuFeNMJKo0Eio67
Nm0OQM5tj5hlSRtjlP2nNvZOMnI+TSVQOh2jBvYMC6a3DP1k4DQ6wn4MvcTYqyqiOBRHrCmylzm9
6FiuMxruvhXO7GZtu5vDzxGh4Wd42wlSjw0Th4+NayaHVnJZlR0+37T9Gje5eQ/966oBjbZhvHQy
ujH3m6qApWOBTT5HLRDVKFRfqaO4NxT2ezLOkGVOZvBIj/kt89p6D6ulw7//oMKme8Gtlx/i6K3V
Rn3f1w0i6Dm5yjR5JaczhWNsL/0nz8rVLVMZlP3xjVMPVCC1gXDdoNg0hAH59fxR8a+9TglO+jEt
voX49BSSRbzaNkC3g1fPtxWtUmKGXPhACp1lNs4x0Kl9P9DrdSwkl3Q+4eISXmvHx8oFV8YfTnJ3
6H6VNgXIQZMmKbGcGWvVPtNuS44WxnbBQRqBxt9K5A3h7D04UX9dhFTTgKxzHXDcU2mK6WC67YNG
tqrvjZ75mifWrkxKKOZa8SZRCdmKjlpT1UtkLrFTc86RzBx4h5b5Mk7jdUjZrOlk9gQvgxM0zZZN
JbTmbIxki2gU1jLNsHZNgXuEcXjhS47uLZ6beDNnojykSOf0icatPTz2ccQlMq7Cg45pLYB4hWmW
yyq6/lsgkJ+MKr+DQtZfK1rre3KoGc+2pp/Rr2RgRRIoLCwORzHvQvJk8LtM99jHB7/Qs5cco+/e
ZnIPR8neNxaK08JRp1FBs41Nazz0qLN3ti0/dEac7qJgGE5aJoeNJ762rptxnObfkrTeo2OKb4RS
t5LJNqPMVNv0aGZPKlBPXips8iq7eRulXOMRx2xDxgXXBaylbZbXmW9QZz0psNZANN8rG4oWNGUs
G85j3LOxEzRDu9QVaCArKgBeUdU3dRL549C8NA6YKY/zwJ4+Ftk8pP/duM2m6XQdaKxX+l2h+UTd
mTsP4m3cxh8aGzfqjDmFk6l8jBZ7Qauc86Q5w3Z24GIkQBpiR0Paxbrxt6n3NhbP7RiaJzSaRhNe
6YEZM5hjCqPvwk2rRdtMcTKpYHocepk+mJN5Jc2p3g9xm++oQXQ+rjls0mNRXtGPPDtTj3AgJccY
hiZuYRJ+/YrWoG0Vz7KM32fCcWAhTkyPDQ7+MfvCyPcV13RCxaEDJsW+TQI2PsrcA/uAleJC70Jw
OjrasI+pqFZ+7fQcDg4/AbtSualq/YNNfSCqyD9RU+VbdXOLqjYeUmuHZbzHddPfIdGVtCs1eeY8
hfRxvT/3pXFeb60LiNQBrLGza2NvnrT7Gt/y1tMicV4XtUVmQrks1rucvIWvSwLxCqrR52pZRKBp
uRw1EaxOOzkg9bMYtXlYC1MQV8u3tcsqrIvKqNuzcvyfK6F3eL6tTJIP5QQgiZbFeus/3W0JxisL
rT05ywrqBMidW+cV25w4rXfWh0c5jjvQIe8kMCPdg0S4gfjEwGlZ2fWWoeJb8hO0PfV+gDTrY1pM
Bm4ShyekeJKkn15+30h0vMyFOYcGsifckugexVjEcBLoN3cdkBf699IkQVWHA9AUu3rJFiyXxXrL
oz73/VbD37S+AoMn4hdUG/HWHmhrMpolCkZgtDZaEvaUXg5brV/4NnMy9AgfeB/ZFkxA+ZsAeOhH
YrW2ZVGrM8S9H4uxI2uBbfPPBxVXFPYS+tDMde+0Jh3OhJAqhpHc8pbFz8cKRutH6Is+qOfh3Nni
xyLTVENLJ34a7aXc5oiHsAYORfWvpGk9IDnrFf2VkUyYnwsBEffMIJucGMhxW1dHQDKUdnwSGIU9
2kfVceLyDMYhq88OY3R2aLR/ZqPV/ENFQVgXcUrrXS3VxdbrIYibS4Uwye3hnHIknoT9qccLeNZF
WBxqgI7oJYazWhbr4265EPCgsGuLts3yS5QOjICnHm7R4hwB3gC3SENfk875J5HcDDg9zuloZe0R
PRvAPcelRTsMhNCEVXf+ucgkAT6pPY37cizu18f5/uTsQerQ50H36UaBtNf69lwVdGqp1sEHnER1
CEvnbFgpdOQq6v0cc83556JYvrQ1OyPjbM8zd9DR2rPAe3CmP8oOtKxFj8+XMfRyv9Emwtgyp/GD
pnwCLcVYFeYxfSsQKA6nSdq7FEqZJhWFbqMTGEukzS/eUDFc91LO6cL8rMa6Q5E9UBeZ7a+ypjrr
YK0cUu0mUO3JbUio0AJE13PaFVj/CVcfyhr+ghV8ch1kolFzULqy9n0iHmvD+zDlBcKunAyrJDqU
ABDjSY1MpevuJuoghua2/QZQ1/RkDXUv8nzbcl8gZV0b4MT3PaN18lYGb59P9B3G7OByHOeKKl0i
MxDPpkXq30Y/DoVKaSoP7jExcSQD6NBknuxKI3sJXWLCTRIPUxwtXU9YbZuHilNq9lhWrrEN8+4b
Q7r+1FuMSjWyH1PivuyE86V+UGQyoKRgF8T74Y90BkB2IK3yXKe/TUo+Fm0G0LWQbtGoFX4OQnWf
NIWN2EptdEKXx9546wwi4TqP+YTtoc+X2idTZ78oJ9vh0Cp8IxiDrRrIhsFY9KplL23uzFto65A8
MiZcEuFxb6favhycU+slyA2TRpAY3ABwKBoE9urFK9SNaoh3rEumZya/DIJY3d+1feS3mvFc55Nf
9gyW80H7UBrFk4aI5uACBmyolR2EFlgb3NBIw4od0F84IBsDURTwZvqWsYWrgdo9tQ1NnhwhPuGW
IkLOJpK3xCpxCoeXBJDOE5WsDZFXh9SbCdzOhmXamd0T4OBgXU/2lsP1rfbEuHNE/1FZLsM9hHBs
p1caNtkXW/WfCgdwkoAkSarawpwFmjIN/Bla2NOEHYovbPAPkoA2N3P2XiexNhrlIVTyTeXqMR5C
1PwltmCwWIEzbceeuqcnrAMUIpgBersZ7TE+NMjsUmgenMEXhnlSejvK77fFcAx0CFWWCnRwNU6K
bQO7Kd63CElS+G6kpMMbDMjpLSzVNXU/1xrRQUveTk3nf8TitgEgeD2ZkKiM1ntmhjBuppEpZscY
IW4/Uyv4PIwQ47Ha4jejwkgrhEtJFJd3E402qhwtYggQ1HKKnlVTyE3rNBSqqK8S+Btd5eKueZgl
P5yUwxuG4J9mw+32djUJJqRY1W0oH2M53Big33cWghwf60PksXdZ5iWZ8h6Xr/WJ9m1+LPqHMidJ
geC1F13k5j5U3edA67OtZukZc3t2szaJqFwkDHxKrCBR8Ynciph5OB3jMDL3UJwo2zBjbN3k1BR4
yItpznxRL02oPHiiy7yEtMK3FA7+a2FFpAq5m6WVkTnwHnH1Zb7KnROR8xAwYkTBYHKTB/OuymMs
LU6YLqWtiFqMgbfefQ1dpKTY4wqm59ZtJatyYyUBZnhKfRM0oKs6+TyZLmHUFSoJMeEAiiMf8py4
F4H+Eb38ZwrbBJSHZb4ZqlPlivCKc+uuKLsDg7hd1HT2ThuZ2kV2JbbwXQioJa7Q6sjfnmTzFNFY
YWryBtAHJGmExkSNBLhz9dq2ugEDONO+WibRio7SvzVD6w/zKF7KeJj3kfTSLWOjJ3sYCGBNYbWN
sEx2jukhXA9G3Z8U9WeP0zDjafiMFLrJac2r21FbeB7nKrKfh7STdzrRH7u2ZM8Lqto64SoO/VSz
X4u2fC5GOINO123T2sj3IUmntQUuCD/ZQq6FfgfKCVBAmJA+5O6MkMtpPHAGBzm6d6G7ScO6cMLC
nBMzuZFGz3dTmmRyiRHixVKx5dtN/SLnJDhrBtwmL+yoz8bzy6Cwc5MNSmVttk6NtC/lZFCihYxp
NNMxE/E1hI2XtIoBj7qmPEAM2FAPyQ/TFBMjEGLYYvhpZhVkwelLqJHflAQjAg1lPzHw/KBHhkYZ
C5wBaYrnxWCjOvIasjy8IUGwRdX2gZhRfOndEsc7Di8RUF8KYWd9MJiMVJ44OJPzOJhiN08EoEL5
3iT0Y5jwWRVT5fK1zNSHms7BRpCgNjjqFWSBZF4rHtpxLqiOwG6qgSPkmFuvld7fkrj3TjHQxLwW
LSw2ZVIXo2+ZU+YP8Esuj61PrIt4oTLmC3ktCdFcqSTZk8Y2nNdFXTM4BbWYuzn+CGvC6Rjb5mXA
Xat7zUOet8MhtPymHoC4NP3BXuWTyyJYoJvr3QmRClHAi0uLVNJtNe7wJ2HTlLRWek1dTQEgRZfG
BIKaU08qxS6mJkmbzgy2tD8JCqflhzkStbvZjscsSG/yjAuP5+H4JHzz4CXCFRgvmxFnsgkaQp8Y
4YN3HD1gv9SLgO6UjF+5SLaMUBjE2phuZdKWp/Xxes7kIQeohFv9vqZ8DyaQ9mScPgxwZ/e6kXtn
A2re2Vb+CKEduFJPpRCKJsWfPDk5LgMhu63hfHf4KgoN1I3UAVZOepZfGcDnr2aQmVdmOFARYXqF
0QPn0mB3QB9C8EieTW/Glm2yM0OGnfayWG+tiyHJmFKtN4s+LM/lXkV6elWQIIX+2hD0h8V7RYzx
GTph62cmAziok/2OatlbqCfNudNsvKpl25zXu0z1qo2tdcdmGqh/LP8WIc4//i1HzcPBTJrrenQA
IElPwxmBpcd1SFzCQJL6HpM/P16+yhwLaudwBmc2RxIO93pOmquBSu6YBOBrJ4aBPxdGwVCxlTGl
3PXm+gwe1n0gmS8QX5xfRV1IkGuBAilCUbrsk5O+4KZTsji1YnD2vzzW2e0NhsiEA3WJzJvxKRIn
QUN1oQ8ub11v0Y/uTn3xMiTIkFYyVq5CjgSi2hc9g+nF1feFWKYI82ym2SYK0EUaObWZZRbhVcwn
1lvrwkpGKLRDiVNiaOMrqTRijKlTx0ljoEuH86i1hyJoQ5KmGmp5xuj4slqYpOx06mx2AeZuZPsc
7Qz114UTE+cjQ+eSL9O6LnbfEQZFWy7rJ8Ka496IGIYzhCti9h20sGiTw9Zh2jJSNlg0HTTsQNLC
vynPfeU4vrAneyOBWJ5/LjxXz44iZApbRGRxsl3z3Rxr30zFjoMEvf6+8P51y6g9yzcc9lGri9z9
GPeXFCbCdwGJ3de7LLWr43aKZkf3B2Qvx46scbXMEfNltuihMPYnWKP++kesaEi4Qqg52saxty7t
ayof3UATnyF5VY5cUZvCuqoNcdXRAqJAiWHiAJohP4fJTD3Vq454eem8hRUuvX4yj/1Cmc2r4CHw
SOBev2fI85Bjy1pOeS2s6z3WjvvOJSfRcXrG6gvazjI7VlaZRxcU+rBOhDRMqiotP7aKI8xYpS5L
fKnpObOfuGBalws8Qd88u941i6YD09GdumWSp3jFNjB0ksIJ5ss3xjIX9CIEw0wLmYG0M50haCPE
xVMUNvovtpwekhnhpVxmoQ7m9XOWhqCy1vtjqKh5NgiUDVX2V05Wx6eKssIqwRkLYuO/3yRJmqlu
azRHugfbddWj+uNkZ81pXdMyozjsG7K7cVr+QpUuxGRt3Z+zLc1Zbx/yJUR1GKfIPq6fPvUxu9J6
c13oafz9u2lV1ed1IduRFf15XymjBVEy32t9+hk438EeIvfQgnzi5yx7F3sIwZvRrB2DcTm5LI81
iGE3Dl2I7fqLTacvMppMbIdEaz/OJlbwBEOPvmye6LpAjHPGyWyfO5xa5YAz/PvBuPxRCuvDxp7A
xKMFYWyZu19Qyz1nS3mkheF7sJdSynIvmOI3NeZq58xAmQPah1jWg9YXjuJQWVZrPV7Wu+tiXp4Y
+qiHgknNfV3zccJLZBjy2mutS2hmqEv4dxOHYEsukPA4DbLVmASqoSdCMk/PNq4YBsL0w1EIcwXT
NomdY85Mm3st22d19Wj0rnEESnoRhWD6EAZQSIXYjtRaNp3X3KhYv2MEQTGSM5fMOtjC+H/otobT
xrApX9cCweGgYTxkq8pKfa2oa25KL39wK/kx6exPduZe6kp4W2aU5sGrcHc5lnWNiYt0iCThcq53
Z4vksdapPhH3Q7/D0h80C7ojblRGgREagzb/HHoE8/ZK4kxCr40JhY4rlUWFz/0AqfC5n66MOrgp
kW6W0iKVWPaXZMg+48DmPGveECRWbKBUfKUc3z4AHZSIJulZR9NDFuiAVeNrN6w7n1EhTket2zou
hPsms28o09+5CZRM5144wbirTFxHox3fjhkj47jqyOeezJ0hmRgzSGWg0g2nqim/ckTOqNgZlMkY
06LEPMEcQjY+0lzbp1tQXE21ZW8GozhNRd1/KfU7IjXMr1HQTLQmlhZPyRhVARJzB/0lNLVbj8LF
LhFperKH7psgoknUkbqHoWT4LZF2sDE4U1B07o+ARmm+NWQ3kQO5nkW8RmI+XG+mYyhP9XRChsB5
Dbb6rSA/c+9FBST53NFPq4Dxh5ryD1rBf2k5/7/es5sWvadFn/Gv5J7+K3EiZVPEr78KPr+/64fe
Uwjzd2G4wrE82zQsy3T+JfkkTfN3U0fs44BaMRcZ8E/hp/xdFwyUPPFP6edP4af83QIBYbITL0pN
1xP/T8JPfs+vGmSd1aLKa7s20nnDlCbi019ln91slFXd9+OlGAxvh39+XyFyZ05QjYewitRzyYjt
1JsklNUxECmtQWkhuhhsUdA/Qp7Nn3LCacK8JEzPi7h0FpfYJpsUs4gli9scGRRYz+lzrLnMTZqM
xo1nHluveh5cd7wtkmm89UAe73/5I37stb8qWi3z33+YiaracRxTN4E+LOLrX/Ss+EGr1It6dQml
kR8gbtByNDmwG+vIkLG4Lkmq3Qpm6YeiIVO6h1d13cCnvlSR+d4R/AJpSt2uMapSZKRp9xpaIqns
myatdjpM6jsnjkC2mkN6FFx+cRkF2U3gBm/ALOKjPhYPpdOLJ6JvGyrtrdoFSaWuYhdZra0X37oy
Gq4a25WYnRHRFzVeMwX1GXJscpUCH/FHp3UYqqbhzib4nphKKMfakpwdKOO5HwnI9Bwzuop2VqGF
p2JytUd7rgxq3jRYQ67T/8M2tdlX/7yzmLZju+iULZT5q4b4120aO5FLM7oD1zN1e9VHQI4U+ZVh
54RPKsSAW83TeeU1GDH41qJKPnfl8IacGGunV8urtqM+EqT6rVK9cezKrkeTh9kWSUezsOwSO0sf
RIieVdny2SOsC+OG9THMOnVWmT1AJ1TFVUgEbkjqLjzNZGaMqw9kZzf4YuzkccyipXSZhjFK5Ups
HJmXF3PEkVFbASE6kl6UVrrZLfXerd6rDqY5iTUURQbxZDhsS9hRxDDmL3Abt8pBKUzKU3STivJ2
UoyjK+Yz8TR3x0haD2A45yNu6PxFdpfa6mvyYLLHeCnp/1woj4nlNNEk/Ot9XPz7weuYho5snCql
sA25HAO//B9AZULQjFl7KawvRDuWZAUwo8Cdo4Ga7PFqBzK+UqZl34zKjDGERDub8A/EkfDXmoSh
i3XpKWFfx1wJjUg7eIu7C2TKX6+n/afdxhGOIwhZRwymL4tlt/plNS2drmTVhsVFl1p7Rj5BGGVu
7axoiLf9ZHv/w9fJRaqONz4si/WkrS/f5+lo47GmCs9x/3ToM1CZsFtG5WW7+kQ08V7DvtwQz2jt
RCPMy9SlBSlhs/dIaiiQB7NFBoE42kO1FPam/uA8GJMXvnSkEZ0ounA6c74gj2eyHmuEDmUUmZtF
1hjoxW5l55Vz3uwrCZkERZd98z9svz8ZRfhBHGvSkibzYHu5mvxxAzoOSouwyOOLZRqfnSyKrkhx
h5zoiobTVbhE+qb6znEstQMOpV0bnImumrmX+8SuH2Lsklv0PrtO8CZCrw9DW4m7dZGa3js6fyqX
MYfgJGYqe/pMtvtcdH4LOU72JMiiI2j2DhTV/dCb7FWUbmoXWWycK0FXyKBniZ5zzyQtu+gOdPsA
BegHDwSIH0WkPQbRRSQ9WvAOmP42h93hzS2ngKqF9DUgKqXAfAM32hedh6BNSMxUDpEFoHW/dS1I
F63R0RZxQd0y1xDXrhvQpZvS+RjaoOGCskC5YHbF5a+3u/XvOxI1JC6PVGqkyYVkOf5+2XF1u7cK
ywpg5boLS41JvGYN967VwHvCkxupRKImhsEso+kthSD3buDnkkk5vAL9FT5sYfs2IvjslA4akBjp
BA8J8RF0u3itav3R0Ka3vk8vZmqcRqA5n5PSBZ+Kb/42jaYJtksOFdmCF6gK23w1yUxGkflg1i6J
G03r7ZAEUyyop7ukyonoS+d+a5mehhpRPCIzM/eTrJFkz66iuq8XR2ri9b4wR/MI/X2nUSE5IlpZ
ki6L7BJaoM+D5pNK0R9lRtW8mM59w+Ttg9taHcPp3V9vYOk5/7ZrQ+rhjGB7jHVMrirGHzex3big
jqLOuOkQymG2RTVMUIu4YsSt15swFodstt3j+sS6GN0g0BBk85pG05Av/HyPCLSv1Vw1vzz0y0ss
JyGVYv3wn5+m2hyUqzNVSBaXz12fBpb4z5vfXznbmuYXMVxU9hTkQMtaakOTI6HP9r+8cX3i+1eu
KxjlerD3TPPl+2N011mDn18+eSl/RgAH6NRG3fY//qafr/7xueItD11aZOs6LFthvfWnn/V9ndZn
vn9pX+W3CZzdRvX0AFz9qlzev74gMBtX+77l12fWBa5pNv96E7AHNfhLxDX+IKie7ShUXWtGgOlW
ekeINGULc0Bw6lPeaOwSrQKtBcjAHxjHvihr/jZnXbqfuudJG74phEsnEMrwVudv+tjZW0XILqSX
12xcxTfjlyrXrW3SI5cfHDf1x/GqBwT6HPTOJWklZfSWRKy5KT6QTqjD+Zpvih4jayPCQ1/kV1zw
aTWKTO0x9TK3Y/oXkfC0qboGuwQaWkwn8iIlHoJpvB80LudgITEZSARydr/FzYj0hgSwxR2yCV16
uJJ2NJ7K8XGg+b3rFZ8R0yr29eSd0dns0z8zdnl8NgvHbwdpf2hdebHjtzpRsG6gPsWGRgQvHa7U
bu6Ekrd9SEpoiqaOBmtR0ULupv/D1XksN65kW/SLEAFvpvReEuU1QUhVdeGRMJlwX/8WUPd1R/QE
QVIkRYJAIvOcvdfeIMslO73A0Rf4yR6s1D22SBWO3I544+7Lzr/8ohEbZwSFmqBQI3LR3tf2nExs
ZwQPBlTIfTrhBWaRSmtwTGUVtqXa3bZJDDvTNj6mYSIhxzpllneLojY+a1JH1IKHwHcCdUB1tG3L
xrw4cw09F9lHFpLA3dJaMPLhd+pUzyaSgo1wzXsaNcTMSx+9W3GfIpsd3FZ7OEV0GdFjlOFLGFQh
Zq1kLXQq3Kr7BdmHZXmZoXhGBjqI2nqw7K+MBKVQVNYeULW2jrHC+G2zHjS3hKbhGtSaGBnJ3MjH
5NhUB61GpxW77okrNggsrdmoOE92qd9snAzQAegUBCbDr6TO74VXaleTQNURuhJWkAGjsKYfRwBI
G23gACsxu6zRKhVKQK/pwFfHaEqxhSRNJA8Ybrm8x2QLO+PeHbvwiGOBTiq0YTxs04iWKTVXZhtH
m0nhCTFJZzUz79UgD3g1EagITnxV5APpTybhaDA/PHb+TFnsTKg0GvlmvTauJ3P4x+uzUz682U76
2xWA74emw1Sc3stINBff8U5EtNH8hgy0q3u1Tc3ux4IaiKkbpV5yl1zncVUZl7LOnjuSYdOKBEQb
kp7Rj1BH80MIs1kSpknzo37oqcYj12j4ybrHpp7zTljpTYhFY6uiEypcdxs11U1zTIWkMEGl3xr9
1YuCXVfbEblBxhYx+4vVVQD3kmjTiqpZKR2/rExyGowDefbSZmhNp/z3hLGKChPxzoNcT5UezSJ0
h1l3d1OFpDPa6xcAhwiGsLrokIIdU292LkJiw49NRA+zgRzHG0CpH4I5Hhiw8hP0v7dRaRkru2o8
lPRVx5BMPSfTETmZRJp4OSepGxHuAY6X/Ap0gd8FHYwNahWOg8HfsVqXJ32sdr6L/6N78dL8werh
NDEg0q9Hyj1NVFhaHzmnM6Q3BaxhXSikUanTolhmPWhMBhn0ol8NHqfyUFaHifklEgjxymRrl6bB
K+jidFfm4gKHrzhKs/7kGKppZ/j+wcoKBtmCVJO6R4A21c6n5rP/BqfLtrASzJ0tEuK9ydlE3H8h
rLzZerNXWyj72WSGuuKyXR463UzWpkYechr4f0AmgndwWuC5iXdmOfTjYHYS857Gdz/RrNbeNHho
69GN3jvP3rMUG9bVJFErYXdK0isYon7dAYZggMw3qYhZKI2oBZ2ScTJnVTSldvqU+8m2M8f2sdVT
6D/2UaEz4wewGszsFTAS+AOrUJLzM3UoFiQyVSWzL0TZ/YodSfgsYgb5Tn7BcciUv2o8GyT8kDVo
o+RtdB5FjVBjCFvCYiq3JatyoJHtPsnJpN8L5XMli+DcjDgJgsBb0zijtgd9fG8bCh9GDcT9gVau
eS6qtRdI5zkBdBoxHpKElVGmD2lum03xXIbA8LF5qzXrokOYh+XecL5U0F1MRechK60Xx/QvBOZ6
q0nGRwBp/noEGUJU7fRs1h5KColZx5y5Pp31zQnW7XOVvGYMnGts7uYqg54TM6ueMsi8VW9Tp80i
XCDoTAMdt3yjKnK9uNt41Vud6fdVJabPEuUT4ViIEehWrjXL/Wjqgea13FbFBOnOVDuPwI1a2DCw
CsdHtJ4TRpMB6bLpqQ2zmh70yogpGD2xjrS7BzGxUZb1bGg5fMpQMAKAWNyg0n1RGgbSGp/8ptAg
KgQSxi/qgz2FiUcvHZ7TbjqgCr8S4fBHldkfQ8H5MroBtxeqb8MYPpArljSc0T0mNk3UpCIqIB3U
tZYRCU+9QtGCR0865bvbUAim/8BoTRPCbVg1xU59jItLG0D6pw9WWfYvvE0HYNrGh+lo3TbQ7f7c
RYF2Qx2gr5dnLJvlbjaV0YPuxsM5dEinX142v54eqvPLj/jfWOe0uxzUcKi63NtHWZS+YLT6Z3mP
th+vmujUe831dGcXOnEKgac9jBrC6Wl+j9J/6opc/iC9SMh/MuIbxqmWcBEr3FhBo312RbNd3sub
inHlcQ1/MrVBHFmKFSiUkRGlMTbIycu/Pa1qfpsFCCMUxh+abVCGNjVxoezSE/oRD4RPqOJLc+Gx
zk9l18O3zCLKI3E3snrrs2M8Tc1TY3Po/n237gq+Ov9leuS55LquP+ilL4mz0vAFUGp5Davgw5nf
TFfZtQu9+AN1L509PQLQoqRzjdDsbCo7GL8Aom97w61/080VpPPV6pkpzxloabYdCY86dJ1hPOk0
21fL03T73bIr+wdjpg5gvGwexmgwTk4r0RbrTfLmmf7b8kxnQrxTQARUKNq2CWa7c6G10S2G+oL+
2wg68LSFAOPgNL/9KMEw5FoQw5tG25vjaB486WpPdm0aq+W72PgAkH61P4MIbJDsfvygPFK8SLLM
IK9jBZCW/7LsICOvH7lc1e+wlawt50EPyqdubo5HXILQzeZbiGG9PLVyiWS0cdrdqyzMD66wO0RG
SX3PLRwky1No8a382A+/iTwIECFoSJtRk501Lde2tS+ctzCIn5enRiq69+lcNqh1zIHYM88Fx92t
sQqNqZqyvyVSwL870keBX05ldzdCZP5+FFcHo5f6nbo/vcj51+s7Mr2RFOK24T2cFgW2Msbq0uq1
fZPjMK5j/JC/evudrEfzG5q5vqlBPF8A2MibSXXw7xNK7dxYqNXSRKqNpjXhpdPIgxv5jOtwtMpf
gWB92Rs/hQsZ1MZWcx3tfmZ2GfFm+RfFeoBM9kt3jXSTEz55DV2vvfbKLTZ1Ono/PmaK5aM0iuqq
9IKrD2/halSq3RTC55oMbvQSdoflWUz5wKvwv24Cn/xleYIepP73qN2Xz+NiylyXYwL0OLfl3Eiz
Nv00td9dR91v/kdFTOiFEEF4Gysjvei1F5Bn7fhf+Lz+PoM6BB0cv6gfGDwJ8xhNomdJdvtqh/bv
tyajuoA/AAQyZzl9loEHC5oR75Pcqb9fu0WJtWYHxY+RT9ZCMQ9N8+L+E0IbT+VzTJKfxwzC9jGL
LP805TpRgnYef5awdpfvElq+s6LvdkhSLWFtUKMPT8pgy8E0foBB3C/vIzXHWNWemz05Y1PTz7ZB
+Lta+kFK43F5n3iglBCnzfDUmuAsR3+qd07K6cX0gMYlv2IWSdT7nBJPUw0B0Cz0YQdqaK1MrEuC
tEmSEYbvxM9o8ukjzWNHmHen1n/1WjZ8c/LQpgvd8MGPme3rMSUNb34B/sQLdUnnNTcR82NOh2oH
w+/LaM/LC00UD1tJXePE9TzfWoQ97Vy/fF3+WAkfKRuhNLcenyUQMgdg2PyuaTbd+15XL2nTuuRP
5OCVsmT8dnsmN270DfO92Ck9Fscg1+tXkwLf8vF1V/aEERfWFQ/BQDcscYiK4A27bviSjpc9q9ay
Tonw8WDOj6MUYREp+89qFMxOkHsc+sEx3ybPPiwfUUCU2fTRaFxSmViPToTAa3mli2ycuV7uPyWp
S4D2yFj99w8hZp1cxR/+IGeaeIPrInCzDz2xN8tbdrQrN/6UUDjQm/BJjiRzBC6LNM1vg0cQ5HIF
bNp4rNrEukyy19bLdx+q+EiZZ3oTpcP6DMDZLh2C6bPSmdpDl3ykzUEn2w6z7VA15ilJ7eJZ+drn
309FDMQqRPv1oCeOffU1+gLLH+A83TJCCl67CbMlslLWuIPKviVqhPmXV1PvbOs2cY5xLiL8XyE1
YpNcovmPrPdL5KRVy1geejc8dPHfd20M9dpTGH324KWeBivv//6AuYbmxem+6NIq2uAlh8wg3FeC
cFie8gODjzSg9nCIqagPH5bDbvRZGprpXjfjXwSYaffIyIZTYJvN1mJKIEPfW4mKpDmSo7CLpu4X
CJzqAFWqBlmN1NIoLRxmc6RJheB153vjxEjYcVVV90B3xDH1aM/3OotVwzb2vQ46oAlUvmbm5z/g
Bb+PsrGvggQl3a+CfckKlkvMjztm2qOZ2DiTe2J3uxZ4QTC4I0oC7cvzK9ozBqhJkkbEq/CDY5KS
DFeENZGrnX9oStaApCZ4BAiyqo5sXOpBQuNtMrtnLQefBAooT33nTZlwwUyz6w5kLpg78qoDQKso
4WJEc0QeQKsLa6/6u4HlCe6OetL8o5Unz088YFzzzWHWwtB8BxVWx3sfZ/bpv4//7/OWJy8byyj+
fe2gbGBW5XReXra8wfKMqWv4H8vN/z7IMB6shefYK7UICFubcFcyjdGiVd6601rKBX47Xnkvculd
HFNdVr6VHj4niIQGtAo57YUv35L4o6DDxYS4QLngIqloZ7VaPW8ypTPXrbDbjBhUT0bY9kTfJexc
Xds4GCOA4xIHnLvfntTHoxYY8iQaaB+TLaptp3L4Nv6A+Lp78Gzl/n1CN2v8slnyV8yb5VZ2BpQO
yXUgcjjvcUrH7Unqf4Sm8YXiWUeybEYcIBOAQGjGvbkLermNVTFuk7r7SNpInJGAA5wkbNxr+63t
1A+FZ128CIrfsns4y9qtmfXQbLMmRGTHgiGtu9fly1EdJQIHl65ezSVHBI3S/skk76qxUtmVXvJq
ENiFbEm+6Gk8kGXLC5Cxs68ATiFEksYlMVA9L48tfy1bpuiuVW1ihI0bpEHreHaYQx3fMFHAkoEe
Yf7dYisNNqJiFQcfjG8MhzLiR9szHXtpMx62Wu0xJjV4K0xy4dNkQx7om+YF1paozfbk+7NdZBb0
IbIm8AV//DokQ+kUZnG2oXrlgK/g//x9d3h7BKXM94sEl2k6OIr0Z3mEHA+6IcwO6CHLbcRQRYtF
J7KHrvUGNbjYpEk+k6BxYro4iNedbJ6UXaq9HtNIJfJ+2Jutd3G1sUH7liGapws9B/oE2m5q+rfE
TvDT1/5BRCDwWSzas14znkWQRqA3p6YbKEJ2sHqAOkCznXt7VUXOlJESIGzElnvShvBX37a/U48A
UV81Ge0162Z3JZw64eLJqiP8RP1bN5+RIJiKUzsraJdbDZ0zSvy4AnYytrstwejToWystykJ3GuY
X1xfeY+aqMkzMnPmh2nlHxUvvbZ9161zok52Ta2xTk8de5t6SbpJUHJCM2wOrXLxEoQAFMwuG/eO
0QVbqzPUDVdYeoym7k06RCjK1MrPIHSq+0T+GOrqyL06rrB2s6dxParYWdOE9CDXhtapU4Z1CkF0
B+PA3GKOCfW4NJCcoll71ASEqikoADUF4ihjZl2hptfHl8juw0cSdlOADrmAo59Pd62kysj/Qdql
qNlmZDScjJEOR+rUUIB7YG9/nXh2cB1l5e3IHWU4WWRTipDIfWtl53TOj142xWA9Bi3eqpF0S38e
wOKU4e6/m0wzoL+IoOHraL+iLHnVAx/dEOqjkybUG3mbuKIHmg0URLzZ4aZrnPJe9+X4mbFDAf4Y
oxU6ea3DEhwOIjTKwdjWzPw5r7tk1UO0OXWm0ex7S1wKOeK4+89GuGgEJlxmK60QP0BnYcoJLJUx
Tp/l8/ezGBPrrbVSFRycxbG1bCg5qVPivQWiG46LOUvK9CEhmWC3GLeWh6D8/uvo6hBk0lVw3ha/
Vj4MIzE6s70qmTeIxTXITQO0BnriVGseC2PWadkR/ncVppSD2yXhfj7OvbU16zKh5MKw0Kw1Wlv9
CD1kJMBugJ0ggpVuwlny/mM/Wzxoy10dDUuOQoELrE753BUomfv5myybwtKcTQjRl0tIHMK7Y1NF
Xb4tSsIcDCTy63ISNwGafrH1xSEfYdn4s99vubU4/5ZbvJm1Kmt6+dksD128fsst+z/Wv//+AX/L
pkgRoi62v2VjzZrerC5eI9tEy24EzWnZFDXjGMiwf+8uj/kQSqGgR/Zaq5FHhxZUiBgQwir2vWrF
cPCqIuwo4YSnwp9fioSS14P0WZP6B07R9obj1LGSNEgLNAIf3MpQRMWGrhulUZ+x3dRJBMJAVJm7
qRdvdjdRqLF1kr9LiMkhkrveyGcUEuNFNPdgNSmRO2BVXdyPywZAJXVCHeba8s1VkQUU8QOqlLN4
dfkmWcM5FLJcJ++qtHyFYDf71pUDBAUnZj0a/UHN49QybCnOzg12r4hGSPhIeQ2e0GTlW3BFA3wT
ezghdAnpBvTlSkyBfkrTIjpmaC9ZIjFoFx6nmjl7yf/eB9S2ikKVH80+LTc6VTUSmCzcZ0F1mg2n
+SwcplYgT1KZGAhzLyp3cahe8lm+PM7nyjIcLLf+57HIVSdsmjUdV44LJXFGVagNrumEoS6Pm3id
wRm+0CsMwPf75HPH5A5NOtA1r9DlkuajmcJ+yUps4/qQ+kQ6mjvFMvebHkyxKQhfpjANq7wIw/7Y
19qlpid9VUieKQFHPG5Fh4Wbi5ibQ6hud8kQ119BYV4TWqwvhdMMZ7+zMLlA7A2Ge9lOAaGawIQs
rTulAQ1ByLATV6NAX7mR0cLNicaHvq7Q30sN7TAxVRQIoSJvW7OnTTOneLbICC4GAehF5saPwEsL
wvTMQm7iIqKkDNTNGzznhuKlf0I+rm8H+GkkS/f9E9pOllEGSV2xO+7MSSsfi6akSuxaZGXW2P8D
WjcNtCaP4suHEeAcxETCaI28/S8s1UAnhlvJEjvXzLOLV0VghWIfXF8RBS95l/5u9LC6LveoxTMF
FAwqeYqtrQ0c+33Ak4zF3fhSNvZ6ixyeI02V5H2w6+3yuFd1dBHM2Di6Voavvmj2QqTOPejFZzNC
3Agyi5pSLd0DyTbhypycl0p3mnfivYnCSYx8o6KyfRcGvMGBqOTD8lc/09e1g6jUqtCE460c7VVu
xGDHsc/hgBqbd88NT0zng58ahhKzpwn+i8igHciYUs4uKfrhLm8kmbQPy8ZqSTvD8xEc0zpDKVEJ
45s8V8QDhfMSqVCxMGDi0TpkPija7aw93mqp+W/W2CaHsif9I68JiBSx+RjNt0aiT/CwDeIAAIVT
x5HZqc3s8SnOG20NAm1cj9MoNmi/JLsaos+Qp7i6Uuy6RjWFJ29iBMrV2BwJOTYPbZn/KRp0uKqs
qrcAofe6gK3+HNiTtjFBTm993+4QgJNVpHOt/Omi5yDrDlFl6W+Dn5xacEPrFPriC4i1/FgOXbNG
wUU9Wb+1rebwIfDmp4Y7oJFrJ2R/A4bZPB9AIpEunacZl8JAtk9NDXt1SeYAQVts2xYp0dZo1bFv
6uqtocGBhSV/mBFKkT1YNzcoURmb5ksC1OTFxcbmpSV5mRLv3qDah5Jv4XpjcZCWLC/LmZ6QIH1O
yp030uoaeQ2/Gpe68p6XuYJT3FyXe4aHaE/Tazo3Xr3SLNIIrRBGyEEbcvvdw7vbTKL46WFqrUMS
7G4IkT/rocJtRuAsvkALuJLvmE/OvJm66eKk1NEL3SYsj1XfmpAqvnOay0e0T7j9zDk9pEHyHLrj
k+VMUDRjum2hlW1CgVgEPGBxNkPmnmFXWh8mxcpVjMHOq4z4x0eUrIUNiIJSfaK7cjdD2zqnMIjE
SxBQtnBr/yuaSwmUKqsLDSK19go8elXm6LQ+xvGXn7tbeI7TJ3lHKKKI0NxEvgVEThftTrNH+SwL
LL2qnpJfQ5Rs/Mpz/2gkeWU7revJZcEEdhKV3DKQxZ8IIKMd+czFqVd68KTGlHXR8G4EkfVaO3pC
A5ELgRnr5qsTEr613F3+SoeTJqnDVFG0Yf3sDgzOw2h/2BbeuTqMkKzMd0G5fIDORHFn9v+0jj7d
ujhaRV2QP4yIAc5+GjDBtakAOy5JX1QtizVUIHqlCcDMubyru7/gPTInJun4xYZnsqdLMh4i3ffu
k6HPbRiBL9+a+pdy7ziR/Y8uux9BM/m9LKFqId4pMAYwS0qCEhMd+Nx9MWbpR58QBgvi7xUT2adO
uveK88P/NlvsYYQn/OldQWsmDGPM1weKP1ChWnLBncphWBY5JVLYqquMHO8TbAz3JZxg86XMCPaa
N5m43wlZgMvSPyS58Zkn0XS0p1Ze7cnbQG6t3ipG9iK1XzvX7Z8LzvnSsiEyaxDDtJEEKg4im1/D
FxBbs2JDmglIV9t1zlUnn8Emvxi1JbfQzr4IdCWgGaeqe2plcicQhghh1WmHaKpIB7fdj6yxYTXW
nBgNreJ1jTViPUrqWyMmAc5R0PmTGPyV3a4BFLkfFh3+ojwOtW48AMrY50A6d7VNXkisxweLUtKB
MlNCfEtvH4Ae6vP1VWw1CfQjhruxWrKN6AqzYOzAOQI+lHi2Te+5GWEftaJ0scJY9PQcaAQyU9GR
6tG0t3LnCt86/owjTONTrv3EhkaPLh1Yu0ajthkZkX+1w2976OnB9lZ1tTSbPMamM25tqt4GIDgr
XxTOJVXtF/bJ5jmPquoUzvVNlwDhb/9zEEBvWukYL71h5udAFsYdbF+5YjQlSLsprddp8r5TXLha
LMiyB1SznUKYQPCayjV5zhCRJgpzvqjlsXMsqPVNwOqMVNg9bREuYno0XpDKUFdIhLen+yWutgqm
lWNr1xSR9pZ+cXWvGvKIfSnM9b+/IGSfjRWZL27RDnAAs/a7JWUbNbK2d/o4P/pi3iu6Ra5mYh31
LK/OVUgf1zDajdU5wz0mx+lmAGpa7jluF9JgTdtrW0okIBPMXZpbG8dLrN/ZJH5DabN3Bb/+Nmph
+OQgTHoksRM8VlmvvTKubxKQ4AqAyGs7ILwA2m5/Bt0rmbjjxe39EUFlq10t3S7O49jOUiL93BbT
/28asfc09YdOxmOfhggLNTwnRIINZ01Apo+N9JWkYe+sIZ9bxWUaPCxZyZyVhJgBvoLY0RR/wGHo
6zS2pwNtqvQ5L45N0/qnZoRkEOnac2tFHIVtS4V0zjEjjvBaOjPHAhfcegplvMPHNO3MuCYwbl5M
t4WS5zA3jz30xufc0BDAJMmjKpA9DG7Q3hiiPOHf8h7sXzV/Q/RP2rUOmWDV/TYl5Ucf1ZXihX9r
pQdttO6ctyaO90WAqXUIDQzevV1tprqF7lTyWkke54m3ewUe+Q5hTb2ZQ2Stwr7cDmFdfc6dx+8k
rsuNnfbudmxHZmgFDQS+TX61K8AOkvrCSetHCeG0/EWF90ECyHzqs2jm3Q/ppmpTfa98B4xND5NH
uu2pBAT85urU0iOwwsV8mnQtaStmUg9PBDr+6FXhzkt47HPoVc9wByA7YeMFmNzuZUeBFz/ga2QB
BcrRsf4K5xmlNhxcBLBbkdhr4T9ZVk18Ytd1Pz4XFlcFoPbiLEceZCSPUzf370Nto5uTetXCdFu0
IuFSF1JRmkS0thj/dnGZpRentZ5tjy6Lm2jTA3wj6HmIsA/RHIqT0/ughd9+Fz1NINUU/1Cjoatm
eAV0TGZLppvca79KNrmdigMJ4bCoLAbsyXXys10IwpisyDtqei4OrW8Y7HuFXGzSevjWJvgrOyYb
wBP5u1OSjiqp15cy45qPg/dH52Khx1HxXHnpQ+O1+sbuwOonpiX35AvjbxZJBCSBPEtD0E8lZSvY
uN1nIeqI5u1s4iXYqw0k17Ak+nAir+cDh6i+tY0wCO0hunkLJdnzV9gBy0czdUj6ITN8Fxoshfja
fCjrNYLqiL4heqrSDCs5AtwtBSzjXtSpfucEboYVLv3m27ZZ+NnNZZGKFyV+dS0h3MOdOoNxJYbO
VundnusHsihlNri5ZEOAGld5YgGPEQL8PTOOECQAqaHkkDTrjL+cG39ozqyVb5qLJouQ5tehya91
pqwjc5NyU9omZb6UsBymWVzd2s9YQl8ZlFPDp9KuMMizm5+Rf6WNNlFDcyZ2lpNomOX53i4IqcM/
fjT0QnskhdkgaJ5TOaca9t4Q0ZuW6g3/bwKt4SZ9K79p9URQoxM/Lg8VGSG5E0GJZpWPN2itL1Gi
ey+dLg3kpcF7lzTuU1K/d8N+oHRyTxMiw/FMm/tuEO3sNNuC6xnPnnGQseCEqaZNZzXlPtKY6hTO
3qRd8WW5dHwJpvsi16W+pxWjPeRI90evjbUlgK1mo2euLYmNJkq+UtUFO2xn5UFGBH1KdElpOQRr
4mbghcIefM4cDljaHwc/iFpYoE5E6a+woHuG5TN7g6IU4PkzSphVNP5INS93ra8hIskjHcLw0E/B
cIKXcIFwUzyIxvegAIrmWyIr7vQMRFvmmWcFpRfjB3siHdXwjvFkArgTpTSYvOGdOQtCyrC5K9va
gNbNnlhDlJsent0W43hzcChgzLWD6G8MTzJghHVKo9tAYFg3tvRelk1GaRdSxapPiuG9LxBDEUaT
7hOLiPAIip3ea/opjFV+bUMux3aJAsaAF3XIZayfsrCHTV601ReVqkdphR+Quw+sxYnknhgKUjWD
b5Sf38ovc2S4S1VE4rIL46OlnYMgJdeQbXX5HgA9FDbaPi9yolETsBLoam3FVcq4hRUYNlezWasn
xYsWZJDTqNaSgTU+SqIGg0wbT4lqe2JqmupsagA/k0hHQ97b1lEi2iulYVzHlmWmyL2auYmW7hHZ
OhyTrNuGPn9Sri2vaRdcIneIWVIKRGYFDWfgN9Td0GbLqi5OcMa7oOVEyzpiNHHgXkk/moiDaIO7
P/Nt8+irtbzgTQkP4zDTETSiInybBqfcvbHIL3G35OUDApNt55n9Jd4TKxY9RHGdvTpxsukMvb/W
5twNLFrjoYls7wht9cNoYuMBHcsZ7kt9tJRbvnolVLKhTmnIgKJPxqGiWJEmP8N4kum+983wpe7H
/sWcAHM02W/6WPKqOVH7xAq4oL8XQJDFfbkqCiEw+6T11etpvOptb6HNUrQgdOmtS7KGD5kYmxWD
R36Q2F6ZYLCByE9xjMBenEHFxcma9MAcyCD8c6B8Jhzaw73uvMRSPkSlXXwHJqSa2kSQ0kTPJI/D
clGZ+CyriAaO5/yxaLO7pJAwEXWYxTvBnvSrGQEvjCtlKp1QXl2/IseDd9ZoF1kCGqcsBSAcYW0t
CR8XUUg0n8WlwpnpyizfqTk/Jg02JugmLwRSqycLurZTlHTpmYcWeqN/K81Hb6fRM1YGYZkDXdOj
Qy4bcuzCetN9K9mBOKP8T0TMm+kiFxhGL3/ugcmGwm9/g0149SpkOp1KJpavbbWjqW3vqOs1hAtc
WqPznwuvusZZsaVo5ZwGkDvpCOSEBKiZ4OuGzN70yNqZVHUehk6PWBO076Q0ECE9PxTHrQ90pqvg
Vgpqhlw180QPt1xWs7WsYJp2yCwvo+n8silprYXS3ot6Gk6hqvvHxI6GR8Opol2ABZDOjUJERDc5
dXx0/+QCvbHiu2FVIs0nUdjsAt1bSYSXB7rvFpWPyL2kZk0A8PAkfTO69ti17pJ6Bo5G7dVTcje1
jr3DmpburDmf1VXJGYFzdXcdTiawGxtTsx1KWzlNkZHiZElR9eAbxGXibTQ30PVfzSnn5JuKxxpn
ytaG/4DgxXiFO13DPiaEtjcEWgZwdnTFECM2SbgVcx5Tbgf/bmauwykrp6JgnKq+i4IE9GWjtRIx
BL5ASi4BxCKpU0YQ9TNif+PJUyI76Ame+CoiE3HVsA5FAAHOhqwm+wlCTOw28imdN0B8a81GgeSR
EC7pqm4M4xz3egaYH2kjrLZu6864QMlshVK3laLi1CA1ugpcZJGWB3rRcEH8GjTLUJlkD1v5Gref
PHQaZUPSJft9Ow7elvi6HgNP6Z9KTPs7I6mflev5Z0ra/pn8hXTTplO91VxRgFhrxSXRyum5TV/s
edyNjMTfd5BTXpCGsJBvJUmhsv0NRC18sCFDbCpi905OjljD9dvigEp95mmggim/2xBEDnChWQw6
qoc+4cQM9VerU/IaZkivCLTQjpoR3cdJ826DUO7LKDnfE4xif9fVHQCbNR1patRo4GTzFdTd9Ang
lyM4JH12uYtA5OKKCY04JYKVLkpSUQbDfqissUZeOtnr0qk+rFZaj33/u++xmU9thJWBxO+togR7
ZS25ywxPYKcac1anAVwU1CUO7ID31B66Xdbr+tFM1CMnGp18U+82oUIv6jahB8mMQzUW1YqeznTq
u7rdht3cwE5C+zwsm+FG1ac+SVqrhGsi5zmgtz25manfih4WLpjrt8Ls6zVCY+vTradDMVnuU+1i
HBAC1JLl/rZJbF8NKh3uvVdfmB0Ehz7RkduKLH2lHRjcgLM/d77VnJyGubWPG/9ehgFKbWp62cwY
oRzVpOTShilaSKtS+3Ic6PGbRFHUEUuepL3lgKPnXI7uaFBQOXmqI73bDO7optO1kcX2YbmL2Kvb
eFhzHyffuAxgBi+ia6x15nOuWJp+Rc0stlRK3TWYCP0q9E6/5r3JiJ5ySTSsqH0e1Cfpr8nd9Nr2
WTBF1iLzs3R1/TVx2RWRVv57a3lM6yC9TYW196SGfBLT1bOVB1fKKN3nNFLiqsYOYZPRrEHwB+4q
gjeyM9AgYUYFrOdF4xeF0WeCCobnpCbbt8tB4pougmXVF82DA7hmleaTtZ7aznm1fcSaI+ScD74S
jbEkFd9K+q9NFD0lnOr7/2PvTJbcRtYl/Sr9AmjDEAEEtpxnJpNMZUobmEbM84ynvx/y3Gtdkqol
631veFSpKh0KJAIR/rt/TpMe+qLePLUT8RPGLBzbG49KCBkM6suckjUjB4d24Cd7ykJ6CiIw76DG
eQ9R4502A/vgBMlwsXTCZkFYz8mBPNkTsq0OJoDmQ7xJwLufoqSjoqZpvc+NjPDGF/ZbF0lnkzf2
t95B+aUEDeeLiQGLVhLtGQmZBp8piz9iXHz1GU4es4k/ouc0vrcb7AnU6fk31k/s9jExvgS7ERol
o4KEZpL7+4tGKfIClrFzMPuUMl/HnVZ94YSn95ewZcBRBtbndwU3wGcJfd1fFW373WSJhEL+1LB6
7WJtAI+A/so8vaPVEVAGXw5tnTNpw15tkIIMywg3u5FucWKRtvJShrpd0zHPiuH9GgJhu3GarR5p
6E9Ck1ub2ddOIvsuaUyrF2XgcgRiMrlTXwhBubcGgWtZJyrdMg6oYW7n1jKXCMrURMtZHi4FcK33
ZNz/py7MXV1/adkSrkWQ+f9eskUtRhPWwf+ilq5Nv/zMXvjPf/sP9oKOLGjQbGUQL9QJJv933ZZh
0cMlLdNkW2TPNVz/3bhl69Rq6cLiwaYbSsoZ11D/p3FLqP9NvZw0XIhKSjcd3uT/U+PWTyFloYRt
EYe0AFACcXB4cz8HH3ueAjohMPdRhmyDdRMCqaMbMUV6FGm4mkSlL/QziLrH1At8TX1P8XkwAJZk
Jj4sJAF7KjthOaeCEUgYOTVJQztmGJVl5HrSfAP+ZzoUbL+x/E9/i57/HI2d3z4qNIKeQw6Hqyvn
zPc/orF4VnOml8H06LvCWuua1630qR72otZGqEq0DXsWyLAIWf7UFJhAcY+P66zXi6cpG9iQzDup
OrgUQ/jF9zumiIyMtt5UTat/fDee/hP7/gkEMSdI/08a/P2dUrQ3ozIkYBsxd6j9852WeeaSZBuG
h2s34SFvh+a5gOJjF0a+i0JiMnov/TeYhwLqbMgSqnvhh8igbIlGrsjt3DefeueV1rusyZLDLfvV
+Jo2cAhC13rVhTA3ZlLII1uWN+HMAbye8SPm6I2egDCfrK67j4b4XhGMoa7cGNJqz5hcvxipHHah
IaP3jtFnkN5gsFVZHgDMcsDMCBiZqexwVrvGmswjNlSHE4RWb/RxhhV47r4dsydhGyXuPDN/co1y
l48erSp2QFFUgCfr9OerKX7/3BkrS4Njhs3nbr3//j8+dySb2hqwaT70oI2e7HgK94YjwDGnSb7q
2EZB6MdlQ2zpa9AU+gnj0hMJPJbVTsXf42LDVkX73iT+1YEoWs+B2DqsgDvyHCGape6VmRfnqVDp
kzA5xQVdv5lG5sI937inqkgeemkFJzDFUCat/upxPDOncleH/RoFl4/Ib7oXoiw2RvO1UaQBwpn8
jKvtVjOPkqL90XV5fh/1qtoX9Hxg7I0/VY1iK4k79c9XS/4MzJi/ezDuLDkfIJXLDf8LoAFbJtNM
geZgJpDBUDnTI6zRBIoFzExCxUdrDF/1oMFZ6tGIVQ1ABVzkQqGzk7BHq9/2Re6eVIUVOmx2IN6S
jecr0l5ewcO8S+ttOsVPYcN5qYEzuRvJix8yxKlTRcZu06VBtzNtrHHSkxKaYKhtYpJAiEQAwqcC
rYUEWLCI2oD+ZQ+1YZgqPJmOf9E8knDSAhYWGM2qqbVDGUvv4Ctlrym+SWH7dsGB04tDq/JJoE8v
lZvRn9kIMOVGai3QxbAzel75rXJrgy6qyUOdHr785RrPK83P97drUUQkdIf/EbiKfr6/R70cTJ0Q
8qMh0Qlqhm1hNJHFGAOSOhiajcxO6EbI107DVL2yG7kJPzEQKn8Mg0OplEXCLU/eBuyCdALUe8aT
+lpMafjARjAfYg3Si5lmrdswz980TO1hYRsbbfRSFCt/3NN9/W1MvRGISSTuw2daT92z13o9bL8q
PuDVatc0EqY7+KQgBMirbAwFKM/WlH9rYw7K0EGtdY/vY9n0IbBXT74Mfd19MIoGpLQNSDURfEq0
aNSXoNQx89NrxSS3pmrJwpXVOf41HM3rn6+sMbN/fr2ywjSZAuq8HxbAn68swoVfuVZSPZJi4NSg
CNMmaURG07HyFdkFLCGzm7pMP05U2Z/M0vVZ1/sa9SFs2aDZEfFfkW/oqA//Sg74/b0JPnXTke/o
AOeXVb0wdbs2Wr/AS1GqUxnE5j2opLZ/C2Uut1BF4LSm0dFoXUy8qOdI6M4a4VLs8EquDVWZNwFz
txdXP8/7jQjcCw0scod2BGxRVevMrb8hs2YkKDFARK733EukX1DQecDU0P/LUmGo31dWilosnVE3
ExSwTr88UWPW0kRpafEAA1gWzZkz6bgbMlCtA+VrUd9W6yZyOF1T/b3QJfleqkiIQqQamPbmVIxJ
ca1x5O2VUbzxnjkZNsdBoThms1xk+GSDLIz+Fh04K548+s33aYhPoQZlZUVPVNxlz2yMsmfEuZkR
Qx9AWeR7U/bxYwy/Wnb9Vs4V0P0kl1PnfOMN5m/KJ1tcwlYLGDIwQnX6k1RhuG3gWa4KH5J1MQ7f
KtjtWv8BlpTxwchfuipksFaodYR96TK5+TMbpWlDG/SPQtfri50IaxmSNp4EC/6QV0BXew7iQ+as
I3skFO+mZXV6f9ErintkyVhZd4PkHDu5eXCncdm29jmprRoJqc+WRKbgE4S2typF5K474RV7m4lW
zGNuW9VUqDf+nBEeWn4uJX4CHS1eHwe5diH0rW3qMY6EMjclBfCL+QRDcs3cR36cPdd6Qin0s7SN
9h4Kpa8jCt9XAe2k6yAKXv0x+DqWWvhwhjQ/Vkb/xv8VD+wJsKLM1y3Kc5zuJzv0H22zxX7QXSZ+
oTMtOEYwPwZagU5Vaocrzx2pwWydficSg0kugyMih565wbv7jRzIbqpjNKGK1hGQC9ahrdOlWWvm
hZSpedEmKWgyaYa9NrLjJNVIMtDfkp1tDl0EwIC5mEC5t5gS+enc356tqmL4kHYDenFbvvRzGjpq
kGUrv//Ag5W1YFoQeSu+4bNoGS+uo04hGsVtszeBjazIIBrrxkLJzcOqw0iXBmuleWdCDvrBKdvx
TN+lt6hiCkh6u+ZkCs622uUx/JLcErdQjgngY6plxiCTSym8csd8AAqZVdgHcxptlKz2c1c1AACG
KAQUMY+b+0zbca/6lm5sy86LoOMu/ASLXojz5C9r5L88fYDumDPFTXHAEL+skVnaKA8xKH8YdoDU
HwRIxXqGs9zQbJgMGoE36u5SLnSQiPpYpgGUZcPkMTlZz1njg9s2YBXrRV58iJGc/vL2/mVRkZIT
Dgg0YfJU+WWZlJYIOi3U80dJBe1+qLmeSuQXYu4UujD2uNsWEW8M9zVSwzGKE4CEcbsVinBDPNmv
rSmZxoTJBaQZJQUJtQIChPTiz2/z39Y+tpWG7lpSZ7v6264SUpumG3ny6KTf74qebbKG3kGgeaSC
of7GPIzco8j6+xi7VNlz4ufEIVZ6AM2y8mlSc0bjCGwAeamynyE7fjcMK9mLyjUJAVK/mjCm1u1Y
njCNbTsgSyfsKEhaPEiJeTMCs8trlpZUuNg+ZTYOQqO0/JMxp9mDPDtzh3wwC4u9zNYT0DRF9HFE
T13PBIaDVnS7iJQLcomi+dYvMW20zlXZQj2XMHkWaEraLofbIQoAlzQUGVub0fo2MWKItmYeb9y8
39pV0m7s2EI/U+WTGxS0D2NJChut/ZAZ7Q9ISxSFAdjcZzQyULem0UWUfbF6Cow9nw2sX4vxPNQB
ZBe3WIUE8G5xED7yEVuO5ffBUvKsu2mNearNpkav0sSKUJ3aD7L/EImAt1zpzrrwaADIZzU5stA6
/vxZG/JnahlfREhKwlAcIC3B4egd3/WPI4TJ0l04mQweHBLot+i88GgFGAUmt06u7B6SkU+Vz5kx
y/weAthXW2oCAKo1aH89EXb6cswjfDt5Q8M71Z17E2ZmfomYSpqYjnwjTVdZz/CeJK/zMQjwSo9W
az0lYjCPjcljPPAHCrFU/KrlRF9w1PSfDT+82X6S/eipmqKx+Q2QbP+SNRGH7UFld8cJk23Z8HH3
zuRcSOOmbIspRfMirz3lVf3iFgZYLdTBB/TslZ4L/dXjTH80bVLktjAWbaW5twKX7BMQhpWgReIe
jYV5B5laLzoaKxcVxbtLjusSLqgmbwbcflcMwZPplvaNUSwGAlFGGxXFm/d/C/6wvLUI9IchwKnx
/jNU8a2mIRe4KWTdZCTSqmWpftOSbrqFmvupwfnA94+YyntWxaEuGYZBDDrOqVJvW0mcPQ79Al97
V20Q9HDYmXebaujnbNCNZWSgkw8SVhxbvE0bWcZHs3a9JXYJvoayv3h2M1x4kF8nLQHXo4jm2/oi
AwG8GqzK3NreIPCaU/OLPd/Zjxa2iqjsAc/m6T6sqP0A3kuXI6MOxOzCo3pqAr/R5gatd90KJg3F
HjgRj42bfZeEvA4OOY4NT5bhIJi2rqLkC1aZ8UOgPU81RaPc3N6parGjFcq90NLoXroSATUp7GDb
lCbnZU/Yu9SIxNIKa2pHsp7hc0go06yJK6Kw2MsqF8VdhzObJGaxNuwsJn8dZPtaWf5+8rzqgtrM
48pipSm4z3ZqVBwxw2hbDuTvqIIe/7Jsvm/Af9qgO7P8Ylt0PVmuwI/78wad5Ko2xNyAd6zb7t2M
dbLIZg4At+3WRpPrC8fq5ZXGToobE5nuZQqCU8jmrfUUFGrVkGJjdNYncjxUduogIWsfijhyXnOt
PbNMpd/mPXwafuwoT7/jWvL37pA76zR4cXTCftRqN8PRsm6m2nWiM1+6lqYMoyZrnrZxsdBwxeZu
573WdnkalNp3/lRf9IjvBk3In5hPMc4bvTcBrm9Vu/53s69OUUeDTZ1WLwzWX7HukbwukuqAeT++
1ln/mRHmnt9Ov8bOQXfvNGgfTb/VARrYzwAPygtbp+Y5Vw9PM5y/XPJZGvz5TORwoOdp6grLZlP6
65PK0m2zooPKuUsvfWLLY5x7oEsLy+lAKRbRqcwJEWDDyDatY+ByRD3bYpVtFkVnmfs4tjBigRc7
TlVZLXCO5utcYtYphqTaBFpd8JTD4TwqZ1fx8F6pDqAJsY37ZI7V7s8rsWP//pdRfGmQX4TkcQgt
9efvjxSCoLOv+Q9AhmTIc/EUF312MB0Nmsc4gqtxaI3Xg85Zs8ndT3odf29t8xLTRwqiG8OoOZ8X
kogUf6O3N+bzwYewxN6iFk3JqptGrrOtCgaGbeOFF8vyf4QaJAYxssQAPYZ5EdA4kyZ4cVzNXVN4
hffLHhEO+XJ/Ua34UplJDqIJMyheAYVy6AFOvzr2s04FFCMQ4S91sg0QmILoC/3VS41uiI9ePeob
aPMHOzDiU2hF4UXrZHDpxEYUTX+GqBBcWNu/x1Rr4+IKox37Y2Nhp5V1MpmqLZu0oOoOg96tdHVi
droiDaCz+cCfekZPfOJmCJi5tu21yuL2ShqgWtQDvVF2Z4THyTcIPYGs5HSvZ/jt8h4RjHnF8Bhi
LT70PssflXfRMjGa9jzaIAg6luCLT1LnLCSd2loig4Nh5jgdIADBoSgx6w+5AeqbXfgKZieNBKlJ
N1LV9l+9KllS9Wh/IhX9lFM5fipwF11t0WlXKrUYpk5Alfg+LKrRUC92UvSERed8Aq4iwvRtTDIJ
YZnEHmTJSQIBDOw3H4feJiN0HdSeu2VtlW+peG1ExBEyMkZmw4Z6Ah1xgcI9fVB76bPjN1A7HrKO
bgQuAtLphsk8MlLFuuAhNjeWf8FR+Fk23g03PSWSjqKEuU/t6/tLqeJ7FEesVCiZV9Ld4XWs/ZUu
g2vumtGdstX47mvvbbs9Wb3Zu9GP6cZJsWXJwduXHLLXHZs5g8A3J7LGPxoy9o/vv6L/iqacPGV6
hm/6wPmY3nKteqgkaB+mnh6m1C8QCbJxYYo83dpONT0RDyPDa5fDLp/acglBwngbU/k54covLLdg
DOrF8aNRwKvChiOto9fT2da+vv/ES8b6kopVRzjn2pmecXX6r+jVDf/aBDctEeM1qet2Z8I5Odqw
B4/vv5KeDjrI1qbzNChKiSlIPgRi/OG0GQTVnhRfMWXH95eiUtmRvSAHP8g569IPVi5080tGieJT
4n+Lhjo5mYWJ99NTdDrk3ouR+Ol5ml/ef05MEMnGDN2NZYJ1b2EYL+I67u6phc+L9YFzDX0QqyiY
rbaV3cMApnyOGgpjZTRZuO/bzFixvjVbtEL5QKAcuSjmI8n08dqMNpv1pvIejDGBt5AT2lDHjQhq
9f5zZDr4da1uPLjg045hlz1y4aqrKZLp2KnppOM2oNcKCVWvOGXiAinBKPBCzRnTZiivS98y/XuP
wU3ZCQSSPG3Xw2jE1/cX5FR9C10EP8NkY+iKJOplnt+iUe0yFcaH1CKyz/Ub7u8vTW+uNWXXT0Xj
5huVjtWySDP76Pe9fQznF3fCI29qBM4Dswjg5ncUKAS62hHRFleWGIe9jU/16OyUke2AyZ/SnfnQ
wn/mjyAeioJYVViZOHbL7HPZgb2II/uz32LaDBMIWEX8ErgJUncONx5ySfGWmwpBq8i3ox8ySPfS
W8rR7FVqkuLXIm2Oow74vo00sPVSSy8tRnKCaHn6SXdwehr1zU8rZ98YcA/1xBtuoV++6r3XHqum
QFLyekzUocBYyUsb1+LcoPsRpTaPpGGDda9R2Zq6wbgcfMd4dfKUEEOTNF/zONi9/2abJuM+TNz8
ZmEBMTCPPkIV1qTd4pPdJs3KpvV8VSq9ffbqTN+3Ds1iNHi3lIH53bNuJ5vCBm9fMGvnvqDKpJnt
37SXQ6+bf2W19VRSd/o///z+Qztr9jYP311b+v6xn1+K2tIIkk9qXfduA0+PBtvReEv7keaSpSSV
ejNH89I7VnkKmsq4BLRvSeSrE8EqB7c9BmSi3uFuOJS9DunDDYbr+8to1sN1yD8Az2ovbg/uX4lq
ZBKCStxM5lfPwhQ7uJvINOuvDTz+RUOHGU0bubGfDMPc2S6ENyrbGm5MnvCcy13e39CvCjpo94z0
jzVpnZyw95WOAx33fNl8Sj0FCS8HKThEbr4rlU1Em66iZZbJvWLysCPmzLrvRtpa5kCi4CInxCsY
BMjCylGi7dv7GeL9WCFLj2hnmUORIorOEc+kgfVmZGZyK4062weGoMxuopR5DrQb+NCWzjy7oF73
M0eqbGVzMurHdiJ1GLGZm+vSCBZPNhWWtM8gRNBok+Rn/m75+f1XGma5c2KX1BhGQtyE7F993/2U
W7F5nMFuV0jspK7Iia1pR69vQYfoA17xhaKGkodlP52d/At95ekdy7tDfCPMX6qi2em6dsXHHH10
vbDfkJQacO0gqi9d4qpNMgnuSutLN1jxU557r7pROifhBNQha4X/qFvIujbeLmx6DXdmPebPSQlA
rKTVZ+35CVRDHgNbXWvyM5inFSONgDrcfKWyutrjPumfJ7iJC0rGrj2An6s3luauBXu18doAaIGC
eUkkBMLZNBr3BvcXoYFQ28VQ8+eqQqAkWQtvHDBcR4vaV3T4JV0XCOmZW94hPexyEptvA6HZdVkl
G8cEk9LUjDakZblvWdidXSXWcqjCXQnMhdLJuGT4U2lr0FliUaqgf9KihE4RgBjY8uRZTvVqShyT
1f9/XpwMAL+g746UDD9rM7PA4kS1oWOibEbwbkRVVOf3f0JMthdj2n9HF3F3qdY4V8uMaagym/6j
5WXnOGvVwW1bsYrZA8GOHBRxA5cqJg/4eDibS70pia8BqDreoD68hiEUbs3DYPmOU1BzawsFVvbh
/VfvPyvorSuD6qONI+aNVZwNgTe2+0CEkbeJHQc+miU/5BxsQ9mGVASH94CCAfbeslq6WVg/Wymc
zsrSUEHohTthtpan/Pj+a8roTdqk6NcOTL+4M7cP5js0/hpO9X3AeLRoJ7fgMaTqky5KqEbs4p2V
2UT2d6Mo14Wpujsgww6wnnPUHWfX2UX44oP2WYxBE39gVIsFV4/Uqoj0dMfgPN/lFS4XX8agmwPN
W48JnY1TBJONSbO1qfwge4FCom0GTGBUZxYEGM2+XXlDhOWaONmWXauBIk8VYgIgKHIGwNgeArDp
R80KciZJWU+qszSSc4aS8hqETrFM+qqjgIu8xij8HwUlvHzQ1nQeKjw+SZGb58Gv1FOi0z414oJd
uEzrL7Q+6RurCJk6ZW38WtT8Z2HFQbDWaDfFvxXeQDgSxbKn+FvsPnzciqbWaU8wo+K75truSsdc
Q9luNGFrlIzIrWk1lGP6JqOax9jwo9TT5BqbaCy5akfKcVT7aemRK3pGJnkj+0VdADirNVx37Eop
1iqg89bVRDO1yPhdUgNN2eQ8qNjZPJU+RfOVQydpXQ9y0aUaM4ays7eEIk6Fnw0bA2PgWZQpZbkF
aT+Vt1uMyt2htRt45FF3jqIfZIhJLrYGatIwZNeiN5q9pcjnWnkc30z9y6hNnBRczXlTTUCswJc/
ZkdGFogrwCbQEhG4tIpmZKCkxvja28VFlK1zawpNPU+N76waikUx+IfUWwcyO2EzeiE1/JbGGPZj
w6xOw+B9cqz6xSOC8doxtC4Hw/lc6CEcalKUC9Hod7J92Pu77HOPLDnoRXUBY3vq349VCWuhnhB5
GQP9q5qaYZcOH8pUiQ8qiY2l19rkQ1OkG+ZiGWPxvOSq23Jb9pdSNXToTP6wm2xsnQktico33U82
Wfy13kCBJxJbPf/5VOr+5tdwTYw5FqYSU5mcTn8xxjjom0xGM+/eT3q4N92IvhEF0ETVMfXS7LaO
YUl7T+J0bCc0Qz8OEX5ykdhkxaGdjU4VboXOcbGIapvxeBDufFvdp5EYQT5VCtd/dcfaku9juiov
UAq+0dwWzVA3sqYij28s1UelzRuInCyzU88achzJTZXxR3CSXiZpOm2UTjAIGEqy01SDkbZuT4C1
00MzwZCZUgUROsHU3Maiu1Y2ex+YXUeKmQWbrAaJOVDtNm+acVm0bnRGjhqYtxvfVG+2Vz9sflhd
tJ34Nm4jv0lvpHTTm1uOwcphh7t5/8f33whyuk219qXk8Ed+s9AePUPb3UARvcOw+sTu2F2lY4HQ
KqpbRPJ6JANyp3quucN7LpYWLpUdrgyyt2BX1hh/hpMRQM7Bucr6Gghg37woKWCiaTqNfjOLyJ4F
d7fjgV5QEbALyIPbESe+weuOf/5C2PMH/pPKxRdCCAxZ6MVA0+x5xvEPvbgkKysxdbh3CD4xjSnm
LS484m+GlZ4m1T5p1kR2QSWHolHZJaqGTT2UKSckTz/UTvJaMtqmDwP3h4rG7BKEHMvXGbXI17od
6u3kRdEraui09xhoLevanxMTPjbyBuN11cU3BZN/JdzpjT6n6TaOPuXA8LfIhpPabl0NNjx1oiuN
8NFCTWZ+hUYVrb0xfa1o+DxngF2zhGJfN6HDr6l7bKlw7Rkm9Te9N7RFMNY65aVmtJswcq5gDRmA
YjqCTJzlerTbhaga+WRntMx6U9msw6DAmFCX3kbWfxv6/9vV5v5TuqQUCDPHL1c7pbQrLWDI3jtm
m7hvU6A3XIp1DmLIssLhHPVaqy+boQl3EVnilQyUuv/5I/+leIERAWl1uo9sDHdwH5DafvnItcAt
Ch03kCjAekPtwCPsh3fNbMOFojxty6hsOHGycJn21ebRjF9Htlo32UsN5d/yt2GKAOSo4VQ3sXdK
6GJb4AUsoVkH9YlzKYV7pGuyxcgjd5EaslzTRGBfPWfYGYZNld7oWavYLaYHjnrzYNY22Odp7J9O
xTIf4mFLXGNYmc6YbDBwyX1WQhCHU57soT4a8CAQJYTxI4nd7VhC7wlJe5I+nJ57hEJTvQyQ3qEz
iG4ZRXW0gTYdQPxCMkLQOuuiy60FR1T7QizjJIdw/5cL/JvyN19gxxRYD+l80t/vuX/cU1DxoZY1
rbo3UNjJ/k7xtnDDcdnAs4d9al6LKWr3fp3eO7yDJY0SH+rBSHclMpXARnDo09HfeBxSXjsTY7oW
rouqKr9pwD+QkAKiaJFHTgd9Y2cnkXPTHLwv7//K1P0QKtK2kBXGL3Zpl7uEGu8F7qwz9pv0c4XW
EcUeMxpYA0LTT8iBFPJ5dbmFMo+MoEc0AEUJIBcfwzoS2mWcwQW1lgPanyHSLZYgGFKBectjFVAM
bVOumpaAO1l+t1Y2Rqg09V1nRPuXphY1K6Y/r1WWJeloMfDIOYyFf1FURzxGbu4o805+OOIoQyh3
imjASscS+CuVuBuqmiwGqbn7JDUm9El30grqY9nvuMmamF5164m3QhewHhPGq1HlxTaasHH7Qg+e
yxkRa7xDjS2dSy5O87T72bZBNrdpaO3iQK9ftMlGK+uCF6q8SEPh1mnNctr7ztBzareeZd1rUEWG
8UFL3Sr3re61UHQX9QHCbZCmFzz/0WFbJ+7ajGL37I7OYqTD7kkbjZ2PJ+cwGpj8wiFMDxp8wOOP
SC/Vthe+u+8KFV/QP9xVYY2fJ6jLW23K2xemWHgOVk4euJ+lYjvh9Zak01uGp2Es3dcy57OtC4Dv
ada5V84d6blyQY8F1hBucOt5K9eoAQ+08ynSi0aDq9gToxYSFWIs5c7hxkMvRFH7883i/r4kWrYl
XXrd8ELZv61GLdE0HPWEWCaOHBvoYuJE3IfYcGhbCHRmc+xIqx0zs+WZzwVbjoUlN55d5GsuK8EK
fBVajx+iNaPoFLe195rShLI1BHXLTmB9N7yQYzBwF+aOlMmw5Xvosd/iWqH/ApNTuMl1xg1BYO2s
ECNYWxnhHoMSoePc3nNjhhuLeh8zSgGLVi8iUdYFCPRLwH2E8CuLNe/SuiHwxEsVptPOaTL5NDK4
XKk2CS+SQP9E78+qYav+nMbRo0JYBBZxszon23D2a3jETR65c3oK9bmjVNox0zFKnb6I1qtOzEpr
pBbnkIU0rVldik2IUVuk06URja75ZE81DG4rp4uCQnUtMJEzsEd+SocfkRPGr0bbXBvGbLtQOvqR
b72/cLDQ7uyx9q4xZIutb4AroOC+RzDI+2Oo3dwoSy85PKwrvJQUbZIH118qgOx/uaGZsUnILTwe
qF76ZTfKA4/Rsl2Md6Z89aqGsADu9AmXER0jGX4xdFNtRRcUSfUEPEgFnjwe07uERaqN9EcqleRk
JEym7RNUMElUdTNWNHcrQ5e7WvB5I68yrn+Gp5furKQRjxlaohUnLQuDXYgRVnfovfbq7qVBh96D
oRBHLWv6RY9NraL8vMMkfM1UvbYshVs2V0QCc5oOeM6GZ826xXwBhlBWWLn016TWAmZLoHDLHGxO
qwJ5qE2SgVBsoOwycq7KJ+dGHre9+7aPEYAA0T5S9s4fxr1HIfNLCnqONmBsK3++0X4p7pof+5Kh
mCsw7QtHd95tIv94Kk12M6lRDt19AtwJAlL5WJs6fRPn2bjsQZZsuzz+5Ll6cmJpZWadD/XZBZm7
NMtCu8mq+ah3zQ+PdOWV8ZRYZVEFKN8pX2akT2Xc+tbIlz11rsxMdIpKCnM419C0loMZV1yj+kmP
YZv/5a+l/+bC4e/lYOozedpiUP31qRB2XMNhHNu7ipW3DzIDzhiopsKi6A6WMqzOELFKuJhPndbC
lELY1XQtbVmpLz10qBt6ebnQcy09xPp4rCF3UyNblpzpNPx+yAzLpILTY8viYxKQKYhxtRUzhIZG
rm4vrL7dKS36huY8Ap1v+SM6mCz02ML7mROM7y/WUBuLwGAbGkGjXqD7as+Wy/c1ILsDv4+OcE6c
JlPP9jWzJvMsI/tLpGGDyCfKSZiK5PeEema6eSb4WVL7jEu9/u5BoWi83P/SivrbGOuYZgvjymxn
gXEKTjUi0FHnNEcemWIHtMDszubjoIa5L8wpGPx6QwvlFcnVJatYJNl0SSmyIfqPZVyMdFLkscSM
oAEdUfOf3SZuv0by56MeMTH6IU6sKQq3GNX1UzWWe7Px5B0P5iHJPxJ7cw7Cww5tT2IXo1A8uWeY
fnC2SlEvhBrig9OARgNQkKMLwnktjMomTpSJF1jkj9wsX1vLVWd/apjw9k52biHTbXNj/N64NcA/
m9Kd0tblcmD7B9Z3l9TQA4PBUeec2JIzqeKchUX73FlGvhBeeJsHbCemgcwR5UYLBadfze6Q4113
xlB8zkgRH0KNzaVveh+9fPC2E+LESgAYhUsHRW6MDLXE0vsjoMOhFnTllJWXbzH5LPsiKlf0vAz7
3DHnJ5b7JXNDhXbrzjBiQHgYFR+0esRHDEF1LDH8UmsGMaU6+Vn8zMZZWzdkIkeeeGfd9nD4Nk2+
6HunAktrfcynKdrAWzbANNZcWPxc+4q5wVaWQc7uedBf9VFWa53jS+GfMscs2N2M1UHPO+egaPXb
tTb1wvYNnmh1KVO66BAu0k1EciLsLRcSRWA9/Rdh57UjN5Jt0S8iwKAL8jWZyfRlsozMCyG11GTQ
e/f1d7HuS6tqoMIMhMF0t7qUTEYcs/fac3GowP0+60v5M1q0cIuVciEyTDNPWVXvjczSzxZr5z3+
CV9xijOJwfZO6eYe09WMR6Qby82qqO+hp9QBg3aGs0luX9hznNLZjL5FEYL8icsfp1nBqJJov7df
RDQ0+7+fEhzvH2pH27WEDTfd1CnJ3+uiZjZSc+qM7VPC67I1qWkuvYcxM5YEddvo1LIiOVHV8axz
2DNL1OqPOqMKMPCsp7RuB0xuhLPjMHdiXHkqjLHYJiISD0ADmDxYTPenIn3tfxgR9glYP3ApqqI6
ynbBR1vGz5U35797nJozZv8t778dTJ2sD0YEOM8N74YkNb8oINcbpzGGfVpMyykqDNzAdv7UQGES
lck17AwYAnKTae6c2ODaLOzD8ziyp5UmsWD4mQ6CIMANBAX92ahXoA6KyDlHvrcwATgQHniJmvbZ
1Yf0wW4Z2bBlhjJjFt3Ny5hTTA5Y3Cn6lti4mhlrQO8ROdLV2KNhRTAtiZY4u7iCDp7Kz5oYsidR
WeLS2o5fzbnfLUClk6p+UeunE64vnWskd2+/uJHtbOGxM1TJQBCHMF1v+DwUQK0KHX6H8DYBj3ff
a9gzpc02MyGqikGE9dNNdOORdQMgMMtf1K8Rw8QTiyUviOv8ieJ1IK4ZtHBbTzc7H/pPrs93caDr
9enQfRgo4hHf0Da/kwNFWTsXZahVT5LvMwpuZzikKtJ2SYcAQwzTxmIuu51G4i3qQUyHdDiiLc58
qjp9N08m9n3H3JXeGNjEPmy5iG+aE+q+S+n1mQrwgzPGcwhXdulCUae6rv7uZ+0qICqVPjJs73Fm
MIY4ILtRmJ4mpBzWMu7qBAZKTGABVjfP2hWrm0DleMiWuWEZnxGWVmUxvmu8yJPuXJF/LJ9Mnnj3
PrySjrSgYliGgyvQ897NISy7ATs3Ny1PEfn82y3JbLT30wnlIlLAQMrZuOS1xQSqYuXM6BLuojMt
F5Fk+kU6MPOKVP7S0BlsWs2qzt2MABjKfUdkR3ZXRzZHu+eRUBSV6rYkALkTFTOe7LJd6hbuV5CL
2cbxhuVo2+7vsrHd8zBZkvX0ccJXty9B0IFicMGwzUoGdrbQLjaxuu+VfIHMR0J4b7rXOLeGc3Wp
pR1uvHmMXhd4skfQGaML2QjNQ/8iLRp5aTcOm4lo14nYvYgo7u8LONJa5JxYFIu9lXbfGr0xj0Xc
9QhGiEQckGDs69lE6xap0AdrxNq7gtTS6s4aZzJMZyifhHSsOifPaqOHFHzCPi9HE30/XvomcrQt
iQ5EUrYiAgeufo4dDB0jju0DLTYhfIvwkHsPwOvmoWSJnB+SOmpfBD9E0CFH7oXA/E+t/q1sDpZc
Dr1LIDXuFOteFjALinhCOQ40bFsz+tpqkct2WjoXOVnjFzF5LBNUHt+hPR+mJX+1BjZqemffTKwh
U9wV13GxeqJ9zb1m5do+6cYGazPOx81sy+yIZORJNHN48FBrDUiczxN5i3S8wzGfk+YOQVsXSG0F
3mULFDdz+WVX43c1ZtwuWYtshuSkKqrFz56XnOM0p5ehsIOaum3WmSMJHYjphLBQ6q5tAwrIHYqa
b1rB8R2x8H3WY/gQ3ST36WRSu+XQj6baaM/WrE5qsaf2k8NGfhC+s7SxbWZ0jMp1Yb63q8AY6Frm
sdXTLOPW7zpKq7aGAkHgxq7q9fIOOHneGOIK1Tnc2yuAyXSuOK+HBze3HnRXd4OknY2g44q+sCzh
cGxLhK7GnUzy+mkeRnWRQLL1Mmdb2zf9P0VILk++0Ksinj65BdrtpobGoWL1jxY76pVptUFV6Tno
FTZiuTIBmwLDc3p+W35BK1mdKk9+G6YGGKOtrmls0sytv8TebELSZB6o6gdShYOo1Jzj4Ao7aB2y
bADYQFYgmidcAHrS8j5rE4PfHq6hxRMPLDYQz4VumScqUFgt1thiym3N+6kietXM5kCVcIvhlvTn
FsXXOet0yJF8Yrpp/8yrgY7QK5JjtrrWCoX0PAUN84niT6yn6p/jKWkLh6uBLGDcwO9LjN4CM++h
S3kStEASxcAuOTLYdvGnOVsXfOdxdsQ3C83YiSiYeqtnVUsKYImstuVlTbrP7KQflz2AdzlXpY0Q
kYX1uwN2yFQ16EOVPSFRG2g0BLV/11zVhGAjinM/3UELP7Ndz7eLRjSh3aibMyKOg918l7kuO04R
2xs+c3kcEY7MLud0Nzhym1LT2F31LM1nkaAUtGqMMirGnTNPUGyYYkT1vXDmL13GLjHigseMRHBm
2nO4ehkE2iFp+K2SeVvXncBtlQGuVOMRLZJfmhD9PRbe+9kBx/L3SvCDPt6TGDZWyzJDeNfW340c
nLC2K1LI0yfl6l/HNlmFKE4OFIcJmFmoneTLrykiGsPEyz75hlj/64HY3HYeD8N1mWXyDfpPC25I
pvtxNSdPrEEewz7Jd7PulNvG/t1Q++/jNMJYzo4wG4uv9twYpyLLYOskIMNmvArlQu4RvNdl2yB8
yWogLkWoB6IZc2DoocWXziBhanIYHor2yuJ5qHLvoZvDIB7GEKSM/TWai9tSlEgDbOsuh/bzAAhg
r4d0rHLEXlWQRhPEcWH+UHVdM6TmtWkMSv9ycO5VUikErMZnE3Pj43nHPpmVCJvmdS/x3nA4FsgY
lTepJ+YKgHoQ/dHYpQjhEUodEHdXTETiXxNMSpRxEr2uNT5QimrLCP3Fq/ZGTRdS1dqvLiGNDx3n
If5uuCUW4LIJA7c3NhJzTWUW+QsPIdANHboEVJxPCi/zY5chGUIYaPUMlmpwiP98wB2DabxQSj1N
0qm3DgEnJ1GTNrRM//RRPp8jB+GM6bUDjWFYX8FddiME2LBBomFFNgC0ybgiu3ptwvQ3quLoQELH
ERcauDkvd3cGG5FoMtRdYlcgPE2UAoNjtvgWOv4C/8APKeuCFKp8ZPIM3c42vDQg9QRWoe6R55Mh
Mqe1sT6Z5An941ebmRqPHhQEg64PY1wTN4OLatu7SWibVYNYEgjZvplVexJrYtAkHPZ0yXgc9LHd
ktkG5ZTe9FTazdeK2JrzQEu27Tu1c9MWmaQZ+m0oxluS5uauZq3gZ3OOzo1RDWn37WZxgfOa7TnF
3/2qDwsZkGazz0VTbQ14/zeLMKdlVMtRc7BoIHfELserjmqcBN+vb6kUgwzy2V5RQkR7Ra27bMn7
SA66iY84okXT+auoeBlt4OY48AU822ZP81V+c8O6A9SKjzI1k+XIk/OCCVa/L+3hOZb6P06rzPsB
OIRqLIvpflPfT0yFt9mY0uurvkHHQ65tOGpP3er4igHsHkhTCIOhB0v2Nudw6v5r02nxPpnzfOW4
M32Ek+YXQh9IsoirnUUS1kZqy3Di72guq6XfytSPsciJCKqzV8CaEPia5ipwSS7IWg5uXL8qktq+
MNf3vZG9vF70UCYwtxMzV/hmZR5iyu+z52Th1imB+Vc2DjCP0er27wexMD92Ka4wmfuu3gr++/5l
cbTccwdNyhtTrTyBKDemFalMmY0noeirs5rTx2XOWH2sjXpi5FvIzIvvAccHuubaOFGj66wDL8jW
ra9uBGHX/5g88kWAVgH90tIH19JIo4F164d5NR+7eSg2KYj8O7Jjy8Q5F2H60OsD5tqICdG4YBiD
/R7kVeIevBwH7uBWvgdHI2gy5zDiMtzWuMl8c3TjB9sliwZ23RH1k005E56JWolQIT8RbHXuLZJh
Y0RGgBPz8CRU6wtncI7RxOTLzcL5WIB0uI8xnpJejNUlZABjFpJpAV9lmnpgOmk9jQ9DXZ7ADzX+
Il7RWyf3WTH9LtagDJmRgcyiNT0aC3EJY4f8SemF5zesUiLmO1tgci2nKOPceOgBZ6icfKYIbXEt
WHVAh6WzV451jmLngFs0usxNNfiF7MgreUufGb1mYxP0uuebF+c2dMsmuU9Cz37K5yBn8UgvaTyp
QgsvDD74rDmPV9cPNm+CXKL4pizG3JmMS0y5Hd9LzXaChpyTOV4H8oO2a7hutzGJ0DKvV7NczXDK
KG6uXRtH/uWinsIT6/vASkxjJ1SpgnzyiGngt4MzkhIiGzvxY20ZG7gsF5GHSCm7od7kHLMbw6pJ
g+yZ9qZQdTdkgucbuBhPS9kYn5yB1sfSgu8zF7tnrBY81ll/Hv51yoRgYmUAfAvWpj64rR9XwB0X
sITXzP7dCQNhguE+ehjRSHUm/3Nc0vHsQJs5ltnCBYw6pUiJRlrGOvBA3Ox6z7kwky2+5cUMKGIk
l4AF8H08pahxapWyykIwiltYywmxRMK1N5DaDr/wk/OMHdUcRVT+MsYhO7NPJv7VhjBGR/+97nKE
lTBBNl0J2jUG9+Zbc9afzIyglWbsfttRY5EUTJ4PMSkboWktX2/t299PgTfB0X+LZtvA8mNCA3I9
sSoj3n1omcOzUU5LVz4REp6O/b6tmOgilIx3FV5U5lHe3iEIYkOsLa8A9ZDUcY2Zs3FuRofPsZck
KEVWsVvoOvy6UyQgm69wbocl7z8RcEjxrsYnjFiYYIososQBGb2fApVUH1o8Gu4NBHO9FW341MVT
y7zK+y5LoHOtSL6grPKQmdZU2hBugJR5p0oPbwawnABMFiYaesbd1P1OekGX3OFBSQ139GO7sU56
xWQgbVejIGxe4gj3zoiH3AAbXhW/MCHvjBZAtlfhGI76bM0RzfbVBEs3adVWJDRfxAiNu0x4P4c5
0dj/V4g7l/IrmotXplj2vVNX1wr8DDkoZUMUgiIJztRTFlROYHaGc0bC94BkKjx7ZvmlZk1w0l1x
0CqkWqOAIRSTj+q//SOpjcUm9NR1YUVztNz0wVt06wQspKIm6fnzYr33R7DNJQYhZJjmpdHsI0m4
4ydP5kMJ+fZkoDvoOq+R8UHZpsU4kUXPk6kUgJVx6tnk8n0KkEqAoRnF/GBXGjan9UAQIK93eN1P
bgv7kIS97zUkdGiCsOunSLuYbgXtGMBnUXX9qWnh6KD2voBTfmTsQTrUEO4My7TA/lXEQuo/Pnkp
1jLxz5eC1tdlnrGOxQRhAH+eJK0gzaVbhLyV3EMoRkpiYVflxqLjzUZzlh6MFIaNHQNGHXsLhbnX
n6LYg5XaFg+T1AnREcOyJ7153olUSfx9lP+endzAVQ2/M9sMad3Laff3H/xN2fL+B8emr6N5ob3i
Mfz5g2P+QpO/KHljMPNUQJnj1CnjM8f0jubROLaI0DcAoxYsSfZvtVj23ZgQFq/yH+AaDd8CaLHJ
4nEJWkY/vliqYff2WqT1V47cifpvykgznGgqlUFoejmio0+eIek4aUxhZvR7O5ev1bpPt+eDXSj3
yuL1O/FR2b1wg6XO/7Vq1Gp6PhQoTR867WaFWGpI1jyE8/+j+XnLtkBLq/uo7fpjqXdEWshmC2KU
Nww2Ogng6l/kGM15bntyf/V4Z0sLb4Bp3MFfPRAZYe8j2fSfbTHeF9l8xw2Hz5dvBtDbD99xG/S+
0SKyvWGomjajB6S0Lcc7F4LpNvOsdNvU+shasXyREQAzB+Vkus3mZ3NerM9+lvetztvP4q4zKs7t
jwuVOHbRIYAsvcE5Z5HGXiQp+5Tn9nUm+xRzuIw4kpYCTsnykkR5dSaEamoVUrA0OqDJBdkUDc4n
38APQxh+LBRAfNIm5wBXyrtXR5aSQEAjtW84GRRjSHb3RvhgDSEhgYy0sYbCApU6MHZbswjQcR9E
SS3cGz90D5yyPatP6twVavfny2xSC+iGY9L382zMdz0haSfa7JQV0g8WInw+1fOERH0bmwIyDqow
M4rIRhqTiajYtjx02JI2HNrVg9Ji5WPyuxLJIYEw+qVIwsMCgsB/Kwlab1T7HqfmyeiHke0sKa8b
vQNgYyHk9zPyeIhWTOM9rCjUJFR2B/o2YwsKgrRnrReg5MDh1cZNUAhsirACwj16B6q0rNY2BmXy
4+IODwmeAy6fCsyYtqgrk94NVsE1REziB2EQ9smIRogPtywfGdUN2hBh8Czf+4D7rmCfj8zn1iWV
+5pO7uQ3iY1nRVsOVhz1QZVCZchdWAuqygi6Ui5RGgR9J/p4VzjspXukNVuA9miwZjhZMwzmFBDp
tvFEEZBoOUzknRhY6w4DA0aW9Tr7SwUFR0uIgmg7AC05/XlpwIb12hPwhBPWj2rLxgAh/lgdhnK0
Tg0yg7nrLk7dHsgq2zterb+WWU13j8JfhARcNzW0Js3F0h/GQbwYC0Q8GZBeqfGoaBhS64uXdcTA
FU3Qt/XPLFfw5MNdxvLoHEf2GSzxQhkIhCU2tXOmcCVie0YvPZh3Odb1Ta9CLahsjbcfqAbxILPm
40OgvYQltxujsPFxoT1avQWb08KsnjtX4js8aMHRjNuVxiuP3A3RAcuxi+t7isZm77kKE0dm74cs
OSaDUR0q/Qf5TOrUqOJionvp5jx+EC30CCePT+XById7AkwAdXFVHvTY2XlvPpQ6vfWOjlOoqa8M
JOETDzVmWla+uxHiZ2Ak2gKUctW88LsvrJI/GcqID6cmpkqM/JTlHqwttiZ/Xkp5FnnQlxNxG0nW
Wif7mzQhrMmAIySrAuPfbPoRipEBmLOfarx+E+6eIJLVo1VrYfD3O/LDEHA9m4TpcJLTLcgPvnDi
jZpyBtVyI0lwweDKdq4Mo++GpcRldttHuAswEszmMMY4KaKk+CdZqCxVNrDNCSXPVohn0bTfQxMX
ihjMY7pGubgz+rSRTQzENu0CLI7EHrKwwHy42on53kbo0/0SlUCfi+lk8kcE51K425zqHC+XrgXx
tXCi7vzWc0pn5G+q0drH4C8Uhklle/cIJxjNqPYIobL95OS218fwR+2w+hJgoa2lD7b599aERMoF
a2eu3zyIfBzI3cAU4uiA/jkzSiL9w8r7rVoAqeOiN93onpW0CgjmSQiOsfstc/BxD0nmEjIMwSut
k5tlNfAQEtd36wL+VIXSbqYh9xV02imurF2ns+FYcvkVQMMmbCE1MJDN/Td7XlGPmJswFBJqNtKF
5fuZ0usOz81jHi2PWjLAmIbLfyKM+v8/dBtz5JVLBmVNTUQ3tcZ507uSZdFgkxjixAEB5vkNJvFG
QCTzexUPELDs/JMr5wMEhq+YtYq7BXQ5RnXv8af1CB5GePl8a/EWnTmCMlZwjTri52IT8X0udJ01
XcRXftL0g0N76ko4UvfI+NEKA8gGnzfod1HN2VnpgzgQ65PuNP2uikjGbZAHw/6C0oOSipEf6qAG
3keSlBWrjObFJYljOydts5fOcEopkZq87rcx5gM6PBld4rUJsXT3gkSLXyZ8l2D37W4ik8GzN1gK
G/kFvCFexzAYw4RpqUeesAtEf5PbSAyGqLB3sKfGC0KtH7mA0hZzaw2TPNmgbYLUqMiiZel4H5Gw
+ff3V75v89cPl+8pu0KUANJ706P9Z4hfdMZckGQz3TyDnBsk0iQ1ratS2CrVJjOa6CHkWkGeqB/l
WH9joU7QIF1Vjzs2Xb1CnIYPJO1E157w25CJERf7kvt0c08GYRYcZhFKoRjEWDWCK+8EqZWcTF5J
IksRuUfcFto1sucvdYSVMal3eGLcrYPj+xrt0HTVRDYAJ3MGFMHIjSs3Do9038wHwACcIq6+wGS7
KUG7pY0yg7jHzVp5gw2IYVF40hikEgWEMGtKECvg9O/UBJB6GAaARlh5kUFz/aT1gaoYIvvs3ap+
YeBB4iXKPygvRqrtyVfNQfvZY0Crad5csSFAzLvkQP+sLJZHKVBlKkK0GQGmp0R7DTEEXKYpx/Tf
0UTHTRE0C6lUf398+Jw+njNryYqMXDi8Ju+3YiE9xaiIJLjVWE1Mq4d/h5dwY1Np4cjEDc4SOOD8
hN8CfJMJuoVFJK4hmXue8lu+k3uc5cmWpYhCY16mO7vOKHMbcuYqYHF7m3OIB31v1ivWq2Z4kjna
rzgrHhZTWvc9l7oXGcuxZcbZCTa6GnLTWeI0kmN39EwZw04lMcNqkHeFYz1sJpi1fpVlP5dl9o5z
xxCLH8jEaj09GgmOU27SL1Xq2g8E4SjNMPx4RWzTVpH2UyIRJAeNi8/apJDEPd7bO8MhPKTPyscJ
SZY/CddiwlwSRJKTl653eYMV2poPPD4UZpPDBHnD0kVcJxLUuKfdu84izsGJhxP/6ntn0hjiC5TQ
zcTSEI0Q2/xbK3DfO+kFS/wh7yW+2E4x6gb8fuZ4OshhsRHfP6MORykBONBnd1NuqGHcQyLbZDs4
A0bHwp6P5Rwx1NIDN8zTPWpHiarGQZqms9uBjkcwTugPISlOobtlCGq8mJJU2iwSmBOLwdogf/i2
DF2672tzdaJr5tlMtHOEQrtLYSaHAFO6FCDESMZir5GCFydVGzjqGyW2E4BrIlmiZH/s7pyBSwlb
y3c0+ZgO2Pd8oot5a+7f3YMOG2Tb4JjBI/RevBP2oCgYLum3OsbwMun570jvN6k1NmckdbslCYvj
4Mzf02lJ/H6s75VlaNvB6gBaygnfe29um6ZQODWcfyLYURvJF5qNeHHXjuolmt0bh9pydZ96W/ZP
caedjKHdzlaJ+aYns4MOdNPZlUtCjNK3OhvmbRiT36NrxgDbsnA2jTeUn1RpxoeZB1+JdQvAn9tD
2PX+tXRrtVpOZX+bYu9FqxDpqUi16xNDlTR5d5ntQC1AOxYAhz4lQLFIbLDSANkhhjOC8zyXULA0
1h7MgmAm/hXZfdJkhk9m6bB4T26e+nWhuZ9cB+bH64BajfeDKQ0FHV3en9VlB9Y61tN+uM1xVQZh
JVDiWdpLhCP85sTLF+KHyAOIPHFnZacmB25PFVMU+SE3xMsC9uPaD5Hpt/pX9MtwQPIhPaLnpy6j
HlcEyrjs8bZqJGSl9QDykXIdaGKlV3MfbNqm3zqzkQVtSNBZOv5rp7oJM0TLH6np44jJ1VTW4kGv
MURMxGJntftZu/Y/PwFYojadGiLf93scYWF41jS7v+UGcrEsIYysiabpqCtez9BWeIC16hlBz30F
hHcidHjjtvkrmFLUMxZlFVJttOeTP0te76owdD/UkGARQPhZ7f2xF2d4y7RZcHHzn/eGA4+dMJ5w
q7+lri5OXmx+dRk42WIu70CuJagSfVUtlN+1RaPS60xO2+4Ulj/k0OWHRRJ9ZLTgcLISXmxYR/sk
DtOdjs95HPTsRv7fxuMrsF+cJt+puvL2bcv+h+T360Db3qCQNSPCmqy4+EfNcX1ptR6CPEucNNKO
SIPVydFOWWitJiqWNpnt5ruBxKUdmNoH5eB7teyVql4Wwzljpb5rMbmjrS8/qcZ5SB+uSdO2DHSB
Fpx+NHrrNfqfMqfpCkRz6dLeojmJjuTR22zpzL4/AHon6zch8JE1FbbxJLvpdn6ZluIL11O/UZVe
BhFWlo7umErzEiWU1QSRrz7SfdvrzbbsLbntR2UfrOnbSIX8gpJql9HH7ECmNT4Cs+IgKdB9y06n
bbHAfPQcXR7UhO4ciEvoq7Jnzl9k8zWX85cUbcGmn0PIMoN77OvOu6LyPmArxARmH3A18ik73iME
b+9NeukZWL06t7+CU2gPVrosKB/yaF+XFCoqHfD8TKSSIHyLuIXvC9OBHD2gdHGcQjuVHkckGkRw
lDnpRTjkgB4Ly4d23D1j6mhmSPSJgCseltl5uMSKOQ8LI+8k3UHtDboZfAK/0mFpHmpY+cwmSJtz
k4bL8A57zqk2yKF0Ija2TqQD0Ft/sWo6ndDzCLibxD9LxzB76daz2TAe/n/2Y2uIyCUhEVydj3aU
DX495O11YnjfWEZyxOP6Q0KHPyQjHu8hw1GrpKY/VRqT+dZvWc/s3VSmFJFzykpoHM8IJbA62y70
gjDa2w6CC6Hktwj0xwKk5akw73TZlHezjrlXxI+QWPY08tZeyzXLH+Ab7VwFcxBpGlAowqtgZmhL
UMnoWbNMsev7CuIvcqgLcRTUYIbfxaQeaxabHynSZw5I/ViLCFBKNiZH3WG1QqHCoK7W9sTm1J+0
TuJjdWgivKMRNV0PHvP7rz3tX0Tmi9HdEFgS1JuTXLvSa/C8I/qVot7OpU7CmNY3vojxHpcI3m9w
+CLBM/WyYgNpAhv5XN0DzF6Z2HeaRDP49yLW/TB8XY2Qq3qJ3x3L1vufsmer4igj6m5Rl457MU54
1mf7WoX3Y60s1slcMi2ginLqf2B9LPZFCt/MGfBq9wYlnUYM+3bUq9bPwx6AM1l5M5j3Y4UIEvtD
cXJm/dGyxwhpf7JaR5eIJAGlTjl4NTAVTGtoBaGkWR46nFuuhc+uG5l35gLUonX6JzGCPrRwJCB+
SCA4uQVfe7JgcOAiMA677trPKSstI7qVMukDXsBvhUWhWGoSFYJ+t4jwoqfTr1asME9HuUE1Msdg
mNZUTLLqeDBPORsSmKrWU55V8aMzViZLp+bBXaYUkT6oiH72lae8x9wAUqy6pT53YXhnUihs0NWq
fSFA54PpwetTf2FsXR8d3Fr8M4TgoluUOzehw8uteYv/JgF8FQ17mBiwBYlI305Adnaxl3+iEnvL
zPizAOTheq7Eb7v61N5L1HqomhRdor29DdR1PIRBl9SvjYNIO3fJe2u00Z+dXGN8TTDG2DTnHAKm
+CyGxPg4hmX/S22zit5pmd6PEQZSw4iDr9qbNvFkmRx71r+undMxTiStW2X/c1qwqHccvXaR7hAo
R4FmOqNvaw5o6pDbHkRhTCoyy3ldimOoiuhKphmTGRYSLmGbn1WR/+uCdxkb66hAmLa/H7ZbOVFi
ZTw1NyPzMtbvru4PDSpDJ2Mbr8ZF+GVBYqejOz2GoeQ6o+D3ElJnGy/aswgHChlyA/SAun1hZ4o5
BlaL0IBBS3gIKkacpC22iZ5ChnebzSDHWp83gdYweVLFZ9+F//EInPUJsEH4fzv5n7dwNKuqdens
b7NtYhBXvbMlLp38p9yEd7xo/UYmkefPxOjt4/Kun34VEa3T34+bN7nxn99IqNms85C1rWrk99ZB
ByOLlbfYKBkG6YcOVeKWPfW3weB/cJwve4UhfMMfgSO/yK989NykSBr5jtjFLgTaMAuDU9Exghjn
+Ce1ygfVHXUn2x52pXRLNivgdbL4n1Il6ewB84koblWYOTtrxttgtSazPrWcnAX4uhqIqghZ6G9t
lMYUVGhnvMrMglmsGdsJEmRUMNUR0ATxqgtp03rGZjsuIrXnwiQ8sd4DD8r3Oc6EjIigo96RsmgK
bi36yCbVxbaFxPuAjCvbTFYi/cEjBY9uKhzC1p96PViWTnwyy7A/Trb5g0ubhRfURSwf73qPeRJL
0g0mlHxzfkHac4xMjgYtluqUaiy0C5dREqcwmjnyG+6myTsv7kqAzIZ/2A2Tupa56Z55PNGm+QLT
hvT0xrbs/dh42nEEDdrjMM84GJn3BETzFXew+aat04wzFGQyQNPqkuJDfkIW9KqoGVmNtjF8FLWL
IrHg/5IN6xYCd1QIy2jRzfzBTeKXssGMmEz5V9XEUOQQuILhjg9xStZjVdl3picjNvGDGZQ9dWOR
wcdf2MV4dfzJd1t+vEpRngkHm4u+Dp/fVtr/+fLMbdy1MeEGN9tlUzJZPcpFr89OqBzlRpj8f7X7
FXEB8EirKHayPcwTdFknMwsuVEjGGZRBtaJFOsnN0Ljw9loUIBtvEog6mZdt4jbKfA3Z6BUklJ/m
P/pVpMnketWiVV+npPyW9aQ8OML9bsqoOdRx2++01LJQ9Su8yriZYPJG11xVGGAIF3Whxu1mMHan
xE6sLRWoexnmOPbLkJSrhr8/Rkl9qgf2glDqHyT+3nM1hy9jj5UvkbVz8qzsp2zYDUTu9G+qmFqH
SXYSMnUCnKDmVisrDrVxuU3aKz5U0lfF8q/SiRNWWmv7WIayi+pf1AwKegwV/rhrRYNy0SImyY6R
M78iwvGTp4X24UNbYtnkhzEk0LEOfejg0BPSbo4NRsl1xNMC1gqWrl6TrIPZA0qRQxKwIy0O7LJq
9il/nRefBONoCZtHlrPnWjuEa6ofYMj4yDXr+W747yTz9mUMw1dzatIAfjrAg7T+GSO23nf49naV
CRyqVCROYY1jXex2zUGqyqBsshnGOkSbgtIGQYN7fJ6p1XP3sgIWrhROsrOsA2bZ3005pvdjHj1A
4YuOMeiCS44ws3aHR+sbhMhn01LOxcQb4XvtHO9LppSbtk5+jAk1ACUnorZ13lij3ER0ipkLLegW
L4d1HoEKwe0zuHa14pU+qOzcfF84AKO1zCKJMcbfXTKv1ydQBWLe9Sxgrp4xp4j9WIU2mKIOsyDc
Yl3H7gsd9cWUoS0bGuDfYlXUAvGDqUJmide6rDOcxYXqlMlzKaZ/sSIShBKlXwu+uKUpvzNM0h8k
jV+CVfFcyMvgQcFsqsJ5WKL8KY/b7Ey2A1WZl33JxkVe0tVpnvVLv4fQcIocyb9sjXqXiBGfbUGi
qgTQj2coPjFDYn1vp4+maxoXxxj39ZRsBruPnxYLK0M+vyCA3EpruDDs7h4cu6g/KTTedATvrkSg
FZQolon9/MOKugkzvYfsnt4iWz+61B0bxoaYMjE/BVps39UDwxzmx+EOtP0d5IsJmwznIAI8dLld
u1OLPBN3750lK+VzGA43w84Y9Y+duwGCDtTPmm/K7sZzyUJgs3YlQckA9ap404oqHI7xGkhgVN/H
YaKQkcmuTtPpus4OsoyxEIBWcbSN6I4RY7r1YlpufWg3mhXD6wKZ0FakM1HJxAc7ln5datFlTEln
Ul3Z0+8I+4HN87ipC0/u5rz6Uae6vIYJsw6GxN4OOyzTcNH8+/da400i9O6DdbjC0QVa5v+o4DqH
w9O2kuRmFJI8LtEoP6IGPSlaCu7eZeuW/0fZmTS3raRR9hchAok5tyQ4k6IoW5btDcIj5iETM359
H6o3/SRHKboWFVXxokoSCWR+w73nTjbHYXGwM6/BaWoXYcR7vLJ6h4jlJYJD69XQ+ZipK3lkQp7n
0SdKufg02ThfjAr6fZNVv5OcwBMliuaDR+Mf9TteVtRfHFNATcy3kKcsm1wb6GD/lPQs3uKZGyAW
1d4zonxbGyBYPOUSPvFH+HomY4riuXhJgtn8oHa85zq+Waiy60abg2IRRinWpP+WRWkV+QiWvQ61
UPFX/XA1ObmoKUEbD+xIg2g7ZT62BJc1kDeJtTeu/CXCQac6BMm9/TxJ1ge+qTKUDCOTG5YcbuyA
BopYoUYOa9S6zEPCnhgl8EDUTFkOKuKQuJsRcpGTQ7i4SDHaCuPIXF3qztk1A/KUquFM+d+PzT8k
Iw4vIzU/9iu26m874pq5a2XPQ/eky0VhIbLC2M6cTe7i8YfvsBm9ZtymWWdv7uUhXASGo5H4oC/3
308PXJO1KytXm+H9u1EoikfPirlsn4zRYauZf8slYM7cUJcqD+JjpB4E3oHtWA9qLfUIK6hkRCil
gnFfjTvXnc6pRG6WpfNv02wYprkG1RCRSRSajwKkiOO3I0sNN9r3OeDMjpwPc7nm9sj5PDnnRzwn
wYka4jrmyDVba3iUxAKc0JE/d238oknBeybc/Hq3Qc7LVD/kWJPZRn2R/SzWBt84HgHjVGb9Hp/O
EDa9/WPE+wzWbdw5U2vvEouOKKD4WLUYASFqTbhKOW+Wdn4AEYdeJV0PGZtJrRCV49TugEhwyDmb
fszbI9sbEQ62IrMywBTdKXOn1PCkI/Naq7m9RpOVrbx2AgrgFVcfiQ/rzno/yd//+4n5x8LBtWzH
M6klmfbwH/77eizOWAVIs+snQ/yd7jieYuQAzydSAAtUQyvTATbUCWd5BGO+M9ijRNH9Mu9hJEb2
nzyyg53b4kt0iu4Er+oFSs8DSWJq3btk1LF1PU6jYTx98Gu/dU27NiZ0gcaSIyawYbn999dmIEpW
b+1XT73y831mmNOuFROfdoGeO+4kqEnT2THQPXnVxIKoarzTPHCCQ0GyVPXQ2fqT3yX9avBdsTHr
4Ic965OubRLttfHBC/GPcRqbVqQuzKsYIePievPb9rKcjIYYg0lhQXQLPldoFtU2TtUfWXXBlpF6
uqrkcmHMxUJ5tpdjq0cSy3W1Lu2RJWlGvEMBwXmcagtTkdWHyk0/Wj/9Y9wNhYiRGjPOAAXh2180
tphUOHgHnmJF2ntVm4AXPBObhEfkY9NOoGY1Ie/GCwOz+YDpaAn76KHLQQIn+bWz5edlKOsbs49m
2llRlj+O0cYog+Jzp41rnWXXgOyBR3R+UDHSaNq3SKQ1lxuV7lFVMWGJdv0cK6v77JAT1Uv7SJDM
eHCH7ByQgXz1oJ1C6qLyUUOyS4CVfM0SvQp8e3nMg+zrmBjGtl9KDa+PZqUR09qL4nxTRaL44Ft9
L9qX92EECmUf4Sc6kzc3S0l93cyuadwCbWNzyw29yRa7DIOeiKdfqZ9YIawBcmT0xiqDl4rKbZ0l
ZnTAwpWuDFaOGPFRS0A+2fSU+1ddNs8ybw/A0dMPrsH3ilB+WWbrCMPv97F4q9eYpC+0E5UGs+nU
YVPetuvMjnZWKfMwJROE8bg4u/KFBS8bT0RB4MADrsIFiJbu5dYJlpf//Q7b797h+69EiDV1DvfE
OxRTTD+1ONqLbsCFqk1gAtu3cZfXU6DOtv/sOGXKySjiMBksnOp9cUkgcS9Tpm9jvRPah3tWjc6B
FD+xCsbcCFlV0YIhzMCks8T0LIu5CXrS1ePSOJTDmB3rZSCDIIihWpWg52TiXdnAFDu71O7/dwWE
P0J4fNSkn5jeuwmmcHUil6ExbhnH7jboouUTyoqdKrPlIRrYfObpaZ6LdF2NWMAThggIhPqDn7kf
jIZeD/H/VJP8JjyhjgTY4fLIvnlSl6QaM7cqjFsOD5nClVAEfLdrD/jbbuopvlTSLHsXwblvKFLe
Y/LbjJb02+yLN5PMMhOwyEVmgM63fYIN+uEnYTGHSLPMXdBzpTGc66/TUhCBRMVZz0h5p8Y6dybg
jTpjNt+1N9qkPyDz3e2YjZvUTEysTj3QkK4EizxmRuhXP02NiUt2Pysg5mul/W7Ta5hSqkUiKMg+
KZtyb7KiXDdWu8dEC9Ggn8OG2LGphvDQpgbRDbEZbwtRXdqR3k+NIdrUAdlWGcOAQh6Llu35fz/J
7+qd+8d7zxxjQxiQPHb/5//P8ASvcIelrY1unfD6sDZhpinDD41Us+tu4uTgmhYTEqP6QCTh3L+3
/36vHv8y2bljOkUy+OZesU1dJkYwGzdB4MMKPNMDs6Xl1LunPFXzyYBjEnpj8lk01U3GHqEdlXUh
qmejvD4/iHu2Rx/8jcoY3q3v/m3nxQ7tlOxLRbbMg7CawxSP9zC5bDXarGB97PODPFLdkTtTsYAq
QGOukiJG+zt7r23ptiqTNQLg6QT9lvhHk4YXszGnnE2DDvD90JQUOV2FmnoJjCaMXSKps5r0wjpo
Hu02++CYeZ3Pv/mQOKA5+8C9Ou67uWgz4FPrl0jeqkIQcmkQSmwGzzM6Jkp/Z4v5fzpj9GbYB4ve
i/8W+czcpOrqjVUF5J0hwDiA/UVu7hEkJFpZ87BNPOG6cB9dEFeJBzAIqeCwVaWHbGge1xOJJrs2
tqsddKBPYxfts0xUnyMLbPtUn+wCchaT4fZq+s2h9KZgZ0lUkOgHJEyWZZXp1mctNH3wwPzjyGUr
AJzBddjE0ia8eVJ9sjn1GJvyJpgWeTQgd7A0lLOCeUU/4XtPo0/Y77/U5uQ+Rk7BfRv9gVTmhiPU
rVP3Ulks/42gIVhIlX9aWTghiOJ83YBTubVafMK19ejKRUPjwoOeD+YlfmX9DN8JEttaqc1jgibx
g7sYHMj7VwHyHbewadvccW9fBW/IUhnZCqpgzgmf4kIL+1aKra06kktWKNKGMB4Io8XF4az8yfru
TiPWxMDDSzy2Hq1AvIm6L7ZNW6qimsyUnBJ37AruyaHe1lqRvZhYn93ZtD9DHqBQc8GBo8BHUa9C
qxjNkybBNUp8wfzfUntI98Wja2dX+saVz7rgbDa5BjGq65v4hqoxvmZW9BnnJ0vJRNzQGoB8uWNj
ee46Ai9Mset5fJw6HWiKEtIiUse4PEUxrkdZoV7UQbzBOfCYVToigcr7hhw3e4oRkYw5b6BlEDEE
XQsgFdqpxEnPuMibIa/2llGqVV2Lb8hMzL2YFbijzvxl45bd2JVhHoEjnGaXcY4SOxm17TXm/t4m
ZUpYy0LcRI74nxYHI1vRfUYH+AKrChTpyLqp1663Sx14Fm6mvk4eAfRtM5+dRuu1huTViQWd2TDK
5yJSYQwFoO/z6Ktg6200hn3PrRcfXMXv9mHIx1kksihGCyzfbW50Cj4/rQNgb56e2PL77S5aMORK
rghSM1hjtY35AafXeycdQRWN58WjRnT+sZ22ehDccz77t1FOSYhjVu2kjr7V0/fJYzztchUV0CcL
o7VuT4aDp5q17XBxCjRnTod6MSpHEzkI6IkBmemq04n7DNMjBPq84nHA0ZvO6Smyyl9sGrMry/eT
cuxkXSV2hFoBhsJkG7/7itsxaYXz4MTBo18TWVkyIFovBrPVfvaPmGhzsiXzAlsj3zr0mI6p20OX
OcMe7XgFOLr9urTBTy3A4fU4HjbzWJFdSE7ORSPm3HaFhI01/mCwVpz6geSTXkl9WQL3ebFfkIXl
1Lc0ZrioK5QN1BKAUK+gi/yNKzjo4B08mdPsM6wQjzj/Uyx+o/zgGXi/vuP7YMWBlsf12OW+3Y+1
5YRrKtP+rQYzlwBGOi1tdUOooFZ9XcRPHYijTLLEjMb+b9noC7Crx8Vs0T40TXaocudW+v26cx3n
g0fl/diGX42ZvRfA/HARAL5pwp0I9TD/yMMTvekgzO66YJBrIIvWflpV1LbowwuArgqo+GtZ8dFn
Y78/PdF5QOp45eBjqvtvBSOq1OCQKb0btzomcbJ3QraMu8UdfhrQQY96dH8Nd0V20oh6zyJRYt9t
H/tMpIz99Qf7Dfsfh7nEhMW8jjZUiLf1qu0XVj9nlXeb4IoSJAPpQhZefAG0fgkiWqqoDzRaqBLl
gelN5I2LChXqpFZGeU/7zPpDOZK6xpuC9z8HmLFMLxO92IMwomBt9Fc/X8hQct1lBxKFCE6zh5U8
YSJdBuRuQdV8exX0VJpBnYjw3ae5Lj64jV8lgW8qE9DzHkYP9A0Ibd6Ub90IanYcHPc2JMS7OYjZ
EsSc66JOoHhZDn2uux56rgwWTgl3J5yTmPz5unWYQUbD3QDG8+B1YFmXJIbp+Ckm3+mLSoDpWuUp
N4n5y6StCAFsMwK4oGjUPnV3IRRRHr48OrGDf75P/rY8AcjsWOvRwRJZHANJIoQJrrLqjjpqd6TU
kFS8YF7kD6Skjgg5IEoVJVZmbr2MZWjKhNQGQb+DO32/dUKvT8wwaFmUlkV54Vptj9lQfjDxfO8j
4tVh9cAaEseMA2/mv09upSuVi7Rxb3OCxiLL0uPrvV4NXbIvrPLbmPsDKEhkKwiqTCG+B1VCCGRu
XIjSAgFrglH1nejBGrIACbr+ayeOOHIpKdbHU+yMaCKwx90j9bjcNlrrmgYGN4ItPyXcuuhSaT6F
CM2yLrb1/QtBMlavZTbDYcGdH0A35L11N3kZZMTE3pBxEdUKHhOVKzLzXgUfjXH+cd1Jj9WgA0/v
7h9885nY2Ti4Tor6jboygL27GfCeY3PMQW8EFrlfqf3Boyze7Y/5GvhpNPIgzN13hSX4fbQX2nVv
bpCmzGWKYeO2Bwc7vy8/9Q6DdSsfYxCzv4vZ5cZ3RBXCwUUWaMZfWb+wDiBa+X+3Zf+qdtG3Mtl0
OPYFk7f/PhuFFzgt2Uzuzeo51VtONtuVVNmR/cyEI1/puh1QBzjRpplZwJNptLPNlTWlfljmFfzN
7LGvzNCraiN0vaFfe60MSGDYjgz1gQiFWEbqXTXdaGiJyavPOP59ZNo3SdLqMAhMPMnofsAze2/k
46Nms8LYSdr8XW/1SNUQW3Pn5e6Nm1ZshcL84jqXyiDe+q5dWTEJIDTXn+qtqJeXVg7fUGz3Kzqg
J3v6aOOAvvv9GIfP915xY2DBu/Z20RPIcUldu3NviPPDUs7GcXKMc6d6VI6pP268TsZPJWKQvOu2
nRp2Sz39CpICjb2U1VaNxUVWcb4e5ipbA7dUJ2LJbpabXrOumg5V+qD8EdhaX/p36kz/orFYZJW4
RJZNg4J4I3TyvD6zYRkpi8sVgl3oXneJWD8tj1ZhypWvMIvEWY9QKKAOS+3pyR7ZL3uFPkuYTH4s
g43ZywZXa/YbicMIQBMmPndIqqHAjWkd8qO9NWbai4n8dhWJAN/MwI9kRM1mPGZeYmDTWFtENdIa
knJjue0O4D7EsiapD0xU481YWAgkzBmPbjAfTLJhxwk4U+6whZ5KAkM0rosUVfERxzI+sHremovL
KDWTiNfBvvLR3AcLive6SPYy0aRapnmx66BEL3digGo6Mnq6R7s0h8vQuT9x3TW7ew5TWEctaqnJ
/tPGA6x7o6iPnVvR2ieKWLCcBdbkr8mwGM8KTShod7BHUi70ib0IWQC7xOmm4BQ4tVbALg0Od4PF
FkOk/Sgw7BpuidhIRp/5GSEVJx+mU4x7hHy7QJO7viSLgQNDtDuVDiekpGygUs9/HNRFO+UzXbl/
kpWGR6m8TV+qAmx1fjKzuNoSGcMDYsCKKZO6Xiu7Lo5dXmB+iIUPbrZ2NvbXKH6ZI/fJ6vk/zpi2
hL3clBCuf8vxj8UYo/aq9nHWbNlRa91qUdth5hDtFg+8NPiBvtXpvEuW+SDN/lxlkbm/70btxZ+p
de8KibWYgvK7T6NSSNyO2ujuSbzAFDvLh7o1pWEtOut0T5zZVpF7aqbMYM2n0PRn42fiRYr9PJTX
xcriletEj0WTObsJFe4mUPnen3FN+Vq5GyjvM7VwCQKlIuWyyr/16tm1f7RRlH7S6LwIWsJRhk5r
hXqv+Z4WwtpKV3MSkHoPX3CkLXR4S5IW61UUmw08d6TEcoIQMaDmDPHFZY390hR8xwAC12Oj/EsW
IWtIiHGyjMJbmWmOCHYgvKpK+Ir8l6CdgnOXVd+Ix5PryRjLbWRbf4dkRiZjtj9QCKv9VA+/lwaH
WJ7D/ZLcsyG0bJZBUVJta/T3q4Ec072JBnLHmwaNLVr3mSLRM5/3UVIPYaeHq9SoiTL0/DfUlzYO
affPlPNXONB7NkwX8U8FiJ6Lwt2MnbDvQhOxi556qes1dX781M/d0S98f2ML1j1BmJfwV0Wu/McU
8ORKWcN2AC5xick/Xim6mY2bexsKtfJQdt4DX1n85JrpRciMXmtsOwxAJtG80g5fxQgE+RlcWbi3
jbot90ZX/BDeOG6WwCpCYfOcdlaxckpQij1ULP5odZfURS32l+ruoNArzvHmIein5gDzo2Iz2oeB
vczfZM/5U/uXIJh2wQKeaiGsZYOQbbw2c43a3UkWlqkM0+LAfGpr0wFvOppHt1Xt2tNtv4a0ax3n
gP7SEQ6gvWH8QZVcbtvRwq02EsTRaBmdVBlKnZRXaUUF+j6elNibUDrISO7lGHGKsDQgubK4h8wY
QOFLtU+CxgKlDVYIdNqPxsnYwaSVSepOO4d1FjfH7ucMVgZII1bVXI4/Mtdrt7V755WhfFGTvCSx
s3HALZ5AdhFilKhNMGGkang4T/PoL6zGGs6b0vTXCLSbMEgte5cvPsmJ9+Fjl3214QGfkrpotraP
pJHd/bwSqPFCmoaXQZjGoahJCqyXctp6dvxg3QPqoL+NnL0sZerJ+uUtRQOg3v1ro0s/F/OUbJty
5HrojR92zXIzH7yetVI0QlxdtZP1kuPFhgMg1o1bi4tux/2r/Mx31VPrwRPsEgK407ggfUfkEM/s
Yu3XWqwiiv81LoRyJZVqb/7EfPb+lLrNBc0dHlcrwidctMdoIs2obj3SyaO5vfgDTI5k3hVpW24Z
4tB6J849+fhkdfV0GF2OL6uOCzBC2ZUEXhZdTKYPqrbMvRuLF6sI1LHugR+bBUGFrJiPgVVm53rS
nzpzdPhR0dke4LNWukk2AVEgoS/4vP2W0jRomt/DQBQOOaC/DJ8SFbQaoj+hsxD7A2TqQMGodlkP
6cphnpXLVdbCYRNM3q4FwR8rac/swabXm6TJkRAXy75DudIRv7BJfL85BzAeSYCea7yFldpA6MRm
mVByF200HYMeHH7UTueZDgY6zacAifZV9pxhMyid9f3LJvQOzLPnyY3RDr9IN4YGuDTnJS1v0zh3
m3IAvGpgRNlKBtqDoRXrF3jVhhFvO7MfkGGW6bYtrXhz13hT1OsknEdkba6dA5Ts64OggThbKjNx
NaMNctmX1YPR7GHqNlsCpp+WWvLx+fl3u2RU0/pGaFKBn8HAPMTTsCOAgsCuRaF1ypLHAgbDOljI
NPNUyiS1A2cZ1BA+WAtas0ZR62Ur5XoPtijMQynEsfR6Un0N6zQzEwnl7BLz4qojrfd0LVS9n+lv
t70FJ9qwZbqjlCo3BvRosJBGvs5759SQdH1m1M2HG0CQjAvCn8hLopYZ87M7g0hrllRssgICnr9Y
10gHyMaKyQFcZ0S4jbxfOKLlMVGYelBenAiT6/fQfa7SSMRx4TvYz2OArK7167NvN+phyHNkxTIy
1hbj/vsy3kVSLpqdIZyXV51mJcb5YAhm/xoeyGaY4u5YG78yIKHnurFehrwxiWBz5lWed5Q2Jp1n
msY7di2cEIbV7Ot8MhiBiZV8GLXtPUWBe7CterwIYA40yqgGwbz+MVXkPCjrEym/7UlRh5yXeESm
BnRssCxj37XqCVhpdhrdCMKgcVvuQe7z4B3xdAGTrRt3FRWJsVYl/ny/WfqznyzfEq9vdq//zfS/
MMubD00idhNOlaOrmieHZ2pbdrN1DOz81JRNcxAQKfYEvV4iIHanwoVG2ow1H06qj85MzvCQ8niS
v/w7yIm0zcz4L0lMVhiZwJM9lDRhnTKmojj8Lkr5rSd2dpNlyr4mfZCu6wT00uvFMXFGWUNxn7Sl
Rgg33L8k/e/YAgugZGOuNDklB97ZC/7J5xS56yrv+cK7BJd93hSYKbmSqFrj2IK7MsCShiu39+3u
Bkz09Xd3jMqmPDQw/8yptzEIUd6WNrYMx1ouijJWx+5KZZF1AH+Unfv7PcWDv8e27x1eoT2yMKEY
dj3Yhd4uwK/UBm+uSTIAZ0E7TTgKqV4qvz1U0AItB1pZKvMawHV119ozIM469YQOyzt6CUNtr8Cs
bGVtWCfjcDTNmDWfo4ZLoZIjBh59daHAqnGoPo2JtR5qp94YnkmFnVTGvqkWzTjLUBucayl6iyLH
qQWN1GCP1pjbNuXjiVyf+GyxYdLcUX/epiL1D0aWENXS2fMqjdtk1yp9YA/kbpaegYC2dqQewFNb
LM7GyflZzxlXLtoPW2E8bnJJ6S3wZWf8VJDi3U+nc7o1OuxvsRMDtzN4Q2QuTzPN3nkxK4iRiu1L
W82XdrBsVouW+TA7j1Hg99fejLtT7Uwnc3CQCcbd56ipsL8q/i3yXOZh/qeSzduuQ7PAE32fLVO5
w3y2+KH9wF83ATg/z2QCbeLIoA+2K7Y8hRAElS6P9VyznOBqp9qYqq0xBmploZQ9U3EQwgO1dxZQ
U+R4GpauPI7EAKwJ6Zg3VkQdE3dXyQ46bM3pZxSraRcNbrka7zsXO2v91ahHnnHXBBc0llfdek/3
FcjFwFmzev03P/F83EwkcGGuFBu8hYQgyOihv8MCjEifwAzREnhIsVITh5yy12IE8zGPFlqb1nYP
OMlg8Nq81t7SrNQAPtD09GfWOkRwVpCuA0Z9aWZ+4SfXJzm2LHa6exxpYa+TuayYqCcEcUg/WleE
F1gxuQWEPpNwIZM95hdjBc+PxUv53ZFhVmibc0YWK9cuDkyM55XFB78l8vGa8CGektwqNn3mPTKo
1pfBkQKNwmytuPGD85LUlwSqC2V49c0X8c9y1eOBA4taf82bgWxgmTSrRQM+k27LoO+calT2vlXW
D9pkzDYtcWirH+hg2pXlNM1RxCOVN0hzv8gvgzd+k6J7zWO5Z7OrbNfI+5ZuiOpNTVhyqCZNnNxM
je7SS0D/9Y7YyYYHQBnxakgFcb5F3bDW4cJPF8ytHtF62y7mCph7HKne6FVfx7K8WHpFpXdtnJ5x
dm+z9x/+DIxuRd2LPx3jn4ll4DpvMZnGbpbsMys2oEN2T8kQe6d0GVIy2e11NFfuakZQbdTcqJGk
Sk+z4MoP3TVidE8qoiwtCx6WqpLVo1fySMFNNjeexYWXIfkkKg9msszaH3RfEYRib0K8bRycoX92
Z09vc4BV60Y0uE7N5pglFeqndrg2cRvfIIp1IRoEk4s1+9wr8LvN4EAFGkR59WO6as/iW2FWHYR2
Ka01fm5zi9oJRFjsDgAZKgLbJ2QLtljEXloYCjvp7jOPXjbx9cXKAutFUWklbr3VRm6dJaXhw9gB
IolktfK5I59HBK60778bDFx/RsYDFPtJONUBT0fAudCxBDx0d2yNEgxlM7FpfamfGqvfqnqU27Fx
CPBTC4PZSTy1xj3l0VMv9BPDxSVsC+9OA/tgDOIwNiuL5XhAQxuQLlhazvd5tMUOD5kM+R/Oa5oa
xi5Ol65fQ5gY/xApMLAWTu/MYscjZZSQxmrH2camPLedXUkg4ybrkYjrMt3LbKhOjBRDvdD+gqpn
r2j5u4TSFgmzHo4liY3r3hv0ZiiSo4Vq9gyibt5p2u0euAXTH3ooKF5bU9bG2jdSMmsnr9pFrDLW
ZZZG8FqcYl8Q0LEmnxtdyGx1h8hQZ41Gel0E1vBoBQ92YrVXnyj0k6/1mTVsvRGETej4d5JR87Wj
ifyll9lFxwc7OKthMdFpVcxDpLi4ojK3pt9zwBHcMyfL9MAEIFpZ+dwTHJWF8l5/ZrFhXjmRsBDn
/rQh34Q/ONboJ91gW0w1t0M2kys6ifngEjdAAAmXlW2kO7us460mYXTdUFLCsBQ3/oBk31Il7FHV
fesjp320lQ41k/ezFeg/WKHmZ1kCvMqbXX6viQSpwhMtEGj1xflk0LyHcRndhGMyrulMcRuGjue/
g2jxCvIE7DOvJ18OjOsxr3mR87vvsdVWLOXWermTNAS704nF4mPtg3Ny2sLf+NH8Nw0yuanGZtm4
aOi3vuabqMaSnIW0bx9qhlFtPXirBNfAbmY1GnYObISsTV46do7mIu5sPSDVWNx8OIrmY5YalCqi
UFccKUzpCj3sSLnnM+6Y6SeEW3sDOx9/yj577tce6/ya0AG9xWD5UjlRd8Hm/Qv12Y4dz3jLoxeM
GaDVK1TYHnGKCf9EJiTemd78N27cCU+QNW8UgMSBcvaG8mVayHvqKuuldugJLPFsklGIeX0ome87
zTw/eN9rzyv3QqXTnpDZnFW+3MG7mm4wQsYnv67GA/v1+WjEeej4cboVc3x3Mn3ThOw8ZE1X7xJV
/WKGaZ90G33vCBb/iTdPrTyqs6PRRsPWtK8uWZqPfevNZ63lGeFcd+tlvhEVwQVu4XurpXbMlwip
iSwN+2xZ1mW2ouBcLvekNpSuSVTVZ7mAii7TxEN1mVDjxGmz63Dwsx+eCKcGMLw0bbTRZjSTX20T
uuIVYRPhxUmBNIROan569XcVSWjCU9wg1JIrVwU/yhkp9UjG8UxjHSfD32hsAQVO9rDDPIIMNAeu
zqJ3FecLVUZj+HiTts2o00sHRmiiUFxbECLOzUyAVNPEX42oNQ6ef28zG989jLjLYCIF5gmo3wxD
5eLVxVpRUD84CWh4VCHZ1syax4SwdoIzoHCjB3hepvJP1/F3AZHAMw89jqmG3BVDvC2ZzavIH1bD
gMDBMMjtSx5G2SVs44e9m1nNFXlPsbJkv0sYBJ2ZsNVrupoK6XnKLtRrMIwbjGDRR48XN2ggeFGl
9IzfetBbtekBs0QMQVTfVvXxeEJv8JKlrQqB6+nFxBZ0r/ytK8jgEwRlssRj/waSqsJ3J7+ICeOJ
55v5pVOle3Dm7tPIX3FdPMQBKsthJ6JV3kUlW86k15jrlqrYe22M5Laun+0RH1SZgoqeEvOxbugV
scY4NJ4+ymhvLNb2wkYrSBaKpqxghjxPP7kh3UufXxbEBmuNywv+zJQyqiGBL+5slILl5ANkxxxj
ZoBlecLhehIe2xarAAKC7hc8fSIjSciJeNyngbLIjQ5D5K+y2eaE9dlWkrAThcOIa1hmPoPAUhAB
OqLin1PGXU26q4ek4Mv2J64A0ioBrccryXjuGBEUAkSB/QJpbQI3zFbxmM0Nm6ZiCihwgPoSf1tv
8hYVKZG5mOK6ot3m82DSQFb9oReLDfB/GBFLYPqhL2C9kzwgHVjomOJ4O8Z8iXVN/Hsn8095Z1cb
ByNjO9r5YVlqYAE+Qwenkafe79swyn2Oy75Ydj0E6KpZHmp+Yuj6xEuRv40AjBEGXcL9Su2xkexG
KFJ+blLOuRNxHRVBklOG3Qn1+I9mBr2FedI4pFIQ9uCy4c5pPVbOWJ9B7ZINi7gwsPX4qDtV7Fna
k6XIjHvn9d2nPIqMk+zs+PbaYtudvqMAeF2MUTMhc4vq1rkwLxq72yGJ4RM1rCfI/ThUe3YbIvFJ
v9LTEmIU9cN2TMAmz46NO013uz7jKExJpiDfETAw2I8LL/+Xpsy3RmeTIElWKKPq/DA6f3Mbeoc9
/kAU6YaEQ6QPdKvT9rX1c31ya9smhbQNL241zLm80v3vGleBKgHZE/LKg5yo9aM9B78iK8r5xIX3
1SSGYaqejJYmOMA1sQJNkRwKa/plWnV+qiYc35nhOlsS1b5g8LDP0fhL+05NpLTLbrok0SC4DywG
EB0MSS0snmahHmMaJ8R2enEfcCx124zQNYaOpKVknv9VjhK6eqeR6k0tC95asfxgenjyJrfbxCSw
05BVABGq4iVd9vXsdo8zJIiDPRe/TQYTax/aEMZqaMvRrOOrThHVY5729k03QB51lg3VbU0DapLS
Wy/tqpqq4MFhrN0g/d8CXTUp5uFupWN9WLDHsc7X/TlxggexLNU6UvSpQ2st2zwnwwbef9jkNiyx
6jT7pD+TPhJmUb0fSvnseQ2mXb1M/9e52hD8owfuDjHwKHaKAHHCP1I2QuDJibLjZRCPtkhx4Eqi
brPG4IoUEDAlV0nmo3qHIv2gYZXsDVfxlov+K/c5x2/jwAEwipuYGo84pNHfj8YdaG9tXx9eyujO
b/sL4Rc74/8Qdl7LjStrk30iRMAU3C1B0BtJLdd9g2gn2IJ3haefBe4Ts/85EzFzo5BENrubplCV
X+bKWqww68U+gwtywtpR2zQzrO9yce/cqQ5hwEK0xxe1cQboNdKjaLd/yyADnT3DSzaqcrf21Ceh
hTwNvW+sLm3SEwtFZbeYaaD0qQUhJPskLjzQBQUzyCfKQDl8MBts7dsSgxbupmkbWe5BkOWlCKWX
+zaKGZghqhzccR543hQxRMdgvkndmKYVf1soP8dSV5+9rnsvrFJMtrI9blRxZI46BQMfPPSrnEps
avJQ1SlmzgctWGzqeWdNFlt6KEd4Y629h1crOFlcXKg/mOXEa+VKtVEMcw+GkV8dZX1Bb6i2oquH
0OvMGda17kA+/5pohYtLh3YXWgIDtti7lhHpO6iGN+W52bVzMXmAdz+1s6RSugDFF/kWi8dIk6uZ
zMle+k5Eh/1CDsG4e1Hx6gFLPrewbWjXSX6PVd1tTXv1ATHPSvXm1trI8ZaDxp917L6L1muC1vXB
hBTZpZ/c+lBGsLA5xeWnHO2QICJrfLuWqECZW5NPqb0dOVttum5OrlYtL7icz37rV3uZ0P1XRABS
VFlbz1kd/WTeXsNGujg+7TIPNaiZicGC5vEDEg/TJeeptBMBjsdul0DDj78dK0M/kND4OWcQSEWz
j1hv9nlKwVtHTp8jOxw3J5/YsQinCmgr686SLTxbkYbLbjqwO2rgF2smJveiAYSgKrA+iz80pzYH
lSjGBHFC0DkqxVxjqtm0M32dgsn3jsZfaH4806eyHyxCubBiJJQskvDlstG7KT61hvOzoaD30HsG
BiXNYpgBb5d5iU998/hDLEO6+p9+xdQrjJOu7dluNKc0J8Y6MZB5HpeivMTvVeNy2TW+evEFkE9/
MSzOo1kz8EopwjfEQH8wRx8OUz6CVmzVxVUWJMx0Bnrr9H/Y+09BxZFsq+N4iDTxnTjdNbL/1GU/
UjrFBld67gHDHjNLfxaY+JqCN2l6bupy/ubrvI0CZi7lzU/kDKaeBWY2x5VNOHNtmYdrxCk1VxP4
1GIOs8awadKatvFSTwH79JYdsPULmxAvd6q8m+k1KLrpyKEYVazIINK6TYtu9y49cyb53dgEgLN2
Z46IPdrsUx3rkayqyvJHPdftdkQHUlC6VTIUoUHkxuwT6vxyAprOkk7n1aHkVHI3OSNRsVbrdlnt
fKQ16pkJQJQLiNpUnfezryDXR8rfKX24uQBAP+vT5EB8mCIxhg+fHA41+pBHGMO1pDNb6S27EVGH
THRfnYk4uTGa+wF4RDAldr43Yh94t+7/NETZX6KF16nLUj1colu15gcxsPI/Bk2xrTVK1mez1u+4
ajcrN3W7jDHo87z7MaR6AXSW4OGAu9envpGiuOkAi2dglmRS76TY4jOKYxM5JlROYC3dEFMGBkyr
5qY2qT6hN3kM1Ox/wZ9eQsjP0OCb4i+YhY9Jvw+W6/IJhYnLh9jkAz+OfEz9bF/I8WilLZsRc3gB
aA96jJKQjdle42HCX2B6nL/6Tuc825LaqaHLqDL+na8lA4XB5tF/NDQ76P0LwLhynWQT82IGpopn
1/T/UK/ykfZzEkp2Wa3Swq2XLX1oFdHRlwC9Op2AQptM2mtlY3peVhpAdpEe87imoDBaX+KTlj/j
VeaSWTbpyfO+umRFCUbz7wYwa1OIJ1m5OaXYORtDDTY+sUzCu39EbpFCi2S1pyfshzXnL5zXyoOX
iX47JeLdVynXVAsu0whvbesQBQnjEa5BZse0wWWyOouKEVtee2ez+wJSGO/1mUVMb+oK85Ov9p7R
vFgjRhQf/MphIb9/jkhlb+aI9zUYrbc4pZ7NIrqx6Znhbh7u+mWojB11NaRBV6fLupbrctbJ7jCy
9EHJYVh0kdiXs1kxKo+HPAUrDlfdZrT+lOJ8EPNwz6aCqk9pvxbIlTgJB2oPV7S6V2Pm1hi/7uxG
c5hcT8shN5Nb0kXWE/Y2tk1tGZ2XsUUK0hVtWSkrQjcSbtVr19rMmqXdc1uSAkpg6Sb5VYHEOsiS
+j7ptvqHXclviWeT/ljip9hAJNQS9noDDYiLWxco7lZ6XHRW3JTa08Dh79w+LPgttUWEe0aU9WE+
Fk3qbwuGJBtI2Aiw7HkOThXZbGqHOSxL66CXvfWS3uk5ee57v725XhFWrm1SkRN/F7VmbM0lofC2
vMmWckY+5UugMKzUzIXPbhKhXOWKOVxN9zPzfux/7pnEr30aY4ATDZ4PJDvtLeqsP6bX39uxUTtW
WU55Xeu9Wj1ZsrrVglhwaSntwdioduz3hnRuThQ1f6TzuUxa+aF9m3yHz1Ui/vDJBziapL55LOr0
2fUIltBC/gim4HN675yzhZu/cOfyh+ANvG2PNEX0xxhZOrQqkquUHdFP03Gs1KhCmXpYI3ir69Tn
nbqmjTQjyBvFdF7rBZbZOuGSMN+GkrhKkXs/6OeNtryeHw3eLtTjjOzSZlhDV4+3mhbPzKmjZD9i
WX5vlgwPGf28G/hQE4cSys3zMXqe60Uj87B2D1LrxJZi41TOtE2xHKJIEo+nkP01zvvxxObjWdOV
G6aUQ+teQ62TJaggoYF7Z9vRZ4EuE3bUILFGrZzV3GTf2hbF0XSzA4seB253GM8x5VVBJ2KL4fAY
enFZ7Ow4yveZ47yRSIhCw5mZFXKsCiJr8Y6FoV6V51M+FJMAmXUj5MpRbqDOM/mJlovmO9dZSYY6
EjZqopwbllXC/qM34TlT7alIbTYdIB85kyRgjQnoWt58x4fUv9ZxdDUpI8BbNhdno0ir02BqWWDk
4pB0Tvu9tJGVl1F8M9G4T0i3MmzmcQ4I36qg7Mbi5dEyKSkJsmtBl7GqmxDng41jhEu5+AEnmCkM
Z+jQwtdzilv/NJAseMbZr6vhLfGn8h5xntdVe/XMqjqOWsfeuu04Q2MIaqKFRgU2U4Hbd8XVETF5
ztkDDl7J/h6ZBzyqLP5t5W2NjqIosNv93ejUz6Uyp8Mw7CZfNxFF6OHonOJW98j1DABIKGUQoKk6
nDdNwVYZA3UXuuN3wArmy+IQSZFJHdRU5zEZrOyDpjEt7KISHIp4MilNOICR1jd6u1ok8M65xzxP
nyKNisdkbKed1WnmzWDDwwlDeEGqUzkYi2uDF/s8AJvZjH1/TKMaDx9bsG02Kn9fxqxXdDb3uPs3
nW1Xh7JEf6iMCYzjDAbA1rEzjT9FWhpvqkPn5fAB/47stfUtLz59nLlPQsYOzQcd2ivM1rHVrRu8
BPAU0m52jlHXYOyTw2BTvSnteEeo8adGZduddI5eZ+pGyvbcuQBsdC15zclb3fX1KfWM+px4HNa8
Uh4JMM63ZTJvkJ7Eqcnpss+Wasd+zbhMrrMtSroYXG1agpyUz4HeSwqZIjRAKXSLlghAuTmsow0S
FUi+RJ6gsFxTf/SPOUuQtBo97BO6m0z0aQhU5me3qPRI/VkTUpNNcU+Zc5kTGLYnffGfO3G1a0Yg
jNc5CWbiL6zcalvR/sdgoR0DR1NoDnOhwPMKucNLeKQNiBY5vT/aGmtyXjWvhF13TmMq3if5W1az
qYxGKenhaIPK7//ohXqXek/XgEqng2podvUQOJidHlI6vp5cBOAYy/25r4c3afcNyASWrzprux37
pj0BzH3G4GRHRjHG0dGZtHiW6T2l5wynUPNccm1mR9T96HoDoTaHCFRxui3I3YR6M7NdX5RzAnf4
2gqAI36b+Rsi+TeMVSGDq+T/59JdPdb/p7efwBEVRfQ/+R5xu//y9pf6ZLnjFItnOoabc91+ti7A
pLzdLar7wSy+uwofsAJ85K2hMUVo55L1pnLOiSRy0+Ec/3+boRFV/9uoS+oF6yGqiMk/CKvuf6WA
yzqX8ewb2dNyob+8DFVH7jvpM5rJTdZU+MQlXIr8ayoFrEmMPkutG/vRIxoRpeNBx6aH29Oeb3YB
Kk4beH18r/6F/E+nti53qavEsaqqd+AK91YZBZ9iRMquHA8ZIKYdaDEurq3XvmgWm7mEw3UC8Wtv
QWK3a2athODRUlvUQ5esZVA3Nah9LujjugapmTZVFHdtr4qh2RgYBGrXoFwRmABYMQrWCIEchYt0
Jm7eNEZ3qU1AUxke0G9/dyyt42ACcMQZY+al9cldpg/OmuVFT6jr7nDAzCZEIl20VA/PZXZDjeSP
NNm88QR4mNL65SOHB0nTprsFnxpegzigmZySIIFe5vjL0Rhy8PJKKlyV6bk1Oz5iBUbYeOouMdzY
YJ44YHnZuINYkTwpenC1qe9QetYuxLJTgaknP21NYbCM2hEkTbc3jQaZGJ2v7dIcwRLNcfSSfZob
uAnB1Rhm119taS+BmGKexNZYWNamj7yOACNE3/xCDgeskgZn3M4Np/ov9Wj4GAXNwcJ79xPadDXa
QkJttG7sVTDBMeW5NIzQe63ydmadvbSlFbpIqrzg0ycblS+HmOPdBpfGeMjZgUJA0yQIprNh8aaK
hrwJj/RAFIRwiKE/2UzS2i8huHRq02+yeBkwTyajnJ4/OHPW2yjNfvu1+5Pnp73YVWbuMEHRmWdG
f5mbP9MeGO09r2ff21vyGrXvsQZEztBj0ie2LHEowgaO3Qqci/bhMDFpTEG1VscGbfw1ezzFXkIH
KC5HgFrkGouaCMc0qiHkGuLysiTvWpWwsYidXWGwd8mj6jUOy8qPOCjNxq50fvQMnZ/ZrDMTm/Mn
w5V7AP3Tpz0O+iZvK0Cq2kqt2pZlNt6aH23cAEyJMeNXSrAtcqaFxNkMhjmwaEa5p7HxA0nJDON+
+mQD2R2bHPOXXFrWgCw/9Z7Jw771xaupV9O7YTNrjyiiTA0mnzE640EmOVPHtLr27tC+FZ12YTKG
qQwf7JWKGMAOWf/Lr+SzsrUZujJAPDOKhnNpin3BtGztRrqpNSLPPC+Kjb9wWKdzja60WQwmC6Jc
OLDa0viwpoSexfJgzxQIromDJLIOJfvrjeXJd90CYbg4VHDo8+c4uIz++jeHTu/Q7QhDV3BVA0gn
JCaWsPLN21Inv/QheS3Mi+NBoRVMn/e8MvS4KaZVDuJcMmH64+N9suqlP2kVByPsCcfOzH4zMaOM
k7JiEHMIk6vPvRZXKjOcrUng1l9AL0YGnzVt4ZyUzwar2R9D5tFV5uRcVY1lTa6JZktKiiPdbGus
76656pjt5Vush+JIcqI/OKnCTTqIV2aVr6UPEhcK3HKTHKDTyMhOFtdY3mJWGQDj+m360xj2/pPq
qcTs5p2uK/boU3OJ572e4NUbXA0wPt0OxsC8hPP2LdOq80xNl581S8CueNr63pBtKBofYHw5d8ZS
fOJa5l6ujC6j4UjSb2OYm8Ld0AFMjFlx2L7wkvpbL+4+6snZS9nvZNp8A+hAtGVQqJEGCPzKOs36
8oJAuHUcy0bpWj7yEcc6LkYb0LvE1jky/u8tuEMlsY2gn7nBSSeHcur+b06HUuuNx9HESzq7eDym
acw4otp/CZvHm7pmJ+gN6yDY9uBcqu63HHqLOSr/TJjJjPdV9HeW5hJU3kRhcZrvojbHlJxBb2XK
WmwznYIzSyZEQRNO6p2JJ1jEz7Y5+SedJiiEdOKyA1Zhhbb3HfGPHZe1x71Bt7Tt/XCyikRvA6Ig
B0htofwkfv1hN/Y31+kpKuKvljTFb834oGyusVCCjG3q6lo4O1wRC1jWkYla3eTl70b/TDVof5h9
Ik3Si9wuxZbpKOhBNPcDYN856CuUOIIrW85hZ+zO54XuvNXijJ4xuIdMYp9ojOrYL375Ivk3ZZ7F
W6hsh1uBdYkkQ2NsXZE+L31Co+M0HLrp0qXMxn3BdQOW409O87zDhupn1pHPo4FheenGwzwZr2Uv
b11Z3QTdlgxjBjBUS7ls606bDgnHMlTIYkOi34YIgTtvKOMl1JkyNpCDduxBh/1Cd90gjQZPSiuZ
EA9ZyOFjO9vqvKwNJV7V/Z5mnvaETx9W3fhp0vANcSLatIi+q71KHdzKDP2cbbfimTK7+Xt9rvXm
p4e5bo9KdMs5IuOE9UOhMhjECYmNrLWpUwoTWVRg1TiimMrdEd6nPKBjhunqv9yyikFrRQmiT3Sc
YvlLVdF7UhfPkBp/wYSnGry1IZXynI6JFZ8IQEZAYjjNt6kJMhRtmdrDAbCjq90mrTV2YtJnNIhq
OWdpm8MT836Wjp9d4hL/+Izvq9X0l57G1wM7noGd2YmCK2asuPPaJH1KMyQfmStjW8oMW27bq8Ae
vHBKa+Qvyiq2eL3ijRTNU2v05N/i7wSCIjIZDBVTl22E/j2xVLWH/x+YHnE3J/c4fNhhW2H1Hhtc
EWVja/uGQSKswV4PIXBR2I70sPIGLg5+is3Q57TmtvG0MTsg36krpotb6wNvUacLylHX0ToNcrDq
ZuYGPZ+gzy0jzg9FzciQzVuv1d+rhIG7TRU9fs8z9k3rNR7Na9MwMSUMcKwNXw/ihGLbrPCOeewf
6KlMg8b3PoXZOpemJkmK6orkD4fbdSKq1SiaBYY2xRtHfGS1vA1Ooh9x04cVXbyjxAni+bF7KDjI
4qO9UEMenydVf7a8oY4L80deHlwd5RoyyCBuxoPzRfjc3rNz2aGXl4Fejmq3ON7Oj+g9E3P/jUMY
Xn3MBQCXEDiMmGYoG8FF4Rt66agcCmYWD06+9psi1R6ooe8JpUYJimT9VCqJ23E6VQJR0hSy2XfT
+KOrlm9MFy3U3NSAa/XXSTnDxgarVJnH+sZSfbNZ0zL0fedBYWgIuU4cjsp0cAXYIcTj5Ny2LFCV
t4BFKTF82bGFU3l8HrUeDddLuCYnACmweRvBxAa6TxGNjQ7Jb9CXndO5BBhayaxTH3BzLnxW69fe
GaKji/B6UFG9p3DBDyI0bQ7e8633B65+PQJbrM5EW7TdaMJXlOTMsGpTg2RG73iN0EYZ0OvxanGh
OgXTFtbEh9UTwvzvMaeIaKHsgOCBwEuOz9xFdIexhWpZ5Tkpmwz5lOZ4JnEmo2w6aPrMxzjvKyw7
LW7DZd0EaSpiqpTJkBL3MujMKGg5PQSaZasAC9XTghnszrYMKtenVVs48Mqx2BTU30ojoxl9XEsx
rpYOfMDS+w8DfQMuAT9o/ZOhV94bLoF8N5lzdjdtSorpwYj2JKp2q7dsqw2RDK2ZQy6PGZHUt6Ff
b1sum7uuXF2Mls70CzDuzCb2OjGo83s++jJhm5divYwblC/NtN+BGh+TZvzdoKTY45I9ZR8gAZLj
RJ8cG5Mv2LOUmnDo8Ed1knWHF1R1pK7mXZVG8j5bVXkvmXAf+3p856RHrG8stbCruuRip9E+GaA5
iMz+wreSPSF+1CC25Kfj1fvVPblFL0BeNUuub8vQsjSL8pLopr6VKPObVGICHTNr77F6gnCkkpep
znSenPiwQJTfGqaqd6BrLz0oWDaKlKrpNXvtRXfdzZgflKlpRFC+z8Qn8bNShiAtG13L7c9k5gli
0c22XqJZunuwukMok2+5TNXPpId64ySkY/G0u7y28qxk822C73mgwcDOJnHv22JCDItwhS86kFvA
CW2t3G1iZPcGOte1WeuXU2DcoQ7dMao1ygloVtGWQpDyK84P/+E4ujO2sv5XR/w/jcf0bcop99VM
zgW9eBmS57iFtQiARz4X1feq9p+jjiGxoaANOUzJFDN3UJzMuIqxIhlhJCrwCJ9sunjK94mARBX7
v6Tq6l1dmEQ7ELNMWf+aWSZI81mopcrmyl0xNErK78lo0dxH7XyAZsq0dFCo8dh8BxaEllw/uT8J
FMVkPLoQat5ldNlULnaQCkc2otlTXTs7NtjJjVYy8oGJYG9iOEGOKQ23MUIpey3OO/0hiRYSecCd
Sc40b6a0akrtk+9VxtZjoZxtm5gGMGuv+IphpqlmJdN4EWdAQ99x/WJ3m1uhoUd/4jriLxmmL93M
+yM1n3uLSNMmZq8DIdlHgU0sToX1V2VYcjdi8HLzKN/4w/Q5dtb32olPJrvPwjLEgeO6xlG9vlrT
RLyQp8BdhTDCGfUZ+mwbeAr7OBrBHNpjDjI5Es/dUkcvfWnJgHhHsJD+38UkcmCSIg/GyS4XGWha
O7l7yHKsAd3PsRE/3MQzX/Wp2S8o/RYHajOrfpljXF8mlFMOtH+dfvyGzESlMxCircMUdWPHi79X
0LnYnFnfM9pBMXSDUe5Ht+UpxmjmD/i5Xqjs/K0zLNu0OsQ3LTEPpm9NhxISIkUJAgsI7S+zaW4W
lAumMOcS9w2+UrwthX5yrR947eJrNBQYxTwilR47po8O4sS2QtzB9O+EsUC7xM5P1Ys9tJy1HydN
9hcNAz8RvVQyWRiRcX3lqHXrMu+UZGK42CbzSi7gQaLTFJCZdo2iQXwpV2THlOUFujPVd1NLQuZ+
JW7da2mXCVKF4G09UM6NRKMmFJucyClvZBXjitWeInP+s4YodiB/IGMCFqpi/Ti4sYEo434nYNkf
lwTf7tJspsbxv0VfXulNhwl9e6MbRFI7Y21MBfhJQV+1cWpqAnUBHctGeKG+tdpqjnXVtYIxWG8e
POUNG3uegbIXBo+Q4VOGqklnjrmLZiBIzXr9bdgb8vl+hgzPUWXGR90t/muVYaOvCkwShG43YLCx
P7qxtzUTx6Hzt/7wS1of8CRXm2aG8pxW6S84GWQKtbOp9Dach4E8h5l+5izGTZI4W1uKt6wlK9IP
jCVGt5HXsgCpYjnNB8ZXXBAD8kA0Jc7etrpoU60dx3ayTId5l2Eo3vSNk5wKiN7w6+AnTFqGvYZY
pU1vNgt84OnQK036HzaGHyN0iKfExHxH1qPaiaL6SAtB0oH9S79ipNxsafepFx3nbvykH6QPrL5u
toMZmXsnt1r2fUsWjp+RDgfURXXZ0jJghz6mj1A21gHScn6vG4GQ27EraUhUNWsqOpr/1kPznDjV
N9OcdbpBzR1AhPk6ix8yUePWx3q5CM7Tc716BvMVsVSWR/oRWB2X5VRYVaBLenrQtAAPTRdYjZLE
LmjzbhF/8QwduCTWL1JAV9dK9NfSTKxAc9SL50zWoU+sF2V+TPV8mu1BC9veKzd444vArxXsRV2e
vZlL3tBoc1D1LOnUHRD1n0knlcz12DN+2najgXFZfsMSaFhJI7nru/rOOGFrJVGPpaMGbMQUG4mj
wlCP2wIvKgscjcWRP5+NqRhOxT9MgbWPLCb5OTA6n9n+Zmb/lDi6fkprd960tTedkpWfLvXuiZEN
6lz1mvuY2jqt1YO+RRfv3NnCq4DlGJHjlgzxhiprnkBzjs6QAN8dLOKoeCRiBmuAqg+WZh6q1yUy
7yrXXnE0UQCVpDI0TaJc9UKD5ozx5ZindQwq5dzOjb6bYThti+pTjbAoeuYJ6fDSkupf9PRpsPLX
vsIMiDUeVQo7rEnCM16cLcGd9OhN+lPhif3Q+3qYVIA9lipbS3mpWbDZzFlQcoKyJtQ2+ivnYsLe
4ccHagocDFyWHri+8aIsOR1bHVRBKhnCO0ICyB2JR+ed4wTL6lJGvGO5NOgv8mo9EBUehJKKATkq
eAXD2+iqex7BkIpksc+ItmnpdKXNvN4WUzj5XD3thmmAgpTdJMzkNSNuL4p+M2Fo4lCUUKTqXuOY
Gdc7xIPtlLk+5kOW4MlTz6IQL1qatAG+CE6Y6PnEO6yvqcjz58aff8EuxpEh+k1qud1+wXD5hgPU
a0sMjrI6uQrVz6/o6En85rtDB8vWLAGRiIZybQ2s8IHgKfNcyA5jygxsgQO09H/9YuZNpkgnVBWq
JSp4VlFbZl9rbWEEqRNjjobolE8T5bt++mn0mKqWQiWbwZmob5tm9zhK3kicoQetWIMolhsYkLa2
puGeF2msLl5xdQcTP2VG9sLob2VlmHfZmV9TyyDO8MsD4x6WFXDeOwHfPbd9l1Ofxu6t7MOqlv4B
RjDLZJadybiIyziANW2RytaEz2Y95wy1NZ6wXZ4bM3mxEL5lOaZI90V6hhoPVv7SJYMZykHTeBHk
LR3qL3NogGMYgJ/WAG9e8Smsffj7+FjPVAr+bUhVt4ORsKSMXcgnog7tKLAJ9WYAh/ZIwXhFkRZy
yYti2Bg2NLbpHrG4hJZG4gT2Tg0rHJSBGZf7bjP67bIb9flowW3CNWWDyWBNziX/uS6fblM2vCLj
b9NiIr1DGpILF6TS+jWz6P9L0B7pHGB0MREm1vxtP8ivkrjrwdMysrJcYfhPGN4pnaChRL7gZOYM
XxB+dpi8SsytuU2pJ8FtBJSuT9oPIUWGqdOpTkvUdPo/36IQVyfnAi4vPxWxWZ2y9Ys5K2/n5G42
6CTw5ibwMICfrGJNDw1Fw1gv+9FgzmDIn5anfv3y+E6MrUtjpUYlc2sQG+bwun593KbbWClit/f4
zD5++/jF476P7/59qP9x8z/3f9z0Px7q/3rsf/8Fj4f695H/uec/j/LvTf/9Vz3++D93fdz03/f/
n//qx317Gm52hcKHvj4lpJn/8+REkpbkKqtNNtdOKOm8x3U5T3d38qY7NdKndCzF2ddrE1YjF+HB
mvLbv/fAblBTOPXz8RuGOtgFQB35574vjo/fkcxa+9XK+RAr5V8LzMCR4Y6vg6FPr7QQlZDOXt38
XKQExYcY8QlK8Xh3fHGwespxs4Wsr5tUzhtJO5Mx5ERoc/2RlEdzYCBDx/r6IwsaZ4axJ6ALO/XN
sSt9n1Ha8Z9bh6TeLziIQAxzZ2sm6SIxBIaPO2PD0HeGBuj3n1sVanaGGrt7/FguNIgZUdmBeeCR
hRBWWAzYxx+3Vgb+TwOc/T6KdB5ZN+gi4L27f9wZf7K/FSs58vFfoMWKS0ynxaBi+GcUpk9heZF3
h8efFVZXbEGJWLQycOzAqUGCk/ttJpeRNJnA/MN3tMMCv+wFa7f2zdfs7T+/TkR9zRBiiCAsGeOB
Lj3YOYTMx62EteutVmRsFtdbZeb8GajduYmqnq5+H930cUY88jh0VbHWvg6KuJRnTXbw+LGyeuNW
Su9Jm1X7ag1t9zpSdx5n9IxkrfYu/Mg7zz6Oe1HlVTD2YiaaPBH0B8dzyn2nPHeZ/F37dv6C3z3a
y3HWwoIdFVwkSMPYppqVXGYbpMxltFlM2V4eP2JIwdytac8CU74Xqeq1iucNS2r/grJavdp6zqJu
RuJU5Gv7Vx4T7Khm58Ic66aKVjwXMLKeLTNqKCfGMvz4Hdgb69nFfrJrYocutfV+jy+VpHerz9Gs
/70fPpqJU6peHB8P9bjBbP17N446rQhZkgWLeFkIdzxBsDP73D2ZQ8rbOXIQM4RPGwvCWJufH18e
N6Wj/p8fe13+VNhARGJG93SZ09DOmoTmS8EoFz/2O2k0kqrNmP+gtev7KDVvA3GAzUBX9YzJhdoN
7o1dJ1Hy//3FzLsOUsP6cx91/7kl8jhMYp+pd8gh7S0e/wz48K5dJr7PLfE0wPb2eUkjAWjD3Cb+
Xaf+jXBIuzxliFQ0vBHdU127d6s+fs4bC7CSVounqtBv5WPt1wSdXYVzYjwSbWsClAHEhuUwkDwo
RO8+O3iUnwnBVUdzAWvy+J1RAUGwWXI2XaKyZ8Nw91Bpl6vkCZ4nXIbSLTWqVPnSirjZa268Eiko
mnfhf+3mbGAUk2erlLjOKf/5tqoIp9bjmIf9AE5qwJN4eXz3uI9nU2pK6zQb9QRGvVFfFczyOxtf
/enxm4H558aLE3f/+PFxQ+vTZ5BH+IUfvxOuAT8jL7GK5mX5NIvfpWdGt8cPTqHKJ6d3SD/aU4nP
lTs8vjySsJb7lmdtfvfWe5UWm7fOefVy8ZrVlXfDudNSKYZbxiabftW6uH0jfUVJHNXJxOybckPN
ePXsr8TajnCByjTn6tmc3wPNjq986F7MxI9earARW6RobZsslIgv9VyiHcv0IpIUHS7l2j+TWwEs
4cAWJAjl9Rme6tl7Hjx/Pow6bXgRo4/vo5Z/9o02PSeKNCbTDw5lCeMJjKHqxNSaCt1M/RRTROZN
0zm2D0Ei8HqzMf7L0OEpa5oWfyRB2bG15Lca8yN15brNuSYrvz1+p9L+OpoYDidibfsir0oa4pvl
oisNKFaJIpb4OybX1tPQVtVWMqF5d7uJ7Bl+iQ/HR653J1w4njmFLna2y+OL3nn/+e7f30HxkYes
H76VzYCR8XHDaK8UA8fCvU+j0o6u3o6RP3hc5XXdJvbBB7muUXwOCKh+rpWBnSGd55jr3halZQwt
a+sQC81+jgoNFmO8nEZMkyAXer8KIbTTajpkb7Bu6GylPdxs5/nLVv1PyxkIMcb+itQv0oMk0b4j
AMM58U64Bjubm5lH0ffzQSkM+hU6UgCHzrhCxo9OqvPPxmJeNH1JA+HV31JdhDjNfKxzzg8xWsXF
BtOJxtUZZ5AZ5XXW4iScxmn50Po7+vKeK4mJJ720/CdgbvbsPD2+L9ZfNLbx9L+IOo/lSJkwiz4R
EXjIbXnv5HtDSN0SLjGJh6efg2Ym/k1FV0mtVksF+Zl7zy20wT3+voS9hc9JYEX5wrW3/702Vl65
DkkrRSHF3/r9gJFMOkl7DJP+e80bqxJgU/pR6rhrSj32XgIpv2WM6dwRxIAVbf1XM7DE90xGHm3c
jdsBMwVVah5eZ7rL0oZnE2l5/pFb0b9S0Np3Mh1uvvS+R9+AgdUaM2Or6/d21UkoJw23M/ghk97l
j8Zz7OeqZd5BO/zqdSC2G8qKBf4U7dXpYwXxjVjo34/mQYURdVLmFiGIPJtqgBZlcQQgGejc7mCA
zr/Jtg+ep6LBXBo7w4mOy99FPTw53+a4H9gmXIe4Tbc6vQqsU+HuJy+U+2aod0ZfF1uq+YwBwUxO
mQXZSNwOKu/at1RWtKGZ3e/1PKOb77k9/n4Gs1mik0E063i0wFA14y42yvC5dZwvKdw5s6JjyxSH
BEGSTXI0nNq9Nz7aZj1M46+s7r+F3XuPztfVIYqcaV3prvrMyw3YdWNhNDaa2X48h6I33g0nN0jh
sTAeIhw+YvPLWVHG8mWKKqBURSW/S5pfxCvpFxxvZO7MzCH3OGhSBsZLsilOo0t8btkRF+syLFo6
AJM+xsi9IQbAZJK5Z5bnyc/k1F+FG5lvE6tk3Kr+eEtMOH5erZG/MzYXO4/bHb4OPGMtI+7QMtoP
DMWXzknKnw4yRlXo+k2fhcNemT0ZeuV+O+xHyEYzPgvRq2XnEDqvu0my0x1P7UsY4Ou2bJF6BbxR
TYSDSHjIf4wrfI2NgWAtkcN+Usr7puQ7Z0JWH/wuY8beorm2NoF7bcdXgwqf3VXlkOok75AW9edm
4jsUcaw/egWs3hhJQDKLMUDkUvhsNm2BRZyOMM8KBjAN9k/0aLeSf/iIpdojq6RWV5U640bEDayi
wCWbIiBfkdkTKQv4vI6iSMnLjiIyFMv4x3VrPA6Ddso5IE/miHzcKtX+99nv678PbFq103+f1kbu
J87mjjzs//+b/31aBJGd/fHAIVt7znNGY66mrH/k8zMASZ+488dz77TOcxGZ1dJCjrj/fUpQGLT1
8mtie3cpcOLeuh5wbVsAG/x9KrW2vElTKgIrjVs2f8bvS78fnGYCfcTCaAeDQt36FLMPjt5upWA/
Mf7A6N+jYH7p7KehTeqfWDOXHEjZXxV/GIVfbUaafowATnfDb/9Ffge6fWH9a9Fge1mzLcfEoZ0f
b+T0iUPYXxx0aRhm3Ucxw0WywM5JU3Wt/BgOgcYOan71f//IUQFdAXfMZhJGu3csWHtzIsqr6Yly
CwYAUv/8VAx5tx5qZo+RyVTLo6q4o0Tu736clovOcMb9f69hS/9qB887TGPQ339fT+3o7oBpQPjA
Ib1karGTfmedfz8In/EfMJZsO/nwIbu+7l4l6RKHAS8VaXdFfSll8tIDGbq2wfgSYHJf+VH9R+SC
oHuRGaeEK2qG1PP89wFoMC+Ws/Y/sv79fsrv64HPJ+tN64MpaM8KVdCR/T6quIB7L1XNsHDMrr/A
B9Meweheuaazj6JladpxK2TGxlOBviCgKkWmoLkZZkU/Gcb9FIePX9lwJL6LjDlJN+/RBqe6GUlZ
n/PQ8C6g2l4t39Bf9ErIa1tUz4Q0lc89QRTYkN8ZbxnnwgH3FpE4vU5mDXMbRsk9SK1HqXTj2M/P
fh+SUfL/87sDZJuIBDCNMiqana8lg0lChZtD7yCmS7Ae0v06K8/higejf6vyMf4yStApoZc31zxo
39vYcjdj3g68B6T9BhyuW0AIPwZOnK+VCg62nQ47sO3iWDiOt0XySkUK4w5qw6wl9CGpd9mOUfUd
/gYuH/Xc6Q4b87Afth1r1b+Dz+IbtWz/5lodcQVTnmxd/p21boH0NAK7/bJz902rNo4ZFAGgjSLn
1l5XMH/a6dMjwaPmBvnwBdqP1OGEZemX+kiyEId1xWRfYd+pDfexca35qBM8pnFXNrDVMSwCZoOx
Eu+TxSLA3ORF3P1oXb/O6T/R9haf5E4IwkeBgfLQD7F77LSIG1GioLoV0W1qQNpDS8uwFlkrBpDm
R+iWZ9cTzd21YYA0RknXZ5be29iSm5521SdqAGvlTTqKqyqwHm2SfbXOIzJN/TvOiEuw7R9HPsWh
vy1T6dwNFDjAgmaCDYFT7F3Zwagk2/VFai+bTD/5hBdsuqRjnsqgY+cE7afH8OisEgjDU74tDL8l
MDd8webyKQn5XE9WRZnRBCzXhR+tOqtEW6nTiQ5+Yv4dzA8vHUOu5pS3W2RETzoLvDFp7D159fBK
8JNeTBCrs/jDe9M6/nZaJcMGLXRFJjvrKmQ7qxq1xj8JrN/xc+hIfYUUSEVvqmq6F1ioa5F12g5+
OMcI0l1ZJIwWgoxtGpX3a01qzr7pcHE5eGoxkpWgEUuNr2pY3iFJCucs/PFP2BUfvmNE74PE2saw
bCAQFfATksNmYRMP/23KJxJ7HdithUaLf0e0mXzZxq7Wbe3oxVm8xVeOlmLqyheXYcgKOjo36sFC
htDE4y5zEutpiNQ7VYD/CUsBQeI4VlesNMz56pgh/pidguICkJUBGtG2j3iK3UM+VByJPvNw8v8M
rCXSP+sk2xrmW5by1wJl1n9B0wF17Z+RmXWP0I77tQCSfMi98ImyrD6JgnVYgA79rmXsd22s7gsb
U9TB01klk8I5XWRbbwcQZu9FqGx0GFxazPnNbZRM6plVy0pTAe7fokbGyjQbYqIRrOQw8qZMSmOR
pY12Ep21khGL9yx8aKIvdmEA7mxKbdzNsfUmC/U+SfhnWcQCU2vjY+lTusadiW8mgHuQJNNXEZbu
CeshdpUi4tLpLW6mmWGvtVKYTFlZ7mVsUw+DGJDht8508KJhUbciWhRpVb0JMz7qZKEsVIPLy8QL
dMkabB2O/U8zRvk5MY7GZUAaJmPXJyW4NzR26N+dIPgE5cLv0tOnpYd6sbIGc433kQopIyy7Dzmr
Kvws4NHhyTY/8Qyq+31wYSlgMGlOjP4YTYnxYpkGAiJpbURhBCxnNeilLYJFpABi73mvbu9X598H
ZLHk18OjX0qp2rNhmuEqmSbn8PsQWKECm5f33cIMc7TP0vyn2Y76awef6cAGNMi9uyU1717OtPtR
q88cKetxmq1eMbMNtzCD9Uia20JqKdR4ArzZxZdI/WgTFp4jwGlNLYr9yhpzkIVGwekAdtuUrvhg
kf+FE2RZtZH+Esc1kCma3lvvIejEZbLu0SnfE2Cfa0DAOSgl2zoQh7LCzXMwM3kjFdh+jR0InaME
n8eY9Fnquv8EWRGCtAGkQxUgg0enP4HlwP004SY3eTe+JkbLHSzx0VuLCNSXXr6gHlupDlYTO/8X
M0BhkjIDSYo+O5RdVc+BuGx3Z6hiq8N7CAqD46naMRLD8W02/gNkymtkgHl1Q3Vtali0sYfSJA0M
m6oYxFXH8YNStbBvhMxYN8uZLlqRrixTGM+9rDKWRal5semHFn5KIWemb7oJZIQMkUWvpfIG4xDu
etXwHkF5cJkmgbuxwfNVER65QqGLqNSX3YUg4w/DmnSKMWOh1Z966yRHp+3/76GeOOlKmMLWQszh
1mpiyBqObEoKKcN3V/efs3QoF44Wd8vYMtTt96EPU8CbKbRwj1iIg6RHW4PNYSrQVfKUmvX34GMi
pnlyt5Wp6mfVGp/ttXBYkjFgSGDBm+zzULQTbxXq/d1JRXW0YqRTmSIiDU9LdMxE92TJKvk00qJe
oFwFgDUa2a6KC7mLshoD51jmH+1ANeH67YPsNhxeOkNvm0F02ZXujeiYdG/5inLRrP8ZQ1X9KXGO
MYfcFZGUFzU/tAkQpLZqnrLXGCv+vktoOhC9weSMrpUHrRVD/CntOvVid4psAn7D0KMzuE464Fq+
D9QzJorVLFpknf2vk4iTa4MB7Aygc83iMjKEPROn1EHRoko4O3Sfb6aRbspEypvFLFgfWZs3aHnN
WQaUpaxiEcBjrq8MTEqeoWGmy9YpCaw3xh/F2qVtPqQeLmCUfjuPuLbfK5xObFyHmaLQ4qq/aULZ
a7Jkt6oE+MEcT967ZJ3SNxxRzzrHZDT/jibI+FICj2JMZR56Ma062W40sx1OPlOASzlrqIR3DqFN
LJMO3piG1g1GSXSrS36yyWAGK+23EIUjCWEFRU5dt8EZi0leIi+Xox2cJ6l/JXEimDCa6C/I6fCl
Hq0Li5VqTZztQzVclbwziAcb8SHEjTL3qdPqG26WQibJknhLltFCSy+qbp5+ORiUxcz9EHl3AqF4
3AUrvarRC+QwDHuhKZT7aj7gIMlBN2i3ttSfU3xQG9NN3KUtjX9RMXpbvCIMcCuJzrSZbgOqkXNk
Z7yNgpq89oYCL4jDnTOiAZ3mMxd/Nuv3HMC+WX3iguZHhzHw5voEWqQRX5l30HCwGKStByQOBEWK
zzoqTf7LwXDVFCHaluZ3C6tFEmshCf+IE6hIduZD2kTi/ojqZmORrl2ljvnqOVTKOJqDhR5U5mvH
wg0ZkMMYoEJe7GtIcA1UNdvKisPVHLHVIQ7ae3B1NwYwxzfg3sc06Agg8ss90NeftCaVZBRT8dJM
2IacwoP0YEuYChHpRlPufWfSzp5yrR/27GRJbldOsNY88LwILUtPJR/wOIz9KFDVyrA9CeF6j8wr
5AOhEKMtjO3D0F6Ab46QbRH41AG4im7ElMQYY5VqfGe56Z6mNux2pslwl6slftTNgIFOVMRBo8Fb
aFbivbYmBwSxd2BtcmR21Lnu0RYJ7QsQWF3m4oJjXFwik3JoJoI2YSn+IIX/y7KIzAbaMtVK56BT
HzEhjE8CqS0WPLBFv22HUdXJHS0hNrpSvloezteCt4EGgb4kgXs9DqgVIq+6BA2501qCjL02Gxw0
5P9xJMg1+SHtFgkUfSQhCpdCBrfJpahT4sFVlj4JWEaDJbiUiBrc2HQdpne2kSXKSvuTGab2gnNF
7JnyL/oAPSR3Z3TPqHBXGBzLbc/VjT2CXPffh962d4bb3RrSYnbJzDRPY1JkpDOW+2JynlIMdVfm
V3/G0KnPnBf7pO7DHSqVdKX8lMaBhet54Ha1RI13GEEC4YB1D3WJ6QDlUbiLjBlmlw4IJWYpXSXT
R1wn+qHqPmqyyD6RejImw8ZBqzKu6qSGQ1uaI9VKu+4Jrtso33U26McUSiXrR2fsfuiQLhFyyL6h
Q67oFQyPyW+Jj9rIen6c4r9WPapTPWqA9DWIvo79CJRV3eKmxDgJVy8olDz2RuoeogKrthqHp2ay
YRwgz73ijGfqPOhH6cvmo05hYPHzzRcpQlZk/z/c37BZ6e1Hr6z3Nhdy77WiOTHDqU5oqvVdqY+3
30XPEEfZtsQ3YHW6vdSGHKizZ/T7UgJ+0CE6Bdn06epe9lT4ybiBAEDNKNLqoEMoW3DKx3u8AAir
gdEfLT3Jb2Trlnuvp730BBpJlE+Nz7bGt469VYmFteKIxMuP/1bUMGERQWQjKOUhQdlW9lgecmEc
S0sFpz4hSphYwU0ixAcBrNBVETWsf1lHGobclcpgJfUmNEszhXb2u33D9sIVIUV8irhPxySNPJuV
f/Aq1902qu4OnqwRh4/QL1H0rE3TkxuI+tA+Vezc8Wz88/LWO+TzUu73Jd3y1m0krcvvS4MuBu4N
czXcE3dct070p9QkdM9w6k9JkOlPnNQ3fovRn5GQR3J0MCSIxi3esEbhjoO0FDbRlxVVf5vErl9N
NhZU52FzjutGHJAjuBBPkYBYUXiDATNnr4bazYWBxR5aAwyLan4wovSttrVqwbR0X9rlmxfmzltf
+xVoDyu/hoyH9lA6zZ0upHnFpiwB4E3qHSOuUVNJIfH7gQsDe7Nx/2ozJiXwLO0p0AtyCbOo3zXt
1N2JfOzvIYEMCpW2jVgQ7W144abWP+lWcs70OP+QbYGhjhKYX7K8agBk0N0EWJdlmb9mRAcuZKGh
+u02dmXkp7Q3hr1nxOa+1DrEXwADyB0ExzM/FEI2u9Zjmb2yXPDOTg/KqSuaNwuUPuA3azgoE81O
icLHyBTT9Lb4l8jgu2fJ+1ZPJKG47ZhB54PxtajL6ccK7W0P1PbJbmrjkQCTTof2oGpf5/6Gi5OG
wKrvDgm2VlPZt8Gxo2uWzWv5LtjYAiH05Lj9ucEksnILQ3MXfuwGqNGs8T329WcygIkCBbI5lH18
Ht0mWhWFhRUchNemFW61cJjAPDt1UnIyWeVeZWAQkfGfrYHx/iCd8BU5p7kGZJPCMAzKpR7keFk0
Wz0gS35zIrGJHdKeiDUgkoHFcRWWQ7HuQkOecSH7qwFm9Nov8mSV9446ycEa7pnUzsphsDnG/l9P
i476WMp3PAYkwtWa3KpJAyqkhhHVaBG/VLRFJ4OtEHBCL0J/kUGpFfQ//qx2oYXG7g/1MIz5o8yb
TYGwFDKRwckWsowQGBCgTIuWm6dNqlg0/p16NW1CZSWYS6rpQVbAIs+GgKG6fx0CYl6nlHtUGdf9
NLsScG00FZwx9n5laIxvPR01nBJV3oFIbAy37riJ4uVUFjjCxJ6GPy0KsTJwrL+hX0GrSeE9+QNp
N8zYTnljQ9qWYi+UZt+9IAz3av4dQ5iAo5sQfmM4vbsZ9Dpa5572o6so3qLl94BH0ukB+uthbEK+
RTAKN+TqZiIhuuu51YJl1pvqT1bdZOeE14z2sdAQmGKEZRxld8zfrZHrIVf2IW7aHDeNDdh8Xip2
01cuPltEFkc9y36QmbpPQ++w9gIYADak3OimOa0mVYi9RqrxwudOwR678Q920bzKMakusXLebcqY
pU25f221rNx5jjWPOcuzhlfqIPxUnEeN1qrz4j+RjQN0gGCzsnV6UpHqGYGlprasAXqvWocdNnBL
Ro4Ly2vtPWokbV/m8iNH1X/KyGAKykicxhh1HZPOd/DOI0dHLTaRDeMziUOSaOl2nBmx6eTN/rdW
HyXZyXCNo9vvQwKH/uirYWbuuMwd44JzJQbN2xjtEj0IauXIXQgCDZ8GVYdbJhAIJlC6rOuqtpYA
kay1pqM2QCYOnja18dCaDmvmwfc2E40l5dMQvsDLX/4v/LpCi1/1MBWswLaOZXwaWX2fHNYZezQS
AyPXYtolFpYyy6Tvt02TyTDF+dELWmNDKBl16Biv86jzH2EWwTfrp5PTUx4X5nEaPZPKF2m9hWt1
K6eC6L+mrh9dif5siNzhmDbxIa0Bynkd4+0JYzckU6ywgXZAS+y9TGto1CsL2+abCPR91NNQVTU9
lo1W7q2UZL2EAvWfNxwSM9EOgrfpkgvuOrg+phykEwspp+AYw1JZgK6Y8c/+tA+QNy/SVTqFDpZM
NazaunEPWFfPneb0b6zg4abbyyzVxTWHgfWMpB+rkimwG9bWqQHQ/zL8tHGf/22aFJIgslNgJ0jz
M4NYtli6UBl4+2bJfYoSaz8RnLfk+FS7ru63UryGlYmoNJqQdjJifzWIuAil2R8CLclODG7T00wl
msozhuJxT4KSv+udwTpmNoQDZWcrIt3LT6c29+YAsrPtWpZCTfG3trPiX5cXm8jIciq2OL2GrQq2
TMJnwGgIMaoww7OAhFZK230tiixnMze3idnEPVg2r72RncYh1ZmFgRlDT4yBlxu66Y1QOPzhubHi
b8RzA+r12XZt/ws8Ub3WvnhtO7A7ZWttsopkgCL4SRWdiFtFr1mQXivZlau+G4goCFJ3m+ievQbP
t1POJOiEpzUuI29vog/eASKyNl1pyqMNFEw2f1uJrVx61h6cLCkQhveZm514xx0KoghTdz768lyN
ln0XvfcvYIYsTVB7VRe2a9fHHsU8VZ6U2zVLN0jVSquS6WQEOESwUSz1TsvOkSu9vXL/TIyQjpSS
hBoVUfrpob2BhW4AQcL92xdFeBtkdqj6+CPxHXJgQaYsWz8EnpdxqwFyRKXvi+TfYJhbtmjlDoh/
hdl87xQu1A2XE8CrspY760QBWiaXpnfdUyt/knmbgY2zXKKZQG+P5fEcVe+jMmAb1AzTGt1uNlNr
Es/py22I2uuedmX7AN7E4kovXgcthTIZi3pt2eLVJJDzVVnSP044o6UK1MvYOe+G65oXpmo36EEl
S2LS6RHVs9vuyvFYR4hHytNoUiuG9RTt9cRLX0qVtosgNu6jSsnDqW3vPZf4s0JteozsMra59JxD
ioV7AYYYTLGytcsQdC8lsGqyvGrrdRjFSDtbjyfLnYWHpQPVwJrqZeC6ySa15kgk0yUbwNeX0zs/
yXSvjVr3nEYg8ZAP3/Wed7/HvexIE6a2kQtaB/PMKWnSYdXbJSS+HmbwONnOLZ+sd3/GUjdFqR/R
SDmhEzwP2DUIYmg2PvCfQ92V9W0amDpPtcDPlhsHVwbGewKMEs3FDRkXMSvJzXab8jNMcFl3ISuW
AFfWRU0jnnQkw8iBiEByhOR9ANijDjWfqjjdqR74soeDuA/BG7AiWqeJqe+9mi1PpPAIVJ54xXyL
Y1TXj7Hj0CLn5MdrMIB2pZSfCWlLJyKv1wBfUe3xTnvtEhzzyldo+s0YQldXXgZGEGka+Y88d8st
FYy9Gtz07mWuc8ff6+ExcJNjoMroxW3IXDRfKeD0u+bVDCBb0Ht5ZW2SIB2uscHUhzCgdZXqJDDi
Pb2M1IULpmnNGfcdjQlCvSaN2HJE3qpQ9rMXau3OiBqLGGrnS/U/ckjPRhTh/ynBJhgJ0m7fI5Kl
5RZ9S0CLbspgIMnchaXmdoJOcq4+p8zRQVfxIAygVKIqt50WYCglxejJQSOP4nskFzQMfgJYMoeG
WL17Ww+oprIG3B5CEtKQk++clC1yZlsQgHpaQnvSemaPoJQWbdKUp0AmjMMkw57YrkFha8SvbUOz
2lWJ2zBnpelcamfdLRkwDKRZur3hraNRhNdIVv2iaDG09kb9rWvpF4CpZ41cuE/nphg/IyKYiieR
kBgnGjwj47QGqUHg9oRnwz1gCNNvNlX1fWIMi4FliWOl+Zd2t9nA7kKd/qlICOjaZsNoMnr7JX9J
G4tTBfLgioJhjWrI+gyFG14E/UBRMQW0jHzjWXa675x+PGhlPB1GOEx7NagnNzTjbREb7n5Weu5D
hzETc1VvMfaaguRq1H/6Rj11A0OOGr3Ldkhq4xJZYMNq1GJ0mN4dLF91cEL57dTpoctk+yqs/eya
XSRxqd+5ybsgOySbEPHcOUHyJUhV1mzoumbiN8+dZJgVhN3Z83J7rxJEcVyim7yRxfH3YUxtc5tq
9ZUxb35W5qBtMY3xFitj+w+C2u/EEl9lAu/LyDLzFnIC6+UDWJ71Ujbcl4IKM17ggB0bRPYgAz17
NKYNsZq1nc1AcxGTxXXXCJklgTo+8u+qrdTGr9iIMTfOD8rx5Jn9ExOF6h3s1caJOveEiyclXPvC
XZJozAYUZAKhpEvoVwpdflUM+o6m7OB74Jv+qGLlb1RXwVOGwXCtm/Afqnr84wmbnkqwtoJuIA/D
2LcEsRdMAI0Efxg3K+Ri8SGuzUduQZlUxNscfx8sJoIF9gRgpnvyDAuIYngRiEGnFBMGYlgxrrI6
b5dtK9+tWYjXelrxZCXaCXHS9OD+BGswwkI4DcU2xkl+gzeKzSVnG4RN/InGunwaaiNc0cMG7MOC
vwMZmY9aT7DDinHJmEhg1qj7Y9g4J390i0fujgwfiBqd2MJtLGkm27ptwIEG4uqZLouRaZKMWZtk
F1RQOVJjwHOYisI7yglSpBZW2J87zK2aEX+4XbvL0s65BBM+Z4f+bBEGFDSo2g92rTVH34eUJ9hm
wJ7NtBNuO4VtrMJsAH3BwvCVtPAcQG9PbrDOA0b5DO2arZQzYNXIOJKq6K3rAG+NrbONJMGyivf6
JjTRlruJZpCUGTMFG9iLxhYJMH22dBC32A2gUodZ9FLGA0M9TDhwIesVCaExOvWimdt0iEXkRyxb
SYSkrQfpzoztpw5N4IkhcgWnHU9wN7nxnoTzP9hH8xfGJ7R6kVbumYOLRSYq2ictUbuYAD2CwqR9
MCrcLwkbgLz7JjWluUdB4aymgJzqprfuZVMWJ8ucE6stXCvswtMbS+tbwVdgoeAgdaO0RaERWEth
Z3Jt+5G4ZIOLaciqBkLFWA84RpWvglB412jb8qUvgESji9lP677lCmH9+5NFuUkqVKQfA6EmeLsT
i4hBR501XA09cg+Q/cJDVzYvOLaqq9bwQP93UhR0R00n8qKVj9oR1i3ljUn+gTr2UzccOmb2UJex
xddjtUO9ODxRtWMjchk8NES0HXMtkoglue/qdXth+8IdPx2m59ZURz3HSTRmL9RR6s6d+sfK5IUV
B7JYMtd2tg2T1fNwaqf2xQ48Z0dQ8jyoN6Z7AwzOZnyDcs3s1pXq+0dgwVDlUt7roZpXuMrcJGFT
rrqyB7xpdd+xPS9b/KOLZmyhFHb3X7KZZpXuQU/YXRb4YRGr2i9VNidTJYrbcWiW3VrL2hIASMox
4KVXa8SyrJfeueaGTX54351qRCJU6fFZC5qrgYbp4oytfcniQNswlh4Xv08BAWJWtvJpm1Cm3dN+
QNkoxxBUT4saNWMs3JblLeMlLsgA8vb8NDUmcQ3Sk1XYjB6KirVl0NfbKqwQW8Z9eEKx8ulZoj0h
fgkeXfsxgv26k09IaTez9+gXhj3tvo0Ex2zWNcSSGRvyGfjmQeto9WdSfYHXaJ3ascmQq9gzOA9O
U0+qlJl3NRJ/FLZZVR7TOnumNYpvptF1O9CltH0WPviIDPEdQwncTIZ4YhumNj7DNsTdWX3GfVAd
DFwm1oTeCmAyq3uNY6HwrXGT5Xqx4vuFFWsQeLohj2fcawPMk2JsiTulMOTQzaqlQLfYk2lHNbse
A+uj0jyxaYb8hZLyL0qNYptpIC504CGSqf7CJpeMmMedUiHfDI31VhjOVvpuca0aYiA0Zh+r3Enf
nU7JW4TVYGUrQokDlhzYbZ1DKw39HMRWcc8rSTZ7YW30YviRli6PgvlYZU/Rw8xktYMzdvIT7zvF
7v2qE2RiUtSs2YbjIDVc6FzKOs+X4oK2n/pEqxCnFR4QEyocp20QY03jBj8C2/fSZYCEo+ZsNZ15
iB1W/rAsEJTErNwicEGDiW8Htigpl6W9znJ0/jpyuTIOnn1wn0CwqNrBGlsHzJ+fdc1oyu1VehMu
BlevE6fKCshaJEEOYAC1oc/bblm2UX+oCJuVRWcvJn2oT4SK41adtWfCH5w9C7aNKUkKkgrdjabF
08OsRnMP7B+OZZ+163oy8M9PKn1Ogm5l0YaYNLfvcD4PqOrPbl1lR1GyAza8xlqPbVkjVXX3KhIg
OMrKfCJ4/eH6Hm59HExLfhrlItdIYSIg46IJ0HJtBDyP9JhyhWwq34/kKqDL4nMbB9hPLxkXs0ED
9pDgLypiclUbY2C9M1C7hLgL978yRtPL9q6kzpMZHrwh6A/W/DC2voHh3mqXU6HJ029X6cR4hZra
GyGJU32MeX12jXxXgL8xY0KJwsDR97oktpqFR8JmztumWQtVlsQ/GKLuAvMv4WZZHRJ8yNKl8Wwm
qcDhUawNtnlk10JpxYdBpStxNNPkMzOq4Gi72lsyczt7i72ApkxjB/7K52pmDl4b/VdnM8AHe4sx
If1xGhilZV1elNIBYCcl83iRnwppRNvK1Z9+/6mu8XajocU0yVTKGgBpekNZLUBNTSuygJ59wPbb
uETAnTgRkmkX/1Bqu5d+OYL0IvJ0o8PjYGqK58+yHNgBer0qGU9f+ZkzsZwsfxH6+QMrw8LwbWzr
pcMUDbUshzPX3hDczCFtjm5MA0rdwPSGcw6UgX1F637qtWY6ZG3gQfxijjjGNARRWH/Kjni2PEJ/
pbRiW6sKynIYHoeQoh97OVCfXJ0D9u9LWN9rRmjxyh6mV63lrA/dSt61pt1XSct9N6DWcXSPTI8I
poUXxGyaZ5J5l2Tk+hZeiEMyJ9WPxcnU4sRH/sMhXSXewtJHfc1Mzssj6z1A0IKx/zNvQpoqjwDV
qbfxzHCjjyfz3BJ5uIw7Yl8b0+WotPRr3gtq9RA4o1/r1lmz3C/i5exlZaPoCHy0jQwZ0Mv0Dugh
R1sGCZjixonaPaUgE5DKfWHx+4Ramuo8rF8a465G8H0dXdYqVAMrh6QNNpFvx9tEFdUyAbGm0+Bx
vvXJIYSvwg/lf0g7z97IkTVL/5VGf17eoQuawdwBNpNMn/JSqfSFkCsGvbe/fh9m9V511/bOLLAF
lKD0SrqIeN9znvNt1KkmNANxJXkPcVDauJSFG5DF7sIQg43zBvdaUMarmqOqYf6vQwQ7JvUnQinU
27QN9HyVGcR20JAgLQFIgUdsKWdZTTIkGZ05qYM9s2ZRoOxYxkDaiGe7EeDUIuQ9VVIu0zKQhW2Z
slJ2LWUjW6ZdrsGGMhybJsEI3xEuIq4X0ieOfeY0fiIapEfTKSXT7VrUyeQPiJnW7mwGR9be4ypr
mAOh+y0ocjrFMe6IFdIx8vn6YAjijOjYd7V1bhOVQOrYLQ6h1B/xewovD0hKa0LqOhYVIFEx3ysx
2iKRq/cUeLx0pi5V2ntT7+ONaQcUAVm1jowN6UB+JnaPZD1aS7E6qq4sDoW9O879ahQkYk8Fdmdl
bGHUKcR9EQMLXyUIi22BB8BhLJkTNd2x7NY2gUbrrur0fGuNUJHgvUO7jBIqdzMmWNnGyqads3gl
wDODpaS3QUAGXs0zg7SKZgH4UxUimk1b8TjKkGZXhPLCmuc9KMDEIx/zjrhYet/m+E5MCnQJM93O
jMMnSZous4G1jEkTyGcYY2ZeQKuIZnIkcNvETn8LVnPrMJN3qs48C4zcEJC0+5kIglB9wOMQUU2L
lsA1vTzSzDhhvZn3RNc2HqKvfJPQfp0CaiJksHgxpg8yQkjQUsdjNOhwR9QEu/1aOViqVHeuYlyV
QRI+uSRpEmRu92Z5KqL5JY4z7dp0qIHRbzgIMYIcUBfsnHpRZgIiUnBHnbPI2duO+co03dkDZtA9
xYS4pbjOhwX06+jEJQ2jUt5aWr3trENojhuDcDyaA6rwAy5EXt4WSHUqZGd50z6W/GeaBOnB1b+b
k0UkF0KOY5R9z2j4EFWPxNBKwq1OHOrOLaZ208CrDSU8crLRvaCMqg3r3reuK4cjvUII0pYEIQSx
rptU5KQZe7ll4B04kw5mWL/FRHVf9Q1HuIOGFswcJOrZ0Q6G1iOM6y2C+STdMiD/xCUHWLgPsaYc
czPWzlEfE8/FaDVNudzOsvoxjtF7lhAylY/8kYFuuofYUG8crGFXELNIBCgp1OVlnZxiMZ/wYgc7
ZgtyT5dbQ11by+3ANyMajq4z3DWK83VaeTlYl2PfN3dGWdbHCcHjYvbS16lGch77DbR7VCk3FM2F
YZLs5LwOCZEHE1OKLUupYDcnFHjGLCyu+/fBiOS+NGiHT8XZWSTgCYvsBUaggtVjBt7V+rgZpW34
LloObO6QxZluV1u3LL/VVfsuo1Rembb+TOmCVGLo9tuR4RYpWDlcpQOcRS38Tn7k5PVWlV3nKqnh
Ra8daXwWm2REZRL1CYTThEAbsaz7pnx8hGkewv3Lg52Uxn5SLABb5aBuVWu6Z4gob/JvoUJukzE+
BkNR4gSx803bGv3KXb5DU0Fdn0fN2GUD1kdFuC/2sE30WT116oD0eSj79Wga5jnNbW3bZMy2TDwh
VwKlLhwQb1zmD3roxFdNEyi+0TnDDdxIlDcObZCpow8oWy4EFi0Kk8Y7diEIYj/mlLjHUYp9uWgz
KTrW+3lw3g0JJTsV4E/x0cRHAwf+rjfkVfpK6bOHn0Kv38w7OMt9RsiFNiaezEl/1AtPIjeS6Gp3
alsvPPUG2oiR3BPAbB8dAFBmVE9HJvAP3QgdOIQZG1tPPXtpV+TZm7ZcZfLYvaYisoJMaR8SYQ+b
GaDeijjd/pxVJct34vzQ3NN/GrfCSkj9itvnQqjy4ESIOtKO1lwm4bBFWqpsOxbDhiyu5Dj2J0mT
DY/AtmpLEyGGOR9NMd4KHITnYF5pjF6HynjJMeeCSJ7vA5jvlP1TNo5p59q+GsSuB4Fy0xJ6jFSD
6Sn06aOuTdexO5lbc2YRg9d4BE7vZRbLoykZPp1MgH6onAYWu/RHBxkYQlC+TABY0VKGdOskCi9M
o5jCBzQKy8ReMlNAmPQOTL713NcoXioM3ZEFzKHUs9Crmb7twY1TVw77V+Ih4EOoiQI6Pb9nvkTv
diAbGVSe4TNRMXY4cY6qWn7aThSid6qZztQg2my13ztm94BuD6CznV3XHWmt5fxNKoxvMBGPaSL2
o+IKZCwZtbxmso+ybvfkMrQnEBzoE8ZNX7Dh+pLVgMUg5iOJQ7wVhDmDI3o8NUWqz8lPkaOjUj0N
0Q/WBXTXw4RIBQ0ptZi3xrKfqD2Wm8mru6BkSSNfBBkSVzgN1mpohfv1mFAJaKW1N62SfqBikBIE
5XYCBUwb3nPbelzPJBnAw2dvdhgiAFBDnNPS+N60Gmfn2hBzpGWk12oP3UuHBNWWIx85JVSbKGra
WtsehTahXhsqUFMzKfJzV1OeGqgnA4ruAEthFGC9n7ompLS02Yo+6RDnLcgYPQxvOxl8SLO2OQkr
CG5tnjCEFgsr3WKOEBHOClG2X1eu6/okF9zbFVigRMzJJtYp6k0AOwm/RkEYV3daVSwoWPfZrtPu
rJN/tHL15i6LEeIVFLzWWYopMpFucTUQV+aUyIyr5doQ19tkyqO9KnR378xKvmvDUV5rBWBe3Llw
CDjqADETt9fAa2Vguc8NA3OQjhMoFiRD1jF9AwCxA9NkdeCLYoGQsQC24HTE+Qb9AzQ7a9dR5sjp
Em2o+DM+ZzHXe4t81Vn/ESe4K/ETOukQ7xVL9rs+Tt9g+lkW4XYoH1HPEQVs6WQLRmHii+LZSdRy
D9+gOodkO+Lkl8jh6C1qBe1XzPob8ldObZV9TlpYXtex2FZDGj/k9k5JTlmUiSvW6oQQIMTegbhY
nLnRsKGLDLgaaBWYbZabY7R1OMPWkWiuMlVTjwOYsFRiOiGBDJBhY1DRi4NqXeGBWQOW1QysYyC6
oJUhqFojN5yZq1XuqR9Jt1TcfJ+HsbWKk+nW7W5sFI9ro2rJinPKTRLq9h4FTUI74X2mnUr7E1ez
ErY5AVjKsAFtR/V10jadqkpi61XycKZxJ0Y0rxOST48WEadJXR+CcviBS6G6yQzcArVWn8AM5Y+w
nyg7D49hTujSWAARMC2CNIhZR3EzyvvBTehYU+Ojc2s8IMAmf9Ohug888KgoIeg8OMpTnbj7Llb2
WT+XXkPAwiFou35DhJm6zDwLISNvIMNdw8BwMiPH8GWpbVm/l/ScwWfyLBiNE+E0Aoj3yPrYI1hW
bKQOEj7M8mv0TJUXJVBQQyg0mNm9yIiw4NbkpuD+NHFMaCWKbZr8NrL8ooPxmgRwbgq9O0rDeFBn
KjjWTLgQU51glViEboV8IoRmSiGYpMyrVFFYy7nZsTaL2yiAp0WSEhkqcw/MIegPuO+jOxVwDnqI
cV3rZJKR/jhRBwASUFuDQ0BHXgKCmzfgW0eW0briD1JDUTfUjwJeDfNFeefWubkLNY1yl0atGp8V
8baU4olvm6/YbYgUVYoejLDwfUlzysEcqr08493Ansr8KBLTPq/sW4cBupyiJ72Eh5GoxcScDqCS
KcTkpxMzNrae5peaPu3ddwM94bq0W2sHvNQLh1k7aZXyVrD9Sr2brxzTjNZOPeEnSqvHIEioMyj9
7Hcsoa8y2krMcBh+ZG3DjjbQwxHYEm0mumCbWpI5MRETxyVxNLDISw5+i5QjaWUMAnN6MuyK2kUI
inbCSYVEV7S7RCSf0vQ6Q1XPjczEmhYzuzhMy/00to8FF9pwemNdv1aY+LJ1EvfAQLYjwNC4gRu9
Xxbqaxkpw825I+wQFQROXytqcYwq59JqrHfIXOjrkZBPxYHG0VNTDONZd9T7TBM3UYD/rutT9SiD
XdpO+uESq6wMz7pNcrieKBOLd+pftMPTmz4wn5xoCA5dct9mQtsHffHWuWV37Er5nKR6c8r0peg2
72qY4Oh3JkgtgnXVNJXfRFNg4kYMZYOZnSXL8koH61ipV0qpDV6PnNLjye6mdpSHDAXtCgB0eGfj
rPEXX7DHqMqcCcK/ZsJtRSuyJGEm04aSkwNHHMaJO6vrdCgT31XIzrQbapzkAXE1zqwBsX00HrrB
lFtZyOehtj/MNsj3gBMgkpuLs7UGg5hO80ekuMWxM3AEhI2h+6xUwKnJsDu4RWEhdMVhK7FtQqLX
11k5Uj2V2h3pjOJatoJYnhaCgOCqPQhzZgnajTtSmb18FPa17XT38WDt+ojYhL6bR592w51wOht/
3chudpgQQZq1dzMyoxXtFGK/Wud72TqIf0VFt3FCUxTHb5Mm6lOYKdFBs9ydxbplTecvOapB+S7z
CahVU7zFZQsHkFk6KRGdsob8DxSkJ4yOBFGDWVFIEDdcP50KwskhjQ+RWfEcm2QMyk5MP9cvSqrm
21FNH4qhvOd47ClhMw6ZjdeVc/DitDpxjMwPx8b+nivjR+1A63YzkAiUoU1afd1jU8uFBJCilHKd
6PuuF0APmEiHbJjApKvs0iMYFQ3Jh3YfQceiV4/KOsES7fWK8xpp1JiFYsg1jpnizMXhMxy0fa9S
HzQQ20MBHQDKqrSxgDKFivVM6QAOXhn2+yQd74eAAAQ74jRg2t0fu1RBUtIBymInUCTKxLigXEhp
M/Tb3jGdlQq9lUj6FpsM2e1HK+fKPcGvQJwZ7js12zb16DVyUB4MIY+KbSWnQYdNAmnDx/BEcT8x
KqyYqG5o+IAyKExC8jpHHC4/3IYlh0DrjRBiRMh+iUWczUdmNvKQEXRHnc+t14xG12FtqreKA0Qq
bomLZVyihDTeW2BUVh0qY39WnGdUCN+K8m1SmaurOUcQuBIWHkS/AjSppN9OCKtHVX8SE+AxO1Wv
SxsGLuftiLvMnUfzWEGJ9MigSplSYlSjGbtSC8vc2eU0kDFUE+CKs9zrUvMsOXhXGTijbU0m4iqJ
EAZQjaNf0ldn1hKofIPkFswkHeKmv6Km667cwUGKNOQ8aVbre9Ouv+NteIDpjjvCSIgS1Uibb8rm
MM6AxMMAcxLsFzKdqlalgMfVoMlcutau3FtmJ/2qMJsNhBg8HZUQfrVk2ZJHyCEwoqlHEsPUIJtu
++VHHFEwTup3q2yS64TqwArIhLM2YgSFfTIeG+ZOQDpBjRp9DzA4G56K8lG4isM1Z0qozxb5lmVE
gymBjIgqUz3XtlJSLCAu1I5zTlNWVcQZTXHlbDFo2rs6AbRN9DzK2m6ZOgT1sR6yG/i3zBRFz3y6
K02vNYZ+6+hh4AUOIJO4draTCWm0R4u+DsY6u7GDHeAhdC2GE690W7sBlVRe5VqDtAcp9S4xrwuS
Hsi10z5BWgzbmCK8VbsTvZ4uoZfnIhDBApfZsDoKFyCKvANoET4yndpLQDVBp0ffBy8N1VcTOsut
jTNaXxZPZhP7iszvc2R4uwHh8Anv6oby1njbqmgpU4N9Vclmm4jBvSsMNr0+MehhToi9rsCo7LaF
BMKgFutIlZOnEed0rmo02U1MsGnBntf0sPJzfZpXENbqgz1YDzYtNc/FYrNxK81XIS27DOldNx7E
oP/Qm7g+0B9cIYxomF7Nt7UBpNKFxUprnkjV1GSd42DjIFKLSQZxXVyAZuWscfXdCeoKepniVHeb
p9iaPrXQITQkRVk3zDPKbpdyQ9VYH9IJ63MVyaeElJZ1aAeAKgxMAQSjNzBpJmU3Of1zhbplbRrV
IgQVzwFR3PcTmVg9TkEMFbJhqRfh2tkQoVjjlckwAwQFWrCe9b258Drpv5VOx+w+LIYTg/gtHRtl
6xYWbU/XIk6QzsF1FyVPxbBUWGhvbywTh9hYsZYPXQpMRqMgz7CKbFvhYbwdN07dDNc59UkDuUek
492te9GvDc2W+x6K0PemmK4W46bj1GghknLypGqxQOperSH/YRGdeZtjyrFUKjl27N7Cf552cFvt
o16S3DNQOc+Yq9CA2gkSoykAKN2tliRPLPjdFSoCeqi57bK0AvavE0V81ARTVDcIDpTOboSu3SmB
kGelmN67OCZ72nbvSACcfSJjn2xroMIfqJ7VsuAxxsulE0yIFhJLz5qdR++jQJ38OIjaralCjO0C
ojtQgB+HTEHSacaQ34zHNrcxU5doj7GlxJ5sJRWloTiMesKUwNE3GReUthu2QQyxlVa3vTXq5jkA
710FSH4sR8vWxeC+GgHrRI3p5NqtIEmFqrpn2PelHokzbW8fRsm8babwU7Zzv6366YUG6nzg4adQ
K4qtRB6j6vhn2grRBa9nYLbARZEJfJIEzKxy18INYoxnZnoLgCAiZBPGNtwnE265C4IeIASLRwGl
WNfSb1y1sJPG7QqLEILO2TMnMz0XyWCtJipJQ1s0b+xXz6qCZRhpY8ogE1UkD+tbcKwwBvtBNqH/
MBVrA8+N9n7AQT5SkPaMZAmLkC7SSGcCOtO2E/llsTxzUrygF+a4lSDqtb5CHsbinXz1SNm24/Ao
mEsfI+KZo45cvyIaXxBvPw9xmx5LbIUpAc97M1Z1PybNtW11cW2aJaEGqvbcFdWnprjqlnU4OckA
z2ndsNGJ+OqXLtd0xX7D8bhugiWcTgFTQMQnD094IrATHxh5F76YvjX1Ot11nX43jSTvxhphvlqV
xjuJnWNfOfa3eKjG69J4Ux2rPIrZ5LJQA7oV6NeausYCWHXDgUkzldNEnT3Y0rpP1VbxI60tqVni
DzP1pqLOjqk9jXu6K2q8nYeo29ZRm3ntlDJY9fcIzuvDBPyfBa2gKWHVKA5cgiwi24A2lokBEU7X
rce22jQU2e9y2lNrlaCxTEiMD0vTKujBjk2hfajdcRtqzolyUzb0DuNIFK9LNFPE8imrIiDJuoS/
slE0xNhL+QZdSk4cCTjSoXNIVUTU3va3o+Ve17jJEPYXG7XNJKVtS7seYGrjG/EarVzChu0XhAEU
E+AYVTNwFjOyhhsGkOYHReEPy5Dwg1gdrkIrMFbJQLHAkuGhKxF/EZvGPKCzMEwEOjkFs/uhzeb1
FBFBxrwFV7DTsEQjWN6fRIPcrwi36RgcFM4XmFMeOhjLS8bW8Qt031ba2tdol8lesygMZFZzU47D
eHAKQq9s4gYJLcFdgCcZNPU1phAE/Cp1HNMQO7Uv1AOBjMq1RqOTasYp1oCAM6B+V4FTmSR7rHUB
5qyuh/RAegEhxRkOhDFriHVkzhmIDl5hMIGwHcodCz+UdrgGj4iMHD+nNQ1QuaufrWPtwJGbwTRt
k7I9UyyPfRg8IylNprPvic/OOVGn2gCrMox8eCn3MbgKilW5QAxlWSa6+RN0ePskJHmoja58QGDW
bhSl2dI8fkJam9+ytHBYaqPzjAzSS2W4hM8KuU/zYhtwvrEuAaKEB+xw+REXKdOly682ShTEoPz4
evhy39fNy2/0J/LDGNiTT9L4y2TQJkekzBsWrGH/8iv8oAyzRwQGdhYQYC+3L0+9/Ha5TwEHj5c/
yOt2q7tReXCRee4R/z5gziVw619/T4QkeV1P2PFaPATFqBxNXQu3IeC5wzDNOYhaJz9Ys/gotKVc
2UixckVIbqSOEf7yA0cVXKGv23FjtQeTtvJ+wK+gVhj7RK1CH2skZojLmw6zHjfP2vLWMJTgfdEO
yg+lhmZpWZb0ceXXpuyKHTOZHcxcxEMF1L61mHMA1RbdrHkdLBvssmEvm+7y2+XHzyfhdWEX/Pz9
cvfl+V9PbeLY2o2M3QWBmtkOs2yO5lRk2RK1zFZHM9jeX7bq0NmGVhI4w2an3onBaJUb1c2EviWC
X/7L5r/szMt9P3fR18Nfj3zdd/nt68dlv3zd/OV5ZHmzz6kcB8jEOtwrGSA2dvDX0xi7eMbldod3
i8zY5Y9OM3SWVJOpkMFBZXG73Pn14+vQudwXdh3IgK+HL1vm6+blt19e8svNP33xr9dp/QIyJoeM
NMRkfIhNw5n9yxHQ2jq9nF6dTYqualQdWjGm/mV3ScfID187+uvm5b6vPfp1U1Hopa6+dvjlkV9f
5zquBwojXkULmpnFeKkCx2qZmyw/auhKHM+Z0tCSXu5wQ9H+8auZCQccefjAtKfQx+IgopJXAF7j
4Fx+vfwIwEH/+XYW1fdp12abn/vna3P96TT/+evPrYv6wWe+5tvgCpgeN324KPz5QSYYZ+TyOX93
8+/uu7zi8sDlZV83L/dV/3pndQDrpSrDjz5xTz/P1Ms5efnRLReCy2+sbzgBL7cvJ/LfPefv7otB
iXHoLmf55cevn3C58/K2Pz9hURtGoPVRptYTDhS+9tc+vZzElx37y31fNy+//fKyv7vv//pWX2//
y8ukazP7MEPWBss1MlIBa/zx63K7Xw6YyzXzT4/g/0EXeHloosX6x/Mvt3++yeWd/vXyCVAe3pt/
3Xn5Te8rZrmoAy9vXnWyI4/Rv6S+/tv7+O/hZwHtdgqLvPnP/+D2e4GgIyKa65eb/3n12ref1X8s
r/nXc/76iv/cfhZXr9ln818+ybv/nw+//Sjq3873m4dfn/mXd+cv+OMv9F7b17/cQAcQtdNt91lP
d598ufbyl/Bdlmf+vz742+flXR6m8vOfv79+ZFHu4aeuo/f29z8e2n/883dyd00icP/tz5/wx8PL
l/3n7+fXKP/8m1d8vjbtP39XLOsfaHaYRRm6sBxDuET8Dp+Xh2ztH6qjOpqj2ZZuucLQfv8NfVgr
//m7af8DTIutOzYKcMfQVeP335qC7h8PGf+A+QjtwlZJUTMhK/z+v/+2v+zJrz37W95Rv8C23fB1
lrjer4RhYToUGgyVN8Ju71o0X3n8/fUuYq7Es/9Ha8eq0rKApde1AkBcrmJtpbce3UL9XTvUL92D
sieYi7GaDL3VnzbUH3/MXz6cL/jLhzPfFmQ0uy7fRmi/fDjIY2Yx1IZ3rCdXarSe22M6XGXFxmox
SrCaRvjxSVLR/+fHir9+Z/RwgnUKH1s/d9VaZrhmt36XrmmmBs0R162V/Tcf6fw3X/SX0OTEcuvA
6fnEdhH032qUBhoflMkUeW389F9/PdM2/o+PczR0hbYNd842NU3/Zbs2qVLGYV/VO0Jhg4O07K1t
GtcjHZKVkTsVXIFE+kbhUE1wEXpQ5ovPbjbQW7RBwxV6crazfAZVGCwlJ9ddE3UHVqEqCzrQZAxr
joE5B9URCcbqt8WtuCpisqMm0FZdDPqHyguYDHJdBzvf4V9EXWNAtGQpiHeuCnwZQ+mny4A+dTib
+EVW0YyTSozkMWD/2vT8Q9W0l22h7jHZ3nVhYa4R467GEUE4NXLiH6wMHkkkmQjUXm7W3xK3Qc4Z
jY+Gg6BEmWwEAGlwjwyR5Z5eRtTKZtWnahB6IdmQmmy0nVW/NtPIkWe8ygl9Q5FPj0K11kPeUXwA
mdJY2EOpv5/toWBpIg45WsRBb9+Nwr1Cl86kIjc+Rdado7J6oen+SCih1zTNebHYTvpgr+2WLTvH
mr1u4AQk2kIlgtZtNWR8zqL3U+uti1i5WIz1q7k30ZF3w+MIH2CNpuiFWgY7hhzTPFLo5StynRUo
g63RGT0DTXfyDkXm04AOsBoM9oSeRJ5F2QLFDL1RhxAeLZ9vCbzZlgOa2RoKsM9m2ynV9JwjNiug
TbQtDX7KoVpGJE4eUdAoi8g3zeLFDot1HCWsLafPZB4f0Rd4Ihzhp42PaB3kOg3wsuV4XBJ7/jSM
7DEsP/Ksee2Q/QCYcEjcAOO5pscxJTSH7KF8WcKPqczDHXPMjWH1j6LMPtWh8CPyF7zlfTKkRPBx
r6fiBoZM5iUN2C7mXeAAHVQHxcqx5F0ouFyVlPvnXOEpReFTAjiBg8/XdpYOXqeUJK2SskxFFPk5
5F+2bEmqtKX+aHS+434E8ke93PxUbJLhNRTpJiK8VbKEXg3ayo6jH03CN8gaeiFSaU+JoalrHJ1L
kaV+jg0kC3HRfLDKS1eKtEe/S5IDIcHmSpmNTzVF6Ej91g/QTxAZDmBPK8o19Q48F6YVUChGA632
oY+AVD+nLr4BqyJxtuJvxpK7INPvABuEqMm0UxFTT+gVN/VxwRJOqMh9m6IL0zWTWjzHT5W0A4SZ
fEXX1KMWR8xgUkGZnXgBErHLjnaJeZuq4NVxnRveK8T5zDU+YGMMer0F4U8aUtV6mhzOYanfTsTN
Xw7fXHcx5FbFuxZbxKk76W04gZOiq0oLxXTuknpRhKZ8u0AhqRxULO1WMWNOpJq9HDfjlD8k2XA1
6Qj2jLR90SqLNEWl94uipHhjuwSJu0zqel3lA2wWVqL7TJWc+APUkH2XEZ0144218ZapKOjQW/t9
Ah6HNB4mQM0ZGNOjktdiFXdsvsuRpyZIPp2eqO2wfNF1TsM0qoAFxIEP/y/0xXLGFbbKAbMF+ECk
gwqAA5rWujL1mGYY6eN66aOyhj/XzpydCd17Ul4/M629J4YVfR4SGpMzlc5nuTYESXUNSGYm/vXG
tQayjdjGjahf6HERseh2t/VkkXNGG8DJw4omNvrr/inoa93vxIDIZGECh9Vorrl+0qdI4ep1GcmG
xqdTgIqZdC5mIYxOu4weU+OpBiSxUZ2SNW1m3YpC2ZClRwgAlnHUpU9tWWLjUDnFyQTczDmX/Mv+
TNT11GjJesL52gn6EV0qu1UW8KXcaqVaS4EsND+pIWMJntgjqcPFf0QTqgd3TsmmiNmp5qx/ovjg
Wuy6u9mw7qQxbS3+MAqPI/VTdAokE9f9sAVF9KjoSb2pFxGbG9WX14+AFYiEgyA5PFKgfSTToQHa
e61aHM5qNMLOjsfHLgs3oR3dd1jJuaguC1nzUy/4O7thucbU2UsdiUeiePqwJLy5Nj6LeHrU0V5z
zdT26mjcDmZ6q6nZbeZWP9zZ9noSSEO4Dqij2aPzyOYiF2ljovVaqQ6ABlFleFjtaWuivmfRf+5U
NkU2sndwwTWSzTouF/dxEe/ZyPTtFkWOSGLq/4NVrSLGHwoo47lOFUZNl3acXuufkU16WRRHD2l7
3WNOmdsnalkjMR8c/Xw1RI5475Rp37iLsW56nCj28UeSkh1yNkHEm6CszpcvqCkpHJFOkhTEAS/K
9qVq4kPu2uXWnfGgcORNGuNoVAjY5O13RmRK1rr08QAwbAVT4KtNdmubzZmh/YUM5Oc6kRqlUHNr
2XNymhjGO7vxNZe8URiCxIzoht/V6dtM0WdNFra1RnYNs0tLcDrUc7VKsWGuIhKsgoHI9mFIbp2h
Rv5YNtTZIdCtB7u5jUkphBxRa/iCrK0mxQlsJaeQrCcCobPbOuek0GH8mYW86oLmXOVCWQ01F71l
5JMQ7o24vUUZ0KGrkveM0Ud2YQBAikV3gvnYGR5LuowbU+jkW8UFMLzR/dGGFFJrRgCZqaWnwYNt
HL5CK6NF2lkSNkp/CitViNQS94PVTo8uLLTYihDQa6ayReUHhjCSoRfR+pgaKr4Pc5j51F+uW4xO
XmpVs0dg6HNd2QbXDtcgSY0oFFpPmYbTnEwBEiXDJvVVwVsxqH7gCfDLzLyJY11jABxPCf+LNseW
HrS7Uu/xV0tyNCD3pD3TmoDmMNX7jszMiqNUIBTN9NOsWCnALwXnd2QioRbfLZtDuSqAs6mj/jJo
w6GBaJvLEslsPXcky5BtOoTu9VyPt5K4Iq6x5usYIIFN0jBf9wMaa9ymOa42vpTMHTZnamWgt5KH
fgZyQhc7WJNg8wayE5GWRaiDTeFgJTtF5aJdY59DE7IuMoNo9tA8oKDt4O20+7giRMRVBosG3m1n
BW/mlCZrcLYvSrsI3BSA+vEEQw8wR1g14EZAp3Hhu1N6Z1+7wMPAvWAgIe4UWcPGJoKSY41GSlbj
ilO72QHkV5/0ubqG/ECOz5w8hQoXn35E8mSQj1jCuBG9unNYxSMqLT1EUtV6tA2VaVmAiwut7kpb
HLG9M7wDX84Ri8OCpUHo92Q3IxR+cNoOSDhSWEYHHC5SBe+mOvTMF1+TOSj+3HxwtRvAAIyn0Jg1
v11yuZ0BPSoSBxbywWtRMQD9/CNQA8AbFjtzIqJzPrlj9KJlS9CGCqDINNKB8wOPhSyKhhYijeMi
Cjexon5TQvpkUUu8ojGqu7kkJJLcq3w1kqGix21Nv5k/LZHmw2REd4a0gQi2fXiodTP36lbTfMOl
IaUVTH/K3qi3RG9emZBQ8wi2LGNvvLggoxiOpbD3Y2G/BY4pvFTJdHh3njaPH73NSRUgcTtHcbrn
AsykoA1gULRRtJJhqe5aHYM1cUc4uJr3hlOT+LkPQoi7lezlu6ljJIKgiyyUhK+VTavSZcbrkfkX
+OMSXDd+zGqv+WNOnVKRBdftGa3lcsmtFBdVtMEffzmiuFBEqIA5X4JzVCDpAs4W2DXUVq4e4XTS
BuAHepeDtjD1fMeWMJaVBLpuUMXrOAyi06hAyBUfYcrObixwqwLzvljcuibGxXUzzrjXRQTjN6h8
I4rekrZPfTAVrEDijPQkOGWuwPzC4paZjZMEK3wngEcrq97YIazATmsMcogh/OKJ60I98VNWX2sX
FtCW1s1rlpEkWBX7maSCG0KTuQyQFSHCYMkBBf/eWMyuhvbHWDMQD2PyxqqIdrmOFq9csDlJVm8V
o3NZP4SM6BNlVGeIETWUOUsfQa4zghOdNL+WSiuEVSdCCXplR4mCmJw2YBTM/bqUCQ42TDtxHzwk
RScxjVbdqu6YttBqK9BCcD1qgbDJhKti1sdeIQzkk8mbzAd4OzMQAGL1MJEv8n7zivDEj44F69qu
UndbC/y3Dsut2rQ/slD/kZtzcqgFU9uyQONe0Z9YIQh3t6NV7S0IDWvc++itk+5bavV3dmkDHIU/
whAk96FTcxToQXtbI2jobW3wyaK5UsLuh6hHJD0lAdrEEz3iWJVQXYcBUmRyBU0PKydkeTSfxUaj
mHZsmFq09OxUOqnjmCC1oOy6CspGW8dNx2ID5r20iJlkpQDkLmq2qBA2Rj32a4jpz22iwe01lXti
Qu/QQ1isJrJmmxrzEogWbkxJrkIIZrZCD4Dsv2z+F0/ntdyo2m3RJ6KKHG4BgXKybNm+oey2Tc6Z
p/8H+1Sdi93VYbdbluBjhTnHZNG9xScRn+BPvQR4IDTt3qZY11iLrLG6INNVRxVLDfP3wN9Fn5uU
wIG1pSt2/OrbWEDMwaHzRmtQNwR+1C65VJw2g6+oT8scu68ps150kud3VFYIRCYdCCNIJrAPBkf4
qB0phHN/mLivrdG6jEtIR87IIOrH2cGuSpiiYppeJ8oPTVYvgjl9436ZXQP1aJ+F52S0xl0BsjTI
9NFHefeNzAOHUsR9hiKm3IxBQe/OeBcbcsflTpxVyabFNdTQ2nVjTken4mfviB9DbIT2vltvN4Bo
W/aW7pIPJja6xVq7TS5PK02wnzXeaGiCP4zrlZYR4CRpoq/U8oZ/22NbjbVfwqyNqcZyFnoMMRaU
fc++axGo9aPaxAMJtq8MXSYQBDiLmqMbzB5AWNyLdCMMhK4KibFydJctFDVMwtWpy4A0Wfrsk2hg
G3GFOURdGleMvGqaUEcUykchVZtGGv4jinwbQvQJOjmN/7Hi3atUNXal1V+lKtAXTNI+ldR9LQbH
Xs43izmBdq0NZiSkvyz1bzrPO5VHsIMot8J5Is6c/1y/zAu3elt8iDMZWiXWjRlKUhkLX1UIAIU6
u8VMRorMrOJvlHimUeasVup7Fw2ti1Ae+6fSND/iSDZWUUEkkQupQIeHiSdljl32OMXK8t5rdLIB
YiFHLtPvREFDKxaIy2eVQTT/zEuhMjlMl5kkwM1gmqqr94p0DAx24QWxDNqbMBmFv+gacGgpP8sm
I7B45voMugzDdqxt8HuVfbx4atX/5m11H8iJN4rgrUjg1+g4KWwzgn2K/ZJkYQGeKG6THAfCLtbK
J3lJMilOOrGc5kZmHoX9Wotsy0idhqibQ7UoTkYghs+7e5wa5dbGuMmxwjqNWCZ+UiFMz5QJADev
JtPNraqpR2vRwGKHJJkFTFISPjaqWuW6Ij09FSa4rZI006w5XyodimukuZejSRYL5icT2cbBlCxe
2g4qUMb8qrfYISSmSZu5or3rhsJyewp7Wx85BANQ93o9XDsFtH6rr8gNUX/TKZJAA7NMRffqGGqv
HxBx7eKrIJrDdo5wMaAh+NMjDO0JTtySAV3F2yW3ITWSgTodvV0ITiHxaY6wdkDv2sNc7uyeAIE8
Lbak0hoO0+dXBNqWt/Z3qQbzYAbHzQTD0ROIuAXHGwRWH1GPhTiN76Cuzr3B7RjNWXTMEsqfWRVQ
isj3bGzfyR0RWfsviTPk8zk1GosDBUanEuv+bKSLF2mq20tSgcEPKdwcc4RFQczCHcGqErG/Tafh
NHUTJsgYmELKSHA75/Po4bqeiI+He6DwqzKrlGefGMce0oW34Hr2VdhEhzKdNjj14cmKKAbIWroD
b8p3pazdlFpRDpjGkdxz1KeisUdZ40FWaLnnEipWI0DEMjP5VUJW+LUQaltFnNo1T+o7apvHSIq0
bMCEUkgVc6x5PmTS2HiyYajcztZpzBcSlsYMO4t8AQqnHSay7NSwHv0q5+maz6LTDBEDp/rAgUNj
vz6rdUh0zkiblkR0TRYJNI7WRpS6sOYYp2FqGJf6ibTBz3uVWjPiZJ8WWnip6QcHJA2VnBFcLcKH
8xEwIvDVBS0WyfIZk8xpmYkjHJ8Bae+2LoumQ7zwvrIwvpeG0mCh+u9cTF6H9cVbEpNimJpu26D+
AMLcwYrHrNOojFpr7RmUrJUIrnYavfmpcuEjS7nOWjSlIA14KmRgeMf1DZS1ZuXJmhSUJrm/iROm
s+oi8bb8wsB/PHD2SlGgeW1hvZlaC3FZ5T0tgBhuNDP1oH+7yUQ25oy6l7CDCFbgBmg8B/lUUrHA
1WDSxjtTeKOOAIirxpbgK9NQtpAuREFHAj5789ATUrpeX12vxL6omrMNHzbbkA59xErR0r79W+3V
e6yxb1bI/DYrMLbHkZuCnN+UH3ojjcfQpeOGHUWAVplL4r5DxWWTsM69ImV/hY6mBtR57yFqhPLW
dyBFJK55Lu7pwMT3R+trhoIZr6wR8DcqwmWAn6NPEGILdGwLqrcreRffRYq3ANk8KX5fViMO9hii
mOJRJO3DT134k5fK8o2MAzgk9cJGJ2/5hPrl6GJZKuCKmGLZz3Bhn2Avb0sgzA7fClVWP96g/xwB
m4/4xCXNqa30p5g432c0MX7xWqJ0z4E1OYMG37lGfwtHiIotDUCk9dqEQnGwnNbIj5oVMZ7TuP4I
STyTS6bYiVwID6MYTPwuBK92YhRtlkDlydgAZmx0JkFWuR5A4ciUlpCT9SuLnfloTZQoU83bK6f/
xnFygaTnt3j+WtA5+kxRTrpQCBTlaPHz7BvdP6pViCQs30k+6TULye06BMSjs2KXLyCfK0pivVt1
8q9jpwp22LAOCCSeEhLBaTCPda+R9MsoMIDuxF2Ggzcf8ofwQw7JYVk6A7/ZYoAe1UAKxF5XKeP6
oXlEHnl1Ve3w7HzV2g4zEQHeNS15qwXfehB7QWJC6iEATW02i6Xhs4slCx2W+VSg+eloNomAQnDU
SSRLMcauWy8nA8kCFI77vflKGzliIshxymwUOtmmbIYfS2akjMXzrKc4NdKQwj1p5015JydW0WeB
Ef8E+lODHVwYPPMwpHqVDkOxAitn9tJDIGpdNtvQHdYmIxIkV9SAghE3oTWlxGQAY7aYKs/VpqnW
9ZcpoxLFinCjQv2qZKLS+/mZhOaRPcGtBVokj8K+io3MXsD9T7gAnLEqt3rMt9ZMJajK4BlPymMR
1MeYZl7cjSeBnSP+Fgv3HiwOfIz5V6svL6pQfICOpq8TGjySvejOmkCtZVUbXajuWRVlTsvDMl00
Afa81DHHeu/qLgEObB1zrgWbwIR/ioDssWs4zxoSnJ35LZekz3o2eVtUecNWky4xxVFqlJzkfb44
dY3qviDc57/nDmvwfZMZYLDmLSlJPEVqMFhmDlEPN+FpFVrAdCdchmShPDNCR1Pv6O6tFyXowB7T
BAqcLkVQi/bUmqmPG5TPgzWLnjRkH/wXQrKbuSUdJLaDL4r42kYzNxxcoyNMlHprGNOnnAQgIZRL
y3wJ0aap4hmcrjSSoDa0bRFgho1l/QQ9djnNrfFcNP0dWXDsyjmlUxSVIIaLc9Th4FQjVL+4EBUy
tnqKzgqWQ8pjJtJ70mPWJi8LmSKoAyWdmHh4YL8x6UznVuPYjwU4y9jmeA30fstct9gRDFLqrfIF
3q5JNAkTvTkkchlQWrWTcaeApyAcbMx9Mf8dB+u7MJWrIHOba1b9MQ2cFl1Dt2M+hGbi30uaBF8p
MUNaiL+CwmhhMp3h/Y256pWERPf/GttO2WrBmtbKbQX7UrGN/AbTno8w4YCcIiSn2PgdC7SjY0jG
Y5DCO/JQBqgDksm52v9XsNQ1IyKJcLmDhnq7SBoXTN4Vg3t5BG9a3XQRo6v4lo9SDKdA1PfaFD+T
vg73gpS1XjornlCK0aFkV2eLYEe0elS3mXplLBD7TaAHh5zaRWXFVNeVvG3y9D4YA+wLs9+VXdb4
CwRGX5X8BIfqKS2VBzLCH1LY2Q0x9D9Q7DUHDeOMMOXIjgRWMAHdfD/hN8SQxUM35IOQA0Cy63tm
GiVAg6F5NNor1qJwp6hauBXI5HJnqWNUANE+gI/KPIQ69b9nIeDSgSHtHQUAT4NJP4caj2zMB2eF
XEo7Z6i6ybRTrZgEl2iF6QqV8dCI8+Z+jiI+RMuLydPlIcUaUeTD+++gR7FQ2O0Y3DqtAg4Vxd//
XbpCAoD6LGYrEq9eK9CIsd8o/GWSSiGkWCRKmVdRKhDSpsM5XkKvzlsgsYTw2no1fKqTcTYHkYHC
ep/Tr/wpDZ+7nHw3MbmIWV39EZpHnDZf1mrJr4bZrLjBDJBjvRqGzHpY62ss13KrThe3MxldkGhG
RcQcsSbCzi2Lkp3YzCC0sxy9Yt2LcGM7xQRyWRVPs4hIPzfBH9lLpu7Ekibv5cT6srCG7vF6bKrM
nLcJoat2YgA3F5E4cxAlsC1U5h2kKNx69UVhsLg3yoUBXQZEjO8xznpsFJAwHNHcWAtP5aXtWX1D
+/Z4h5IBtiVuxd4tisXVDYN7kNAt6hNepEy/IaMm3gJjtq2a9onei8pRBO8+iX/EqUobC+3RfjD2
Uqf/kFRq7RXMxDaqAMWNjG46//ezvh1IR6hkiYX+GhEf4MrrTeJ9MkqBWOQR0YXDuFUVVbZHqmOn
UszCFWbcNl1KQgBBT9NNhn1pJxgM7TAiDaogomaPnzJzQukpx8GBfWW2lwaBO5kQM1u2ROlSiUq4
K8chJBs8gM4T0vXwfNw2wnTVTBEmkpXHFxiUv5nKUwZDE9hHykc9kLP3OlH8RrR8JVM/SiSpt0Wb
aSXja8RkxguX5KcQDdakMp4oXHKu2gef2oB6E9Op6VT55zwCgx7GjKrROBWRi+fdQvXdJWfLguhW
LwMukrh+FmnANIpmStiLcdu6kZS8z7xy7skeUX9Db1eFFhZfmlYe2sdSY7Ig10q36Qk1JV9c/zey
gNegZhLjG5eOZoZeMSbZB8zV67g+0BbtolSNyAMvIaBPSUCrxAR0SPH813fDIekU8ieS8TrQR9hY
0D6KovYZ/f9ATjkJHeEW4NYYvUUA3HOLvUYc4owxwuAZdoLwaQyeoXSQH5dHWQ+9PRntr8Ve3hVa
Rp3Me6sOqhALevLdk4ECmdUqTvBY9wga/pRjrBFiWi68KNr9gtG5FNfHqohYIuVDu6ur9JxXtewX
ck0YN4yQUmGBJQXgGcaieEw9o1gLjD5zLWCQBKaPsezIVKzQ5EmBFi32n4DC9gGeLj6e4UxQYbKF
SDn7VDfrFByChVqp0aYHCFypwatMe1YRj2rjsH1IakOskb6mHBWzugv4r2wKosGmfaCLIbO1xNqH
hXmaJVREVS59ZR2u4CnLJH/kanQzLl4Pns6yKY2hAZDH8lNdXW/p/CezEHH7YV7dIVbqA1N8LyKW
nQBJGQ6x5fciMBCBPh5gk+1awid9XeuojmTZnxLi7cUFdkyilxkb24H1rtCLqE1WN0C4aickyLQ4
Ui3iVV/IWSldfY2qobCxnIZdn2ks9d1QN1Ff635fWtdRZtCpLxNNuKlvC0FJvS4ZLqlKemqF0t1h
4oqMP2CYQj8U1prpkcWLdTCUaDusqN3/90PJUxxYThHJZEku//9TWeQCk1qV7ISqUnWvLtrz//1V
9of80X//b9018KX/+wqxCFeAiCPECnQW6KE7dcBQyefIPJ4vCzMs9pQkeBXDStstxelRxEQ4QQII
WbKFoNRCmHQBpAcUKIt1w+OVOAqqbqy71Yp99eAkhavP5WJFjfB117GcgW6wgvNscLEU8nfRQRS8
zaEg7eIuyz3Iw5cKeCtwiOXK9xDvxQrlc4IHwgTwW4mDdRHlqiLGMdzMkIJvRbyCyPsoRQDzSzQh
SFGRAKolSdnv8++9SDzQF5O8E9AZZNochVHdFRoo/aSqPtIo7ZgkjB8JbhcyKwYgytHgj6ZKGhmN
FnWNcgobyOVzxmeoxMsr6R+9x14fFwRGsUOeT74V847kFV4gOQf3UpcrbqeaCJ6j15MpmfKk8GJL
IZMY9A7BF/c8LxtPSMvXSUaYsfoIFnRfnM0Tn2DeP7syOOpp9TKnAmtaubvqDVTqUR/RnLQNUNG+
QG82DJtuZUURnc4RI6XqTkH3B1FlWjssIFdqB2Ow/GO0SJGuZU8LT3ceG96oBRUf774JeyalNQGC
yUHM1ztdRZ5nKVMM2bc8D6Nh2BGTw40Utha2mHxXi2yXR7n0usai9RkxrkI4tkNRR9KHPSiykIKN
8Wh6hF63536hglrproookxe84A9kjGb5LWs1pg9a/4pKB/wbbMgolqsdA8D4EonWdsycjo50Xwrz
L6EO6RNBhW2COR8iSAxFi/Yjjtg21+SDOrPGLK8YyKLAN9N7acHFjlqLsJG8PvRtxOqrSkOSFXXC
LQTu/7SqfvDDQ1YFP15VI5OJii0u3gRofasMaYi05KBOmpflDRA0GbQI8SV/pNc5fZln9Hgwwpby
j2yJNxDW/3ry5mgP1aNmaAd2by6DIYaRklKvk6UnsjwSEvriwUWsndWZrKSuAarZRYv6ol9NIe5v
qP1pu0MGlqKUuIq4FG5bBrqrS6OxK3KdBXaebzK2W/sGPSq3ygD+x1JHHxQ0QzMa8m2z0mgTxkW7
qBXgFgyBtauVNlrjG/U9l3++A8StHEqxbOlBLPmo98HiT6msnKDRkRmrQDYu8W57WNDaWg3O6KHk
TSMn4tUggXxTEDm0Xdj2oHBpTBfrW3iXmEO6mqQNdyawvTsKmnAnDwQfOQUc5sXppVNZrTdCFz9q
VSB7CgzQo7fq2QlVI39FstM4GLIpgIkxcCwW5TspoKFSucMcvQiat5E2Blde2rzBFOEKR3b/FpI2
4UwgJN+g+UFmBxj8JpkmeJmRvbDYVBlkgjZ5a9cvSh4w3lLEH44kwV4LZvZLHUXq61QgIsiww79y
MDGQJz73FXlV6UiD2lyD1CKup5SZcCOPMhsUif/9MokW+awFJT6C+J3MTx3yDrt16D6sFsGCwZyB
J6q34zkI1eHcdfF4HotKOfYRe8z197uaNPDKIitJJn7gBKz0AIZxK/W6+dal5msHfpAD+zubxtjt
13zOSpBSUibCj2SBeZBFDevjsDVcfSIxRS8g3ZRj3GzaPme2TsahK0yl5KJ1+8e+cvbiptEYU+sq
Rm52o40ozSeZuoTBSKps0i7/EublKIpSCe4+Gf2lOo+jUvpQ540rQO2zkOhHkDF7K6mze65xHLMB
zpm9WpxnQ4EuitcfpI1xSEc54EHERlCtUEqohbYKdoTOKWEweRIpsHFEeEVnDCdNHdiejIG5R7Sj
uEXT37swOXQNPM66HdnWaOm1ieNt34B5nFbNV7BwyA8D++RJyYj5NUcHrmZQG/qGwT6VHeUUD4Hu
E+ou6S+J2m7yufkxg4SBW3r+LwsN3Idg63nfuH0B4KlqNHaja1/LloSYMRRaylqtFUN7rBseDXpU
s/XT/SVEiIUQDLyhLDPliRRrg4oStGPZUrBnK5rJgPajaLp+Sig2aZosz1RmTLkqVMmCEfDFKJMj
m68DBsiFEEaz9HCgyDsOhGnL5afxwi7CMNWIWBdvJD7iNBlkPxeEOtiqsVClkQy87XWdnn4qXHGm
DomWgc4hYbGoJq949OsrPB4I0QzFOLYBVZX1DCQM7Wj8Rsjjcg8ZIxyNGm1LoYgBKJQxchQC83oA
dHskcQ4eRZXdf8ZREjYOWHnDnSdmAnyTyy6LuuVqLJLMpO5kisRotiah5GOvHrN4DeuG3LpXCWGH
mBDldibO/hBCC9M1+cJWEKGqojyFpPqdswbwp25wZc0XvWJZPmmSchIWTtyoHQa75dTaEnnL0LJk
Vts3yVEMWoYCCcyYiYgBhBaTwXFsiXq+59lPRq8Ozg+j8rOc2I/MImaouCfxV53U8aAGtB6ycenU
voQnwcKmrwAMCtEgcur3xwl5GWBMQFuJWdZHKrMzTugB0BEpsRgbHQWi3oO2TkJthB1xsqZ9N6kN
s/uh9Su137COBaKAJmKvGUKzGWeUeGX4IeBVZIAHemvucZNNOY+GRlK3PEPfZZk2KFLMdfizbYzm
bMmC6EBVSwi5Ii0lgG2xsQLEVR0I894EhFlXza1V6IAHCgIg2nD7BdCt7jIR7isH4pHKZuZiHI6G
0XnjlDWHqdUv/zWOvJN2k+uCH9XL1siAAGYaCoJBA7sf6jdBb1bjvZZtICb0XiYbJ81AjpsVg75J
RfroWpRRhgvheYGIeWwX2gtBmfNNrkPZNgKLKSFiPGfM0Y0PSfKmhAH5FUux00VZP1h6dwSd2m3V
JLlCN2JKkoU69Cm13xnxSC/UhZlEFHwvHZaB/WC1Pvz/+73/fhjWPw0WC1maRmqOneStBrfOULaN
3m5DzRAPyNhMwdGbxFODOt/BAlyDSviD/34mF6z5C4AxTMS7wDVPZuOpt6HzNdlZQhelgr6PFxuV
qHkb3kfk7g+iR3exK12Ld/Nz+GcdIfaq0VMS8ACvg93cVd9oF9RbzYWgbsabCX3/CxZmN97aleLI
6W2vY5XZaVUPgJn0EQ5e5SdbcZv5hD7/4zcu5YvOX0VGL9FvQMd5k29xe14+QF5zYyCyIxzGIvDK
bl6NI766kyB6wvatKVHpM+S2lwtZ7daDFaH4TRbROYER85J+64anlu5S2aI/ucBSi5/qkTJoq09G
dRkiV7+FbyqWyPp7qE4cCLCaFZ4jrDKJEmo3oGMVMCQh9mu7P6GMzkNyzhnYuZYJTZmOIfPID8h8
pDDyvf4uRbsn3eZkGg9BAAxuI87zlNe0c5D2MGMaf+odwpKOVeRXl9nTGVpu1TjVnhCY9JG/UHWr
kK9BUSBX5Oy44SHpd8Vb8iZ8rmh83M6+sSn9Xtsob+p3Jh9kYFww9KLf7qS8gv/kUt0Seq0a25Bl
oj0cauKNyBCyk8/hK4ftfItc88o3Nzvqv8kfnxWU//fo0b9JHuRmpLYngZn0Ys8vPNWQEPl0nNIG
ucgAg9OuiL5DhWEXr2DdUZMIj0Swp8Sehs3QuUF3Xi7t6CaE4rDPYeHDuNLONDK4nXa/vBCEzGrc
Y9lD7hnbrYMR2Xw28744kqR10R7F6Kj6rZe3RLwGJ3WP2XboSeHwrBfxZjxIbiA5FeiZyHVdu+/9
Hm/AwmyYWJhjfjBPDI5pJB/JLpvWK4Aob33ehk8WdoNX/ELZ+BBu0x7Mh+Lnu2WjHl4RTm6iU843
84xbB0EN0+R/LSXvV+My+ztLPxPjflsDm++mWNqd7hM7xJMDOFd2ZbWRYpJcfZQYHQ/Vs7UjRZ6t
mbEjIEdUdskroJKeTnbagwAruFXd/lF7xZk+HC3BGku4j96yVVft8omQZxQ2bnuUbbDOL9Or4Cdn
zY93xmtTXLV4p5P9EbpP6SZfgx21aVrbxbPr7PS3OUBIh97HsITZqheqPHfs9qN1y/fmgHk+evae
6gr3mOBRdGx2B/bUQ00SnaevbN+cjGvlf02R0x4Vv9qgyq1dEhef6SeGkBfjhsalfFftkll0uFFT
D4JNZDrdX/JHdA/iiZaY7Y1yFpVrt5UODH3GT44y5Zs93yqoRwHuM/0GjaacFd4YlJrb4sX61lKn
/ixfBYeVSeWrDxJERuQOW+m7/RThanFHbwh43AH3QAVqOcBL3uud+SJFzvhPtwnS9vtL/rI6epDi
Qj7epi/ZuBUezIqSjo+UcZD4UD35X/uefAWsqTaGr90Ww25IoHPNF/rE5Q8sXJdt86P4otysW5Ts
GIMFu4UB8pl3iGY92aem3X5DAOh8yg3QhM5IYO2+vOjvo2d8BsfmEPrFtvoDEhQ4yXe9bppsKz8Y
bE/44iBc7V6EbbhlT3fojXt2y5h1eYNgZ6/M7d9FxUkviUogkw1Mo93mHECYZ1AD/YXiSUWv2/NI
tAlIm4gdxQBzHpHWKESG2c0Dz0LNs4aLRkYOZlcW0jywI7aa24Gy4523q7foSzDwGjntPzrWCUST
jTqRZSyRZ5t2K10j1Md+krr6gZgJULjvXEyFBGIdbhHbStu8VDdgImbpBjyyCPgdfUNzEEAjr9M3
wHFeVdIqiF9v7ggiAVwJLzJ7x3vyip5bYBRsZ7nfqhvpNG8x3qlbdqadw6n7LzybpypxB1fcdEfh
Zbpax+UisESlYjhZx1A7kXtKFPlR8OgS8WEoD56IpOAU79rDuBof4QuPhA9jp/wIx3bL/ZfQ1DMw
yPGjOdG2eWv2iIFilKKOeLE2mBmc6EP/Cw/IxCHzM/L8kBj0r/xi8so8LuAz6b8kvYSutV+TGnvi
ebmZXfCf5gtcjOYPh7+wTz5FPtK7tJMudf+VHPNnwKVNDY5eebQ7h64NmUzp8ouyu2QcZXOwrTkP
xdFXd3A9wl0+e8mf1b0RUmq6GvCATj1NvJbVNuKCZObOUlHXuv1HvgOQyUoJTYXBdb4TTqxgUVnP
roJYhgXIdrlFhS9CeNmEbjc60cZAmn1TZlv2ujfrJIl+dcAEqRl27U9H3be4TaSL8J5uui2lu3yN
f0OiPFzzR4SewJl6BduCdqF3jRxaDfsTV/0HlfTAjhOcTVy/DsAmRkcunOmAzJfA93PxYb1To0vH
WgAG5bAGFL6Y8yPHDX60c0q80jVV7QbUK21K922J6PQQGJ+agGPBFW76Szjc9Gm/HAjj9lsnxADk
gxa1h+/iKT/mdyjp8NeGDeDgQ3HO1U37Eb1V86b9xy0nhXZ3UL6FO++uJxHP6PKGGeOFN2Kpnbh1
Y0LpIPrekhFIyQ5amtYx1uRT4p62lacY73VzM+00IhztYQssE5HGe7clQcEy7Yqo6Z8gs4Htt45O
0I7oGqfhrxO3RAPJMrMgv3hrEQw6w6vwsfBOD5uRZuxigtNi3wTs+p4dsuIQbC16f7s+Rlv1W7Vu
/QVhYjnBc/TafxCKSLmJvf6eaFtgo+2rgAMjtzviDvBs8eYdMCjOG5mIiWo7XsifAweCG0M+Gn+A
ddrY1sjbIMfC1m4wRxThZabeiB3trbmNyOS/CzSXGwGnx5VEAyQ1KGsNlMm2WpLpSL1S+eY277bN
cuEKa695tZMKNxIdFlbIH/pDRlIaVqRiL9/5/w3SG3AbDJv5Pg0HI/VWbSVobjyTua1HHjHgYOjo
2WP9RqWQlK+6egKz0poPGkmhP1GwVb/NvbNe1gwqytDPJN9JNw4o5E9y/MpQsLi3l/hS4Kncj0AS
X/pnWvspixeNMwrjkGvsTAqX6p9owCN2wjftMpGoOnt0xSgD9G1Ynut0z3COcg4VUnwOv8xP+cQh
kf0mt+HTYHa3BXj8WR7rXbTvD92Heq8yf2YjjKb0RSkjgmFtPFDRso1yt9rUxtb67HLfRFGUH8Bs
zcWlMFwsgJFjBpdweSl/qs8qwrlh0/rFJqX5b6htsHsUf3i7cvUXb9n8jncRG1YGTAkFKEE4VKaV
3XnGpZFtktk94VHAODq0L2w7g6dAGtFp+SuP+gvcRNMJtuYjpPzaF294UB2lcya8eadKg12N78lN
iKvnZuVT4mK71SQ+oEBxslfquK74AhBUMho9Tcz1nrxOzKGYB3h87VN03eTy3tm4BZA0h5twzV9w
ykyg7LjN6DqQin4j9lx+ebDVGCMO0OyYUQYH8Ylu5aWl69gLCv4dOzib2xbBNHNFMBE37YSOPnmb
vYAa9ZsLHwo1cb77BMOPy8C8+ARE3fz2x9YF0YdhBOXzjCD/jbBoYR9sqVvc/JYelMbVvHKfeeYu
PpnHCi+YSRXsGKfoQuUQAqK2oSGW+woLjOp3IFdf9GVfJd7qt01RsG8a6xFgjeFq0/ba2cjt6cBc
nTmFug1w8EEC5o6QneqF9W/4KXFgUVElLsaS4pCafvYWSMB4fj4E4tQ+xfI2ZG79ztQ5FHaBRwUV
+0gUEFJTnk3NY1Jr37z3YGXguBJvxdrN4Z2zfvgweKqmlPE0NDsQy6f8Mb2asT18ElPZ7NXIZsr+
M0NifGBoYTspqe5yJWNe8OqnuOVjDO4BkqKR590hovCTPQbBpryNXrlBye8gknyf38AfERHB+bnP
dtmx/BrIczlkj/Bc0UJZ1ErQy5NfBgF39Zv9DI0oBau5wSZjHVEsh2TDcWnE1+LOy5au4qd4Ux4M
M/hncUfRI3zg9QFZRS0uHkqXD1c4ZJ/M7mgUst82OCAgWbfsj/CH0zgX9iiqurP5xLD7nfw124SV
3q7aqP+Co4lZM6Dno0a2y5N1x8vIXK86jnu4VZrbbqKfPGGHRT+0BXDGfdTskw3PKK6X/p1RAc/r
/p3RR1c7cNhpGtzwot6Fj9wT/4mzRwAh2bDCNeU8RPjJW959JcyX/jV/PLXG2gWBUrbuuIsIOtoE
/4JD+wybQ4KYdycfBdcgycavIxeifE8OhVd/WDonEXcob/YfEnoBcNAeH4iBVsINyBn1rVtz614R
cz7N2S3xPyL85F5FEerNx+iLqjr54/STMpeEm+x7ZsAX2r9DhcrSo2xCn81Tvnv2t0g5Zj/aO1fn
Pf4K/HwLl3mKXetgnAH3iD/sFhBdWMtbxAATbDBSeFv9JGNwSw45EQuzHbuc/vqB1YkbnbispnZD
YNQeEph0lV7Ww2YVidHDGTvpWq1NrMmGwWeeF57nV+n9vZZYy7uMfVja4jnnwVh/ZmjZnclTz1w4
fEjRTT5Ev9hfzXtW2vFf8hj+8RAQXiSv+Cge85rY7ug3MIM744UzipvC+GHrdoRlvE8wCn+koBsy
Z3nhi00fXej2C3lwNsPbOXGiHRVx8ItynHYd7W3yS3BWTmWkopy0V36cI9455UMbPDCzSDwwD7in
X8jRreM63xTY+myCe/gScT/ZwTP75Roe3imhZxhUjniLLxxHMkcOljObdVf7bJ/aR/vkeIzu4gEj
wbX2xie9q3oqCHw2Drv0Jm6M94a7rUZQSmQzcVzIgj6orV+Hz3HLNuZZvSJQE1zolNBTKKW9+Z2G
nbio9lihk6xdUphY+bHse7P2XE3fza0W/kfamS3HrWRZ9lfS7juyMMO9rLLMOgbGRAYZZHDSC4wS
KczzjH/qr+gf6wVmdpcUCmP08HBp0qVIBACHw/2cvdemLDOPEIWli+4oXoZ+Jxft3v3R9c8hKKtk
ZamrDJwQb/15vXb2EaV/HhscPmziOmyMM/V1eoD6fdHt8p+QbfX1aF4lrACAgBdrb8U/zFbWbtjn
t8yCaA7lduDDlqvyHoLsiiugXpNJQEPwEY+xT/p2QUliInxSF+JFSXNrPy2f8RJ+T1mWkZiwVN9h
k0bVkgn8WWEin4QLM1Lcb/K36gU7BRC9Xjsoj4E1hzjU8ig15spBBN0RybtVaM1AUOZPRGi1OFBz
8mBGNVw4JY804n0MTd884G4Zfc1upNBAOugOryyBNwSGT/8/QoSVRHXBUIHGXmmtWIYl73E8T4DM
QwxTxhi/KHBFr5za4rxtQMvkjqT80RPRFschHb8Qd0nA2guVMgrRrrmL1JA40pTP4+ctVueBh6Gb
voTIbuag4Ts83qOBDK66NjV4lHGf/esLkNybxsztVWT7JIt2KS1KkwVlXMbFVn7IjwyW67VUGtHM
kHNRhEWfsIQUx07l84s9PsaO4q1oLlDERGCcE18VsHzwxTMiy3Lt5yzM0T1iQaTwbOI9RclBiRbI
tGqFRyW686hYdLknEA1oWJ/LfWfq73qkVqDj2MzZ4uByvtugoP1XJM2C9AHWAAr7b4m7u/CGDyN3
b1yioljCkpVkNi+hrVc8Kir+Y25EY+pr9MrJTAHRSEH24FRNtCJ9NKIyQ+PMzZ/M6nkwUa9Ofw5E
X6AWqd6VMDzKOH8o++q+VsaIOdKcZ3381tk5JdThecgJj6hNdU1l/UobnLto8KAy6nuDjads3ftU
Mx8cl80RiYKw5gd2LMQm6LF7cGnuLLtaPOXNSCiGhxrI7cdHwGy33A4WMJnpUifK34VC7qvTNotS
7X8I3VK20vVx9Plr1yivq7SvNg0uK+aZON6UDktXstQ7dfD38IhZP5Q4xd2iWbWqF8wDc+piVs6N
iGW/a1MWmbKlGFgklIOU0VxJCfKKovFS6I47CxBnLLwp2Nx7HhvrpznhThUYdLMIOq0Vs1xo1GaL
gX0fFj67YU3M//ovxM85cg0IoN/JNQLxkmORPog7k4OeAF3sPtbTVhHlujPhQ5Bli7OV94XuBpsq
qWdJUqxKM9zmhs7LuBwevz78n3yX6ehSM1Rh0yEyT/guEIP72sqccq1G3U+3Nxdq5VE6ICh0pkwC
Jbe0qXapeKW/Pq4GduiP09Z0wK/Corll6tMH+4UWpFZ23uu9VtJpIaWgxClW2qvA6e4GGy/8qKKm
T8obbHg3tkTPSTuZnW1mbEzZbS98lOkcfwMXcQc03dEN05SST3RyB7TIUgfkoeXaVcEikE8KFkL5
8DOBKvLWv/Vy+pMTEIbh29M9ax+tCb5G0gvEwOHCcHDOfBZdQ4tqCNPSIQD/flmswNV0JQvolRcp
hqqQF/yEFYiH/M3Hi+YqwrxwJ4xzA1DH4uFgMVEJiTm5ExEduzHPlXJtp5T7oNE/OoaFTpKVFrxl
xJtcfvJevuW5CzAmXVU4UYuepT1yAFwmMTAywv0MimgqVtpZpLPWNy1+yCWqZQBh7pUlkQJIH0hA
mtUJtzdvaIEXkCPYECEOWwaiPnx9U8/dU90wHCyyYqJenYzrwTNz3kpetRYJL0IbPMzMLroLD8/n
ID0dOYbOs2Op8LccR//9bvU4nYdakoreltYRNs2hTZxd51D8rnlickqwTpcexrwFxyD5Qyc2fWjd
4P/osa/HB9tnRMVVftddu6a45t6vcmF+yHpiluTf4qK8GQcAGrldrNTKvVMbHyBaUl59fbH0P+hZ
PAGGblu6KoUmNXMaIr88jNIywY/qBtsBydLUczJoBYQgNLRahoR7OpZBsk6I7euhPalTWVlcEd8K
/bhD4EgELunfH57UP0RUPlYTc8HwoBWMnXfnJqK88IycnTsMk8bdxBzT7c/v//JxjUraGQxxoFQl
BCQNqg2Gq/k4Yae0pH2MaKlPnv5vvbULAWtioOAys/yMhVpf+iznnh6DiVs1UdQjDD0ZAh7CEk0R
xDRHFt0Tp4iGxUQbGXxqQoVewDnleapbWuwebYzOT96/vndnH19DWrqpwnmzGYgn9w6/yT/HYI+g
aFFqOkXmNkAkOjwK4Nsz3chm1fTk4cuKAIJMN6fVH0ICpmcTTqbHJoeNvf9wJyDKiNh/XofaB5HM
FFy9mzzOYffE7LJljb1/OLa++x1OxA4bJQXTsN1OlKV6wlB9fWLa+SsrbIe3sW6KP+YlNKgMILVc
V9nOaiix24TDmqjWrnpQM3WIlnjU5CamcB5Cfvn66Ofei4ywiXimAtwzTuZhs3fNxiQ2dj1MnB6F
0kQ30k1tu3AF8f8xtEi7K7v6wjmfm7VMFWISBGNAN84JTi7qm7Qd4q5cjz33EsHNN1tk374+s0vH
ODmzwKp1fKIMWER+N6NdrkyRXJh8z45JHgbNkDwXNLlPx6QMYbXoNQ9FoV0ZHS2AgVlE9gwwYhYO
/ScmyAyWVtHc4Jc5YGqiGY9+OI6vY7fYBWV706r4Q4WuEcoR06VyqBj4g/8tyL2rukIB3BqM5EYZ
Hn0SH6gxgujxnHsSm79PwDHhotL4+sJp06P8+2xPRI8lDMHcI5Hsn7xTTCtvSLiSbN4Qp89qXuMz
M06WOiKoeZjwmDlV/Ii7m5YDuBtyDOma5Cx9c5kuvv4o8twnIYmYxSowfed00ilsRxVDbhTrIv2p
eDTbfZ36tUOglmkPh76s3Z0BsMI3dl8f98/VCapJgbDOsYVuiM8r9MvEKz2tHssoLtbj6C8cnWey
4mLPs7zFj8akWwIE/vqI04g/ueacn7AcjPOWYZ6ujmUVBOMwCNxhJpF0IcpslrIveRk+/T8cx9RV
jRvMbG5OZ/7Lmdns4UhjcbK1oHYzuvpK6TAzFO6FtaYwzp3PL8c5WWwpRmy7CEeyNUiKWpHmAs03
u3yboDRkAVpm0le8jwPw+lXYM2/nr2a4ITv9yOlTa2jJGlPkpLkykqWBHkszfJVAPIPasZ/widNB
8D3IBx0KtsIEcNN41IxM2WO/zwn5gR+qLHtLRdEL3aeRAlGF6z14CT4w3WWbHxobqyDsamyvssRP
rjuTDp3WwjOXnokAPquXfjb+wGeubDo2lHgmO+SR9PLz5kcrVOQFkU+0XoFfDKDIW0f4lInHQHgk
HspYvGoOSgmwjznmpq5eZBtkSNoRH+NWeP5rl9gqwlXoOlZvHuBw/1Rh4pGSSAfbsQQ1zFFzrkrL
elGv9HC8Y9NcrFwqrJmkAd7a2G3CCPGA6P2nYByPXnD79UjRzryYWFA6FpOBijLMOl0txfGoGGzT
snWYAATQ/e6hjdOD0ekP5G18pxrRztQhOmDneYbQf1dJ3wTS1GH1J3XX2g6p+YB5/cXSiqXm54+j
En/TyFrkTV2XsyzWV+PgU9gp7EWgek9la6fcXLeZY0pc9a76Xlb4q53ogK2NLpXpP2UtrVMFIKgh
v8dd92DVcj/WzYMeUXIlYt4MCVdUErkvyQkysRHWJj8QxgGBTs3C7/ByhodEN6/xkhz0un3AMueV
7+GQbgxDex88beUqzh4eTDQzSv2tSbVV3tN6DLjsrksXKwgIkyTHvBwRV+BZmE+fUze7aFE5DYFS
2vvnz7X2dZVVB9S3i6qFUKEj56tjue0Nd23RFmxK9a0K2zVRJMgkzBdDJ0mBSKY4SG9GX7/zLPPW
i2BD+OWjMmY3uF1g7vj+o99Fr6WfE3row+RxPeW+JjbKbJx3aRHTYIryOcOOeBe1Eu9Weoc1Lrtn
D8qYcjFcXRghZ14UuoSWSvHJQpXpnEwmbgK1VC8H1NFgyDKvHLY15NK5LalDJqV1FSTynZxnG0lG
iZyFCNhZVJGN3rtGt77wWabX+ckEauiOCW5CwvKQp1sUqiwtmTBJtgYHgjx9GylKMBnVkqVAL9fY
WrtFeE8OX9699U79Q8vUBxD5RJz5wlxmbU43kTyOTVf3F15i2p+7DoMdmmrbuiagYp7O7aU3tIrf
2OnawzJAvSsXSGVpvCAu93YuQQ5uMkInBN5OlB+cLV/pNk2juhdeahMc+fQSwbflfSaExX+ne8V6
iETnDg14WfEIESBZ4f9LwO5P3BBMHbM+7IddGiNONLJNOdE06slzbrYSWXEc4mi0f1jJLsZOQFm+
v4P3N95kroL8CWOJbkZzXaKcdckfHm3lzmgJMPKDWoc4B1vLzMYrtyF9L6FifuHm/7mENtgfGSAZ
LGobun6yDqsiMuEjPFUQWhsiPyWt9/INBtWsjcsjUdrHuCH5qzBGYDHZ29cH/3MFbU5vU80BCe1I
yzpZZ0ZtjrtJC7GjCNpN+JUW/TAcqdZdBXZBklpyPyqIh74+6Jkxxaod3LXjsDAyVPvkjPMqyxqv
BWKeRUg+0RLmUfU22g3Qj/DWctFJp3jk+jeiYQ+oqN+/PvznEvD3p81UDU5b10zNtq3ThZkXxHlq
xiRajhYhDsBSGR22jvROnVNavQ1j+9BiDqC9bdGTJntM66hOFAQC96p4Lhvj2EzfFkF0O1R4+fNe
UDHJ3obh3mhuwPhtQyJGZ0556W79OU3wwdl0sGi3LD7+NKX9sv4pLOrWdpPwwTHd+wZu4FG8h5jw
QVBe2B2cGxgGRT+by8RKyDo5lI9U2BW1jNZRBNfAweHhOavEam4cdN5YxthR1vL56xvz54KZ04OY
bgA5nyab02WXmQPWVESEEohfL/O3bNCOIBkWaq49fl7yyE2Wpu5cGI9/Ll9NlS25oU6LdQ588hBY
FUWM2nWitdI02yFuidWIbgNbvf769LRz19RSKXcZArKgflrGZdnVBwG/e+2l1sFu2cNnPGgU3HhV
Zq+FYlxHpn4VEjQrYAuYFbNsaeC0aoZNgCgQSJUFB250nhX30sg6s1ziGmgq63ehqzY7wt+HVq/o
fRqG2H5LfEBj4D8YVs8c4F5D5t817avmhoh8QhhR2qWhZk1v2tPncZr6HAtIGG+ak2PzAqkllKNo
LS3gEiZGPyogsBZUJ2Nez7pNDdNthkETXAMkktTweEsLVMWJd+tjgp91LWF+wAdvPoG3QsMIKHio
DQ3vcZ9EEGt4E3gB0bgmBTNNLxc44xCF5E165VbpPRlBwbyfCDKf0DHi1DHQ4ybBJxZPjrbjJ8tA
KcTS6oAXff5zgHgSdhLQJ0zklFrBwXXdt7qytmULkmHM1MkU7135wpjyZ7EAK8F36noo33rgfkrW
rgFxybmuFW8Anq/yaRtwYcBND+kfF1bIqTSjCWmeDrgxhOHqm0x0Q6d8c0P0cqRG2UQbl6jRCoAo
xCttsxQSCaapd9w5SyOv7r7+EGcfLiIHaF9I3fljN5qYBYsHL4vXeDqRVHHaaqQdhVNf2LSdqTcy
gqXNvpdJ3abW9/sIxu1mpHmRxuvOoOmENlE0IDuYp6ui3bKEOsI8QA/OvakN6+A3+nXpttedGC99
kD9XKlOFXqNNJCh+cvV//yBjqGIjBs261iq4Fw1fFn25qry3KBlerMnKWVXx97Kw9pMRPhHf/+8v
OFfB5IVuClU9rcjxGNht5DObDZH7Pl3vEn1ZUroXJmv9z00yRTBmRvoMlO/Je//9NPsqSrUxY8aw
I1oMEs7/LM5j1FnOIRo0KA/MWaFRr4PWnsLwGOWQ52ctGhO9hCIeYXhg57AeJUveqX0XmPI5gZmj
u4QN9MgDKw2B0+Vp+NxsQwyFqdF2OFOWEXYpQPi1EcrOZqt09VbJ8zcu5TzV9WtCMi/N+mevk06Y
Oi82aoan9yPmIjk21a/10N8qWgMSOcrfGsqmICEFypo4+N7E303AL50CrqpjRWoX2yBFAPP1wHCm
O3I6HXCjaPKamkE4ycl7TjY6gCeviNaYjHHpAPoXgB8gUBKBGQVovzBJZXV157OaYElwkKJaqeLV
EeYxQVuTfRCoi7wjadcVy6WQFySoaaL0Rr60UkPZ3ls3lnRvhlo/ip5iRs5gUI38zayjJ2nUD0me
vclevc4B1c8qlJNm+VoKQmM9BXUt6yVK1ZQg5XHUinsDWlMugwk8/BFkNNt9kRjLTLev8RjftwYI
mNwpd35jgLdQr+jwL0iPBHhqP6cB21yGvYritFfBWurXPsNhRsAgrJ1vn3927GT5eZXzgoqKT0Sz
eumtap699w4VVuY/vH2nS/uS/EBKCglvtqLcpsCWRNRuO5qci+mBKLsOfZA/rC2tIUs0/G5zpUOp
HcMyfSMF8kfjV5tRNY9KwCqz7piwi7J4gMVxN5plx7JUEiTt/wi/axLkyJQFBOnxDofXOoNFFk2c
KSe2UUYr9nvL4BK5Vc1bA93jNBcbDt9SIeCDl8px67Q4CTLvvq7oZznKhdfAuQWGpppsIzF4y2kb
9/t0ETtNHwYARNZKrc20Pr33SBxUw6XmFY9ZObypOVodNz7IbLiwx9HPvII0JsNp0Uyz1jhd7+sa
T7WJfXs9uto7uLYXYP9PjkZ0sUwfwvxboxlrYz182JOxzEK447+omXOducabaOuHtACoJ3K6fvlU
qVpVPQIK3U2vqPdgqZL1g1/Gm6+f1XOzKzUtzWa9z3rsj213C221L70sW3chijZiJIuG+k7SPZRR
uhnzaKt2zpXh49BCpTkQuZmjI5l1avMQ16gjHB/rjH8bO+OPsDdfEqG+j7DgQvGoJcNbVKkX9lRn
b6+m0ZakF8Oe7vTtayoyDEpRZWvsdPvC7kpEQ09ene9UNTh4LLbSuF8OobcahHUxV+jMwppjT5Vn
XbMkc/XvY4spr6srs2BsEZ4y1xnNWm9e89SsrGxhKeEDzvqtP6rveay+U6e+gti2Sjt3b+nNA9b8
WVQLZMzApw01vfn6Tp7b7PLh2M4YrMHYuZ3MuolLhGGQcSfHOnsBN3Y1jNZLaDFder4zY396rabU
ljzL2tue3Jq993ThE5zZV3FnVGkImw2WOF0G5o5JJGpKdakY2ofp/nS2XHsVEPP6xZTtg6pGT1li
X/eR2Af4ydB5ZKHxElbje+14ByU1X1Ig+4qJa9bRLjydZ17HmoGqRhom76Q/uvMtfMt0pA6NErph
X519WFZxjCsGUOAVB9Gkl5rB5waLQcyWbmk6kpLTiYiR4WZ6NaZkCWPr81DDwzOZQV5d5Lb/EPoD
/7O/8DhP9/jkzUu/XrUMgw60qctphvpl456PXV+qLsUrHMvPIzrGHm+4U9+Q03ap8O2cu9u/Hutk
vEkljELTnAplEj5WRYpxHmqQutjhaMFb0WcA2ASyRtNY+WqxH/OM8Mta7MQgeWjtBZb140T0TUzn
yqOfV+bDRs3MZ0D1CZ180knALcXjKteaAAyPuqmU/Igl1gehb9QUa6FI7BzChsvjJ/kYiWZC+xE2
X/5hptp6MFgXWi3YlXDcVL62KVJnmWYt+bTvnu4sZZWipHO2Ag82JRe9z9Z1NqzUQu7yst3LBOiL
MqzKsdorXXGMAPg0ClZTDKBxe5O0w8ZocKkVzc8wrI9txaf00n2fQjBJ3PHBiumU6JJIowyT9jxw
QNjEpFvn38XGj9ieZaaE+eKqL0TZvEaVvS5BlimDMcwBact+0aqE5BgQaa4K/GifhEvJqVyZqCRx
45lbG02QE3rFVdKjlFaTtxxpFpXFihysejd6QwwLNeU9Yhck+WSMQPACK9MYdaBIXrDlCcYJSqtl
FXodws26g00HKKobQgIimui+SVgkGtIEDBKrMb9iou4jS4SVYO393vFXkIWQjFPBnhHC8OIW6KxD
aaxSYoGEkh/A6OHRYdSPIj2AOl8YOesxR+03Vcqr0IIaF+EXbskOktGHxB7kBNVRuGJnifKjDbKD
V6YHparRUrhonkws7dmPSmjPeoxvMY2yp7DfwDKcOTa4WxoHzw5wJDfH5A2kWPoEQfO7IvdGJdSq
ARxAnPFVrWymIdHbxUEOzk7YAyZSPuQ0DwBJX6FvXRkR3EPXvyZy9SVzvH6RNsPq6+ny7POjOY7G
5GAgW5k21b88q3ZRFfVgMyHplbsobWZkv7sbchIvUAmZg71sRrnjFC/Mg+cWKdQ/2L0ipkCrdHJY
QodhqHgDLjLaP5oq92lEci7I96/P7uzryGKFadCxpY0oT45jIg4CXi/TdTfIddM1eKIgwSe4damm
ZMjpgG76B1nqNwGxOIV2eaVwbsbnperYXGOqsKcbR5knRZJ3Fh0FPBxxgeK0Qf/eKfY1/3uPUIBN
n5i53njP5L/0AxSvIBGv1RJAsqD42BDIU9flXaQTqSXsnZsQJV9ZwJJdgmg6yJmzREt5BCt37cXp
e+bV9w3Z2HDFd5LAVh38LfTbEodCSjXfIyjEw0CcdM1iyOyj0YCBi5gum2HqEcYkVJfQSv1hcjqp
w5uRjut0JHDHd+aadPaJryLkf9erCGFOiwGfXK+ZYwT3RX4oRYaG3cQ0oNbj23Q3M8hg+L/6aCFC
+4mtVJTYQBsG8FnhoYS3BLmXlcg3V+kQLkwdO595w4Cjt9C8gEJNG94IFqlkFYTgFKhCVYlTL/Sw
9agygHHUQAjHbrAi8oMUAgTqdZx/YKQCTKrC5u5bsPwIIzrPJNKgNo9keRdXA5p/J6898A4Sh7YG
h4Leo9Pa20rFRBmX3qzp8di24dMY5dA3kkkkjuczcDnAhBX8epSee1/aBlt0id6NoTo9o788g4Fa
WUlKIDP0Q3pM+mNix7uhU1eRRlzN/9ehTrdobQ5vOAP5uPYdSIopfOGUGjuYxHlXKxdO6+wq2WZf
hS4FORrbud/PSy30PCvMkvOK1pVPmp6XLv0+u5rW7aE2vGoe8WI42cENXzjNc6seqjSUpFhqsQ87
WSLbJbKCNGZ66Wn7QkBPEiwvdb13fLnTcu4vf//6wp4/okUlfwo2/aPaAJwadQscw3UZlhjAyiNU
mTfNHZ6zuPyoeYdAdVp+fcjPqeN0nTXpY6l1olZ2TsU/Y5VD9SdBYR32sT83CTls0ThitpQEjarl
bKzthwo2E1lwXfwgxLGIoDiWA2uEsptafZgj8vqg8KKqMLviM01qVqTBuJID0gZLyaBOkDziJNYu
QvRGocvFFDdu7Nyx52M5rjw3r+eO4HnrcKWRNUBte9fC0V3wrOyCAL4UzdtqrrkPZYwxroYJl0hj
nSX6Yy+Lu1RJh5lLJRZB88KvfWjCUokWOvkJ1GY7XMeT+7yogCYhACQkLJuz+0zncPxfQwF1wgKO
9/VVPTtqGbMGrSBa02hQfx+1Xe+SlebLZN0V+Uc8PEloI5E7bsDX7XVzWTeLEL/jeKmQeW4AwQOi
kElB1/xjZ1C1yuDnup2sIVR/hCO3T47V2xDXb8mkwejL/AD35/j1yZ57+9N5QvGuTl8+V9e/zDyq
LCMEyZAPI14hGbiauUSnNb36y8wieFu7jbPiOK1Pvj7uuRnvl+Oe7p/D0YzbzFITjM39SsSMsVBU
+07Xnsus3X99LHmmQk0KsY1IjG0ps8JJ6bbuBIEehDKtjTS87/u2WwTI1j2qsXoZ18S45D8twtzo
Po2rQfXxsguYGdQNNW6061bOzKrWhvceZ9CPbLu/DT3jAKuyT1wAp0aMyE/R3j0bL1ZlAstzrdcQ
jeRS15Hl9cTuVTAG/RBwjjU+1g1IkzF6YG6E3Qt56spPN6xpsUXjNqlwa5Pc9vxpLrFFqBL7hO1O
7qMMN1KhsN/QwF/P2HlRMM5Y6yvpkZiNCksIdWdXW3mtRcZdXZGmRzAkUqplanWv7Wh2hMCx7dFq
a4Xca+/aHiTnDvglmSa8gmsYE9Hc02EIR0Z/MGN/O62bi9J4FqyI+4qxQaTC0vP7Z9MbicGqj2HW
7Il7yJdOpOz6yFp24GcDxf+pjOWwtPx6S8ZsvbdKn7QozK8k9F54xZx7aOQUQE3jgaf1VNQZx3mF
7jKnrp6zu8qM5xYcRa2az1Zu7Wj4PtdElF2Y6fVzg1eiycAN4dAqPh1P7C89cguZIOzY2esA75Hd
uvpCq+YFJNxgSofSphZcFci17YZEGibuvg/CcO2FyUPZ0NbMddq+CakdevgzdfMX9PaEW7XjhJaI
drB44SU0ANXBZi3jFguwZkGD+Pq5OOMUMPFYoPPQmW6oVZ48F54yxGgqY5hHbnKFfgqHu0rFuy+1
vZlwVuRv5bMAU58ywF+PFJ+wPSkRZg8ZFXIPI6Ii61XbMAvX6QOpeui3sDqtSC3AiQu/nUiP+Kk1
rlzbAB6fQ7ysFQIoYnWKhlbJfQ1af/31Sf2Z+A36EdGANi2mBOWfacT8MqNJexBJrRvxutfDZUFR
HZSaONYZURal3l9p0s0XWQI6PNG1ow9fgT18ir3XIxukTqNVELENgFopfHFhHjonxEC0TetoWiU4
fxRmvd4ac7dlss2Ff90E8ZsSFwc/wxhtmRiRazJOSjjeldUfgT/e+n19Y9H6mrUuO8+6cp66q8RP
P+qIGwWlHplb8jGQVuB0/IomFTtCa1D7mMrPC9dUPTODoo1AKoDAjcbOqRJDDV3PpmyUoM8uCVKK
8Ps1A9OGq25JfkYjwtXtxyzYdP5WdqAHsjAab6QKu6Hz39Wh0G9poNHdjiEGGe6Uz9kUqN604c0b
eVyG+Dv5kOmyS+tb6KhwT0hWlDk1jtTmabGCVlmEcFXJ7eRhG6COWyK4Z7ICUJlmzjqOpEnabspe
ShjbTCchx/CpC0+dL7gp/haAGpC+mAJF205cU/cDn+L9c1UYPlpDqSzVIkd5qhj3wgqeU2RIM6Mx
tVmXs1YSiriO5A+nYwq2w+bds9SFa7GaSds1QrZFYX+DWPrhud6292A/eaG18IzsML1PWueRGMxv
06Kwjo3nqiyPWtO86/T66Js/t4Gu0f3nFxtqffRZ83ddu5F5TYPc30Gtbxde0P28cVVjL3kbeGYY
ragWYkkvCyJTpHMgDpntI0RAptgW5lder8d44o4O6rc0G35cGAvnhgKCNENFtMKm9rSrNtBMiKva
SNZ9mMVgIY0ZeN/7xKv6Ffs5rk8gD62pEOI5zV/4bKJEu9BjPLNowSAo0Jlb0xv9tMBL3HVRJNMC
TWbcvi7On2wHxHArC64NctK1HIrliI90FsBavvQUn5n9KZXQ06GMywrxtPqe0mNvuiRI11FDiGSe
hmszg2HmALpfGAX2qgwz0rWwHiyegavE9YGHVms3z8h99mux0tNw7zaFvjGGKQKwlUAIyeVSrU3b
9O4NtMwFgUnHQBAcytpixaqGNWFZ/vMt9m8/+n/3PrK7f24Tqv/8D/7+I8sJXvX8+uSv/7l/a+uP
4j+mn/nf/+b3n/jP1Ue2f0s+qi//0eLhvx3/hsnrbzcPV8fTf/nbb+cT/OsTLt7qt9/+skzR1gyH
5qMc7j+qJq4/PwnnMv3L/9Nv/u3j87cch/zjH3+9vXMbIBJjff5R//Wvb23e//EXi3qLgtS//XqE
f317Otl//PXwlv6NGbj6210Gu/d//PczP/zxVtX/+EuR4u/oRW1VpYjFl0/BR/fx+S32D3+n9u2g
t2V1MvUj/vpbmpW1zwcw/46iDZGIMS0hDG3q4VVZ8/kt7e+TPNERFu4CU7cc8df/+pi/3dT/usl/
S5vkLgvSuvrHX8gLTyptGjsZpEaqbtGQsfl6sp3xVDw1RW3FGw13+jxV/B6QansfekP+YCRF8RA4
2NGKLna2ipkBn0u1eBkmXXzr4FNbKDGJj14UMWuaQAOL3LI3wpbfe7+vrjvLqpY2nOtVTOjKzqvL
ldQrfV3YClom2u3F7vNLOQb9hiW6mKUNxRzD16vbcPQqQJxpfFOwco4GI7z+/KIoXvTPP33+1VB7
axG0SJSmdhxwuOYV6m18L6mJQp/RjGud9ALELuZj6CqgJdN+kQ++fTQ71spSv9NxMIJzdyxiTaFI
EQmAFyaNjs0UjFEENPNlusmLV1vNXsOh2WIPwuRQuftKgXceoUyP9AzL4AIp4DXKqHdFsac47Y6t
aG1t9BF0UlrnMFxs79odWec6Ljge8J9zgmyuWPSmS8cuYeJgMlUNe6PDVyuD8tUbonHpyP6nHUF6
V9h6NCuzMHa8hd7GsgcDTJTNmMMy8dOKOkn80NfAczK66KNKYGLgkw02fnSd+iOJoQdY4/MwRQTl
wXuawn1zM+3gkUeR1gTHQOJeSMz4liyAsESOBqTDaas3Ox2u6si4Vyr4kxiO7wpj3zfKNasrbKo/
UXPwi2tP0kNcUEp1AO5rz45VQuQrTXJJMEmA1+O9fN0GWEBsT5FEb72KgICMOrZfU4C6DWhkmSZI
jhV/F40GcZvQxznCreslEC4G+y03LZChVQx7g4AYDBwhsNkkzX/6drT1gwHADaGxaSifYjJToamu
XRCyXdYrxHz4c1vLqplphN+MwL9v6/S28ghlG/DeE19GEo6SLDnRfgGNga3fzAi83ei8KkzHc7fM
9jKPILNowVMbvpqo/mgQqGtj5BYAEZ8DmkYSDTc0lLsGF/IchxgpoyL2wIfcRlH+3Q1DZFatYcM1
xDFgZeN95we30dB8Q1gyC7Bchor7Sn6pnHflfYUGbWaq1DNg+I5E9zqrlHI4SUbFDYt1d1eoLdAG
0seH/if9E4iBNhHoWUiKW8cOMIQGmCb+wfDIUajpX5IfGd25bnkncy1ZdE23IKkmXeiYrmaa025C
rTraPA7RW9a2xM4Rm2X7FF5zL98qSsbiQ6Y3TVI9dCJ7ykmMA7gC0173x3eCW9i4Oc287ojRS2j0
LHAVI6hAcsiIIQ5mAXVjaSeu3AkiDdQsJSLF3QZCz7m2pIjGKgJ1V+C/rthOWMmwAl9965DoOAvC
Zy0kPo+KNrVrP+JuyH5TFlp8xeC9A35wrVT6y9jm3qrptcdUi7au29tzt2o/UOCV85EuVlLeZUV9
nZj1ey7AcEWOTjJRr3ULxS3qea6OP0uhWddWJJs7knSAKQUD9x/nuBwy4xp0/3vjau2VG2cdAX7B
eF1q1UfsagAWqDzljZO8hnoJ3YdSAZR+nim9G3m81XJ8qVCgLdQh5UT9qieN3smeooJCQeKVARnN
/NWXlFD2ZaQ2j0NCvIOGQX3Xe06893mtDzIFYZOU4vl/sncezY0rXbb9Kx09xxdAwk/pnUjKq2qC
ULmEdwn/63tB9+vXVarqUvT8DS5D5pZIgkDi5Dl7r+1XNrbRSIHF90khkWxtX/rM3iCcSQ+WQ4Z8
RBr6gvXJvyMP3l/FShAuppriIMV067HuLNt51DhlUl67wfoWaJ08tjVbHk9G2YU0Z2zJRndtUdgc
u7j574eQC/PtW9XlwQKKOS/LzB8ns5d3svHknULjt/GSYQ4I5mdvD/NGhwU0tHa1SVQ0u+Vs5fUj
9MwGxit/7gQfuzmB4IfHHM4XEqkAg1eSngoS+1DJii1vStw4dzbjHIUFW882wb/LeBZEo5eu6PfP
Un32b31oDBvTZTf89lvPCx41IQZSJ3WYlexkkTtGL5UaUwJrbYicpA+tc6dpt0mQkzbtGtamGtud
m5fTj9FVG2wt6sVuQHHiHqzOMhqcnafqaW+PGNztvBcLRqkEjqWKmBpzlC9+oX/t2N9dHDnKTSSa
+KC5Sbx1IqLo7MjwNi24k4XftEAF+8aHT4Lq/lgQRXer96G5C4BixmPyJVAeS9jYDPU1m0KEor13
yhXX3GS0V0k6/d0wf45Oe5exobsbfQM1qe3kyxLBNqG1/KLBy7pIkLns0ywPdmoglUzLM51Bpc0g
py8vIY2nczi5u8GgDWNCwqGvxJQT8UN2hsZYpm3Akl3d5IOT7ivb3OV67N4VExq9LvQfWpr3+JVw
N1bhPRMDfTmOM7xzSrd+nIiLF7TiolmcbEVsXNOhHYhVjpIVohDnJYnsq+/th6hOb/Di2qshqeOt
GqnOJelANB0eiG22X8TomUsBIgXas1LbKI2oQVTiMuhJonU4w8jZ+kJ6l8lNgYTsCHk7ndRzD9Cf
dgpL1rTvrSC4Em+vXb0wOmh+7S3ssCzOdlmQTio8WIyOhFaYGSPELDndVjDe10QEFGvZgcQpZLET
sVXgjg+NY+vfJUwrDyBY8Mro3cAC5QPfs2rrgNGLP1QEEQy1+cGUlbayFXmXMy8ohBR/YL/ZrhrJ
uW4aGXG+84NoyvrYwd/MXGtr21216l0Avy2t3mOBs3oVWy7cPcRzqKyQLgRIu86dyYVQW7m5kqoU
BxwznI8dPRk71wEqk3+xLQOAOZyUEzhDbJlZMdoHN7UJ+fHxNVcIHc5xGG3D1GbSGNATHEoqvxnB
Q6LqaQgE2CaisNTFau0NR7g+EW1VbpWQGKJFwJ0+G24St1E3XQEyWQv7pxruVk3n+/T2kObB2C3q
ZLiBALAO0PzcsV3ut0wOw7XfNPCMmtY7GLVj7XWqOgg8/k4vvWSb9UXwJCeGXaXrL1ulu2cwLy+O
lUL3E+vYscJ9nRPta/rcfbRYzzel4IgLDJA/PfyvPzMr77OVFhDEaYDhQKyVvU3S4RM3KQ5yMU++
oupb5xra3jCzcoOJNHrRR3MXTkb4FT2zyY18cq5OYzj7vv+kwpxsiLLMP/XGuIZNEH816ZtzG6ri
axyq8uhpBfmu84qkUodoMNG8+MN0kwOOuTf03LnJCD9Cv5BUn7yENskkvzVJVF7spFnVMQuDnUnA
1hEEtrzQAzb9M8RZ+fft/BDQLlyMEqsCbUeiP03gkxr4EwqiYS0HC9z7FEFlFvG5D/3ZJGbcCZPd
cMJAaq8nDgpKA9KZAwAyGHPnQYZyOww0bpsg8Xba1DsvcyxYCU7isYvccG16XEf5AIRbNV72qFRx
mLUNiygVye1kJPFZZJlctkGydRqRPEtZf8rrvkY9aPWHwIyeNQ/+riYqOjzti3DM5CwTj1QC8nFd
I/OvQxXmD3HSpMuuIa2njvpwO1FcrnyY+K9iZFhulMEzOjp3SwILWgivMhig9+UGyStQ4Ehq11bF
2oaPmASCtvEPOWVAJKFL9sMonspxmmhq2/nh7VvpsPS0qQ3pav5tQZJ6HbXF/ejG04OvEBHWqXhy
eCEXKvSXwUtBwVSTA8JTu1gDlubRTFl4gD/BkXYnZP3YD/1Ih/4aa/7N2wOlUi7PhkqAEup+xlr/
UoLY/wpBCiX0VJXXqs+aA38JOXLLwB2GwLRt8h6KpzIf6PaVt92QUe60JNnnRRFtwkIkRy0z+rOu
oCNLqcMstaaVmdvDN1mB9zKLrMOEa7GK5HZE9BvKJoU1e2VEXbYepjQ4gUE0h94+AUcBRT7QiusE
mtg8EMx+y0pbB4zvmyw7MUcvYFyb+QGoGNTnRj3UVSxv9dheTrzge3Jr5f0UMacfUR9ME6Q6Eeen
2lbnInbT+ymN70O9XA2IO5aR2RXLyRrVrocmhjp3WpM1NV76sX6NRkhaBJSWmqO2hpU7V1kCC5B1
Jg+xRs6TygP7Wlfag5+l6VFhrLuWXelcxyo5lUEa742MpK2aK2fbTq51HyZgaptkJAy80Nw12e3l
RiN6dU0CCvIj0yp3UdVy0RhEaYdVHqw9FQb3Vqa5p4RhrSua4H7KlbY0Jldts9RejX0knqs6F/u5
behRwGzyckaJmp664JvHM9mUzmtFmSmG6kDvrf+SEWVX1W30XVTqxUqFgZko9EDBF6TSKzh8dWGK
Ew7MeuGhvdgOtkPafC8TPOcsPC3oEpISaIwX1qA9erI6J0EHTq9B3FCqzrsMVtqcKsk7Cc2g/JJY
jJn7BEJdSz6AL9bEZ1H6EhV009rgpC0JNxgo2QSr2WePLcFoOTJxtqE2XqVy6k9aUYSbJEExWQfE
Igtlt5uONJGj8IiFzevi2JOFtdDDmttJUYht7ZMh2taNtbIGK9s2k8XhVho4yyi1TtyXyE4t/Isl
soKRWILgTicEVNaaS0Ghldrhny89I/2sp7nJ3SHxbg168Pu8MY4GgcbbMYyhbAxu8UAk27jIhh7O
fGVS5rid9eRNVUdjDO56F/5AwlQCap9ujKGcT3kKfMW+p7AIwa5BuGnY7ikhPHUrg0UWhQOau6Dc
BL2h3eQhScdJmUqYzEP4WJfDJeETvjTaU1tOxSU3u/xKTPUCh+6DoeJ6W/Vv4py6POHLIixUkK0w
iFMqXXF6+zZw8kOYOP1Nn4svvSOSU2awfBOKZH8D3sJIu4UfWYznrm0fXE0n38KDoNChxz84ssyv
RszQIk24RXC6dYTLfW1rwgZzKwovY0IaRdOAt+xTIY4lqVB0/g0PaBy1nK6V9lmPuwf0DmA+uvQs
/H6iL6wapGTFxtNU+5g9tbnrb5MwSi9BujKV7M7KGvYy7Ps7yW5iUZbwRAg+qS8FclSrbreDNzif
Et97kn3mbzMFg4JI8i6AFZxSO313nENtghFSgX8VJVqnKHP6Q5XAeXbSqltj9ouuxfxgs2ci2KJK
NmUTyH0Z1XuSWF1tac+DkTSYbglOqW/dFaPJb1XgGzexTRKqT2buKjGreuat+WRNDS9sPLTvWghY
0y5AUbb1tGPQKg9iSNJ1WI4t7QzmLG5m+ddpshro1LH3GoTaF3fIo/tJc1dhFDhbN9OHjVN22pMs
MhC4qvkq8BMtMidO7jt2Ubuoddtt1BCzNLctF60vWQyMlmw0fc6+e/tKmepKoeevC+nU19hK7IXn
+fFaCzx7I7LudSqYTtRZ1G38wWzvBkNxBda0i5OpItTL9f27kDDDjUWJfFTOrU4azA1htwLLTINn
4uq4Y307ER3v29O09dop3LplwmXJ7uSsdA3pFPo3AlC6b4bb+7go4va2gtWu+6upN4xzgZVXAFPi
S33uaySlmdKJ0V76SrNv3x5M1JfLwq6rbRH16kBLjBD3iFaC5hX9LQGuwbqe2vzs+pRzpkuuXNSL
9lCNBM3qGpTDAG7hOleyIt7GWoqwtW7gObGljA1WndDB2F3Ac22cqV+nSOsXKX6gBGXpmrLEfglj
QDVJR8RUN4yYRfrCPVQ2fdLl25eqBqpsOo96V47Htwc7rGGfp9ZDn6XtkxZlELrz8AroS1vpmnKW
KS6lre9CWoynfvzclaeolcc4MEIEa21x7r0B53kmPvVa3j8C/ziiI6VEH0jPDijZ6jI4kLLZ4T7R
nxINEnggHiYcDOvZhIliRXAndAesd3axjZSANU34aA0XBgCCXCegT2z8q6BHSrqKqHRSOohx1PLh
UyktLAigrEkttlfXuJEAGhi/ZtpmENwn4o4A1LD7zH7zVUCcYZzCCVmcJmpomgh5Oc8+HkQwPqDB
dRZGKqZ1RbrAUjQ5ZNPaZHmRO4Znm6FCQWIUHYacJtwYqNgGRhsrqxvmoB5I5xWkotEjqM6kxie1
EbqK5+RrHSDiGnuTwTAupfUBEyUZeyS/3UNXV8dBNPdRFKz9GvTu0CTtkjjYfmvAOec0mbkS8cEV
RIQWhKSEkkRBwmjJt6iimzCAix2Pz1WHI8eaogtZV2Jl9xFsTM6OVf/Uhe5XUwzOIiMWihBt/UL6
+GsZjPVzOslwT1jduFKVVM8hArqVKfVq//ZbOaiXVrfgEtMxI+hRc+6bkELDRxu1q+3Rufe9mrg1
t2KULZtpm5QgXPADRRe/DG+tgWI3n7/rtOhYlZNaEslqQOOf9pGsPaZ0FvgSOXikX3TywWZMtHQo
mjfBCI+6kfmpy2RKym+oNjLLq7UADIpZkP5ja3MwADVoNGWy1ykImrOGAmo1pPBxM6fDnjOuYFCK
q88Hf08PLV8niSU3VuLq/0zK/z1e+WVW8P+GO/9/ANSM8wAIr9E8B/nfB0CbtKijb2ia/5kn/fRv
/j338fR/MbfxMCyhYWas8p//8e+pj+f+y5mxhVjrBbplc+al/XvqYxr/wnaPKwZnHL0xy2Gw+d9T
HwZCbFNmVQlsOdZp+/8y9flNaUB6pU1wLw4wky+Z8PwqgpD9oE9eWbQ7OyGkocqIE9XigvtKWV2a
gahsJw3DbURK8CkKdINmBFGPBaFYcXlFKxUeRduetSaBdFzW/ZJ+f36C0basUuSFfpurfWN0rOyV
t6t1cpz9sPvIzf1uyMvAykK8iR4dYRoH+D2LtSIf3u+modnqfFRLenHE6BJYowUt2xZBZsyElLr1
3W9uoaWrnz7rf18Zv0zN3llH/3lyKLCM6EAo/mYqrs24M4zMhinJdtXrim2VElZQjyE3LQOtRSAv
pUOWWVKRdmlG7QfKnPcSxLfn52ND2YRSBD/7PIP+ScQyGezQRstqcHWrqzkji4zeYC+esxq6kpAk
yv2ILn+UqbVng8T94P3PwtyfhKX/PD/vfgZUCAwQ70Q0Q9e0SQqFl34VAWVx3d3hgEBBO6JG0S12
M6YJiN31oq9156XLfiQsIbO2nr7OMxNoQ1l/pCX+8yuaYWtcXAaApF+PSDOEQWCWTUPAicWtDqv/
Gsxz9YGywHg3LOWN2/DWMO7jXMa1+Z6NoaRn0mYLqHgno1jhnYvX9eDET2XQLxOnkQdd5sF5wkzm
ic7AUKD1V7euh2XqVuJUmla4TQfHOcaR5X1g1JiP+a+fiS0QF+uCcTGn5HvVg13RfA4NOtqq+uYG
0lw4WviV6gape/AQYZFaojUrPzgTfj/sNK0ESgvIidbv5oUgTOLeM4t2C6bDXpKVC1IL9tn67+fb
n446xZ6PAFX3Lducf//T6a57tBCMJOGtzXfVyeNt1IWjFswjqw8urT8dxZ+f6t15hGNQVtJO2603
Rj7tIPQ1bfytnJFKkEwUY49wFYXjB65I850J5O28msWnwGzwoDjvF2TCZR2v77mghYsdLpx14n6m
HxsE0pupFBaG8kvI9PmmLPsHtncxjbJux9LgE5noJmiFbHPdxxoIQEfskpTIG9mKTeew7rJ7hMw2
JKfKHgjtaP1uHWjRD7x+IJQCcROM0DryWv5QhjMhxb9i0yBzOAGObIwiOiF2lc2t0WqfrcqO/qky
flGZ/LyUvi1V705bk6hxRM1odcRvp62npCOKhgs3FQ1V6xDdmg0UvlDyrogbvW0QOlc9sa1u5z+o
lKkk7dBrn3fuig4lWdYoC1VTLXTNR6bK3LpkK7Iyx1jRJEWAA1dmIVAELBjeUMXZxZm8+R0kuEVV
6StjEuYJamZ8M6ivUQYmS3o9OU0vowOsQsTtSRPx89/PZnQHv1+qps69a16sbP6br6qfzufYT51k
stNmW1Rutm7b6dhX8fehIIxA9USxFAm9NJI5kU8MO0a/4N3tH6OvzpjUNuUUa/TrvuXsngki/iQi
h3S70vhEyWysIxOpsG8bG6cluBMD4kaaqfvgt2RJ6V8AN4aP2YBrpHe5T0LYEkvBatZ0mJusgJQy
vcmO2dwfaTV+Z8XZ7dB5uNBLhMkn+rrszUdAxaZ7IxrdICIefssRqYa/NENXLKK+OvRtBwOxf/S6
I1DDGu9eG60KC1+t/ejZ6X1N6vPOdzRS6/J23XQkZTAUThPGnLWluZuJcIcVafPcR63oKSKXBf2J
1wybyZOPZhxdW7e71A6ZKFFHSM3Yfx1LhslamY+zfZ4dabtI3eQgvCthvA5ZsV3ZPkBLaXBVNRfZ
R0doG9lmKB+riBSA0QKCUpAtZOkYBpjm00u3a7aenXZnMAyA0vg1rO2vEOevtvXgFMpeZJX9WRiI
SCbrxUXrutAYTGcI9xeBy5i/8fgj9JYeHYlCL7ZpjBUZCl7Wq2iR12S8heMHZ9XvC5eHZMjExztr
nX+zBwwg8Fu75zpqLcSBGar5jsA9IxoeoNJ5K4ndKUihqP39XP7js+LRYoKDi44bwa9nsl9zdjBO
4rarPymzv22L9EdbO+dh0h7ZKT4nTPv+/ox/qH0gq3InQM0Dah4Y169PqaTf5VraUntZxMphC2Rt
i+9rrVFrOHFuN619QKENe8zSnq5/f/LfL1yGyUii0cr7oAicdxeuZHoe913B23ULgK5QP0ah7a0p
IVOsIROEVBXtmzbrQP/+vO9pPtwfeGJsStS58Ac51L++6UwPtKzpOc7gIc8+V9jazJh/pcRX75M8
es3YM9Aia8gpC6ezYvFcmHn66nRPsd0aH72a3+/6vBq8+wRboPGnJPr11SSRNhEd7CtmRFRB+rxs
SAJIfAk/PAPyuyBR3jgrV+8W0iouSRCs0tSL11nYPxSOyLd2qq/+foTEnz4a6mGAXZAPjN9w8BXQ
yCnq6MvP7JllmpKHjFp5Qy74UynHH53qHdBHBWNuR0jue+kz9OO70SUDWqXGpwSY/GKnrOYQeho0
8tYgwcyhz8Hnump0+WDE4qaJmERSijBNIXS2CbKbagp/hFYwrO2EP/33t/RW1vx6a/TAN0ASht4F
u/l9TSstTdOC0FRb15qQaTE4bs+GC/ON7gM3ZSMpll0cVSBMaNnH6ZDsJoV/C88xF37Gbk3pDo0h
ShenQyGWIAouS8RYvvLJbTVXbp+mG52J8SqRxH+2lvegM/1cSxD/q8EaWcL8kz+4zc6eRejS2gO8
QfafpjsUFdiBwuyD6st6px5+O8/ZGRMl4SJ9ZAf965kVGMSwj16vth2JW9i9sCESxMckYjdVxqkj
0kfaobUPYQMxzCLSrwh/xBFj9pCCv2stbUd5TkwXIqAVG8B+wbGBz9eNgmDh4iUbKkSB82YW5irk
7i+a1z/WYUrSWQ53se3n+sdB1lWiWxY28B1blCY6veTgSSYMJXqsBXKz10llBFwkVr1MA2WuhI42
qviIzPhW9f12Avx0NN5dZ32T9pYsRrWVrUEKTjrWSzExIsDr06/KxMvWrAskzJIjChMVRTzayqXr
2o+Iaz4AKdh/WukpwLlJswoZKP1//WTIerf60W7V1s/cbttb3ni0GOy2gb92KmM8RTbYqzJqyUVh
BIlR2Lhg+E8urs/wxYLRyAs/BYXOIS39hq3qeHT9zKQRyAwqm2ucOK+Wg5V8gUJCyE1VvDZGi9ad
VIwFnVbwcb31wJ99qIkIWCHPoqHdASM1vCRfZ170I82bcRm44tKkNtlVmfOSlagGPR+XgTkFAyMN
lJ2mvg8FSxTI9GxloyLfDH5LBJ/+bFrBq0GMhNPG3NtLf+021XPbqKVZhdFpbkzSe//mgQf9wFH4
+/aGPpFuWOA3bUf/zWJvwwZNAtJatp6VvEoyq1baRNezmKjp/76k/GGRJDserO7MhmEzNX/IPxWe
KmU8VBeG2pYy/xGXgKndcsfSefV65sQh+Wx5RmCalVsPf3/iP5S8vEfMtgjiLQz97zfOVSDb0g1s
lufcXrddTOqnN1j7pFFfhemiU/WClStQczg5LBAbicw6G9nJE28D1SkF1O163yy7jbZTicBvDOsY
lDPOIcAxf3+pfzjRHd0CkoOAf2bQvjtGDS1odDa62uahhNSGQkvFryiKr7Twl1kU/VAubO+/P+db
0fLuSqfjJwDiIHXAtPPuSvc7TQHD5Ooyuvasz5kRGuGBaGonxz1JL2B+7CjG1Vhj6TLcicDbC4Vw
rfcRbpmFdR1MSL1h2HQb1HzwFqPxITL6IwFZH5RA7+wN8wrNK+XWCTQBb/H78gu5Z2eHHWsSWtAG
FClhVciFMRXrmLrsMP7x9yPzxzOWLdIMuLcBmL/fjyMmQwM8qK2Z3/SNuLEsnlXkzpnFGRXOzC7w
pyFdaR+dsL/vyD2U8RTT1vyBIGz59VKJlQEJ2CqZ80/Ncz9at4bL7jBg8rcMh/rCdmVpSPafyRCS
ay2bYBHb5Mp0GvtwZMtLL2O6ZOrdRicibprI6P77gflDK4oXSIwCPTgLN8B73X4/tvYUqoQrSrNe
WVXwWFtNTHKDumHf+D2MqI47y9s4ZHB57nhfWkTCWxNmzBqyPavYD3PkEP79VVl/+ryokGfUPDI9
4qB+PWyN7AJh5nq9HVtJgmo2hnstt/epmsA+jhSvqvF9RPZS38hOlysKx30paCK2hLtcSXvMhR3d
m8PwvY2B1LeGvA3R/p1lfvQ1czpWXnieWGlOFRLYlRPYpN5SaJ5z7gt+bNw0HkblyA/9m6nkNpF3
lHCRDqYkdPwOP9cN0/tpHQ10ePaqaV7TwX6Z2rTYw1p2n0Q1R45G66Qzwm2PyO8mJUWAoddUnkjA
RZ0h/+8rMopHB++cDv/DfY/DCjUvGu3cqbadJG1yiuJ1iycNo1sbLovWfojC9tbR6h9x/2ET+w+1
Fl5yy4WMaejeb1k1Eapv/MVutSXOzd3FesskWwuCLcTJZOkVjrHv6/rQdVkPQYP+pmlW9iEczQ8W
lD+cMeylSCRw5mnEb3eGEsVtU3oWOc3ReKnfPCSJrq+jHoyGGxqvg5cb57HIT7El1Aen6582kzw5
3Vw2MXhc3zdNxRRITMo8eeMSItXKcCs80IellKdMogCLND9fymnaAxTZlGH1kT/5D6sMTjUADY7B
lBpy6K+XC5VSjunZJiiynbJl6e9J8sDprpC+Z2JV6x++Y7ZCJn/z3b2GmhInLu4/KGzv95JeYoEb
nwyes8v8L4VAXdeXjXMdaNpsoqa+T3OCfIyhQiNgM7ss2uCbCUHv6A7I7OAU+tdYe81jPVy32ShJ
1ITckfSmvLYCObdRgWUpWoDzbkhArWsiUgrUEguavaBOTk5aMrhPihaT0oPyXoTpsxq7cemqOn5t
Bn9jjiq9VSmxo6ZZ2NwBdba9+RA94qLp1/iN5S5DgvmcWNaXzgHh2wNr5kpvvRtpzH/IMoLXxNW2
cbc0hK7f0c3RHqyAMtLt7afIT+I97S/CKaMUN15haahOOrQTApNM25u3DDaqx+aHWRCvCSHGefbM
p3Yy4u8dfX3AGAvUWw8uO4jbore1mx5wLkESOXtuLwz8u9glClHKERRnhLJkNJ5UbqBAGRGmBCrO
t6aLib4BiH3J/fSJSqbd17GczoPQj3bZGoem8T+zCUpuSmOIT95ESit3SIJUx/hBryVD637yN77R
jJ9C6rYMrfirVdjA/inJiSTWokWipz2SbPSLceQiWCmnr4CGb3Mv/dQw8t7kwopuRrdFBDbgixhV
vwzbPoXsmBUtUaLRxH4v7Q5RkbMDa9KpJoYa9QE6jcFZR92wBDCsDlNRUtW36XOjxe3WmL97+xGq
RUK2AytbgQKNztzZo3NTFCgbaZO8/ciAvnloPEFEatSf4vmh0K3un6/efhYkw0p1dbCNBtQZiWmf
aD06p7ev/uehz2S3Lnt6cp5dZpsxIkW7E0V0E/RjdCMtCD89dvy1DJLiGA66Vix8rSmOlVt/HlCh
rZ0JQn0k+/bw9tWUZek6TYWOzkROF60g3h4/siiC6vL2EyZ/44UIBWvnTTM71jmhprCv//NQ5e0y
olYhKFyFCMCTAfsOm3M1W89cUVqPQ2KGu8bNtn0DqLTpAytYJGypDsB/n/CnF5vQdSVobhLlLfiM
xpgbzxrSuqOCQGdqlMk66Yd3TWlod0NRwZOBnlfEuXY1gDRMftRA+tbMlS3tADFvUh1CpdDqzd+C
PrRu0OmvWpgudadlxMK7SX+lTKj7MdUWDfKTq0pWrh4fBQrI2yr1Z0PbkO474LBLo3IK+HJOfGsV
XXxLg6lbD2M0raYROkXpdOHR1KPuiDcN+xHZlU8w5tJtWZTuuslF8OSQOohcrcmorTy4b8P0hICC
FgbS3JtcC6YnkWSYDQ3/NtPr+in7nM4/tFSY7kkb42Io0fyyfXmUgT/eO9gQateoHquxRm2aSNTg
E0ABp2gZ0bElvjgqMi9vX1G6Yn/xFq6noo3RN9RI8awzdavJ3RCE99lMUfe7XuMcsjB1OL+thdUE
xXkW3S4Zr9VbUJWrjPdCatbskks8pCu27DZxbhr3OpymhYaBpijV2p942wTO+o8dsK2VPnguMjue
uIvadIUBqbzRRjEdh1JtlDgadU/2DZ3626br2s/otl+6tj8aU55fnF6Y50JxnhQCRpwGpPFG9ciG
nDL8FjoZ2atEbtKD0KsNxI1s3SkIH3HeZPdT1t6Osz4vi718rbpy2GuDpl7s4cm23ezJjCxYOhqN
4zzuYKpW3qc2PFRidD4z/x02UB6ancJ0+WI7DNrnnzsmVS5i1gmcMMuq6RXq0bG0ETSYGHdtCFq+
nuKnfIw+s5Ckn3Mz4H9P7mNR1FfPSJynMN6YaNifhrZvb00Pvc/4VFoVJPTaLy5eNjxKHA+PoIaS
c9xoX9++SwGA3eQqzSEXFmLV5xqfBr3XW24yC1c6wb0/P4wNNoQixD5A3F+4KrFmQXZBDjvRXNqV
whgf/cCxVlFUmszbivExtexknbr6l6EfsmVVxOq+HULjxreiu1p16r6ZHwzw8fD3PQKNZQJwqLNp
O+dEuyLkZEY1fxu3TXwfIbxyev2zn9XdtvIGdwdg9GUwIXiteodrUYBG0ywXX1ISfVHf+aD7HVyS
lpuPZ10Dkrauno2UXdlnxnIkqkIi3QIzYkyBq3/NguecbM0r13YThUS6y/EivWq8vH3VhRQyBdHe
Ng73zTiYzPNgK1yHrAwvTvrkV1Juss7GJGlKgUrONI4lsANiIN1p5WiOODgG916A+BNGebJBTfpr
SRme3dEtjtJIyqNVZvoakLu/BcK4bBM73zCiVbci0hMsf5Z7rIRXHjPH4ix1p/DydrMrLH4bxj0b
/UCfzm8PNnMDI/H1rY7152T52MSkIfZ4dl4nkhacsMnWcfW90LqvTmBwz6HPxhs4+h0By2QNbthR
w4lAYBdZjTzCvsF/mMMZyIvsQHrBrmYbsbCJ7dM6f2ua5bcoSe4SkrmY7Y4bbBHftZH4csR3ttZb
SBMtXgV1X4fTonC93SQmhq9BfFKhem4q/BECfV53Ip4KlI6Oqs361EXOnQ4sZUX765ZyfpUPSFLc
BN702Nngy6ghtcw6eW3zLMbmOvXzVLkERyznuy6TpcBCSQJGyE2ePRHsrAlHgAi3loq2gzgEBECp
RPuRd9F5FN63CYfJggCkpSYDilbX65d1aiwHnQhWRqERqrWiW7vtVC+1sTqwGYoPRjE9taNzrZxu
WhlpuU/wspljCqRiAR0V40bZk/NqIcAeiD/Mp62KtPXYiW0inZWdMnJ0x+/sOG9Lk/nq6OLuzUqL
DmQ2mhw2Slabt1WCAsRQcuyarj85JbGmVbd0YvsutvQJJw+QTtyfVAU2/dog01cq8r6i864WEeHZ
iyltbnM/uHNGfAPaMBpbFVOZIIKem4wuDDoYOoV3wffmraepb5a5n+2JVjxkpoNZItcu0TC8RpOz
wWRrrPR65A2Zxue81M+0Srql521zXazcib0nmvBvYR9hfOnEvuk4v7gndctKm9An1sTFwqi5EeS4
r1CEABsvzatea+ZC2QQodUa8TMWLaL3zqBD+dDanapKl5VoksVpXYXXuXS3f6INRbxhV4dXWOvIx
CnG2NfYRUImijerINxrh20Pg+a41HegZz/yh5aa+9Gzs58kE2ambbnXy2JatgfE2ID/PIm15meSN
3P0Xe2ey3Dazbtknwgn0zZQkCJJgI8qSJXuCcCOhBxIJJLqnr0X9p+rcWzWoqHlNGBItyzSbxNfs
vXaZAARl8A/4I+vSzZhrKsSvwkV4vSAQVKc5y/LtiosAfezZNPLXYX3EIzfOiUngZ8MoOcUx2qv6
wy+KT6t/QLNXrMaKygK+odyXNa+xPfbf3dH62RkCgQHmT+fZvuUay+g0GDnrpnk3gwrDyKzxBAvQ
9JqjbUUxxIG/b8te7PRJVZcxIaHPdH+h4oBm0znlXrrQrzs1ctk1IAsUk49BfzhbBTTGQp+Jm9O0
yJummxSjtcvZfG6MbopVy3VJjN6xNnMZJQ3w9lSH79SpPw0XQESS+X1Y5G0sKoTfeebtGuS1cTkt
c/z1VZ/rO5kG6jj2XHpmSUbgmopYzFYb5x5tLnNGrDYixkinIQXJ4gDs+abTPYztOdGYrc7M2C+a
HVJOGfsqlagMUMojjmYE/3WnKqwuBiJ5xm7hR+xuutjQ8GJPQu/QXJddbNLf4AOeYKkrnSihxz/Y
2YuIYYVyehqzw6cUZ8gsGYy3j0iGx/8iq+cGq2vxh9VAHhfpnMcuvfumyXu1G+Voclyl+g5AWR87
XWEj73vIPuS8hmPuX9uyPJj4K0KgTr9H/AShl5bdph5VG6vHk1DCdtgFjf1IkNVUnDlEQ+MdjDKW
7TW642Ptp8xyuGZuNJrAky/J+rPwOO78QB0WgWxkws2zJeWrj79u2Avuvd4MDlIDstDX+VEOjo1E
rYbUV2Xs/zsE0XHuaG9SS6Z9//ju6y5a8HPeeEW4yjrO266JVwhHsT+vP32HYslSCMsYRIlQuW6H
9xKoOA4SnuUOS9rOEGsT8/BAxMPf8oYab5PPhT/Tq3hIZQVWga+Mh7MMGNmhbNQ7lN92z3fJ6eum
Xb1hD6b5O2r7muPE8TZf9xdVwFH59eXkAHchzo5c0yWNl7LM4q+vgocJLweDmEz2vreN6ZCLMfJk
Z4PKkN1bJvp5/8+3WhZUMW8ptbUth1TZjC7PRxKBRD/+ullwL8dz+1a1af3P3f5gY8BzC4m9XlTN
frAtzJ99ggBQKe0ku/K3QWMasszwT5YaK87x8WqVwXzKvP7S5ZHfSJ8dmj6x8eS6Zni8farB0g5g
fZaNqHMSW+jgUCfbZNtXGugk3b9UTKwu1SzKTRHoYt9pwuRDXiLY6D3AsdnH6htJzJBPhlUJH1s2
x8Lt9P1XeJiy/NOiPUBxpe9jbRNkvNGrVqX+Z1LatDUGDtZFD/4u5rCfMQiGZZLzbhqarSRQYwXh
1DUnoPFBST/Cl2tut33Mh7g5uV/3BimBWZtxWZvT173q8VNOZxShlTCq0BYjXMl4OHzdb2VEtlAp
87d1V/kWgpPHj3/dfP36r6/wT9jbIij9f/70n3/nn9uvv9pqiNtrpcntP3d+/SXx9XD/8+uE9Nyd
ORWYp//XY5u/HvzXz/zzSJylenPMFevA4yH95wezBDQo+SFvrTnm1NyPPy015wAIjMt0KgYcvvNw
+vqqenz1n2+/vvq673/7OaQc1V6p5vXr/q+bKZXmQzv7P3+Vl/bOvpuz29dda445T9btbyhotMpg
WzY12QO7r2//c7MWNNLt2hEV9/UlZ7o6keTq7PwK8pZBLZ51vbMNpg6cdNudR12zL2go3Z1YnR4c
SlFHc23gQJ89f6M/doEzDIgt4rjPuTCG7Zwazhb/0B8uREA3OJyjUmZHq27WnZcq62kgQg/IYoPv
2KcTFyy565rhjOwDI7IFvuMJgZVZTh+VPusRGbSsT/2V+T1MPba9uf7bp3W5ZYw66LO/1d4PKrZs
JznIN11NAmVfg8HTbc4et6w++nm4Sse8I1hB9jnn1S7JkreWif1Gc1dtr68eSIknx9D37dz9Tua0
OiVLp0LiG+j+k+G1KmjplJw2BeCDqIaTlsnVjfTA+dYMiIuatTvQWj2tC0GEASD4Pk0S3B5mZBlQ
FB6QSh8W8zZA7We5ybgpbbLjJ5bAeRvsJLyG7ejVEu9P9zv/No3dPbcTeGeWRf2UPlnt/GQW7edg
O2Fd4wbk+vkxjkYSPXhUsL6G3djbp2Lt6CoAfIAg9ln1rgyLmLEwEZNUSANNqTaGBszsc22JH7O6
Kb15JgdpimTq+zuGkcGTN7a/x6bIwtLv/opUvWhDt4RKn2BXNHOcFhkph3utlh6v7EOWqOydKTMZ
1p2KvLYJ4lSiTXigeYxm0g7K/HCbxDhk42uGfOs5NShnyNMm2llA8l2Oy9iiRrL0cxAMIsTgCEhT
tRA5urrZqTw3uDxfC/G3xbAR9rTAGGdSTFdOW+FsMtzNqI9eFKSy39SljnmHnCCjJ4SnlyVjLaPE
oCFTCInrBxrH8urZoj3ZkryAEUvkAm3jbiE8y2vxpgGjjD1bzew6FNUOCR2XKhcHZ7T141LmB0ZP
3zUeQuww+tiAAmQNCBglXO3K3rdeAcjBFL/obscdO5w2Sj1zJJhvoytKvgbjYyQU0Opm9kgaZ72J
IL1jo1iT6NG29O6MwOpQMh3gD/IXGpolylkTbQr2snEy3tExBVQm1AZIDWJXuq+j6fcb/FiLRlwJ
VLtC1dpxRVC/zUFKHGuYI+cmF1yJaoJQl5KRLdyMzcokEVVU9sMrwFJUq5XvrELK88B8qPdRZtk1
4DfhpKjTJ/99NkR18n+X4GtvXRIROlpsV8e8Ksw3234m+7XU26tuoP4YHYOjP8tmSBljvQdVE0Ro
X4NdVto/pwogYG+7GUml1PuKBS5txXY18jcL99E+By61wx8ImKmlSJVpU23JvdxrGqwgxf9j54F5
ZYzVLFEr1JNjVhLKBDMZ5lykuIIQ0vuJd03lY0dr6SB981qZrIVL3aa0J7xkm7QczJVOgjTvQ00+
7KwAJzycEpyfnw2rZK3NcdSKTzXh1VPGqkGHSt0Ipvcvt8aSnDpBzceIvx/M5K1qEAfwIe7nxulC
Sm4wyHngXYBUZOifiYPqGuScjmQnzdzvjM7J3wkE21w6HzYkOS8HoJFrVAzQNxJz+pvn7XLnBEQI
g8N0I7tZnfKygHo+jeVWrrV71OjmAD0aMfyRW+p2bWyMFGCEOH4nXyfZ1/haji2+RkogLTgsI0gi
qCa7NCiyb8Ns/U2cSyuufcEeRxsd6zEJLp5IRwsuWWuRhk0OjSFrPtqPT9FkddOxm42bl0qauOBB
3/e8yLUWZJkUypfucTNtC8gtJ4/cvNPgBXakdfLcQ2a6/HNjcjYOVvCZdBkFFksIWKQTq7+NwSw1
8rrs3DbIVByCFzzWgR4rQIaDXUPbWqq4Rzgf01DOO9Nnf1GnYJ9Q0OUM1zmpHtWkGTkyhWrLZMXM
H8HhWkPMaTqFjecd3KXR9jLvjgOgxc3c/LKNwtgKS+SsyTNz9x1ujruvEGEx2gLekvkZlAKZInPl
tNaWgsFQMB1sXf1amjU7esnI7yIWESBFyHXFDLk39EUuQqHIngEQ88iDHKo4x7cLACzfu3na/5nq
8Y+pz1sgpVw19Jw+dm4M6sTlozWt4+JaEcQyl1moj49QE2dUztFIBftkmMBZ6WU2CunmxlRYP7kG
vedmau+LvHlbhwJPHksNHL5FxC5H4+2G0aMmUjxl6rVHeSWXlz7hlAXr44Ssm38wbHS2FLdod8yG
tPjVZJsTSOIiIhIVogYOK7sUPplEjkcWx+Ot4+lbshtl6rQXSk83uKGKbV0Sn94Xr4y8MR8FsGit
W7D6AI6IOWSkTiyAJ6brlEL5wrfoh1P96LH8ajkFBBZ4mpqfsj4elmDbmoN/K6kA00qTd2mJP3kZ
8Kazx/Iyl/172RV5tDB82beYrh2mZiF1cgq3CWGcXIRPzIlxyWy6kBZ82NROZeyxTA8rDm3gC/a6
n+R4GrPZDBcm9YA7cAr2ARcXa3w2YNrtZpA5XGKpHkaRG+HyA0tH/TyyQNoVZWNvvaZpti0jr32L
A3T0h/15RiN+xOr9dzJA1FmGa2/4TLDgqazfVRWYkT1JzlhmXQdDYsIdvAmMTi+PzGWWo6NkGffS
g6QhkqNWryuqqPm35gQAQ4YiOM9BkO4rNJWosUyWbXPQbjx0f1dGAfq5rLqtoZLiqbPpYZPFvBlB
O/sbTbXF0x0mCemFrFcPqVOMGaetvkJdn80Dzi35ZCXPo7Tqb1jod1WRmk9oFJpvaOPLvd8Mw85Q
P6RKxItTQC+bs/wHH7fuZfAVZb2TNZsg+TTHon7P1djFutDmrf74FmVcvRswz58gSMzHDD7yrvPS
PaRb41PLq9gXQygf8TSd473XS58+RIBMSSAMWEs73whpwNq6DPQEjJIcCG0HcNxQ54xpvVk8zRun
sOtj1VBCLvyiKCBUBzjJT2cej1Xhj3fikdIrO9PrMIv6Ja/UgREUdG6/+hycATaNgt1t1/pnOdwK
RPznbvrNQKK/lAU2LRLkz0HWBKeiVvbWwXkdkgd31I1e8el6EF40NcYFy6wJBUxUI+pht0XZuQAf
5oycWJLQvDRpkh8s4XK0U6Y4vHFPuvknJ+vTWUYLFV5qhHae0OAmw0/Taq/ug7ngGIwLk3qA6d9D
SCqa/ZxjViqXda+JzH0aCyeyF1CELG0PWL6fHRtM91JIuLYmIDTRLuYmrbm6Jo5H3JqVRZauB+eq
o4admneS9rDOMrxEVRkcamH+9gbdOgaFdZktxghwLEJ3UjLSFzWeKvZNG6vPaOJ9+1zP6QfWOgai
njeFZbGCdGqmCEqcexyyvNmnUIOQ+BNK4aU2F9xkqZgnYMO3CDIbEyI/5FTcRk5dIzece/4A+ukJ
KU21KOw9dFV7BwrLRmiygKa0ra0+9eqwyio5IuU5rlll7oD3IavipJiku7cYVe0c2O5HWTrLxk2W
71lngA/HsYD5GClzNtfBviFHZDv3ufhmVHXYu4yUW9QtkXhQdVhUwWJH73gLGI9vTEhkO4/Fm6H3
R06kGemHOzL4GLNnn5xjHVl17wQfhp2M4AkfgHnL2QxLTtE3FWJn0mVvieWlWvC5jOq1rYWmrS5G
qS17UEL65tF/xivtLHLXhCWBk/80GbEewTf/TKdkvEgnNLICK/yMWaRSJP6yaK8pLjwmKoLujo5W
HnTE2tbcNedpOSGcpvEr+hJBriMjYHERIkwU5y7hRqQrbrveW/ZTE5S7qXwCDOZdZeduEZ/Mr0Q8
JIXU3ogbiytP3oulS/aaNf9ZqBXPTUvjyXDt7BcJBBjkOBEvTHKQ9lvSOkmo5Yn2053+Jl7jAtz6
I5YaU7kzL2fbH31QUBCVkDBzUS+zC6AtWKB281o3c39JhtJ4HqcXUZoYIJAlXLLCL6/1wEnCKD8q
EZwQvaEYD1W5ewGJ4RBGdE99VNM+1GIq2364J1Qwn0slvauWL0ywHcSrroVq1Nd4/wrGCyMACnIw
VtxEj5veToe99FZvQ9kYXAP9ztrrDGTzkMqWVOl1fRHZUJxZUSzP0gbwsmr0Gqpg/eTYgOpW//51
w9juAE/tQ7QWyzsdm7otCdyidscMlC4va1LMF64H47M96qfMzH5OjImZWo9saDJUaZ4W9JdVJTV9
gSZ3qIF4Wq3m3lqlsdU8eFzdpNixr5W1bSu0z76Y/CMVg2AqBzLSXHGl7wO0iyG4sSWEddvsVVYX
Zyvrw6H017hhUBzmpm5BDWDmqWsj6xyHdXPnZJGxJNO9RDcysaTsitk/4x2dT0GKeDsX00feTR07
o9UOO9HMJ4eGlQAvONwwB6KuTo2dysx0b/iMFY0Y+p34BsSIZ2kLu305LxX+D6vJ9tIRycbMHer3
JAu2g5ak59xvnoCS5oeMBQMT0GXrWuKd5TuniN3k+7ko6p0LdfhmtcsAGM8t9maVqLBRhdxmC8sg
w/mNFlU7wozzIxLjTugNZPx1o0kCRzHjB6Fo8/peL2AuEd68wCCqT8XYK1wE+nhacv9Hk6QfGubN
J9jUSCUbcURM1W6WxCLNO2lEuJZ1DU3IIrJUmmyOYcUe64FUNll3aeStqjs4YsoZ/zO5WxbQbMBJ
2fGTdEZUxUCaWjRMVIdd7r+voG4qRewTFEYZzx4YMbq1d4yxRA5AtA8zzfi92Dr171JNp4GeOCoM
v9sVbn03VyWv9ZjPtyRp42UxzN1SW2CNOIXIiCz13egWG9RD2dvSawaHJGgCS0PAl/gFpVAxQSFi
InFz0l+B+dl5o/UWtNODslf9aDX8obM9Fz+Yq4P/5C022e6Rxtrl9MbwBwaxQzJgyX1WTy+1UchL
S0nh1Hmk3MHd+JyjRywwTAeichjzAx77Fxg9YpcA5N5OHjQbZ/DdfV4O6liUHdKVQO+uKtZr78NX
JuLNLnF2prO82G5tH9VAkJneI1YwESHXTcMrOgz0HT46AYXgDanNAKFVc1PWtetf10aFCxqMHEAS
abjGLaBQtGHLfgLhO2aQIW1BBxWVxLDgIVmnKyoHctEHRHjMtcC1MK+AcCxVA6LM+NUlYW+YVPoa
a79BBFElzBkYUHsQ9tIiNMjUVqAzBaC8HsZGAM4SiN6J2pv8lO2niFy7tT8n/Yh/ZFMy6XeS3HrS
DGM8JZ12aPUqBG03bcyZ+Y+bqAv4kB9zPf9JTWYhtUrVtlkXsoNXGBatttwI7QouQnvw/gBt7lBT
1Sw0WaJ2hrFvLDMPud4/ProPTG8t99b8XrQmZQoolqHmvLe7nXS7jku9l27soBAHi3KKnI2wnZr5
MFg45N3ERHLJSIZaAn2dmLZDyza3bgt/UxbZe6c0JrXM+GlS0fMIQjpQAV0ruS4noQOuS4icSZ29
YfRox7W+2XkNwy/TCYaDFuTmZmgbK4IvS8Q216hT6wx/mYfrkW91IP6sbAonlmwVuXWsydxoSS3G
WmCAG6qgMDUza5O7elw7JWhfSyXPHcOlZWZfq3AvxNo4ZLR5w3NXZlAGyhQ5hNLsb0PzixSm6oQM
dtwM9QLpKxPOAQ4l2m0Ga+OQk6yLvXer5bgWHEbheG4LxugdlWPtvWUAxRkviibq9GzeQRcBNJTM
3p7TMObFAkNcS3oTvbNuY0PEDPb6DVvViVoWkbjERkaU5Qp3LOuts40qhyC3GlrI0J6bpmDy00t5
9TxqTneYzxzC62ZOyuBW5cxBcmZredE5m7kfXqigCMBsLMQy5C5bvgmyDi8/y880BOQdRKteI6eY
N37Xejut7uRVeeuLwabsMZHyToZZ1TtbtQs9NU/cJBbaf1eDXpsYJE2tw4kT7kSE4CObffqlSPfZ
FkWrbXuL8V4W2kmQhWZH+Za2xu+sGiq2HM3fnqY9miFbEc/80ZR9dkZi5+89p/g7PcJrW7IWDgWW
e8ef2t0D1b+3YeWbZnNLiq+5LYPsxWRP1meYfxXv6kDT3aPRZM52Bp60rduqh2wntLh3CgpZrIXb
NW1sztn6gz0vTVZN+ZKsBdftkWGRrxUMFsR8sYafzDAA2eblmzcdl0F6J0LajK3hFLw6fsdWNKsh
vvj6KVitX9Ir9H2uZ+VpFu6AkN8IzXxUZIAWhKJKjhLqyHuTfBqebO+67SyoIXwZNqIoIjflkwkf
fMPMEYYR3YYIsI2k1uPCWgfHspp+DEQngV1f7qLxQOd14lzhLNgWbsuGcKUf9ntkWJNj8RxTD+SA
Wk9Laf9JDEY0NmzyaJ2cQ+tN48Z15gd7KbBOjq/9rjASQ3/i80vz/+it/Hi2+O/Zs+/iH+mGXZ3Y
cpeycrwFSwYMCkkXE9p0Z3cJGXosW8rMPaW1326mxWiPPrkJUcHYbz/aP/RF8+NuHgIMrFN+9Owr
IR6ojjhxNO2eGg5MCTPgHWD2fJAr+WZ5CdghdA+RWHV327J+mm2Xhb7VCVQk0Nczm+Sxr5tqcv4K
ZmvM/vJuz/AiP7KTeUp8YZ8zaf2mptT/VNK+O4meXbOl8/dGll+8cSIwJh+NkJEQwNOE/gfHGS9w
n1T0mu6BeUv+VgTtdZ0IYyfm6VKIx3psSF8G5KwUTFVxMpv62JV9dYLTKI/N7Nytxpsjs+PQWsuO
9d6WS0ZGRGGFzuPPQLmmYD8nlaQ4n6wymksITHWgzdQB1mvhNYda9b/Mti9fBCMhAkIGFB6j1V1r
JV8oqpbjrMP2Xpvqe0ONtGSDdRwD0N8YwcPEK2nTRNZzIk0A20sGpouPwb5Llk02mNlJ6lxFSZ6g
N+wcDOZ9SSsAxp4AxuIEGNg/I5nbP4TsYTOn/r3P2nGrzQIe5hL89BCubXUiTzb2jPcA6xZAyXY4
dGZrxfOSOpuAXmwoGL+VYBEYNEzEEFv0NGurX4LV4DroiahO2cUspVYAzx+9i0vKbd8GtDr4y3mN
k+crhHuXVFdlhnbHpxwqLhOarEku4NsO+mwHp4pa+jiC2MI73qN3MuFrj5V2gFzN46Av14rnpfUa
9DZLdg2wDGYF/gkzNaqoZk/JCmomgF7YtMrapWiJ43F0u9hZxiqOA5jmPVEkxs4nvQg7yMhI030H
X609gRaWlArZsUFBdauFdq0BDx6VW/bXIE1BH4isukx8LiE8GienJrammxNACGjhMjDNg622feXk
5zIRvDzjAGKxqTitYDJvvw5+f6Sb9DRRbdrBNI9cO4iuplTUIYq2aXGzTIa+qz3uKq0YY15Mj7fQ
wEEuINmLUl2Yyndb2Un3W+KynMik+Q0KPcC2CfHRWLIZGnPjd1OI5in3+nAkt/GHz6BlixWIh4S/
I2wIrPquj4dh/BjEYL90RNY8+YQONz36Kfphc1taafXdqbKP1nXHj7ZlvucswWYFDnhwNFrhfF3O
o+Zax96cy4tv2tEazOIHl0ESsUExhKXbZidlSabjavGuWYmmJAHMt50hOaZGVx01VulJbr6QrvWc
1StvIp3uHJC72GKQXpAs1tZ1kFw/kmJwbqNYx20GiKBllHfrHjeLXgO+6+X8ZM+TyXxAt19XVOOb
bPqOTy549LhgNaaKHFxrhq4tPmtREmdVeJ1L04+gyF7mpykw0qvU9Zp1w3MDwDhmdOPFDnPOnY+Z
gfF9VmxNvclCLVXejtbaOXa9zDEB4G1bBXW/REtbUNSig2thKAw0deak4eNNy5+GY9xwJ2sRts1s
b0pEbhz3Pz1jdajI2+GYt0D6h1yW4WrC86RL6g/Az+1vwD4/Be/vHNL+ix0o69DRR5Pr5p9XfdRv
0O3YCnklmtV1wv+Yl+2llg9hi+0rVqtrEtdSsGVZ8zOGxvJqGudUstxuCf5BQBKQZZS2t8lt5akc
edfhGOpJME70y2g3/dXsq6Petd8sqLfRiDPn6EtJQUPurelRcRlBar3OS/DMsH84jX62s7EIbJY2
Tb6hEf5uTz4RsmAB485NqrvZ84EH+5jvyJllQsY07xIURM2OJgbdOTPrMztaeiwxHurAWPaqGMx7
C+UXU7Cz61RF2Lub9lel6xeDM2PXq9YMoZrLUKsY3bppjvIObdPEAsup1pa5oBqeU63V70F26t0I
s1X1B2Rms3VnvX/qx6d2qKpzhbmAxrM03hEmYuA25IAXbJ3e6BfH6ZIAVP5hFUPL9oeLosH4h+rQ
Y7uUwuHvU/WrmQuki66wT7XR/6Qj0GNTck0Icisk5+/qTUsbD+jJeVU4nMpqzJ6m2XppfWo928iY
kDxufBZUIDfUveD6/YQN4m5YZAvBCDnZRY+KqDDyeFwCbzt0+I16h1DNJJ1413KTDvTbMKCnQ6VU
NI6lcewCp3hOEMa5ehd6nIvb2hrX2GWAcVjcdHrQuU+Thi1QQNX7LnPGrmndJ2de9QYHY8cA2i6b
n1VCIQKsI7/XjTKjnu3od3bbyPTuTPZcu7yZNYI7iMjC98T3Wj26Z+gCcjxo2IYudqq/Jiw0P1ur
4xLoQcFUTPrGXue3Jr51ZSt0L2GSHv0hWUIQrsmuVfW1Xcec+okWvS2FftGZ9W/SUn0bECjzvDb5
GyxZkhR8/GLTIve2sVh0tMbWoQgd61FcRFnJXY0qkz1UwCFcOMmTrN1ffuq2UQapz9TSm8wQ3Kqy
maPE7WnaEv4ZaVd3Z/H9mD19yyZ4KpiTVMmhqQD/jPYy3ifcJRO+g3dXMvgsy/xu4DZkUWK6Gz6T
uDySI+6/vdub7l8CCko3CcuW2dTXTeEY3tVObf0CjWmX7jT2Qe+V3cnYrXjDG2Wjvw9yVIjUMj+2
JuR9iuzmqNLG+iLyAu2246jXjDc3w97yO2KqImJ8SEu1pt5R9KmxCaZA/IZRvV1yQyfzBvSB8AMC
162VIJDWRd/Zs6q3auuPj1TotWeEQzVANAoBpxJNxTQ/L4vbxtqQfICcn5/zhMh40SBUCL7mVQ0a
00ZkFrsbxleu7Ouzv3x6nkbChGWh7AQqY2wh3KmoGx6ug7ywXp2VMJncHK1Tn4zWK2Hd//7WFVzv
oMUtewnG8aC3yMKrZq6Py7RgFqjTn4uy8tdKPAciaL+PZpI+T9aE5qIo7sGUaTfAB5HIkhemOsu5
t4IMeV7g3csmyb4bX7sINYvTmDTbAN/nS1at54HoJ8Yp5fJStkzaMJnFskKEQZtjxZOHJSoNZPe+
JqywMBeIE97MMZKSmUOAmg2wgAr2paKFdhBhNw95+erIOerrycdfUjVXZ8EH2Vhschek5uEIWHDP
dhdFpdO3V7OtPxk1+FFn6igYzMk6UpHzkaDY2Mw1C/5k0ThmqHS3+jCvexXQy1JbLxeXgn9LPsJI
facZh8Cwh9u40vKKMjW/L+weBuWrZx7Y5yIl+FjkIaEqs+nQIEPbyKFMzsi+h5CtJgvWRLpQk2HS
ltthVEk8phS8da8+eTkZEJJjwhtJWWTWEGePJst6otO1n2grFZYfJ641Zw6HuS1D+21x6vKlSzXy
k03cW2Bts8gR1EdTQ489rcN6dWYGZcPivSlLV69IbGlxvXq5s9oxrmvS7kBoFxcsHA4bSKL33MG4
fN1oo8GyBw8k8wvuY012IEQPkHS+xrxW1Qm1nvGcOKdcqfIu+sQibH3mTDNoa1zPelmNb0OgmW/G
n6pXV5/Q8O+ZZqY3iCJvsxsQoOR4Lf62bLop2U+32l/POGCT4ATyprA3K3ODfbNQoq4YX1kTN/q+
72T/RTSI9XLlqmyROOOI3HxSdvWrCNBezoWw3tBJZYjsvg0jHUnhGum+tUZ5yXqidOxRu9EwIALK
RmY8ayFjIlFOveCVB5ry5q6GOtijB0LRG3/QWRhHjGOEj7pVephnowZJjGdGVmsTBuhAGZyUtjvT
qmZeaKZJt2vxzuE2k98zpuJkuzS/KtvMXldFREJWhxj/p3Dt1ccohudFGP5uttvpAqniNLaWAzwu
fU2DTo8VEewbZ9HWHdcJP5pMe/zHNv3/qaaPcLz/S6ydBzbpv9i5H7l5/y3VDsxW8/FnyP+o4b+C
Tf/5a//mmnrGv9Bp6YbrmdbDlv9glvybbOpZ/4IFRMauReai4QUPfOm/yaa2+S/4f1/AM3LIQbvg
pu//ybOz9X8FOKAd33KACT18/v8vZFPYn//d3Wo/glMDU4cOapBq93/wCRz8SYHb5uNBVvqBBQgf
o7Q72/ljabIy3nWG4X3QPktpPfuskjeiXQemfjOUiQKkIAZJm3Fv729Hv3kTrX3TSRuiOi5PKd1z
PHafs6rOow8L0NPca95WlKL5sdK1ZkPGY7BdFOK7IOXgYxvJGKBl1biwXmtcNkTN+poHihrVWK9G
pt1FQF8pLO9XP5evJJ7dK4PkZj2dLrZGj+M96eymJ4gH5L8aHSPq1OBBSoIYpmmfWMavwiD2aWnL
HUu2xF/pJ3L7HizP5Fi9yAlF49q8PObSGVAu1yl+qym49W72MK2e5wEdqS6vpUELJIZ6ZVnl6lsx
yvc1Ey9Z0j6PSfeD1DWy5xAw6ESb14n33bayJ+WVn6PkwbsO6cRt/tmmjM3nlqcZfu3dFU4sHeNs
NjxPZcpjTj35brehyLO9VZsRsdlhMTXXh1AYkzqwfvs6BsV7NSZRatB1lWuv79Lmr9WB2JT+Mdd5
2pKeECjrf7B3Xsuto+kVfRW/AKaQwy0SMylKpCTqBqWInDOe3ovqGbvd4xrb975o1dFR60gkQfxf
2HttvgXJGhEVFrnwiLrJjUg9RZ/ZegkTVS2vqpquacYZMeW1I9b8DtlQsQ5PsrWoFm4IGGiKdNOr
RHOjTvpbYHSfQcP3xcMCvSoRHFYWu7jINScK5NbWf68UAd2fvrwxsSWTp6l8eDJUX1O40WvI2DTJ
54UEC15OeX3/hxPEe6AIfn9t4UutXkKggixHlM6rJ/Ml6dkitCzE8ITgdw5rdMooHvOEpG86vrQC
m6CxGxsHwOCQ6+24HdG0WSwPuA/3HAvu7+JfXMJrisAEd3OPyrIsflplsbwsKdZlHB5jg0uH/1ad
iUe2N1qJCs14aTrwfFYWfgYZWxzGuZfEaAjLDA+hAoUww9+LHxiLNhFyLPsWX+2QbEvG/MAp+Sk3
nxIUsEe5DTATWQwd+0p0QWPWlh44WkAtI+LuAGCyRnBOyivouxaRAgPazRAYxCkXzu+bJSAv2hGj
wVtqIO6L+FMZqB6pts/5wHumEa1LPYUvbCePaczrK/EEidp5iFk3y7Ah6o41HpEemavmrZ0wGe5M
luIJEJs5wOkoZ5/TEDhE8+BTKeRHYocaO3zEjtI5ogXMq8xHx7wPuDLrO+i8KM4fK1nxJKa6mSr+
6IHOfuG+GwrrdJNFGFdyTTtOc/ozWdAzZJlnBS3mizayZCztQE15J4gvkl5uuUYne5CEwlWbvTpy
iaB+rZw857UKwfDYyxi+EkxoupTMA5dpazmM519Hjm9b2OQhkHjmU/RevOkcU1zVVb4PFC6HGHI7
KcjsRdJ1KC3bJYWRH/oAoRy55rnu+S1EKfxRG7ano88Zf4mXyZdSiRCsqHJMgzdNMzC7JxzPTksm
kmSJ8Emww6+LFTLi66TLf0APANQzWST11sFr0US4O3kJDdW4yA3jWFPtPb5S0OZBS43rKXWJN+o8
pQhixDZjbWtj5llG+2qk/FzdqCFy9tOK9fWege8x1X/hAw8wIHhhW1Py63xsKDPzD4EbmZN09Sav
uLEURo52Czq+3CItCxE4yKybKxGKF9a3R8T7mZOEdb8m8qVy5GpkW9zMw52IxXu2r2p7jo3jlHCz
LJuGVtH6kacsdYQ2c9uontwAahi9YLCiY9+ZLdPVLlRYHi/bJkKbw4gRrGb03JLo5KVGKTssa/cx
0hkeD6nRNS0OYHrVbxDLcRikB+We86TlMAmCnRhj06JlfxJYwU6doDomrkIVgJsrJimggTxwIqEo
/SHSjqPAKzioGlj5UKclLAoMxrN5FXsG8aYUsUuw64OYI7Up+6S0Rca/iKtZmYj5qOGD7T1gj8Vq
DDrVmVL6AgnC25CaJQNM60FSZF9VTuxroIoGxV6ugs9UZjkgSbgzq+SrL7InZeTVSrXXsRtzezHI
KcbZb63qufqoUpHH3GqXgcOXfXrEWy8zQa4hSwRUQ8IO95Kwlc9zQ8hRaHWPRhY9iU3/NfXTtdEz
GZZnx81CDx+M9Ov3Kp+sdZeiZwUkTfTDalTp4/J2phVlXhorsY/lg9ttoTabWjEn+/fAwqODZkXg
Fy2FNsAVgdYlsJTBSbT4Qxmq0zR370Zf/ERE0CRLfytrLgNJyr5EgfdiznTVCWU86Cpi2XhQN0GL
fNi0BMBuIh6exCLAoA1W2qStau72c9BvhBD5RyDrTPiNwziiKEnwtIrBgPglCrw+ZvJmoFQIFvFb
1LtncwnZ0GeMXhXUD6jpbnGPJqQKOYwECdsV814m0Trv5WW4y23U7CjctZ1LgfDaSPJ3cUxfmkpk
4o5Hc+KcZBJQieK3pjI7NIPprQtQbqYqYaN6+K6qFMxkWGjjLerKzG2IXbIDqYZNPnWiM+rcbKxU
31g93210XeFLbbEO87sdjkGfkCFpNEKp8/qKmw/+xUs7LNwqTHDSBPqdh75x6n4CxXq/QeoT4RRD
y0kMsQop9cDKJrDrkGhXLKvMy3uJe3I0hqsZzVMmHaGI4EEQOz8HHmH/Hoe8ee7w1eY1u1dfSUwG
vCCtcNSyQwiFyzJ3r1O6sB+D0oJnkputpp5FIXWZPES+BbHPjpSD1pX3+o2yQdCqJ2HksUAAUloJ
rkJ5F2jVYgGZxAvp/NlSpj9xJR+MtmVmLgOXWcTX3yuH4DscHKwUaNgI7BOQCU/wInqOOExgeuql
i9rYjdCexiF4AdGyxgVX2+HRMljM5KpaOBqySZcxE7oZUnU7NoF2xEIgkarIKwHRNXHxbY5SvY01
HfuUGLx3vcZwfYi8CI2lTRZSbTznJaVSKlBm6amvWah4SrZsejUkfiepjzzlxVrW9W7XydPfP9Rz
2e2accCHOzcFJZOnTwNBdsDeTDgRayrwW4SsxE/Dzm3b/Lc4Hre075I3ltkLXhg3Etr7v/aoRcZ7
yELVN9lf5XbQLNI2bPnwx+diCz0CsLJuy9USbKMyOyWJSnqFIj6ZKDe31QwaBCdGuy0Nn3jQxIt7
CQ6H2vRbDavjlnFNv/399PdDf/9CwBamRWCmfoxS2m0NwSBgpu5KR2fg4PQxiaQkWp5Ufdb8tNW7
rQUrgBAUSXcEpd1ZMoZdEpnhaMvrxYgxGqpHKY+klRiTx8yigCmyWiPLTtLeWuUI26B9Khie7r/L
r8VpyrOrRnaVX/9+oU655BifC1TeIXPbTgq3c+/FNVKPRMJojqGYyA+yOs27wDYqMEAwoC/kEJHH
LIV7Q+/2VY+AA20hcI28Jf+5y/ZCKYsrJVL0rZn1+tZSFeBU6rTWhc5uiuIp0L71qQieWvQ7dmsN
n2XZkCwNTXW/nLNIP1a1At71Dqrgp1z16K1i6rhV8IITbpdtsg45ct1wwZitOG0xNgsSe17+mBoy
JY6e/fx+hjMqpeI3gIEtoAvuiUyJ1EwoUvlThuawMMI/rKhJGff+JBu3QiC/suZivQswXw1Rb/2S
cdZ2jFJlSxaGlbN+/8fnRMLK4Lmjr7ybkaXGDGGY5N7/qKaqM8M8dKWAnyM0JFhKQkBycRZZu3xs
Y5cyJ70rPha4ybC+ykHYNYlakbFZYADnM3mMaafgPRAsY+KbRgch7H4/tPcv//HpWD0rcRAQNtYZ
Ho1KbJdQdHed1bFnH1mWQaMadrk40BsaFAGQdHGtw3gDt6Op9tyERxZI2o7QUm2HYUj/40+M0QxX
7RhM//7d7//SE3lVtAsiyUT1fv8GrKu2w3vKm7ep8Py07BYUDSxNMnxX/LLVJDa3tCGIG/CdfhyD
u1bFQvQ71qN+mAVhnyxU4Ys6PsVdKxy7XNsROzvZtTJm4Gt66YLuxXJl0g5Xv5/izj8qOTpaY6Q2
q0ZRvmRQvvbtgnxnHIgUnCU29pmFnh0hyvhWLWjLgL+cUw1lVJOSgNlDBKl6S0N0S4GQkiHI9jZy
kMA0RBDp/xNl7w5r/hOL6t6tw9czFR0mpG5af4XYZUzLFpXgqXWXtwXkMeKjoh/cC/jYCvPSN1Q1
ikhbMoBGV2NOrz/NNx7++EF/ps9L/+3PVyVTlHVTNBAp8/v9CYhpzao8o0Lq12Q0MT+uj41BMUkj
yM7ri2JfhnJh93q0DaRl9a9/9l84k388dENHNYubS4Ss+l9/NMW/oMZL0a+zmT7x3jC2vXWZslmC
vDQ7iyquxQhoz+9P/f/51/9i/iUrtHR/epH+aQB2/B7/bf2eV20UN99/HoH9/Tv/MQMT/6YDv0ZV
K/452ceQ/6Zppq6ghdV/g1l4xf8x/9L+poi6dE+qU+C8Aqj+z/mX/DfSfJipKYoBvJq25f8y/9L+
AnfjqjL4l3RThdR7Dwv6C71UFfQprO8JB5juIerpB24IHtIM4Vrvs7WBHV32a2MbyF5Zu/2le1c/
Uac8Y5kqCne2VsHsTwtbl5eu2iELxgApFauKsVlDktzaStxccEEcRde0w3lGoNYj4ghX9ot3drAK
jTOQgMCNrtIXEW+usbFceAB/ek3+d29aHiPLDEvTqKZ16y+MySaQkaUyO1/jrH1Gv/UY9QugHeUh
GdXPvul/4GaPNJHxjdjtx3/9w9X7yPQvtyzcZbxSBshCQ9T+esuiV5sIPFWWtXm1xp34Uz42J8YN
4htl7U8UsDi12Ww8qY9l4Ko7pMjpk+CbB+vJxEZ/qitPPUvNQdoD/XjPj8uGu2/vtse4scdzD8DF
Y9X8bt5PH1t7MpIV4MxyPX0SE79XHsRVZX6HGhAQbPTP6Xc6evqDeoPsjZqYiQLfc+juLZttIzfs
3+prfh0o7JUNrs/c8AzLJahIqhwo0sRhIMtp98wSffGLUYUCkww1n4sRSYBl5zZP9RHutLSjhNwC
xX4rr3Qr0Wdy4eH400vxQ4DI4xL7wNbWtKop6In30FyP+/6UeCLQtu95nbs9jkovphKv7B95V8P1
tvCaCRvcXe3HgsyWEsDNP1pC57BmbJo3hJw54btXk4JAZcTiAdIJLyXgtis65yw5zw/s85hU6Ujq
LuU5/Q5VNlq2cCgv2mp5pHUpXtAPo4osE5enI9zPr8W77o+pA09A+0lYRB50fTNI25RkzwSg03ow
/XHkCSGYFqIEHRU13OtATKZyWCSiqiWvEM8qoqbeNs7N27jTP8qH4NSxaHsaFXDS9lCuYxhhnWM9
xis0PtvxGG6HZR0+6DtWvTOhWkgbneo929bABCI7Opeu8pN4oS/3PoMYVFrjR8d8YfAjhK9gd5zg
FTV4VT7Ely46mDt1BtrOJNlJPIbWu2Wl+ugkW4cgyZhF2036Cg4V1edhecXxZLn5KXCyt+ggHxQ2
wRtMUkLhLBIzLFpUO1kZ+wl3IH6+nfli4SFWXTTH2XdzziZ7Osqxzfj7Jg+e9hhujHsBwLmIhc4Z
Cfy7DDwTiQ0JyzD2BGfI6+QdkKGTn+THe2DHNfzQj9i4OsGOX4KreV5im0u7woWGo8BWNvoxP40b
sfNyZW+c2SAKmVeti4/RZ0qTrOt19mrBhLGtNSU0io4H63mpmXkQa+mwD3Ry3h129j0cIWH0Ozm5
JMimTuVGP7UZCA9EqCQnsjHfjlB6eNHU1mX/jlKZNAKve9fX0CkZCHigdRYPIl3pW2dtGxK/c2iZ
VeXMrjZ395StfzbOfH+Aug8tZUN1EC48kbY0rpLDvA6qNe0tqItjnjv9JsLghf+EeyC++Vl0BuJ2
RAdN1YDcCjvqV3YlJmytUPvZ2Uq25/X0QKolGmRSaDfJtXub3fW8jq6qSKaJXYROeKKnDMH2XIL3
9kdot5gk5cMwbOaXajt5QHGs8x2TQJ423rENQcrTagqdlknLSemv1nk4dLeIraBt3OZH8UV0kRLi
IHyUTgyR/vX98Z/WL2yENExEhiTdcxi0vwBN5QzR9qjL9bqlzSysZSWjajbxc/zrH/NPN+H7j9Es
GbsKh52s/6V4ahph7kUGG2tNGi/3H2ERhDGH0/fS4tmdc6a7S80R/x8Jf//NuSPL/3y6knKFbZFo
PpDLKmuw/1qzKWHN3tNq27Uk5C/KTLSlNhUJImiMswX6VDRZrBroIIPqOQkt1ZXM91IZkdHpLQgG
Qd+o1Xwpg2BYL6bMWy0r2btjo6Ycx2jZT6eJ1baDxLf1JdLUYFFA5zPhLfiNLFX+spToZusWzyG3
jIw23CrVnahkyalYFNZc471yRomf6n6AaflZrnqNsSs28UHsLScrSsFTzOWRKO/A5yonAHRey3d2
tFleO83on1BCygcrA8CTVAOR0OgKGxVIs9W1+8kocJ+EHGSBWN2sodyE2gkwjuFn2mePxhv0ZQbU
SajtqbeFMscq0W1F7LsrBT4Tw7jF11MCmdSiWQmYERwYHs7vDmwc2aVIxfAQsyxD1cxtQcjgClit
XzeSsCUhGoFdZL3IVSO4jbVUrtTEP33ToT4bG+z1pfiEEkY9xAMG7gI7HTcqubJLTSCvnIDcujnr
WZw64kz0T4wFV9XuwUql+SNfIingngrv2eWSQ76ZweBH7sN8X1jUlVoTDzthexLklJC7RDQOXWsc
EpVAW4NVAqHu6mluFCZiAtMLHH5Hq/OI9mZ00hvZehhkwRY7DX0WM6hpTCBuCJ949IVtoS0XTX4P
+X3xnORfTakGOH3w92KWPuF9OIDSyu+aGlKCY/2ZCePiqaQ3jwH5t5lOkTC01GhYyOxF15+0JXwS
K1KQU0J8zWhNvvmDNH3Vk/a4VIKyUsO7EqF6rqbsPQLQwXK+ndrHKSqekiC8yHH7lZhTbS9cwIva
p47Wvtz/rI6eNMYw12KgghrZISEBeMQnCDzEVF0z/0QTiel00RVHVmVXlXMoskmiOJBtj3ggrrG8
HARBBHFk8Uqb8rZE6r8SkKPDJ2ChN9yFhqnIcrMf0Snnjoh835mqkKnO9H3nlaL1uEyVjAtw3qLb
abjxEf6DGURIe2yZYQ9aptcfRMMM7ZmToTsOvAJzEFJFLKipD9JcuVUV+v0IDL1yOuIOTHi5FTBO
FYpMIQJA4jvI1PCn7JvlmI8eDRqTBmoS8/eSOZ1Zr9UHvYJAeQcoGotTlLWD9tM1c6zejBvHyWCM
vekbJsxj7ATSmzbgQG9YFFJ4Fdo3hJNleloGzVWm4Wq2495Soo1piL6KtpdRu90u7AUp0QCI6Lvc
aPSdgq+cNM78NEcaE/+QkAvPNO6HRtMreyhdgIpD47go0C3mcaN1KiTjShtcuLH1RtaLeY3NeN2C
hKhsTZp6KGjNo4CccqWWDLKmFLtbqUV/n/JV3PmAw5jIVAc5BO8wbKW+ZZsawC5gleaZkhhvZ+IX
DDS5298P+t16nMUNNZtsdRGqLPMh6FjzFQJYfFDjjY2juPLGCDogwMt0a+jvCTYe5P/3v4rNl2LI
iy1Oumz3+zdaZKV//GmQP3lHJLsFbt19PC06ea0OXtgwvYsI+0ACY2XMIYHB1KEs+KR/xt5D7GSz
LZ6WRwCClIuUANXadNtDeWZKFa/AulMyBjf5uqzlW1J5pG8fsgNmynfGYu2uTR3dcokGJ6Kc7Jzb
/MR7v94TFT/9NCvJA2uY75WjebPLcwSo6MbqWT1F7+1e9acDsrzgWH7AzHhAiggMSX7lNdJfzV37
FK1BkJEuZHCfP6FtZ2fCnT6XXJy8jCfFzh1Vt2kd4yg+ALqCMximKJK2lLPEgSPeMo2NdDZdCnxR
tZubhHzK2MPP5dsMCkR4i7b2YT6YX+am/o6HG2k+rGKIxlZ7vnH4qRVPex73Ms4v9jaWU6Bt6J20
c7OjtTKeywuFfPgAIeLZWBkr8YTPF5wlhxh2/LPyk70tyapwzI/ljUm/saohZcpU2jYmrZQjT3cZ
Iq/hiwNLGHbytC3DbUbGtIjbJDkahNVpK13ajSk+K6Aja+jOCtXV6DHFldSNBgKMdxvswMARD2yE
uJdqIpJq4pvsqobdb4NUoT4XkJdBVXImHt655t60yz344CZeBNvAYoZiAm4Y80GgwDyHlRe+ELlX
uewrzCO8J4PZ0oZ4gOZVrlYK3jaizWcHfBjKegG/20nemvGGD4eCh9eyLbM104cGorvjK88xGJ55
XnVAE5S1zPOBiLj35TunBJqeNwNS7uzYi88lzxbV5bcWOEqzaz5KtqIf/DPt5JGGw2guO1n6lmUQ
XYhePI7DZrJuAnZ72zpq2la/CZU3rLksYO/wFGOqy8MnNJ5fOOPE1KMl66ot0mEbn9FCzWheDLix
SAuOJmjAL80TzstzcKJ/am8NotbisbtMjcvPDt8ofV+LfbUZvujJwJOo3xCmjvohfyeemw1r9zJe
Y3giumMdedsQTl2uzZHgPqe8Vn7zBKGh6Gw2C0S+fuQ0a4k7EBdc86LRbjowmUNPdbVjetUoVRdX
lnZ64lmVh8buZTDscEQqYUMso/vpD3Jyb+MooQS2pLYh2hdo1nUNmnZVXwl6mcMND5N/ekBfLb2y
rIHBYpr7UANO7iUpyeG2QSN5TBtH20tIk3cBuDgXXcRc8krh47HvIcaRXbC0Q5n7HC5Irx09hb+/
Ez7UwosfQ+wdi6Ox7aQQO1qnGcYpCUXTYdoMezg+JSsUj4YzEOx61ez61GfGvk0PgLGobLIvTFXJ
6x2GsA+KNb0tgoiCYrvYlB9NbQd0c3ZEbYIo45Xral4cTLzIcdEDCGuZe0b/kXjqumjpzKM1JmnD
dNPXbNXpDsUADdjoTc+sydIT/l98o5iFIJICkYkcGeCY6cDQNOgZdG/ck4A8FO5ysLhqaFGZC3jZ
232fMToTypYzHTkKoPQCllCwrYtpOf1LSYVDeKCjbFpHepV8eaVfsxXDnFsu2ohjyPI4xL5yLZgr
eMZ+h2VteRpzb3pgKV8/ZGf6mVvnJxuMROqBFC8jdCvX4sb9BRcadP9R5d8dXlllvvEYznS6ZrGO
tsNqADlf8ahxDZLhtylLdzohuSb0SjR8luPiMXjsahufNl0dqVcoT+zusT0Jt3qnPRFn2b3ekyrt
t2gDzopBCmXCmWg2C7Ayd23C02ffXC3c9DfA8z9kL3/mCO0eoDhI+8kvj7g1Ptl2kkUvHwizsU4C
kU+UW9fqo3e1A3dY9aIc42u6C9eqvA0VzIseNil0PBj7s3RfdZtKfNDP6sF4Kp8RpFBgxkQTgEzj
qtPWzRetAQv8XbORXllvLSdauiMnDKMQesT4o7PsTmar4UW8WQ3XwCsFZjd3q2DL846b8rXekeZc
qV7zKikeiK/0ZB7hizWST+DBEKwj/EySz+uEHJTHUqZncdqX6kZOHJrUgYlC7xcHxip4I5NyT1cp
fbX1B1WFhYyz26vn6CJA9LYl3zzLK+sJ2jnyGAILQhFmHkN4J/YasFGkaLkKJsV9vI6pCKwjs3PA
FeoR5IPEu/JnaFxlw2UXviyf+fH3Nqd64TZ/Y7qCPEN6I8eBssjy5od8VW7TcxizrfwgTScxzwjg
4jfka2w6lmaL8jjpQLqQ66kfuPn38zZMd8F4uatkQ+HHHuqVaXjgaLj/WPNMC3ZJt8PT7EWf0otg
uXQE4yG7MYFQXqUTA5ABftwp2yx+fZZAwFPPncM3ziVuBorybg1+fxhO5WPMNvWz88PWyV8IUIY4
hD4OBz1tc8JRxv0RWzjnsC552XWqrqFJFY5wYmVxtqD0lXzQENYteesMBy8Ddel5eg2Cp3tAAwXo
RuGKTWRXa9zeI7U0eLuj51K7kLzqo76Wb2WwV5+r+DF5AKdtaWttndzuhafgx+8TGxFwkrHbSHa6
TU6LssZgN7zgmPPVFUJmAr0YiKzFVbe5c50O8L+iBjW433+DFweaz20zrBHF2f3NfILIHTwVa8ML
bj3+LbuiCrgMQB6B6zYub5TwKHr51UDz8FCeVSd8rPb54qTvemrXP4rfv1XMN37mbf4uo96KHWxh
LOfHAwstaOIU4U+cefEZgeTDIK60eEPqgje/qSwU4ePb6IZhH4FGrI/prnkaqi2niLI2n3XGlLi9
TgyU3hVf/OYTSVuN4WZizsyIFXNFgvKLtAQnuMhML3faY8WwJPKj7Jx/KwtVrJd/awZZoefF2qWS
L3jmHaF7hHQ4PAz6JuBYnMU3lXFLRqbIItKciLYavi5YGRqwf53qlaw6eevFNLYjoKT6LlHsG5hG
i13HDY26B4KKQ5fd8EqSbSIWaNBfITkFh0b5aZvPJnKbBx7TzBk1OMEm/KaGKU74MGMsoDZCVVBV
5daAWwRkOHWqW4KSh7L5O+BlhGKKep5L/zqmpHvZ0WXYD1/G5/gG8jUNneWj/qZrtFoX9Hjw0+o+
nABUW465ZZasvYRozu6nkCOtjO1ymN18j/SF6tIddXs8ppQZDagrFZqBL8Hx3gGVq48xtFS0qr76
JW4oEeNVkzvhTj3UawZ+3F6I1ThmNxCvK4h87UfP6pGx5uWemeagi+WkOOE/OJrmTlxN38M3jEDG
tKGTX5ZDdCg+UQqdugN8HPXD2sTPzX7gKkBCQtKJPxc/0vIAzB5KH63XnGxA7sWNP30a5qpiTWHR
ytihyYUuANWKcwXJbkhm8TSLu0VWeZ6nWgu3C10sEGNxN4aZtJt+vyCJ3WHIOwFOydzgmuO07e9f
/f3w+//9/un320BpcSNP05abci/tLFBJ8LHv/3dpLBUkzwfisddQ0aJzK4IA0ybFVUzRjiPuM13d
qq4pNrJnyDxflRLifKh0yU2wfNiR6aCyOIXRxBs7b5HAVVLsQgs8k2C1Q7HB74ZL0xXASPmDwAmy
GKJlB0Wtul0Kg1ce0pz5kczNg0yOWE6oqASIxcGMUfButUkbkWGUpTHnDKLQw2d7I34h8uq+HZ9Q
R9hkXqN3kJmwExgUOB2LLbeGKUMn3Dy1rWK6ZWC+y5HKwSVUbjgTG5oBroOeLGOuh4eN/ZqhuRzk
vhJP0XMc+1qtqo6QGJIfAwpwBiVo/FoDRlcXHIVlXcJNoDoy0YtaFsCHZkJ2lE0q7Vo77lTkNixv
FgYp5riLkuwsBDXUW1EKsDMoN518LNRS1TbBcYKllkmminMXuwryFGNncDgFUb3DpUC6N2TUGh8Q
p11wzuLgTSV/Y9sBo4MaRvuMZJB2W/Oz1Ace12zBvG/ScEd//dBVAFJkUApQAvPUm+OcTmSmqMCi
sAlH6xrlqJlAV/nRYG5bA21HNb3qaSFvhlFgT9bpD0HynvVNsw0s6VutMtqyAZznMGPeF4OY85eM
ImwcN9WkWQnw1juLWQk2iXMYD4PpcQnxxRXaa96/tngN74T/W9Ej8pZGOA3BpdZ+JKFqoJ9nz0OE
lGKs04mZmvVTF8YONEZjwxVhclLwO0CjQHeseqNsCrS+y4uABHgNrTEGvRT9LMhHJHRoaL0yjOY4
EYn18et+udaGaq77RAC9L6BtC/WRDUM4vsz3HyaThpFKJH9YyBemKdOgoFgeuQ145izBiROCdOAs
rMWK8XSswBMgfgp4fYTWRQY4/jLWwstQREedMxRzItPGoXxBmTb+8b15ov2wGk8lVMyAidyWeVps
TLT8GTEA2A/tZhYvnai+kpKx7mtP7x0BibdYc+rMi/XMXTmyezPkNzA+paAFzAvxOqchrgpKVKXs
rkUN0BTnErX2aH00E+Cw4EPVKY1hMeyMkoK5ytkgqHZpqTcrk16x5CNrV1lgdfFI9tW8L4feDyta
BjlihZIQLO7FWbaCchluHiONpVI509GlEbwYMPxShANdrg2k+sazgAnQHYyGelq8pdX4kUycNGYR
rGaLeVDebbS42zZyj7ssGTRbTa5E8GR4gbilZCLdctSSkIkd10MNP3s1+Oy1GeNFtopY3w4SB4AR
XvpJjVaGshroS5NuEB1JEM9k8vltSyCrEF+CKHmHYlgwfUIEjEoT+TS6NqWtOBdli4j3gbmFECoF
qH0mejEbRG6RnjLXCLGC3hUV9m0hyRamVZzjsblKNe7uwZhNe24lm/icR2tsW6638ZoDAiQwQKeT
MWaUZC1rCwgmyViyThaNcF3NjGB1grWl8qzw1HJ1ygXsKkparUHRP6T9S4K4j1hzdjHcw/O9VT8r
Ji2aVCQ3o4O4pibBfFSLHG2weYHfsF/0FlejeocPiquypJee4Jx4miDMwBdBG1bsAQWxHHzdgqxL
sIyTWgsevHR6SkwiFpACvtcZnWsZ5dep50QaeK0US4FbOYGrVdP6WDFm6HA2oupylaHHRYKIvp1V
FHxZkng4r9mlq9O2HbbEprxFE4Vs1d1EnXSVChNysK4MUjzMrv22Jhb3eeuKbU2BXxzKWfkl7x2c
x9LUNnldPyEtOU5VsxpGnU1bJwLob5oviLrWLL6HYc5xWvSCjYktsZE7M2wyshuB5QQl8W7XokNG
/AXjUai8AEXs+fauz9aMKZXCHmm0Q4Qi1Zkgw+1iKgLjmV7VHB9ha1F4JPGZQDJHy7R8rdSsfdFp
OktpPWEHz8HKzRysabVuwQx2OkSipBF3ZUN8RSJmj9PQ3chnBK+aL5QnckizTE2UF8O5FIR3HP3e
HCmncChAbGq40q2QV6OHL5zQSqItNQVj8rM2gjii8amey806SMVVZNATFyF4YSvNDLe08isB1vxV
xVgNjeQui8KraEwuWjGM/pq0qonCZrU6Mv0l8oSsggD9e8q4Y1CO0iI/Z8OMyVvFarlkW00rlvcF
Ij9EKGGTiNI5N6lBs666jlNGE613T5PCBDcYjXPPdeqQZIuWiAAalVwts8/om9i1hipt1WBoqzZA
3VxDIIIGrSjCiqAAltCZBZBFKjaAUdGzxU/C3U8Y3y0nZfqaIqjnJMZj2XCQSbhA2bZBgVIHcSda
iFZlJWeEjF2QGkCN/aiisYcISoMZoNolKKTcJAl9x4JnXQwTonSLYTilU7kdEhMYwQgCIJQBKy8A
ORT2Os7MAEiNZVpDfX5XQWk7I4pJp6zSzSJK67zES5N0vWcKZIdEfZoyHNddfZncEcUGbK8ZU4/c
Oq3I66/DE1Ei+jK0WToyauFhVrt8o1UANRqzoGUnBQ0HaLFC1fsz1gNjXKg842UQRM0z8cfWc0Lr
0PaHViZnsEdAu6jFeja7p5YMelvomk3Qm2vM5cwgGu387+yd147rWraen4gNJjHcMivnULoRShUo
khJz1NP7Y3Wf020bBux7Y28IKtUqJZJzjjH+1L3YcvN3M416QlX4iuzopi9y7SY4echmA2j1fEb7
Yqi4YqrJWe4xrxWT10dyE48d0gef3F6AOvOso7z35BYvJqW72ZFZvfBm1S6q8WbqEBNGjrspIA28
fdI3PQ5352F8f6mJ+ESdxEzAGGfWuEvv3oIwJ5pvXyYgECzsE9WVci7jl9odcCid2KEhfTf4uCyR
6fvM8XProeaF195wH6im2VO/azLk7SodrXSG3zgLH56h4eVAToydqahyMWKxyB3BwVZ9wNevBqxF
uKr14ksvCnY2jVPiQRaIU/eV5iSe9MLJQsZbyk5l6XgTm3DRNjQKKuyIDAG7jV0nBhJx4wHQNBa8
tsAsgLKTFgrE24ueqM57EA1IuwI+KPpSVqgMWNiWutgPVmNukX6Rvz68336UtutW8QRDBpd/NIr/
LlN1hsBZnf3d+19+7J/ZMH3gfoYW5x6BDLkSDm3Iix7/efP3mFEOphuJ4TWMb6/Z303RcgWwYOHf
Q06Td5PkDxGVK+4N6dckEyvPTEzZaUUB/d3I9yUqjgnfI6QpxRPWig0ldfpWcCFVMdN80rmNyQtt
GGZTlanTZOTyYjj3r5tmyLfCS9G9tylosyqGk23Jk0yfySPx9+8mTeGf1B+m1Osz4b9vIugF5D8V
03jkOD/HG9IueTtFU2NyJe6QfzMVUybpRrx1st82kwTj1UT9Jz3x/xMF/y+IglyWEsS6/yYH/G9E
wen35yP7T4Lgv/7iXwRBuA//EFWF/yQV3p+mwhP4l0hWkvR/yArECFU2Cf2FPvFfFEHzH6Iokn8L
d8IkYmxMUP8viaz0D9OcmKQao5GFKyj+P1EEEdWOBLn/YN2K41OIvC/TgI0o0Yz+zzSGRLoVyLhu
2koa4pbYG5RBjyicNvIbH9Y8eoKrPR8yZ994k0eEimvhY6eNjPynFFWwuv/I+eNNXDHOI6SLKJli
UjKz4QZRTjXrx5u/H7Oe8GK6+If37GTcikuhmP3dNGPLFSnyv37852N48/q4r+MRjiwSB80nUonx
5u+eXPU8SLwCe6t+w5a6L/NZHutPtsDx7q3ASrFrgdbU7PwuNChLyGjdgm51rk+MAPOgzY00Etes
i1VvdpFv4ucDhEDETaWTFGKpZpTPNDPs0C286DdH29SeMQkO5aBUjeg0qQY4aurTakjuZko9CVO6
nVHr4ZzWPdoZ+khkbHK1ESY8VI5pKaqgAwGGRb7DZ7D1BJ33FMbGsRnMqY6rR1SI2VSRmRdQjDAA
mBgjWGIyevu7W2F/AYL4FHMGpLDUI6EM/t6nkCMz/LuH7YM+vdVe8Qzfs78b6V08fLGL1j2ptUFU
DsHfKshKTdsWzorROLqH2vUksNOTNAxSPuMIFUPSQlWo9CkaOju/dfk0DDvMWvR+iqnI/vWKCgwt
X7P6LylnTKKROvJxBDKuRklCOvv3TThJsv/4cRiDb5y0i7e9ITXIUGSGvuONmKb5P+/puDP8854M
5wdxzQ0fY0Dhfy/i+vjj32MCjAm5f6kaDpHUU3/vp47j1gsTEtGD554lmzlvAv4AYh7bxVZZSBWE
HKs4ypM9Me79N37WaLVHV/jaw2qBkReTVckBV2No4j9sgYGMbQyfNX5lwr5gbNA0O+6ZDQNe+3Ui
Ow9Le2Ztg7iuW6yvK++mzSudGeOSoXl6SX4lB+3VOVs+IjdGHKbYVQKG5WSYYVUYjfd7leyRiWfg
CYzvcwkVlPF1/nCkevZAMWOjQeuomCiHLMxbwOKn77t4fOQWGBUxl9EOGE9nMmHhFQHiRhTYFOhC
1Dz2Mux+38lCV7F5dMiCA93SfuKNyQCJ/BKqbtUaXSxrK92neyX2tJPWOOgL+NoQjDFuxEay6akb
Zk+Ibi8+K+IRMyjQtP+NIjukCLqNRiI37/k3kaN8fev2EG21kwAljWnTot635Ok9Ld1hhvZuYNIw
KHATeTkY9g2d/TzbYs1X7XicxBhLdz+TKZL8OezJ3ka/nX80mYseGRQkbfGsd4BaYuxKEGIxKrao
FTQaOH+INjlySQDCn4ZpZvmFjbJuWrymlkwhaJB9bIBvE0Zj8e2CsPBn6EnFTxAF0MTi6VYAFD52
GD3dlTxDrdnsFLLiNvJROb9KW5qwhlgP5syhU20VEajWzvdkhE1xPhZTKFXMYD2Na3OXGwGD1zF1
HnnJy+lE97nX8N4ESk3v+jE9Ic1ex8DTHQmNc7P8oE3Vg4EwR44ivRMKVHT4ugPJqmq/dNk2k6Ph
R8vnYIuboWCuRKHvGAdlIVwQZvBhOG3VT/WnP0Q4Zc61GWZ0U4OBGaRv6hnMzL+ZXYdcDkSrfL0Y
+ANKMZ+iMGOlCNQTLIvijy28TbJ9u2D4upGvxisoL3C+sTjmZGsXRr7ioDa/2hNtt60DF1X4QbuT
pycjzmK0p88BDQzNBkaZu9FU1NzsoDEv50ig0HHA7CRiTdx6qz6c9y9ufCg2LdkzGHrYTJ9/za/H
QZlXP+o3BpOf0bcJBsTUwNX2ocv8YSIzFjvenkFPqdg5YjbPN5Xi4+IoneFzFrY5wxyze0HagIaR
Brdpux5SFx4R8+0BUs0nbOvMzZ6Bwfnw8nJskL+LirAGK3e+22WjOO0yx+rrjAkk9tIvr12C9rjy
y8HfmDDkp3W7QGKOXZz6RiWzVcxrB3/FZf2eR1jk4cpiBsYvDLfhJGKGhwi6vjCuZO0AIjSw3NG+
icN+6qjraA6cciHGU/kT/DebQWlg60GueQDUGd4unA5CjoP4uw590DTAoiDbAcTxnVef7wMZRffs
B3MgwgsM/LZIPeD1A4ZP8WU4ThaASCyLnU+ZOu28ns/f2oxrPhjX0IkAdVvdFSXhe5pvYogaeFLB
A0oZIjm320oUp/nhNiP8Ka2D50b4Korx+HaCy6Hn2ksP/cPhBWUE3kxPFs0JEdxIJwAEJTcQqjuf
A1UyBIQnkR/zSQNsGKRsdKw70ux5AO8CGgwFN/yEa/Eg0ZGQHcJWal+MCbR0tS2X9/a1jO9oVM2v
cFcDfmJiwwKi/MDX8mTUfJD0+kvWHuNiCbnQ3AuF0wseT4OnNA6Tg7DQhSuB25QFXlYtsCvY15fb
0pQsHAySASKNE546kayt0wQAKy8J8mag52Uvv5ZOkJRFcVv1a138hXsMPyzE35rV9uXeVHy03Nfz
5xUHYov3oyUD6aEsM/CVzCx9/97f2qtc/VQssly9Be63uqdwCTFDQyqIAp05xYbnUEPTwlUjaTwW
i9EpjdEqaQ9Q401UfxwZ53m7Ptoz9nmveIaTSPaLtm/6bK3eA9Xmg7H+iz612ezxFQ62ZB0EtAXh
85KoS3mFSCOq7feym0IiL0mztiK2vjnxmER8Y8LWh1/ECMcYHb6mae3QEaV8ta/gLXpyRjTAJivn
QuRKACWdz9uDSENmAQkCUrZMSEFcj9BxM62dEQyxjmhBelLBWcbw6tvqSc/MdJ58IECdxTttPgTq
Slm/1/DAZ5zRQHhz4QLUVbDEoOa2cB0h4sPD5QK3IyFyHqPV9CpHnf+MXekWkHybynvGEUQAwepB
deJ2h8yDROfRez0x7/VwP0+jU1Svkn7RAb9BI5qnbuKdiITkCE6+CVJSH95NDrA6ADmHX4A7IOmV
VtRB+YTcAFuG+aQVwR4Q7eJeMx+DLg8oOILqhDxlAYP7QnLhF8qF38WHdwb4spTaoAXkeS5hevDv
ZYhGz20KRwRiqICqzsp3LETH8ak667V+4H1HdWuZ0/wHDU55FDZqgdAGBATOP56MFv1y/BMlWzB7
7j56C611nbhYyTI96Qp30jjYOQqqkxRuUbixMjeTk45dmYzDD622FX2p53wJYwMC7ZZHh9K/zR/z
XljBX0ps41zkDm9pJ8/hXAwL6B53wgUdcfHcDZUzjMtp/SvoTrkKzSkOC35NsqgvOwyw3PRab2Ea
bN9uiMv4rJlW626ufBTBlhFX+lNe+1X9do11znO83cccKouvMZxunLhbvqCyiEF0O5SwixClzvmO
kO0PaOCZXe5RSWAoIlOumvQK09Rw2+SkbMAamTHi7JriIIIRni/ezQ/x3FTntnPLI6m67ZZhY+JU
+2FOrcS7wCUXHTSm8T6OyM/ZczlqJrZkT2yHc3cuj3z/vFjUzOnSNatcsXG0vWtn0+rQHfDU4ozN
HQzF6h7scZXO9JN0fP8QSEmYwCtdvo8lcleiXIHhLFF2w69mk3/i/gAPmSmvzDnkiDKESeQHwWPX
TMO9cNC/OXGgDh7F+ow6fnKSFF/qqbaZysArOBvvPZYE2IW2nyBg0olRLTyfog7KdkdE6STzyTwo
5rriSYiKEo/kqAWhbiQRQt8mXji9xttatXCmrhoEBg1xgw0Ms12kuU3ra61Vvbzu5dUkmnxinYa0
Uvp0KxQT3+zT5hPWvKecUBY8/Oz77Qp+vWpqjIJt+XakqyrW9VG8Q80xLwaW1bgx4Cdi6cC+1RJs
hnHeq6O63bS7clfKSwlDnJ2S+WYyTT4iRD5wbefFBgdCXO2KffLFh4eH2K1HxySNKwZaxazYyK1d
4zSEvIm/x55FdIRo1hhWtX4z8adQ11y07OlOradEYaRP18AkSLLi60DAyCpZ3868o2bouJixz1i3
mQ8BKq492ibzl3jJmzDjs+QqppB+Ge31/N6/gua7SL2suzxLDGqdBjdoj2pCQpzCd/6Crb7o3qSr
pjU4G5gtXLVSARekLTOQs4/5qh0x2zmBA5lkzP5u9AfRPgJ2xYZRXm/KsyURymzAosm7+bv399jf
TajyW1NUqTCMEppEnVXzvIGHUt8YhWL3igF9AgCq0i7PCLaj4xvvdRKj2r97L5zlAYPG3zxV8rww
AZ33pggj4e/X/USp0+D/+NdqnkNuGjG9ehLosWEXiXApyrB15ZRKESdBREMZfWYzvqBs0B5HCl+1
GVU+xsaztH3WBJYPTnUDZcT8nW3/766S0+cTz9HZ8kZjua2xuTmHP9lPJM8TLv8lLRrT+MRGNFWX
Pokyr9DOWifSLUb8Pa/KlZyOXUr3QyDJvAwUddrqgLxWeschx1jQ8cS1JaxgwYJLiR8k2twwkF1k
MmFh+PNaNJPLFupoDxrtmRqu8Y6KJmnZWvCB99peWcJtyOK5YHjQQ3oQOR2mSHrG5MitqUUZePMa
1J9n42HdFg80Z80HZGHJeqOJe61i7LUswa4DkLbt8HAaT/1olsWVrpNgOJKGYd5GGPgbLvUYpPH2
XGCZ+hHOxI101fb1HdQp/AGO44tWPzJf7zz46Bx7uAvPCUHilvzTfsfYEGMbtYM06ky2PY3WO0ge
u8mKcOv+nnrplMJDetr5AvoWLiNchb+CbNcXfPV/Hp50Re7WfaB/cgDbIEwOK5zyx+bZ6pi8f1Q/
2bUIccLBbQcZvI/cL3aKH4rLB38WMvtox2ZKPkHKueFUaZG2QUz4ZKHcZfa/LeLA3EI4WCyh30K9
ch4ehxsGzrAB8EyDybaehZilWMpqIP4xdpmLg0pAPRa/4YFhjwXJWV3XcdDPeTWItZjHmxkJix5/
xFO9dxB4Lzcvh56QObWsw3clqsaOB6vzwgVnZR7b6R1WJz1VewZZHpnSZ8H96tGJgaYsbgfdjuxk
qgFUWMny5pWDW3nQzQLIAnBvGr++yxyCb561IK1wsNMA/jG6ujvpecK+frgQmpKAB3bCrkh4DjW3
RpWgsKN/VubMUaS5xMKyh81BrhtGsW8n61zIDYgzMSjDcQoLXQKCeJE8eJ5LvA9GtwfGysgmvScb
+RGGs+SoM/g1bojnP0QJavhi96A0RGIJTRL8GfJxZys+aCOLrbkU4fVZfdAc4zV+/fq5mEmEY/vP
dXZ97CHDKpkzfOu2sr21Lk5L4bG+cWbCpYF21957FBcc5fPQ0VpqkSt/A1HmdFQCwRg2nwNa1IuS
ei9Py6A/czQK3/Ty9Y2B0IeMHuCYM0xf0r00YxEYRFc190waAXgBTeYhOpV2FOfbHJFJiKoUrz0H
DIfonluQoMOE2pMEOKZzp648wAFN3TWMn9g4X0CKOORsicS+7bOHG38SeUkQoPHbq7YiLCflVKB3
/6L4oz3V/Hw6DsswZ4aZ+HAndCgjcDm2XRAWach+jZffLugjxdDuru/Frf1EqvtQbSgAacWb8KGZ
ZZSlbKWV13xO7q9Af2HDg0p2xmwEwcUt3KfPw+Tsiad+mq8jxkx4I0gBzMaH6HTkruJ/xzXOHOyc
fmBUDLe4QV0iOu/C7e8SgqX5gK6HeQsY2HU8i67GD1MEWGB7Tgx4f1yGDIA44M2WqYBwofme3DlJ
Hpd3jS+OXVxhs03u1bB94V0fezBK4guumohyP/LCwWAtgyjczNtNtRJkaiqnPefoMqGBrHhfDCem
2rZDiSh48aa7gi8yytBCmznWMDknZJRAkitc8Yfc0+o65B52z4tuCT3yzfaNw1BkG78V86+nh6/N
62rMcNjFXUlg7AN7s1uaNNO6U91vhoeYVV1CEH2dCJDyYySMFpkW7/Prau6GyQpKTdc4kmQ/n9tn
crixMp2J1n0kdlv6sD+rfhyzsIRq8QqiHyRz3YVig7hjL05s8sp38NnHxoGhA3MCmIXF4n2GFj5r
g9t+cGoOJ3roLWMtu69djm75DXEgc0Jlj+2o2izfSqAY3mvwX4+ZGXms0IpTHWWX7oVJWlAAlB9f
25Exvsy7E1MvdqLbZEP8JBf2KLy4I6deMUGL5sqZa7eGKbfM19pm2GSmBcYKQIrpEMVCZuHO4ikO
Z9P4dNso33EcCT0djuNKgcHeniM/upGdm+XT2EYxduZc71yMd3YNYnrjmOUGKjTxUMk8O5KGutGv
qjMq+kJH/CH8ruGSS6Cwk3CLGTj5lsNjhteHwSQ08tAkoRvszc2NKka3WLuYI2bCz9/3zYEhKxU7
chRXHw4sV4KlsHGZzOmzb36+JvAIkQUiABYfU8eJCMMfwF4bThtRgAQiOcUwEwefEZbxw1aLPCAa
EHYhkQBnZ05kc2JF3VKXaDWt+tDt5J+aw7zncgOkfKH7wPQWhq/gyLI3hjN1Li+ooiTRLZP9lQtF
tljsH6ts+qb316yq4bK20s8HGbsgAZeKk/EyXLslVxoLNnR9qJOIGiNp+YyPGLiQbUZI4FRx8gHe
PacTNC9WLewxlSPVQqe774CrVgCI9lVhh2Le3Cn0t7x3vm91X+FsDLUoWxB3l88VQiBd9DDE/OXv
aYF0BpJjj0nZuuFs/I5c2mNvApQaugQua9JBIzatDAB4lQrutC12DivIfvzMrCyFy6yT09HiFHvw
QzC5P6lTSOGD0NouH3kQ6psEvRWM3Yqukm0bhjBxqkDPma12eOK56DPGE0VlnOLVzy15NRV+4w0k
amLPkczQJ98QbXjmiuXXwjMAuhh0HORvc6ytuO66H6nam4ZXofVuVuKRTZGhYEOX9J3hTTnN/NiL
JhsOinJWj+E2PKrfhDPpq3be1ow2sajE4QZ6v0k4KLNfR/qKN+G86m1Eoq/E5xpV2WCRY/rMRW5k
Vh8zLkxynjklzt0PtVcBtR9wyK6Z+uzU0C7XpJS1RCNY73vPV0E5t60Pk8wyTtgJEPMGq35bsZCM
4+iEbhFCQ+543a46apCQk53oatciczSidtHo/A30GxTd54nX/ZplEL5tCTI+sE46FfqvPAsqPwyM
T5ZfldPyyCb5Vj1xzxcLtYlrt/qhFm9jm8xQwg9e+VL4ZEtPZqhm0AjlFwk26q+m0217b+NY13DE
ldG2kYkNNo1oZpFaBCkPqeNgVWRkif3872tFz3/VdRA3qj25cUqSTBunO3ZueHpxBVDgdWx83isN
JGRic0Qj2u+DFdi0njzNxGJGSqWGGRII86xfyL+sumSERoQTrcM5Z1m9T79VF15tWjo9Z4KVL4Yt
jkgwlHiCh63lds4cKJ69AT+6H8UZZvGGLPWAs/WLN3krvKpeMCzN8zUHuZjdpiqlmz9Jlghbo6tx
Klaq288JkvFgblRvC5ISailU779sy2S+PQ/I7NDBzROaktlzIa0nUHsHzOD4R6gWPXPHGlWioyKL
EoAM6cdkLDNu0jw0Fo+cvgfjM1vMFrR27d28c3EiPW3PnCzyt1w7fH9WtexOmDCtuXqrY38mVJkL
yuHr+74+D+9Fua+OLIowxSfMbw4RZYIrT9WP9908vyt/OMKifl3Zlybq+tmQ+/PFRkP5f1soVyyu
H9rc+KI6QWeTpn4ZTx+7F+XDYbKFgGnsE5m3jNmvoy3kg845eW6D5geXO5qyNdHCW/EyKS2CI+Dz
LdK5qrtoKWn3MqzKEaHg20GxP81dcxlifG49AnT96yylAp+48Un2FJdrZxG5SkDS6Mac90G/6y6S
bywgkOc0S6uhHiuHes1IHKDi4XE0SrwKKaRcqgsEWtId1km7Z42Ef6HCzr5L+Bq0AeV7iARlnDkb
0GHpxlj5qCZztyx8znBc7aIFkgafMQGmGpFDM408m6E+7GDjDcEFcaWd9XPs9aFH4K1mwEzxjH3T
WOkcVghqMV4gwcyf/BkMq9ZvG0KpPiO+KGdhhbk0ThtmDSWyHGC0QYGIUPRLmqH8uML4qTxSHeVL
b2vEjI0VcyN7KALTNV0fhemOSHFktq42zY50fHMAgSmNhX6ElWgun6v8gSEnoT+jOwqtRvWB4gHl
YRcGGU1u7Qift6C79L8QEHFREZbFBRu55qs+3ZDiEHqByazdkN6AJPAEkf3O4GrSYkUvzErJf+z6
U1e6kxpCkJ19E6ln8K6Y5mP2QbROjS3a20MjAOWPQTzzoSxyc41xCNE7hBRZPDHmYJDrRBp8xinX
CVYyC+Y+w354LxRX9419cQmZKAFBUYzrg4vLRMGYZKcm15ZPFE27S9TtJ6oHa2/g1GE2v2CS/hXg
acFEaMdhK26W3UKcxZrmZhmSMzAiZxkJRkrgNwYev8oJ0OMWuq/QnwCxSUG0URBMY47KaWFD/S+M
I8nEeeW9OfNpg59EXgQ4qOkwrRJH8NUAcxUxtZ64CAGt+sZXbkl2eEFLK2Lsy2SaeKsS/r5DXnm/
kwa0G1QahM/RdtLiDevnqkYDzwWzMb464hO5JLigBsyd3WTJqv2k26Hf+x48lYsabHFTrPCngxbs
yl4+e3HxUCqzkYRLLGK97LM5Te71Im4tBFThJ2xuQhlZfjHoHazXb/1h9ONGBdan+dWsmj+WYKzh
r3KIffNQzTobzz0bfcov+jzAjnc0YqMPTPkDVKBcae002d2EzZu2vxgxTpwQS3Hzfq94xkczQ+eT
ojawACQlDhuT/8YXUCMmswx1obpAuwNIB/n62drS2wPYjMY96yjdRVTlRiCZPqClEvo33SHrWkC5
Vl3UZFq8Ad1sYCJy5hs/DX15rCPARA27R4LOsd7hRqRC5gajuyhQTHvnRRoAZEfBZVuoesf4pDi+
rTTcKFtrMu1mFATghTR+DoIf4Sv9QLqZCg6rZYolysSPCG0Kyj1JeoMxir/iL3Sf45blJMHrk5BZ
ZCq4bCagwc81AEdnMpQG/QxoXAp3dLVcxV5J87UMrzLrGNW9K1cgXBw9KmDkDonzlsZ38CZRfitD
r7IkGT9ij+3MbZaPdTxZVu0UWTAbIjnmTGJ8luwVH5fKOL5QLb/yBXm/1jsLqNHMT/2IHiQ9Jd8I
ITnVX4vENl3jg0mAbiHNTa6MmV7bfhGugE/rQ4zzq44awW8P9PAAiuZHSYoEA5P4XCQrLuku4xO4
wk/3RZxrA5fLGTekllQdJG3v27h9s8O9NDil1LbdSv15bZHC9VP9C5Zn4SYPb5Cntxu5IJxwkws6
CpNO0CU0WkrQEFhIXhDS1aWTDh4n7bhWc/Apew9OUcKrs8DLdFtHU/LFBqrY8fdwzAwXb0fKNPKZ
8KE9oQ1dCyxHMsjUm9qm6CxTcWP00AoZDU7DlcZ5DTvzGHnVPkG2LrlJNR8FmNcnaayb/JhlgS4E
gAsgDhLuSbjitFMp3gzdCZch0jNgC2GpYGLgLXnNPWHO42uMdzA9ZXJFK1Eth2U6JaA2YHTEuUBl
hz3jkbnsMPIvrWSvbyb/lFezPaonxSu96oxaLietFJeUoyxhGsHcdhExNEZAGrfoVqz3Pjy991hy
NMoVjXfNGwSGAMoKDObkZEzAHccvBeYrSJWuTSFCvhGnQEh5XLG+d6sZ+YZNbJeXCLLByKDnvaKi
e9oEgfG/Egyq36JNk/nMVke8ju4wsqTcUAF91QXg6fvE5MIFxro0wJRHaYNJ97o4PHds6mYJZiA4
sa98AxjBaY6QZUwBHCKsjJK9qK7jWbfWaovXev7czuJ5oPel8J4WH3BcZ7LzdpnqKJ8Mu+sr8/98
RhJmI9nyvLymLhnY0/oY7fk4qnOTXFAOZfqYRhAMWK7R8i7Ddb/EQXHUd1vxiNBFhN+wDeUUX+WB
S7M/cJKx4MmFN9kjPGThXiNmk3B2sRV50WYfIiOM08hxJUSwd/vUe/ZgsvgEE25i5T+pMidKzGAm
BFbGFs13T7nzCirMiuivajAXTJLdCctL5+iJl6FKNKZ6vpRC56FPmxxettuQ6NaDZXiwyLCg0bAX
SyxMucAfetk3ELySMZKcScRjpjhvhZW0ZGMphxnQF9+e/ofHEdqFYjYh6IQu6aP8ifave4/VxA+A
8Jan54wZD8KsgvI8slbt6FzNy59S5BRhS7f0RXzMVcsgAWL8dEr7hywx2iosIEAImC1TvwNHh8+I
j9abMuyMWMXBNGwNTcgW58YO7LAvXf17ErsOXloiDgkjOdeaxHPsvj6Hr0QardbiX3COab0qewvt
ch/7XXcit2sU71KkJW66DS9tYWE3s9WXmC2AjYjUtipAp4/XKoHQlBsvMDtkgpI13AmYVEAFfdSE
MCFwjB9cPHW5TqH03I05TObHNj8Sih15wpTVQfRILiqzhZl57y4oHvhdjfp8p8Db5qBuwh9ph0Sj
+iLZFUctjz/9wdeUUF6eUz7zeq3HZ2dmtazOYqAcgRQFJ9sLH9qu/wjjQJrKE7+25S/cpqJvDFSI
97MmRyGc4oPmgy0e9cFnyaj25eyBQ8Y53LMoaOIMIhps5xy1zjpcGcsuAGfIsRmILa7/wos2kt99
JZsa8E3YNIiIYN0dlQ8VkCfaP1UnPxr3AZknw595cwA8wRuM77MkrccaDjxHvS234l2dJ2vEuHJp
VwCcf3yU/vS+El8P5xtciUEDc9E9IPOEoCKs1yz5IjuvPTnqjED3IsNm21gD+SBHeS0+P2mrEyYM
Qe+TVVT/6J1VHwuGQjbuxGveY7RXWfD28fG9hxuQUtWygmOuiHd4O0pyi7vJ35iL3ydfKCYBPgJm
Fk64C2Cje6wTgZUBbuFNuc+fYa95qArnY4Xcs/FCBLCgkBwZWM5r3NO0lUDAMOhXzoU1j7xyl2/N
6WSTOMWm99W7AmDY4UwWz+VgsjFMt75EZy7dxyxy0u1z1Tmgi0OPP70L74WxPGXn1pGmKXl2tuwJ
UDr0AB4eYxYG8zs85GTCRl5Wc66v7Urj0wLffo8jWyy+F6CUb+cxxz8d5/aIdh2bhaMaPHfwpReT
3+Ix5/rSAqwmo2LKcf5mFoMmUaj8Buo7kA+EQ1owD+ffEUREprpVZNzcKDGT4mDOiGNm+WTrKRac
l/nsecwiR//U7jzWSJbywxLBiSJ9xNBpqOzP5VJ28MtvIioip5A3Xe3GIDUD7lDw6WyWbD6hGiJw
4sq3GTvj2M0pIh7KLbxPAciNjvrFtPyT6j1XDi1F0tuVZJ+QchN/ua9iwTNBljWIOEUVc+r2GswX
LoR0RIKx65tjOj35bA6vA+41DF5S7Ossgcn2a5bs6yXOVIdmCotK+0P56Rp38uKBVGJKpZ6z9PEW
2TFpEB8B/jhoHtBULKUP5ro/PVXVIjyli5EiFjpGf70NU3NdfD6mXFpv5qkXOCHgNqhA0M0vBLZ7
6HNubq5vMGLhw53KC2qAV4d/v8O63V8K0F2mU7PwBKNDWGhbpgI1A/grO90hSWbGFmLZFprrtv4o
cJErqaOfXv7Jii3g/IHQk9NHWbODsNNoM1hDagENjUG4TaEpFcuwsIctVba+QTGIkw62MU25HQ7V
frLp5qX/TKaEPuhUtqfSZ4FZN6onzM3Dk4iVlQiBhJ2Z8cf7S4h83DZmt3nck1hoCR6cR8YsVL2Y
6CmGP/imw0pwwae5P4F1l6f4ZB5pSmui09hsjiFtEOWXGzrN7PK8LVPENNS1TIx5FGEx03sA8d/I
tM1LfKBhqDmQof+kaXKLTbmKqTloawqbGJtMplJ2X9/1J51q1Prxyrze9iWltsy2MK0x2xMD9FzU
k7dunuarWAy0L43UBYTs1oMvcaHrziQJgNGjCz1Vc1GRNw+uBnAlrlGZhi872XTfYh1k+zhIVwoX
ZmPrn8KGne6lrF/hRwGHReHkUumnukAcFnUXmOkuem47JcALogBqpTD9wXlyOFNDROyvVyljjOUU
zFaO4VefuDKKengStDlcQYb7yoIudwscdhK/Kc8kD9CrszUVjNMk2LL4DTDcZroM7srwCqwJfRyE
qGU2r/3RdxIgk7KKx1laWlfTZvrHC2sDv7sTkkHqG4Ts+USz0Y7TUCspUMK4IL+FsaIJX+6Lzfox
bsDhfgjqH0KSieQhLGDEFiaH6ozC6B0Gj2xhkDnD9EN1MiXIEJ3DzAgxSoG942WQ+HSaNlv6wtJ/
kTPLeI8lLN0Nc0tMEgv3wV5VQJSJGZp3p75e61PyVGH1KAo01AX7NLA04s4ZaWjdsMP7Uelx8PSQ
VmLCR0XCG349L9INymiO4JZClHDfDOtKBuQBJjCEH/L1F7KbrHPUebiT99sac4kx3XL5QvKVQWTH
/Mx5Cyehm3btJh1mBmgXGGQGMEHKO3Ei90GbEUecx6fBYFyTBpQl1GXUQhQJeICWDEMo2Sm7MQeL
PNZKDgfmsV2/MAX/BqkOlS5ulQThkO/L8PCi7swN9CSicDDxrAGss0AQMBex0tyTss9QnVb9YtLD
4TiNCin8Uo/avd38AfvNiPb/G+f/+1FSWNW1lyT8kwvw9+8eRjhOR0r4cPxBr4UJ7l3lrfMnMjYt
42MDOZ+eXuub9jbmdBq4TDQMxuKKKyEXGMpp7xtWEWFHNsB4T89h1BMZTlZuSYiMSq/499DfL+V3
CmGzZrT99xipGfzaHP/i72ezVDFwKky/VqHYv2LMVcU++pa6kWv/91g5/qJIoNr/3QwV0oO/e//+
xd+/++efGCppKZZA+qvTqsBbf//o9TQUVrzxif7+aR0i5EIIjSPJ5H+wd2bLjStZlv2VsnwuL8Pk
DqCssx/EeRA1hkLSCywkRWCeBwfw9b3Am52ReTPbuj+gH4JGipKCIgGHn3P2XjtrsDMexopq3JkQ
qvTB3ubFmir2do1uS7KMO8K2yPFJum41ajWtFVCib2k/3TYh9JCgBQXq8amVuS3vVBHfZVn0w7fz
R9sRPyxj6LZO5jgrn/EGHPUDvL5Nw/naB3djMdq7qIQnVmWvAbma4Fsz/JPo6dJwGHdz14bbPCkp
8ugg+AWjxgxZ7ATwcO0Kk5LGcymTe3SimZ1cRJy+5kOpD0PM/hTHCZc+xXVT9TGDq7Yf97lish3r
H6VRWicnQBbVQpPznA2fyiEpeI+kMWxb0yOXqqM1qu/zDkCUL5k+4Jj48gxm8Z69rUiPnVJodM30
jisEwubMhqMfQLQGSNIIT17noOc2JD4zAUZt0Q5gp6YeWWOruRCmLc1mbYyHrIxehwT0IOrUxUgS
MB7o/araG7KjMYenjTeEDI8yhJMha4SXft3fYL4GueEkiOmGAeiw9bM1kDOrCIV/C2tnZl5eRYTB
WLP7leTyR+HTz8hieF+lTME5oEwYPbQvDe2bBDUFbFFKDNs016bYsOAJo/JulNAFFetdHiG2QxA4
FV/eWCQbsIjxGD+S1dS1qMWagTIgmUISFGe9lvXy45GfnWLIC81QPAZliuApsh5MgwuHtOV0drHM
7Yp8phPXZvmxlR8jOMxC4NNhDZzKJAbPZG/acbE3x9m8ieENBEZUHar8l5GgfAgaBOvumGkS6uXR
ZxYwYHqIsQqumy5OLklHiGy3rDVZ8SMmAGZlXpKqRqRQeogW5o6KPHXfI9ftYPyrDz+CQGJlNKU8
E+WxIbegVBnz8ReFDr1NK1LjJZdYvrMSHGYEwivjVIMmREz3MI573IOouSOffjAzRVuVL7j7FkSl
SR+yPuCIQhyZspglXvar0VFzqrzpjuTliPbsxAJdcH4EYAbRaTgMeTL2ru47S2D1y8nDrwSu4q7I
uLalJi0qi0O2o4dm1YIIDm86urPNWZKwG8CW+SY8rgUVHbS6Y0DUOEpsrF6xGFjZD1nntLqa5NWF
f4n1Fq2zWz0ZKSXBIAr6ygSps0kw7nHgUrfb/lPvgDSxq1SuG5aypMrlnUn1b2lim5NoHQw0I6zQ
W9dViDo3Q/1d/NIQMM9mysrtWDbpsTU78jiPd8pn1N2zpYHtCSZnLqGpIbotLQedIRFRY5cZu3kV
SC6oJfkQ20mqk+INGGq6h3nPYTbMdMFDHTl7z0LiPzfJucd6eUNcw8YvqvRBhz/idjyaDrovA5EB
Syx0LAmWhYSimzjVXzmZu6s0Dl+jkpFy6WYmISHpjowYiDJNOu+s3im2rQfQdESpit2b5n8zOzEF
MOFHM3nf6f1YMZrqmCGO6YT4uecIjkgDygRNrJLBZ+zDEE8n48F18u6uJN0lTsdPA6DCOPJZl9Kf
NmJKN8iyP9qS2v4YRPCYyIe+8xxajsJ5KZTJtfoqAZoYuCQGYtscOHggm8cxF85bSrvRsplVuvSC
w2jYAi89ajYR1qi44LQeGLghfs96Dxx3Zp/sNnJRRc5MrQlta8cQW0KASiSe6gffBJvXJ2TV24yJ
k5qdQ2eCLBnqstkWYrqzumljKeBpqRdQ9jT2U9ZnBeJ3eoYuOYtsGWLYwXOD/caN7goztC6G1b+C
ifhGoMam7Ody041kdEO0JSQpbKNLXlGASob2swRvZGCSL6nmXF1V/F7WN0sEjyIImVPUAibkTVZ3
8hRJ9heJz5DcPwcskaX3aqS0KYM8YYCPQ8FMpm7fjnojVPbNHxe7gurfOy8KDobLdlirj0zlP6dO
+YRpacCZBj34fBMp11oTocPW0cqjNfY3864vkZr7JnmWnkO91GtaWlaodnPYP8TkNmz8yCesgLSp
JqNPwWmGUq4dEYp48zrkKEfpt2pD/D1MnHWRqEMGhDJEb1gYbbHiavRi9I+Tbl/a8nF5icfAjTio
IiV29hQA27ThJU7ZSwyVdRsV0jxaMTOappg0Yxw0HibR52uv41TEjdyRQMVmumDwMShBcjqQtNYk
KX6OwmA7DPIuDdiNEiVQbvxmPvQm6SyqhUuV59O+YMyjvXbnOta8NqIZYcOsM8YVU4DQPqPH6JJ1
lEOsiRlrsP4OqOXWZt7cFSGHvJu0ECiXNnXLRtyJ+UzBJufYEtCuiMqEDktzmWQ9byUmel9WYDCE
6CRRTzQNcu88dwK6XY16otQtUEUSFSoipo7liJNShtmmLNhC+hiO8T3R5a9kQB5d4IWwAtBoiThm
gkYJg/BEI1kIPbqGNrFvW7d5sM1KbCJpMCQcKewTh65Hq6j9Bq6wNy6Dp8j1QQVaGTNMgRYb5Ug9
DUCnVFvtwgIJn6vkZRrpGZegLCDXFT3z/dh1VhZL/zZqMMqkguy9JalqHzNoN8dsGwcI5JvI+m56
dJcFx/emo6FWJhM5kbH45mettw4ISmQ+L2l/OPmTVSQvogbkNrIgh4CR6MNTjBiFte5DTC9Fm+Bb
4mKSN+73NpXWS+5cJruRXMirvehpYE5GimOrK794xynZPf+7AoP+OvUe+Zr502gRS533QwuD6mCP
zAMsFeuTtEKU5rjnV0NOF6rxvbNf5D9kEETgjpjiA7QbI8892nP/beII5GBlW8PurtLtDmcrrVcm
jUlguKucvRc6rhnvDfOnXDmvec4gSyBiS9yAwjemh0VKW4YazfyyU/lSEma9HisDIPV0jgNEnwP1
y1oOXbauSGQtAGlkUfs4u+4hVjVQHEQNllnvwKDQKgzx/NiherdbXS+hupssHmliieJSSUJYmxnD
GMODKre2PkCIu57Xv+5k2FzKqbkEInqbRgDVStONWU9J7jw4nbEPJ7pJuQU3vnZJLoTzzaaFybZj
ZLtxbJNDEM9Hp9X3NZmzu8KOdhGIdOwqqPjLpMaGFPeYFZcSSDTZJmIvQAA4J4d/CbU5gSCn+9Ik
5ToVg781Kob0WZSsC+dWCZJXVch4VSqMjIb5S+ru0zM6vi28RwY9ndjf8YZV34J8hqx79sfOeZot
8HEdAfQ5lrSZzclufomS2NniACeExVyizmhMBBy15izPOpIMUxbugotWyLWaQ7yAscbWqqlz7qsw
x3A7YSVtAWZ63YS2NofROrvorvTt6HOV0Mx+2lqRwDChhtT9i23bySHL8nuECKPVYLhEUF+bfNQx
dKeNIZpNgdsX0kjtHia3PjmjEz5WSUoObrRqG6SKHilNW6fu3l2/0ufc90+Qh46DL6vdML4X8taq
4nOLVXgjXI8R0AQ0JHa/R6Z86rKR1ANeK29TgpowD1I2kOnzFHofsRzk3p5sf9sW3aMJAOOcOyxl
xZS+yVT8TDveUFIEbnw5HCJZvTVkq7Gna19zK2auYZSXOKiBZlBwa87cda7A7HQd70IsBUUJhPja
fjJyY13Fw11Y0duD5RJ6xtaD7ELMV7Cpi/msZfTlwv/A5fgRpHR2gnSSGzZj26KrJmIJzUseCdBG
HSqFrWNWSI4rmmo9VS+Lv18/GD4TlS4u2121KHuTuj/4bi1WoY3+C8OmnAeaGCF7zxaHSC2nFwc2
CmjjuMN8DPUdBNupNnIwgt5baXEd1pnYpSa9o7JIUQq1NN+mSdw3WAueDYZmOm7f8jEhyNDW6CZ1
6u4kwvz0pAaLEtoaTsrm+tFFFiaTIufehHbOCIE1ujH6NGk3mzhGqtGArVkNn8YMN0x0BX/pQ1fj
gdZYyiJzCjdKYg7VQ4xMcQqTbUCsAiLy9CmIFAkZPbNaPo1yBWdiM2RGuzFzJkZU0fTzPXIYKTsO
tlD3plvT72q3qTEdBbqJMWc85DGksKlSkTDnhGwgUKOQP3Am+49tdW6Ayk390nFDK8jJg8apytd+
pA92ae2ioGGsPEXdAz2FbwK+Y+XkYm8HfIDCbOiBjP172heAuh1vw25erNrOOAcT01pD5qggaTdO
iKWlelBUQ0dTPmiDgVgyEc7Q7/00oXUQmdk2DwVvGCe75RFK/V2aJLRGgYms1l/8su0L5u7xZFXo
re6covBPspz3deb0KGJltLPV+DAMJpU36WU3gQ3taai9i63ovYYivJ2DZbNscnCyL0WQ095ynOdr
L1zilvwPD5oY3ajkZIrhPgmtW/7wmew+CjahWzzsQ31xjeQ9tdN010reIdg48a4sUAm66aM1oh4f
7A5pycT7ayyfe4Ce1DaDkxX42XdDgXaLRHdKusWnmJOHnE0ZyNNa7LIOlOZoMHcZfXrTfJROx2BD
pg0o9KXP11YCrutHP8pjM3Xpyfdajg7PYazThLh8kLR6lBVwARlaz7httU28c/IImAuLdtR9Rgaa
iobmQN1R9PjM1UenWxsu3v5C8+5WNGe2YY9gp4sZeIuS4kIBpMOpPTZ7rgIYoBsbnS56RFUrfRuR
KVn5Ui+tDDzeFqK42Ar6jRptBKuzVQDfR1/Xk85Ate2stI2a3Agqb9ejcVk42bJ0FKaq5tfE0iv9
aDrnPbndMFoUIkbUR9qXgEWDQF/aNCK+Yb6dDSs9FR66v3GGxNp37bpqArSDQbyRSfCQNoivxWyd
7GW8I0nEvXHy9kVlLiM4Y6309zkMjSNAkJfBISarGlqXoAGUQHyeAOHFjCpmZOReSJjxRY9RqkM7
PcEX1rnY2hJfw/RiZworqkEsYFKhrGq5HIQc9Xouje1YAEOlCv6ONKMyGutzrp8iC9rNsuq7fKAY
TGGyEuoD10zbYMkRdlQWCsNqIq0lzdY1GYxPRoNDZGYuzB+WmcSCKns7zAfSu9nf2/GJbeEDHZMZ
sYXeFYb1i4XyK5priEIF1V3Ra5MzIF8HrQPKrwOgnFjZShZeuVGxT0Hr+c/FJDkJFQeqy7BQU8Pf
WSw2mLPczzmO0YQgfO9bAjcspd9wUHV8iE1zniR/bISiuq6KcSvqhDmH6KKHSX144SMWh4qe1E3o
9/7G1da70TFM0cv0aHp1NZVLptp3y6Csq7Zt4LwGJd5SLFhHo0PnkfXRj85YqHowAxI4drGl2VYl
DCnbun7llKPBFJj4RQznrbF7fWPaCE8NUsWRuRsfttJPc8NMoyPWuimRArQecj4TAZlOvyI3Lu5n
pPpWyaisXOpYSQkHmGlf6fAsME54mhbImJnnYI69J9kwENEMryaaX6Edm4DzzXUpsVG1A1LNtBqL
p9k2PrzKjD6obb4keP7cVM+FL+lq2u0X17e3XNF7kV3ILuuurEnIoJ0px3DchnX85hgOuqxDr7mg
xg5m3ranrcbScM5RuExLsmZnrWM7r3cyZBPjwmpobL3l0sVowoFVqzNvVZjDR2AtqdsoxcuA3ckU
NAGu62EPNdTcjqSjsmMgViHwvxVzgn8luy5WDJ+C8RKP2ZtntnoHa7c9A6j0mHcJc61io0SQU/8Y
NFBaygyCu8k+mcB/nnx/QMrBvqWEELUdAIOy0CUnz/Kdm7AqaG545nPl19SG+SiQemKKk/0rF6/4
IR074HbeEscW+ptgDlD91+03j/g7NcFVHcsaW2ppPzkd619hOjB+Q0IahCF2aFStCvtT4GU51zl6
PCNrXzEaDdSRQZHh5RybslB7F+WBnbn9LiDTKvJwctoBFEI2KvgR2CUZcYlPnlJvIL6ad9k5CKcn
6D0kdbtI/L3N3uIYls5nnAv/Lk6q+9nA1Kkte9z6OdUenNBDnhds5B21UYkk7QdC7LQACP2iu9gf
GuFJzsJPnATBOSmbvdxtmToE3+0CXPdsI9IfmGeAfGyq0r33aEdTNUw3anBffMR3OVY/PC8QzmUl
fhVOv9PKI0FqFndu33yFNN425NKSs17Z885HiTFXNOvrgG330rUnsKfchuQi3+godPfk1Vy8cSRG
2mVGKoOJjVzN5sAVKIoDgQZhslgxTPpX4dxYSFlHYlP6/i0MxUtSupJgearkqCperWnO95YEAE5i
Nzns2A/tfhFZdkQkTPj4hWYhLU2azXZ73wgPFEOY0+cII7lt33vRn5p2Ypo0a0wdqoFX0PYtFysw
woOJl8co5nYt44LZ/kw7YuQKt0pMP9sngCk3tcW7KkbjU/Xy0W5z+eYLNFZeUr0navxhdOJiNerM
tfZe88m+VIE8jkQ0raKiRbHScg7mmbNNiteRqngPe/plEKgZinOqMfInSN9zzeLfYcviQjLeUI9w
fVb1ZxYSBhabHvLiciHv/Pu70dQ86G4xVEmZH0dflsnd9dvD2vUmBtVLETHoaU3hXxz/+KblO38/
zGu1QL2Xp/+4e/3xf/v87x+fh4bX9fux6zFh1DtT6F/8lxEeCZtXvNxc711vRDkUx2bAzfr74fXe
9WvXZ39/85++9qeH1+8LoM1Uw6fZBJspxSrs52N+DNKKv2Za/sQ/7l6/en082yNPiRzah+WXT9Qn
JXHJ3HB04bj9/VjMC4L4+thZfLb4aOJXN5/lPp3FyhdGC3eaVuYxS7uZv1J0BycgvbCavH0w2oC7
l9z2fIBWFxnQ6uYo8NbgjZGsLA+7ev7bE+nyLa5ymDwIe//7B67fdn0oaArtlI5O1y/F0nGOxIPh
ZOuN1MG/DLfn+n3XZ643Zd7wn1N0PiakjG1TVWDoSpb/9/p0Z0l5KK1PonAlgmF/wN2q0ArEUMRO
bBygbC20IrdmmB9kXIvriukvpMenLmFAMzQENKgSTN31xho7BBFR2czoG2cUIlBnCC//GiGsYj6V
dD8TMz6lXMCdholZRAg7ylSxSoGN7eOFKpUsoKjieoAvD69fy3ONdLt3m2bfECxXmgP2huszQ1iY
8yaoip+Zpiv/++fggnJBnXp1DICj7dLrb7j+7ioUC3lEwAFlfLH7/f/98b9cf+0f33N9auyYpJi6
wBX69xeV/v2VXb/7+sQ//O7/49O/f0PlQXQEZnr4/b3/8H+WsbeP0+aUmWyAYWax/Hk5IAVJAmsU
+k/aQbhomfjs3KkjlcTrwElBzxhAZ5ITA++z+JE65OO5dcBUoIwObjoVBxUlzVn0mqlSyhyf9IIh
GjZJlx1EiG6lLkF5LZFYgS9+DI3xSzlRfhxqBvFNxla/YedCxSmpsiEVCKXoiTGztAIqT7+Anzxp
GESD3+4CZh8EvNFv7xoab/4zG7DykmqWNL82kM4axibsSACvwqHGrMSwfigahJ8etYgzAjVoYXgU
+c8hjMWmqdBAsRdY9+l039OiW2OXR12kyudOMUCoI8ggJkqKgS4ZMZtEYQQdfsU4c8JDPZpPllvc
sb1tV2NmIESIk33GJXg/KLO56QoYPCZ1GUhu5FQefq6yv8/MkotZHPSX0WSw1DPBNG3GdP2iBs9C
/ziU40SsB6atRKAllnM1c2oBxXHRKsP9mBBKAvNu7ktmi0FyFwVA7PPZR0Jjdl8yTAksSmp3bfmA
5CPdIz8NEKO3wTH0MIAYrv89RVbZMQdZh2GMg6hH0VO0NO/Fj75Pydkr2g+SUdIMyDmbeSb6aXrf
1hTbiazQUEf4dQPUoBbDtZMj311p/7DSHvNsSzPNmcy9VGjHoxJhQHk3pMgN3az+jsuAuAUPzknT
heFN7dEnNdNYcglsZ4AcrA/CKcdD7VI7hMxg0y5uTq4WF+YEzdA91wb7YgjSjx2BC9ZEDgTD4ItO
zbO2PYl+rCe91CtvRWfXWy2DO2E5H0W99G15OYJDmOaIJW5E0oMMLDDGpEHxy83iUxZojONhLW4j
mN0k47Bt4EPjPcmsSwhlxDYGcjhb2gE1EpipIg6gSM1Xo7N/qlTsixBzBT96SzuAEyaa73OhngbV
jPf0Hq2QzVoqUYAp6fp7Fx5NTTPkKBxjwjWVpgfTowoqfHFyg6fUGeRDl1m/pIWLP86+hWxQcNQT
YcaoaGgNcCnd/J0IvpAMXWO2kr2TLrpe1X0yDFwKP00OBWzm+67ExGf3pJ8mrGp2bs4MV9iz2gUj
bSSwbeEaa8ZYZDan7mc4NNFLSXsrCPwKUnu8rTXgtoC+7jbIg6ORxgeamd+s2gkOC39b+Lag1VnK
byYBL1nuo4HzWESdXGOrc+R+sCNv31XB7ZKLfXTgZQNHyY+0BG5BjNKcHN7qrHk3Kl5BXiGCzYOH
qjTv22ik9OP9hoo6SLaCdj99ES8gbhuiAhurpYUnIhM1DTqsNEYGnsjgNYoRVc+FAVMnytl04gHu
ouC2nBW9Xs4P6BHik3INRYVxKHwMvmF/clDYaYw9bQNSieV8a2tofJUgRGFM8vojV7QNWgiJa1sB
33PQt5m09hC/pO3WnR39lHcNKsMEoQzvLQLmLhIX9vQA/ExEt1Nx6tw4vHd7rskhYyHHicMtEOd3
L/HJjSoL9JdW+m1y4n7XppThZuTKyxAFnx0ttN6UIDEs5F1jz+uq++Q+7irwgbONezboObvHYUAW
M934A50pGSKaGnSwlfNobSq3gwBeasaW+pnUTgNtafTTsnt7VdMs2HYSze9oWiTEufxSpsRoXPrF
iah9f9Xgmc5aEk+LMLE2YrjjJRLN0AagoXtaH87Y1rsCRiVjfJSw41SeilB3oPNQkyLk2AEhlhud
YKqABpSnKI1VK/ODZQMWkiK6gyyq0WgtJASmd9sg8bpDFxp39YwujGHVt37OMDUND6Dd55Xl0fuY
KhN7oRE6wHn7zwRSKo224mtMQBKCUi7YpRkvwqhb3nUyB4SElFl308mQHsa23t0OSU8Lv7Rp8Nju
ggGFR2zU49PYWejBnZhusVjPVjWfOsQ1mQzz20VkxpHrlkN8Tqs53zQ5GSfWcCeMqwCdINUyUUv+
itvs+g79vx7n9Dg1fND+3F6cMAZOUw0kdInxzU3RgGTjeJfStz/qisEKieNAMxIb03DpH4wxfdMI
Xt1xfCOHoNgZKrntZ4E+esJqoUCRz0Zjr0LiPLbTMJ37JiHchsC7/CGrTNbUwv9RFS3N/A6Lr2pe
Us+I0cxUT4qhVjHHUEQVV+ZcuF9qOVWVxQgnzc+N5gSiZ8dubx4/AqO+aGMiv1Dx1yc43k0DS7aX
Y0Guo2fTb6WJVNevD+hy8hohAkBkfh3x1Aq4HWNmbFDL165PzB5sPAIfnsu2C09+JF/jDLJh0hj9
sV8INnq5MXWKmSIsvkUiighTaPzj5IyvBIRgKyns6Wiy20Newk0jZLiROXKCBB3UKa0L81D7BMEt
3cOgtXbjUgMYLnVBTR3ptaW5MxbI5/XG+vu968M/XuLyA20cM5jbXL8wdBbbuXF55Z42n0WaAflx
tUEmp96gi/yej92pKqaCGENCPG/0lHZHz/K4yyC9JNuqsNeEVQAgafxdARMxb95IHKAa9dF5Xrf0
1xvH41Cwlpvrw0h4dNAp2IhWbPpjSnqT04/zHy/KbltNHMPUPkTLEZ46XA+6hDQHxdlCcUkRUVug
S8rl5nrvT18bSGNre4XBqLESmpNL5SRExZY2tHvUl6m8hH1PQVcsn+Xvm3bZo/axDFcGE+eVUzPs
3JsLmfWKSA3TkJqF8IOx7WAlLDeJK5EyXR/HC491runG+Jm9V2Ig92l2yVq5klnz5nHoPPOgXIhF
3nIzZwh5RVdnK23ohVQFLPbYV7jOmlKSVleyQCiCQacFtH291xgkhlZalTQzaMWGCyO2tu1lL0aI
3/Lo+hqu9xSl7lo5SLii+FzJGlp265lHdOxDpIKDrKGZWCmi37CKMMFnpgMe3H5kLFIeC9Ord1Hi
AWVr32bNPo9aLyf2HiiR5ZXGOggFlh23tY+VZdrH1r7C8GvsVQr1gWuxVC7oZFiXvltAC4B4kwXQ
FCoEpRXTuql1LAIxqGWYY95XQRDvzNzlcPIpeTddLH7ppY653vTLPVMHiOlJ7PhNyCVO2Vs3GQ2R
Bub9CR449iXBBQ2qV0WM4JjEKJy5ob96KLvZ3I3MR4/zcnN9/68PbVqKWU4zh7c7BKC3fAbs3P52
448wVDy0AqsridxdMOVWBIOc/i15RsW+ZsPrLyDh3wfg9eGU4CkvpzlY9633ZNv6raqWjKV50Uom
c9JuI2P8sLHHs+67Bz1Wp//MnaGNnE6QHQ+McPYPNHeAb8K9d+hZA59Md2W6STcu7jDjff6KKCAS
2oQb5NXwHDf+c/0hnssToykDkSpK7WUvCHM5YUO8wtHknqNv8xt4sS+istn8fYuec7QeO3eCcLrK
fwFRXE7KcUfbkwlihS+JUcB0YzsbhiDQrcnnQiXQvRIqRY4bNi8W9fkJnnSjAb1ue2MH1TEibvNx
vus+Sx5OyAZJWtuUII6YAb5ZnL7mGmEOcYMMupnFIf8ivvIRMxpDwhw3OMIbdY4/yK5HvFwRucAR
SPtpX4oT3qku2bBzbsYdjhDL2UbyEzEMsJoK0Oiz+fYAwGoT3xMtQjjEYptNnwWdUrHFdp4soCnv
PH2G99YZdRrggg3+WIgExEKor4rLWbZST4R+Xqwn8W4fgyf68ez1WuxYJDPzjkVn9gwsK9Zb8n26
C75GvOHfNQzsbheezfjgYOAnl5tFW1FIbp16LZhiISc/A5+dK4rum/KV4wAH/Mx0gqnROTslHzgu
K6K7NqazDRscBThi0Vtg7AXw0MPRjxlhrZDHAYrS9+zEWDeQxPsPZ9QWu/EjJBP18affbbsJqfx5
wudN1HKOW6Te++6TyP6g23+O/w1B7P4P1vl/FH1+X8ZF1/71L5YHz5194RSWxeHrr39BeGJIg+2E
dIlWBscu/xRUX9XkcGe2iVHTOFYCycom/SVO5T796I/hI5TTDN3C1gjuY3c9EVDYYLfwbudPjhD2
tWj0soXtMqm1uW0Ctk0HMoRwPCThLvIOQXEPs1NXMFTX5HkIn3wtAnvtnYXk7xWiCcrAl/kXdL9t
vs3foHDc4gHdVy/DQ/KYP1cvHR2HlbVufiZHiLWv2Q8Hg8tuuGRHrv3oMA0OWIz1e3s3MZHYuQ8s
ZmgN9shmsFMjn8a3b2NsmnYE0hJhtYVX3K9Rls4O7qjuxb0FwzzSzT6rgYDM7c9m+FLP+Rkcb/QL
YwKGBvcXDig5r9SJKm0NMO0t+UAMaXzRt0b+qp8YLDzXfOhYbWAV8wxnNbwGgawfKdkBw2xwlg8c
sh3jx0fEZvV3JBbepdxeMErg1aU3nPH+HZFEvbkxm+x99oFWfyse7BcomFt/E/6cPxTGbnsXP2cL
p9F69exNfO4Pxj7aORd8oc47MfbYpzZY77sHMIAInvPvJWQRXC8omzbInTFHcp66uAHIVl3Fh0KC
a73hDJvuFgTAs22sfgImI7OJ3cG6W8XrPTBLYJ9MsCMMhKd+MV6c8CmAU9+YjwwrzYidzpkWOXTx
hd7AYYuM7zKt2WWsRb2HyHDgTwy39r35leeHej/+oATnpXIB38lj/TYRqUpduWPntmVvvhc4htYL
aOHyJt9REqIQ3RyTnbf5h6CCf3fkL3D/fznwlWWYjnKV71sOz3/+eIzRjP31L+Z/ArJvUXRZ+mJ5
wwXPUkRY++Jps7+5/qu1KExvYmhd79hmUDZhNPqGI4k07A5dtbn6v7wYghD+5cWYjoPi2SBU3P3z
WSiTblSNP+hLbNEr5F9nHKJiM/EWgWjDYcP1Y43PLoGOwRzsrupIy2O+isUQ/0h8d305/z/z4v8p
88IzvH/49P4184L0m6KM23+Ovbj+0N9iLzz3vxxf2TYRFoayiLb4W+aFb/6XNJRUfNlTvukYrLX/
O/XCWp7i646piJGjbfeX//hb6oWt/stXruvxI8q6/sa//M//8U8LfPunx/+44EvP/NOKz+7ccm2f
Vd93aHWxbfvnAz9WsZNkZhsB//rWlr5/mIIFfNaii3mdnAb5XO5YzB0pJCkRHWwTqqVBY3hbJ42/
1Fj9mutOLLrjGkElfoMQTLCO/fupHfIjQz6fshIZpaAaQqly9qwW3m/cQ9MLT5WZyBcS/DzzM7S1
+zTW8jyLEWiDdOdH3c7ImHMWeboRwb3sJwQZgFjzOuu2qoYH1jQTk+SZKA67RUCdveqyqtl0sccZ
rPOYpcamaMib08l3f4L9n3ohHN+sYisrHWI6DfqxCNJZt2JEFpWU5zbJXrwpnE8GMb1FYW1HxoGd
BZ8RGdCrVkfRc4WeiqK5t/JiNUnbx6c2H/KASxCTX/ACNit4OMKPyPqFYNLa913hBQBXgDYGaDrl
NBS7ECsoYVHNd2PEolSOjPzR7Rk7u2La2EubWh62yewmGw9x9uV60ynrgMJo2qQGUg5AQX5m6e3U
c4lI6V+BMEjsTZ5waYXGioU3Fo8OutyL5P9rm2reSVOfqgYeSDxRA5pzsPGVLNHekwnAhLSCndGj
F4AEMxWzuU+d6Wejp4PhE6+dtWwHvKzcqXK8c5ZxcQbjHqnNeN8syW+JJj9xKBmEDILqPcHRnqJF
pjPgH2d6PHFIqwjAT1W1z7leIJEjwJ+CYWNMC2AbKQyGNoGUx5lQW/TFTWEDR2K8m5f0URyp9kmZ
I4TtZo9PkB2yTPLvcRTeeVk0rMuwAuTsvhqwkVLdOg9Cg4pg07007QL7Xlks4IXrvQcy0kC0BXAe
AsRi3403dcn2M8fncrR9DU5HVURcTqK9TUvkN+iV1gWGn26MYQf2HZyiUWV/3PCnySnKnoY4o7lC
Udw2Jb376i60ijfmsARaEEYuLYIjhMdsVwf/i6vzWmpe67LoE6lKOdxayREbsDFwo8JglKyc9fQ9
xPm7T3dXncNHtBW29l57rbnGLNdZZcbYEFIcVSLin1zuiNx6ggGjQRasQd5p6BQa05TGUFF6MfTF
PHFuj/iuoa2Q40OKGK8JFYl2CmoLrUByzJjCJ8p1GyFNgcMohXlLCbGoaO1xVW2gV5PzQ7QVspY7
SoUVZyUld93EazaQbmpUoPoLCMsFOnmOVU1fa4WGiOTe5MwitImWHKfd6XHgiCOCUd3a5ln8TCU5
cceO3FHfSt9mFoJjofIsphppy/GxFiwL0Z3QsZpb+B3MwCLC3djYhVpI9hA8ehppIKPH/Zy6c0tW
T01qL510bW9KaUvvID6wFUiEKUypEqOhsvrtgH3DPMvfWp2ei64V4GqCFJ9rkQRWaV6TnkitKgKs
bVVzYyYRmKZqJuzBvVHNicCnsjiJA2CtXAGNX8Sgk1MSGsWyW54Mw0doSt3QrRDlSnEGUD5GRZdx
31PhGOnUv8tpuPRFToK0pg1YaDhFHZ9jAgdyWwqYR2m4yUrxJpPMQkrWrtmfI6xU6UHVhXFp6qya
J/bYTwqYleqxjVAa428GSiFF80ulKbMj81ZHH4aqj94d7z7ZHuSfHDUQ/U0r9YQH6PExlgMGfdX7
ZM44L5g9bb5zitOtCkQgKKJx1Tc5WygqClpOOl/MH79VOLyS3MMRiw1MxYa8YgtrBiPY4m4kAcXG
pVOiG36zgLLU9FY/qk1YIkWQ2+GXCkTsiGnx3T4AoSLxQgJXj6S+CIkUhIQ4jaOmxDPP7ywD6UcG
5a5gt5pEEtKT4DULH7891rO0AU3kMyQwkHNRn3LMzoShOuFLHpns1iJtvlqqgGz4ESDhl9cV421q
uie9bC7xo/rMx/jUPPDDDHUhJBFD8bOcsQ8IzO4zQ+G4LSFZmJo8kYJAyteTyHBNGdCFQdVrzPE/
imbRyfttC8w2Y3fV1eVPfo+G8PSIHuNWnsQnvdV4kEdll2TmQcbgJ8rQA6soJpNIkwHaY8Ysl3Ta
GSIJc91UrnLw+Hw8ghhPnemnjMVNOUwfU0mOu+qV9zAtgUhX8XUUpaco6jRfei/FIQXyH+KSo9Ka
ncVo8fFGBQWnN9cY9HLQBQO7TfoBKhF1otLMr3Pe/6K6rZCk20oQPGuSiDRXRvol/xYznuakvTFZ
aZPiaDWhgS/FTHIlgnFpvssPPdlj68klpuXHGyOAUuhJj6L1ZLY0f+OWR0IYY5C+rH+QMY52jgui
2/JeK6wLYxnxYx+bX3EcH3qJBLkUoHNnbrkIdfMqD6ysQdLeVa3emXVCycsQMKIOj6GG9xS5vzJn
5k5o/dtFwrwecnz3ZNkMgNrhSS2AGkp4Pso0Ax41cZDxb9xoX2q35Cxi9VLJLa7iReNmVi9vmoxi
lvWeiOrLFFbqoYtAdfZTsZ2E+JWpx2x49UavgOKzbqDD3uXWfJmMAiAA3ePNpB+twfzShP5NF+lX
U9S7yQrkyQ/Yq+QHqf+gnJxoHVewQEyn2hFkafPQyYs2FD4II4pNl1yNmB0lPg2hm1dGSi+3/JEF
ffnE4UF0UibHMlg4EArsDYUeS0Qp6EuWOXzopovKg+HQINCG2Q+P6rwRooG1WAWvwy2eMplQpjJ8
qx5wpIDQQbS0o8bN7r/P74Py2FgVG9wu7pF26uJ7E2gYHqHiDEv1uxqfg0rRnVmnB7fL2BTERFFh
o0W7ziDhN+vYO3aYt2oY+ETHaVbZXoQiqCaFqSuR7l3GUlrSugVHVZEit4wpIaudYUdVdpOtx7HV
lAOCyJvcap9h8zb2KGpjyc+hAaPuh11tnoN0TUH80tOI53YL8VU32PQDNRdbLyX+mNPsYNSIGob6
a57ogK3Gk/VQX6QqPJCH/JErHTNd8DYtiU08KzqtvEoTm1ydISZWiCYqYc1o9Epxjny6QnqfaktO
I7x5y7vfNoLKVjTsjbKhBl/2KL7HYDul3yii/ChFqy+FxnuTU9sLtR8arsAUBsY9hoo39ALeNRiN
Fgk5oIdmfZBjDiihcsUoKZV1qa0HDbP2ycxP06M1bCEwPuO83OUK9UYChENYalRpUsu0uUoFmVL5
GNH63BD6MWBtub/NoIIp7D0bdXgL+/aiJ8LWXOJKsVK2UCkVWiskhnWMN0EVsbuG3sI5oaejcWVO
ZNWWGmFTMIMXAkgpIfLi7F0oUzhrHSpFGiPNddFPjgT4NaCRaRzmHeXtV4rw4IFD8dJKS30Dx8fV
mInnbqo3lalv0mEBR4zXOYNmRnAarE06dEGayRQlycnNugbytrV8KgCw2awhB71hcVfZCQDH0Ylv
TfyTc8icQSRdH7WAlLuHXGipcBR6v1XlTyttD0ko3IzIfNFwY0NLCG59WBK0M3KOBWZf0izUFOZ6
Tl/lFHMQRdfOUp2X9oD7S9A3B7lJJL99cPspUq9zFdR7ykSnxjDCYlSFOm1WkM+SASAUyY6kCX2G
TIwXxLLIiAmGfIKOUL8awFH8faqZHSYq9CagAOLHZihU//nJ39dxVUWLQS2tdcsf/n34+4HMtYfn
+T/f/Pcn/37PkLFXkaZ4/fcX/37/f7393zf/Duz//U6aJjsFh2ufUl8ruX+/xwpL58Tfp8z79Jf+
+5KVJq1NZYgI1nEHKrrXwoAy/PfCfx8kS4Q3tJzhvx8oq/3vLzsaX7YVHcBBMJECM7+yv/f4+y31
//7qP99TtyJxKp021FIalUpFt3yYs45Ou3gBvQQiyZ2/b/79zt8HrabCQo4jsxv9XEQznOf/+/f/
ftmnJEW7FrFR9SCOACL5328kFXrqV1yhPyHen8YuqqhISEv94O97Rj+m9vBAb52OceA11J3+cY34
M4yIspEKz9+nnRCecpAkWedXQ7QXDo36xGo1awf2E0lyoQFCBwexClxW6i0QivFjeFZeSUYdC7sC
HrcjcqHUfsn8PLDL63wlIgVCX3yjKaPPyCaS3sZnCUI3rXXmnr7KBO4HuyAbKNA9OVpP8ABnQNdj
aTw/zuZJGefVN7lKzATqaU9bbGZTXRdXPTyowevuPL/sVWDcydBKPtGf4RqnwwdYx18DE0/mipmv
Y0WxBQ7Dp+13jlUPUJWJpkOn6D8hTJIMjVhaHOXWHAJYVHbjK1emEjoQ8KheIQtaBW/lOd3Rf4jN
FrhFeujI8+P5R8ckS9rh4dPgJJ0R20UUYeiqUV2d9BmOFafH0TwBL4yrVeq3uOLSPROymY2O2bZ4
CVuveFmYdAB4kL3uc3og6ELfyPI7ROERrYk5QXY/8FEy8LMGMkwP9axTl+Bl+nHDvkffxn7mk+Bv
hDWpe7as9FNC5KrTLfNoC9edphjsCwrCug5/A1Z1Wz0HcAbO40siXoSvEyKtNnDmtQbxf/d4zT6Z
oB+neCWtC/uB+1/1jNnhChUxPdymQyVpJRPkrqhmfFneu2EdwfWAAAkgJ8KwpGGmc+AetiLeHSD6
ZNRmYPJstpgO3SnJFwSRde1O7+qxdL/ZmIZ769AOzvSe04r6STl/D9BUe74CPj0CKt6TQB3JAiP8
URWH7eHqEdgn2IX12nRONC/x7ZVKiyvniOWGrZ6CH3MD3d9B+gvS0dxA9PX1U3zQN/pPfuNfXJzu
9ZXu31t8oWUx+BE6r73iLc1QDU6hS9FnRfjFBQCo2zCuItpjt/hS6c5dPOVXMBYnVsUCA4qN4NI/
zmbUiT+Dj2/rYp7MEyqyRWjpjuomCLcW/YQySMgTSSScyQwPjfhj5VNKIWEeusUFO43PVrA9MXUU
57N4OoYv7xrCYop/Nt7mK+mIo94DNyhtrQNaJ20drMjKmvCr7NGmButLLxPd9Bcy6k935eUl7jeC
fW9Bnt5KqHiFkxxjSFo2kPXuck4c0ObSbsZIcrXEIs9j5D9oWnAynqXcJpvTDOAwU2iflXDHbOI4
YdZY0iGwwlrkMiDG2+FvUPlY241cqeLwcEbcwDwIuy3JpE8USv/9XRIaXrgFutHDkshf8H0QES4o
iQMhaRVuZ0D3F143OVZ+daffh7GMYQpysnxwRrt8a/bsUGSaun3yLOR6MGtksH0fkv3o1U7v0VQS
Y9lSH9GbKkwh09E8jFDPsfpaI0KzI++uYk8Bzw60cAwJ2v1npNxT27fsB3vUlTE59fU79es1tYkz
OR/WbwwFsMrJ7AyynjNBizgIT/T8CCtKemTtlseZm8ko29FQHmKrgYXgfSPx4+FCBZO6V34s80MQ
bgxyHJhv78St9k3ZasRnZH6mwS9YdyCH9fVYbeKn6BTCgDXs4jCuwk+SJNQnrhQPVlTJPmM33aIj
jLfsc4pnAiauXOEjNuyzZw89knFDKJu64mHeRNHOK3DkAlH39FmUJ/m5+83BKEzHWvBwj6zWsMB1
tC8WV62w7OqreYpfKMHSyghbrv6Uf1KqR9IbkS6prKp3Y5/85OxIJRxWOLqY5Mx7mKKW+tX/aIvp
0aGisQ37pNUnTeqQm39j8Zgoqxt1RZ36JeRprfLSC9YwV7jl0I8dYemxyjc0rZKJalfREfg0VgOl
k90LvxZsYisaFO65tpmhu1IsN1exC7j2wGApfK6KG24RTU6X6L17HvzeOHJ15h3QWjtdfBdMx5hX
7I3kHNaXh/qR12ek08el9h/FQeIWQQ19T3snB6JIw84KC3AXPWcB1mre84zErpi/KGvIcxfJQS+h
mvsW7dRLQr4GKDyaf1rG0eH7MBRGbv1wpx9oBQIfqw7lxmLJEljZ445uLCYHmrqLT2AUMDtCl2tQ
+eEzpkYPb7xNRKpo93DMYfmjxX2596Rqiq9sO2PcAq5G/FFAlTBQDpHXr9Vl7JUUsbo3DEuC5bbH
hHiJ/ELi8nH+xDITMNPzn7vt8YVDFO9weVfDctIHpp4x2MTRmudtk1BB2+BvGToQidcwbv/+Dwf8
Yyns7ELXay6juLgt0X7tpk9oP+3gOT/B0L7gbhqpa6R/XAmcBobChpwx6v7jW4Tpbd5n9agR7OIJ
wBGgv0W0RwAO+JbWT/qMUzsRfPi+wyW7szIwjVzBNCyUHHqHKEQeGecsb8G2WokuOuA1wyr5MX91
QN+IkGvWKI8h1PCsVD4LlMdKygmOK+w48DuiixTO1U2+o1liOn9Y30aGcasdkJ+jNJq80rI9a8d4
u1FZiDwEsrhYbfm41Ssf/9QVSA90ODCJsagVsS57njfxXesgnzUlZf6nEsUZ+rTobKEiYAw8pWc2
3rf2Kl54UO+RgydBuFV21SdGSTaTJ3MGSn46O2/GboBwG668cNd9LVasPAbv4VfwKezoFN6FHvBM
rqDdeyyx26I5QdUnK/84yV/hjqLqSAYEa2v3b2JymJyc0fDoKnu8neCF0JSzosmWgtkTN6e5QM/h
EoIAXW4iXH/ON3GwB+VZ8nuyRnhVmIvg3mV2XPpBVi1ihi8k0jNzHW59Ht5NCc3+NgKWHWpFm02D
sBD4CYfm4hPVBQHPor3I1lN2UvvHDv8HR8Bu4eHowR5es4wZHU453ath+uXwSu8J3FnEEOIm5Nbq
yUZTdwml3RcIUfbdN3VbWO8c0aciDJHQssBY47npwkQGpMQtV1APrLrP+hh5iXUq14brBx7ZLCfw
kCXajPIXxYnRpbjD84hDwDGsbhjBZd+VcK4foT3+KOwmZcU6CEi+xC1SQwEvPiM8SV2Jsilz6Saa
CzwXGMsZbg80ZyMIQYuxbo2vB9pH4j1c/SSakuazWj5ccYMam+WKNNVovJLi1II99WMV9oQv5N/y
uZ5swOXI7WQkluaiAQ4Owdrq8Wchk4DEacu0I62xRjgmlN/Xyo25jfWEQFoCzM/UxuPfceeyZ1ov
a8sjXKkutPpWI4mxDYEqD96RmSeik2rb3YGNX2g4pxu6ZOKA7Y1pCUUgJo+XRnW0l4rePOZtDbw+
EaT7Pe/6gHLMYh/VpI6k+f3iauLOWBvzaLNc4WtCxN3iFAkOz65f53JdeupdvQvlGujuffAVkzDi
ozzynBvX1G03ImZ8GzImMpgfjmdekV1ZZS8SgBykoq1LkriG2Sb5aU0GejWSgg5pr2OusPEijpnF
eOLh86FVQZ1EvCNDw6AWQSaIgn2+kXla5XE7qkdSKvMDPbEnvATJU4jd4CH9NN4DDDfVp7H3uHz9
D+2C/1wP5j6EYF3qqhyzz5pQFhuu9uMosPHA1wzXFUIX0o/isKlUWg64cDbaoFRwefy79A1kceLx
PE9QIjiXanVWh7UW7jUUDbZ+mLai23e4vuyL9DTuaAvDGBXLlWqbPWjIuQvqPondLHc+Y9EWJFck
LMI5CkjFCs8W1ud3tF3dU32aLuCqBtkTi5ce7y/4iqlDUkW8NPEaCkHHEegEaRtFPyjN6yS8BeOH
GdsF1GNiBiiwn624IiK8tmSYCcFphWxsGc0S7QmWZ2CfWbkEGJMfdkcC1HmHgoUxrx1JNBo4LSxG
aHi6OPj4VIdguXoMpeLyeBXSM0Wd7VQB0NlgNcVKMJweHuY+BdYJbMLQZZeOtO7LdZ0969F2hF8Y
nB8JKAW2cHbujBTd4Pgzm+ExvnjWFLdFdyw+6BHwHsqpk46EM4vpH3b2IJbu5h07YTrkcQVOJs8y
/Er1Ukgxj+IcAUiJBK/E8SmwxdJVuTRHirQhWCGDuc3GsEGB4pCCE14b2a4KQeQ6Y/fLPgFqgvlK
LoRGc1KNSAuo0QHEHTSS306eOGIJb9QLLBezYJhKI32+hgNP/7gMP3xswL/klk85Js0c7buMXpJN
bqwlT0ewkuwn4PkEYawjmkOlZ3oOMdaN9qSjceeGoZHSWk57IvyClyyFJMGGRADxIfY2MSL/JQ+a
MYm1uQHzjWgQuy8dfxjW5So9YZiD1RNE+Z7m7nSHBZChfpnGqUapLm5ZsiUZFsJt+FTJbd1KOtDY
y9xZlWTNvssgBXHP69biCU8Mil97gFzMXiG3akvmG490+Ai0aiTeoHgs05SOoauo8XoiXhYumtdm
Hj7vOuS8ay25WfQTIOC6sySh4Ss28XjmoJlz0Hkr5TYkF8JSRMDEXDc/nkfgtGeWB9anVXvkucEe
kxK2d8T6ivi1Ih/uEXe0r4DDmdGxoX8Kv9Kvdv9ZborVZ/mjYDX3jWpMp6/Sbn9KlRkcYzzs5b5i
JqbpwE24GsQ0DNE30gLNqj6xl13Hh+w5gb9Jjp3MLNu7L+EVu/bxVecifSlOfxx1N/km7MIQj2XM
2J9LmPMOzSrVxdzUt/7KXJo7+HMx9iQG8Vj7DS7iLtUkqshEqXzMj9kh3XJCq/ZVWy/JA7iN3rLw
knW/JYLHdMNOL8WHJi/Xw8v409U2IU0s93gMr+m910hGMKorN2s+R0ZlCW/Rs2TyHqY70vnByGyW
C0pWgq9QzKmb2Nyn1HNPUIyHw7KQjK88W7wTO3e/ujCNFc+dzwMHP+AI+sFkztrnrzy8PJEPj1o5
+QLm9JE5aCUTPg1r3Kopgm+kPZA2Rtl0R8H/QzcF+h9szQKHflDsnTxyUb/iRXrmceddMjYNp5Yu
rB/USdk9fs6ejV3hGy7hnX74O56wPybfojvvsUlbts0E+SWGh8egO+bJx2xsGzy+Bvbe9CDiy2Em
TwUpBMLipWDaXRQCKuuavLMnNzzM+LS1fCfBJNxSN8i+jdLpnmWXSIcJMsfK2OE+5OOJodUe2alK
V8JL3W4/AKnR9aZ4R3HDHTf8+kiu5M9RbY69xeGOiJaLQ4t0bEvfJI7ipiEWJVlNRf8RsHGhf9v0
lm43ZEmf+keDFx4FPuY/RJ4HgibNOt8NqLCufBkHj017r4DLcoC7+JKDHrXYsM0QU6zjj7V+jLNf
IDdX3rwdPIsRzXJcLbKQpHUXvWnoimfBK9CosVRrWJuEmKC+DDh8enhG1NGKaFZVTsAQxQ+d3Id+
Am/W3BlAm8DnHGTIDjZTFk4886Z30q96X8ur8gycRPheLNEVO0O40Lu0OpzwS55UOyDzUjnhHlew
a/UNBWQ/nKNdcK0vAwsmm074aTRFm6vo2Yb39FobV1TTEIO/xi3gBdKJq8xziskBfAOfHPs6h8W+
okPhK/jF3M3a0yMmlVBqV2n8OtBPrDs8iYV+ji3HgGTc78v+ffhiPeNtPjNfIxZqP67lb4Zdn0a+
iT2bKvyWDUVVO/18vJ4L7FD2zTPRSPeJc1xX2LK8W8DM2LQWaxQXpBlb4liyA819alYRmrUV3Wsz
OMS7svOtF2LzXeayw6Qu6nTkMOXFztXjRorpU/g0DRushSZ5hzQymfdIRWSPzQTLc/5KLJB9ypN/
NqiGMVKxg1g2dARhyzyNUzN5kCXZcU/gWHsY5xym1Oe7orwTGEPjRqCg0RzEmVyzm+ybtGFwZ8al
DNxBPYEQKq/kfEvgKUw8xKFms8vezPY41i/c9YNIAbjbpT2nerRqIoHHrWAhqMjBJWGJdniXGXtx
eidDl+v0U+yDnOaiG/+RkbGQ4Cz/PCnBDmwsLfsXy3gem52+xKF6fALSs8YA7Uyzrxn9PDKnF3a8
R0fG3w9+8yOj/pvciKX64xofFhMjlsBhQtuzx1/yI1AD1gFAZCZWWjpxUnsxgh29fgq7K1r+P8jT
EcJDSr4S8bJbImFZbjGwQ1dPuWdVXYKW9LndXtsr/ywZt7V2tV6q/AVm9Y5+e/2jE9ZsvJ4Y9/iu
pH5P/4nbXnumn7l0CcOYNY7sNMz8SxxAiOFDmHMCzvg4MKPyNqSv2bXxMEfM6oS/0PLXibcQ5ehd
xZPBbW9sLpE5IuHpjljiLQldeYc7I5ZgbD6vwhPLUOEwqeooTij8EERhPRSuM7I2voxJDDTU3hvX
ywX55IiagYmUQhjdn8sumhURdRggJTo//2bA7MB0+8pevXyF3vtndHnjavVXYi2mNRTDQPKW0cek
R1wafHSX6JutC3ExuVwmSJptSs9Yy8mOjcXuDoIv+IjVV0LMhKQfNaGG+uON2W18zyS/53d0SFI7
ZP1YdtOb90pSg0drcdF5bJrwAG2mG9YSq/RVoq/uJlHEBkVKaiaQvNTfsLVfjTFaEV9UcRYVURaz
C9ulhrVKzvTzxSm23ccG14knLnJc4T/jhioNEW53GC6qO20hchBXezxkyq19RUu2J+FRka0hADU/
iO5BqvIp2X+2QoQUEjkrYgTs+NK3kL0iqg6XYERS1lJy7BZLOYjhv1gYElGluk3KnY6zwYXeU/mE
JSgjgK/1ZJXug3alMRalVbhNNu/CKzlRpgw/jbaklDgsbhD2L8M9JJ3zu5BLK6TThYdXE2EVXndc
UYQpKVukdMsmKfiYhoNyzY+py9r2wWUTk2tAnMX+2yRDk0KqwMD6NuKUGwMt3jA1LMily3jjlZhW
oIiRl2KFH7rjA/XUWWdTa5tgQYq9clPlncwEh4kvythxGYHpG9aUbGyCQ5IeDc3nxR4NINknmSvD
3uJVWfev2RuVZIi/+D2/QY3/5PfLcA+1pb1B5LBeYVjxEFNld9HZHRjgZJpMFp+iJKPockGYuzAN
JdnDRn3ZjqDdGFzLXIH/xIVUTN+0+opjKqU2iqHsX9Mzv0tipyK4AB+vQWX0uRu9RnHJHUkJsa3G
ftI4QdXgE/5ugCXqjGu6QNhJDFym2uelrHyDQWKhXanO4PVtfRTCb4s6BiInGaZ4S6591D9zy9PD
daluiJwbZZdpV4Gpn2MWcPSs/SlcP2p/FKdl8MTLzoMpm6314mPpDIzKnNqvy33ALKs9zj3bNjcS
oDY5LO2PVwIT0BvKnw6do+dYeWU+USTGM/l07m5FgrRarg3n2yoX3pCZjOtRMqWMZ36aYTOiObns
kk3kc7ZcxUUcbVU6J5h2qRBxUmxp7SL6KccfLmo3fPDnvM+yXQEIsQLHRZyl7LisnBHnRSM39qgT
cCllzSFJ1OspgfHjGXnNUs8x+hNrIVec66XS4mx5CZ1vyPbZX0ERdAxIVB3JHvbFJXeRFOUno5PX
BFrGukdLUyG+c9YPko1V+kbany84fDLrGMMF0K+9h0zempmSlY8ttQQjkmqmhokcWc2l85i6HF3X
2TPt/kSO3FTWea4qHAGBhAbKcp54Kt5IW+DM0oUApEN2GVv08loBNHpIh8stYlZgKAUaM9yz0LzS
9uNXnxY+HR5+Yx76hL5Yi8KvStr+YILrJIfWe+RJSFV2prsMWtPVpXfGCl+ScsWia4kS/t6Zd6Dz
nkPA2pOchrrizBiTbE9KZXFIZa7mQDnXCUUQPPwUr/gNl5+3Z+HP8eLbcln5eyrjyw3FnhQ/WMZy
vKBxOR0GveJyVDxE/IRf4XYM/hhRGl5Om7PFLZpDA2LIpeMScIywEjj/GYxbuHhu80ccL4NguUng
lDps7iJKSNxA9qAYTy7lG3Fq9sGWzQZ4ViYjTpPhYHbOdBg+eeP+lSqBwI7J4305Hf6bm1deUCfN
oz1xe8gLp+yaVRUb5CNPhaZueOQzZddqm46qgAYZmCKw6KB/4ybyYsuDEds8qJWG1R3FurOxU9n/
mB43lgeE9+AXue2cIae5gICcXver51DGT4DskDtjhYZMcqkfIAMl+nWAb+I7LVnrrLTnwBup6lqO
dNYfO5InQkoy4ZUxz5sHqJ4FpJzuZJyS1sZlDlgR5zMwlIgH18a85zbwu/SULmMRYQrpZ3AlbE6R
vpJxJ9xhrCLrvAx3rQYEtbgOcxT8HrdBMqGg0AQORXZVLx7jnqVc+INI3A/Wnnod44NbOdKhkfmV
5PNO1NyjBwH3FsdiXidzrd2wPH0G2z6OisOe9xQ2eCzS0m67HYOsPXUvFEjDGpNHBzx6e6Z5kqxH
2YIoJWxBpeNTYoNnjRtv7ijRFw3FHB3PsRa5RI5j59GgIlp2mUk0smxeZsthOrG65779SJCJNfSx
0iusHpC0ibIHqamRD1BZo9mj8bUQN5TGsYJDMZZKbqh5onblHnOYfXDm2TOaV77kdBcFFx4/8Zq4
PJDWRr+qBUfqGbeUuZYLS1cwEh3ZZfOEwnHGUXy5/Css3nMXtjVj0qwu6rj55woj2BbaNZpKrg9g
evbCaW0PAKjexg1aN85swjKUbDDkaxUyos8Dly9VJ7s+YQ1nQgJ2oE4U6VqSHUYhmgKg0bLgcsHw
bcchkFvHhVo4w7QAzd4DwScXlhmIr2vNXTZSuVty3AkycehaW64pVEAe5X8eyAYC4cojJ/fD+XFf
GZYBdTt1yU8Oj511q54DzomNE4Mx3nJh2eZxSJz/IggyEBfZke4GJPNXYbHsTdFHxnDAsss873j7
ZRD0pDJt4EQmfGqaqgJfJcvJrmxF5ULG28miNZmU2qrrp9VgVbbP7GlDcc4gSA4vsf7Ow2jtom9U
qtnLMl4hj7JJNTfg35P8cwGQsuSlbDNWKru2YjinFo3/e3EEgCpcRTSef4+dqXp6v1xpOC/MZGT5
aEavfUILpUEK55SMsRwkrQ8yAKeW5YLrcCLsEiP6t4i9A3M58i4qjKinnImHYtr1yjOS/upMng0l
h2WCscQ9ISdD9Gw8Ap/HYHl+VBxE0Rc6JfK7E93SRbfnG9zqqtrV8Ad7x6JwjoblKXjjioryAWVX
QuZedngCCuYQzFibta7R/7CuzdsyrpVn7iWJVpGCKGXPigYwEvWAmgRciVq3azwEl2RymYFy0qTI
uTJruW7TZG6Zh2XZYvZniw9eE30/vA4LG0An69ea6metk4Yu03OhbhmGnAVwSjbQAoE6D2jtYlGD
vTQRabKxoqc2RADuhSIPj9smPq0UPGkoMs1kUwxfwjeKFaYx9V6BRoUK+5IVbsM1Jbyx3qFll42D
BnEZSUD4cEReWpxs8QDTvuHyzDslfKKyF1a7PtpNOYzmdzgrS9WLVELkRtgC84TWW+YqmZRTuyw0
PItYrahfpBEsyjR+Wa0ZmNwKhiyKf1JSeYyDJk+gRq6PIMsAVAtD4sJiBO+M0U4RbzB3/IipfYk5
8Gt5Fm58bUZgmOGlnXVOoYQsZLOS5yKr/VZIXx7UzKblLPjNAvdBvtSdEjsEhJFQqxBbG1jRQ1ux
l+deQPv5QUaEtzcahyePV6bixLr9YDm1C5nRSNF/WiaQZc1+kEnbMJMgUJ4xMcPSnGSQ9sxjiTg9
aN4qJnrsvPqtzEvRgB9DIPpmwFMDCZRnHt0WzzDaFWYXSOnICSF24KkA/TZXjg5DvN3SW7Kae24Y
Gphup2jrcFgLkyeSOg+dkuZECjGwWvodgGcSOVxuIX8OiLiYWP4mIx7W8vT4YMzwSHFkzEQzTFWO
4G86ZzJi5uAWhXQXPzbcNGaeDNGKDiaG8hJCLaf5QhDCBMV6J2gbfh38Hvtm4mUgQmjWMruQjkxj
XXyoTXTGxOaAQW3CBt6Md2XtI1nGl1xDgjOeFnFkj3qigqNZpO2XIgO3lb/KQhpz0IwfLInFjpac
ZAQWqb5B56GeucR7vBQhSOozhTxmyPILOCFJyQ73jP5wgCi34Zkhn/ZQvl7QBFCSIRLj7I1vJvkT
uVE26+xXl+Ub5QnpT5RFMEEXmUHboPrboLQgmcziXJNhAgA94wIvSKZnjsAO7QYiDWR7Jg/NwvYt
rOhVV6p25GIuXwt1TrWo1/SEl2eCraq52XZ1JaMSToiQ9OFpNh80UuatsdXgv4RKgrNLipITU5jY
L3UVa4FR2QJ5UrbW4nwhJoiocjXb0LD2mbS0UWTtJG9TIOPgNtKNOEQUugWaWmK9xry6TkGz43Ww
DbsgBO0sY4aWD4po9yBOGOwkzmpdGmCN4AAV64InzdwRCFeXQR8edhg0Bo0V44KYUxXgBudKNdlI
LTAGcw7gbM7aT52FX0PAIlMqrM7RnPmd4SbENWFowidANL0aWguAkSG9jiZ2qvgh/efPA12fvCA1
j3/fqlMlI8gRX/9eOsM0Yz2SucmXtqBcHttt1gBzG6qYS9b1+1hGRJn+zwc5nBFi/n3dRgYKUbkE
tVPx4NZqWW3DNPrvD0rja1rBUjJMFeGG+PLvLyR68m1OeofnV04RaPlQ9wvK/t+v/z7rwWhCAMk2
08KpiP84FX+fPsQCQSOs4ASyzbwTKpSdQlpPuOKMNd1PBs9IjN7faQP8n/6O1hRQhNZV2mLXt3z6
981//nD5a5Sd/OTfb5ZpsOlr9mAt5Fu7xrEH4gMH8fcBSDPIwr/D+fv075taWV0tkUriqNCtFGYi
uDKVlQ4A/H8+DMuX/+97fz/9+56Ms7SS6LGvGCDYcUnx8j6skLpUmKEDgDOiUGAGqN5qUW7A+UUG
QBHaC8JmcMRe02xZR2Vu7bvE1LGINgq/ASuJnaQ4IxbTzCW9nZAZyMdfQEk1O7/gBn7jQURQbYvA
at2h0iiMzGjaElJoiQHQoOzz8JgvFo2KOrP1WxrpooacJ/g6QvKGzqbFnAnkF5TdbmHfDKeyZUHu
RQ3T9EeJpnliS/TAAHXpJjTVFH4tRhPWaN6y5rXWSAhqtZSfRUohcONBo2a4fJtVgkNYSSGEJIla
68+TLJ1gehW+oiJ8rYZg1Y6EJxOaQ1+rIWjAudDZEpCfKyZPiUD7xipLWtF3Lw26ypKslZni9Fdm
3QbavBhLCkW4unKCsaNqaLLXgkK/bh4DeahSdS2a+9xs5EqHE63esEVrIERObezTEHD8lFY/Yyew
QIPrBwM+4OdOMT0RUqr1LEL0Hho2VYUIGzh2hfhLUMfGPh0wDxe1N52hJz9qibhbDShCMokdBlTv
t0Js/4u9M1mOW8my7a+U1Ry34HC0UzL6hsFGpChNYJIooe97fH0tOJUZTL2bz6rmNSAMQCCC0QLu
5+y99h49fWSDgC9i5s+F40R7MaNBKqgyuxQI7QFuHkksX/uCN62uBpPK64v0mDvkI6NNHcAXZsVV
n+FoG7/iDwTw4fQo/uVNKMPXagImEXZhAF+1MLdpAb2BCpAlEms3SuLrypTBY5jTgOkoVtk+/aiZ
2o4ekSDb2XGApanLz1llPBHUsLKxQuxdSohIvXDQOiiPPNgcoP7qXnO2ejh8KTqesaYliAI199S1
o3Wnc+1yOgLGR/L0zAixZxkmX5yW0ahuffdizzoFHRe4zMJoWkbBZ2EzM0THTJCqQeJr2I/kEOb5
0ZM9RgkCvXrHKlapWIb3ovDXwZCnZ+xgQzH0kBp6ec6N8mEeOhRSNHqxoMxH4VivlSGREvTatuwi
WDgDyUouOY9B8DDkl0ba3udoKSFaaw963TEbgYpHRUuasQWWriyOllafHccadgnxCXZgic0wVGhV
+PHeVprz0ImI615E9nUauNHyJWKeEzk91RznLS/nAbY/3rbYNN8qsPNaAB6stRmPaH2ek1blIGYg
bAl6k34MHVLvoD+t4plck8IhdVvE3RdyTegCzW2yiQXX38l8cwJn2A01xj5sH3eyT4yDhE4aFCmj
/8n/ZklCEbVkIFQ9gEf9KaucTW8K71SX1Qk/TXvEtwJuT/ySU4OBpqRwxiWAXgOCJDKBLEvEWy3u
Af7jPMpEddDnx9bGPNtAaDvkiCOw+e3d3kHFZkxMksp4ieyxmwMOKTJGfesNPnC2zQp764uUK0Hd
PA91/nWwUyxtndjOMr1bvuk4dT19bWmpQZDZ9N1NSsKXonDthljeBiwqlWi2I+Nv09tpUuyGCCiY
bmO1yT20HvU8wNDhOuK1fbSafczexMDCfrMqZCBOhQO2spy91jHesgw46kbgHDJScHD5+NMq6ULS
woNmL3Rt3g8ynx7MMNzFpXXkK5J9T33j7JIRZbTF+EwwwtbpsLnZA521oaFsGNZfzGbcmW6rHecI
mQboRAxg4wwYwm2eJz0d91KXp4qPhpIj6u8gJNO5kz+tgfkNjitwHx6jIiGmu5H+7gDkDV6XNV8s
U36uPdFQ+ZijfQ2mm9IihSgw/cwJMWHZJeQure7HfSFInClCushQZCB0rwqJTUev7KcJ/+thCsxh
G/lAeicjzw8zAxk7LZacL/nQVfEnX3jVhpNxsjfiZzso9LvWL09eMMujQT/LTiLjUzv1NHWQYjU1
EBDC1MbJewNPBNFsiH5NISlthgyfi1WA5XRfuF+1aO5PXlmc/WpKt3AgItwD+jdQaszmffpZblmf
9JLckUSEZHP1zPPoZEypOAtt5rTp9sNGS5xwLbLyhW/pbVlpJWzClul5D/1L86x0HTUaXcDAejJJ
QUlny15jKf0Zj/4pbgyJnDZLb+eSYWcxRLARme2mCW2XyqQN5CbCPnZ+/6klJ3If4NCh8bCUSPAO
B3UcnaOk2phO9qtxBP4AQdQPgJvAH4YlBCQBoGN8brNgWIemNW6HvgQQ7vT7ypq41JqGvbEGpkcO
kZSZnr6IXqLRaKYHzQloikmShjNy77yiyDE+krlnjOAAK04tndkbm0E3uhM5Ivcw6L6MRXups4Ya
QTJKsHP9CUpxsG2jsKcGPRBJPTWX2LnlzSu2mpERENQGzsqxLaIfkwmJi0bslW/4e2PsU6YWWn1o
LQxJjU1RoWqN9BP2n8swjSeQYHdabEPYnzNcEAzoqxI4lYVZkvAsKiixlr/lhEimsbVm/G5+83W8
z3zZH3NTUCp33H3ECH1H5saSodidYH8/CmzIQV6T56e7OQLuFblO8a7sm2dvQbT2EELJyGSyNQfu
j2hmtFm4HVIZmzpVbQR7W6ekmeSOtSfDb/I2ycjkUPRITdoQpWnRUptzK34zuui2plOgMo/7M67H
Mcl/YdyHLGxb38r5tap79zaIQOnnPa/fxvEyz150nsKLa2VoG7ovkO4Qs07MBozjNMfHtqrHUw0Q
HN3wW2DZDMyDun0JtceB5MhV4jUVzMT+LQLw+uTRWdKLqAMn4LrnIOh/BI3jb7W9tModsQawudqR
MsBc7KuMIX0ismNYE45kJc0P0fbb2mC4UbkUwWt3fiU1cQnWYN43TfyMvzpNszaDuV1boqfdLHwu
QXNyJ8bzJKPw1JW0UN1Ybgbh0SB0mOQwDYegyIR3gc1Cw4M7FDpf6sjbD0b3hQvOow0QmOASiBIE
9/I7XcM6s04lmZOjmFvc5kuNSS+eRi8q9jE6uCkdeZEGBl+LAr30TNqDjcT/bEN4rU4WSYgX4KrV
GTABZX2Q5B4VAjfsiZYZy4sUwLMSj9briBEnCUG/DPHsc25KvruFH59qv0MdFCdb27YouY4WhIdB
J6vYWYXGijmSdRQjUFhnEp+hgV7mbrDPIq1fsK1znXRRb8YY0g2DU844Udybcu8+sfkoAUWgajIk
OJ+QPqc+lCtbPFAxa9MM2kxLRs+s5+fcbGIq4C21Oru01mnQHOK+r14aZIubkv46dIdH264pX5gl
H1nKgK7X6dJXgjCiuSbtMErBjccd02EgjWQgWXugncbe9DwIvmAgOyA9y+CbypnT9J+YmpbbBhs2
cmA2Mzclbyuxvk7QfMg9ro8DJmOKluJrbVaXbOFmdvPc3i4/HjuZQGEGvLmWbS6aXIakWrbJ7XHa
AC608GMzjNA4M6UENQwFdRA/Nr8WjH3XMtN/ZjVcyVEfQGuC7jxGMKU9fqSlEXAak3zBl6CcdOjE
3u8zoisLoPM2p8l8wGkhXbyyfvOJ5DH3TGoo0ctGsSuixYaA4DMXljiO/nyn673YGcAhdsyn5TAv
owKk60lAsIk5I2dEEMaE+iCSOnnoIi/ehh3NdUIX6l1ROIDG7EmedD8BwtfbVM0in4j2cW8P2I9c
p2PSBw3hkKZ9yPUqoSYFSNEUs2R4snVlOmH9noIXF4rt7ZyA+o4L8Rq8pg4W/JhB/cp25uTUwM3F
BJdzzTN0/25yksUvQPvEt9JnXacuYptC3JcuZliToQ3h8qQejY2LU17CgjCdYIMMMN6W/kzUZFsc
8TH+rCYnOnhzEVE5IZ7ALvezBuc5a9NhMxfi4Ncotz2nAZVPGS0PeLG6G1xayYe7hARV+szE0AL9
Nbg6MrIJbYYWE6pa5M2rpoHBk0bvMWaJ6309IUdnFkHJKUL1387tYcb/0rR3mtEHZ1ePL4Y5aJ+Y
7kqunT/muqluzebY2xEVG5deY6c9FrkD4YyJgtPR1dR9Lt9pSxc9d+6YDK3yRP4YktBG10z2YWxm
OW0HEO1Z+9r74wtlB4vpk8tZzmp2hVNXGCi88uR3cqAhke4TJvcHp6w5t1ThoaHTr9W6v02qpMcT
yceJpXmrzVl+Q4TfMgvVe6blEuFkQM+wY+icpyhDhcR9IoZs72StvDeHft9THulJQjuHk4a0nXyQ
O76fnE5jOYMmJtqKcRrDbVt7M3AWHF0RvY4Rl1U95NfIt4UfNEPYJY4s39Si2DTIXhvBaXSyCc0s
A9PlgPpLIQcJ+rP+qg8WaLAo4idalnRy5lcR6c9hTKtw7mnLux4IYCOl1e9PpBlqefU1jABvyzGg
SYnWvCmR/4cV3Y8w7Jl2ZcndGMknzRn6re5NDn0PkqK+DwHy6ykskWpoALlbSQZHHT6k8/QyzxMW
Mo8CcFdkd3nTPM9hvtPSIHhKrc9N3/8YYw8RbchUsqTMAZqUVDGD2q3R6IdmzHCHoCAhAgC9gnvo
3eQc1icp9K/1DJIhk97RgTZAgpvtor3tHxsv6x8SffgpB2wkLsF5ABU866ZxkuSJrLtXe3gpi8J6
m82nPEoesrEGTZvPtIHicWk60wlqPMqtiXkeuSDBtW1/9ZXX71qPXh7cmp4r/extISiBJxMoGuG3
fNNmOgsCPHdPXvVKQ8O3FslnTlj9posJUKVMFB/LPvoRFelb6QQVVd3qvhZ+d8rRUvZcVZ3ZffMa
XZAkZdKPbOeXb50rxju900iS4E2CW1FsK+mjA1jDwzfuRd3vnCRjTjO0m5wz+G0nxlPfkwpnBJIB
f3ieMwhzXu/Quijn3Qhd43acJmwHHeCIyN5nxlJzWYyJQ00RY2pLCuJdBXZuZjBllBc8vrQuyDpC
O2u+5p73U2ZasYm75ntu84kbkV9up9m+yFRQkY6dTaMxKnKY25UuVhpTww3Y5RUWfQTjowkJxMO3
xafOz8cMV83ooPVILEoFfWhwwsYqoCWTf9d75VtEm7Jts1+WDxCys/GgEi+ocabxPf2bliEnEgEU
yCmljxzRjNNMAJVN/T0XuKAIJ5iaqtjXZsHp1WQq5/fh565pXsd+ni+pde9lOI0h0qdbmB852kWg
SprGiLmhlu7xGFraPLRJTdrn0HQ3/wd7q6f/+Jn/D2BvBtw/IGz/9Q+A2v8De3v61qC5/hH+HL7l
H4Fvv+/4G/gmdPGXtDzLgtsGMt80jP/8B/NNCLiDvyFvtv6XrusC/AOIP0eYLsjB35A30/3L81wG
DBIKpy2k4f5vIG/iX3GCpmszmPQomnm6qVuW1Bf24Qe2YSRmPfXEaN/rYIPPXoHfJ/OfgihGZtah
IXVoiIyDvPQy0rb8KuJzNFDE+PBO/Q1hUVjLC/qANTRd17Mh4RkGLxa0qC4WFN2H50HZzNSDwAtI
Alty5sfiHMQgtr0FZ+0sizEGMNnVcGcNLd0rerM6wl9I3GpN7aPoQ6gOOSrxTutriOqUDLNw3Cka
9BAV0y4wsZ1BONoKcgz9BY3tLotiaQUCsiGBlP8G5uP9APW/Uy4jjMNqtBgMXt7/2x//9++eS9gt
PFQHt3ZPxeq2ZJC36fyKWSFw47Qe+g2J9PfqIdWj2VRiaaP+/gfqEZ2x0ddxqo8wQGDs55YRwa7h
hGM4fCBrR6MImutthafjNvBi4zRxuTcGDxELOW973W/w1fYLYLzqu4+LP/d1aLKD2Hm0Op97qIMD
ra+48zQedTeld+0NNKW0SN9oxoxTR+QZMcudpMY1TV59ALTUHNTa++3jkD+QOWrRInPltp1Na00u
VnWQ/7rQfRPSxnXn9ZjR9fEdpjSo1K1eXtFHUauBmJ8islYsl+aWOT/2aVQRPbAkEMULyvod4bCs
mR3ZRIOAGK7W1A3XfSOrKWIvjjEn7ZPNy9w5TP+2YYnjCiBGd1CLrAbmbvvR703bzIFQZ3gS6mim
k//HgdfND3deQO8zXy+kmZa+nSr52VrSj5xlMcwOIsR/rgGit3Zc3m/VrjCOtvyEo506yixaBlbq
BrMNaCLbLY8JatrY+np0SJrWYO6e8hUnjEs/5EU34cmvLXr9RkMgSWDphy62rd+3N7bG7WqvOr6y
QnHIzdqk24lDfjmaytpUflI3qG2GXPGelJuNYQYYx3QMHfRaHptmonHPpej3+6nec/V2v7/J6nN5
X1V7//hMQihY65ny0SbqINHC9XlyJrpxsqaDNOYu3qBME8WhCWpW1U1q+7r4u325NOpbS4aQviY4
NqKfv8ZLDFGmgo7U6tRMMttFyy+yfI9IWlaTZcGlmPqWf+4qwD1AADy5KDhMz292jT9qu6lcGu9V
j9+ThQu6kQxwFv92nzWW2y7vKLbUiKjiTuYbCh+8HvUq1Usplhep1tIyJRtC3aLH2j9WPxwpGpcU
Ym+pqetUoHWPFDYcZ9KMRhJN/Jj64bKqFgwfUWUbvrgthno8NKE9HOyyWTTEMVpomnpbaEi/D55S
mlF2CY6izs1D4JOUG9nYvGq7p+v4z0XTmeXBVnnaUqeKcVMtO9Tt79vXQy1HT3eDnUX4NIGjhREF
2yDSdtWIbv9VfTV69etV3wpC54AwwbTBN2d+qkvf+dxU7si0mfZanQfepkrh5dshLpc2wAO1bKld
Y0l6Ky/bFBtvnEm85oZA9jA6FnglU+GQLGuaIXLFlRBJVen5x5sCvks6D/UhpU93iAqrPmRm0GMx
Xnaq7evNBJUj9Ojm3R/71aZa+FD8VsRiFTtq1tp+Ws4wdE+JgFA5X2pVnUqui+u+udMvdeNi/1pO
Ntf912OHaN52YnhMKC0emyQYyfRr93pZ41gyRIhqiQU5Ae0uzfutWet4sGr66jpNqCyi1mSFXnK0
IpzJam0i2JHeJA5kIw8woM60sw1p0J28bpde0RJ8kLJT3a621cJUR7ZzB9JhxFxyfYhlrQmXCb66
i22S09PYTJLVMerO9fKw181Gt39ORFat1TVELYawGVLER1xdrosP15l4+ibsfgIrm1Y6kTKc5sOF
y+8uYRc3H1bVTU4fQ1RUe9X2dfHhSDIcyW5QR15vV2vXO3pBQ2yk2vlh9Y+D1KabFP4qMiHQJE4S
g2NanuKH+1wfU92iFhrNid9Hfngefxz5/orVzioDyAsrgtf9/j+vL/7Pm/58/A9P6sNbpo768CQ/
3Iti79NSIdjk79lwy8k0VavqjFmpmDh1Xn0/QJ1X1U1q53Vx3acOUTdc912Pyxei03Xz7477cDL/
8KzUkdrU0ycsKwM+3j6N2nXjGMQWZxP2AJJqsAYvGSEN0c1U1tW6hgAP1oJarzNnKXmleEI0mkWr
bnm1atH8c61fskPImvGwyqnl+7oMl4g9T70d/XItGaALM0FT15333e8Hflz/uEf9mzKp552Bm+H3
A13/l7pZ/W/16Grtw39T2+qY98e8bl+f+fvhyTzgZXaKGFHmyHB7WYRhjFpTxT3CF3cmVKskQb4n
P/55QKgCVYplVPy+qg54P1bd7f0Of3vUhzuoB7ge/+HxjM5AnrUEnwyLmKQKGg9/rf7iq4mBZfLG
O7mHniBx4k6/570Gb3vo6xTDDETIKgNdeesme5r+62RCLOHUxR1htw9FNbbPZOFxxczJ2ZrFEwjG
6agXpbEbhHGsQ3M6jkFxH5JKXQgXaQ4JSanbkXg3UM2F75itEZEQlBvTNsJ9JrTj6IzER7s+Oju3
ru+JpuxXusMgpG6clgxVFuaQdMesdvDLGSaBFAT3aaN87oriR1VE1WdLEB9PjV9uCwmk0irRqA+1
UdBvgOsYJ25339kYoxcYmDPmycnwJbkR7XjrOJ2kl4Fus66RTlkZo76gEhK7iW1ehuynJjpa/aED
asqm8TN6ubZz4xeiTYe9X7WfpDnU4A5yZzsEznM+lOYjOFjr6Oji+xjRelPvWWyMP53B1E7mlPVb
LQV5UEXNNiA97dybZZAzhPbXbV0V54Kx9KYfXTS4jhmcoXiOiAYzZGdCC475smAGXK67KG3Rtdc/
Cal50eRYngbEX6sxJDkJWzjSTEbBtJb7DL/cwvQcimiIEYtXVMk8IbaNpMed6SMJIEkVbcitDbZD
1H8P4YWf0zr60XowLlMSaSQ+BNf0HvUsRFZNCXc7iwkny67uTWy/WUpZBsE1QX7J1yr5HGF9cewh
2gb9tCMr27yb0cFSaTKPua97Z9esvHPqBhCtc/OX2qL89LlLUIAwnXVQbNJ4mMitfYxoZ+hZFl9y
ocunKhkgEbuNh8AuLF8GH18OSpfq7Cyb0Ewf6RJol87uypcugE2ajN6jum0+2N5oPRWJO9FRr92T
WPrUXX4flZ/kbBOtUSA5u+8or2X9fbaML9vIAKZUleadbs/mHWxlvj9GjuN7doiQyCXzZFrYahHa
sqXL2w1Ho3Gdk6NPuCSXNZ0INnQfPkaNZUAcECy26aoKdOmy2WuuvZ2ziKJgiihiCedBOFYch/g1
FEb9aOZ+/MkDV2EYvX5qwS66chwuU9p8tcCq7kVToMwS/bgeBufgIXJ5NMmzfo4wk2UhuklncNF/
NhYpvFUUPYeplxJJhfa1MgG1TAB0y5FqbmbhevDSTrtx8zdvBigmhrx9yG3aNoWRWU8ZIs4gHbJL
bSJT8h3OHa6VeI8JfGga22RK+/TRccF58n7y9RZsGzOuGGbgAdnGU2qIn0YbgsZu3e+dzEbmZaQ/
VqlR3PWFgKZR+U9j2Rd3EkpyvlqVpe6fXCwhsX4YEwcRbTvdzZT79gFt0hsrM8zDbA0oeUXlgZpA
emY2YbMLLEqcXjegVHR8eTemdYhBT+Qbu27BV9HH+aw1yYvIKT76rv257en3Wynem0kfNVoyMZNI
+lDCoA9RDktVf4rmO6uNzzU//IcOnQPojxm8D1mKcfA6TYX4VI5+sHHTGSiFKec1aBgyzWOy10hB
cldNmJWXpknvejCd97Jf8GvS7p5r3v4bgYbgazKYT9KHy1vqxb5P7VcvJzy58Poew34qDmPavhLP
1d5ZetjeQbb/PncWmCq7ewpI/f4RBJw1yrdiBBSnV/Unt4u+Whb5dFZqmRve0nUU18MPU9ce57oe
8C9AvtYtBBQlqdRoUnSEKdplrkf5I4KoqDOwDSOGX20RfCdpG9iOy9A4S1HlBZTrA1vXl2AoZsFa
ggM99HJO4rO4lJmv03PVfwVuFqLZY2uQ3XT0ZxOZUKrjCWXhyypAVQ8Bay69HoaYvAwaM6dBgMZP
EenM/eQeO9txj3Waeu9rf2zqIXQNzUX8qAmaLDT/ma0k42ONldGZf5Lye1N3aX0abRpEjocpnC4L
s1Nacj42CjrK3gmFrLyMvi4vNtkHpxKIi9qKJ2RivejaTeYH8qQWsqOxheZKq45pNUZ3UWPz4eQ/
rCCSRBVgxJhjWx6UwFet2UwAhwyRT+DQgoqGDC2wZhOjZGKIsAMBIb8xdPwVfdCttXD2uQCYP6Mc
xgstywxBkRZuW8v4RPBbdxpmJOiUHfuT1MtpM1c45+EYkeI3nkuGrjdomVJKUT05YoPARadlIf3Q
qsfCdxfgFwv9GOclNZvz/NBRYWtJx+OkJP20uahFXrvW2gj1H1PhlntiJ07gh3Gy5pi0gw5HwLJw
io5TV2mQ9mou58yWiUQIPahAEhgjm4kjI8fB32NE851XCrUVfqsgu4wV3YnR1+oHLcaI3gwdniSQ
TLYXkz1Km4lZuAg+1R2SB5MU9i2JhOJMR0bQBI/FmddsrVAAk0K3bKobKHgyTYr9co/2tj3UOS3K
KNLjR7XQ/R4Tq1G0AFc0so4KxAWa5pebxA+MDGOLFAeCjMWBHk+zrmPZrxvDuUStU5w85CK3IipC
LA1MPyZtKA8ROb+P5r3lOpw0An/dpUtryITkhLg4DLFpucVRJCQgBHlXHtXm6OQ/ShEae3taAtHH
eMKZUIlVgWhzZYo4PKlF0jHL1DkVwpppHQon2ippyCL16KbfeN5MLE7tdT/ydvwaTtNwqbwg+UzX
Ml0atxk01xX1XTI7pW+vpB0B4kt0+rguYgOjj08ILDlv0ByV5CQspaf20Y2GDoaocxuPwMFlnTgH
o3fsA4I8h2qMOaPplN2NHtjPU53m31zBpS/qMNOl/Qx+YMhSirDNigRXFB/2YjALIZmS0XCuc3fA
9OEctBl0bpu705a2nXYzedD9a5o32/IlmUr/UUsLiNRue6R0TXO3t43nPiHaKbSA87jC/h7PmrcR
aZNui9YGyLhcWiwCBlcy6bFZeZ04aqVDT82lHdZMt04Yz5cq7JrHaGifgr4DWVL4Lm5kY0r2hBnc
dojviywr7yynmx/HOKZqp1H6IJcWFQv/ffFZ6QBtpD0/GjavsWwunmagJDQZkGFcpuKtIiSzOWcI
namYRLW3NQSM2DQlwHqB9bbLQq35SH+gvHi9W+Rf22G+uCpFUpXLLfUoajUs+mWmswzPrwtVYXdw
y/iZXNtNa2KzpDqrohzV2nVx3YdcEMk6Stxl+pE3YaivVRDg+yrqlwSVYFVutdH8OhUJxnOVjRho
vjbjFOV5q8N9r/s0hCYCr8a9dZbnpSrr789erTa9IC9OraZF6jKjUM/eQM74fodBNRXe9y43AVXn
otvZO1W7b0aPS8+cTzf+9R1Rr1i9Ae87P2z/s+UwTGdZz+Ne/We1uDYV1KZ6+OtTVpvqBrXv327+
24dKjQYaZLUyS12+f0Tq0DYpXgMwYk7vVysGXbzrsnIIrAsycleovjDyJnimsH52yxR0Xj4PtUY0
5MfNIsyytZ2JX4E0OPd3aXUYUS0dfArEWKmqYjj3FZAJPWSShCSRy0df7VDmMs1ul4fy1fxYZT+q
bdUoGQtCQMFWUduMMHKA1Oh/XN8YtaYWjWU+TDJvN41x6eJ6RFW9TO57ivt0guTSbb5TB2qjJVah
COjRd1XOQy8T9DSm9t/g6hgsWMVEZmyjyH6sGg9pyVhtVdbnXC8l2WIUFqHexav6pqrH96ylyjfb
tlyXXfBFW2oxjCLJ8Wsw3qpDRNOAulZP6X1h0rwWLUBb9U6qBUqQxkUOrp6l+mS8Rc18M5G6y1Db
fVL7qjgCAjh497Y1vYUV2Xnc748PJh20bN+KN9XeSgsUn3FPeEzvce42Dupnwol4l3S0C+aZGITa
JlUPw06WFd+FEcPQTJHeNsvHfX1+muCqbwe0QVvzOXI9bd30JUmrbUxHLoYLGXlLkcuVzZfRwzpr
NROYN3qBixvjVT15R/2o1Grnh/y+PuxVX+pB7b1+v4cGNaLfIaZQb5tKKr2+i8JJMFu27U79vNRj
XU866kGum+qQ99+32vnHXZaulBaWF9MSZMF0SwHxPWQWLExhIn1BSVmINckBOuqDGYj84HaY38sH
k1kvFYeOMYW1swgrlgyYUGjfZIF/QnV3i9D8wV6CFz2HhGbOvEmBzyBCJm6n4BtLqB18g/iyLD+u
3gZ4ZZWQ//CCF/TwzdTcm2GN4HD53RWVbSMuJOcVAuqyQ50y1Np1cd2H1J8D1fb76t/dR6iDrndX
H7v6Er7fR23HbYzCpPC3TYSKOLLxJg5UfdRt6q5qU62pfbas906Xw8tUJ0XJ25i+1iQ/bK/f1dw2
oSF6eCSWl87EnnOvOqe8r6q9alutqYWtamqBk957TgVGzJgdRK3V1mys9fXEoc4e73daftxq0yjs
ev9/goj/sSCC0j5N/H8viLj7OfzC1fIGHvXtP5a/07fv9be3ov4XdcT7o/xWR1jGXyQhubrnCtO0
pPiQiGc7fzFUsnQ0+oZQ4XYfxRLSsR3d9VxTOoTo/UMpYf9F18uw0TV4umuQWfq/Ukp4/6JQoCEk
0G14hu7SP/JM0yb676NCISdCmPPQbO1RdiBenzz56Gc1wEn5vVgmL5J62NHxzc+RX3+pysJ6cYgc
YlyGl3eg3+p1zEEiP3ipW0t8yu1hfsn9lhpMV2iHD2/03+gp5B+JlVI3LM/xOGsYqKJ5yn8kVoZz
b4xiEvXeaqwvvVnZgFdT0KDLompsiRWCSpxM/f0Y01/1WudedIl7L0iQu9UKk6yM0JensI7uaC85
xyZrnO0kmKr5g5yPauHJQD8GXCFXA/Mr/Mog+O3QJ0SF2swmSMz+Nqp99zzp0X2Ll+X//xJ5MUve
7IdYTilcmxxMPng+d0t4DlKajx8I8He39kpLbLkGdUDH++YB5cP3qrT3zFLkObPNI3opYq8zeWi6
9tmrsQtFg2ltA4vTka9Z1apd5kW8i+M21OyHnH/3MLfdTn28Hh2J8zz8SuNEHu0iwy0QOfVDTHtS
y8ZDanrBOZny8Ny4UBVIqjjFnWjXOV5n07fh1Jm9x/zchgeTgpBt01ZfN1HTH0s8VdsY+eZtns7i
JvS17zXvFZCXxt72BQCsNASDHpv5KSG+6WQatFepBo+7tjSgDTcShBvuhkcPKd9QfjMFNbXeMNHG
DGBDDNeA6zKVsKprYwaqP+NO62cXoGR9b+W6fK6qNN/SAYhvRevAMRgZsMxcwLGA7VrbzZ4LYWHg
yH/WQvMv+gLlYvp0M3tj+YWONVqLWpwsC9L5WDMKT0xmMLN4S0wX4WVdMpyafKA3U7zu8XBRUND7
JzMtfoii/ZURGLbzy9J+SePZIg8JPX45e7uk8fVHp2+bu7QgUJhCG/5Xn6RXf5jWaUeUXehGD601
Zk90hfYZXr/P4+DKvU+Xf9Ubwv9cJjmj1iynij2Sj2EnkDjcsjBvqVngWNekfYwiRnj44gIP6eyg
uZ8bVOG3iF7koZzbpyY0K+YmkvpXW5o7gzb4KkvNhzmPiovuez8CSH4R3q5WK+yj0SbAXwdKZs1Q
UhCpviZ8I2nXyOq+j5qflh+8WW1u3g0j5uEcBpiGlvSeSVh6yOgvEDCeitusG9vHWQbEW9IavwnK
0LgP06pbFz5WUt9bZmHGZOcwomf/gKmVgkOrb+uikk+j6Qc3buogD/E9qAjDVD9UJi5/bAxmclQL
qYXpsfKNx9B2IXKkUb2zp7a9q4J8hEp30et1JVN8gcLNjpbZ5Ue1qRad1QaY/sAi91SwlwXT/hyJ
WI/RJoBdN1vjPf9puo/Ndtx1ES55te96QxpdvH7WL6HFUY7zqUw1CcnkSeaacRka3bjoZXxs2kge
r7u6NLLOiUjBYvzjqJzOxdrgvIZXpcjXnmZ/totYxygwB+XRFmV5FN5k34xlXu9Mfw4vKUkOzD2g
xmUvbTiGx7K1nWPVdcQtjMBqYyNgIpNQlQw3JFVVd0kle3mjYaMANjCG665skPyAKA00ozwXSVye
57D9vVD7KmSdWxObht9HyWNhF/W+kLjmFt2xY47x+yLOswmAlM+7rwv7VIufjKB17GKROMlSB+qb
QsQjDZbuhtFA6PbHlT8lySaz8SwTQSe3yI2NZ5tTF6FV/03XeS23rWxb+4lQhRxuJeZMipZk36Bs
y24AjdzIT38+YO3a69T5679BgaSDAtk9e84xvgGwTYN3V+S4MRRnnNSojJPLkrPxYkyWNMpHJvw0
K5e7PgmttUBfQZDFfJCxQcF5poIFPKME5rvlYWSwxozd0J3qSEWvlhqbSzOZ9tXoNOBU7hj+iJBq
c1zAUNI7iDf6Ln8bLJKdmyKqj6OR42ixx3Df2HQEYyOHIubG9CYbyV06NjvX9CBOuDn0bHd246fh
dC3KmtCbHNG2mr0/7WjZoDTMt3HUogcjoezNUuRlpwWBkxHaNsuusEgvv+1Yt2EqDL0u1oqpPZlz
yjs3Pskmfk/MNTlv1dmJPKCqqa1X58iWf5Qr262DeRaspkN1jqeJJPKIiE7PSdA2F+PeSLGQRCyj
tPR840zHB8LDcrtcTKR1olEGYt2k+dKNCl5KnMQn1YTnDiXlraatAnMYuFaqlRDqdQJkJmLNGl1F
lwCnN13qICpfItOPTsro9kHbZO/8pXg/SryhWpP+ykpb4Hnsa9y84VSvXZ/yv58Nf2NBaHqmNd/S
TjivKqXzmCQ/PQL7nrke/m1LozmO+PjWSVF7K5KW5KOMDAO+m+auleBXjB+Ivn5lDzfOvYA0TEWU
WkQ4QW2Z2Y8Otl+rdWdcCZtmVntOid++jpOuvpohz1fp6AzQ+1m36wLFe9PB3RQtWYGQE3fpmFrH
SHzLJW/pfggv7VCa1w7Z0TXAypdn5rpvbChjwB+GClPSCz4O+yQiSxzZS41LaPB7G5D377PI025G
H1hbeyBiKAmgtZKgC5lXoz1HgO9wCq28A2gwdsc6CeDI0vt6VQWzeuVcHZdtKe5D62wbKdBErwJ/
P+FVjSRRfn45fs/1MryRh/sIujS7wntIr52EEsmJPQWqwkMatyS7xtiYeqa8JJ+bJuNKFTzFVOlw
FuGL1trU31Hr5Sc+rOgAOTSfhB1w7kfqt4qynmlM5BCZRDMTRyo65Hsp4Jq45a+K8N2HqslI8lvM
TnllDLj4UJ5nuW4cmxoLdZA7+IbbaQaa8DAbo/BSGwKzxkTfNw8EwzFrZQ8WMrV5RBQnwIMaswZI
0qTO25RgGLcr55YLr9xk1eRvzdy3VoSFe3UXf02aSdM8Hu9x4E8He8AznPYDRPBJy2hNuEFNxGX/
jXXk7Ea+9t61Q4IZXwO+ZvbvIHaLHYqy6rxcmmJUAx+5mv/JDk69JuJ9oGfypNVgYcUgmxYRBbeV
2xMBTS+UWN6G3JT5z7TgV4M2/PDr/DN3mv7mZLbzxp6x1Wu2GcmM3rFqD7ua1571sCpfW70a9nYX
DWBRIGw2hvau0YPZaNg22H5ltHU1gJypV+m7LvG/YRF2b6Hg0rtk23iGQiTlJthHbdCty9Yp49+p
NUQ3usckAfkl/xDFGRFPg7RmtPtkHOOxNLeEIxCQYtrdMYBRsDda+yI6uArelMrH8lsddGG/Npku
t4qqzx6YznqNc3WVHx1Gh4TgVWbqwZ567ZYB3k0694rIbjwoTTPuRqMb98rHVx/a/ODtZXYugl3d
04mWpv87p3pX4ZtR5kB/kvFNXvTOm424FKOKJeIlajKPN5wXnAgQZ/mNx/9cCNIyWXdwNMcy1OFJ
eRFhYyPWQUHJnCL/04aWCUU4PGIt6c861n2oVeTsHi0GzvUArgP3Gd4ky7f5RWZUpwHIUVP270k+
XrVUC24h1rLnON6qgbjV3AQFqWYlwIS/Kzea/p6LTByHZoadMyh7Tm6Jf1LHkKg3enBYLlVTWfux
9y9D4DkfmbStVzf3rP2gPHi+hQ4lAvPFpofbsumjAAAX8b8vwkDhQamWHcM4y454X4l7tZBjMB7X
LgSqwwYrs2FbkzsLCU5L243dkhWN8xbWftV51ipARUf5WgDXYtKORTTfWabGHsKeXDgpnjJXwYBo
6RdvVFWr63LBAAXZ3usZqcfuIUon1AZ4D5F+bTgNvOK3ru8+WOVJG/2HGz6W+ZDQzQnejDNuLX+L
apcP1ESBPsdUl5HKV3yUYVfYsj7aUoCl1HSvOtozEjNUe9LN7TfDiWjHY02HXe5Ge9cl180Zszdn
rnz8eGiPdltQUebOm2VHOEeMjE1B89bgQiRkB+eXVeBZaZs8eE0YPuzNytN2IoUxLAeteCq4jwlZ
uMBEZPcxpDZwb9LGN9AfdHT4bodKziGwvGrUjsRI7+F5OluD1W7MQddObV8RjsKSbAVW9plo1Nep
RgN+eRjExAq0JVCxfx5CUOz9ABOk3fxUSbxvMs16FJMyXipVzKPKbs6y43NkzXqHItWuFupmpnfe
tcDVCHcPX1+sX+j4uUe36cKLroWfNba8rSp1l5AjMIPTGKAkQnR0FjIh+tYbzfa1S5W9rWvvgaWr
uWku8aVJiDgBf7izG4eOIK2s3CfJCDGQOTSjKhxfO7PNMNCq8MJZyLnXcU+ck9fqUMDec3Kyo9eY
yQNER1K1c/NPp6vggkUyJ4IzJJZnMt8q1qoodsSVGgbKILAlmu3wn3Rlake9dx9Ia/SrTrIOnA37
ZkpMo3XPgTyJw2PO1POKwOxVBwjxIHWV1qHI+z0dzJpFd/b82Y13d3A2EvtrbCP4Ttc+GZ9Vl7db
LzF+EXIrzp3+pSt82jiiCV2x85U3r3H/XizzksF+iFCcv/hlFX/Tje6OK4+35HzJRY/NwhCHf5+S
Vk4ogt194A69x4MR/8z1HIazbOS7npYCoK1n3XUD36ZeYdl3hxjcMcrsZ2OE/tGcYHWXw2ivtcJI
Nk5t7ltPmUeDvsueI2ic6+6vOIalE3r61QwdonGigJCMurILYJ/cLhd//vwvi8D//+Xg37+TTFa2
D2iP//svLHdu4/+//2xc2ZxXI6+Cb5FBDfUy+7hcRKuRw7Pckrx5TQsiz6UuvqfjC/MUwhVGM/HO
wqWF0ptBtrWYyl+iLnykpUcPaX4ELqS9uJ7WXiwEGmf8x6aRovtKnOwDQs2B0PPim40tTqlsm7Rm
eG/wDKDlMrH6m1QOTmN9j6u02AbTkGyFrvTVSNsChp9R3WuHFnrXWRenr2bPuhqAnMPg7rqqundI
Z9oRzUKMCZOaVaqj9LUW4fd/Hy93lf5zMqxoU5guMEZpErrnaR25VW3rrrtaUOciFHEPy0XPmf9Q
cSJQG39lvrGGMnXkO9pNk+zRwQFmSFyEHmxE3VGw7x+XF/69bDPXbI9hAjjO7Qp0JLGfQOlYnkiN
nDp/0u1NE5TyLGMhz8sdi6G/QUIORD9qiCp0IYvnbeSgVBH8ZEN6Eonr8+GZf9r10L0B2mrvyJ7f
C9n0b4b5RFKZ3DBOOHsc3xj6gUOETdidigZEZKhZwPjnkXTXQzsx/V6x7JbDptLgklV9m8EILTGz
wi46JhEYkUrq+sP6i97U/dkm3kcd1ibW0N4mfzOotoQHBzDuHegherM3a1LRfSCW3+kd6a8SqSFh
Jj3fTDeSnDDPlu3S36Fra+5GDZw78N1d4Bft3Zmaf15rqHVedJmYR9GM8TZJzPKQ90gK+iBnWpKn
6aPMBwNIHLmpGnnfF1WHQMFVAvtGk+S66RXRdLYHYs+phl9W9zdqYGv1GoGpg2dZt6xiDUC19ZJk
DpFEU5T9oGeIdbUn4638noRVdmka82GmGjj1rhyPnVnIwzSfXThut7vSLgi41AHr9rL+0iUwR40p
/FZgNX2rEnZzPYArOZSju1W1rg5hkf1p5zeqmWn3pNZA9fBFb2Se9qfibG/KrPMfA40ewy66b4aJ
aVMEo/PiRFp593K/PSb+8I23HO98YQziVHntvY4SGwWPFXA6dojZbv0TOlNiVKVhrMKoSz8b7ASv
ZtlDUGij9FPAS+2m4SOC2ukov7u6o3CuhfURu014K7K0umkEdc3/px7FDVZpOAv6VN6Xi5u32WYs
3QRIZ+IjscypXmeHdlwZzjF1QKcRw+WRfAPJZMs2wlEoLpsnob0fhTGrMXLjVKoSYAgKMqvkLF+m
Z1sE+fcxBpaPXe6n5WQI6Ky+WxsGCTeicPUTnBbOvHlWXWitQ9ttZUI4dV9g2hXiMfZ0y7q8hu9u
k0sBoqHdRyHUR/R29bnoMnXuWaHPy8NRzjmM0mOX4EWvDLV15pAT1BR5ewZr0Z7T3t17lhCHcKqc
gUMiL7QGsxmG8v4mmJxwPzXel9YBGagA43zryjhEU2m+JYmef9PyfrgnBEhEy6MwVk/fQFmsAthY
yqHugEdRpHAksCmLs7ACsLKysSDS1taR1sJLNNn+iH6bWY9pR96uLpS6+2kQ7lE3z9i8hbdnKAOA
c+W/9iXIA3/S+ruqTPIZJw46UlraRvrmUw96/TJMob4TbVOudFrhr04bN4dKx1teZ27zOXW0HPTG
/Nnq2QlUVnJxq+6zVHTNYiZ9L6z808ZBR3400NO+doWbfGBZfoun4JHY7qf0veqKfm96j3LC2vwE
ZmdclOsuKjjMZM65cn37PBrOBhNnwEF9cEB0dWBrwuGt9ZxNArNiyKPhXCdaf6hsYyuMxj5bNI/P
NRyRsXUdlH/1Wvcae03AW/5a52F/sbJIXnI95h00S1+ikb5UUx+rADZtYmPsymuDxDqJmEtwLK6w
zp97O/0Q6Ax3SyckstozlkhADSI3z8tTpGYEL27YRBulF8PFHkz7FAny9LxWni1NyjOHnv/cFYSq
DGU7HJP5mG4mEXKNUDuVFZSCyWnig4U0/Q4pYz9A6dhnPVqYl8n6LeleJKr9I4X17igZ3X2wX2CR
0cpqYbjv3am/NPN3uHwJk29GJwcd0iA8C4r4/EJWePlGE7BsfX+ADRUu16Lj4IxSzd8sfyhN2B1f
+rpH2JhH19AY1FMV1nz0exHb0omsI6466ygGkgeWOzupGVXTMjsMVnsq9E4/s36AqEOnC6pRPy9P
LZcQWgHkFfhCWjBlZzuqsvNyh0YqO1dT3a/6HvTpv68GGQeoAozhevnqQJ5VpKgQq7H8Mpfnlsvy
7Vsi/ubUYbX/5zvh3bqxTBz9vVX0MDuH/rDcWf+980wQUF5t9RvZRdp+ED6hBrmEIdLx4Z5/ZvmI
+XUo+aRxXpoIJuICYmgXDm18Wh519o/Ah+ugWdnWGKfyjR4DbKcxKv5witTdfNf1pbhghPBuXj7o
uxxbntC64JBWqCQ4bLObOt5wH6h5+qLS3sx5f0uGN2e8oQDWT66ZFZe+4xDht7rc1PgYSQpUI4xe
nwVwmUcFhob4ta0+vVEFJ48osLonwcFsElw9tu6fIDasqlKbEDtHc+quyKIVg2QCXjC6kr1qqHOC
7eh8tPrUWE9FD2SQycRlqKmXdMFvJzJ6MBtEttgYtE+6V15Kx9dObiEHeG3d+EMzot9ZoZ8n6W1E
bNrvMOh29LKcnV6A3/F5v+M2ZhBAV4HbpsvSw5TrQJfJ1nBcBPR8t0R5dTHbXUmfV0oK1PmhX3nx
PUohGvb9OfYMEyEl+0nMuWItKQLWS/VOyUYkFCeLVdlEJg62cD/OrgeYZkQGh3Qs+8Snx0TluTHN
6hS38fjZt1igI6geMhgnek9d/l77Y2QQCZE944QqsvY87ZAFo0YTQwrmYeEqwnfAb1QihMr4ohLo
hVBQOtOHzq4/XMtstnXScdjq804/0pakkWDYVyeZ3tn0/9DACYzVkLFsO71PpLqPplVxnF7Ts8lu
lnai2d3sEACS7CWr4TLkIcx7YD3fQh9XDr2bX3YCTDmRffkB6ORujDtAMeLMm3JkkkneAhKm8jtw
GND5U/GqqbQ4L5cuuS9dzdGxfhReVpDC9jSl4R10VZ5cWYWXzO1ek7qmVVtJLThqPgtTV9JVaiAm
diT7Setgz6MVporyaMbTp69a7+AE/d30PedsMe+K3DHY5R7VfOGxiHlFRCUvLLh3WXFIs3aLU34u
OIbip+yDdVzp1WHKqmBVObXC+tOGryC5zL30owSuKcRtza2TE7sbc1yP7HglykOYe+k+7XR5XC6T
Bl+0zQCKWW2fHGuT9CS2HQnEf/I2VYgJM5huU9moN5Fb1irJtfjTMotr26TeytFaazNomLdfHLio
BxqvoM59ZoPmlLqPhuR0thsi8OBbogaV3slP42SFRKu5mETXlJB2YB+L/CNOTpMc2kO2nIjh6x18
Pbb3vVZfesSJD8tyXIYIkgNiobZEzcS2Hr2J+TKEJnDjXAHJA4G1KgPcfXVBfELqUVDLYjhioC5/
FXpIf2FCaikVRpgiFdm+90qKg34K7sslcEqQ5yZozCRMb4C5WsAxzdEqR3VEZKOOKNo/mp4RmBYV
5Zti3iizmFztmiAxCt6SjN62/DZxOAcm42TsQ0kNnm6iAOjL3j45dUbeal7W8rRcKnh3sGij//1w
eWF5Dt7Nuuioi0KHCaM+Dqs+ykZUnMk3a7DEilCnZP40ihkll7QkLDIWa5HAZuL+T8PCDQiIELlH
1SiarzbX35zJS45R6nivHj0Q4oqgxPv97IKfTy5VoI/70GwM8yUVMXt4gj1VdPMEwmlp6A9S/9lr
ofsltHYLMhpvNQunhrO8E/6wp9HK0C2Lj1mhQRAsg/b1OfophWzmlzvGzn8iHPDrjI4XnULJb82x
dSJ3ZcNw0zDgUSfjbyeMscd1/i/X1kn4o6p75bzdvk9WwY4sAKaWhXFUbVl+AILaJ7Rtd9J1KfLB
3y3N3bzyd8vwWaYxcM3ZyVKZ6Z0eJIyZPO5P/CsRqijgBIkviQtqxx19HHVJIiw1ffBhzXaD5RlV
WupS9zBSNcOkDRROEotghlC7zYx3EADXyghAW3ehs5tCtq4sbRXHB3fVtXSHBh++5GizsnUTGblq
zKKbi4g+9X/pcjKete3rO78xsHcNffcG1rumfKwneeAdFW6CTi+euQWHBzdzseldpKq15plHWQ7H
oE+CT02zZ2K4Z10ap1BvAHpOTkMUTZ2YEeJMf7iJWt3TqvvlJEb2LRCsGsV0Zgtvn0Mof+mN0H+b
Puk2HgTeSK/VujXpxQWNFv2UsJgM32ZFDPtVIEykZGCT9WPq2rO0zS+/yz5MdqFh2hSNc8i7YZKi
o9OmXhpYXkKyiTDsfSTsCIB53p84/3OWQ1qBuoUJ+lfsiZKNoctmRUZ25HBvvYZF222SODU/W9vb
RqgAniZb2yUuSMtYnq9SZDIt1cTeBET6ybznldkYAYFuSW5t3lwZDyGey+m4d5RsZRB0H4rTBSfb
iHG3nVnfRzf9zrzRvXfNI6sJ2zTzZme02fBWZYp81akZfg/FSJtFio/JAHNUSbQUjIuxkgxk/zpE
qXjTZVmGGAVq6zjsCZofS8I7a/OEesDcaxoTEqcNUuCQ9txvHJ8Bo+Q9PpPfxURsJGBbDZeeiZ8H
Nt5Pm8IkmVLjd5CN71UlsE5EsoLKm6n75IEGRN1C1BufUuYu1XcQoHvmmeI3ff4qIKqz/CkC5f6G
8HyNHtaY+OQctMYuyDPjd2IUX6p2vE+UIbyb66Z/+gCZZ74auHgDhbbAyXNd7uxqxhzDCt7gGdx6
tnUZRXhgJl7/jKXwX0QujLfRKew1KI3yLLVC2zPMz3d6nRAZPQJHbmUEZE8Mhxp36zOS/ZZDkfp0
Son4EyDgyrO8+jMGNAMEsqPf3UvohUNefpgxEb6V7T1p3pf3mqTxMg3959ypNCI8aopxGw4qqM1m
4La35SJSYruXLUAimaEqwOWFnbLZTF6gv9cOTL68jLu9K2rj3XCy+iVMs+y8vOqMxEGF5URbK9Hf
P5fnqr4G4lrA82v8Nl0FnMRWpaZ5KyxVA5l1OAunmEyoPh7qNwz1ZuaNEHONm5X0szl4dKZzBArw
XvUDac8+wR6tpmNtyskXsBxteCYBvX0Q55y6HefQ8Ot85DQ5k6HInkMa/gzyusH4Sa8jH6vmZqp2
PdTTa1raFOrmwGQ8UHCFZcmZ00sfQGOny2hW9cXo9d8a07BfjUdIIp/6Wz7ZOpE+3DErIX9IJNd/
n8ecYjOTzvytUVM4CUNY7AxOum/qEdhiFHb3UNeTrRuTuMcnc2aCVzRaoBPS7NAZzteNJ3aYu4xH
6RGKEdghlrrCPVU4HVYx7chPUVrPJMz/0psgJGOeU3Zeu8mCYc321TBnaDMopzGTpq6/M9uOLn3d
ha/KIpYC5eqzZDK9NoEM4dvgxyNbe7zqqTwGGocl3UOXxMgec6llmwccLQYTxCLaIAYj+rJ3w11e
+iVtblc2Rw/5rPQy98Q3+lLYUfstEy0gVUiFh9TvjVtfVy4OSJn9VuE0877tY6ml3bZZC+Y3H7np
GZfe1Inq8+Puo7cDbRsXkByXh0EQDeR4yACOG6/mhDDmUXNz51zbjp9kQSh4W3iE12b1+LS08ebM
fRgGZyQ1EKJwtsPOuAk6ZpT3Cv8JFtsXWov6rav77NwImnzz4Dqw8+KO72fcVqWM9m03uveMFjrZ
t+JL0L8lxEH0m+aNisElMIn9Xr0j/QMwn497X07Prq3Zq+yQ6kMRZDRqzabQEaqn9Id8AOxrSVN9
i4NLEAcKtrLx/JFhlz1e8tyGrEnB3cZDdhsTtP7xXsRB+rCkj0ZiTG+0s3MGV3RgPOqbfci84UXW
RfKLVulF89FltaXiixF2c2/18WfXeRw1VNdAGRGbRhfO12j6H7omxnMxLoFWfkcIWMZ81Uviq/ST
DsOmbrJ4RTUdYeLWVRaG5zLGoOVwNnzRggBfbKj7rLWAiJaHquhY2KX5hTRoenMSRNqNqsKv0fpr
Jbh+B9QfOHAH88bwKN4bMvC3Wu10D/rdZL95TviFp64Buvrl+vIUKVneGAbn27YmYMNKSqZUTCvo
xaJFSQv7b4ksI/Wa9kuMHMwy+NTf/Fmg0WnheO4rong0yha3R6MF7H38AUzzW2sa8m2yq/gU6eiv
mnTTO0CM54H90EI2N+sAd7Gdr51mrHZYzqwP5YvvgOGbo4sy7p/TmlEb06bFnvdi2LlFcPica9rV
yDuSRB30zP9oiJOa4Gfs9bnjmqevUnnNL/ws37VAf7ZDoLYu0NtLFUt0GFVBirwjmqsdmQ9dGOWh
McObX0EWDVxmX347gRh3S0p7w9TXfjyKe5fTF0tGc8e7AVwkwu1XBxXerrWDchVovTr4QbVS9KWx
LCJNRLiZxqjWbiJRsxfzf93YkjFcX157BHBvJm/DtcWokaqaidlsFR8qUEAIKHSm+2UJJ9G5iBJ/
aKj8a9Htm7HMkQJW4Z1P9zbXGc36TT/+MB3SscfY+FWp/EvWVnLRjYTIGuU46+qhIeo6KydKT4oZ
rzFUl8LT9L2lWR6naQxrTsL2uRTAgeP96WYXby4DEj2QuijNhKNb5T88o/ydlx4WbksLd2lLilEa
OrcBXcJ3JYBE4/1aqTF37zGlxNM8FnWBNKw2mGIUBjGt9HiPHLAOhqWpR9oOa+F66up3tUtwU+Zu
CBJwYRwAVG+NxHmXoQdQPckxonm9864J4zPJne66vJhAedXiVHyb4mF66PZ7U/kHsLfpGxuYeamo
Ll7yejqXrfH0YHTveivFuNsZJyycHJRwy+/MyLYfZhQroqZ8naqITCyt09KdV+a0SSeglMPMzjZs
cxt1I+5wkRDr0jYukMeYMJcSqyrHyaekJ3cc8Yi2JZVrV7Lu6k5a/WIb2uQFA1uv6z4ZGBM0PHmo
asYREdrr4ITNF9PRS5/H4y4ofPVlBT1+Vxv6rFFYf3XdWk3MXki9HT9EGBrUdi67rExBJ5CVM/pa
fChGRCyUF7juC/GX8+peCq8p9k6jtBcrGbLnfPQPevoyUJftK0jUw4w9Cu1E/xmXeK1rpybJVY1n
vatn/nIq0K169J4Y0LBGYP9j/K5C8rpoowRmT/juIPofgIzeG+aXDwzT1arQ63c8O/W90coEv2V3
n2QDINdyNVKDpf2hEZgb9d3KBMp1GOYThaxLjSn7fFuYpC8NSEL7WNVIGJgzzBsfMlH1Jx1c97hc
Mi/xjlZnY40MNLH+Py+4pZXzw9HUrpX2roqs8TM3UA7XMov+qdAr5TAVcDwYw9YAMZVu5CmbH4ZT
k6xh6+ob1HdEYU4Kg1bEIXc+g/Lj+YJho56TQRIrKhhvx0ouP+x2Do93nI0QI7Gx/MLpf8LOQ5x9
onKGOw3Gc+VabOdmBHBa8yb3qAmE4Z6O6zqs5AaL+pGUPuseMH/aYjgMYZTp5qkoBh+rYkakltu1
a6YZw8OYvB8cXIIfqoSzG6mRzL7YH2+TbmHn5dwMF3gA7BzQujfmS1o3v5EjsdfBO34ZEvFHuEKh
2gp/lKUTHpFx1rfSsuoj7ZUbAlzFKsicX8bOu8FcXiCT+dW5hI2peix54xIgtVyG/97FURojg7Lj
c5jm5ashpLdanrMkKnAzdxGOxN3E0dzQb1JzGhR8aq/bjOV9ISHteqbhbosqJNEzicGC28NbUJb2
sZqfihptY3nltPaR3m9V2jYXIj7+8taMd5oM/QOrEpHhPXPB19YnJF2qIjotF220tIMjMHz3AIuS
oprems6ey9kcQ245e5x6nL9HGg3psc8DKCPMjlLaI7nNZ9sKdssa68s+fqkCSANQhwlZ8Rsy3xmp
kvMGCnVf+DVeUTd60yw9PHQmKk3XaqO35bm+RyQ4/5e1T8hV06uzV6V0WtltqjPQ6NkLW5mFfYuK
eKuV/PgySN/MwCzvslzg+3XbcihiArWQmTPEJFI7Tx5DGZivY1GZq2oq7DNBN2RkSgvZVpRP5EhL
l+FPBPAXY1+0huoHUr8ZBsKKY4OgNIt0x7IjGZ4W2HWED7tGMVQcinrW8bRVwzI9fwtxGG8CPyFc
MMn66LVzgkMUptPRZJ74Xk7dxziZ1R+TpFFPLyGveDV5gnU6/ObE/0KvX8M1Fo37cqidt9btJD8s
2maOe9QZxzvCyB/LhTXQ24Kor181jI63yjIIUKG9gFAt3FoCuSp95PxkOkW6Gqf4u48q/Nob6DSj
/G15zy5v4+USxDWdMeKIBpl0f7DAT5suxSpVy9C+KjdKjmNdrqQDc7AbZgQhPNrD8vDf55a7piU7
OIPy8E3jJ3VEhTx31kqar0EZ72w2xPbVejPY087LBGoomObYSbMaUvHF6ZsTZKYNt+ViwOfAEGrv
9QYpq272DGeDsX5gDK8PXiAh9MFIOyZjhLUyHr/RmhPnSnGujd0438CPI6tjFqk3SKGq6lZ6tKbJ
tiEIQDbqxoqubqLrm700a8LlO9Vf+55VBE/OysqHU1YMJh0kR50wzahTrPr/XCQ9+JXdcMwpEc0Q
ZKZP2dF3NW5lkaDadkJzsxQRemsTWolqgZmLXSNjobBYnrPKFPHIbD/554X5zy3PgcumoIsBvdA1
755wGV84J7uPKpm6p1P08uWHPvnDJ42onymoNAYlpBMPsoiQOdfrZkD4yEHubdF+aw7i6cYkVTcO
155o5E5qenAdOzNfyUk0HxnLcmuZcy8S6WhpkCjUlHemv+W9Jyo5hvijd+nape188ga7//BzGtxa
qT2hscDMTqISuiHuxqyUFrVhYZyXC8eDnExXYl8cj5EReez+nEzPX/7nsZqa+qxy9JnSrO4YL2oG
hTS7rYL6O0Aa8pR2YBECwvj/pNIwOYL0SSgYyPgLGfGRzyK+ARD8tEJGksujpIhJY40b+yCj/i9U
gb8N2svnVAC61pynYZVfKacmxgplu80DWjUag8sPF4rOi6gC85RU4ndgDTeFVPe8XBoFh8d2oAbR
7/rPc5ZmilU8wnZt/D4hT2mAezGq8A9zruLEqLVYF0InxHjWVi5Gn+XOHPV9a1E4hnOtklTTp9Ra
FM6mOI19HN5obsRnJhvmA1Kuu/6nis2M/Df92N85rTkgsF5+wrVQ7aocjHRvGurBpBNxph8n96gC
BRDNfXAp1GzkiKNLSLv1Ttpu7Tb60Uur4kT4h3PsS/SdCjf9CATJjlvve8Zu7HV5+iJk5q4lJilC
clvnvSUi8EWmw2aYrVFNarHxzzEyHYTfjYmdf2NWiniSRg9IZa+ffRUxeMXqakCTD0KB+TNoLUwK
jX+cOukfNUm40z8Psa8MEw6q//M89t9ob3fJeFN1cCd5izbC//B0XktyKlEW/SIiIPGvlPdV7Vsv
hCwk3ibm62dRd2ZeCLWkuLdbBeQxa+/d+tZe2W61H/PUeFgewzJbSzLWXkiWrNZPHlbfT+uJcpGN
dTKQUUOexXYeMUp4zleHWOcuwETqNC1Paq2ktZptn9V2F+5HYXaP54KFwepeFG33aBhbY+lWrMVc
c1dXM0YUi2ZFpx2Hr5j1/fPL56WaPX/bOHYD1SCzT7etXnvbYX0dIsNtvXHC5TR5F3Co37b4SWZb
G8Tkf9xCSUQZzX62LdLIp/Mb41fQrNcuwoikQ0iB89dXlnj2R8VHdPUn43dptptRi4fD0wQL74Jx
FVagP62Tz9tG6N7eTdL4pZANgE3kNu+ROeD0XWKDktSVWqlF42GhC9dWmdMERtpOL86UvQi3NH51
BDyx8gTec4GZt9PgJPCN023SnfQrB1vY6+ZAl01ZGZhyeHu6cTnOGK+bdii3MYEqm4gjZp06xlsX
rjxo0ZvS6fMxD6BD6wc87pmL8nVihu52AHwl49lhZwQ/hB1w2VQrS9hkxqU1LSJYAegX8X/0vAh2
AQKKGV+exBs+aB0wfARWeIkXcZGomTNyw6lBI2tnjD5UipZaH/Xud++5GzpBjKw8prKgxNbvPul/
JcheLnIhYpBMwFuwSjvz9qAWMBN/H7tKfqFzupjTMLxY0/DHRWP1KrS/pdWlu6qejf/8N1JbaWjI
9BzrV43jvS72MgSYpsTVv4J46tOj7+AyYyyLVN/rb6aa2OAtm+FGJhTcpjRI44jUnWkqmbZD/w/V
h7onQ5vvc2X/8xYszp57xhlmbDpHmsSIg5LboBqpAqa5PvHAlpA+Oo9abO9rEXqPMiRfxKuNt71m
NXgPFK336HQCI/OlSeYNxR6I2SnBQBi8uYM4u2A/D6MPg2ShQBAgWRdpWT/CKs/2RmqxaPNGEZ+K
xfZk+cPnXyMrtR7FI9T8FY4ssM6WsB4k68RYoNbDvq5JXgZcFBttwpPleWmWLQqOVdEhd/LfpucU
L16qCsiy4geTy3yvwuoRm432PSWnGQnRD6azaAO4F/dwRvEnVmfm1RiHjBODi96MZ9czxVn4bvaw
louTyR/Qds6xImGEdK1kY2eeu0+cab4w2Kn/MzQbKIDdPG2uxQhshglxeiI4BX1Xll9ChExwz1B7
g+mJjdMwDGHepKurj1SOtNamFyOxrcN4ouZ2FqxA27OISAlFz4ajntFpwtEpYs+L6cwEmbBDi4Tg
XKnL82LktiKvgMtUJIcEo4jAGweGc+n0xUCUZUZfkLCJRKo2nXafiKG9xTnrqWbY6rMUBy+Lxt3k
h841lTlkTpyTheEWH5o3qn+d/yZMMlfdqkyucjBhu8GE7cuIkuVT6zS54TmPYKxGtYkXvCDLCE0Y
3VZBLiWvqem7AaYtJNjMegNfZao7v0Vcl5GdDJvOrIV+Cio796CGYUgdXURHBJ32axiR11UW1U9t
ipZtVu8exkmhTHXrP5Ao3zbk1zt8MTmSZnOTDDXJoZU6wbR2d8iHO2Nw/ZUiHAfnwBGFda660Tqr
Ie62SsPF0HAddQojKNCiH0mX9v3XqFdsm+apv6V6FxJinulHXxnJmXWtjUvifKvSMYN9xevQajeT
AaCQmbag1oP7fXr1uD3xaR0ROZktX/AWvDlRpB1A88wXrWF6MLVyXxkVwJJJ+lg+kV5SkLrzX+Hu
UDDjn9Qe5pHzxsvZLI+GMM6WXrzNrWfj4lrmN2vu3iS5YSs3ScAGe59wm84rrsu76qihuLNDZuHM
w3rAc+tvaeTzXWoak/huuhfWSPhl38QbnU31xaxERv0eqm3qBH1dj3deH/nWg0Hc+Wz8UC3Z6vof
bNCU8XQPXe9vUct1H+vjvcsKvGzJ8d0VxAP5lYWRiF0wHEWdTIIvpEAUyWaX6MPeRpaLoDlCWjzH
/LX4t5tJ59yDuV34VoOmb45V0hFq3to5cyErITgE3EtoOzI+h0qcikXYBC7S3onuSbaFJYlnt5mM
D9I9CWRkL2BmnwXvuRdNJ5XQdeTnTD6NW2Q3bcgls4R2iZbNfPcc9Zb+ItiqBNbYTudu5u2nS4BG
DXpqdkborzqdP/y6BZZc4IAUH3vP+vYLKc4qcn4itCHzS7cDfJ2viYXubZRflcVJKEVf7sOZzTNe
MITa0myquMoJ8k3ynftPvVqdQgywXLCsyldWhHZhMbwbUEZuPVlNB1MY3TaTFYfebP60W16lW3fp
5cKqetXTzKPLcMw3k/BYO5XpmupoDJ7fZ60BqAxWzqwSDfHBjhsXY23xqlmAzVUvEHUXC+j8/Hpa
CGgftdKBimj97JCYevSMWW1awNkKT4Sg4XcDaRMUtUiYuKYEyEVFiDA//5pl3SLXBVYwpF3upeUz
u9OKaevohLgv0lKc1vVziuBuBnMKKv0j/n9f/FCy4inGONs+P5Ss0IA6YWHOYeHrZMvxq95OirWy
iEsPsTtD6wIfIQa+FzPne6lyfX4vQ+uesl+o2NsS0lR9FiFLhYV+nnJdY9mLuL3vPKaZiy8bSEsb
KLvpYPEaYBhu162z2Go2KeaKxN1NwCpzjCUcMbv6CEQ6CSWOKu+IDUeEFWq1cTSf/X8kDgVeAMcG
o71t3XM0PZ+HLKr+2gzltoCmSF8wU2M+Z5sbGcvpmJs2OrXlUnviQVtLJKr8tJPBuo1k4u5sHy/M
YaEoUfOPFwF8c9bqXxhjDpfnb5tzexxyMqFLsOzr8xLXjn91G/zqWL5ERdUdvUVQC4NOZSWYGkSl
fCldszrYlkO6cePFL25K7lZl2NEac0WDcYrLyIKdC1Nf4y6nuNjCaTye+zQwVmIqElAqTMxS2EE/
vdh8qHvS1h7j7E0IqLD/3jsJyizfVWWAoTq5f7oM1+5ifuYUQ7esTvhlLsNgoPVB52+P7FzdSG5N
kp+cJdyGzWf5GZfNkYjQeDdkJTPHRXs/Zdbv2Qt/j+nYXqSv7mgKrBc8wAyyA6nezMyEQ6/gdp5M
V68N+Cwws8oK2+QTyortXNiftSJkKGIUfHpemJoQI8V9sQvRlZ4KoiARJ3l3hlcR/xSVhqwfCKmv
2eQgZaa01+QaYfu468h4gwVP6u9KByaQfQzGkvbNwza8kEQrp77GVo/paml9hRMa4ghB/R6eF2Wy
jH73ecc8abloBQp+peppR2QtIzks4EJEfvPqaeHZE8qO0kadn4WeHWaXKgGERWXP/qJbDOoW3Ve3
XDD05GhNvEtiax9PbVonOnWqdec0JWAIOGonGxeJ56GwWYKbOE0lDRmVZRimG1IvyFfJkMjwYl41
eqHf0Tw96HUGIivn8a1IAdftNnr5b/88p9GAMFtNDBaZ0g15iihPGt1ZF0TXVzuCRL5ZPbHeWsbc
HWxtRcVwapvKB/+ApqoXt9rnxeD3Vunk4FL//49FMmVYnQ01S0+ikKxw8uVqJtguUF3B0jAU9j2f
DKJHcqF9oAyTzA1PLSXdfxLz1nd/J5iinZvEGd7jpllHmEoyk8N0VakMTBQ0ZNPOevWtqvQjiaf3
KJPbRKTF3ZreMr1Bu8gReB5RXbeDXFcqMoA5Jta9+IYFPZDXjixY692WBj9F0t3dxcai0YBnPQ+C
4F/N7LTL8z388CclPgSduVgVYvL6WsZW9LDCAfFxUq1SvDUxW3QNQrhpdo9qaPwjzyQpoQkyBKy6
tWWQ2oYVYrjml2YwIk9rR6cxmMcXPxvENRlJkUkbKL6CgNvYfnX5CWUSHZSOJWGLG8idpdx/vg7P
3+osAcBTF4xQOK2v/pIZ3o/teh5zIKfZvqtpSHa+FX8PHU1VNC5HpkUk5pDRWzynSr2hLXkIhrbB
blQFJvpSJMEtKVW+A8cpCxuYnbOW5jxmhoqljMMo+5wCk7DAF3tR1THxbNQ2ZZwCS3QwEk1Wg9QT
y/UwKxaug5reiJnyb24C9Zv18YvfIVkoW1QHLjE6csTUtjmkxtR9ZTw60z+31ziPM20z0jyCBPrZ
51QbYGwLObZo/7vRtLZPn/8E0aWDR0eglej7bc9ZFX4CH7Lg7eECuiOBtS/hoELat7sGAHWN8U++
hv3kXidtMQEf9feJuIJTa7ofGnzj3crmcucSSLI2rEi+xoWPfJNKAMdm1EBkeYmVqKN3ylxmlkm/
NZCRbntrbPaJlYqtB8mBeYjEh9FoIjabHwPCqyOB4VOQ9wNucbmB3o8dAErFgXtkAAUtXNInJ0DU
wFS446X4g4gCFM1grP1AYvRdzAjjdHexHydmHl/qefsUzTBDwtPWyMx+lfq/klGUW7uYmx99+t4p
3f45xgL8guzd1JDxpWRankbhXp/71ZAkxe1JDLkWqeaGQjDWoX7Fbk317LNVvgGcdVbPIjgcMLZw
Qnv+70urgBvPmllf+UBJNy/sxQ0d+6OAmFnr5H+P666CoLDtHE4s0lBqAt8VsTFfJIafQaZzpCYZ
ntqxwrNMa3UWVkykds2IBh27PuKLU7vHGgUH4LiHCOfManbPb6Uph/ESpvYLb8uIgVYb7YsMCdI4
4uA5dum3LPW/fcbRQsnLEyrtn/kUmqvKIGCqZGN2c1E/osMvdmNeWvS2WXQXDbwKRgN9ECeTWuwf
3Ob03y+fCrXn1+UcMbntivnQRqwqzKJptuaArlulbnLpq/F/L6EW/40igVi3yopzxdpajqpfm+1o
HKg9M3aG8OnPtXHNCizWySR/bjVEhZRc76pV4hzxQiF1c/Lxnq+nN+HzeoF8TE+FE+mPFNNqbC5Y
M3m+2oLh/J0Gi5Rmd+B3shJ+t6CXFHH5Faaqty52M7qbAqIHmsokQXYW3blVyf9eQE9Qei+XyMCv
sR0dMruXL910xpzUDhkal0ZzGpeRgdUt+tSe5VxclLgvE7851HOPUYJOVl+R+DcWofmKJRnWayC2
Z8fSPyyPgSEVstiHCBh2z7+WEB6Jq8UNVaa7zTUbITw4JV5BTSpXbd4zgjLne7cExqtRz1cIY7Fp
7mbJYtsgvKBLxuvzwkJ2vIYurx8NbIsmhz/osNu6mBIzeYT0k2NO7LByIG+Y5ktWXYi/7M7807CH
NugPHMPXP0WfcWS7VcMb0BRoVo3CaMj8bopdKVUBfcpq9PkiI9zG3yOmb1Y8bje37gmOrZNyWy9v
BL/3yDR25WtaxXDYZFu7gymDTGUDsOqkvwxjYW0R7GMdmZjZEcAFaUjin/S8emRG/hHWtnrRYtbG
WOrUe7ynGZc+aTGqFrV60jRxpMZzFV5TUnUH5WR/GpHf9Hj277GceexwjL0gNXp4S2mHECA6TbzK
AopClgtm/5nBxW/qIiH4ux/E2vYbf58LUAlC3VFl5Ocnyu9wQEOLExMbE3YglwKQVaUjSLvv4tZH
Jr7cgfTMgRXTq3c6QbZVNTuYFjgk0TIb30VOa52Z4xCvKNhzWUq8+2VjHoGUCTknIGbrWqW1U10W
7SbPJv5bquht2NIdhxo3OwLvV60Xr3i5+z/0fpHieT14NIDUwwUCYrGCBwfvqXKTVzLaGd6wJf+O
UF6LYzctTYa8TncffbRj+FW72wlYaOWANz4atqMrN8UiRvdnb5Xjl7vutLAh7DbxK5wr2CY+v+xi
KmjMIf8lk7mYPrNpIIR7nyTdcGwJFDhag651++cvXWfuSc6VO/Op7jete1hr3rn/Sb84963zOoho
uhuJm50nGwPdHrCdpAiOM8zDbzMA2brw8WNBgvi6pDu6sXrFNV+9ArMj5ApTd8ekVb1qUYe4j08m
wZqE18n0o6E3CeroTWllddWwC5sRGvgWhhhtVJ/sakYHg8g+eH6J74GzsdkS4/jJe6ONu3idDEjN
ldY351iqcp37RAJlZMKdMLTOdSFXEEchDFFhc7DN8tAXcXp7HsdjKP3TwKJob86KtreR0Y/WmvbO
EZLX/tOaw9nCiGydmrnaeolYBtyxrW/CLCEWfWQe1JnFJSrhdzsI7nVjOkFukXHHyoLxEYh1R0rb
zhwmOlOXMh2A+p9bWm+VzygXRVN5KJtO7gAWnXWpgd9ndn/OWE7faJnmWzqm+Vk17V/T/4UPUPlm
KqKkncLG82k5FZ9o0PNSo5RYkaiwEMr/9wdyjPdauDxBWvLS8VrH8lWjFwPcic1Y2w0GVgdWXLaX
2kiLtYQzvbUcOIEP37cRPr0WxYOzZzLobUPLl1+9O2+1GuCt4alcd8Kybklb/ykz0r8s/cI77k+c
ws6jH9lWYTr/qBmqICKKjyzcr06Xxd9jTmw9UGS/9j37+N9twmDiaMbuzraMe260xR260/VYF0dX
Uy9XchQfDtbvl+fFFC5A3vOXRjxXa4m9yJofs155aiRTw3+4bdQRqEpPPAvk1LK5Nr1eXuu5Mzb/
jY8Saq3/kDNDw34lgkbb6B4TGfEsIzuECBs67+rW8ZmzCC13FQT3LVzAnqFlkzK15zJ1v7XS7l4U
myrao+z92ZJpZUusQ5sExtC1P6t+GCiujYhdoGa8OVaTHqURhzd16Jk1lqGT7LSebpA+hw2hSg7G
pOcfTd2mq4pJ4WsjWraYDIAuWlhmByS6aRDF+quwi2aDJVe76+eu+PBBWtZG2KSHGWXZB3QGLxhw
6WeV1CrdWTFcnC6xh80CK7MfKjYIsGYEH/hLb9TZ8yajm9DiUd4GIm5YsVak32bTXfPCX95k3bm3
EmjCkYNaLRcPr6VVHuNC1ScddQKE4z6O3BEQqW1/ceAiSGtqLHObTqxa+lkIjMBykupjJiwBuwaS
YHOs77bhtBiRJc5L5chwHyofA6o56/detOEdQaDC0jFOfvRN0+iTBgCraLTvtcL6aMrP0p9Iqfcp
EDNEFGazJDfrxg5jx3pNTxuu7CxsV6IB5LEWk1T8iIaRWg5/BCsO+bZlHkR5SftuZgk57yyEeWkN
VLhTuE9s+Tph/b1rnY4hoqm8e8MM/97pBE/jQofTHRkwLr3MbJu7tu/kvZllxchSE1geFd3GSRJt
jVPg34Z+vkztNYhiCTYXz9fZcwke50fFrod3XeMmN7ZmUkb1j85CEWTHx1yHdhyH8VOSukw+XrWp
VShPwNO7uI3SQwvHz13PHqTX62Vx4mKxomPDgOV4kLXjO8FAWZAAi5yY3RKbiDgysIavLHWxCRha
eZLKcsj8zD9E1UxnY+x+9eHkbZJIlEcbgxW719e96hose8l1hNTnGG+LWyNRqtC0UFRWE8GN4y0S
+KT4qdGuPaPrTn7MDTiHhJdBSzoE+vio8uL+UoRSnQtVXZ5tTDYCNeLCLmjcMP7UsDXZj3Nsntla
7BsrNXZCjT9NL750jfXwIuIvU7zsStQ/dywJJqBB/KWt+do7ND6y7LDstk3kK4VBmA8zmUnFI98n
eNmQ9+9ADsOuGIW2lJtEXTTOtgsXRWTSOlBZXrm2ZsyImhp4noYTh6yME2S5vU/MYXfErCT7OAe5
yqc/nRn+8URxyvIxImmSGb5KknRN+QqsFlknp4kYvdYhQkrOVR8D+1XrmY/WrjClH6Jw7cBWbuwS
24ip50XIYyI3bdGGqzpnAtgB/D4s+0dj2NV2tB8zrsntwOIFOqY6OFjpMDF1L2xF3qVDRg8okL9O
NKLuhfjwYr3eOGR/D/PgXxaf/oJ+9S0yx5GiZUxPA1AO0gf7lPv6UThlvXExHsN0WXOOJn6Hm4hl
3GrQs58W74LAdxh7lwnqVWxSWOBWv5tYV3A3HFMRK56CweHOMtRwgQ56Z3/SZ7wz4zcyEpsARbX8
bGHPtQsVVbInQUqsUixUrbD5nS7QE+PZDpH35G9l47z6McSqQ7BiZZm0uO0Ljk8eS/3Ow1KQT0dv
NJxKs5jsCkY8CeXkxtQGH7ksP5jJyDCYQM1DnR2TmbIuiXJnuAqpORjmGOBVEZP66YFjkbrkfSjv
wuQzhg2wv5nEhSFmgKYMk6CM0FdYnUU2RekbK5NxakAV9DetoJujVm5karaHUZEdOOBDFuD6o/YJ
G3UsPDErGprD6LCJt0qGa56MLTwxXCLXmuwVwmRHQVISJKFgYws2/oPEHKXXj3Y4iiDGLvQ6k0zZ
d363S4fop2vb6WM2MSycGO1idln8ne2U+CbXvUci+sduAmFx/4grBAxmVYbfTuIFLfTAekkYpLCw
qkDxat4qIf/AvwusWt9CjylYNOgFD1WNfypq7WGbuEzwfX81s8wOfIHzkK5nJ90rAiFvjY4HRaNb
MNs9Q6Cn9xA9p32c6mgVkmFfx1aHZxb9DCUY1iLQXpDAsCxYETVu+NH6KVPQpt4NPabe5vI/Alee
VpVv/XSMZhG2Yhqe4z/KxhRjfi2l08DZasp95DMJoWxMdt1dSNjHquuY8bem5TKCiE2edFogSCb+
bXnyg7Lrm90kWpxfmrWGwmaHeGIocFa1x4fERfwi9QJmV3dfwk7LNv6cYmqiXyO0pXCL4zGthXew
uOWx3WSMYr9iXQpSmCLu7rroyHh120jCdar8hVVth5le9e3YacuI2vEPtcKAT8NVZa18ZPzLEYii
Insx4g4KTVLCm58uWlbT7fGZtasSygK1fdt1kIM+Az5SUYa9bjdvfeQOu7EhWsdCAhPK4qJZ8k/l
EhZaRaODzaJFFFai35gyGEyPaiuY9WFGBIAJgF3B7hGeesJa/nfOpjHwbHV2Hbdnm0OY7POiuzxs
CpSKjf8dKANC15LrKMRD1LQT4qRwa9iwBj/VbhhugBhWmq2Hh2TUfuW92veYvZz7yf9rWBoNRJO9
zFFT354XYH2gDHaOuWnUN8fktWN69XRabiGh2d/dpLm32Cp/gVnJVTM5/coxEPA4tfbbGkp83506
PhuFvXUM5e/gd0smwtU+bdIeL7NGBHrDc4D8oIqG9Gzk6bHNa33F8sGmR4MOMHAA7ikGkemSK42v
oC4wOu6Nyt65gmHB09hQOMMXPuwG1ZV4HZHA38LuDEPL1lvhcJLZKPskq+9+tKtdJSCsvJ7muPZf
RNhkJ+FzSnuQRTtdAuIxSv9gSyeH5OCH8doAcwmsqajOhgzLs85sRWnaJm6FuQPG1PCUPMFMXnLY
uFNR2/Ejc/MK4zbKFozW+m1Z27/l6MUbLCH4zwkWhb0qibibfPegYncTMcXYLY/pE9mnJL16bH33
qX20KnsiYcL9ZPRYnaoUWFLBzaxc3fFv8Iq/iyxlUKdvpKW5iJNd3gJm3K0Bedmf6co8lDrwNAxc
ucVmwDiyT7yEiXl0sig91yomkk7+ZnERv4bj7Umndj2Ndl0xtbKdsQ9CXhu96+jvuh6PQYjI8EW3
vVeRkgAK67SJ3ALIywGuLjzjV27F2rHK+yPFtlrPQhHG8w/BujgNnVHCnOMTtfjlBIUjmu2wGPFY
LdoNjaBtXMRAdHVekk7uVhvgOt6UjZgC4TCuSZDWJcIfAlviXsvA4n3iINxNOIiS+zUdDZQ1FMY7
sm5AgLRpZOwOETx0YtrUTusFVWZqgTHzyejyc8LAi9NIiS0OmTXWlxFIVFGucZ8y11PGCsjiLtrK
aJSn0LXWYNz1JYVnGOOKFiRU0c4ZNGPl6MynW0WVLDMItXy0kdPVHTPCt8Yc2q/SSL+Fa1mHdYMV
GnDWsdFtHAEYI/rGsr3FEcCdu5fST/lBebF6h4RCuzRXGVIjLfCT4TpyaO4cpaG77GvsOVSh9n5t
MTaIknydJJ63G836h4kj5clxvZqxWfTI4+4r1uZ8WxURggqFIPyo/fWaKDp1IZm1bgZnKHFJ/SDS
58OzqcXzONpYk3u3UPLTZfFyrTESJ3rNOhcZ0FWXqznQDawYM3PaDnOWgdwu+93sh9cbAaDEpkvw
uXV76zch7nzic/0HIcdlGrZiyIErcyU2+YTSuxTecjDIa9oqCU8z/DTZML9Rd3L82fo/e4w0XPr0
RSCZ/LPFqO0alEu5lbt7u5OUhpm6mMRfEX2cgUu70sA0i4GlEw3lWh8dPxgN8ibT2jggfrL3ZZP/
48fGNiMPi7U5esNO4b+1c6v8ODEFv2gUi0piESuNMj1oSscMKJo+a099d2l7oEDyrxmMKiRMdRqU
/i5o4Q8y6wl/z5xLMZWYB/n9wXtTLIU5ijUMguQj73vMJYTU95SkRJHY2Wsz1xsCrv4V/aAudpqu
Za1STAwGN+gG3936JcErWaf1ayu+wgw0R/6Svda9lkN58bMmGn4GZsP9Ec2ocaGV7tP2J6MA/eBm
FsyH74tNZdob33KN02w7wwXYf7zols0N69XIgVkVZI1l7fQBKtUfM3eDOJ01kTWsSbOZroz4vX3R
qdfKi8qTQCjBNC19Vc08XfA0zze1iIN+gBXBLw8PzqYfjtJe5GZ1eixdevpaDNbOxaw3ALJDma9h
cbHHPOYQzkzjI4YPjCz771Bvct5OY8n6yKH/tybMz30O+cWAwmixiSyblhs1c1l8lGO/r0P7iK/h
1u4pTXTARXhFUJBWMKIeQn07xANytjy8eq6RbCK/Yd8BRYJbC4A3Jw8cfpi/lZot9rxq0DW3qU72
x1eu9ZiXxQMW7ySRBYPIKo6zyjnhPHPL0Y0Dm5fOnceGUQVDbqUlVwjioLKH8GWgw8cTuiUXzkuv
Seb8s5JRfTlCpKtJGPLCMu5FjuSsMqjbKRe/VuSW+qrEHWWqGXjZ02yvZFvaO91o9WBu8VUBwKb6
3tG973w81sZxnvfF2ERXJAHaxe+lG4w1dFStRs6EV7NMsLAYDPQ/RW+cQsX90TZTdMMIHpWds9Gj
Wm1VnJ7aYuAxZHsfZDnMZ+v0gYztQOa2hjNt+EPikoD547xxZaIvHlVvCYeokf4oEg+rJ4LTdn1y
tBqSAATOnKApFEdZO9CL+xbjC34wf/R78ojcEl2DdLZtY/4Dzw4sw6kPph79hVijIc0qSPb0bBtt
g6QB6sLFzmyX6+HPMIPNcjFTYL7C54w5C4OLDidePL+tVRZRIQg7+oHeSkA3CT5YlhJ67iNByRwi
sUpSSjPsV4wypCIGOl/FvAUO9QioSVwuxVXYI83xfOK3YALbcHE5abtv3/IPo61njFNkvWd2zKDT
kChMcClKMeGqge9XcmZLJnE4OpH3UfKu4Fxc0vQCy26Bw4zQDRakyKti7eyzvKK6S8dtp5tng634
NQEr19qOIfXsg1VWDAFa6jcnmaiGGW4Fre1gmIfSrNc5lqLeE0GHq4EyEBhQLWTrTFkBSyfE9nhW
hzGur1Zo7+h5LugPDIh3a5NqGblPjJNWuICzupgYhasaHfPUc2bYRfnbqcSWb3Pc96zRApPybFMa
3DNGX5rHwZNvsBY4EGEoy7gLqa+S2SujBrL3xpZs4mxK9yZ32zUzUN8jiQd+7aoz4iUC4kzmGezG
jI1Tuu/UFua6IG8zCceKsYIRX8AlHj6Tp02mJIuR2Th7Y6eRWhWj5mX1+9qS7XF9tKP6hLr4g2du
uaM4PTz/w7o/kgpquBiixtFLg/tH4FrJX8shBjSpk+/E9e7YbnJLzh6kWJd6q4ZZ27mwuMfFi+sT
rZdmqMxEdAUvGRuPzrZzsv0I56sjRwn8tB8etRxupnTSIyuy33W3Y9/dbPuWSprZvbP3aoT2PALc
dnOKqUOkJXBM8T8jrMedNmsK9IyiXQNi6ZiokfTZkwp25HD7wahyOmUyPJTsOqTmnlDvT0c9J/gX
Um3j1WLPZtw9pJVBDGXqPHqOinMY8fGb2dWqI4nWlV1nVUp5MHnQ0srvLs+LMMd1m8dE/yJYsnyx
l/SLq0qDRGfHKjdEDd14VsJbDCTgf/nmbG4aHyahc/KNkCLfDDoDuwpFy1rPyoktBEzgRGC5Y3vO
Dtn7w88i2LwpUI4/ccSrcF0Mxh53qwa8GJeACaNtgD+K7ja9aA4JYfxjXJxZs9fNxBwvzjbs2/JL
IkttzWu9hSEbJHwfE4BkJti1KTH398sCejNUQIoCh35TRhujKFD8DVjd9j+YBvQ7RRKu3+FkHUYh
kQKe/7fpbRJdEVvtfLyy31kP9ZtMugCNM05EszA/cSO7cxKtOf0UBkNIYsyRTYTM+2KHKCSwK1sc
lx63wMmsich4CR19YiAKI94sLYhwMJ9Dtf+l8VgVLgsdPTJdaBrjV2aKdz7rXYwI86gIO0C4gV9A
I1S9WVzlVgWOipNpBqsaHc4pNPyG6BZRro1M/9P1rb19+vsTjdVPfwU2Btt4plulXd+TOBudGte3
r1XdXduQ4RrwIHRG1O3zmF6EQEDKPETX8bQp/PCEBJ1Qy3xU31Tmv/KSu83rGb5FzP5W01RjpG95
YFG8n/ZpdWwgkBDvynnlCcJTUreJ9t2IgN1l0hoGVKZKnxDwRv6uyMqC4Wu9AuFf0+z8D0fnseQ2
sgXRL0IEPApbAgRte68NotWahi24Ktivf4dvMYqJMVKTBKuuyTy5sbzB9zJwZ2XFWO0RhvysJWLC
sa11kirbOsIV6Xak1Js7RAY3nohYrqL9MIu8v/OID0rWqkTdNBXiwRCotmCsyLnPLgwSS0CO5XDK
UTJQ5rBaPJuawQMwnoSA3zFxyCjRAQNDCAs93JU1vHoF5zGGX0hi5COeSeXk7DBRbInw2ojqCcHS
8kEWAnId3LAs7klotW8/GfEWKXfHkAeJT5wyiReKFE2Lmn2dsGMVJb5egDVosiEotBQYw2k2pSQW
hcN4VuHTZAz5qSbeBkpenaxcCZEyRtikDEiachFnl53S7JNxMSF1xW7A5CHAsNhU9kWI9FFn0oyk
8ECVsnyVVrnt0m9MZxC+RfGOlZhQa8VYT00+p5dJv0HTUMXttCNvMHioyy4HLEMv0hIlMBd3YY/T
Aev6b1lQ75Uol8xMuXD4JvPUNtW35ZQYxP/9n67I/MrAh9W+sYz5scfCvN5sMpDMQEiyZ7wTW5nt
wbxmJz/wDzXj9LPG4r36s5sgUCCiUJuf0qUeZWvzmbKtOZJvAaq1kkgkwpH5hMZ/VrY0WqMrobEF
cBU3kN1TmVPDlh+rSIez0EBMKru5k/OGPA3EywG+EHs9E3Us7mGDc/Ctb2V6/v8vq9uZ0VJ3c+xZ
LSofE/MDYDamHW4owG+QK0vuOx/KSsxE41yKoaRYG8oHrDUx073gdTtDNbiB3OeB5OzDNNribhkc
4BRo2afWBG4dmn9UAclFgsxG4YsTf0ILHArGiZK7vmkRxJsbEwFjUW9bM343ufuB66/ozNsCpjk1
iAcqY32TM8rBptdm0hryDzOfLEL6iGcsE5DbApVk7tvg6SBOnfwcwnOlNL+F9faXVKZl7OB8xmA5
v4R12Z+ytn9k+fK2pjadgpv+pLPOdngVUU75BWaVUGXYvIbHsW9Jjp/SU7FZZSQwwCPRQOsLAIJ5
obUjXMi6BIv5H+DA2AaQ/5Q5Jngw398XGdEO8Ef2IRHNfUGIbvCGDwV40pdhhMPVkWR1GIUDUPHm
Lw9K47xtNj0yZ1+4MVo2s26PngFRg+syo+A339E0vDG9C06Fi6WnbF5khgAXbOXLxFAo7ohk50DH
KxiuT6WaR5RPfpeUPXgRtJjwVkLksfjYaLjRnnk6f+wyuNJIhXeyqtOXZWvzuJrle7iRoZQ6oj2y
2+cwR4LDRQCHpcyRI/g4Q4queerrFtiKZCKjUrlXeFJi9Mt7X5DkmRKDeq62wX+26vHk4lRokZgo
6kIXz2yb9yce5ajK2AwY22jhdTCCc3D9//lGv+sDlqzGeHGJGxqBgC0THN9JrxSk47TLNbNFcSN8
Iy65XbvZEcmZ5sb9T4v2N1AlkC2Wr3E9Oz5LA4qHWiKIw/B2Mf3txWRwdSgpRIGZR41wib5mGlP3
+kMseTQCK3GV++z4kDFkEbC3xjmKgGA9e6ZFgEbpUNP5YcNcjAaSrNo+0ThZsJGuf6ZAFoli4d1R
pDExekUsXV20nd02NPK9l+PGFoy3k2wsIy5qGhCTUZQ/FIRxeusD5A/aFjlhbuJ6D1cSsFsneB5w
G+17ZLm1tlZU2dS1GIJfV8QPlOd6uGcMNySWJo9gvX3VZg8ve6vZH/aQPyZRnupePeZU88kWri/4
79H3MKXoDFo4rB1wBsgqakxC2lYUXg7PXwsOC8r+K0LniDbb368ewUNLOt7JZSuO5XSajOZCF79e
mOS52+oTnAQk071Nx2voO36VfioSEs6rSylYNFT5pLqNj8yhtxp8db45LC1n+CFBRSDOLXW7opeC
sp8nNYTvnZul70POuVrBmiqRwrZ48K4cVKgZlbhOOZIVPU5BxBLsoJBan2/4Aj0lGe5Oumg81Evw
sKazETUGBves04cCuZ5j3esBAknI+jVciaVpybVNl/e2J9wF6c+ddoY//TSfaj0x2wZxlDgjrwU+
ROhK/CrrK0JnJoPbxksyj0xW/8sDWFKOx0TN8SRKg5wZjB/qpPTvQ0rUY2/bD26j21uHG7NPeQLN
6u2qcHPveuY1qrC+SuJ+8gDE5rJSBmeO2q00dnTkN1QV2TR706GbwQpyduOgA2Vg1o900BSJdAhJ
2im+GCLEi+aZR8Kp7lDR2HejJaddixN6dapDujF16Cqb9vxG8XeHLxe5CXL/lqmBKJYTV/KOVGn1
uPh8EtTIHQuJ6e9kWGFkMAjdc/PA++7G4+par1kIDDLX5j+Y2HSFRMWL2mdG86BcyvbBq95M1WSA
w1rWg8Xxy7ndjMYMaKwQ9WF03zUVY+KWvd4HvTFRdVfFoVgAZHitQVb4JuQR7d5M1s275xtTso5G
EVmOZsvu/nMG9y8iJHG26dnvFk39HTIzayBq2IX+rlzDJCp3Yhm37FRXoGykab3u52G+zHZjnUVh
vYR93l0MVKGgT3JCudf0bEH34UyAaV6l2PwL50rZ/V/qM7kMcvnPm7rId8knt3GXXny5PkUgMv4T
CwVwlTPG0LT4YGwrKvaRkWIOdaUfr0bTqb1rYqScWfhYLUaEmsSDwWFwZbsfI+33zgdsdE7Zy1+B
1r9gtSNAIidVJx/e+jy8t333rVGmcXaxDSRWOhpQvc9Lper9UGx/NRPvdmbgMJQsluwMie5o6Ki/
IbsH5hQkPbT/ig1CfmhZHc9RUR0Exit8c7DLFv2igagdrIK5TNEO+WEycsWtY8wAJBg/WNukD4FD
fnxm5WJnWeDMfHYU81TSdsmajUMoiF3xWX1N2vxb64JFwJziDPGtqMqLv53ZP6tZPAW1lyVARn+x
zf9UJap+lh2k2ecA3rqbtaYulxjC435uSAe3qhnmEBL92xB24B7xN6tj7g7QaFLhpbDN45avzFsQ
LvOq3WKnOAcmu3L35CWy9szW9jSYIfsvz+CZo5r1OpN8HsFjgQkY/6i3GrFV2by5yKUz5ZESCQAf
zei4z2HRWrO0zt3KhZw3selpkNwe8hw4WBVV8vSR59Ov4fNMloGJktWxDn0KccP3p8eeQIGYaRcR
Ec70H1T/BmYNEtZ+/ZWe357G0fnlAd+O8NNZwzrM30pD6D0MRR54Pg7o/Ho/BD0ocs+v7peeXdtg
4FIPWNfmfbCbk9lX1rVWGSTz5uJYJAYCT4TPMns/GksAUYnbhaOX9qwI7uoq/faD09oOvJQ651If
odlgTkJk2vFxqb9MXhBVCGOLRWFziPr+aaA4OsrRD18sNjD+eF/X+OazBTOv9D48s8h2yy3Yo8g2
0j7hxzMaQRvJxHTXM0B7vYFa7e9A6NeasA62Zop7v/1mBHNdV/9+9BjFtGAFDlne/s3UYsLTth86
vnH2YBBM5AW3QqrKrv7EYQVq2XsnQ+y1sLATNbS9HJMWRTHNTQz25ZSvihAi0dZwgFfAvP3Celiw
hSuHmm84EcyiuMAnYVhkMr5znGMxMivt04aYqO5psc6pAUqoaV4dAo4ZZJohQBs6pDBdJE6dEHID
Vigqf1ir1fsQWFw4i3qtSefbjw0SnCH8W4RbmXRkFkFuuAvQsEVdP/xhp8DOOZUnXjMlXVgngY8q
y2MtsSuG/F2Z7aeDlTNCzd8nKQUAgXLLiRvTnBKA8UA81mM6wEUTNSNiVDXsS5cm1sgidu00/dSQ
ZvdEtneHytPLzipc/0E0zyir42Zs9G5ySYRS5DMQ/bgnE/MHafNH79vHqbcOawfG1HRoLdBeX5Yy
GiGLXRWCqsFX9QX99yFzBg72Eg6dU6M8qG6FkIJFaoBwqs3sUBnLt5GbXK0WIG0Q3BCADdYyysVg
bOVk9pUFry71/nLnt7uw5sqW03CcK8Im5vpcA/SPbeLYa6O62k764dVrHo/A+KPQyPlkSBx3Z+Uc
XeBC2+B43L3kJJRBNu0FjxBqn6KO8UsneNu9q03EGzN877RuKsml98kGWl5w4X5MLmdKU8li31Xm
HJcA0+rOXpKtGL9MTDIMzr9qz0NQVLmQdPPajbXQMGK6Lj/rCoBAyoXJ2YnLn/UhSUnF/ITLMOqb
onyDqhcce7oqSoXg2G0OAV3KVbGdeQ9ZuF9DaGs69FlAAs4LPR+Z01hQ+QzE7Q2UtE/OdMu0sIGA
mn8aNDr2lsbziNMnzes/g82IZcuz+1Q51TFvzH8ZDKh945SSeX3dn/tsvYYLms0uzYiAtebkJo0o
/Blt46rKyLYcyI9S7ydkXqcusM6uh5PXdxEtaaSYY9wUTg12z6YOpmZdZf9ASrMmkHaVe6JZttsQ
wXxpRPY+Ug+O4H2fUlA7hHOR3yIEkHxwxAwjuqOx2ltsZilT2cEaT4sMXuvUPZfWSG6Pu/7JrfFn
M1PQ6keLIwVKzn/sAFmgF+1TW1LcsIc9zgAU/+KR3FGgfmTLLP42rFJ7eyLgQ7uvkvVdMk6eOgcb
gsnJglTUjenDTcC0byVC6J4J6J7D/pKKwknC0dXPZk7ZZaVRQD5sgjr2G/kl8L/GrQkiWsSPovzD
N1SnbfbkyYwMLrg7+21gyGxBxrBnJnPLaNkPUMUAYYWRZYB+Wxg8RMPMxmURG04E3I+szYzyJK0Z
acB4aCerS+AQvvcmrPNuKKPeSdOLTWAPVRMRplN69Lrhe7Cgcw7Cf2hxcDDNqXaaocnDvKE5nRFa
hGgrrzYcBdhFDpskH42qZ6IwCHyblNShgO80EfngNE/BLF/aZvvFfE5Xu9bfxTIhcnJe+LX26ufc
W73DOnYzA0a0eGMjmoepZu80zDdm/o4boXzTzIqj3A0lIUvLG7JvdIqCASc+CjqbNNA0Zc6/wGPr
M3pMDL20Ws7SN0i8G9j8WifE8dAbLiYjxggkwK9yszKa8v+XeDqIJE4CjL/vssseHa82IuD4cVqJ
7ZBOyEYsx8iSpUaj36TtD5HIdkTx+C2Ejby99z/nBZxhjkqpSG9EJfxqg6SR3pq1eUifu8BXB1s6
w3uupvt0bYZPrqjs3nu21gKKXcAGDAVPH6MefpyX288ESHjnFtI6bHVPSuZa/bUGAl+YhAyJzqdh
10nbZHPjjhHrz1uyh7degoDIGxNFDfnaBXwVs78H33YgQ1RHM1bR2Bpk+CIIbDtII0A+gINwoey/
62veYUanLOvCe1+Wr3YgH0noqE90MReCYa9Cu+VuY7/GQUjjkhIYUSNdXh1O9U2pd6MX3beWxd9q
dk+92NTjgKnbzjY8pTCtDobLge629YSPCCvuWGW7ysmAEs44lonNPKNBmS5bGrxYth6OOVPdg+1Z
6WWeK4MImBtQt16irUYtbgPNBAAWspNteoI8Zncny+axUQwPKcZToOV+mYwL+Wj+ZCECMOliw2aE
e+YNHLvjAPh/q8HgtdVxbUvm5SWVc9FWZBkzbRdTsJ+X6mFdbY31qnkeWtCx5EbFY5c5zzjcLsbM
1DNkhXmX9gMifBCu+FRLqPFN87Hcvo2b8Q99QeJjsGamx24pRf9SQJWRKRtjrKwx68LYdBHu4rxn
GS5W+WSwc3Bv1QSO1ZYxvxvhjGJ27zX3q3kBD1Az6MJRNfeExZCK2MT+hmF/4IPWwtihLmiuU1hC
5mqe7LxfQf6NL5tqkXga2xPatw04be6dlgZXAA8Qt0rFanop4BDry2wRl4y2fHkZ6uknH17CDOlY
oXgAg75vQCQ2xes2v+MpoJspJ/tajLGWZf5S2/Wx8fthz9BgPHQa9qrh1fcdyjVrHd+V2gYcdcDO
ttk5mWq74gHuOaeo2giANQ4Ng1L2tv4XJvL1uBr8YOwxHtZu+/BTdR7H+U+5bm+2DO8cbY+PUACs
HSaL3w0K7BUU+5MDEeTouARJbFzIK0dMsvTkg5gjnExfMyeqA768ARatUOdX7YO9z+y52ncOhhoa
CRdz0In8IyS2lb/Co4ZtjYsN/Sn20mBiA0AMuibdIV86BltD/YcUeUz7kwfM3EATjF8jXja25a5C
4ViwvEY9t5wm1jkwZ0xyqE1SHwyuMWMUu8Xx3bMPvOpo1zVxST5vpWPO7aUstheWECifqMTvW5PX
sHE4l1bRnwRGmETjCYv6AKqksMpHKiMIS/QeZoMEcPNH0hU4Kf1KDg806A3qehYDnT2ebTkt9wxS
f6d+uleLA9TPGO+Gpvud4Ia9G0PA0IsLaVn66mjbAUpZXL6sp9NtV0OxrVbMHnVOtQLf+9CDn3+a
3f9IBqdGdV7XwRBfbmcc9V5kJWqwBvJT2E7tgVaaGZLBDeZXNZ/auB5ydj17r9LBzgl9htL48uZw
xqec91Hz8f/sw1WU+1BtCLxr3HwIj/jpRkV2yrgIEdn6mIYBlFcI4qO1zq+TfnDcao6mhaCKVoL4
GLtfn7lMhAEoRhJCGQEZc4MQxRjYGR/oVu6FdLEBixunZ9vIcLCLHcrIdicn5Z1zr3wpRNZFRopA
1iY+aVeR9Lmqe6uV4Z7SU0fmgLpsC+Yg8Wq6fixFMav8ee8F7tkb4V6r2Quhz3enzPm1Ectzfztl
HDLduOi1XePO6plp2sx92hmUhuPjjzM2svDsJvPvZkvwaC1YC1QPbMdMJ5bYY7m3qLubwmM3ttYq
RjECNcykgscdO5bpvfZ5JDc5z0fkIBXPO/MPby6SzZ0lSp9qfbhlex+HCWFzhgfBZ+W+A3WQxXbH
32mLzicvYVgNKcUI0gfyV6y5OsAouhjg1XY2metMYjVGO3NjUq9x8s4yEpX5ATBCJpUS9wx8kcQj
9GWRlnpH4qKcZKwXWjad00PPDRRb9xiOlbnfCDCL/wWIohymth8BPXU0+xK+mkfBKBaCMvTn7PGi
jUW+QPzCKNeu7NXWBZpy9SUnU+ARcna5Z0+nlmP8rbRbDPzG7xDYZABVOM02VYdJBv+McNbnuoWj
MXuy3603piYyHrt89l2WYsD4tnJrkUc7ZPJV5e88WvfeYjkxQ9yeA7Zk1d1ikljZo0bkrc3xbSh0
6HOEJY21XjrtH8I5HC8KY2HUmdaxb7vhYGP04/1UH8IYFrYXVHFzQOJ0o2k0dKb3Hr1yVAOaxVmF
WcJ0yZjJsWs4gKUslcxpk+0NdTMArN2FBjeP2pGPCMYBUpCQCVNPKiUpGPxzMHInEHCMHLI1oEFj
IB0whmLBa0SD0TPwQlkSUCNNDUGQedGHp1BAGqqd8IBkDwG9FZcIHa+ejyzdtBm9qtGG62uhhFim
P4Dar03xgqB95zbDz2Lw1XRxiFs9KSKEoDIJ6OU1Q6vsF8TEGT+m31+H3ia8BKjEbglcIgKGmYOm
/hID3WbjguyE8vC3ckr/zaAewlEicgCxZUZN3IXeiHsdkx+ak5qAtp018SWrNwUJG8UxX4WdbKof
3lCW4dZAdgZHQ1Zt9cmDbUh91jkckSuJNR66q6hifhaJkigvk3KpcFgPs152927PhztovCbBRhGB
k+ULubwXWZXBTpK62nUqslUkfOvZxbgqti9AV9+EBKpjYyu5X4+Gz8fhozcvHQAvuZFkiC3QggXt
aeq2K5NxEx0Dh7hVELZCwASP1ILAlhnGi8/TvpRkuo06vY1IYtwJ6l4GOO5HWHw1EohGNsThOWj0
fVv96ecVgb8aqiRoN+Q/KH1nvtjRLFoCu6YQLJuHmXhT/j1ZyOUj4Uig/pFY8SvKb95HpB/zjh33
G+45joaOg8LGNb9zAxNNN6266fsr0JUFxQDaSlrDcG+tfhjrnm9xUDBp1F1+ZGGP22gqz8XmAkEN
lYIelx0VlOh7fveroNWz61tZsehvS7pP1I/+YZN63ueOlhHfHeZd9v0iFFBlJ9siW7ovGC55y+fO
igP/Le+GClKI90t9AfUCYNABhDVf+Zl5NwQ53lPaw4abweBfEdr7FK62A8UlQ8uEmTaGhGA5AVlx
BHNhGMDthJkht20aj8k6Si7/w8aJmlYky5PBeOwzruHqaZ24/cMFaCGiad9Y1v2y3CQXqJ2ilhpM
NQs0aLd9dhr03bLZjgHHZUARfCTBWWZyvAc3e2IfL8gpF4B81+0qqhtj3ij/NMP4t+l97Ov5CjaT
i5NBtFNeEfntLK/2TxtW5MBmEm+Y1h+Ctf+Sf+SxuVdUEwyC0655deVSAVeq/mAGUxGkrYeVmdrZ
xzbCqprk4PzeZ5HETmj5FkP/JOt8L+ZOfWW++I+rlzlcSr5jT6P4/y4+ZNqYAs5dSzuApobPQfS4
/GHDHUynZaYoVOyEzNwQQlAXKkXubjOIHQ06wVxo1ZizGo9WaB3T3PwdGGcnoYfSzJP0ibPbU/9v
Di595UTEfh89T8MQbPL0gjqsTXQ7/mfM0ky6hYp6bNpvw34r5Bw8W7ensK6JZhrBtrYsLlOS2Sis
ph0aa6aRZk1pOZUxgdbEhgTLCXlOfeXCZXhrN8ey0/oDCDdg6OCjtqfgqcHjeIufKvRHMWBBnGT1
4TjTvc1UcGdpqPZGzYnYOjubeX2STfVfBEN5sihoGlqZiOC7/inASA8K1n0uUePtuqAfmSRtUNSs
mLGnS4XTbtGSkRIv10ngvpf/GPsREkMxHwPCIz/Iz+XB7wXaMCbPYhNuVIxDGkNmRlszSJj+Ba1k
LtEaSv1lYHUiGRL0Rn3LblqmjMDRngleIzs/8j2bttYPyeHOpUM08Qb4Zv0CCHfrTdYJ/bP/ypye
rsFWZPhVyDs2vocsFZOAUTGcAvmmqwG1ecUSuaUrL+fXAnHAvpZ03/b0T0BMvgsX9ddkAxava43l
bm2rXe+V9R0un9wJLtKGpzd4gMRXNH3GVrMXlPmrbkvyClMn2wXZiHEBYXUgDHnMXdYFC7Yn5mk9
cu/sYHS53AVSCgxFXSw8+YmWwNtpMlQOg3Hsq8rlDTKzS165B2T5p42WiP/BSyO7rOnDAbvvOfhz
ojtgRhVeh6BtqY4u3Kg9uJ6oKtLwPlfiEKztwmWKhgD0lDp7PIoY6UbUqDjvkVXbtOhxQA8VG1l5
ltr8CPBDfy5Qi8qUgXCd+tA9Vp+EocY5bGG5cLG2j+yAqn0duTCoduGIisSejPtuzL90R4/B0H+M
1eJBwlHzpwL8v6PRe0nLE3bFOx+da+TNyTimHLg2jQtyCEQtFQymSoz7woBnJG0FfslvVSJSKGVN
VyPc7xZG1emjT9QZHFKhk17rf/NQHlwhHnGBk4Iw8IvvgKIvZ+8JHWOy9aM4Ul/FWSO9C84V2rR6
fObOwq3gPDVW/p0P6k34qr2f/OXfmGXhaXCb9zQAao7676VehyMG5StgFIM6OkTZ7ncHrVZClpf6
n76NWrKe8astt49GmPZ+CQ1MRDcb8zZtjIhZezubJBcTFcj9mLsnhWb6sDng/Icu2G3YEpI6M6PU
oaIsO4TBc+1fezY+BUlpSApFeuxNALmtpssLIVeHRtI5k/usEZpP0FkoBZqjk1nnYF4Y8HYIRxay
2iJcIt9dAOQVxZS5IY/EJsWMAEM0iuDxhWhVqmcUNzHoe5PZ8FRejJJvV1mgspbry+BmgEgW8xXO
zgtfiBqBDcb53gbhowsHyi/8n8jzGrWvcTaTjhi+mBvmnYGpGFkGtjCCBBOz+5bm+fuoNtKz3ckl
pArVPd72mpkbAmWggdI3v81O3q8O1Ka2NY6BrMnJ7N3IsVdjV2hNmlngXEgVJnoRpQztLqoMtkkP
cgoQSONg1gr+QtditkTq7sZlQBJqSewZO0Ab2GuCp5V6I9yXOJ9P3qJ+zG56oNquH4pm+dwAx+3X
D/z1ztEO3IoayLwXpppiRI/rkXaIi1pDekYxiqNKMb1koOzl4jj4Pn8OGjWolNah9AE2MEvz2Pdi
ciCNLQCEK+yNtV85h0kLZxzbBkEL1YruZTBL67jQ+GNxBfNizCg8PauGrQa9c5ULZwjrLx3mXErj
cKdb+Wgr0QNlyt84fos9MKjlQQVAUIFdRT2itztWBul+UjnaTbiqrBM+aSNew9p8MU0e29UNAFJh
ho9mHXoHHj1QnfUKJI+BW65y6vCA5U44qh8WU+pnU9Z5DoKrZXnmR2+Q/uYDwjMRU/Sg0Z2xfkzT
AKr2mCfupD4nm5OWKvVkuWxqpekziCngKI2jIvKggmSOL+iPNubPwlunKNXuA406A5owhjNcMMvu
HwsbpbSw3XRvuvwoqStSJA/hu1RheuS2h7tjcTBAlCNzI+XSR9u4b+xSJwGS2FEZgBZuLoxUU/tt
jgcDdksPqfcYtsF/C1Evu2DgPfJ7BndrG34WTDUTB51SZVGy98AmbIzkaEaOeqBjABIfG0X5gsfi
raeRP5TLNtN83hdwThOatRxgt4AV1nuUEzk9h6YjAF7/Xur2u3cw5DBU+x4QY0WwqJ3YJe43KmT6
WAiqjSmkpRgLvev0DC+JFtnNpMVA0371dQh2gvVq7M3qX9iqH/5jEPk9PUktjdMNRGxMAs5KSgR9
l7dPQdsDmZ0G+zhSctF0++wf3fESMJxXrocL0AamwY7sSWC3MhDjQrNEyTnccgjS/AvYiIiQuuan
FOCfGXyVZLGBOcaI+g6nv9lrwn8jwozo37O//iyzqzOj4xOS8/lVbT5rO0mRMmvzCPDmB0sgbhVf
nbv2s5+br8LzB0qk/oOd2XV0CHkyvKvjgG9ui+CZudcaudaQ9KLkJwi6qC41q2/W0RMojgYj0iEl
w/eEWzrc5Q0WaeHU3zwHt/gv7xeV0zLLODDBRLDwUnuvW6HvLRUZjKvXvbiOutz+Sh0Uu8jo3gYB
/yMjXquGPm0Mw51hji9haK0RzCk/GerZ2HXCvqfXaR8abyBUtvYvbGzbE4wt9pxIU5qZvYA5N1ms
uqWLRs/3E7SbedLlnzZ/8qrtT5x0qMoMmNVaBg/EATH4HrDclj2SnXKc/LMh2Tcoqzl7C0tb/ND7
OUf6FUpsH7c57prrSzer59lJPy0dcvgQLJRUjvbiOZ3OoEf+zC1Udl/lKqGLu59MyNMzJllLtJF0
KmyG68yaqwI3zXP3kPdt4pTGo269AV8GdS7cKbq76oCQrjjMnXuPlUbuLYd9b7+iPLJHIAYWvls/
IL9YGN5TsDwCOmGk3CKh66b8B4mdAnftvfiWgYsit6hsq+oeK9UcjQDVsDX17g/JQLd3p/jNM815
MFFt25AZmazWLHNLdOTqD3air0FphuCmQvlJkuemocG3IZG8VuAkExLvWYkjcT3zMVQWKYt+yWJV
TBytTZpGW2d4kXvcbPk1MQkRAS1gY88f6LdIpaAy3bWhIBtwLe/X7eYhba7VgnqsV8EuAP4AzwFg
dl0jvN/W8JDLibq89LH3QBI/k2/DFnqddWwa6MdcZR0FguJIB8RNaKpnQEhbzEzC3QfoRSGDGe8d
0mCoqbAoeRrcHRx7FoBsEVQPQZllW+i0zkGqvjjDDYl6yp9KFeC562zbk/kurnizMckK24/zlHQV
2832WWlfamRwTTAF2CLQkOPxk958XqSbUZfD0+0ZgRvDWMQ0fF+DQbgGA5w8KvVYH1b2PTt7AiDD
mcIRadMTCmCgh21rsT2TkaLsFgdmKimfs+WrqMG+8JV7C8v6UlZIxrrU3BGIkrj4XxkDActYhuaO
2DhGd5BI1SYjMk/QVeQu/d6095Z0pppDEdA18BWM8LEZq2bfjyHCjXevyMz4ZqVEPktTRv56MOki
ZlI8z6WblPn2meqZkf4ivsl2e5Gd3o6suUl4DlSV+Mo76XBWRyGXf2s/PhbWM94IwHxyee2XBYcq
XlkUQqRL171xkDrlYtqIcrf9q+O1LE5v6cB64NAhnq3b4d1iOKvH78pBeanWkKErayGXl34j1/He
m6kRs575J6yWRw6j4ED7InCTnwGUoTDlAudZpQ53fJJVG1TJN4HlWh4Uk+edCAGke91/ZuH9jFP/
2iPniUrzGqxWf4RfCRfutWczffuRKPaC6WdiKbRnDoLNFdsBJ7j8cK2yZs5SLAfUfpc2x+s6k+RF
qCRY2ZYlwAT5EsbxP8f4WZtL5pWIiiuxH6b5TZCYeqitZMV6QL2fUaGMvDGFi8TE851H9+Z2YqaF
G54PGHFcoFE07ArMVcSjApRqzDKGDtRe0k28MyHITqFDXpDnCNKncy9GEPMfqXT3I6gRxs/FGstl
/l6t5Vf6GMthRYFkDCPcYyEOUUZMgs2JsHosEsYCq19xQ7I+OVoLgfHo9fLdrVAhV2z714tbWqpC
a6MZb4/BbzOFb0oRVMUQEojvCPbNUXnA6Ds7i7wNzp2H4Iuwxl0TKIxRmSHPoMaBo+aPA2wpWQh2
jsBvWGn5bxaP3i63UlrJyUUxmFlPU4MsUbKkcJTTHmQ2f0KsQYPjcQVXublFpuPD7myL+YJQWrOC
Ci4W8F0+lz16L+56LQhn9E1Mo51JZAgkkHZ/WzCekfhRrqVRKuE1FLMgIYI4jh2Gu+IoS0udSMiG
tRkBd2CRATAXP1D1KUvJ+DPP3ttNZodi+yJvZIrpRcfY7BJrDhR/LqK1wrlz+/llsMKUAGgVr1P7
NIy2SVwSD5zugk9SF5hlg1IOAkRHAtzgRjyyquo7u4IRYo3I1WZTlDe4sB9jMv4fY2eyHDmSZdlf
Scl1QxpQxdjS1QubR5pxcpK+gdCHgGKex6/vA0RUekVkSWYtAgIYGXQzA6BQfe/ec5GutnlxgFlH
F8IBHCU7yrtA5xTRj5SlsXTRSsm3noVTBuXjKkHOFgyupIRt7OhUphQ9U21rswDk7vamDdR55JXE
RrOkqnmCY/ZrNremRVWtBx7V/KK8QTqFeNlVuzyQX0ySB+PsOy4Ui+pm2m4mAGdKWvtJJxbVLXno
6PsYSfRm7AsKuDHM5Oa3RLR0IZH9jGj+NpKOFavJnuRF+03zM4jjgqlo+31IXhxHc44Bacvrrhnq
UzhSkKbkvlZu5m1TKAz7Vil8SSOHul//UCoYUbD3w7rIJdCdcOu5sJb9RH5HpnwYyRkKGrIbSITd
QsvvqKgJd0Vt1I6uOfzJoZSsqAfLphJk8dAdeLLoRvKSh+1OG37rhH8YDGWeaN6cGkpBjUE1rK/s
bVVn6cnANY+/hrWYi6jMifxDN5I06x2pSqgbouof2VC2K61k8kJowBUHy1MH2eKMTY3EmOlawUXc
dxZZYeVkDPSW051EPNKbjFZW0c7mqXha2y3So2CwSB8b4h+uTSOumjL7LdSs16qS+mbw1Rt18a+C
kRrB46lThBaCt6Xi0zg/xrG/GBNBnRb8Xwt1MjZEICIR9XyroeknuXFx5FGW0ynWGC0TMag53ZB0
8zPiQF7QiSUfUiPsVKMjP0D2sPiFkmgrHtWs6LPNJCOoWJLMwamjkZWTAWfGD1NX6dtYQ6AWl/Z6
tLur173pJhxEIE7BxmUJ4E3wMqaO6nESEZrrfyKuYnock9Nupx+98O5VWpK+rGsejvP+QjGHBaO+
QSiER98HmEGS5bbRqZTXytwpXlFZF1z96ZE4bf+gDUQfeGO0JQ2KQrdyP3BQfBalI26Ecd77xP9h
DjyewrCf05beOXH4YmQ5bhE+fDNTvD4aVyKaiaS4kWyGnqbNHL6X198pjjrSQiRMB9d+Lmv3uZXm
cJDVhz2mzXpqPVpvxU/VlfikNY1KkFZtJVp0eGAOIdY6QwrauHoLjahaCWgjpCtX3zIuAS4r7gkm
lizxNO97W7C+9ilo612qP/YsMSwKKCsy3tTWMpBPdlQ+Nk7OONoH6QMSWR8bfP0qfwaJ3+w9F6HW
MI0onoN9EslL3Pn7yOSjsiwO1xQHoi0Py27d4Ij1U4f0c+KLNkmCQtYQXxHb0rsOQqC0sbcCgABG
ECH9XZcAWQa4tGXmnS2Sidcd7Pp1YF1dkZKdK295U3Xr0qUq28Dj2YRWm1C0RPhqFFq0n+A2IIE0
Ppuwqs42wvozaOWfZtSfCWRemmE2C2xcI8jB8o0GwMHyQEZoVYThahaXMznaS7BlxlQ/J2ZKJgVG
6XQIHyMvw2UF2U+ZuKy0ov0M3IA7nYIBk3/n0oWgizyNfoEdmLDrZAEuKeTJhFK8rE6gKPbGQNpT
MJFKNaE8ZVnDIqYsj/Se62Pvuv0a/iXPwdKqToZbMH1v4xuzYuOC18+4xACwINkMV2XONbDBf9OC
PMWOaD1qUXjXlkqQPgdu0ZnC8aSdfU99KZNUJ9Z+DoTj+tGL5FC30XWw6pD2MdlYs/mAqQxYfiQq
hoMAVI9wvzDEudtagamNE+gIzpxekbPyEKPwdwWeWbSeVVz4bx5i7YlqOSXfAZ1J19IBJ/2vcuPX
Kugbuiw0T5y250uoO3WuJ+rkiHuaVS3CZE91sd3poHxNlThnUqJIvcuOXjkHH8vwa2HPJCmgzjnZ
P5WLsSMgotm3vS+muvWjzvchlEGhsnyCpX0oa7oxUiOPkNTFcAs/vt1S241vVoF+HDkM3STy0Gi0
SfdFth9YZ9pN2TMpZDEEKGTI17TvJHeKCy+BObHetxlV9mtBjl/bRZfY1OVZDN+aSJbntpp8Oq6J
uS+AGe0Mjaa3S5JtFt8y+tSAjyOSMyhyYTRi9vxmJHZ9cVJkSpAycKPNXvw634JBwDMeybNb5cWJ
LN9NMvXDBowZWGm3BVnIQpbliUG3dnzinUwbo2Dwj2hN65l2QdaCRzagjFknDyENK2w++OUh3eOB
leUzcPLrQBCODNvuBZHBI3eLSYGONRi9xW+NbU6XwEvPrVkXZ9fTv/mNpMNr2IAsiazNMmZEldmr
bUeHdQ3f/nN0QdFl5LKuijHudoytDNzEtGuuctdFrVGgHsKv9KFQUzjpJZEppboq3acG8Syl4H3n
tSNJWF71I0mTTpQ+TNkQ7ZopQB3E2QgUvGAC6LcD2IhdlaNHF0rQMC++DXZRXWMcjgmNxQ3uZm2V
J9PRY8pEGX/6UY+Ff5DO2G+EDKn7geWIM/A4AehvkdbvQVp9DoUBkgdbMhPWn1M/wxRLzn9qZx+O
xSxOJHpxWvbCWS7qaKyHxpGLowQmcWorZlsRKL7MXHfgZ1ZkPOUnOKrZCSfvH3t/ee3X4fJ7y0bO
ERMkXD3UKTF0PErp+kV4AWSCJTqYAYJJG6OoJQFO5OV4ymeYU+zK7yVd+03r4mVrcBYyh2BTz2PG
r8O/vCYa7FVu4HLRAUehMzbgCECCzL9D/DbZB/RieX5CAp+5T782epbxRfzjtXjm/v3lteWn/4PX
rH/8lV9/77/933CAcve/yBzHRQWDqa3D7LRsMJjz5hut/OOYdTkoZqfhxXQ8TNITx3acstPyGw66
mphiyX8eo9ok21op2MZ1k5/C+aNAFclPcVhhk11e/LWpEf8fzIoJnqZXJ38GpZgmpaa17en2Dq/l
gzJkTRkEFe+y92vzl9cqpN90a6KjVY/lSbBU3HZK/9IHeNWq+cwte782y2sUAylxm9YbFoTmFFN4
ZnkMIXK+/LDT/bFZDpdLTgSBohb15x8vv/jrd5bDYQ4ymR15OWtOEe8tj26BBouVZPsu+/0iVvOV
vBwum//y418v/uV3lsv710+XveVXhogIereElhLaVZvclmt7+doLu/7pjwZZ4GaFgfcfm6aYUZJF
maM7yv2ROjP8CtGZxWnZQ57EWmmaX/x99y8/F/MV++vX3RiXP+BtZuszBUrTOWm0kjlz8+Gv10Zn
NuUtx4XewIBYoFHlUL4UDVSpvqAVUGJXnAeGZUxY9n5tTKfFMb0cd5PHO1x2lyHEmkeUdhowlZvi
MZSiPE0OVrKoezYy05i2yxe13IzL90aOmUgPXNunop8pdf94o6ooclCiWG9PmL+Wi/zXZrnQ+/lq
91xWLsJFCJjQY0ypR+voASovocrEve7O53nZy4T5hVx2l9KnkZ6ceTQY5QAMZDnGpe38sbsc+yH/
8+//3/zry+Hyg2UTJyTyhQJV9XJj6a4spt93i4boFLqd3Gm/7rnlUDlEi//xEz3/z93lHoTQu/GR
/RNvzWoB/soDEixrH2FUjqtsqyh2nprWKGESETlWiO5M3g93tkp0YofVeFo2VcSo+esQRe3XCvjE
lgkh8e2I+TCI9LMVvT9Z82bZG/36j73ltV+Hy56mRZ+pXogtoatIlvD5CJLYqTWBwViXZlGeltu8
JG/ttBwSoHj9+9/+9//7v9+H/xP8zO85xs48+1vWpvc8zJr6P/5u6n//W/H7y8cf//F3SwrT9jzT
BGTMWbSpRfDz759PYRbw28b/wohPgd7KMe6HNF7HdsxQYQ4oyByTTmvcnXQ7tUDOBj9FHH/pZSbu
OezH0+DYzziTv0XowT9QNdNENPtgA2+AQTbTXlFRv1Y289WoQ+UFrVs7jBVAOshkj7qZYHCkgkFI
EprUqQXHXIcSQmTUGVcjJHuIguO2CLzg4tBgxlT15mGaOJGABDBO9PZajQrIsmBp9a+/D+H80/eB
ZJ8+FIQK8tjsv34fruyzREQZ0Q6NiepGpws6jSM4W/HhY+3eQAM3z6mJu7bIaHiAX31ryaFcdZyz
VdQDQmiqvDlGOrljJP5cvYggl1EAUTW1gfkxPvmPEHIlNhYUixKfNNOvDur/c4x59yHUI3P1rz+S
af03H8mhX0I3zvUMZM5/OcVZ4oPQq5q9CpiF6a1NFpI23ssmusipMU4tGGs9TDuK/FXwJKb0WBr4
tGRAnyop1+TsZefCSj5MW/so8na6oBwgSoRe8dayyu7Yo11BDAoD2SI3zJyR7lSFiImLvWgjmF2g
JMof0qzPj1FpuWuy0ZBWjrFJxdFWm5K56ZHKPxQtq3X2YjAwzvUKfqiDmdqpoHunRrC1k75d5a2Z
H6TRq1tjU0b/11+UmK/1P90LjuNyH3qW4+iGKZy/3Aualoo5qrjex1ETqpWovfGoeal1FYozqZeO
urbOo3Sn9sUwBB4baMe7JekF+R2O3fDB0FCa61Zt3kxTFe+EyuA6tlN/pxtfQPtFDx4qT3PV5iQa
tY05s+nkDRqcfCpQeZ3+zef5pxPveK4pdeG5upTScsSfT7yLZkL6vRHvwaG8RiS4fg076kg+nOak
sOWxB8CRULq5L5u0o1odF8n7EN3UBK95iVUKrT5ZhypHZiZTSBFt4Tz0DaoWiC5muq6Gtr6VAkat
sojzq5X0/82ncObL889nxfPAwzrSm2kFiNr//Cn6wMVwW6t4L9Pss9A0+wWQqUv5rW6eHbzqGyAp
huHYF7vusDZGhXOMh+hnUjs3nnvOdskYsKz28fco9BwZzk1FdCydbPjMGX9n9GV980eHRJxUAMdo
qh+BnlgPE3ZC4hy0z3qojX1MvMVWNnGwhcUsXzIItin+4VWK+eGh6xq55el6WuTcteFl5P0hW624
aXZa1LPui+dueILkPLTC/lgjlAtBnLftisBC+nitT/xh7YF5BHOIts5v4L44Ocw/ZFKR59LXz9yP
oaL+4LQOZsOBCLiCfrAzJGstRETm29I/zwIuBgHzoGTx0w2d6tGfN03bWjO7zTuzxlAGGVaIqWSj
X8jasK5KOcd/fe1581n501nzdMsypTRJO+TL/+ugEyDMSgOzBVBTYC9aUlzcGtDw1IcVxb7p3BTD
3F1n7ROxgvyh3OjQ6nHw1qCGOFhmtBs0vQcgMyVkEtX0CZLCOLBKeutN9WTJ3rnYPZS1qJAXOydf
viWGcR/N+JSoti6AIcOtXkbObs50X4uxME5Tm31vKrPdZQHhMX6aOVfCQFCzjMmqzH3oG6GhP6X5
IdPH6GphNOe5pbvHfCSZsfJ8CRRGc7btmCBqH834Qu8VJJg5EMorugc38ctbZzsfGZcMbBk2GqtT
rK6TuHzgjE6/eyhm1phMeLimb4Zl3erG1XdNPFQHM9LyTSDK/MR6IH5GFUg/X0Ruiq8cj3tiCbGJ
XHKLuJfNuwNu3W33ALucLxCZX3I3A4s59z5EZ4vXgLtpMxbVK9kI4c4m1NYjFNjqdK4sOFi4l38P
uZohD8px7sZgZ5dWGw1srZX5kQnj1Rnp7omKFti8IXG8+bePJUv+0zXCst92HIkWVLqO+5c7u6tk
okofsqkw58zigDDKAUYe0j5KoYnRSYpaxfguyzJeJcQP3DB82GvGbX+tiKyBz4fWogINUUowB0Mx
Vic1f/IyjZx7yDWRz6TeCg/gZkkLLwHmH2XvXuIqHI+m3g/3pMi+u7203yMaSkjOCTFLzYy85aze
kUvn3EtMAve82PZOV17LKTevbmXg4E2grcsa2Uw2WjbWH1cejXIW8amwOSKWIGqHqwbBBbAL20di
E3jWzXHxFXS4aygK109xNjpbezDQn+dFvG9b8n3Lzn1ewje8jMpYnBfnOXDtBx3p4RAI6b2KGCFP
hunHGWvvolgOECciumdAkuNKK27cbfKIYpOgzviJDHDk82H7ooOD2TZzvNisBcxEdmzLoP3SwUGf
JMJJFxA/oTJI2+lkBy/GaPb33mQsQmZLqWrSV24+2i+tYdpQcjRnJfQp2441xZyi0cYCDaZibVD/
jNxpOOiu0Zp06JgmSkLO4tTLLoSkr3s/SLbL5ymMFptRaj6hMWGEAny6zeDGbwuUHJC/egfDFSlT
S3qFsCrv1mfI1Hrx4XpWwLlqjjUsLGTyToArC98VFGKL735c501hf2IzwB5LDJiloRueI9i11UQZ
cMe1vDepM16wTze7iqmGwT/5RiO5fbKb+tHxkRuhUcv2ZhUFIDz57mMzKfeBKXtOeu/tLTCEormP
3Q3cgLpO9nROaOw9YKffN4QQ3/UsHtcevad7XSAVcd1LPjYhRlrHO2moEdUI68SvkI6y4MKTge95
ZdXa9ODbYEZYGQ6bwM6/4kTQN6Fe4KfLtBxngRhPfZ7+aGFQXDMsuKXJUrDcGW3nPo1tU+1du8Cv
2JX9Bl6LdlBYD3hmcK5FXrs4BBpsqAN/1EkGeQmLeoPYqyNGe6YfirpByzJ+G3uCbrD5X5FV63uR
xS1LS+OAIWKoMQwCeLBe+5F5HW4dlwasae6lLss9s77io2XlP1oKJ0nifzP858B6iyr9mpPw+sQ6
8l6kmX02htjdCQdefMhk96nwGCLtsPS3iRETHpCZ2ms1TsQZpN4tSLoePUIYX5V+M+jdfcIkC7Yj
zcQzYtlg16IUX1exj2Bs3ozh2su6cKXFgXaldRTcrKF8DXV3uI8l6Isefz+nxvb2GNb8ddIO/nMh
3e6u8n7XRCZ9nzHGwNYVyRpzRn3v6LfT3M2Dm+YBw03Ag62Htv+WdwJJlAExjjs8eDXn+6KPCUUS
bfOB0qO/qMAzbyTdcPu7evltqGkdwGdhWKs9kHsZgUVmDGnJKtDs9m56n7DsIfmIecoYTYRBCFeh
2RmfJiJZBzbDTBnI54Jw1Bi4dHEn0bT/iUDYeS76otigwrs1PTIbMo8eS12SGVio9pzEsOo7lKFT
WPlXXC8Ggu06x2Huz7dbq7OcQ05JhPWZP/wZpjA2tAiKOD3YK3Vid2ch28Zl57x61pDeG6KrQFds
zMGRJ1N3FcbOKTjWfj0hGCh5bUzeA6qRh47JJBxVTW4RDxbk2OOKD8qJflUg4ksniEkK4jes59Vj
6pX7cEwTxppx1A669lMQIfI4kip29guayVVwwfaTnse6RexsxlSA5gw1TaDj0EN0LCnK/B2xuFR7
6aFtGpLcrm4ZvxfCDRjuEQv3SX9ljpfuYASMMAEeE9u8LyeCtWsgDOiuDIlkS3f2ZgxQE2mFh1bW
tV+HHpfmkqeHJe/C9zIdl3Ba8jJ2aS27s8PbX3Y6GnnrIAIWsfxha+gvQOo+qrwKad65COdob/Du
CV6QkOBCXMoEzzOHNCfh7CLQzyj/jOgolL4OSRlEKlKYV8N1fgMfW6AOciFCl3V5K1A6MQXC6mjA
EzXMXe8GwXcvK2jAodynXG+kD6nFij6Z2vSxftG6MH6yUBzgmZ77pC8LbNmzR2PfhMEnoa3xZbDG
mjZ/mSCiQqJjLUXwNo4e+jbci6o3bpVETdZPKGFKY6i+jSo89qBuNJWh5cMW01cKj6iWJIfejWFu
ehYqgbQeES+l1TlKTkbO1M5p94YFftfGqFslXn6ZcAaRciDFKS8H8XhckrpMDWHDpEJqsqq8kfLh
MCML6TLHWyvhjnK4GAXigyc6gSM0/FCsI6+S+zD30mOT9MY9NRF7qFI8KVgex7zQ1BY2CDCfYfZz
mFPypR3bEN0QSR+osX/n+jclEHrkBToeHmVsZRTgu/SNaGcZcPOwyfFYIVYoag9B148PsEn4jmdG
nyX945xbdUuyXKHTScpHNBSETub+zy4zHxWxM+9I2R/thuk72WoZKYdG+SCIClv1ZhI96yHnmGIM
z4SR81JI4d2GTN8Dzm2Ok2b+FonSJ4QDbw3Nn31mZAUg2ub7aDSgT2KtJ8iHQhFtolMbTmdhGCOh
gwkxlsJ8GusJ8JCl8ldHm6dYVJ+LpqsvvS6nVSuQkNN+zODsk3+CP+i+bLARins6RQeigxMgjRLC
WY5hQxEkINYy9oZTaTl05JZdF7QjgIwWBURNcxD2L32F0rqYjY5J3Z3MjXKC6EL8YHQZoeVcoFpU
mH3m4w4MFfrO5iboKTxCc/tMkq4Ai5IzYHTRV4P0QKsF5e2rdLoQe6zwnadgdVJrZtYQUF2AoUtX
y+7yYmhcqrBJT9nIvHg99OTiytIc7gLdETBoUnbEQLJS1x0H5A/Y+dzqAvAHBqz21nnVfQYQ3R0P
pDxOigiRB5rgwtK/6DWNrYDgjDUi79iMu70tgLNi+yRgxXLGU0cn/4RLj2rpsru8yO0Grz20Get1
FW6YYoBklOkl6n15bRFjH1nfqJWrKL1RWRGvaWjgNs/koyr74pEGZxEntCDTta56ZqtZPYFD1LgV
uumZdg3PGeQS4Y5UFEzAM12w6+sHJ0/kQzY/5Yi5I2cqNw7KkcG2qaLmvmy8MUmvuYV7YLSauw5h
FnGlse1l0aLjm9oLkKg/9qqs21KES0ioG8dPRerKSniBfG0jKBSixBC2HNpdBmahNp5FmKYPTDPR
Fk5oFJM0I7VP5i9daQ/3HqmPOZruze0xvDRUhED4WdFTqMsAkXDU4tsL0Md6BBsfi1LfSWSEN5Pb
9CGLMLD29a0J0LG0g/6+zCF7Lz8zdY2xeDOjROH/msdztmbEcz7DRbp1jeRcZYH5qFOsBLac1Fuv
8cJ3t6RqQDB6cG3mlLAuz+/NkA57XEXVOqhCXCOU71dGhBuwDmrWKpCUg763z57I7l3giCfT797N
SvXPpkCB5qWn2qALSBY0VURjhKDs457t67rdCC9pH8wBSE9b27chwIw9tSbe9poUjsErXzqKbacI
HyMT9kdd9JCUGxB3AEVr2NVFC4Zh9K2d61VUD+zETbcUHHT8k4r1Q/zTIrHybOeGAUMwwaI5lUio
ml4jOiudjqbQN9ipBDDWAJbzPOePFMneo5toZ9d68RzMxKPeuhvH1YfLkLPuIfgku+R6Om4QWm+n
MTde3EILDgEd5y0kIAeZvolvZRybj9qud4D8BGsi1Z+tIi5IOVd4+J2Y29wE/bLSZmR5ajTmWXVY
MnV/BCHQZsXHshe0Xn0GzBassQLZe+oC/s4btc8w1ttDm7TZIc5SBLUAFNYd8Je3tK377UAE114X
abqvqwR9Yxz72k62eLhlQrzPG4Wb5L0aiubiIaRdWyM2Jx4E0QZ8Ex5IPxEvzvJ9um4u53HhNVaZ
8xEyq9+4jrZWCh7lEr7LxDQ59ojkzg5xl6TTM383KOhtVItUGX5z/QqIk6Jng9u8jzPmW+a3lMgm
QgHBcIxIqliTOhfC6pIPboH3KDD9o0ODbqu1PJ2lRzDkECjCW+ca6cD854Aqyd9qHk6QJMu8e6Lr
zbWtYkRQBO99VW73Ho6W+xTYlA5qtNV6CMoFyaj70UGhN9sSulvevXpFZiEhQxFootzIeodArrol
3RlVNs5YCjWqLFk+zBMBpPDbsefsNcTb3qCmF9toDK0nrc4kJKXgmefPbepnGk8mnBVUT2YVQNxb
FsFmU7lf0PT85km9R+Q9BM8pLg+tiOH1uh0cQKXuHrf22SOIYolwQGK26UY/viTC2XZt3h7rIpjN
J1aPbCjwLsgG73pUme/VBH7L/w56HsmNMRtMu6LLH3Irpt1m6eqkBhvJI84HZLxJeikUddZoiMIz
Hh5U9dKoXvzawqwVYxc27PzUh+AxBjhE9LNYlzNXL95IHnLSAZyA4l6dixJN7bgHWijMijP1XvpB
zUjCKFOmebkv4fcR98yhgU3Dzyf3BkcEgenYTseSdCTd8MdTZdfei5Kku0JWSU5l6a2DVGq7qTPS
G3MEGugAwVZwENyD5XUhOMaA8W4uTBZUdo9uTxC765TrMrAUTw1dOyBNfgODkVytOce24l/eDA0V
oOg3bYqsh0ozUPg1fnmsqDwjlJT+I+FBaLlNP956ogLeW1sWpPrxqZwzLDS/I9RMU2BeIRV7jnYK
OsIieSM5Fw4iWwYOVK0wBlWbP+NPmGlN5RezzxidHXgODBrVuldMcWmaaddlM2audmXGOu7tYfzi
6xAo41pLNp7u7Zwe5+UmL4ZPoEvQwee/ZhQjVWhWdUwZo+Qlyzpi5CJFlYdxtGo8b2Vq1bER0/Rq
VQcoBzSShh6e3AxuXjbpNGJM00jh0+Nu4zWj/lGbP2iC3drJhbgWu8kZZy+uh/lKVAyFd80JFINN
+b1OqhMOM2okVDTz63xIIC9zzuRo6F7wGFFj3yW5+pSGGX/F/VofdBMIS1fLTybocJ0CdKVtEpxE
IC0S3uhRode5TyQRbkI7qB+zwKfzQt7VK9xzbP/oRRWjpgzJh48r95OmTLemxxny2E4FKexMxGlz
nejjRo9AhXDwZ72PIhPNTDen8sI75svJ7XDtk40yUnl5Y67zTAXNv2khwPJ5Qd/bAPVwKvY7FHNU
i/t6+NrgMt3HsrvLftC43ee7J9KzV2ssWWb9SAT1BtNF/GQYr9JtnMeGxekaSCkTn9Jzbnb9lGWv
WIH7lRiCYVNZgTilUyGQMHT3UXTvaLCwovadfoHwfPelA4l8yN8ms/DeU01+JpE2/aDxtB0HFge+
cW0MkKe6U94D1XbPrQ2NcczhMSBwwa3kqd+izpN3iYCG1S5iIs2X2ilHfmPMT1GGxcH7HjdRdOwI
evK4Oy8oAfNL6bjZpQ6PoolZ1AWEjbTdV4gu3qGFeHXuKgLPlj2bKwQTIpo3yl7xuKowMXEOJdIO
6CbaiAvMVBOCfSIVXhnsxImS17CtYdNtl4EicWbzQFAYlFW73wY3te5OWhk3KwQ4OQQOl+LYdatE
q+CjDdyGhsjNUzZQ6EZEk2CbIlVEDxt7a2J7+qzjI5z1T8No2oeg6tyHwMa4qdGBn/vgT63k6cu6
B4EzK4oZGpswZbuZ0nL3UrO5iQdasgy9DKoNc92mi57AF1U7d6jXIbLVXVHGxlMRGuPO88snwB/G
3lEOemXyjCeU1xcbnZXRMwMsqT9d83kjhs4+VHNhrDbDfENL+hIEVvpQxJX95FfldCTjwiCHtiYx
zcACai9l1MozjhgMb405R4xkI0VHB7Q8HUiWuVGMx7ZwCeOMDeObMnX1LAombjjSvQ2BHdAJPew1
1U7XlDiPiWU+GA5Gqjg5pFPb48DLHnNzVhd2Xv/kdROx3sbFqZjhS6uFPlOvVWdp504SZBHqpc9U
cT1owM6BXkkMmrH7peFpuBIY8c+l3mVPmMY/q961zhZkiHcmHegNxZxmHaP+nfkpLNbXmAZdQSAK
NVc4Pjz8Si0lAievj7hbz5E9Cr6MCsxBj0J8MpJo5+BabapEnKfQpWQt7mIaW9KdRxpoqi0OeJ56
eAtV+gbGjqU0YR901CsIRx0LdE8/0ZKP1uD3iSmfx0vIcOk5IRliXbhO8WUeTBumiuAx0gQkiSte
BwxMh9oyv/EYJ3YTj+1LXjBY5516MOaEQUUeLGSUMFXRMVS2dk15f7gBbMgTuJbITJXG1u/tZ6qh
1mp0PP2LIjvxYEdUvzW1a2UYbjsCw3YBAPINfS3EIb3+qbSkXC0PxiiQjzTnPqvcSk+FRzKaVvZy
rRd1fQ3JeT+iGEOnGMX2WgOcv9H18FC7iTr1SJbxe7ImUrnGoOxjLsqaYBuRr3T3ozDdBVlSPUxx
AMJ5vgfaXj8mtcbMTwsCakT6Fxvg+AEpjHqoXAQcTD0/4bVpm8kL1Ytp5KDr+Aews2Ria86NZdrj
u6Ewg8MwkfzUoFe9p6HnHnwDgI5eTb/15RARix1pMOG4dJXIHnsmLHs1WvWJfC/mvELQEbALrDxz
3JVtv+fBt4hKJ5QCxziWMvfPEFEoBTt6BxkcdDZm1OfUxndAUQR3ViRflSQjsIxR8vIkCXqNUIG8
H5FlYeXTbPPmhNMPwnwx1SoUBgWyRtYHeFWyeCAwfaz5vxvLeInLxn7Ch+kZvB9DeDTD7DZ8R/gy
XkYqaoXnUtzONGT5Qz+cjLQ5oSfl3+DDgXQYbOhohMkFUCng4sziYx29MrA8GmHFAw9pK1wlCeL2
1oOxNqZEjZ6zBCcYcTgNRE3b2tbDcGKFp/aO01pPJFLyURwnoS+FyQgej3PxC6qPIIW0AGd6T8ot
wtkAKaigNKJXmXx1pJ7s+jCzttL57haVAKYguVPpre/KeWpg6FOLx9MK9xAdygczwhtA+BSZNp0H
W7EAR3exR4vJKu2yq+XpEeVblzUUtSp3KssvNEdWEf8Bak6/4+Ogu59Rd879SlLyjTHsLNUDvf0G
LlG+laV56CPilYFmYiiISbrJJhJUKSJIx7BPKjPkvQ5NdArUZDqaxZsiK77glR73gUH1rtaHk0kU
9rFXAs/dpNc/lm6D1zd7QSWZelUTPaDvPaIT0C+DDuFDldVz02CEyI2mvtkxAloCjWErlSp7ga7y
AMM/sbUnRCzJQ63hPNZUWz0EcE6jEIxbxMDykevWQzyG42fbxUThCsoKcWmNm0SDYxdPI83a1Kle
XVBZykArVerWbGBlyBuDtgKtVZPrN3+nid2mDyomFbDymVuZLZHqNknrssj3wk7dXddqIEKyqb2h
PeD5R10Q2xWoJ7zbiKVb8SS+c/brVa9l/VlIZrl6Q34oEcPgUyw84KD4DBsmkp58TYLQ3JhhN5yZ
+kTEetEHMCuhvQBSGdetmoaVh6tvM9Hs+YJmztkSdo3N0rxKw/nCdXWPPUp1g4JDxtfVo5uEN1Za
dG6EKfZdKdWzoevWVnO4m5zSPRfo/uHI42RwxxkwWgJBBiK8mqbUOLqpR81b/uh57ww2hXFRukdz
NSDhdmlaYhjYiHi284nIPAe6RISa8lSdsvAroMv/z9V5LbmtbFv2ixCBhMcrPQl6UmX0gpC2tOFd
wuPrewDndp/o+4IollyJJrHMnGMSMdgG67C3mfnPPH3KnL9IC5h1TPIU5yxAIhH/CQP8kjxb2TNJ
4gr1i6vtFVtD2jtnzNt5/92ENVRh1MiFZid3DcztSjW6aWuZrbGzfMxCJTrXlQxF9ePoWOOvMuFM
aRpw59WEGRqJUrdTUsnUyVdaDzRl5+n0mpGvTPuqJZsSknF+YwTC4hptFGBvwtQapycZlMBwkrNt
R1KT6igzkdVUwBXzcEPIofkeaXDPRv1Zh+k3xtX6YUkhH7I3f/r51N0nFZKzGDTcPipyDoLr4leG
a4j3rJK9FNXWDhYLol8gh9UdJVHqGcL5xGPL6K6uiRMzmdHLyvgJde6bqRdhAsCT96WLuZvIcGKg
XdpD6LQXPkn/Zg5CEaMujBvrgvIWYcFYW3aP0kBpzBcWvBF1PuBPbl4CgIH+5WsFFhY3v0O3Y0Zh
oFTax5Pm7vC1/WaVN+Er8p+AYNPPAF3hqdMrsc6zKP1sddMky0k88C0dK1W1TpIK6wQBCepYHUxn
k9jp/QRw5jq7NoX6oxhks1JD3Me1U343MQh5xnorA3jmDrqgcdWryQZQzLq+QsWNICH3BuhjNUOg
P3psgENogIyMMEJtWCi7Tu1mC7oOsElaWKfhU9hTIt7c82oPUzq30/CLZI4Hd7gayxtKE1KhCbYy
261JaOsO3QIOrvk9Vtbi3dgMFn386ZulKo3t/GiVIErZIB2X4sycmmaNRoZee9aphGOZvZn0Yogq
zKOq1ME9liLaldT3xCWRJz+G1SOERqKG9XgJiZLwBPA+FhDTeywqC2mRQ6h66pK/lQyEDYzW0a90
lr8s+EBhd4xHyvHArc1cW6Yrd5ZFQ7zKbVPfZSIc8PJMxh3jcXuN4ma8+iorFp/QUVytsbxwtlQX
h76EE8MhzjybfjH1kNvRrru3W3RvxzfPZcOGeuwSB/dBPXPqVDhadoVNkYrVf/R66oWBVu7+M4ug
aXQBgtgU/mP01yhsdQdlMWOiwzo8BYjp0SZna8HcZU8Qfbpuht48pUFdvhM/P5rKC/z1+MznC3B3
SjfdnLYm58fVwSNKvE3eHAJ9/OkyiX9QmUAOSLPmFRgva0Y+Zprj78j8lOuGguSMX1dQMmmtF8+X
rP6bB+lhLLQMUztdvNKGD7Bfv9ug/hsmTnHNK1/zwHK3cyER/6D5Ha+xxTLFNdAnVsotKoRCSAkX
3WLD28amS2yUOQ9bRLQh9jS4MgmdGTCqfdBd8rTKGJwiA7YC4840bLPOdZkoJ4k3aJFHAO9a58N5
FknxnMiduZlEwE28WqtgzLu7A2topTK0PABhBbGqMr91Ech1RoIZaBm2WL/J9oi8ss76w2QCAonM
X2D+k7vj6+7VoDBS/OwB+kF6dUrm4qLdiOGmXwgAlXR3YODL7zQyPhrj2Fp28jfzLy7N0FuWVngd
ovGDueLWivPvXgzdI1miDcy9iSRpPzRC+TBnJFeqnOwoS+9EKCteTWbLRgyvDHESZIzXGEcdnP2U
KZSiNhkNQ40Vr55//pZ8tZPeNT9C14eBV9ZftjYGp6GuJXt5Hub0C2tOj+KMIlIh9zZC/8AkbJUo
l7rNWHv71K0jBfMV0ha2dMmz5cN4+a60b5Kixp9m06o76ffZwZZWiHTzu5i/7Rr23gLJkGJ4ODiE
UuNod+WjhK/3aCo0QL5T1SvSWz5avDTHJvf7q6llCbpeU7fPjNDBQX5mKn2x2pXE0SQ4LfMu9Pdi
rktxOlV0eh0JT118VOIg+Hf+wgw7eDuS5YM7MGH4z2hJMlnipQCO4nfnAfbRqXZMWjXEn4Gi/sxE
G29K1SS+vSASa9RY+Gi9ne8KI9UeHWsqAqCYynE/3VZGVsH7ieWHNhZYjovwMvog2iO7sUGmR85F
wy5BnhR7V9V1//hWLx6JzeyfSE15GPgXMKeP/+qdCjXFqXnnsFmbyzKEAOyI2qC4pHX7F4C0chJo
SfZtZ98cQ/sa5hGiIcBELhd/So7YiqbDAFu1A4TCj0bCF+chObSlRGajgIUEbFfcjbBZKbqeHDE+
gyoWntvkaH30DNqfr/6T6Dl/xJn6iwEcY1V3Q3FobVGicCv1Twgra4GLkKG2ql9KpcG2FMY+cgPE
Gi3Ghn1VmTaYR0kEbVAY+1Eq8YGa27n07ldDyPhWBRG+s/0w2VgtcwyjTjp4HEX44qcvIt4mmWUr
h4z5MvKKHNSYXo/fqinOemrGv/Ra5q+qSNOjBEW9dXD1b8GBaIQWMQJHLJpDTYq7G6oFKG4+KUmJ
Pn3Ty/EDE4oKpOgIYw0edEMCWWD5cg9RrT5MlUYSSBeJTWYMUCwDjISuW8X7KPjXnyR2t5KUXV20
P9sNRpfxp+5r6E8AH2waw/zqZTOeq8IikFxJYVaEtXIzqsuQayTvMT88T2ytzyCXxTZQy+qjtarv
oC2nbd5kxTFvo2EtDdu6OCKKbtGM9G9Eg09IlyNAFcOhdu7/MGfhLm7pt7iLavArGp7TUr45pfW1
3SjTsXOvtdYHH3Qw+h1i4zPi/37MJFkSuMYtZlgzK3vYFo4YnvaYhM9p1Hdx9yRasOAk6MmFFMRY
VJZFkioC04PVIXxtycmKx5DgGF0xUANhXhZN+LuLbAz7SGQZCaUMt5uxPbGhNA9E1V6B6ep7Rj/d
iYR5Pr4wG7aG5bSvsccQj9JFXuTckE4VaceGymA6a0X3VsA2E6Vhfug0z++QUe+Bezg8erfeZYaB
Km8yS3LHsuJGviSrhbwTc3hrueMMJumpM8N9wbu6hYFOQCmmOGyyb58396bvRudh8UYIsmBY90L8
K2bRYq0nu9HCzxxKjMAwzn61bNfZpNfKpfAK3Rn2JTX5Lrfs9h7W/VMvRjZSMQnkSUb6XMgeckU7
yR4hyZ/ZZOkfYcEQZ7SbdRj1JYOBsiJXwMw2S1nRy7+dSy2N0GndUA9y91XB6pPzldg+iWKLkC6q
8mtlyB1yqfysmopYwbVQj3Ridw0PO7qz4JMnwj33GGQDa1KJuTgXiH/OiH5vskmTw1CQB6a5Wns1
oWQkfGyAPRW/UbIEZ6dDtOpY0SloDfUJapa4I9Nw9qNhOqdJnYjImS8FGap9YfU/tJODzhj0V/9P
6sunDquTYNroC1CmtbJTa4BbECdXhXDb1WYYxHDHFjL7NlViyfro0uhEqEVFpKyqHEl4jI6qAoBL
kmtz7/O63uZJaZ7KpTN2iORbRyOYiRosajrmTFDVEYAFqpEzuV36kd0FRLekKq6UB1/M9a21349H
v0jNO9mLEGHM8mfdmP4FTjxKMwj/EKJ4lSq2EXtLK/6aTsdLrao5t2dzG5eo00y3Fx5CE3UF3S78
jifKyqLh08t0lwwGws+kNAmLaEmM4VzYty5h4607wo4x88987A+D0ZBDBrWds03GnuqrsddoEaDC
KCMK2N3rgRy/Kh2S2jQKjxH2DU6FdjZSlVxiHbq8burmq3LstdUxUfELVAoip0nRS2hXbiRrj0X9
akgkJzkYAiTB8mX2ZfUcFJf4i2gdXEKNFXWb9aTrVvhUk1zhRS3woSrib5YKACslRqOkJJt1yAXC
W6xnOCXwjU3aML6qsRnXScWYK8GCukk6xTkzoYSMYqrEzTLtHId75bIBsRXyVsLhCqtzuKLl7K/o
0lwvV2pqF5hhDup2mKXDj7EzhxeRb93NmoObkjSpvkG6iI06lKzGagUOG5JNIth8BWjdqA5PSMS5
xlIW4y2HmdOU1DFW4dws0nfwWgmiMFAKvdKJSA/3ENcy+h3JD6Hl7lkygmfv6HthFJm7tBHYXsoc
UdJkFldR8uQzZqj3Vg1pn2MD4ZGVNVeTM/+ILMreAbUtYXHq7q7sMVfwHG7tQRZQjhxl44/utObT
jNUYO/Aqmwz3bfvQqSeFSpDF4ylifgvTN21WxMLPkcRcUAEQ/E1W/CGhQGUUMFTXKpHQCCDbW83E
oKRYR4NMidnQca/SM83Mzgu4yuFsGFa0Xd71QwjWNTW5BYjZVK3H7fARmoyynJj/c2jF/N+d/jJS
55OB2BJzDJbrYhb22wlQTrlkwDGvUIc7Fuq3wxb3AUCKoJOPpp21b91nXROqNqRy3HPXgNpaAIgE
10CZE1mHUJM02V0NnE6iKsAo7V8rK+j3BB+iYlHtn4Gqtu+SUReUJndFaYeWgRTmbeKaO96yjKTJ
J9iMk296fuxgGwc8Qd4Db9epwQpQWFeTGw7Qi4SBTBffBpK9zkTFotNyU+fYqc22scqSNFeh7wHY
QTXSU9hyRgxVXrKUK617PA7VsahZzzRVEHgcqtppIN5H1aIv00UHVs/pxkG/DuZZf5HWHrEL4OQ1
Ib20NzsYpzPWgI2i57cFSyELtWrmdCAbjOygmQ2IYxTPTH5N0oNK9IhVUmFLsdqSWa4YvxTdrTbt
PNRpWBmcEUh+wB/Ztipv/6oK931lpPQzo0IIH5CBJKp+IZhIj63jqUzD3lPUzWnULFwVMolWU+dQ
SRnBZ+fQ4CLBl09NynZVTVK5ujwJp4ZPaSV608vDDAq623s2ZqKrIaA0l+Fob5ZONJ76lieoh7XA
aB3gdO9hCWkP7IdQ+Nid/inHHEO7BCyjy3PHi8CNk/QlI0/YbkwqWR4hKu2xGzM8xLz92JeNr0Fp
o3Olt2iA+4kJmt2gK+HdsnWNITwnNQFpy0WZH5bo4rBTGFBYYstYdYbPZ7FOKW/d9o9iGAXRsiOY
Z0QpbC/sFB6DJEdbXCDIGfuBv/dzIPkAaVj6g/UzRkoNhHzSGQB3ED94ipVvbWSJivj2yaz8LFKZ
ItrxgaaBBPn0az8/9GWEJmB+2Cv2V6DCdNGaDM6wGw43Qg36W5vo/W3sye90Jljoyy8s31sueok6
kMgfcqFtBojqULnvziH3sop98KMYit456cuXIdS/gdG7bwJJSfsmiNhjQ+tOufMq3Ml5dVOmrToS
GU/L92jxokPqO9baNiNg5VnS8sKCbyVmWygTLB1AcLoo2sei72Qga5MVDz13eViJiWN4xmEolNQd
794NgxSsbg0macMJfiSFdsQz738nES4dq2AsFWEtDGskHYWPDqMZlFOlcfDCZSiO886FuZl1iKH7
brQc4e2UnAbz02JVTqfddh+x311QkkY/Uh8qfh7BcRTMv5HxgVYeQBApml7tJrdcu2nf74Azh8eq
qtX9FAOlykZ6Q6WMOMYLhpTplLB3pFriROO9NzKaY2vnX2CjjplLkJhL9LiPqsvLQJkwVcj/xsKI
1mmgd5+RPpEXlo7PBqP1qp5gyECJL+l4E2uDkwL/FNIOL2/SwusIXKU4ac/sFPhAAYDugyhfh7lB
2LY1EUmivCpVVjD80KssF0JP0AgRQpEmzmwWtZWH1tQom0OT0pcb65aMne4ALIm0kGiEfEy2OoRb
Yr7bediZzWNPW+NJ8sP2Ymvm8DOhcd0kvmQ0BGiV1EbIKxrF5oG2mULGkVQsbqjgkrIq9DuYThQ/
cbnTZQ+fNgq6HZoHi4nlmRloDsiOybJDnNhuUhz9og+mewCx8uJtQ/ZM0//GFvg7KdxuheKTrKAk
nl8TqDdCGa4a8g69rsoLfzOLlUNhsUjhEwHuu3d7NAe5zh1FQw3mO4M1D+y/rVqMx8yE3++UwFXg
DSsXjTroktRH1VLdkBgXg90FfNhVQRUzJlb6q+7JCsj4PItW2N7kfqUqiho3q/w9CYD/ZqpJhip5
wD+GSH5BzDYvTe3OfHtr2CDsYCg475RAn/nXMK+D2zSFZOGq2VvECSnkEihqIMuLKMorvZPtqVn0
4RYQgwmh+6evEVbETTheKqOgCxiotIGVUKvGT63ui13YxOaGKgM+IrvbuWy1H6FN8QVQ3joxfcW6
okRfUIERjQGPOrnUhpJmm5G1e4vngkafCFTzy/1IDf+xKEAqxGc7IxO8CjJAlYf36mWSVsUkG/OX
ZTKbESQOQ1JFfsk57TdO9iMKx9TLLDythRkmP8cw+eLeFJ5wVP4aQ324W1rVwP7nTQmEep8mPCGE
DYgrclB603RnyqY+OXOjK8EZrQsjQGQOdm0lUVYS0JXyygCCPEDtjNHUIogExYNkjpIqbTXWk6Pe
IT5284fOpDoOHpZlkF5Z5NdvKgzxxi4L8drqL0SdqKe20tCJWfqdPaG8ZxWbTAhM4yRyD1UTMDos
wEAInDfHrv4jqQQEKYPc3LbBoK8EJiwLOaesmLV8pCGY1QBIGRycd83S/R8bvBIEtlC7m5k8aIvh
TU7ZTdrYh5YWnI63gZ/zHXLH3Gs6s8H/+23bhfNLuUXlWcIRarU6+GoNMimRJuavOAFUDjdQuU61
/8s0sp+WlrLnTtC7BqECZDhMtZ06jNoO8Wg1Tc55ueCQOjLjDwjxzHpPyjl0lLyXYyIyC9RN+C5d
nCZhJUyviomkRih5rPFEeOHk6pQafEVviecu7bcJQ36oVeN4I/KdfJcE42Dag5MuJb1wTupnB27H
i/uMDUTf/c9Fm78qkIligAWCZ/yI3LC990P1SYLSsEZhLG7LRdPIIQGNOzBMMe17V8T3cV5RQctT
PD1ntpW4tXtqbIu4vqltoOq1bElAM++DSn3i1aru9L92K9520P/b9r251wBWYqjKy7M+X3w/0/d+
UyAG0sgLd1PWY930bNXB9TRLDdcTTteDwZL1qmbGbmhvHeb7P91EsgbZvCQamH131hD7nQydoObS
GaC1Txb6v6RDLsOaUvEa/CXxxkmdWWgkP/LQGvnJi5Ri1/3N3UQ/KYY0ThN7OVY485coG+6Om/e3
gF4fS5Obn4w0jL6PpVXF3zaRRCfIdXPkUt5eq6Kcz8PkWHV29VvVZopz5wLtKM1twqb2tFyUxHdO
uUFOkytxphM/8tdRyF7QQhnfhBDxzb7oesMOBc1w0Tx1FZdeG8t6K4wgemH8OWl83sohoY9iJ59z
EKyGiU1h7Y+BV+kMJJFqEAg1Rj3Qq3L6Bo0MQKQt7/ZU94cmIaFVBOCnWuZ2Zyi1n6J36mdr8/mO
VQK9l5PaMtp0UzBTXFu60M5Jb86zX1NHtdhqkFcLiaqGP6aRMcMEOrhXWfTLylwM9VBKTnlPQ2Yw
eHkk4t7gfNuJxKf/YvTboT8Px9+BlB/fvIjDN8o8wENOCN3cgW2IrxN9Wdp/Lw2iz3p1LQMz2kTC
Sje5L9JfUsDKt9sQCX427XKiS9ZkNU34b2oDya9mnCMgIetcZ4HpM23Jyn2plcGnpPc/pIGN5wVz
WRv5cms0HVR6jqIjUT7TcTmPAouNDfFrGzjVOzlXtDWt8M6HYLjrkvE76DWSh2eZclEHNKYaYDq8
r/naiO3pKPz4rAqnPsRD3720PsboHAzu05oNVj43GiRLgCWMYZJbJ9XWXWkHF9XhpCzaz6CpMNaE
jDlGbtefMFXVwTReadJwS1CnxxgR/UlIkH1wkAQjBM6Vn6KB/sf+/8D8OnsayYQqeB7gMW2JP41Z
TVMkH/qE8VKApNT7gPxCIuM8NFbANu0OkGIKk023fuo9tuOpw3ltMOdb+woSAoE3ceNje9wso3E8
Bn/JLoF2oJj8zxTRTmtEYcEmqV0sp2nzzNqheTY28ASrN1Dd6jT7g0Gnw+opA2mqhV4fKqGHjCfy
zFht1l2rkxvT9tTdmDI8JQJ4Zre4fxWUhKizGnkpIvp2yHDRPpvXX2perJnE6E+XcmZtqISTwXex
aKHmthWf5vegiQ/uP9XcH6a3XInHNXI5YtEDNQFX5OMi5hYMiscgcoWotvCSxgTmNJnBCrTkLliq
8jD1uiTOPNWuy7cUxzYPdokIO+Elf6go8hGuh/1ajHjrDPc1zEY6DaJxxcqGUTo37cSwiGf8VjUz
Qk0a/ly8zd2ILLfkEYhEHC0jVVA1asGTVL95jjfle1ZG4TNCc0kF6qIrdcOjZvJTtarDp8QwuTOS
xXcAvdxtLD2+Wuzt7lPJezZNBvViylrzVHphnv6p+xiwWDe+RliW0aATiJ3s3jEUQ7EMwSZq8n2R
WDljObU6l76+N9McU2Aj7XVod9FXMHgEzhebCcn63lJz9Sj4kr3muPfVavyyjNgn+657FawZvEUO
bQfEsfnpVzTE416Z2vSp+lX3sGO6RCt9Lt9hKq4fHXxHq+Whm/0dO+k8WCF5Uag6X7WBGMVGWL0N
y488B9JBj21vQ/lBZyZ/2zjdNr3TAJAD/rxxtIQyDOzSW3fqNbSF7sOwZXAv9e61PEJSjhOEGnxl
l0p0kDMYcwjU5k7L2LGnE5TqXfEUZdLvcXtvVN/HT5TU+qXWALFpyrTLZAPcqhn/XQ6myMH1nc6j
oHgYomOoZj8oodTn6HTdpW1nFdl7KRCXC9COjWkyLu9QtPEJRqLMzjDBUCaNfdMTeoZxG7Sm09+U
FqtjOWsbiwaxCurSp8i0dT+rN9pakCOt5z4BARSH1RzHGBbsIJVg+Cjt+BHHhcLNgSp7WU85ql15
BrlPYP4M/GCt3CUO6Xagv4l+SRxn38vUBDbhO+cgGl3O+dFrXKf4z7eYqrnnbr4sX5VFkDIu64Gx
VqrNXRgXFjcR+6qKyL56oSVFvQrpUM9h06JeNlBh+HXzY4rVDundJ2sL9zqVSeShlLi57YjlOHDt
KweNDTYmS1nUWvLhEL7QNGxm4tBRLwacTVRmDedum6YgMoOU9TdqsFmBkWb1p2q36L8wHu9hVhhr
CDCOV3QTEaOMBG6qVl3U1m5/aCVbapl06Y48yfxXcs+vxmP4p8gU9uxBHTwyoGEPDLpnHRncOnKb
cp0UZFTNnh69spI1rKMReqLhe64VHAAvW+emcTcOlOsHbua1ruj2xZLs1f7DJnBzAoihZflbJ2EK
mqUFtrPONYA4OfUfLbOfDaTAc84rsKoquFydg+NQcW0ThrXa7qp5Qts5hvhtEQHoupbvpWPGeDnP
hksw67+a2rF3KNrWaEvSf5AowXLHjbQPOdAQzFQQe8spW9V2w9CFA4DtXBFv8gIWzThig+EJz/P+
2Cwgj7YFNB9PPmZBmAdbpnS+h3vaffvjfFcxXpV+qCsei9kyhetlVlIq9GHzytSv0OkIp7sJRo1M
ZoOyOqeGG1z6oTzhxMEsxKpIKNqWJIb6SlnPZwwIhYAg+8mgVPWQjfOEBzYBO4GIjiXShxcRlGPB
z41TpldRf/fNCbjyn7btnmVrtRwd7aTu8miiv/CN5D2MrGsnzGVqrLp7PtTgSooIkw+7rYNa1S7F
BZ8PYMX/sgxIiVVmtMVhrp31pVFF05nciZKLV5qiG2efNm1l4z26LJceB/RKFljjMUz0P/yp/tm2
Q/xP7rrDPSuMD9KjHRiEGpmvUxF6JX5hAq8MBTdR0ZEyPssAx7LcWRpPFoobHO0yXIsw0J+T3fPE
dv6PIM4uIsczato9M7wRPjVZtcGRH358t6H1J0bUQn9Ul4QoRz0jiZitTaK15+YCWCU4qaIwPVga
6r7PUVGhrCo/MTRDYMtaRsRoMuokJL6wcsOXTAxUXIrrn7QIn5QdlJ9pIiGqIIRYqW33iS2bYWti
J1v0SsF6smL5qWdxfPDrNNiJWHtMOVj6LkDRpJX/c+EnnTwr69JTAqblP784VLxJzbQFHQK8YGWJ
skQMxWX5KnWcC3PViJjbcLigVnKO2Fq95ZHCXTsBgLPvY2wKy2VRH//3YaDLFEQoeVyFbslNJrPc
OUYBnF6wG7saANYl0AGMkkN9cJ4Yk7UfBFuapDCSix7JOL0SWlj9TysZVUFGnzmal7Kd4DFMVcJm
FmLb//qXB86gI8Q90q6RPj3Ne0/Bv0He2z/QvhUrYBkE0NXZpHqkSJBEafXuwYKKeDHS9tOVpjy3
RqqzVUUBXwFlXh51CXMwGaPm0N0Pa8q698hqjw18+FwetS7r45xQXm/ZRVJqvfi4JUesYSdUyM1R
CQ1uZySu2+flYsJBQGOerDSz9D17AqthTNgeEzozwU3B+fIH3TosH0q8pth4x1DZyFFyknZxUByJ
396yTIueZoRH22Eevq6hPCTr2CRR0Nej6pCWafSEAx89G1bnvmYWG6du4RiUHR+kZS9qxPmlKkfA
7///w//+6vKbxfwJqf/fb+azjwSAyOy13brMJVFIXmP2IGu3J7GxU4vh+t9fWH41AyYfJlN0/l/f
NzqMd53wEDLW3nJ+KbAG0TriM8Bdy4lVW8GDRjLaTAT1HfCSpFRyGc4IZxh3dDvdIwuSTTMknddq
TYfCHvtK2GvJqoxqd4c3Xf2wlQBtXu98p3Cjl9Y9LPMBabiFB6OFhp3BusXpZRCip/nX1vCdXSi7
4mV10GJyjs8/KTpNjWhRDyO4y13tH6Wxw98ldqKNaBh6YBwxD1OctKs6wCmOTohCz6890jLdaz9l
HHoKTVlMtIrCZnKf5mF9rHIOSAuQ1NHuLQMiSllcDMG4ssptsNZaCvFUZ0xYzi16awb5zeqzm52Z
0Vu2eyZlsE8ggmxEZsoHUry/bmR9lph4zsCKp5MO2G4HBqq+9RFmG22eOdlDTiqFMqnfSYX+glX4
3Y30DEsyoT9qJx9GRKgM4U6sImZzRJfs0BVlIfSJdKY9KEp9dONEu9mQhTY0ucE2RblOlkHjcBcH
lFEkJjZtdL475FzdVpNEIDphj2vbSoIdtUzLaJFR5X/Pb24F//hK/Zc4zuySmnTAw0C8zcCSaV+b
UP7TyvS3ZU0+VxEN9W5RLbv+aGGxy5w36AvYRMnUPAxEHPuYeafj6vIeT87fRiIr0dKHXjjNPBFk
pg4o9Ra9lBzVNjFEqHi0KPjMChRpgMuwshAwc7EFiQJZFET7ZRWUTARElVoMrFAjcixySIa0bpzy
xd7QqChJ48l+Ki2fz4k4ljGILaQkLfllJsoW9AEhQnz04qEWoBLKR/Hiv/J2lCn89oX4T3cWU827
U8cQDwUrWwcTSl5bM3JhH6Vt86JOH0KSkNmVUfpKIste902BR0roMf1gJx6AFdt3MPj/OlbW3oeJ
4NdwEAcza/+k5Rh8R1h9tgoHKPj48OoAdbhwupprX+VmPhtLS1ZWtHKCdCdFj+7LBavocKvkDrY+
NsnAIBgwwsm0xe0Lj9GP4rsyX5bfC/XmYEYKCpn5jy/fl6osD5Ngi7L8XnR4Koh24o5NHaRHMRBF
58ox+owEOaok1odeJZTokyB5bqR5/DDZ3vyo66/lu76CWpU795uS4xdPF5lAjeqc4h7MmdknpNzU
SvFGC6eclXD6bZqyfC/fquOzb1jyBQ0DMMxoMf2de1Wzpedi7fu7QUE8sG6jnV3km5WJ8p9P+dxw
/pkT2n4RjRSggUWdBSGhfwaR/peDXPtFVYypP66TW1ww+rAdz+x9yOG2jgknDhkHGqVDggfpuLhJ
cn8n5pk2pjAimez6HTUR5qzS9g9T1dVvm4fbadIYdlMfLC2eblnEnZcmusG8OiHNmDBVjO2WfWh3
5Cwk2hYT2CbKVRwUZizuy8VcqNc1xPV5NLPC/zruxrlZWC5lC6ad4bZVuj71PoYlYkspnXXZbZgw
VewvEYTiiYWvbMuUfmVxOeBHJhM7slmoDMon9dUvddLlE4gQIV9+Cj3D1SzPTwr9VQn6YyH0bTOj
UvzCdndOSJJkbpXDBYUWnuOKwBEMQackMfX7YPbPifzOW2ZI6C/4+zZxHCU+bpdhPCZ5+uGGyL/z
2NS21WjZJ0UMXKKgP1GvLQK8skvnuwY0sqXYX5R5tO71lpGf3HWZue9rJfyV9Fgg+wLpfFDNiZl6
U3tAGWqvC0yShHPrthy14WB+xy2xMzncGaxqWHliLyQEC0svhAzX6MpDYjZ7Is7lttIZskWJMq2W
v06ztdprCwKxesZSpUErtgxltRxACf2Gs1keEjKpbAJvUQtpU56dScbY1ZP5RVZT/kunBUWX0En0
AziuRE2qjCo0et4gAPcXQ6gbhJ1sBFFMTQHUbpQlZ3Cc1N5yEbgA5kQ8NAp1CSpjDJwLk1EdJkrq
npwioFx23E+Zjq+UdcNWUPjubHPqv9x2r3ftoe87+zUyu7uSvMv6eEjNrxxc4sbCmnE0JZ5aGRGe
BmgbIj4EDyTRwXAKdJERP8Qat2M462qh+B4rqMkIb8PzcplsuF4hajpEAErAoMAScF5oIkpfEKrX
FV/IltjvxbV1auKpQiquiAMIAJgUugpxbb6wPmyOfVBCnyIMLytHJILxVOZbdYSCFCMw1pFfEenZ
QB9SXf3QaKqxHbRZw59bkJwnDEE6YoArrgZWdp1gpAIr63ceMTPmvvpVEOu0Gwo607Cqk7cxhV94
gatTPOQQgJSYqJ4gwvXUaKa2plIw1mpcRj/1GvNcFWjGfSCM7OiM4VkpKkJppOivxMSPBxaL7hHA
OS1qCmPQJhjs6SfZtLYDd+C2iey8nt3VCF5ChldqvaJKZYKKR2CV1MF4TzukdWpt/FMVhvOgW9s1
SyfqKxmAIVTaEYmOG5MUmXOY/yNsZdcGmNaWN13YgEBLWvnKSxGehZi0fe10VOFQAH2zMR6yaJyD
PTYvPH7EPlSoHPUeukNqEdtZm5jB2BU5l/D/MHZeu7FrWZb9lUK+M5veAF0FNG34kHcvhKQj0XvP
r+9Bnax7My+yGwUc6EQoFI7c3HvtteYasyMbsLQUfzCEleR1fCOrLHo1Xchk4I3qmbYIsBBZ9Lqt
aLAetu4VrbtJO/PULZP++0fcLW/6ZhSh59IpnbvnWRSoJahSdBzD5ZsOXvVMuEKqTOrOsK4xdmXj
Cmmk2PKrovJobDmv0LofFYXCe4rGSDHZxY9xih2fYMh7CsQatc+ktbNF7IIxLlLPhCZ0UGZM5vqt
+QmWsIRUbjlqYzv7k8X1rCYUuYu+dJsFQzC4iG1gmH3rt7hi0gxRHsYxH+7WFEM4na3FWM+Kr267
Ni2cEPkkWR4MUfNqNbK+N0P+vkIj3mKxAOprolyNVDellQupWjPgMZ2rEgmlikYavEGultowNBeF
RtY1ZAUraxSi8OWy808MDl8fhjypTApPhbrXlV7Z/9Sv4yqRbFALeaC0in4/VuV9i8Cn6c3y8qMW
0TL4SqmYI9NMNjHG2G3JqhQ4WjWHGip/CMt0oKrHVUrpZA+z70zBwKMV5ldjBQclKXl2QwJ+pXUG
rZTSipc4rGAQxMi59hgR4xZBDZ4OxsguyuWSSMb8bsQVAbEJDyWc1NjVKQ9voIDFT8oCIcQWb64D
NVYx3fgd+nIkX9o8CqUOBFOvz8L2A/Fb79ZF+v2TQ16tSfTnbiXRH69Mmkpz0jCjPCyF+lptMnMK
Ld+zpIXHn841NnCAqWoVYanW3zVDkj1KWEk1cx69Y+PSuSTaxXNZCIQpo0ydCe5RbcrCmyVWb2O/
KHdpsWjHdoCCNo7TQwMg+CJMuK7qA6aHGRKIvU5IuxNKOtV0lX2KXo/W7TqJB7mi5GblxXzqRV15
6Ejv8RUb7Jcx92DIwUFL6yfkZuQGIgxdS02uyBX2QGrC8sGwsoxxR73NSHrcH6ldhjRiOQhiSxv6
FiIglWW22xIKYwW5EQAIEi6dk/5Tn1LzyVmIcTxt260i1eb3YRQexrXFZGogvRC5v6mNk2Fu43TZ
a9KwUMuUJo+5eSSYLXCRHvs2sEwsjAxafGgWEWY/0fX2ggXtG+b1u7yAFRFWyENNc1jvU2QmXRMd
o6FBMAph6QImwqIfKgsvKXZgfjjoxr6WlZYMEGrrPpMFHF3hpOT6cjOTpLvhYFEpGeWJjVh17dHe
nUmH3JUZydaak6ZiSESiAwQdXhld/JR1MxN8qr7pA82PpVVMB3ijfElqXVTiceD4nfYDYE3usS0+
9a1EVOcYto9Z+gbd8QH8NuC7WBg2p+PyJqQl1S2q8FlOiVhJes83K/KLLYVqepo8dyedxcAhzkJm
2SSDbaRZ4v9Qbv/Xv+DTux+c+mcFPjQh7v3L3f+6vI/9V/O/t+f88Tf/+oz/Cr6qy3vx1f1//8i9
/z8P//Fdtf9xvvcf/vqX//LqfIJ/fEL3vX//lzuo1JN+uR2+2uXuqxvy/r9R8Ntf/k8f/I+vn1d5
WOqv//zb+68iKbFl7PFN6//2j4c2dLyEhzZA6T9g89s7/OPh7cv+59/25a/kvXz/N8/5eu/6//wb
BbC/GxY0AmQ3EKpVfeO/Tl+/HzL/LlqiodKzb2q0jW4PlVXbxxDspb8bmmWIooGBnMpKBi+64yrl
IcX4u8EDJHMVy7RkLrC//ff3v/nNJv598v49Gp+d9l/Q06A7FFwBLZ0pStZNWf4LoBa1Qpwgq0Vh
G3pbgyuOsJTt6DuHFh1nNvYdDkJk49Klc4Ladm5tsm/YykrFba6mskuIGKh5ObmxCHIOyYp+GKY8
KAY9dbr2ve8KuKSZ/KEb9YLET7ptdVk9kMd6hzUe+9OEER8RRH+sqiFyc6qDdlpUkTPpsXjqhMRb
KyqnDcLtfT+//CTEoXwH9QCUcJkiTOGoW2Woe+zCKAdbAYZBW3bsgyBF32VlvljR2kb0fKabAcd3
MtZO06Qfi9wjfFTBRHTzVi3BvJF+uDuhDVGE0XtmJNBfQhITzrBY9EbQaRjKw0LxNXRpsn6rhDn2
F8THEVjzI3QZmz9pAnC8gRCRIB5GqTpLndeyf6FPrPyl6QTzqHAR1NZettbf47MlSr6mdjlxeopx
JY1frhxrnpUWBjYWZNvJybR2GKFJVGc9Buej7SbcIylFK16oAXip6mIvju/xYH1lY4xVkHEq8iyA
T3YVo1wOGqRmqEaaJ63BCLDOdlxP8TmU5p7+8eHUDpg6Jkl8U7Rq7gHq+Iho2LnGKi0Z1Evx4ozE
e+G+iCUyJp1aOgqypLYvBzIp8H4RQV+scBZvm+E77Ymz5eh5mrEix/IgcxVD/hxUHEEnnYiowSN0
Bqh2UYshKFbjbklq2WG51K9NfpuBXSD8BTqQoVdBwBTddHlv7IteuBMUSBZNlf3SG4xOxnVoHUuz
GozHJ3rzjOIO0k1EI7e07rAZUmxiCZjVhnLbmUnl5HoKEazOP8MKUW5q1IHOUmVLEwyvzhC6XWIK
j0mJcU3ZQqKLQfIOY0FksETlcUP+0nlMSvypmit9L2/iPwURu4L2GqNmaqSyjkh6bj0obiadTs0A
RVZzZW2Zjgv77UtpSZY3hGyWWX3vJ3DHz5WNEAErppwKZU3Rxw9FIbPHCKwd2sHeXWmRQL6Quyb4
ODqi0WQIyVNWV/cdmws3nKNpL3cdPc1G52D2pu90i7QgJFZEztAxERnZpQKoPUYGu5nHXnTtzZjU
+QGfUlIgbWWvEetsiqmBOZA5XGQh6CJ8f4E9XQ1K3g5FARN6X9OCosYDvcp8rcs1hxLcBHSoiCGM
dO/Jqj8P3SIC20kdwxreZFqh0kWhITxJaeLr6zvBjLQTmEiD7PglS+PBTtGwQZ/FPnU0vmAK4CJX
jC45VTmQVMDWQh99CHkMQmmJA2stPgWMlGNFgJsL007mfFOlJAIWgPEpWgs8wXQSDOexUxwxUMXJ
XNmEYfOios+YluqoDfrNUorwKtWKRqOq1/0pIWtFIWlt+peUTr10MGP6lqutE+2zzCmhJ4N+jlL0
zuVMPWaK+ttBG74ykcSZIPcqTjG0bVGudUIDV01IEXauG+pdc1Y4XGqPPHTE6tNet3C0P8lyRwlB
dMsImiY1aLfMNF8s1h0KPtOFbZF5BmlFR9UikyLZugMVeRY2kpaiE13k43Cgb1+1a6na0AV0FQ+4
STI6qIfMO/Cd4IAj1A1pSc9xCdxmNPMCUZA9D9pWT2BqTywF7W0au3SLkywxXrVwIPuA0HUSnnN5
SPxiyJ4FVVYxOwJluExLiVWCeitYTcT0t0QvWa/j0lmTFKSF7xrr1QN72pd4mjWvlMbaBdFtkshq
3qNGvoxJjPA1q57MpTZ2uBaAEsnKXTslX1JVTbeWVcZUGsyHYhRCXxV61MrokTYGR8AG5SZcB+QO
NFdFNOp6UttPGxzHloaycbE+wF9i7W3L/KYUGB5oAH6skWbcasmX2c8kRCDM1JPWIDuYEW+rw8ta
UOZc9RerxnNURGIwi3foGX6p5sDlOBY9qC4Ty1KWvGQZ+sMyXyWx82ldrw9RDa1DFurRM4E7QQYN
ohWVSCordG5epi6pr0hNH8tYWump6xZ7rWMhUJrXUlRJ1EvCScksAdL5+j43aR2sUvyFveR8So1v
wMI60qJ9CXrJNTGsWGrJK1NpuDUU0K7NelXCdAW/yBwqE11jFQg0eUiXHapcnNS6pAqSSbumFiV9
zcCVUMzzibQv+hoIAgr+BDCSjPuIpiVZEMUNl2Yj3C3cLB8gKg8C/Rzi2pw6c30P1TI9ZHX2pBuA
7axa20c1iQQNf/c7usd2GWCxAPU8jtOh6JhJpJ3bpryd5BguSoeT8GCh6ipb6DidWH+hUBRPLaVH
R4EIR95/eNdbvT0sGiDUQk7PTaij2jFlsBoD9FtwmGhn6UvTNQUfq9CqjvS5fKyKdhHTRniieOcN
qvUxGtHs9Y2pBQYYSZ+GmhTYa3kjaPpBilhvyRf9Qor9kS44u1Iu6th/lshG0vQAp4d1vIhpz9bo
Xaa5TKCK66oDSwWO2Phd9g0eqIQ4QqGjVVNWr5YSKgFk/tCnrw9NnQne0Oc3FJqR6C6d7ssV8NcI
wWpt4We5MJ319ZyeWzphME7X93NbZC6S08WpM2pVa9oX7ix9y3NbB2atUzwWd9FgwGSWFDte+xqc
PAs0gpNVAgGg0ENS1rTm6IpoBClhIsJRnMwxvEW4VK7Ii166NircTemaJlF21jqyUcRPx8UQb6JF
gfe+juqlH/MFEqP8HjZdhIHjYJyjkcZmlUxPoBkopUS1/yVF2kzegR2kliNn1fgm6UPVoK+XqvbX
bAyVX0nVo642bz27lN3GurNhx+tebx2Wqs/vk76FfKXemQgA3VoonuOkUX1jpBlkyWliBBVsA3th
zgZF5aGc+Ui6uKLTt7y0laazuveSI9G1LvcSxgk1eZPch1f7VN9gOx5U5taZBRXEleqt5EhqwU5H
OtSiraG+Wj/jCYyfTKRngyc9pnIWuTVe19QhywPGE01Qbz6YxSq9CkMPHKJomdiyCP/tHAEcQivH
Smg7YsPohPgqrBLs3EqonWoYxWs+N6Sb2N2yRAz7EZ8TRy9Bxw+QeSOBGIS95pOpNOKVQn0sWPdJ
1gt7JekRYkkLHTYT7W9betRcD3Qoj+66jm4xaxh8L08rE/0MK3+2gLUjRPVHSYoc1Gkyno6p4JsV
UaBB31HfNvK+D2llKuoLHptvcYJD3UKUb2vAEpyUVq7lGMZaE8yCeMiM8l42lMonbYjWU2kx9DMW
nAuphNQkzOoSTEoR/yoEqQL1RUp6HsKHRI0fkpAmVoRX5OSjLCrQw7WV12O2bpthMhz07YdW6f3B
x/fvH/d/fkmMLe2z9k6ZINXYrWoC8sfM5cBzUy/CycwWKhoqHE2ludCcyNb8PFwmvehrg3htBhzs
WEWgPW+3/t3df/e7eSQ3YQFgsn+eS19O69SFXjv/z1f5+TvqTTIezzPWuERE2OX+8Z4abl54p/xx
vyeGd2MzX+1/euSfbv75oSId7DTI5dz989mCIAt2FOF7K5oEU79f93/6LaUoZudVYw3GJfC2NDpI
gD+O0u9v8PNSWT0wvBUB3/Q/Hq7aUrdxKYeXouIsZ2nsqfpK2SHiZyjALEAfvD1QbSPg51aXN4Ub
hSxnfz7Qtkw3xjbKcjWE9dEDRdGllSEVW1nKad4MFX9+hGl5rAjmA2lzANymun/68fM7S5ljNyph
LhSYMQT9kO/kzchz2Ewqs3wGtIHPCDG6nGMwXzaxT/Pao7yd0LhghPabzaVVzMVB1GCu/dz6y+9U
1aSANA44ZhO3HGVSVoG6abSXnAhQo7ew3/xH9e3akSGR8D4tu9+4lCE0FJVD2/FAi2E0Oj+v/ucP
DC2KQzVJ/3jbnwcq3fJzY9UCKGrlQfhxDVxHwQ/xZ0l+HCL/+P04zqBFKvkEzKA4DEbNjrvgPX+e
ZMX6XUwrrm+RZs4YLA2WEz+PKMZA++DYkvnkA9fbsf659Ze78rIM/qoeGdF08Cf1YfsEedfD599s
OTNA6IefW+Zm1flzN65HGTB3StZwM91sWewOrYo538/d379j3LnhYAfZ/mbx1wNufPZN2jLQetKV
/rNo2UE+EWTFd61HTfRU2sb5eT6UdrRf/MbtXC2gEboD8gOlS/Nv1sPz5Ae9B8nfnhevBm+bnqzQ
k9Z9eB+M2QEfXNMJwvvWg09tD/5Jt0dncLGxXuxgPXSubrfe6/ZmJybnprJvyG4/p6Zzmp1s/1wa
7rMp+Pp1+eQXg8sb5nZIcpyMwi+p8ITsngs7KE7P4X2fkz5ImNLxuHfWQ7InCr7ls0kBIcBtwGsz
tr8xwrEbF5MlBw6DPaIm3riCbm2BIs1o6aeEoEAIdqaXpDnjsMNhQXDRrTeV9snhWbDxXSFYaC+0
Cc64/V5Li0Jr0tPwesCAvCd3ugC+87vN/R1Y7rVZb0hSbjXfdS/KOkHOhffG4gI+YE6kPt2gOofb
HXqgBpsUKMBuxDT+G9EaOQsjdyWMSmiPnp75HDT6mgEfQx3sdoEJZ0++zqKwTye+FqqhTnHogjYj
jxvctVS/Ru++0ENMhsDuC0+9xmUgTkCNnYLevAWvBtxdzwB1hk/4fbLgkwWS9Z30Bs2Z38JUA0SC
MLzN7qe+wcHIUbtDkvtGeSH4395svkhI9jFifVlVn/kD5DPvXnX0TbrJXo8AzYItdMXryrp2HgCr
JHuGhY2JRbl4esP8RAGs88x789rsTfOahzesWB7/qc+VJwfMdzIm9MDP3TB3N3rd07I4yZNyxfUd
fQmdp7Z6V55lyRnPMbXcxIYIa08P7DClBk3th/gJl1vjWJtB/CHeUMnkgI1fTeyUbxydAuLvHbMi
Kv9LHr8P3urHD4BwM2f52HUPou/R7t6dqn3SnnvBQ8VcV64s7AtHucNw9KMszumEQW72JFHZwaE4
Q456N9goBFzgTd+QoAtX43ytzqWm4/7YX8rHvD4J+2965O1meh2hSN328s7wK1yjmTFqbN/ord4a
B2e3CXuvUBSXEEfLD8r3/K3wyW2gfrgP2JgG+aKxx1TVTb3hfrwUv2pokU/4c8ARLhSnXjzOU/qk
17dWx/mpH6SCpp3brnzl6ZTc6W/geKjXzrKj1uWsS+yxC1of3yAg18uV8cgpG5zn9SB+Bjw4vJAr
eZPSHXRqNu/YH3YeAylfd+U3XDMaNzpE1k5RXnlvVPjYweTfnP66BGS4DTlSiCrVmNqhyzU2trfU
OLPmfbme4ye+HC/JBYF/p210d/1CHW0b0ZglLTR8szdbz6U60kVt86Jli1PMUcW+Lrtf5G9hZC8/
vDOSu3YvS64l4HFzZlDmBmVER1N9fgkIgQ9zNLtD/nOUygy/4cemfrDqz0H5RWUzsAqvafdVuxdJ
yZPYQrgi+Am2EO1HF7L6oNrGAqv1Cxkl5eSM9CqDd5emhZ7FdyW8geFKy86+aG4zBCnMFU35KtII
kVc3cn0271fp0PRYhXNGJlpAub6lciGzsh/Zi8dSwEvE1a/n0raqJ4AXUUsgBhmOiYvvjLQhzHxq
twYiQmd01E9Tshc/a/fDemO9majQcELZcVxH5z1xzGtvY5J+B/j5kytYl8BgbhMC08LU7nqyrnQf
XCfVe1dulaC2l9xhKs9Oa8HsyS1OhxGMh9Hb5m7m2FeGEu8RYOBB6ZiZfxtjPAk/iW+NOx4f5VQ+
kWfCyopojNYsCU3HOx5C8r3wtTlMv3GpdJDLPkW/9mq7a3dqRkx+WXxQYVfjHP9MTTC1FBIGhacc
GIR8kvmwvPR2fOEYkHcjixGs6ssAkCLywuviT7Id4XjoJCdOXGmPHK1NFY6sgD/WDGf0egavOfuL
j4nP8snsw1SK2obvlZksi+FOOkjBtnKokTt6CehcZs3yiclycNncD3g2wVJl1QK+HpjJSb+aGSsp
o154VPug/BbeKhZ3wR8PnCzSOPIVQK0aeQVu7cSlCCveXtV74fyFy6r4yaEbXD7FIrlcSVyO28un
z2RSmHa1ZL+GXPkOjzJV/7w90CXBcKqTUTvvxpvH0RceYV7b0wuNPm/GLcsf59EIOEDx+/TJjWBC
gbytIhveI/dpWGMdZmEXOdHbSoikw7Klg/A4xpwpxoZS3tQyI/KaGi6LGfg9zihDi89a2piZ0c23
DYfWNjkdCoeLUBKXHL6yI36+M/JYLvArsPtDc2L9Mq+cJYtSrbOyEnf+6mQn47bg9VgPgmfjjW3Y
CbckKJOgll0mBSUQr5gSPkoHThL/ntOn2cE+xtXvZ+z3XA4ThrVg/iKX78/XYvCzhI6413OpHmsP
W+XSlm5ZXjSauqun/Em+5zRWJ5bn8N449x4jWmGOAoLMlMWxoh+PT3PLVQYLkuL1e1weZc6fIwOm
Xna84xqwlFH3XPjQE0IEwhO+J2TlM1MleVafWbR7eeXJxCiYAttWgVEsgVMJI/PEiWfyyZ+YBqUD
Vx71khPfjDnghcVdO9NqbytvfBtUeqyhHFkMNbxOQEVgG2+vbXdKWFDf+EHGc3GYUKMHhn2xX/CI
uB0EBjTa7u0EIeKI30vt2LFO7ntPpbi8DVZqPnwAI+AII/JSbpn/eRZs1+6gb/IAL//mY7H48xZs
xdcdsLE6vOk+uaxDI+CslCulXtqzCRs83to6j56Q7ImihBPPXPTdbN5vo1TFIS2QGegnRQQqsydp
PBMs4P10k3+TizeJ9qI7bLZXcLJbvy0aboRAj6ybPXNq89YCgde0CSkXS1xyQ1dXN9Ep6hR7WnQj
D6utYb/l9Bn1dGaoGPx0Nl2ZqETtZTgLd7jcJLuZQ6zhtmN1J5IfI7mSuIPeUreDr476kQbP3aqw
hd/3hk9Rq8FmqLtp4RLqDzXlg1w2vVRytPO7ec8m3aYPgqlh3iY5WbItZ5rhCD7i1vZSFkFuq8kb
kodVJBvgRALWaGiCEs3J+n6PVd9pO/hS+ROiAZq/f84LMos+YRNuKoND4Ve+l6WTXlyZogzSEtPn
fJAw50u2JECN6jN9ZTmdeJkJ7pSajoi6T/HceKFfWee6etLOtIzWnEQKIhSfQ78sLxaktHEbBmZ1
rrGT4p0eow4EvXmBrb6g/jEdcQrk6hwzXImI1SMdUYqHmgUjNWKQ9S4CB+MpxTEuvkz2+k8srcZj
yo6SARx5Ctdp5FL6IabZBtipYR4h1v9kzLKcE2czdovdbLnTTav63eu4OCGRP1hlETmr37wswx65
h8+JHoZdSsuvCnHdLstjbF567t7O5kUCCYW/hkULnBcEAZNc394Jj22LsaBXvTBfMQLwrtc2vIY/
WDR1+nyspD6riWt5GFlOqIV/ppXFWUmAyXuKguwwiFZmR/xlJoEieoJIH9eRD8yOg7EVxJXbsd9h
eSV2s/G7AtSBZRpbAwJgZCjDTrrkoEUZKcQpBMIQj1pHOc/LTsb77tR9zt03PGpduKW6Bx56veu1
g/wgvTUuF6WBQIDJmP3Gsbczk9CYCVk9KOpqh2TZoR3cNGSk+1DdGR8Ivtjwb7xELAbeoaKqbGUS
6z5PD1r/hLBDPURsUX16yNb2yKEw98VbXe3RNaqam7ZeDMG7dwonoR8tuya3gkds6WkMrh2BLR2q
45FuCzZP9LRS/jp3r7RFMa5ZSIla+zt9R8kihwYkOGjrLkC0P7nkKnjxLFaGTXUZF7bCBoqJU25P
IAcMv9yT+YJ1/Ey+aSEfH+EWYTef/TfLlHHERxPYiHBmMuHkxnTHgbBO3QjyLM5l5wnUG22eboff
t7MWbxR3mwOVFqonsS+SQCR0KQRnxVRvBBLnxc7SejolsYl0rb7HJ3CYbMGZWwq1F1O5EV8bYRtC
M5cyfhTDLxPsBErjIFb9QiAd+8uMb3oRAyb63YkpD6nwkjFsWmdWzkJz5DfwT4SnarK1y1L6oeKq
zPwdLPKXGdGeDFbWFQevs76Qs9jL66DR5RakFf2WDvJYTMOG0hcV9m23fXy1xHcK6nwVPUFDuIuI
nnVA954u+qDXH+4Qdvvx5Scwkdm12dGbdeHCMe4sLSi+okf61ZmDVip0R1U8pmR2ZYBt0W4kEcCq
WwgJ1vanVCEMCQRn+RWRpL/DvCY7liyDdvmMNsWia+8hhKpClpDuMgX1r54fxBRtrNBPFHtutbuO
xDCdqJgG9lxJvUjv5ZvB/NO84ZnIuWbnFLuE9wKa7NbR7sJbHYu1Xzmepk/hmyowZRSok+z0PjqT
39XurAFLiA+AQiOmcoiDKUbeS6utjC7TmPQWnqw7+h/wRjXpwfJGbAwwr33jNKvjPgno4Ap75hek
oYnNUDBsXolznSu7xjhp/aWl0I570XibaBAmHtb8RR29Kl6COH5VNvNVBRkuEmoViImO6OAk0UV6
zT/pCR5uwae+NUCE6EG38YVYj7PN/vW0uEtoW4fuxKoslw5azfaD/+NrfpUf+xsKMTScZYVNMlof
r9Z4QfYQQgCnxX2zWPSwKZDdpPdoi5YQHrwzY3QT2jlahWzUeUgXAPp3DiDfvR4sB47dRHtF+Lb6
80k7xcxuXn+KJGZCXMkID97N4Bzt1ofMyxC6WnDeIo7IuO8M0AVvqBfcpvES47BLa2Jl9nvOGr93
gnkjkiB06z1tD2+WL/nMmSzmXvOEDhc97yNJFo9Ozq0XU2OHcZAZtc/96G+t9VTaSdxtcihfBLvA
/moX+xIxCqpqkGD5OcH32M+OEQG9dRWOx6XYU8bQb0EVBDRLD7smdTPc6l1oX/GV2VR9zc5gRKCS
7YrMU3aKW9xZYmvHJ+j7qivBbztqV8kl482sgL/kbj5VaAyjd8VOgEkBeHkp9yXFHzd8xYoEGoQa
VB463zpQT8NeIit7cx9eNDc+GVeBlIJtXCuvOoqLPd8nu0HwYqJQ+VR8z2zvrnjZzg/wNHwd1Nf6
or9Gb8NjL7qYzaRu84jLArPPmZOVricRPUKP6s9mWX2W7rSIG0t2qeRjZXptd8+J7hyT2cMunLQE
duRT2poEnDlRYhBsBdWZrpJtTqTHiTn/Qnc0/Xde95I+M4uKr1TIokDiKCv7JGX+PlYqOgy7Gb2h
eauTB4hIXMXSXaPeQPyWDHtV96b0TdRlAohlUWr3KT3lRN0F4C2yoaL9ytaJ6JAIAS0esWhRIfpo
4WlREt7+rzTaLAmK3PRkeuVh9eiP6/b4RWXMmUc6VDG5EPgs0b7QFbbz2D86vTOcphcDCQIxrfmM
YUlQaKYzJEvQPqNRqADf584o2pFXC0eKWeyqKOlQajMRBtl4eA63Kgr2s2w5EYWZAg0jts7e3IM3
3cmz3RrBJHG1po+Em+zQl5eMfobFI9SvPcO6WaVbUv0ibG/27ChJvIQ3qegI9slmCOfFf2cUyDZT
nIE7zGa4/gbEHa2uF1/i3fSL0h+7ptLODOomdvSYj+w9Da9/tvQDEgs7ecJtLCp36hkTptdt9o4e
e0pDtuLPL9l38jx8ZGRhSL+70ice6ZZr7eA1hxYQmr3YnbLlrfvO69pWUEwwj1tnsJwFOJDb6Bun
K+Y41AVEHCepcSmLU4CSuxPpAJk0SuzB7ttTZkIfRPoABRARArM8io5acNOX+j6GERQgmdV25p4g
/35tDp1T3CWMjNQP6/fqFmIUFCU9O6J/IjlkXeIrJkhSucufTdaqyYFhbBl2+GvjR2d7qNqnDqKk
w2EsB3c+JK+Di09MpGy7l/hplIJBdrXVSe/wOEFyuljNa/1ESvWzT2+JtISgUG+G3o3Ui1WBziMl
XFNmWiGVudmBLq0Qq5hxP12kZ/N1EOwAKGagnLgkFX+875/115hZlJK4X0Waw6qkzbsovckG1Gta
gFRg+OIIsAv8Li4bkxPSdK+elLuZeOLRgCM4nrN3mX1v5K0METhqfsI1CACEIkFFefm5/qg/qk/r
rIG63zIc4hW5AGoBpbnPuaCH2Rnt2SNU+UqtLT8yJTfWRTkyOpKdRh4j0K5zfRuRXzj09OB+h6f+
I3msn2tvi8qu4UOp7KL+GjV2qNgYSLt6+NV0YPkAehQOS1Ke+KX8aCa9/dVDZHTWHepWr8A32fAE
D1dgtujbaWHLGIwf9APZ9Hl6vGpM0e2INHU3o0WgacMZ8SsKolvC27N1wd7vofarS2a8rKTRfFEF
5ACSyxvv76xL9Ea9KsYuQnwV78mxPb1TANK32fYpfiaESjnLvK1RMdOZoBL8ihgAyhLz7LNxodGT
vPiVXh7mYYvkp536Mvv4oDhrz/MvmcTvm3JXPYb7QbWN5+QwPzASv5r0ZsTuoUmf1Ohg3D2oAt/t
s3GSR8kGBoC6oXOES3YQsN60aQANwpscDbHbBLBnKid6K5As2tcs3o2yJ4svNBs7+oHgjOxGJt9C
795lNLXD06yEUy9EN9FWT4mKmb3/z03QmNSC2oUYUqRpKJrg74r9mFEzou6zDIKBwIuOgWKiAvTz
O6sB046OJ8i2Ela8rCWl0U3VJbekJEEi0qLyxyPFduvPu2o0onsQH3oRfD7eUdXv5/+8yM+f9sBj
qC1kWozaEur9X56fya20pwcJJ4n20At68/sHTUggFrcf9BwTosem9m6hGfJ0tsPAcf7pT//yzJ/X
0CpqRX++GrRumhmy7l6D2mvGbexRqMXBnGrRz4+o2d7j56ZGwR43pe0hoCud5NEfUQbdHB///PPx
j4/55++sSMAM5c/7P39T5G1C203k/+X3f979fSsuYtH5ecafj2RqrKCQYWn68wFT6XmTn/vVRFxG
i7nl/jzln97+52ujCKU9SVi4rLqIAJJruqjBF6GMIvm15XCTcvHHGjuStin26djsNM2IfSr7uMor
zTlC1q8lKbmrVXmQMuyHlOkeBMVuAEgNJFndC2OvuQPyiZYGyL5naddj8w5t+4eZ9edOld8sow+W
Eh0lTqRZK1joapXnWGknB1YbzjgWghGV/M+CuyFErq50RCtdyTWbwVhIEhnjUaURSsK4AVlBFhrW
TtGQycbZcz6ls6N32r5fWjR44kP9o/XJxpmXnB8VS2IWrNL7iWa/IiQ8Exv6ojBnk3ZyCtNPJbZs
spu0eKE701fJckxs3jTT2gvdTKiYFmTl8ta32oT9SnKN4ZeoEtQzRYlu1ndANQdjaFAXpcJBLdrH
OhHeN8OOUsv8MPqYRoVaEK5MaAR0S76uLUwfNComVVL67/ShP9ONTAJ0JakTGm9wcNmZmuUNUrPI
qdpaY3OEOpIdANVXVhHNeo0ixHo0YRBgTKNwjvPLFBpfSz/LblbLv1CSnMUIVid2EfQZY4GQfUq4
NE75Zzm1hT2VWLd0cYd+dfiOS/ODMnJ5HERlDCrQxAEYYB9q6NogTaTt8zj3MjLdvnw2sEyXeulA
V8EBMcn+/7J3HtuRI1uW/ZVaPW7kMhj01LU7tQ5yghUUAa01vr62wbOCmdmvX3fNa4KAOxmkE8Jg
du85+2QwKsrZvxwjed/U/S0JbatoqFFH5acpoSNU54iy2l3WJut6sJmLMdz7NapGEzSBt+/dR9uc
sYo7cttZ81633YuAmmdrvXGY3htEf7qX3ugyfjeZbaUjVJsZpoc010NJ1QOC0IUR619l3L03gfBp
NpjM9njG14hcOGKYGy9bR8cLU1shRDkXwxGmhQnpLKGDhg1B5q4KSvNjTmgX+dZ91k4/8GlTB/Ww
wfZGis4o/9IDfM1hp10MTbEZzYJs28rZjxllMKtjTWWqPjUTyzjWJgxu8WdBtLp0MEpkwxNZeQx6
rYVfs2/GIxYJQkx1RLtYmxtyFLCzpiAYG/E6lzLZVBJoco+5HVvS89jpxRG2wltizwwpUkcrA5Mc
GYCG+Wd4Za1P9ylY6ynKSwgPO88wv7iStrrePvuD+5M4lhufrvTsINWYxfhExNxFn0bb2q5Q7vYZ
uCtxNTnBgxPmp0w3WipWlD+MQd6Pz3VGQSf1enkkJ29bylYSLmY+GZ2Lv9eSP6sPYXi/qiTrj0nB
4Ror4mqc6UJaur+DY4yneZp4eIGWbq2I3KJqxIhrnfQQiqDwdyh8fQDe4Fri9ksfPLnxWTxgG39C
TV4jxER9O1XB1dxbP22ycNZjwTyajticedVWqwVdi6n4jCdyKX2ju0lUOlEyXyN+vtErIDF6DfbQ
DPxfvjHEl0P3w9IZ5iryvKzUtre6QXc7nHQXNbqXE3v9q3Z8wLYDT3HXvav9hkkGxMG8/2U28wNq
Z2y5ActC3yd7IC7iC9tuXqKO1QV+L/jVKHrpWNPsSN0q2ZbPqY5TFhTJdalpzyH3JkfX+hHZXgmj
lopMJPAuTvQqyQQFS/M2DfoLdDPSuus22AuNFXMUWpgTJnIBkgkORTMcjca+skCE2JFsWNGI6yxM
makOwW3xRY7wp9/S57FoQGYnI5zFBgOeIlwFa9Ko1riFmq3sU2ptllRTQjou/gSe0+3eipnuJ5QU
ZBqMPYc69amYjdFtmFZvVtk8QWG65phfz7U8VExoxy6ma6qJl8Cl6KUAOkN1m83zXivL28gkhlbL
eTDUzozpOot+meODUYwmJEgbc0QR3koTdrdhp1TkBaANcDwricJ0rVk9ii5bYFBM2rXo0w+tcEPE
1e0v06a8VaXVMTCT94TBe90a4btbzwQiosS5cHyW/IzfaVUU5LCbiBGRwjntA6COX0DZplu95eqf
A9TqJumGSKu5A+ekAJUHZy5KuxiKTvUjGcth3bT5DSGmVELIRF4F2ZeVSbn+tE3aBVX4mrbvdkjo
qykkeKoJMr6ezVuE+ieZ3REKeh2MVXONulqpSimo68XEysavD/6Q0q1ps2cy394taZQbYiR4xqpa
nVlv+gz+01DkkP+n4QkSXsPs1LtB9ilXPsK5kr5nOSFgl1stLU/a6BBKWJi0gRNtNRRUzMuWIoiL
thec1a2R0/tCipuvTH94ESPZZ5EJXKLw8QWPeLojz3oRtWDGLnKu2q6lEFInj2KWH4QxboumO3nh
mrx5quIWs6cUcYmjJygIJtu6NGIq6S2rz5CK2LbIAJD2gPaOuVkAVW/WBrhJYukJhV8bgjZDAOac
cTc96AlpAwElRw9P9MYxpg8PjCxeXEpGWUaJtqegn7jXWVf4m7DvPD4tfZI8J2oElRiF9jK/75qq
2fWmwEnbUAJw5Un4MwNiNGKI97UVqK6YANWWwkhXfuiJffgfW1k9/WkO+3/YyqSBxenf2cqulQ3s
PzY/wYf9zVv253/801vm2X9YuMDwluk4zHCQeb+9Zbow/1BuMw9uoOvwj/3tLfP+EEQqeXxZSGEJ
DGT/5S0zrT88QxcG8aaSZF/wV/8dbxmOGud//Ud5NqEp95zpeo5pOLYBakC3MH8beOnKj5/3UR40
mOv+N5lAZWOPlMqMlVxkgGqTtkr22RqYyYUj98BHuRVLcsp7pGjc579fL2+2giYAiHV7Q9wSCtfa
YAFq1ac+M/VjMXssjNLa9+nzTAbDXseDMlU+55Wj1HZ1Eo27MdRuOiUWXDbDgPDyEGHMPwLqMtRS
LKhJaDhEFiuv5TXsnQsWWiH26QywFqNdR3Uk7xEGz2H2nBbuWzjhoghSccj765F0Ztit0daedOvo
kwak5SMDByIquyqfiMN7hLxBwWvIjhpjD+pUSrhTUmLNAeDpBC6zXDz09OcuTNDdMKXQf2D3oac0
tSSYF912pJvT6jrts4nKL85zJgx59WEUtFGk7dyWhv2jcpN71ix3k2hfUkIfWaNWNMTTGAA5t7aT
6c0egZNc2ZZ/iaGuXLeR9wvqNV5U1BEWA1Ab0R3A6n3lkUrlZsOV4uKCtLNeqmy6sZL8TjcinmmA
VtH63eWls8nJej/M4t4WWrHjYdiTmEYjmXEZm9IqG5F2qh+IXPsFkfPJpN47we1Cppw1NHBG5KWB
N+2yqPT2jnKlk6iB2op0Yo1x0C+YhGJkMWMDZmD+VpK/uxodSoygvjEy6DPhG/Vr6bpQ6KoHncwa
t3GevFB/Bn1XESobH7zMvoLxznHnOeBUd1JjXtuwAsPnNI/lxQAJeRMG1WfVGlRmjfzTRZ+OYBbR
FW1ROwf8PHwMQ/PBOoJWV0eWYLIP43w7N+nJb6xTxwJo1MqdIaIRHI1PWdA+1sIcV43OJLbPER0W
ZvVLStsjZY8nfdhNqPjvPEfekBvyZSEwkmmJGYayHVYFku1C61cGTdGK7Yu4pSpE4AFdhYEK+swf
rUER91KdY+l0XHh1+BYN1bRyHEQXQDGMnWpkVyl0nsF7L62UtL2hvsnzH4MgTIQIuJpnLjBG8JQP
+ksiOVSennkkJdg70fuXBgJVdT3B6D8Uwr0LdGquKVzetZzT2yg95oN2A/OPZy6VFce+kf3EI2u2
qGVF2n4o6Hw0yfQ56+N1aittQhvfdK4QTMcoiHQW/xMHaT0i8KtE8lzr/ouBm7DtbG3diWkbRBoL
SuUG1ViZma24xc/mtDqy5URHVOLGBwytydp0Q0REDskkZflkDfZnR90CPyi1255KUVinD/hy552V
xEdvHm8MxaQpBghU0ohOWk/cZGU7q64xb3PgbEyRqPyn1QGY10sF2RlQ/6E2cG0IppK6BNIKwGlI
CHtKUXmZOVeyLVuSMu30uWwD+pvrzNbqTVqQZEmYzKF+GHp0iS1FRjMQ2wFwnAUXfNMl9D8GK7hr
R4MgcnERdmuLgypySRc2odEBLukXv+A1i8xbLaSzk5A9Y2Yjhs9sy3LmAffMO/uwyQb74GqQ1+kb
kZ1ZRtCysA1dwqq7x66KAHroqT0X6u8B08eJAh/ETZqMa2lSVbYsmihTiO8kj28anXZRUGHo1A6B
h3+xfmxrcU+oUbJu4UKv+ti47eDh1k66itLmzjai58EkYhWkCEab7jgAJsCIMdzKfLp3sBTzlODy
it96w41XWWP/alxFk2gB/eHjv7BT8eDFXMyAzSCDtcMX+b2+Nx3GwL1p0ujL10dCqdIB7yWF6SRv
H/WCwrg5se4j1CLcAgLZujOPlLDzH/qw/2iMApdb/zaWfEhjBuUpJ+QDFFD4yzeuY96GXn4k4ZUc
jy77qY31kz5AtZLmU5FSg8SZRjTRqkKHvepTce/zEHD66Re5P4/DQBZbFP8aMYjG47zTZImqJeBp
AsnDXlN1dyIPOVLXrnSDLndV4qy91iriq6garpsufxL8eOk68VaAq6YUJMAX2Nva7/bUHb0PO2as
6MLb2LU+5skct2Po8kOi6MpzU4RJOeMfKbvuqp3N66gnezdlaR2bL34kvhxfnorCpEuFnXsbmkRP
y37njYAaJvLm+2xGItvR6wdubZLWJdHniIzytUx/hsNOiAAYL1PWrL00jOOYZLdktELscyhgdaDK
684jesikca3v0zS/S/v0C1Tv1Ww3FHv68adrjIJkjuK2px8bqbtrJH0HHhIpBGH4NUOYhElEs6NF
yADGbjNM6cbQ3uwmdqm1eYcKVlUbDP0mSfJuzXwF3Jb/0VN9WTc6XYx8fm9lALU4ug9c1mJ9rGSb
0EcjKKfATMWPnISDnWWEdKZcTJKkka8dQNayqolgTG6nkOnE4K8th0E+15gl24QLWTMc3Q4VUtyT
yAbxx6Z43yYmNGloSTBJ9kNsH8pB31WW8zKOoDnV1e7JUgdfQ18/iKddMEr430gWgsZ4z4z6rh9A
+EcxmtAfeSgOOPS+vLHdkgx1lQ7GU6lbD/moBytn7F5jhyY1hIdTMyPG7mw6RMD6qoAFLEMDFeuD
3risKMYCkJy8hwZ04XrYwWj4GbJKKLXZt7qsSTHkm9z80avI8iiTnyYI/BWxc8/lzIUo8EiXdnbR
aII8catkvENFoxUO7vW8UMYonHy5xXXTq+h4n1pJRwgG7qjqhzWohHiL90vBlZv7k4+CC/hwIXi6
qRKnWe8JrD/YpXmyBUZ/mw9cRvOTRxB7PSB9iD0YcH10jGf7M0zk3naqdBMP2juhnS4LJSIqQ+9I
kOJVmyKWJDTprR0ssYeev3cbA2fAgPhIJAJbboUd0cvlRcRav+sQHpZR/ggyf6DKU/00zPgxnxhy
6rr6MrBc79zqyUiERwrbwIIoTS9LlrYrv9C4HYynoud2DUv3mXaGVbpPEfbvteH4LwnUo60V1q/S
TW8muyg3QRHfE1Hzlec1AiCP6ZMTz2AxX+zWPfmR6a8j5CetRnHDyMZ3oywRfwXiujTe54LG/JA+
6l5prJzX7LpXK/5A71FmpYyImdk8uqYZU1YRL5omGL96rgT4eLu+4b9Qq3lheUpgKO1b0VO0YMQk
KGmkydUN/aqws3Vm9A+6W35Y3q3hibfBcj9x2HH7NMNl0rgw6c34agqzjSzovhBItCKt67ZxSoF8
L0HsENYr2SIzEIO50ZIRf5sb3MjwAIT02ImI+RFQpdRI3uMq+Fmp0pER3wM/udZ9ceXgQ0MDJC4M
JGMAICC4FFyIkta8HY7PU+4hG56rh9k13nLNvigsi0Vpmj50qX1ZEJy2AsmACE6jlo7FoQheSA+Z
tnkSXlgVEnbiMpFx5xstNx81GQqIPea29mL8GYhqIJr6DF4l9JRFt9GF1C3rdqNA+14YgLyj6jBm
e8BcVpp8EkyHSmam/ePw0HKnj9imiB44iBMcCMAuwK+psS6YkWtmhtyUhby6z6sBf1xDkBBUdDIi
w+hKeAGa8pAmqNPfFRhv13HDAAfJ+97XEC94bcAvsLAKJL3/E87Co+3OTFNy30AqRU2e6O6XRC+C
nV195A0pmBodaIoGP0eXXnnYf+JL/pLo0Zhpv0dejh5GcKxCP77vNNKf0y471V6/7802Bt3T3esy
208WTnFAzba0/PUU1G/kISMStIh7LPZkwZUNsF5wej9knNGfqX6FLY/YSU/fBuluwHIe2pEJPVHe
d3pXemu3dj9CcAQU94YrXSQ3nt47Kye031tUXn7u4IBI1AOPhOrhq4BHT++yRu1kZ2Sza3I/iYrH
f/dgFu67QZIV8156FQcgjFTvdHCjiTCZ/3eNA69u/GDAuTdCC2rB3QAvApcmjIR46xchNZOIRB4n
qe6GOPfWhod4OtQTpsxPo5kDxg14/K9BeMAkzyhqJwMoxVBoXC8kQTEh2NWdBVnbIo7PnelYQGCd
Q+dm8AU6k7LZTBXMkWpkEdTY68iFKAdFuSqGB1kP4VrriaqFkugK78MMpvuGxNhD3VW3FCOfRem+
+iWK/9hmfBHcYG4PtC5vVym97Rl6EAxh1ISkHajAjc+pIalXc/c1DsSV4tOGOSNU5T1L3Q92ZKbH
WyMiaQeezE1tRKhD9efECbc2JujKp2XTE3MVO9nF6D/GAyUt+HjMatGBDXbMAxBrvaVFVx00t11k
IN+hoHigBgqE12up7r/6g94euwzXS4AuKIRfSTU2d1rAfZPrn2wUuUNGwz9zngwzfHbRlBWDc11y
XAPSftoi/eqk2OtVf5nLF1P2X1HofwaK5OdY73CpnwlkPGmee2L9fWuWDuXv8s7HUL9xonI/hrhW
VMBn6BXo36yPWOZHXR8v6+iGiM8WpVKBGBUhQEoGs4EqSDJZGDPqsR2Qh21k5/EqKMpHAqbg9dFO
S3IWtZ6AYDE76c8MxBk354jwbwxfw/rGTBoL6QiPeU8LL9souZdoejFdhV+xa8Kqe7R47qGa/OhU
k3ekFnzIfRPKGI69ZZMsZYZlF9M6fmpbJxdefTnLqn1Ycq2PczZlB7Ih1oE/IYtWzkZiDbEtBjd4
oulB532F+6X8XP5fOqIDL+uK8n8rKWEsby4uw5y4YfToNUpk9QuW98ZSdnv4BiG4h648fyZXFT1o
92nYtghn3ApZ/1zsiMtm4E7r6rxBDWYDHs8qnKTuXDnpegrBBWgRPzrwIkoKoQje+gFnsNeEuA9J
cMh2Lc3ffmlsIzoduh7l97kYM8CXBny6WryUKdS+P42bv//aXP1dltUEG6H654tJc9mDG80vW3YX
CyUxnv7B4KL1lHvy7H88eyLV60KDEItSBAorEM5URWYuf1baaOa8/cvu8r+dyYVlthgvz7tz2m/t
3I4Oy+8bmwZ4R6OmdS/zSOasOnLnoxSBRCisFECtOtbLUUlanvlNq1N1+X38l/+xnInlvfPlsLxe
Nkbqpcz1w0MF7bUduvvlxEeO0ic26tB8Xw3LV+pxYPXppYhtfnta8XpyfFplF5bKojhZ1TvZyltX
9bSXH2LmDoxWzTR2medbXHWUQGBSBka4y+di3rRyul9ctaYqdGWxjakjmHdnU6lgDXQI5qbDG5bk
xf/xi5cDdf4My66TGlgjZCjP33k+exEwMjp0htyM6uIIVRWtq7XiYDfGZrxP0yQ6H9yRch+W/++7
xpWOP62Xg/fPI2hUIWC3PWjiZmeEuT5vYzd807qM3Eh1Oy4bbpGTJJaOZxxX1dmDK3pQRkO/Wz5L
71c3qU0AQCmsnjBVsDUkaWjoVzENLz/iHz7ef/WeR3D2KuRxs1muhD4m+CwpfOo/XBxytInY8vHO
/r581DfY1cw3mEyLy2A6LFcwJJbhMOXIczra6A5lKd9Vd9r/9bPYRXr0QxT8Xo76efndy69cPuMc
X8GDLJgaFja+reVOU0d/uZKWl9/vFY5JW6DaW3J2CI2vBlIN0lsn0LgQl+9fNsvVtOz95RI97y7v
zpRBySqkDqIO9vm/tKGFsLltctAmquSaV0Gzl/hgvu/w72t5eW95CZaavkvf75o24TA50W75mrlc
7Mt3fP//f16Cy+vlrC175/+zvD7v/uPry8t/vHe+bEtix/8cekAoUDpOTWAnjXJvHHRq3HTPbPzG
arCWntXhc2xWkoy2GPGAC1/jfMYHG/GV7dzkc0t4TUK50r2UdKxmgdNlSO5y16BF2gH1BGFArfEu
J+i6GWlpeZLM6oIskoMBgKmsNNCN04iVWm0Kr2hPtV7boJXUayd10UqVglAwp0BBMRO9tnZzTFcw
upSKSn3/v97NXR9+kSsfkhQ7b2o/TmZMwJLawA3nKbC89mGy2+tltyP09RDVpEMYI7hoz7KDi+UL
QcCDwna7HcBPVKDqNlw2nnpsfL/8fm80Rg7x8uXz7vIlwmW57L+//998/fsnR6NTHMxaxgibx5qk
nd+//S8/7rzrqI/zl3fPv/ovb3x/wO+f8q/e+/7ty1dHGFq5X7vB3mgsfMj/9o+Wajj4x49HmRHs
yqh9Ov+474Pzj+/7y0f9/jEtJbDVIFlLLd+9/PqYiwuSwmuYp0iako661V92x6ir6KdOyI0Arorf
7RdYZSWQETbLe8ve0pxZXjZjsiNITNsLgLTKbktfplKggWVD5gZvBolByXEMgi1Fc2YHoYIb8GEY
/L9fJ1lJKGEeMAldxv1cnbFl4y0XQKCGT68u611hoMVV95kCl/C0U4OZ4AG3tTCuIMBScyYgt8zF
HLKw1De6QxWfxnNPp1qmECrE72Am7pb1Mh0haJyh2C4NnUA9jwSK0QKq9sGZYZ6ArqDPBDEa8IV6
jTqtPC0vJ69+I0pL3+rAak5S3bTLHjOJPUmaNZVKGIcR5P1dwNIG3RaEpxWR7hC94GWTY1M1JyK7
/9z7x3t1LRxWoQOMhIoOVqsPf24IkqxP5/diMe4TyBNiNlfLN/RQvvdhxVxSnc+IMs9p2dM5MOe9
5b1okFwDlo4SbIrzY1M3zH6R6pH6MSv+ynKGl9d2LZ/9okDNrc7t0m2LFnbHcoa/u28TqQuwzkgv
Wxpvleq+LXvLmf7He4aaP7L2+YiXB8G5A3feX050n1NTa11vvZzO5RR/d+Ts5VF0fr3ML2eVDdBW
h6UZF4kCWeayO2V0RBiTIZYQZv3VRyVabnUGTUJo/3pGlzfjvKA2y1y10xRpZQ5rotgZ5bU4rE6m
Ord+b6BnWl4HUxzvKvgiluJfpH1bkKBSxO1xsl994dUn0hr+uvlX71GBOWhRo5OuZDSniYTB86bN
KQM0jpFsv99DndPCoqK67AksH3VQtqc5ejcCr8QtP1nboekR3SiyynKeguUULbsdQ4gvA1wUTcO1
/n0mlhPzfXbCGt+u5oA7WE7B98ZRg9P3y/NN2drFlrTgr+U0LCfoX52qTp2foZAl4up5s5yUEuyJ
CWFnv9xp51O03Hlu3FtQGgZaIiE4kV5V1CcHnpUPf3EdKwqJmp0fLS0GU0YrbRUl5YdPJ2E7qGMX
6Bz21LV7TO7q9XnXCxyswiHr5+UQCnUcz8db7S0vdROLkB7RAFN3SxRjx2wS92UZIJd7x5tGb14v
u+d7qbCBTRTUz0pXqQ0zd1wbnP21VCMDGa3QelKHkDEhkwO5JVv6lxSal6/OaqTwczhW9lw+L9dS
ZQJOKdTm++Wyt7xnaRqNByYQy5UWLjAW9TP+R17x/yuv0NEVoET4N9TeYvibrOLP//Bfsgrxh245
Duxf2lLWb0kFagvblLbOjE6nLWtbf5FUGH9YlEPoGsF1V7Teb1yvKf4wbMezXAHf13TU//pv4Hp1
2MF/k1RYhAQYFiw1aZiINBzDMP4uqZiytu1zJ3JPlZG8oIeEwQExtsnpmlYezw0f+BjJrpeuhh8k
AjQWlvScnEn+1GIj2mqw5Pc+8T7cv/1liZABqdTR2MRNEj1FRMGhTf4FPyg6TJMH7A3DrKZfmDSS
u6nXDk4SyUdDzNuRO+WiFPVl1COk6wg7qwU2EJXj2lHblkIYd5MDpqRBVlYO+YkMGyKGcm0Av+oj
TxrcBzJJENm3MD8TiBNBTcJgTYWp7sejBbN/Z3QsxC3fpN1eGwTKOuTL6k50zBOnwcdvv4ReLG4K
Sa83NdItWZfzteXom9im8euXpnFX5faXY6d4IkPqUVaLRa+2LknuG4+miy5vnIOdkzLpN3xId2Zh
aBemOR26oX0dIkO7jjpEZdAN6b74ez/Xx6cE+0RpmFfS7LJ3w6N23USHoJinu9FXwZdde3QNYnud
LJk3cNLjvT+5J73txS7o6cnXlnN0qxL5BNhBhFg3w7zNI4r9lTdGGzJuESZa0UVdOjPYHmJkQXbP
F3ViHCi8Ty1hRBUqjtE6kETSUBIMUTWU0cYNp3dbS+Xl1Hli6wyJYjzS9Ow7fT/aKW7W/M2sm6dJ
Rh0wWqCIaYivybc+qxxvd5PaDS6BGPWcnKhU95iepiGxj0Vy2za1PHW2MQBmuu8yneZosY1t1IFo
fuJ9GjkXRriVskePNhLS7lAGQmNt/jIMRMb+0F7kWk2sguZdIqzd2c9Jmwd7sgKu0hEaxZyG7+ZQ
QXmXgqdyIk8kNFybVkF0txWNh6j4AnOCf1jlsiY4d/ci7l5ZQEMbmNGv9u2w0XPfOkpJ+FslmPs4
QUpWQ51DLlIwXasxIMVb6753PvPCwnmMOGUlAv9Tt6PhYCgkYxK40SaJpmjT6hGRjppzZ+W4Mnpl
qLQCC3mB3b8BkR0PqdleEeBUIDoHr1kM7THTiqNFbAYJdzaxiSuX2dVLMd2UKjTSjg9IjUBogKUk
k0ZVr0zVXPphacZ8QXYF3gTpHzNZ3tV1b1z1KNMvY/2XWY8p+MDOp9uLs6HWaME2ORACx2Qaqg+I
3pGU4vATF5lZdsfSq/NN22Isgxi7NhObKEkns3EcfmhjAzq/z16DqaWLDbpuo1wpJ8ynkuLstZD+
ZY06GGt+5XPVTRheM3ePLoXQUUu7GTITEDOla1chukKB20tsyCB9yFMzv8p0isaubQ8HFWNG268B
Dg5j23ShI+iBD4wPgE5LD+VAGMhudGAe2b25T7s0IMMnDeBoJD9aYnN8p0f5aWEtfYvwqO8aqL4e
foh6YODSp4m6eSVWEuey1aBQrEiMhXj7ps9WdBgIYlqFGTIGKdOtKJq7VM6/TJ9GdJJdBBH+R48m
bmSJL9cOeNhr1lr68H1RDR3GOPvgc5O2mDjHsojACABK27o5ZQGnKLBwzxS7p3FTdE24b6PXESNj
4jfatsmo6jOz2Y4ifMoYtNF1tRja02JYpS1Y3rrBP3ZfI/5ZzX6XbCx7TK61+6CCN5vn0VGW6Y3Z
ULDqLPujD8N5TSYUPBq7yqEg4qmYkk4emfGimEslWpP4tm7gkhIjXm5N+Nd5CwFGeScHW3PhINzY
Xt2u44S5H1Rsse78JGbeGe48alLrNvtRznWy40FVrbOY2FfiulZmNV8SrjZQkJgpJk6fVmBj3iSI
fEXk6S4D+L6hhfZmj1w/5shfWbUwZKB0v2Rfozek+ySv52MNqSqhGRZGxXRJmNuw6aL8oxi9SwF4
8DohDIE1TattEBiFQFeOUchHLlSDHKgkCNxM4lRFjrDrtK8ZHfMuGolvL1AqbIzhK3HgWjJza1ZN
ZATPPHN3LSLrufYgZbU6wSbTdBnHIWNSnr2btvakCf9CH8CEBhYy10AqAUj/Uo3dVhMsRfTYP6W1
7mxzMvLCtAkevKy/r1Br7ebRqLeGaSXbHl0BCkJ6XO7oPEy+YgIX2FmdRsgbREA9KdL0R7oY90kj
nRExgw2SqNQJP27M7Fo4LdR0iW7CbBqxJuGmQQo23/pJ3W69rrrU/YbLxxIGAV7OdJvoGbjjqebe
wC/cEgoA/90hK4k4awRAiIfHErWO9MAgOpWmr03yXfahbA/mXB6KqDtilso2wnPxwzWAdvJQ8dKb
uD31WOTsHlE9UOlq09uYy0v4qJE/8Exwx3LnaemTO7kpra3qSQigOW7QhFsHfwJdoLHfdALonC01
+DykqaEGR7MDhT69NouJwddvd4NdX0VdeZnZgXlh1EBRKJxd2g23iTUW8c1Ako8dGIT8esNJas2G
9AHQAhHxfTI69D5qHVtr9e3osTLjyc4ad4DZWI5g8MsCACqE3hFgGk/kGfRkEd5RXQD2YKrOQFVd
OG12wItHgzdCkO7WjrfXO/ALqUanK8fCAn+5PVohD+CIZfZIKve6dunSh9K96kpTotfSIkw8oWEA
CIiCR9LgVLt/rva2XxLaFY4FXT6c0CHKU8vWiX2pcOvEsXVlligXm3JXldp4SdtRrNLeOnZJYW3t
AYIqnzK7aSKmAV5ibTRckUGqPbhRGBxF68KA1GzaSN2cXnbNtGd9E4DgBa9ejRXYJlVAWSrAUGrj
7qGFMEEeq6SA7yCI69MaGFswWRu/tJuNH6JJq9UapKvdT9lOeGPkMUhY+i7vLnumWus64JkdQbxR
2vQPI8SZk9tBka4KB5ifp+GKl7ZcWyHVzYzL7GSXxlucYH+Lc9qOBqXTmkHsIHADWqKbTstmTjti
m0zvZ5IN8Mes/kObfaRNS4tIsIzfUpAAxKB8l5k1dwdFLrFHYLtmiOgR/RTSmy5BXyXdct+iWMCO
bbYGi3zEBavEwnKgKYtDoE1bKKTvLXNwClOwRpYPySKt5na023WBGONE8R1BTJ/ADGie6oy0zaAR
gE/qJz9pAXmr0pmriiU6yJ+4mLD7qVdBSTVXITxjtZCcVAFm2ZOq9rLsfW8ykylXGVFtU2WdZdP8
3pukoRE4u617P4JPQzmt8O4NX8QXFQmXx57xJO9ckEF5EhM5BpCssATaI+avO91USgY+7gDdZx+C
6rCXIpYqX6VqYwwgaVfL7rKxg9ChXWq/LD2Qpe/Tl0ogRiprtRmjGp3JUjTz6v6I06zenztJS/l9
2W1MDm8iUkIoVZVO6C96r4NXVHWDc3Nx2U0t4o6rmVjd5bQmqgLoWh0lmvN2eUM3i9vZBpmVy/E1
qCg5cX1itlV73xtDib4Xbqwpso0tZxIKlGdWqpWxoWo1SwV9eVlTpRDQ8rffbyXUqlam1zHPUiv2
5TBYy2FZjlUjrUtLRv5OPuZ1O9Ojqs2TP4MMcOcYJSZN+Itl06i9xv1VdXSTQ0SsPM9QLJHAa2wK
EuZPYz+uXSY7B184/el749XJQD3VKXaJNz9lWqmdyjDUTjQpueYi7s8KY9qsyhjLxu2deivs5isV
JDSt56FCuggadcGy+qrUtGwWQOt5LzcRBuAsIT5Oa19bVVFZNo6eM1y6xBMzcWTsw9fBqA7gJa74
S+2ou/brOtiP5oz1EdHovecM0275Yq9udqMC5IfIQQJHUzUYgo9bJEYwzJdxwv6Ng1329MnF+l4v
9Zw2eI5cOgTLSVnOxXKi+sTIdnbuPDRGTNnNV9W2ihqRQwbk/nyB/v36bQbSI0riZSAVqOrsUpfF
iqMU+rIjmpZWNlWncSn+mWgyDsR5btzlgPAc//NQLUeJdAKqRVnchUeWE+dDsPyVy99rRnI+ff/l
DNv5zq3DYzb1m7JXGnBhfFK/pMlLVPIBsfGdzorYMV0InLJm7m2gP6Ay+0r6IXlsPcTzNoaGVZAU
Rpxx7OY6AIYZcpHbfgnOigs1bEyH6UeNknGbugHEhpyIyqT2IHJOgIu+N6NCNTl6dNEgjfTIgKag
RDkc8odwENPIyLrvQ8xcUKoqrbqWgX9bk7C6JmN0U5lEG8YUfzWi3kykQ+S4PYBc54kJzMBEZQT4
Ga9zBm7Qy6/G/irOVSaf/izQna1SDbnnMEQvmXiOQzAUqfuf7J3HcuRYlm1/5VnPUQYtBm/iEi4o
g0EyOIGRQRJaa3z9W/cyMj0qXnVZd4/b0gIJwAVdwIF7z9l77eo5HIpnGrT2OjH4CWh5ct3QXSBE
Y7pTAfaUdbIbJ8AdIa7lXNUNhhbGU98y82wYvSNmIh+XJFE+L/y8YUaUYzAz9HGGh6TSq1PY4Akw
RtcPs+h7rc0OUErksGaqrVXo3QdN5foaqmhSXEIBsZaAwJluPWJ2EyNXMQLHJ/dNoU6wpeToz707
3lvkpY+zOxxb00Sd/HPS79zlvsoAJwSRAlIsJ4rQmt6YkGAPVJRrBdHuCgE0yhHCQtCiEC1Bp3Rl
Bw45qY3CN9Z8S0LrpshuZzd9x++3APGLhFAvfG0JuYP/j5dS7dOza03uenIG30qqe7c5eGKqpwdY
21y75OPqblMnZ5wwwQQ384wcuvyqL0mLWZLhSp0eA4e+Hgqxq5lBRtc0/CQ0rOdo2SPGzBsHdbuQ
/moGDRc8/Q0ScQiPXUmSgGAGvLbW8NDa7svAh7BEQB36UeVAtK1viAqPbq7eE6IIu2g2tlWz/Ex1
5tRD4oHrG1vyih2SCmCXNUSer8IMeslE837Qv89BgHbfa4tVbn00jdFsepLmej1CndX2t3k1bKMS
E+906rxkzw/+s407uKOdF21ICkn1yTrXCXEQFq6VPjLXWh0728SCKFGp7X1eKdBcfD3Bn0Jg1xsy
s3uSLIz1lNpX2Uyf0U2LM95E3yjmY5fPpxTPcDqkIU6F6WfRa9ewwL8TJfct1bwfnt3TJ+J3hPTB
OqgGiLCqBktRwSNTMXunI4l3TbNv7P65LPN7XuVKG/D1hRqG+QL4R2Bm2W7CY7SZsUVTKRG8G2bu
TrxsFL6GELRgZjJwTLeqrw2oYhFnOjvM2yhfYdRZJhg+I/duyYd+XuYArCQah6Btn5swClZjC1dR
t/EIEFIHI4z2mEwM1+M63heL8qMpyIAKtJJLwaFn0uOUrbMLXHyfUT28quCQGlXpt5aOo7tbOB3Y
PS4OJ+tu+9YloUqkrMBhiELGykoWn+xCe2jpFK9dcgcQtOSbRG/cNRm76KIaXB8TZTnsyuOpb9t5
gx/VR2RCu8LsJqznar13BxKwkuKT7Ot4PdjVs2vqgJ0Hb1tq2kcHJooAm+G6YohF2zvAJSKEL0gF
nXU4AKcx0Sel8f2cRvOpzweMwMPeSMH9V3nk+WqKtNVxFOKTa+Ws6uEZOQlq2FFNbqHYwzEkxLy1
wJfh5EDpTSSvg6/UzCZnh4vyk5EFMMF+qNf8Rh091LhOPGI3vmNevJw1E5irh2xNsftPo/cQe9UU
JBrjdbLocC+N+qOIkxIqt3nqMbERaqigdCVZojfeTQwO2yVZyHSl70680BpVIT0FF/ZwDr8KvSLm
en1nJnhnEp67UnGeOkHxPY7n27agGpunoAHUztSODGAfuWrALQooBM7FuQ1HpmrOeKaPeA+y4c1W
DTDUiCvQqyn2dZdZN6oHpibDOLCKc7i93eAP9DkPOXJIqgwGbmr3kzilCWWYJuJa436TODHKfUvD
LV4944Ayz5zWNvHEt2mFzSdlD1SPU7XB+1H5ahB8qzkHHQsP3Sc5jZ30N+XNR0QVZVWPn24yl8hs
z66aIcEzszuigdJNOpDmbOXquWv6G7PO3rnEnFtOZLtc0vS7535wP7ikD2tjQruOkOuo5eohSd5T
y56340J8kU2O4ZQwJutNY623bkv1CnWFyVCWSxo/JCwdKI8peCVYPkpsX96ghMc82JAYfKsNPfkk
CmcZRrXgT9VR5zToxoxHlTenbyzY0y7QFpGa08T3TWrl13aBOtrObczcPUGi/CUtc24zJtbrDvfQ
RjGFAwQlcX9VBtNaM82XZnIKxpn9uC9zy1eXj8blJ59r3s4rc8TuEBdQ0DWrsoNppFM/x7jbH+sy
+lGqNflJsO9qogSGET/00s53gRXY+KHjZWtMmIGWeIJvbNyY/RKvhhqOTwpHrURZj9TUvm8TOHWj
myZ+bfmGUY9nxXbfIs+6UpiFbWwTChUS6AK9KLOG1KFYygkt7IdbOpvrnszzMQ7oYuXT9RwO5pXB
UR0v435JxvlsGiOi/1nvd9ExhbKymcihQ5PI7N/GK6RlMAkWpNextc27Fr1sD4WoQqVsafchh36m
7YzM2VnO+DM10oeyv2qJ1MEcRLJZ1kceokSdOZNH/FC+UIFDB1vAFMdbHN/Ow37SFvVImQzQsgre
F40OxPPGvsNMcBvlc7/JzCd0BpyJ/m48OwOBqWkBS7WoHkxObDi5wRggf4ehmFAcqvqw3FILjvcJ
1NoZTWeVhZ/5FFQn2orqHmfMAH4T0WM9Tr5iZFdc5tZp1HvXWLntVTYV35LhLe5OgV5bW1x/MRSs
gGx6w/jedMANKkAenZO+elgjoKfFjU80749Fm94YN221MHtRYVKOsH3ugoRwWmRx6ya+M7Cobltn
fJ8i80Cl8qzkLqIsR7ApzFfLmtGskvDDRPmwqGg34w41renclzUkpq7tNpaRvFW6+bZQ8dhUndJx
LmKq2XPUua5ypcdDAi0LMevUwxDkO+E0jACWAgHzfQV9n5ZFJmCmcj1CbVhRMr03CGhZA67ZWrmx
7TTvENhkzuhZUu+WRZSSxhxXnl5ue6fFiwZQzjbynJJHf8K/aR8j27xxtIjMODdBXZF7WGriEu5o
RuRiiq+G2UCHZ4q0lKlJ63OE9TFV82pDQaXdxdZrMQzFRlV/1lUXwLtAj1pF+q63IeVWqvc6EqOd
JHA/8zVVpwUPPMIJVxTMe20+O/X1uFC08JryIc+chvnVTHiDaLx3c4YyoxIddbkte8K6mHo9or1G
VyXrCHmc9Ee5fVnEFR48ckCqtVI4x2kGwxnhCluVFP43snevqPwB9B/M2RAzQLVJjrJ1X0zFHT2R
aceAh78g/vZlMUDQgYPsJmsE6z3R3VbW+oNJWo5KtNKS/3ApZZB/4ZGq6GRMMud+OBZdgf21cBdr
ncQD15VSpO90IZynnq7DcRQLXsAZrkuxl/tV+0eim/Mhzu3xaPTTSCWHgeAyW9pGSkygKvQ03OiM
yE3H7kizKytYa39rSyK1zis8TtSSaqL5aHch3S8WdGeiICIFJFJKcllknRpDHFmgv4qJvSlm8lNg
3Gtdxkgtzh6sUW921hSMR7moq2I6LrC0kthW/EBMnJMEA0skFnLtsq9Ux9tuBFnbOAAwCzEDR0gN
48IGb/O1fdlZNKRxWBmoo2Tkq126bZPala9gChfSu4ire0CzqLGSfoX/vjtmopxFmDMC/TqBL5kl
cIV6uluI9iv4p84vLY9cM8WmXBP3ADbT+Qb2903bmQ1651vXcBKQuj3YE6NP3KOq40RI7MZcM2DT
j7mt68dKrA04Zg4Onc+hdbVjkI5mvrJG4uGcJr2R+5KQM6dc0+D9rFR8YLR++g/NMKZtYdWMJpQI
9nowELBUv8kNudskl++Q8o1BEgMnLRbN32t/bDLgbbdphbRUvj6lnAwO2Y3WLi1yqdL4Wsjdc9cF
ByxnfbvAmGSakML1x+ljRmySYakjZGGRMkhYQwPQ8HDxGs150Y62WMhNubDrDiRmc59WXImJksTR
W3z9/d9ehPiQsDU4sH/F65C3kKSJaZEhczSm1jZwH8y6AZg6V+s+qkLmXKuyVp9yTAKrBTvZKo7I
u0jI6rNm4eqZjMAHPGk0lXkNAgcAUklJW8HtuWqD7qzpBNJNbvKaTtkbY6B1ZswjOWC5vdHK+MOy
iu9lx1GSEokYlcSCLKna0+npVZJt+bimgpTJAEO3ptA8HOI232oUKnbGbJ46ZjTdVFj7FKf0plGi
zaeKM95c9ktgxgxOwhNF34Y9hybWvpfa8KEIOZ89uO0qTKDrzTiH6ZRy5A7OMRQZb86gflMU3FS1
DYvwf4Uj/2XhiK3p2r8Tjpxei/a1/ae056+H/CUdMf8B38xxLNW1TNPTtd+JHPo/VMvU0YEQuWya
FsKNv9KeVUHkUFXH1j0Cmi2wG38ROQz7H56nuppLAcV2Ndv87xE5VPX/l494hAS6hmZbhqvbtvrP
8hFaNG7GAMQ+aUFwMJJMPY9mr55xEHJS5qQUqrG9L+YK5mlfD6dYVMbNdkJpLi8AvSNyfxe0Va0N
BEDuk7oquTaIy8hlE2XGeugay5c3FsFLHJjVYRTFPE24EeSa1JA1fW8c4Odddl9uk/syptIpg5i/
HtWVLSchIz01Mh0sYkC3iwnKsKAwg7D+MeSltsvAGQS1cliEYj1VaRcYdpOvXWlpkTq3Qh/wiEBU
2i6QOvzGQwO7hoRXhNPka6ayGSMlOmV6PG1t2/4cMBnvHW2IzHOTtySkNLAyc0s9ykUbcDKje/bE
VAdUmtT3qnzehwqivPgcmRruyDlV9n9obv/YnGiwLFDZSEGebpyMAFkrwuObLf2VHKpoRMgAcWv3
8koqF5nFzLSgab8yofJlgciy8CwY7ToiO7lQFq7HK7lKg6byM95zmYc0igZQIhclsHwty98SYbnJ
6+h2rTre/aEGloJRua8DpzDR2vMLspd9Cs+wEensJFQysTHQOVjbFoJeU6F1bLguw155JZULlT6x
ViIPnehorbq8gsDaZcpuGaJvkxdPx3Ky4iMmjlhrJgraFL6pNMxjRP09iLGp1hWZPAsCoGkB0WjC
5dy7tHHkKCDOjR19k9KfbkJl8I40wREbasmwLXqYBEaJqkJtMcGnKqlfZDppeezgL/fQolTwykoQ
EMwoaCGNGsKEqtbePCT+UmQZCE+SXOj4UnzVHZD/sysuSxcQSnT1m/5Vqi0D6a+S/qHZGuBM39OD
eEKgSeuLXxUp7NRoa1h+B0NEwvY7Nwpiv3A4Mr2k33pB2VKlw5ckh6Jj5QGJKU0Sk8WgNHKB9Xe6
9+nVhL6QAkoZYBEX3697V3k4U60U9zTbj6n9ERBy0aqGPyRmwKfb35kUu3aa46hbbdB/Kq0xH/Ws
QfOgOSK0mcEZeYMMPnPUuRV5kQzXk2qTBw2QDdH5saXfSsqE5cdgpVq1U6vq/o/3LuWmIZOAfRdg
E1qNzEf+ld70Sw0uf6Y0BxkFFZbfO8LZ7B3MWHlvBhIBlZze8kK0rNAWj63XrOrI84hfmJhZARbb
LgEilkwBpxUNSHnsPqJB2lcP9oSHdxkcm+zD4Xum2KQO9R6p8UW9T9MY4DbcID3I/bYbReuNTgm4
tVYF3niRfdpSdqwLe5Y7A4fmIMfyI9hqbgHyBG98A3CaclWcRM2mHnAAObS3GtEXNE2dXAQhH5cy
7yqfyFPPw9f87wmE3njZTpnCt3DmAC0HD7JRh31tiF0/HWKmWwBIGcS0kPKyaS8F4YboTErZq1yT
+9xRG7apnWCp5Gzgomw51nXK2YDZPfopG/YA8X8UUtA4ckwwgK0Nje4UMloa6NDRv14SiYx+PWBa
EXMoucvxoB6aCsqLIXvVxHxDTjroNBAmAF0nyckzr9rSd2oL9nNBN0MeC1+rpuhp9/bgw53hgpCC
li9iY5saAVYWDyRmqFNnXqhDoTAxN8AAKwG5mxhsDtdRxRlCF+3mNNQ21ORuPa3SmcaKTxZb02zq
pzEWIEsr/G7rd0sO4buks9FRdNyoGTlgcgYjz2/oq06TaSdf52U3YnYtTMMrp4kLX9UqZY/r+E5B
fzESYb0yq+oqLuG0V3FvrvOAqDeGBKCkmjLdYA0IN1SN6o2VNGfaMegdRUQqLb1f4ahwN4lAUjo/
7z1g9iVfhwa+/hhR1T/KzUDv32sV6FMUVdV6Fn+qiyNOe47xMaeGhu85z04jwOsT4GZqHkcr5MI7
JWLcKFflwhE7v9b0Fse0zWmzCXHXTsz7VtEc08kzGeyG1LMPhk5Uy6Jm+WnW+vzUj3a1BcBE2b+z
RmyTcAqLmZPHhI/2EOR0FtAagCoKouRI/s1CyfuoqpxhQ46inZmCy2oJveoM5koQIWnHk1ed6fu8
ZOJlJG15cOieeLq4Fsh9qGawFWbA9PKR8zyly3mvqdbBKVSgk/WAdbvjF78PvIp2zOgcYH1cDaQI
++M4LUcyW1fjTCV2CMwANSuu/cCwwq2bagd8htBTzXBfc68T3afhBBhjVU/bFHKmNlXBzqZerq7l
N5U36q9vSm5GDIT2hjMxsQUqQPGsDfv7CRhSYhOoHGM76WszYmaOOOFILRwW+HiUi8Ktkp1RFY+9
QDrHYtiTiQGMXBAyT7O8ypODVVAAD4Rr5esGD15rgVAr+8ARepM71XjWtZjzVxeuUx2OR9to90k5
gmRwhledLlkjCMJVNjzFYfk6twzejBHvBqJ5YBGzSu+XVuTsfMsrT4TMGeqmnZ1jHFTbYBofMyuC
qWj3CQi1pznN2q3VSz3gALUXERyizmOqcH6JDHIIrPopH+yHNJjw/SjtshfKUyurti018ZEfI+WG
+KoLrGyvQ1/paRbsM0GbsmLvMddiDJjL7NuGsatm4xOFxnU506rpA307DVB3kV8uj40XgmSAKGTg
++EEXT/aA4lIcfYIAyu/pnuWG2R3FHGG/CiB8ZwvznWbqmc1LoddHEYvTkmva4FSbDB+2sJXhMhf
CIM8Wcv2BHCSEaOf1XSqMyzum3LKNmVbiuvAa1W24VqparjIJXyprt5q/pR2+m0d2d9zulD8ZSfK
qxvsc0gdO3H18bi0LAP5nIFI0DHRQTJc7Ym4GdoNSlXypsz8Ida9dFPFI+kcy6Q9tlyT3EH9pIpL
eGSm/OxUw94NWb2h+UdU72KTVRgw+pvsd23g/8iWHzTKsqBuhnBPJj2gsAG18+Iik5wWe5sv8bYs
u304tPzotPA0VYcggVuchTRZYpUsnNZ4nudRuxvAZa+hqvYTMSi2nmHxI2TQKiMQtPQuZ0KtPact
kT86NzoU5oM5zny8XvDqltbR7CjJO/gdKfvFoHtu6UMn92kM0E03CPjuc+dguMRdIWvrthMZ77ZF
9gBZWpNNsxWhcbVTLMC+CJq/63VNHtC8YJYu6HR0LimGRM2R0aivy8I2dtlkbqLFifdxVPwY6GvF
ccIlL4mw0TYapSHyooB/E+mmDC9uT/aTF6mPoyU0EPb9SLPGhzXxI51zyHqWSfQo0Oz2ytaHfg1H
FT3wVI5XPTLKAlkXJV5tpRput9MW70fmjleKxysdHvrwLrVR79gdKnt1oB8TNTr91Oi7SaMhq1rV
X2hhruK4vO0Mij9lSmPRHLn7NCVofuP2xeHfiABNRA5ZFVAIJH/fUT1Um2pJzh0UOARKFRVeVObG
aJAlrg93cxghN5zp1DY6OfSW996GDSdCE9mECf9vbw+BulfUyd6Uoz8F9s2QlB6/4h4Nam7Cy6Yn
3zk0GKt+ogHlYVPVrH02l9EKYSZeK6QEIO7pBIcQ14ZvtDreFaXagyYiJbF1qfOT2O2VT+FUvIUR
SLZlpBRDp8Vb9XwxK92J3kpnUilM9D9AU2ZvWme/DoSOjEyX0ez1z41HWdd2qLN0BZKJ0HI2lPCi
mYArDZX8lw26qoUnV7p5hwk/lsllgymWVRFKJn3Bl4W802WzkI+UEjm584+b/4f78ri58pQqFj2s
zmB0JMMBDHHF1SYhZ5PbchGL+c5lc5QBAnLbZsy4Q2d91QQFacsLIxS51tlqdQhVaj+0upWcOYPc
LRe5uNflrpd9cs22W0Zv/+nNl6dJSmyGcnP+loLb+1qXT64qVniYQefImy93/O0PXJ5nSAMxXDTt
lNnx32+gZOS8D7LuQOPP2y5V/ZSIa1ws2Qbw4jdpA1Q8k7NtuVMuLve57CtnMbu/bP9xHwfVHJSu
7geEYExd4vkvi8t9kRoywrxsy/tE4iVd9hV9lZAhKe/5L19Z7wm4iltMv+4kH5q5sNjTMbmrzMZY
IBA4txo94V2hIQscWqb2l4UtRl1ys57nejUGiG7xFTDWGipRRrnc/rX9r28z/34Wef+0iehRTiVz
WRPUN42bNLfVVTyo9AjkVDij/zfeyNXFdJhUTDUZZsIpaQlRlVy7LGKhsbpsqgjpM06m/mWXXCsU
CPp2O434I/7pAfLx/2ofvxgci5env9xH9by7ioSMnaoY2jHKBxZN8aHYOQnDFeSb/y1j/lfLmAZx
CP/W//Y0c10uwt/rmL8e86uOyTmaYqWhuSaGM91xDMqI40fb/d//UDRN4ybHcw2DsBBpkPurjGn9
Q9UMKMT8B6LJ06H9tujTI0jAKmVMz9FU1TWoc7qa/t9xwQEo/o0qTG0VarFmAj7WdJO/Y+DR+50q
rC16i4CuHq+N+plsQgc6Q032+AT+9xbV7G8F3tsvWPH/KfqcuPqig0psYOv7t39N3P4bw7gOgW9P
I38tuJo/MUvYjyVFEcoLOITwf6+sp5L0sitjXz7EzOeeq238Ee5JkCc0E/Xe2l1H5/FRO8M5Oqhg
ZVGQIwSlW0ui2L9/qZqtUl/+5xeruS7fm25gD0RqpP5R3p21VssgWWhXTsuVRTrRpQndA+bAbE/0
sAbkwXDOdZes3geH2t5BQQCJ8PNvT7pcS0IgbeHE5TfS6R/WJtwyvUerLxeDthAUZaovsvyohFSP
QfGOWEqqci33FcFI19meq02dUJFJ4zZegxcbdouLakEWfOTiqxpbLDSwTc2kRyMmRl+e7wuQWVq+
5WYF4KUQ1V55ZrEtyrcA42Im3xQ+Lgsu0c1xdhJ7h1ML5wmnaLnIm4BQaiv0L7saTZycF7jsKz4k
FMR/oxF6B+0gTD00hh3I4a/TGr113S/gKv9mPP+qA8kdkiWwCP10lDHPH90m2BugTqT11xRCZukE
lmuekMbKzbY5l0RbHKQlODcidLjSMy0XtVDbauCFNyN44ZU0okv7uSMlsJft0sy8bTYFT2D+/a5W
9f0AbP6Yi17nYqlXatwFO7mrWwRW0KXnQC8t/iGxBWGXfro0J0mSBGIgd8nFZVOrE/iPaM2VukN1
Ia4r8uICnnha1heKgtuEZ6fN4/3lXcq1L7u9XFVd6Nf5kny7vEMd/8avt003Ag2bavTvFXNMkoSo
keBP4SC9vFm5pqHW8/k5fBnrZXVT1kZjGNJg8JaDO9UgTBzrUd6WxUF4aHEsDHqLj0VpuUSKlsUX
NQMiS0jdtnz82jREUXPeyzLRpe8tjw7dUnV/NElelJ4BccDwjbtrAjAYI15gCnWQ9ctaizpl5bYD
6TSh4hw7FEFUqTt4QlFNTUnWzMbRYTUsZvIXF8B+svAtC96j6azTkhzoS6/l0mYZlv4ut7DdyAL+
1/FaJQ5HrXydrahEt0FzJSv15d8YD7kpK/SXin4Avo5UwcXyh5mDJnA5VcjCjNyUi0nccNn84y6Z
SdRD01LMlkUsFZYGTEVRZ7QK0vhsr9zLOpe8lQL7r7LXZROWKFxKj4EjIcXWphWwKcMgu2Ur72Nr
4IuIV36+PL1cE6wgv4ftJbeaqOVXNyHTaUwEC6MYnFGarb/W5L5ZjsOKJsb2SWYILhnuuGjEi1rg
t7ZfN/92z079UAaFgCcx8EzleFKsTWZSNc9y5xxKQpXYK7drkrYiLhnbVpIt5L7Lo+vLzsuzyZsV
N9dWWeEmRBHymyUd4NfnbZujxs9Ov+8joHE111msNCOHXWiJU5SW154/QgwZ5VuThT/5zuVCN+iI
eKF6+rrVhFOAQFQOSb9ux/q0jRsDyyqCGjsxzsHsbGXh8Ou+8l5yuxQD3sumXJP7vp7ut8cUsLqw
EGcnrdEdQpKJC7+UJ/94mstT66NBD1JvuneKD4gUvY78aiZW7kgRErHeq9xKxC5VHK9ZBA1T7hs1
TDVy7bL4c5/Md6Mvih2MTyNXFJwq8j7FEuF5583/y8fKh11uKeXjLtty7c8/JV7hZV/Ym5Hq8THM
WBAbVf8sOZttB3HBNWj8OBP+KaVQn80AsV0igDVyMYrhe71g2c0Ufar2A5YGC8oFU78SkdgSN3Tu
MNaisaW4LBeupd5ju2h2hvDBXBa4VX7flDcUIFRagVCZxd9RBe+iEC6MRIz1i7GDtQYtDW98iAv+
whSTNLnLplz72ieueii9mDpJCAwwY3VbmHzIxdjSoptrHfj44qP0zZkQEzqS9fhlmu6Fj2M4KJp6
Tuwo28e2M60Kri1qPlA3H76ZwBrTlBIvvy8J5Ppil9Um9Xbw1MKZ6UGAtPh4mgY/ANEHfhGTm6t3
JLhJY8iQtyNDNmGsiQRWRC7I4CDw0Q5x2s/lbhrnwK+Gn/KzsQylAHxfgMxq9WtpSZGfknSogB+4
Sbwl2YctJKh8tD77xKhxEGGPntzXuo1CJmqh76Xt7Hv4i2C6Hsn/jBJ+vNIUNonhiefQNlwPVXBP
1RJjtNgnDgdDNzO/weTI1VBZICHrZ9icCtAgsAfQGO8QPz12jHVpkaTEF53KRkv5YECwWGF0qK1Q
P2pikiUXMMBv0Dam/tDNEJJK97qCihvpy0OdBwMaamBuY3UfawxwaPU1iGrRyMNxvUvMpgI7OGlf
1EZJUZNgNllNkZtfixiyepph+ZZuMbn4jfIX21Bm3XQcSGTqqPg7yrUTORBV2qXZNLTSxwDppqOn
KB2X9jBgKboBOUtC2Ih3atIZt9q9c0OO17SvJMeP4ILPdlLzrS6uvHIBBgt1mof0TG4WBoGji42k
vzTfq0m7LTKDnpSroKsTa3VCBwMWOeYKUSLJeQe/Ciq/bcPfwOX3VWdJvYgWq7ivy6ljsBosz3/v
kpWYr+fI+wGbFh0yj1QLWi2tuLbUYkFxH7SMXO1NFGhBTC/NMXtsruooCE3yrhX+6a/7yzUkufVR
rl1ukPf7esgyxe9ZQhCR3OfUtUeKr4kHv0BJKBbqUph8fGKVg11D91lgZVrosMl9jmJyc9WcBxFc
InfJGyO06WJoB4hOSYEgwEUCLgx81HHVbTMGLiG71i2VRvOrZmXq0QGF67gf7ZASkSwcmV3zEbph
s9UrRuZyl5VreL8Nj3RoUQq73HDZHG8oa3smSo+tZNpuyXTjAED85+w1d7jO9mGy64yTRn3T3Y5P
xQdOxKsR0gZXx327sR+ya6Yd98o28HDLk05xP5NAN1EuprtKhtSpto+kVszNPSTsJr4WsySRTXyc
h8defx2Q9SJvy1xyQkl5fjSTGy3Z5/g1lBPuZSfZdyAAZ0QgJ3doV0rA7/tcJNf1dO6nM9qCwKMl
fuqUA/1o27oL1dXowVU4pDlpM+W6mXY03oedfURTvzYXrtjr7ucSbpDRfiI/aLo9SWiO8kIePVrq
8VvnHKwkIXziBsdtnj7p+EywK22i76jG6jdNIRkFcv9DTwYCIchYNRDVA4PH6b6jlmoae0cF2Hfo
iZmNd7jHa/PGJYb1e5PctupbdgUcc3W2jtUrUevXqO35ia7jNb7AI8LTl/kMIfVz3hmvNAPIQ98o
t/TicQNNL94eK+RBf9fuiu14SJ+BGD6SnbWZfArvZL76AL9WtB1uASQSJ3XLpJN46YO7ya80v3qL
mVh21/Seu2qbmivh0VIOpJvbZxLdq36nMcKmMaOsgs0baW03cKJ2ywNZxkS43inX4cf8Hj1Wn+W5
Pk/M/NfNFr4+2GOm2d+7YmNd6w/ts7n56PzldOhfAsI/VvGezKE1L5gx6bG8PRqT7+yrGQTiVsVy
SwXcAReyMvZFvrXrZyjacXQ/4lUWPZmdXfuUoVErZPk+x4+OwYXkZNoO2JDfzfIuIsLuR1juFHVr
G2RNbyaCVpr12BNjwZeGOQxS3BZBC73UpF0v2rbSsFo2L83p7IgM5LviYK+Lb/Z0dAE8bOMDXneF
WBTaAABT5i1nyIWD4zuhicE58r07fVNchbvpBRlv+66f6RGROJp6fhiTE7aZv2WECHtAEvzO247B
AWFoad+jpi1ejeqkLrsfABsS/a5I/aq8JvnhZ6Vsq2W7jbiSin/IC+Y35x1ZEzEppXVKAX2rp4Ch
MPGjNwSJpY/1vD5ZD+iTlZO2qzblk/UecR0k/6/lSDoH96G6cX6QuT6jqnzxuo1C74W+BZwdf3iZ
H7zqrJu+embsdZe9aB9qRy7GSn0TqYJHDE8clSASwJTvh31B+2zthQd8yYm9jqb1DI5dY6a80p+Q
QBNaAgr/0X4b7vJb97k+TFdEmFfjqirO/PyV4eAGm/EbbbocZ9d7uG4+PH4+2raAW048JYKxcmea
e14hT5+NTPrX2pVxNO4KaMoT6cVQRlbxh3o1vio/s1tzS2fnGD/oz+F7+kDrCslH36/tFfKB6/Sp
fiIx/g4sXbiLtv2JVgq9Th9n5PKcHczrx/ne+qb4xm3yUdQrQgZJcLM26mdcbOzjtKNtLmLi9s33
bj/c6b55Ug/EvDaPerQZXpkdp4d2M63MrfJMpjwWsQ3N1k3/APmAcyG5r4i9ZpJLNrW26cCEcspm
AnE3vOQHOAG6x1vEfb9Sz+GGc+oTDiXEGd/Ii+Otl1sSt4YV7o39uNJX+s71izvvB1Erj/RwNqTZ
v+R7C34gdOUbo6VFtPXWnDQ34bFo10QvmOtgVZ75uWERvSbVmi7tE8chlO0VKvEtJQmixMMVcKTl
OonW7rSz9tPdz8APz8w8/cJHHLvPCLO+7Xz1QGdqaHamt0IehrRJ9Vb6pv7GZ3og1XqVpmQYrOmh
z6Ef8x6oZKu4oPbVrfeMMAGSAYYIEB74bkD4k5NeXzvQBtYuxyHdi1W/D7fput4nP8arsvnO3CtR
1vgkCm9nPWlAzjn28rVxBg5zqM/BLj/ajyavea+sRF94fQOVyjnV1a7yDa4pa5Or+jqkHInLKNl+
zDfp2Xs1b9Pv4VW4j94KTP7XU5aP68vlD7EQBR95iTQ4beQDQjqKR0fVdJp9ZATXmsvAphMznKAU
EnsxN+pHjAlxa/fbWHef7cRlbO2bNrIAsib6jWxSDeIhck12ouTaaBld4X+temqsbpNswFTZJnvZ
wsrk7OY/f7Tsa9UtACWns5INAh5Q9GV7cp1P8iUcJlQRNgbsP78WiVBT4LQZjnJN3tC21YtS0k5T
RNCLNzbmMVyWXZSmkG6oXLkjWBMseZwp5Sr9+mXVWsALHBtz87aNGHBCGyHp2x2mY0TET77Kiyjh
vEsNAtMU28CEpqNjZJs5TREcNFBqiCzIWxHYiWRbrBFJxs7LdgNokiazerIHM9uQ0YxISGiTVLGQ
WFm5dtmnecO4z5v+NlCHTaxx8NszXzDTEypZdQHNYk40ZR+EN6GtqsLcwRgER+YBOVi7l9I2uehS
67qeFW0nVa+XhSQqXjZ1EKS7aFBvLl0VudZULqfcy07TJm4VbxJULjELtAF8qOZi+rIc3ImSoFyT
6ss41VUfTdRas7VvmWoEOwJlOM8Cy1jPFZcJxHL1qVE1bWcanI/7x0kA48Z4pIM/efv/x96ZLTeO
pdv5VTr6HmVgY9wOtyNMgpMoUhI1Zt4gJKWEYWOegaf3B1a5q+ucsOP0vS+KVZqylCSx8Q9rfevP
AZLukdUzKczOcI06Uu8X/gBiQTbZLUQiNBK06ws/pOtjf7TRplw/1IcYcyqlkuyDJzeEcxFl40DN
NhtPZe1VW3YAiG+WB1bI5s5E/QbxhFe4tuzXbCq9TZ+O4JGumkwLwyVqGq/0vStBfnnlrvqy68Of
n+t7fTqAvbqKEY0r+cLqwD1MVvWkN83Zpesh+MXZ94sC9TqiW7Yga7vvOfX+FEX/Pjz+c5gMBu2n
bbMSJ6IDv9Viqsin9kjvG3GyVh9Y/iXXCEsTMh3M16vJ4/qgo4vIdUA8Te1ATvnrzu7PD722iBeB
W3NFml5f3iugVpsWBoxBSO6agFMPCOzCabiCKH9/WGbIdlnzyRDBXEYOysqs2mD9uy74OmG9ygN/
/9jTx2zz/xdy/9WFHLp9j03M/x1IefzK2+5TTf+6kfvjh/7YyHnGb9KVGFEkaC5H/Iml9ORvtitc
DL6m7Sy2AswDfyzkTPmbYQnJNBDlkCOMZVv0x0IOXwGQTNwGtmGxRjL+PSylueR4/pnzaVue0A1H
eDZwSqxXQvyHtZPpmBHG2CC8GcZN8juN+qrKdkbtUJTBKZAh6sUZnKtrPWVlilrKy6O9Pj7EWsrM
dBgPecs0S9YYgnVCsFapLEg9aynanYE8GsvMkICWzEtSKG6RSh6V1gLJJQDE1x1EqQHA9QEq9oGx
61ctEIt3MwzQf74k9/95EyiIH/5Pf0+eqWUBCfLIMghJ/esucATNYSvhOYcA9BUVcbsdY5Xtr5fP
dSUD0BYpIIxa/7qfCJdZU1h4Fqiuxu/VnO5zQ38h8WdZyKCwqXFQzSqJj0mNJNMJSDEyuXNK49lp
3WZtdMVjrukfCAyt++tDmhGJ5chRp8ENtpYDEFIMh1hbhGxltYhr8k3mYH/YTrMajlpaHKYZtjzW
5GpD/DktWCCGo2zga46x9a5Mbqu1miRItPrpaiVzFnOZZDl3k5Fo90//2FUIPanCPczaw5+flm69
xIqHmDVb02+kmPfmwlm5PkQxosXAkJhs/7mCu24vzCB4GBHRbgO7pcswkIVti8D8UexLV3z1pC0A
o6duvPr0iDx9K/SY1K7l/hF1PGe5dAP/elMttRAInoODt1BUgWPn2ZzXmK5DO50/DQt5QVs8pGpU
N/MQeVuksxcn7bFQFFlwY1ExbBi4MqNcPpxbXf7Lw/VzGhmnjTW5+5ISYxebzf24fFfD22/x8O/F
GGl+gppqVaRw0ZVA2+UafPMKvXF4ULW7Djpp3VSwwG6u/zXN6PKbV/Zd/bZFN82ggBUOoWlwOKs9
Caceg8Srv0HidWy4HPxBY/PsxbGDYm2WJOdV70KB2Lp6W3/HH0NR11s+Netim+HKu5WOS6Uf9YQx
LQ+lw27cDIv42GsQRjtiCLaq7F6un7o+hOHIF7OZgAzbfJj1hZmSdh0Uo+Wh9L6NBQuU5hD4Qutn
qciqLvDxA+RfVfrowuOcbaoxxnrWwPxOhTZx7PMxNmXHsNs81kV9mzJrXhPA/tNzfujQYkg2JD7k
T29tydJrBSbzpdCQBJVLeFFbWngF4yXcLYeQNWO57Y/Xqih0Mb4X/QLOauSLdAipCfJEJz0PZXI2
Oweod9Exn0JnC2DqKUxqhHp2iiP9vkOLelPH6kRoVryrJBOVsfL2RD0M5JaGezeB5aClSyWCQgLV
kaOxxB7baae16W2qa/WaebS51mqqIaxNJC0ZtOUeEeGLAeW6f76uo8clv9ioRL4uxuLhapEtJalF
kebQTBWv/Lx7uJooZzwJ8GG7cRNVaO3bCZFjBDkhkVyiWc/4Ti8qTBkVS8rEoiEiv8ZpjqoqYl+U
7Usdt+9MSbWbkYnD7BmHAIx13rk9am4KW/KGHsNy6o/QA+HUocAc8ucqmz2/LEkBv/pYHeRFhJyx
/BnkyknLH+YQmVuxlL+VTbsURvU60ghTDHmKeBeTpmkanHhkzrwA3Mi2o0rnQx9+FpPj3lTLQyov
OCimg0K/v5Zp0ayvByU3zGpvZT3LXbvazWP20Lid62c4x/EwdeEmy5/qtIE7GAFUaYtlxOyVNSKo
0V7bBkw2E3Lm1aVSsMc+SMbrJdXWCDPOYZMtQzWsJ0J2VKAxy+u/koK8wJnpoSeSW4bweEdS+Ra5
1poAOGNLlvMLjuriEJHCg9mMSZZH3MBkR8GNF2toHxLnvW3IB+xKBshRpYl1UqmngZmDV5nPuUhv
5glvFxaxc9FVC+El+EJ0bYX5TxLrqw0usOvbfEqRgMfU/46XQZTVnU2VLvFz0gIrBNcWxgxFMGXg
m+bM/Jai3ySu1fJ+oKhGWBb4XcSChhgSIZxmGzbg/GOt3nNOXFzzpTFw8fap1kCooNrjDXHpFRxP
4drwaadqzS+zKTG0YxZiVK0BzJV1twdfoJNcTEDBXHX22QA5a2UG6uJcL3ziOUdenMFW9j6mdyC+
t9ukmsm0Ss4ADiaxr9y6PVgwoo+5eUGxS/61o5+yyPxhwXeFDMKm6cuZorPlaYYfNgle2LE6SCO3
T46NyyHrKkZGXekrD7dLyU+YU+ueDVOLwBzD8Q3UvKwGa0YLDBxMgbsIIie8aCWqHdvmjzEptjFa
14c5rDv4vjpUAbu/K93waMKmrjCPbLFP/V5cA0LM9zBP9/W0Hdpy2idZxtxEBndpwNisiKtXYUT4
2CRTNXOSQK0oX6K+/nBrNEdmaE4rDU0GbsOk3cRpP+OVd/ZJWEKOHKaNR2rBgt40SBKdT2PNikNV
iu1K5TcmUgCzbMYNAlrOoxkgd4ujEvR/TKhwhfS6s7b9nPFrTNqzC011Neea9kBbx9cTxkiZYHo+
rz0t9TXnMwhC/l2COG4EalmH7zfakml9H097l/TZTi14R1s0a5eBJB5OaF9V/iPWqcyGy8jFjE3P
rBDFB/eDI6pHp0xPFkl+LSwf8JhWvalNNrgcZVuzLe5G4WTPdHuNUK+OpKFRDn7uWNjOpq/r+7mY
Kr9QN9Hc66tchaeZEftA6gDXefeg6yxPtI50845eqbVf4hQkVmgxXLRj3paGpdgStEa6LuW8K8Ia
3Gs3bIqWl7+ME3MTt063rYAEWToQpIpYz9uKiu01Le7s6BK07XA3hN4PAs5rv5mzbsPkXIG2gOr+
lkrE1xZAanz+prUTE+tm13PfEiFhP3UDuduZY9yjGBD3WTTsrCJ4i2JgyGU5PFUDlACoFt8pATbF
FDe3WN63iaQiQ0XS+VNBXGhq2JPfuLlzSPDc+c03bAfgQmg6CInbtZ5tHMLO3OQ5nLE5top3+sB6
NbQ9o0UnkfsRuw9pXAFw0LQBualRAncBcMQwbG9dWXELebJEJghYzW6NsSIHiicmTiq5ZnuG12tv
4JdaI/8afk76yRq86cUryF4cO2vTdppfOw3vU3sGAFu6R5dFNULsX41XrrNmzt/wTyLQV8wprIIA
Voipudbgo4s91vDKnDaSrMd3d1VXDFvnEIW6dZMLOHfXzS899G3pBoo2XZApilYosxfBUFlnJxfI
eQt3q84+PEkorEftnjS/eNEfC7N/UHYU4YMgbVjD7JpmOYGhCftRaS3Y9+fmWueFyT5NDZLG8pZL
YfqYsXasDBXtctvcVrCdwM4+uDM5jrlr7LNcN9ZKYa1Ro7wLg3xfzCZE3zGhYfCCtZv3HoPA/Itt
vFGFzsM8eo7f5eKkofv3HGD2RQstq43kVgTdz5G9EIabtyktV5qbvDstA7/IMg+91m5bfmUf7DYA
nqy5N4ogX4khtP3UQ4evl3q3Y8GRd0FFEo2AXlpHDGlSkNCiLl7b6deUk1AY5s55qmS963PWV0lX
PQsxEnTsvuVl8FiIFIVM23+0zG627pzVezm+lLm7c0fL25tTwPhKAwXEDgli0toliavjCo7NHO+c
kflmgwFgGeGtBgtHBoV+zOXUbu1JJBv0CpAJmvYMLXQf8ipvcy8l2mtuSAOXCzW+RPDUHM05famq
8oxqdBOEWBJ0I5w3LP9vrTwEs5qL/GgAbImkR/7n+9CIZ+43O1PCP3Ds7hv/1aGaR96vMXKpZp7r
AzXnt9ulwzbMYMYPjIc1R55kER419YAXergQcEBZWDskvM4XYtgv+FqClaOHrR+RkZ3/KDuWGXFA
GQQ5ad1RmKKNuUQkxWqp/pwF7JJRFh50vC68GslrpdtsQ3oWTqE3H4inwXgQ1KuoRTzRwdlcQU6Z
opDX1piP3PfJqlRntqRVqJJb6Esfg6EutWPquyw16eTs+ATpfyIbzrkXrTVshqHiHK5MwZHCDHEe
WBCEhzHJq/3sYO4dXHJP5kqNuwpfBkjbgqWwwa4Pw9CqjUCDK0xqU0qGduARi27qRuHHIRmGPaM0
ETI4H3UKydBLnquUQGh7GA61cT8o6vGav7Ndm+6OfMCzrC0cOOxvtFL8mitsyiHCIqC83Q05wni/
4mjnNphiQlpu+IQ+tiuWU1Hz5hbh3Zjw3i+CVQUZcVNH/KXHzNrqBWdhq88pJHL50zJLccI2BbNV
YOeTM/EMd/lYvYgshNRna7DkQpuTHIcid8yvTttP5uKGIgpi17FryMvWWEvdQvghNSLr9XrLnJEh
u6yzLdO+cl3X1pOqlqeUs9Dx4nUTsLmTI+P2vGETpTJQmLlzV2gI+MeUmpis07PXgckeuxqPSize
Q4jFG+SCxLVxemENPFaa/Zw65kkn1TbA5OkyPF47KaeElcKRV+ozMVzbx332w7Y03jkRCE1ZEKmz
jNZz6l1YmDGGVhRoRCmarBpKPVmlllNs6c0gLln9mcNxDqkcQ8Pzvbg9p7lJKQi7RBu/uykmagJm
VCiMF1kzA5kaxufDZ9mmJSjvvTSteCcHOyD2Plxv2iQmeWBYihIgE0Tapp8w6W9lJj8LoOpmR4tY
pEXIZP7AiiAh3RR7leT4E4Z5dDFvGsX3kDbTk6ZRc0Cp8ePmYIYtFXfmQEZMi087QG2lnOleg0nH
BMDeGA302sg2K0xRzs4ZWZJ6nO9TJ9g0BiiU6o5I6DqARxgnMWbSOCFolw1+IJHVMrQaUYBQwrsZ
OzLTVvFGzWrXthHLrRESC8z6B9jXzznT3XWCmKdRsLvy8st0ui9BL2JltdjoW8udfvZjo7NCdLno
h59p5z3GmMB6TZ1FAn27ThfyVCGZbDo/EbYjrjC5hY0u6RSB9pY28x7E3J2WuvnaqqtH/mDKJpJD
No3HDrsZNqUiFwH55OgjZscwXKho27YQM4r2R5wO+QEn/Y0xaQJmBOIei7NKD28d5cKRRzhHURSe
O3o5iGRlR0xp4ZcRRuSExdqkm9G6qNjHoZjAuU1ziZ0/4V0yEDlNhW3Lkr2bwxKqGDs2hXP5pIf4
pUC1byIjsaHdwJlNg/m8/JMBCYixYI0KL2Zeqm1r/2CCyNt1JHp8KstVR0EydfMh0qO3Qku5v2rF
MfUqb0XQSFoyRAftoagYuBwoC7pVm8IQLDOXy395IlUpXr3bvpx5MlwHeijOVFsEDYjWMqHpHjkC
TPY4Uvy0ZladgWK/ORTljRz0aiFafaeReizjbRmlXxqzgGoE1QM0O/Ajy77HfMBKrm89/IGzsxIg
AqntX5LChb8dPEsTVuAovaecInJt1gHRAkXwoFXcyMaAnGfaojVX+F01e7/AymFDvshesneDqzQh
Z6sGVrt6AvknV02AcwiWsJWySWStKPoCYuIwcnP8jI0YqqAACGG5EFkbJejluU9AARmhZvO8BQNG
fcRTkDyDAIaaxXZfVHTkWANWY+WgTejMeGslprse7CiE/S83JaBaCKzlB1aJALVvfAmWKxJ7Zkbm
b3KMYAPspiBifCK4ISUvZWi9pAi0d6OsbstB+xwG1l1B+zOG8RuX7h7M4Km20a1OJ86QvtMebTS1
Kz3OSLu+K0lBH7MWEUov+bZhL7rgXI8BA7thG0Dj/smy1ESBr6bhm9Ii0qoLMKwlzxL9Nn42c41/
dVUpD4KCZtKHHGvcqpPJE0iV/zwaOWhd+IceN0rueiTfObx2dciWreUQncGcrmI6gbRS8doryA8Y
gm/qqv6cy+nCuiHcpypQNxmGgEqDkl43+0YWKACo5tOiRzpizM8QqR+xj921nqX7kRN9lSzlHYAv
GLzti51W7F+tBxQUpt29FLZ117BK7EDTjdQU7pgeLVc9tiZXS0/VH2XiktW+ClzQgBnyHNIUjhLc
dT2vszzhxpASfk13o3Uxo6rxaBOlFEftl1EPdC06IHAT+UzR7aXW3unLtWYWX1WdvxYuvcSMOdXu
kfAUmrFKDECEdOX3bdeg78SvW+fiOTAeNQdng1Vo3007nTyyZngvwg7g3TP6aQbJM6zHTwV0z51R
AvRofSE3vI+aDkCv0UauDPODgm09xLisuyZ8qwgsI6TJpYnudIKX43vc9k7ifItenUHFMSszwvfI
lPcBHeeC5XNy61vTssdi+TtrQ/vsFMiMOw5yDxA/KGiBYs3hiE6QhIkU4WnundAJGGM0bHur/WVY
4wGyTHEu9dMYxgJ6UHlQlKnrvPaCbZ1LY0uOACZ1zdli+R62Y83gjPk+HUg6LswWzNfNFDNCTLwZ
VfYRoiVKHGPaiBj1RqSQTYWafIzpFcxK5y6dvGiBMe/BkLBPnPH6EnVOPNvUHQgBxVFM1kKoK/0u
zMt1T9oNNMXCt1s4iF6MZkOEa7TwhPPCb1iNGUiwoGubbTobP4pJBxNRKmgfJcnSbhbtY6GYpuvN
MXDmfEWJzQhzHj6z1plXfac2XoHhpxzozZ3MqxkRIKFodHq682BVL2qLDaWm8TbEVo+tF8+motF6
3Vmj7j1XCkGLqc0faUlSHMxo7I59js6NVmLr9SWuYXDdclavTQLhUGsueAcgfGZR+jiSVDCODvkM
2PyX6dO+KoqfRZs9Az8sttFU/LKoddfaQ+pEJ6PEmz2hbkde1Y+3XlT/aqNQrq3YMnYovAmVN5V7
CijyqbXm9zGTIy7x1DpbM2+Eypvus9maj3IIfS0Tyalkpd7WRIqIiXsIJ2jWendRpGgxWGOuXHBT
OxiC8SY1w2EdzMa0r/dpNrbneG6ZpRnmKupcB7QwjJyB5KxOQZdKv80IdrVsc2udTgwqiTHDEdFA
vmnanr8mZvFgYtws5yVGuSBRrAv82UoJRCCfY5X1yf2kyYAOZHwa2G7CqYnxVWDPDNh/bDjjPFbw
/Fw5DH6YA+Kenb70x0SOfubZj1Jk0TEOTUSryU3Z5tORKpnja+oIx3Lrjzgbf5WMZSDU2TcYge7T
HOBaP/coPQLd3rkkHm2CxP0AiQDa0wteyPo9I73/GJn9HCsiwcBNmQ26Ym0lGxQ7AYZzjnvke17d
JCfwimsHteoNk/h3AjUCXCljt6ZxhKXrZV/JZEMJN5lKCY+OwAo8GyxB+tBohnVanLgW4+utSgxI
C7x72zEtL0PNxU040SHuMazpWvQS5Brx2+X43iZVdVvDpFh5Iaxba7Qz323JrNB0/S4apsM0LsNK
C62AsTJbRKU62Z+rlDQ2xGvY3afJvIsrN9/lIpFcte6479yKcj+SBBGhMUgSa7pMxZ3WR8U60cvu
Ic71jV6LA7cJeCj6Icot+5DX33WogbKVwS9yXMtdUswsMwAgxoZ26+p9fHS9N5OdyK5RlPiuVs2n
rrGfB2EWd7I850SNg8enDs92us46IQsVTvOCVRPkZuCTqIWc7K7yUsREacD5bTu3jGZJEsfdwyVb
/XK76RJOyQWW+6mdnTcSSeDVdG9KG+1dNfCKuvSgxMQRVhN/VW1mPZSie6ZdDnDGfPczC0o8/Su7
jElboKUfwb6SJ9IVUGfBOWhzh84uvGd0NOw4Clc23K/HvNeCrT17T4HMozXx3cNDM8Rfscr3LT0S
DFRu8YMqXoY4YuDFJUkcyXuuiP1YtoV+PIz2JtblW+wUTwasx7tghLEOFGjVmVP4FgZ0HLqyHuYB
UCFdXc8SDMRhEMevJVuCbTi9hrM6tiFD1Ll0f3QGkqUk8gEiaNR2U7AZOts8UUF0HrVhmEO1ifPq
IYG9Sg+ULfeJfi88GKP9cOu2zDFTG7lU6Q3WKgqaG1epaFML7PKQYU8o6ve2HXobr2yqNd4itSFF
0/ONDEWjsrcl8ny/TofzIGauyeps32jgQ1dJUKFyBWe7wpp6W54Ua4lLY5FLh2KeUpFuMlKjP4el
tYYT6RH50nxZGr9nBFii6JPAx6B6Al5r+b03f2ZoV1XnRXszKI6grt/gPHs4s5mvEAWDxNnmTGyi
vdU59/YwFSyXiAMQRuKwyDO0daKoyiPCyOA8zKi6AQNNRB4E30FhZBuXnZ3RWRPzOnUO5uyT5ira
AeAiZEu+jyXJCKIsBKNE6NwhTFW3/kqHPiFOHr2aLrBZmprlnm3yHDLTuoUbfVGKBk9NJpdn0t95
svsZjsh8G7KAJs17rbL+vYiG6Fax7fZlwrZTFGpr8mz1WVWz9ygZ7rR6z7y8uFO0zZuqCUC1OLpv
YsjqzXY6lDaC156sPl688cm1f6poPseZlW5Zv3U3hg2XlFuJUHm1deUkAPDazj7MWEubZDsAphoO
7VzmfloWj50Wv5TdsJfWZK0YLKZ+jxE0yRjPJN0yt18gJRjura0KWNc7I1rOHwWj6teot/jpptvU
OhQBhEPhOdPL4di2FuF2eUcMi8Odfqg2gSpusyXOC/xgcyDiwPBFPFyAzjgH9QR2eN4kkOudAZIR
xLBx2+pRx0GliYcJEowzyWeVWs2eBBwEhDrsA20qdkLobG70+JOyYfZbLy7WwjUfVBU0PqARNHYG
FUhJlhrq4OyiNDLXAhvaOxDzJYELThTcp18hPGoSDLRLmyLZbinj7l2FhhR6PsPGBFpICoTKcu7m
uBTrfHYvdsbdQMbz2aIh5NDu1r3lujeWKz7zgUJ9HMHhBEKEr6q9q7vvgNr8YRa5PDcamZELJmtJ
mZ8UNJtOdLzdHmBwPJo9gXZtwFhuCM3mrtONj2ya0k2stLumA3lCxX+rGdyekRlGp6pUe7LmfN0a
qpcaeTUMa7EbcgPIktrVwr1N+4jxtvxS0fvgEvGpczWVVmVuwpKkycLah0tAZmcM1m4SeQ0Bkagt
L8kQ7BNMGlnkGbRF4vmWBV/c041t95rM5XdeI0nv23Sd1uYPaRf5L9PJbuxs0011cUoiN8GO2+3c
2ah2tcbxUtbpcc4Mn2ytaDvbLk1RQOk9TCueKY8LIFhlKGjW2qw7fl9AT61jbZUOw6UIOH7aMViF
9tispwadBAFyH+5EpFXbG6SgJfNJaQ1j+EmqLWaQW0Lvo21CvEnXKTIoaBxYb4y1P4XaIS27/mio
edd1tkL2/1bnTXPQqY0Q3cfgbiL9lgjvcJ1lzPVIWAv90vLa49BrES0p0SLupP1kZAxUMJsfnEFN
fj/MH1QbGgam97RzoKQQqhe0YLYBci6maML5xGjtgKpx85uM7MFc6hunRc/R1PGmHBL37DAuhzlH
g92b6d0YzOQe9O2usjZCOXt2a59Jje0caE4CClljJEb7YQREb0hP3LiNdQCSzrbBSZptmaeXuJnv
ATX3dwT3JbTGvJxJNX+wrjzB3Em+Zlc/0ONxMws3E7ExPgVOc5mm6FYvG79EB/eRNIgAOk8dHL0I
z7bVce8jH4eW0dgkytzqjIpO3DUw48ztnePUvHwGl7SqTnXM/1NwVjS65zMksOHQdcW9iBiduLFm
btLKWxLjyj1bd5bGgql2TioDc57G14z8h0zyO7vIiM3ENJG0yW06GurRhdYZj+nt9UHTkuzWdgM6
i174Ucl7oUHDQRELH8hWaPslEwIiIvDPFDTzcSZiNkcekZAuQSOp22/d0vkZFy6722g276VecWqy
V0Q1wCaiqfQjXqa3sM2P0G6Iq4zCu9xOstcs5bUmwIM1KfzNsLXRkSybToN9FcFC4hmVpjnd1awI
UaxScE3SU5zMzcifXOTHznFWMq6ezA6vZlNKzWdSB1HuRmsYenm22FW2Y66HvmgJ2dTWqE/clemq
8V4JWOpjS1RJMd45XlrsVANtU5rDpqIMpIj7GvOZvSVzzKHr+o0p2R44hJmS8mkXmBbmYBNNFCg1
EyLLGI7oUuadzLMdCYvJGXfrBc47U+u51yiTJYO71mL4BThpj64UUOuyOSzItikV7A9HHGQTVOfr
g+4mmxgTZI9L82CV1sTQP9J3Jcj0xdKMT0Qm9WtEReVMfb7TwfCvq8hcdbkXnDs8oaSzdOI2Wphl
JiNXk0jNdQ72e+W5MyBYU96aGa1Antf3YY9mf3RuCofaaWzZgCAh9/JcbA30BFM4H8lVewkr274V
UQxxqxH4ZvX0HfYvdp20JOfACycSRKHIiSF5LVhsTqnSN1UvMKVwMBVlddBeEgvtRqll/Za587CP
G27uwgy4yGCc7lJjZPNWgmAaqbzDoQfPL/v5YqattzZm8zbslEsy5fzprWQnrJfSpKwtNQz3eBsm
p8tuk9YjoZfXx1QS+2SW3Vixe3+1Ygmv2kgzq9ZIkrW9PZbfpop/uZXubSvyxzalW1sbOyb0t8ss
LoG5KHcz76ZC2B9pJhHakKa1ypGf6Zp729RIUfLQPXjKITklZrrUyhNI0PAxYfGYkDhAWczJmD4T
UzycEX8J4lWEHd6xCaGjy70DvT93GQ5+1rAkSIb5mhsJw8Ji2hauGNdNluxLwYve0C0QoMhCLa75
kS70tmJ0tu0c3ncsyBjfTY22ayrkgTnqWe5i53oAmhZ1zTGcBZlP3BI6HbJlHTFDKVtYFoy7U7jI
O/Sy6VZ0I78pkZAimw6sAVlWUx5obHa3dXEJ42DeyjjGnULMkK9N+Q/He4JyAZG9V7cFQQgrkuxv
PObqEoyfmWc/s1TQbS9i53a60PIHhzZhG2NIBA51INYlWWwXTHT0Ss2BaQu89YQk+1HYN0MhGcWz
jqBHBnOucHzNEQTjJH0ompxOaYxIoudqldbiix+ani0oTa+D3s+DyEU8+TpN9Mk30vaHg9Vxr9vU
D12s3VX2QIiozbk7Z4zNdM/ZgKOInnqHFBSvnB+ssYk3WO1RYRZYeTq7oXSb5THr4mC/jLzHMgG/
1lq/5ERvn8p83w+FscutGmh0Ot0kufGijARc6YKNlcvD9b+shdDZOhEMulnHLzcGLEyNEZPS4jG+
Ply1zUgTepJv9ZEldITGqDYTLIdiwWXQcbDwiQsK1oh+CnVY3lYLZ56YiuVL169fH5qF9dBq3jO/
Oivfqx5cEgS5DYzm/oqovX4qZBwNTnLYJ4uqDWj0c7Tk9lnpzJKKM2NJ82q3VJ2buZA+h/IS2cfD
lYoSJbZOH4ZX5xrScM1suD68EJAx3XiL+izXkie37giz6R3CNJdPSQmF9t/XU+++ivN79tX8j//2
Of73T5LAa9iG7TVf/s+Pzu99+1X9P7/Ff/xfT3/7Luq/nR63T//xO//yZzf/8/rl8Kvw39v3v3yw
AW7XTg/dVz1dvpou/f33+OM7/6tf/BtCaP6Up6n8+sff339BKWL91NbxZ/uv0miEJAJ8+j/Fu8vv
8sdPLs/HP/5+/5XnDckr73mMyPf3P/Pw6x9//+MH/9BUu9Zv3H0chNCWYUJsl39Sjjz9NybnhsGX
hYPa0UAJ/H8wR+I3PuV4uo62DcGz/S+qavmba9jCcQ0ueono2/p3MEeG0KE2/VVX7VqWacJNEhad
JuT4v+qN08xEwFLq057hzuOQkBUfZMmjReLgOoDf2ODuC7WlVMfMB3meu5ywmm3GAdPkqU0Qrpte
SkY0DWvwmSCNnZzbeuPwpkckHIJDHBn5OSlzwsJtHgbJ1CfTWqZkEbWuR1pbdAvtkxF/wIAko/nO
zDDchOZ4GQdoZNJ4zSFU+kE8s523iKtzUrZlnqmdRRq1N9a5Smlri4+k7uNDrYp+ZTcW9EDJtDUK
HZasLKhUbiUQmxVDKbr03eRa+RoJ5qs0U2gYmr3ooVkrcbYnhJS1z0l0iZO6pHnqd1ELODwU7g92
KfXOaJfyPvweGmfXmMZSplRMF0t5axUM78hmWTSdKdkgZJK5zhDv8FoRr7uM6ZoxnjEIMcsJ41xw
lMKuCzpjIkxPsUTSRnVwRf1hTvF3FBAUSJP87Lh9RUKYzrySoCPcdt4Bnablk3V0chk9EQsGzTK2
mpMyT8PYugyZwkMewUkwc0Q6DJpHn5wf7zAqeihXdtVhFvqAClzF5yliJgg7iQKlP8Wh1R4N56OJ
kDuhQTqZmumeHHww3HGX7pkxLcvbgePLqQQbQJd5QCM2lsPE3J0qkJMlecSIR5gj6Bag+NzWdmYS
v1p4DnBIT0Tlhkm1IgOn8YsZg9rsNvhty2PPEmgvS28f9Svl2cwstPaTiLr3GjD7apydu07+b+rO
YztyJcuyv1Kr5+gFGPSkB64FhVNGkBMskhGEMGgNfH1tA18mX0Z11qoe9iA8nK7odAdM3HvOPm52
S/YBUCSHIEdN74gwbNrrOU3ZLqEhoNTgHtw4Eje+MFkWWS+owShfheXVWPrlWespBfsodsD0pJth
9vYmhIvHgHAPOpTsVuTgn+HEkoYla9SynoumOnhC6JSRAU3ntUEcv51Sc7UjN4eNvaR0KZwZZ1GI
8B5VTn/I6FjTpcfP57kDVb7oF73uTQ0Gd5VlTb833GxH7+d3hRluLUemeRJ8VugXzPvWYz7Q3GNC
A6MW7J/zhtVwMBCZrTupccVTSJZrOU4C5ewD7kwzxmKZ0tNXHkbRHeeyJ5+8d19bKuf4HqhrpiUx
v01F1RLV+U+AP7QwhMAUjqZLd6tfQx7wlLF58J0C82ETvGZUTTM9f5gjgyMuj68tL4T5AgAjl9Kh
XqvrG6M3f/p1+tDMerMR4TQrGcSxDjT+VBildACc6+Itnlkn0XlHeS0eJsiwhzAf7nzN2+lGdWBJ
zj4IGPkeYNJjOGi/vdinGQwFjVrqdDQSsXcr+TA5Kv2p1SFhG/lnRgTv3LgQW+bA5HgJ6Eu6OzC0
9ZXtEQnp1YYJYIRxa8qbM2+WIss4v8fJcCrymOIJA9I2Fe575RakrfnVren7j7VRs+oEcq/YobiZ
s/bcyidf1mAjdHLB2ePSn8nu5Ksx9r/kMPEmxq7dTA7ctVjXMNhD8MUVM1LtS2Za6nPyM6gM5Q/w
1sU6ymd4tTkrqF5QQHCsc+DBAMja0VjR6xs2U2W9myhCTga4+Xzsq/3gUvcMIGLubOE/InNla+LG
9i6XhrvTrXjYjhiBKbphgTN00oVDkh7THsmMfVebwMvLMcoOwmYwMix3P8zxoaFuFU57Gn1+/pSK
xj8WWbUv/bMkcCKqRyQGjA+2v8eJIw415VJy3TIWftVP26MiNqRmtS9g8lc6GJ+0NFaoheMd8WDR
AYws/lvDrg8IBZ5Je8AE3cRop/Jk2PbNcapyyFSt3TwD+FzrQ/vYktGHesELDwZYtvVMo6SvDLR1
ZnY7CfR1vdgNxTCtydhyV0UyPZWpOaxit/Xuf86sr1cy6Obt7B2nvpVUZUCO63LjjnSFJ6S4a08H
AU70SE4fwTJPwyCTm3miGdGhm6fcC9u+tT8qNVz7nUldHCksKY4fkHgPglrMXmPFjilYF1tk60iT
JLUXMq80hxaRa/9CuXwPw5AM1CBhj+EaG8eZJ/zZ8fvcsnru4vxHu21jsdISwuPJwEXXCca+DRzv
GBzcTn+nDVFtWzPaa7NFLaM0DiE2npUfdEctov1tJ6heqE4gBP6snPwZebtYTVBuCRkCn2CQC2x4
1BU6W0c546fXwSzvRUFG2dwKfx3U5oMqfdhWQMBPVXXwfziPWYjsaRlaOO8pGhGgvJk7JGUT/Acz
26AcKUnNhCxckOKatDdtH9xVNTagTFRr0+cgKp09+4iXKkrr7UgdegeuF30JirtWH6ZTJIyWsEhn
NaTeg14Y7TpzxbyzW/ZHo94fZ88TCOtdpuKUXUiw8bhOC4DPOHSKfaUQFk4Q3tUGkjlBoEdU3o0o
/ouEQw4BY7omseK11237OgSDkHSQHWK7y9d1ijW4oosb+uZNxv5BayRlCIPm4Oy7fM04fXECDx+I
v0F3eXuRBG/h5D751D1wKtZE42UjKjoq+dX0ITUv3LRmCMkJIrvh4w0L5cfgu8fOyQgJtH/Ek/dh
R5QLu/q5QZY/yPZiWMOPsMdhnVTNrZaQvDkGa8P1z62T3Aa8QdxT2trqrsGi1CgQzWvEfs4xRoy6
dvt2C53NWneorJjbcBUFiGZYbYA3D+i3He0auR6NLULFp+Z9XHkZ4YWadKKTqL0ro6xYjljhrhNJ
eJW15m3R988wqdFNj951iNhh1ZomwZOIRxLip9GtiGNYYBDpUBvXjG5rF11MbDRPvk//xpzkL4Fl
ZTdq5m2Z909zAjMkMSQ6OhvD0OiKc4hdhYN760WhtqrKku+9Y71SKXNzep/H0VNeVb+03tnJLB+R
/zv70O9qhJKP4CUVlNndB/q0daKBLlrE0WchiY3ZS7O2Kk1AApmN54qCId3NpD9hAX4KPRRXB2Z2
gBoDyOHlYmhtdAtpVqCoa5lwB1J/UcKmRzR346lWiXDfF8ttjsqLW27jAGDJ6aDPTJSHLP3nhafg
ezV5S0ct3E34ir6oWbFrR/in1M+cnOmxhzqQVdi9F/oTlPZ025HNTleMPWVSPmQSJUYf1/DkVfRG
E5Z/XUgVdLH8uNxhl4OzWf4QDXimRKupvMXKZbwQj6Y2PzYWqTzL7VBpyIb558XyiKarPmxF61lu
X276fo2v1/x+OaMMmCXLSZbHpHqfE8c8Ff1DSPfv6MBK2pcI3qIQ1bMKoLBOywPcGdh/7AXEMlmQ
kDX13rwldmN53eXnoEuwPzFnYaeBb1ircM06Q7FNBZSry43fF3/ctrzCH7cFcbPJkLAf/rj9+0cv
iHMKHnPDuMVAHkW4aUqrBAqkLkKcGMQZDe68Xn62gDWmJX7EQX2D31/rQiVLcVUAtlCEtHSsUfAs
9zvj8JzJNNjmy226GxaI/PzN95OXa3+8YC0RYDtuROXj/8JKE/8EpsUNnfIa6/5qeQvLS8nlGFte
8OtqGDg/hCyc7RJVv5DKlmtyya1Klf+nBWe50MsoBBubeVDAdUd1WBdWOTFJx9BoaBS5CRXor68t
DCu+mK/ry2efOIzm2E6DjZ6PfBKt+s5KxXVcrjkKO7dcDO21LJHTidlClqcvnKzlalgBkKBsubcr
TfJntT+W02i5gOjPt1CqMyq3W8KgYzY1RomnfME1UuBqTpPCOi4/Ltfw3RBaAjWUxqS66veJZCfa
bgGIOQezLF40+ArngpyM1cgtk2zqCzcjvSvrR9s45TVDiWin16YK9uAQx3ujubKmWt57sb236+Bn
HdTpydWGmPL0KEAYVfUOiwF14vY05Fb5mBemvZNedpebJdmn6CX3UTExXXamVOMlmzknnrbFrFYe
gsqQZUNHiVQ0JhqB5NDMzocwjOTQd87GREi8gjRpnuxEv6k6zAZ+bALXqKnxGSOriFACd2qQYTZO
I89DZxL71wfZjaChv68cgIQtKpBVaTryBF0fYH9Y3ur2iPZdF+du7F96kSMVxAUNeb9uAHDQIq7C
SZ6cIf/kDH+kI1gea599GSLd6NDpegpMuJs26bCJoBhf2kZnAHOc8IiO2Lr28TLAX0a9HvbxjaA4
uDFqNM9D5BTZQYLBI2iArWYJKhP2CqPyYBOJNi3cg+Xq941/PGa5F1/1X09ZHlc0zktdYxipTf96
uS9d8PvL1bn3ul0xisuCKpk9yCULvmT58euCbQlOQMk831HgS9jOUPubSVai6OuUSKOYhBAIItc5
kdl1GfVZUYN5oWaA97ZcqxUnTdbAi53x8n1fQBroBi3wsFpuq9QWX5+c8/LETj37+yW+f8wbcsoE
wg0CbAVTmQyi9DCFxGMqFjEq2ZDb1NXvi9RLGmhnwzFJUTRbNmrMcTn+FVwEhx/hkpKzfLnt+47v
H794JHUelvtuiZrl3FnuDeX0JppEZyD5x02o3CzQDsz5pfq8ls8FmTp0ncA6l7HO8sByrKtUM7zd
QilZvgck8tyxfF8hivxpvVwVakrSTcg2ZIl+JZPWugbpRyVtiihCfFjP3rpX9upOibVrRRMkskIc
PBZOCzOWdTlwRjXULPCPP26zBIVoMQifRBWSeBYHfK6mX39QCJZa1ufKdWLyiOY7KOXxUUP5W8Ys
IofpegFaLGXf5VqfZdOe8C6E9YIYQqec9nYvDmxcw23NqYEAPYZ8sryDeRkQvxm39UB06hLcu/z2
0ZnsXVGaN4spN8EfefTgT6mk2KGbsHdBS15iy4QTAxsisshUf+ESPl0nMmzPy8/jghppAj/ZJogg
UxDA0KzdcJ5OxMWP9EV+Y5zPT8tF0uJdOnSKGKtnWk1XgjT1PRmDp2+mS9NKTL8uH/cSbrg8b7m3
Q1iDZGKZP5LlspM1WR0Zx9bfHqVe/Ps3Lr9refq/ve2Lt/39Csu15Xnft33/+P0y32/v+7ak4mQN
kB2tGjd5Dpakh+Xe5cFIqFiFfL337+dEKUKcGWTz901fD9GES9XEbuFYKYftrEKQyx7rdkku7kJh
LiaX7itTL1t8TuXFS03xKioOS+jwcmMxj09DC17FQnB/mAcUoIqlUuB731i1iWJ7OWS+sTXL0bxc
jK53Uwex2NVzgrRhQPZEIteSyBzT5FgNs1tsACgC0soLvDutmof/Rlte3oRe9w+DcPKd500Q98zs
sGB23ByKgOeh3gXxG6sAw4VsQGMuPkZWnbhrbQiS4xKrFk/GhSaOTzgsSN+F17O8BrP4DDtmttt9
baSMS1FPTyb7hOxYfUHvVSmfgvxfrAtq+X9vG/zx4//5H/QN/kf9h//vmgtUP//b9ITrt3pK3/Jf
/9JY+HrSPxoLJCGg1dEdR7dgr/g6mQF/xSe4PuAVohV8215yEAC5fNNaXDoKhusJz3R8uCz/6z/+
QWtx/7dymxuug6XB1V3d/H/qK/zZVfB1lnBEMeg+oRv0P/7oKuR6h3kukqia5m7YdD2VjM5i2sIj
IyctA1Qg5Ib1tL2uFFCoH4fglEoX00gFtW1yfvlRhtevNREUJF+YoH858P7jb3ELBn/lv7Q8eHOu
SQvUFvyZnuX8gVhpUx9cOuVJKgTdSdAfoYdv4DrB1Tu1NOAx7DxPlM1gB+yNzFUlD7P5Ovz/7ZsQ
fAt/vglifIUJT8ex/ivPhmKYDp05Gg9TS2yS3k+4Ikpmr6nkQ3GDxxI5QhaaN0Ht/H5PwARv7R5d
r/ZDl7zFNECu6xsP9FTABrRs5b0YD6uevqbtq6WVLNYa3rNG3OdXU/C/eeP2f33r8HwE8RyUAjnS
fIWw+VtcBatEL+4ntz3YprsJ/O5Hj3tuK0zzkAZhtk5GbOKUJs5ulOibUK9hDhKa58y4wfkrWy29
DCOs3uWzniUGbmIJKaXTr+f3HXApehsMmk+9oT+OIqpPsY9orA9e+JBMTPTt2c35NfgX71q/HxDO
qR5BJfeh3hHt14lpLZRuJ/ZyoroPBvKDVTZ2aERMeIWYdkyS7OS888p7YYExDSxD7hyIrQQNDtuJ
0joESCLH9JkUbuSfubxGz7cN9AwhZKCla6Ofdg2MB6gEAURIm+iyrnwIQ+2CYrGkp8tj0gyxhMib
bSopAruxODC14g8NPG9Fp+0VU/QK2Q68uT7bJxkF3na2Je6sAXpZhBXTVp+kenTtIEhNLiWVEh7T
sSbTFJ+7VKYyK5jWhgzPpWtuDU33N1HjeFsz/YmuNj5EAAhwclFo6kUIrqJIjkPWUyXx7GivzMbh
YP0sPKqKqj2FeBwoTIqgGrOV2a/9pHwdYhBjmTy7TvmR6hbWnsSTGAtD2jn2LU9HCoGbe10JRKIu
LB/ycSmTmuW8i5NnGBsYQ1ztEPgTZ1VhXrmJACw2l5fKidh5NNievIQwaJ9Zh9RFiJ6vRrMxI+/W
signVc20b4eSntLgre0Sz4psQZ00pfjtuJrKdIWuSBQ25M8BDKf6I7BDfGqkxmE2v1ScDqFnP1YW
GbB0ZH40TvJq59FNmeN/8OVrjXzVrPBTBZn/2Jm44qsIuplrIeyDYTqF+mHiRSi6hkjrnF3cJBQx
zeTHaMvX5Z7M4GvqB4wotvUwVXznfpetuxk3KdVHsZVet+qjvqa2qSErGJonS2+o+CfWM8FH28oJ
0l2f9wdp5cXGk8j7Kj47t+S0riDGu2V4BdT+SdBNczQ7WkcdHCHHg4dQ1LB2PUKxhGhWbnubDtrE
Ko/BA01itKLkcRMYHIj5gA7ZIHmutXAikAaLqYYcG7QVDMslqFz1F4SxQnPn04M1UAQMfY7UpLY5
MXH9SPW9zyAJBoJUrXq4MpPhcZizdK0ZhE+FfHUFbam5yfdUlPBpUne9HyA9BKOSNrjHfBi6TeDU
u9zESOSZ5YXsXLF1XQ94RnBNPDafsGfhc5TVtivUgdG74RZXxsiyN4PKUhfpxh7ml6SfgFrqgG7G
qEfmSt22GXl8iKJzrvbwR8pdUHmUGbXptsdDntCUOInBfBeGwHgyTRL7d/FU186akeN32NVAi6CM
QJsdnvMJUUqp2QbtJQi9elFuE1WyLUyOXrpTA8bw7KnNhnQdpzyRoMZDDapnUzU+X6kHkHEZxgvd
blZNJiSdmiBFZlnASUIrSpSWWtZtXNjXxBIyilfAl9ZaIAiOfrZ076OzMUallndV46COajCPqgPk
d8+dwcjmJcQRLN9N2XF8FH76Os0QSAi2KsxkXzWC0n3HSTLEiPkAylOBQFNHecW41g3rvc6YImQ6
ia3HudNNoG6SkdM5ue3doV0nLdOvJTm1l2+kaxmYyZXczqP22x4jPNmcXlPO0G7xrsc0ydbxwTPK
bk2ztCGXkiRe0beMbrx6NMh9lmHBzPmOCpF8FuVymNLod1o+FMhYFhr3zVg8gcz6Zame2kCDzQQl
svwiVimc0eMJiKPYVhzs+1SPKbPTskuYXpbDhLlBbMMhvJ8F2JJ85tQgqRgp1FsyRKeiCn8uh8g8
MJqlevjZYK7MUkTZpPbSNQSH4cb30cA7dMv81U9rucNx/yl0JqCyYfLoErjPhpCc4kZ6a9t5QRVX
MbkknTv1BaIn5v1uZOHfBrLv8dzSl8ug3Ki5QssmskbFR2jqOhwO4tXUsW8GGQOBlRb8DXygno4d
cm7hNwzWjwahHrNCAL6D4wuvP0daKD+1INLxduZbAt8RaM7Ne6tayr5Qgc/dw3IUmT7DihXOb2Yk
b6mcbF0c+Ej/+TpR5ZnHRtrI4ebsahIQZ7sqktj1p5XXzTpDCcd2nTAOaE7xKlKfVM1Q7uoeAR5f
nS8YVDI1RBc1JgrgJSt9yk95Bd5hua/MKJSE1Uceuf66StJkRZhscEJP72UMxXMaQ9TlM9XIbF1n
PT2NPH521G+eCpxfnbzNzPy1ZFolWpcaKJTOXudbsTOtXLGhhhbiMyTrNrNhqSYOnyyDNp1BuoTM
O0mVbAxtvjUsLHpxkvyyAh7Tl9VTw2cL2AANPYawbWXzYyvCq4Kpz4nKTQ3Kc63j9V7HvotJktEb
w7vcENL9O4nQa9h8i9j8sSGT8W4F9hPVAoTfQJWWdYA2ctyPOtMk3wnCN8F4n99MYUFbyx1YxIw/
WjSKK1TInPCN/ISF9lJa7iWzNaSx7dVU9OsEfx6lM/mZj4+U96r1WAWv2sjBNZHLyxh91UP12jLV
KqPvPgsRmXcU7Xdizo65Pq0jVi30/YNHUw/faDJgjOMPARskKxI8Uo1ZaNZbc1XBH4AmHfv0B9XI
OZMuhOKcPjujDT5HPtyvJYgRY1vEAJ37jGNlw2HR4kWcSsffusltaQZ7R5g7auweUtLqoW9nuGin
kRNahtaNKfMtPmJkuzpNWXe0Wd37cLicaNM0rQflnAOpg5hVgE0IbHldm+BItF9sSnrOTk6VLmgV
Hl+cSwvvdmeNP8IUwyLBDHw/EX8blnHliChf/ZDRrjKVCeXGaQq0uNHMeMZn0XR0g8ssYPAxgmSt
udAPMtZXps1bSAD6Emy8Xk5ZgUknTGzU+5JzmdQWzmJ3+kWPqYNPw0DashUBj4E1rrW1375F8VZ2
40HOlbfpSbxee2t9pnwnjHTchhZYuSH9dD2mVtvn+CkAJ7LY+GS/sbNLH6UoU/CUi59tfXCnGfab
G94pyc2alfK0p6iI3EYprNr0sdTSGUYVf2RehIeom0gKYVTWbLyOUi927WQdUO2yLIoYQPsJGT91
pNvCgXdH+xqxaZN9NF13j3CdRVrMaW7SsysT+wdiDa835xvRvTRqYE8S4wx/x0UbQq2qG55lh+u+
6j9BVbGktbB9mSOIcY8xCUTibctCbxWk0aenfn/Wk34MXcnRh2GbOhnq2fQ1SfJLqb2nY1ytReDf
0sVX8yjRtWGkH1wiQkj7BK+QolAvmIe0Gmp3AlwGjprYZp11nmIXrPCo70KDY7VRXvemYIlIkPty
+Pk9XtxGI8oIZMlcvSES3nJSXuMR5jBS67lizC7LMigWL+mAwGAZjBPDe1zWIMsgjrapWhmJfheY
LU+TBuseWb+KMKC9mH52He3QmtzhnGA8Au28xzKLL2PevCZk9jpi37vjzRg9mSXQsZllBmjOhkkg
R+TfyI9l7es6rdgGGnO4qZ2znjU49pbiwHiAVzJOP2H3cHaz4IbH9OKzvaHezxLS0YNT3MWfsSFf
UQQwXjrZXRVY6wGNbWGBiKgvMFEJaJ+Y/4AAbRD9lohKWouegHyd1fA/S3mgJZOvmY9YbXg1XRLj
Bf8+W4u6P0QNtiyFvrAm5yH1SQhI+Kz7OH3FrYEGvl6baN+txkC34T12sf845iZjZOucwQe+LrMj
5n+Of6e7yYb4VLEEZ0MRY8uyL5aVvsbQMFaFO/9igbJx1So+zYJHEfInq799xGTmh/0FoBzzSWax
/mw4qYrkk1Ui2xDmPduSGI75gww1BfiYtKh8sAjAbdrQD1OL/zC230T+u4sZJObCOefQtZYW5u/l
2F+UeHGgUBbqEamq1GGv6DtWMXnXPGBpu3ZzNb/ImUVL/FOtF2hxPhKpgiU3Zj1Ms2WTqc/GG+br
mLSklT3270X7CkMnXS9f8xzdyW7CNQHsY1fb0SU0vINmpVdDxNhTdfmraHiv6LuAfJbuvuFs2JXN
hx7g0kaflGrJp9oiIVRTA9rDMDPaLcexmocr8gz0ibeVdSzbZXbpB4/Ynjus3nTzEpZIk+h+s9R8
tRzwZU1v7jI7/WzNHt9vP8EoU/vcAe0diB9MbGZDxu14P0QSV057VepZrJzYIHz4Ioiz3tFp0g6a
Vr2Ysf3U6t5b5Ps3blpcUofzq0B9v0qd9Fduu/0+4cjd3WIUG1iTPCL+KhmUhn5vHTW1+dPVLiUu
BO4hVH8Yjex2O84YMQUJg0he1jDe8KOpRaWqARgN2/XCxqtsGeHXprMIcdwCEc9nFoT44JHDBMCD
pqvOLPuNp7G0EE7w5DBBYuLEv9lIJskZRBb+HPCblgkWRVCGj42rrvS7jR4g+68MzT+AYELf6n/2
qpcG7maTSBvr77tADbMPes6aLgx2Y69D/elyIljkVeixEoMBehRwVbZ+PXOyYzVEVIMnozCmN73m
S1LHueuCouoTd6U7pU9ptn1Y+qNLkFC7pD9CEgINosq9IOOp/I6qCJyocrDvArWXqkQ8EC8UFfq2
zzxj52vOzXcfdrm2NGi/GrY4XbGCqGI0Q0Nx0qlPW+ijDoSTUrKu+ic4paS6qSZtIFisoPWi2bLc
2AUYnwoXYhdGNPKE+vi2UuVxXRXKe1Uyd1XxPDQpo3+1nZc29HKhU2+PVeH9+6avh3hLjV6o5tZy
l7bU8HURswOmrC9Vgf/7Ocu17wd/39GrNsR363v5cbn3+zZ/eeXvG78f829v++NVY9X66FUT5Ou9
w5anO94vfZLv37O8vUY1VFrVWlnuWC4C+i6RasAYSy9meXH51aFRHZvlXUj/VwHw/Wgq0KqBuzIy
HU1imcisZGvUJvSDRddg9kMAefWfCorQde66Elj9l6AjaLBQEldVtSqDKXrtWpf86ApTUtCFJbHM
wbhOo9Q5da5V5JQMWufE+7ZPy43LRVWlEeKyRFvZoamdqIKBawCBuW2a0T2FEDROyzWGU/cUl/pa
jK1xsHE6tGVg7YqJtp1Wl+KEI15AwyFDBL30TnPYYTZ19SGZf8uADccxhJjTgE1GCkbqDVGCBO0B
HRj0ZM95i0REZyuC9JRIBQeAnt8fgsic9w6a03VslfnK9a2nFF7br27aJpN5qmvwj2HiNesQ7bEh
ygzJWYbYO4mvIbI8Axy1Zx0RIJjASgC8CuB1iEArdyDIrDa6sZVINMrJYeGDPHGumpz0MQsIwE/U
Ex8T2d9hyHVXRpPfaB5NuLz2byCAb934KdShkKettjaRujCgeXR1cawdTE/bTVqEunC4ipsY75br
fDSBvJREGq8Q9Hd4QWe2NCnlTokrqcOpv4JpfotG/o5AjMus4WrUAMHMnXjA00jzP41DJjov35mm
91tM1oeXA5TVKs2l7pT98jHcEtvWflQZnCvYY2OF3Uizy30RtxeMuDdNSZ5QkY1XYTSxXXEYeHHr
kH9kEa3kmdd5i/G+KdiUmsO4Gbpf5IL0903TmFvTCnDeZ+5Wif0oQnonL4UQFBjpcbQH3IBo/usU
ZMKYuRVDNSvAKXQPWU1kTlsa8pAl/r51yHKyPVdS20EJKerofswcTPEo9866XXsA6LD9g4XAiI2L
YD14D3YroRBm008R9UzQvVnSJyAd12tKhCIEHQ0hyTJjNt30mWYc3EQlFFbGruqA21mI4G0vfCEJ
GGxE0599H4JD0ZsgBVJ4nVjadKq3q8DsXw2rBuNFFXfwHwSS/9XA+lgMvUHddrgqW9PbtqWnrwyQ
eqXp4U5w2GSWQfuLd8B+xQj8vSTCwobrkqP7WlVYuthaRZjjp72lRyfp4y0No7rlbSTbLJbHOYzb
xwTi842c3Ssi2vKgZIUvizfqcfi2LOIm9NY+Yq3YmD0BCpB+PtgaHsJSvCL/6vaSlVheDTrARFmy
jaGGmNT8qireUk6NdlFonCPd8256atccQMhHar3iI4wRzvQH25k37lBYO7tBttHZxqtng6KqQ+tW
H4Jd3mgtx70BZd4cnp02ulBGeHICb9+ZDBYosi+F419nhvsYBJREQPOwXo1vQV2BfGv0dzaulFSU
lUIrfhgRpEioChdotNSyMCmR4krmTdwjAfKr93RIDgZuDYjIZodO1blxW5/w+QEfeVsP9iak5d2b
75SG3qM5ue7xwmkpyWRxfuPcWFHS7eCWmjfGEDMZl3uvCa7wsDHOICLMR+2uyeSb0ZUUZJuQwxZZ
o2Pc5GNIFqBDuSp0Bky9Or4W1uWHunJ/QClJb4Xt7VR1LndAnlZF9Tvzs22v9rwQjq/g5F0V2TxC
yI8r+s9YWebAudRmWR+qztxNInpsy+zaT+BtK4QdpT7jduj760UOoHIGzVjWawrfnKi4OOzEQ/ET
bucAL02HXlsJCNdNb61nagvHSJGxpY6cOU2ia6E8tKMWH9tMXoZWYiHQjG5bYII732HcsB/gPuRI
v3oMisFFb32KTWGabtvJebYt+2nM117A7qVo+i2Y3HUrhme0VRdWchu/R7sb2/a0ymGCxM0bbGE7
Sx6rwtoz1D3Gw7AGHAxrI/jh0twjG138aHvqvZV9ANGFPqs40WRem72G9hoFmSxCuQnN6qEEeIIP
cxVMB6g3O5xZdDjYI2b0+qJYrEXZP1rQUWfhXvSALY5kEvPs8Q6qw4dp9ds4KG6mjJ5BN63QPKeo
fdeVkW6kEa/RWe2HirWK1X0k0UhtoiqIqMv8K1x172hNqYlQYaS0TqdE27SScKngZm7EdVmUj61j
vOaZuKW3BXGpPQZ99u7TIYTV8agZIL2vek+LrtrC3GoN6vYwYJbOrtoSjmDzYgTpdnS1S1zWt55l
XkdQu4FosKUr4Az0G6sX75FgGSyq+gAw9nkIxZ2yF4YI0m0znChr2RVGZ5blTRTfjE11lgkm/rI7
WH1LACex53VBwoL4aYzlxUjDK7gUt9hPshXeckAlhTgV5ELFaXbn6ulVHbJWI0FbseASiTbLADIG
faNZWclM7rF7b7LnWvWcl5gSV3FEqEZdqwjrc0Y9IresZ/XVqJeK3eFQMbJ5VMZEfZ14Py3IQOzY
IUrV/UvgOR9j5T42GNnhCcKRfUr5OrqxfJk4h4Z53nrGkx1E7zZQYIS2myC16XihjCRt9xjOzgnf
Mgk63caQgLTIIb6mBr+yLGOHn4MXao/a+DpOfbExKZ2CFtzKKIQuFL5RT7mHBxSm7Bn1xNpQ8bQC
MGhpTw7W7N9rGR0KhqV2n6YVW9XzDFxqM/DBTykjW+zeNV72ls/hqS0uHkWdFCOLnVSvGkQRikna
W8NI1iZUliyPdJAZCd+Kzj3OKHtfX7cjsamaZA4ERbQyKnk/2tNvamI/WKpsEEN/1PHZSzgMc6Yr
IPC4FQpDbq3sPGYZhruRumhznucq2DkG0Xu+9O4mChyYhyJ22MOhw5ayzWWCxcxwL9aU6+AZsUcV
gJkDFxm7btlnh/KaCgHROJkHC0e5ByYSHtjInDQ5zYykKnitxup3CZrCaUFP1kbobHRjW2WafR4n
/ZAAwqT/A2nPIQO+9cb3RlbvTsOsj/yxO+iSFitpmG4JHmXcAiaF7ohSqHCvxmb4jPoy2+eGyt7F
4RLkWI+kHb4MGsfaMBs0Vlke4KTaDhp+ZNBY80bvWoUJj5oVX8cR0vGTiYkOAqzYZ6PF9gLa5EYb
2VJldfoMTcc9OwaV40S7p8J952imuU5SJnqUuZtUkDppTcPJSIz7iUWSqrzIDfoHCspsByN3jS0C
O66mn5NRWntGvw/DCJ7tUIv3bdm/dLkZ7qgvwY0Yu9eCBmo08pXGl6KYX3Qcvgj3mdPJNriyBpLp
oGRxhO41xPO94BgZ4C10PoVTCVVql8eQeB3KbUyu12IyOeaH7mWKIrC/KU2tghjOGeED2AftKUwt
PpO0etL66Rqi0lOmA5wV7gjMDvl7O3TnRNgoAcU6m8StDKibuDq+saGIt3TL4pU195/Yf9PVxqbX
tSq86LGy/cuQeU8WNTlTvlsz62vWeo5LVWrK2AvLLL5LRpxGgXXAVffSd7dYNWzPeK9mOq/8m9BF
sF5fd4OgAzfsHLt/0Om+r7wS0DmsDHq8VMVgoCPRx+EOq1EfiEbmaR5zt/jrvhgOosXyvk4poyf0
nbxs3XCA6PwKh5dXrxYDsq9KfCnRW91rm388VUQloxFiEfUQn97VmC2/rrD9g3qJDqSjhJU5gZGf
eDlW8upHYeYbM36a54t63RCer+B/9eCA39FFHkB/QzIS8q5GM3+eZbeO5SMonLqgMEftzM9B7TEh
lZEDPxiXo5bAKua6uo9/JTpYnyPHhL663M4i1ahwSCJ8t/T34VAXwK7M6D/ZO4/lyLGkSz8R2qDF
NrSi1tzAmEkSWms8/XyOrP6nOqumemzWsyirFMwAAuJe9+NHLP9HOHGgq4COg8kMDyMWv8KjlR8p
UXPJr+V1xOKdJARMNfvmYKAVb866iYIEtzYQu75Vv+XgeTsljCiBeaPhrowxTMJrs+VfaDEGAfq6
zzwgnJwXZ1/ibCA/Iccrw5Jk4RyXWHtjNfgjz5n/bkTeQQ5e1t22lC/A4NpIxiOz5BG3Hvk4OS85
rCJfJydqVL47n1FZ+4BuS/516Ko3NZNsTUyL+et68NdyeeTrySX891f1OCt9pJoDN6tIWbQNKjgG
a8Voblm/dxVWZyh/Vw0TsMnJNvJr+ZmCeb9q/1BpW8wCNIMfbZJfPx4F6l6NfExAMN/3fITJLaYP
FO0k0IbOTv4Ig4V10bgH+RG8b5A60aGoOLlo6U/5KBW7wwy9vw3oPtX1j6HIb+Uj5We84jqdb+Qn
5Jzy4iu8/vdJBfyhnDBGXUc5FIe4wm6LlRp/qEZbDicfZ5Pdw8cYyBZpUe69+TCE0PMIbbRzjKZq
cjUZYuEHcjvqAIs1GR2twVQvj0lq62p4xjqTjsCIvh2KbYO3Kia3cDUrdrkPA1Vhu59ulwF+2RKh
a7mPCq5XoH4YF4QZYTS6d1Yz9dAxMYcvyzg4VnmWwKLVnEfRDdurGM+nPXSE79LDtmpkmj2Tg4TQ
EPUeJnUHq8a1s4ovVYCBYDiw2eh3dAs/sn7MGLg7NwsNwqx4UPvsmk0SsEyGImb1aBL/wxjCaTZ1
g6gLjXJ+zOdDqGchbtD5A9qRR392Yeu0Gn3TMAA3pKem6O/kP9SZ+rYUmphQwfClvNXjZt71O81p
mGCxiayHMPwWe5ZdJLq9tlrX1vTS+jXKYAuIWo1AvmcqNryh9a1RO0+Yjr8ZOW5uNg5mKQ3DgGtK
X75PVvuQBNRDswXIbiOm2hjYLBdmTxunHp0xt7BCZcOqY01WFFBKSOSsXYH6uMDdLgYAvCURwuRN
nWUYD3I7NZnAANilqE6Yx0TGYVLM6ICjZojLIqsfLtWbKZuwckVAEafFVZBS2NoyMlNbGBRNnvzE
gbHZFnCDPX3g/POvwi0Y1hrpG/yJLTJpKiaG+8eh1g5qxgBJj9AgqP4Wfv9Ljmj2MpgJ8vkSdbth
7maNQUuLRyEaNPWhTMG0Gaa9+wU5LTN2rOTXEx4Q+NGhMuh1luEktfMBEQkDEESG2L1RgLe+sSe7
m0lsyjbsAapMw7Q37CLHP6U/q2VqHstaPdceYMQ0RLgEyTDT0ovLAuGnx6zgNBfmVQFVDJPjAf5f
v4vGBqTUB8vWZAw9aPDe0uIh8ClSlwfddUL07Lm9rTXP2pqj3+0yOpnJ6aN93jD0y7OyocJi7tzJ
I18qjk0/bsU7q7rYk2UgZ+CudqQyDKRLMQ8hedaaBhyigg1jFetGdZBcKc+zP/6M3FnbRl68Ww5d
jfAv7ET8t3TMFXtid44q9bWVV2voDJBIRqO4/qQVlL7SgcfIywrNTehgeX4Vk0WwaQL3TIw7zArV
xrHWrdflAHDapdau96hb5ujGR3q5h6ArPrnkEKlUVDDCHg1hZgys0XG0a0dFW5gM+9yqHrMcqDnE
6x+BgX8yTB15e3/E4ivZRC+WX2DiBbphQ+3d5VqY74fxJxUnNpLxpO/hNJzbZl75o/6qagwnwiG9
0AdaxNrOya4b8ltcVH8y78anD1IgAsPyhK7uVizhNTv+dtMrz6M0qtLaxDkQ1FneBb/j2Vay8Qmu
S7cubdYALcF+u6eJ0NT24mlHLQAnHEPYW5mEagul79c4VQaKC0sqKzgfirx1M0fv9mBgPOvd44VY
btuB8ggPyRgK2TEDtgm9UEVAQWlEPi2jrp5CL41OnYs7PeOiZWiAQJRpCsP7hIIJ1yAmBvI71Sxu
rdm6z2AQMuxhcMML3JX6ddsZz1ZMA5cre5WRY9IXl95G6a2NO5WUH5A/HEJ9h4lA0eHmW2A8iJKk
A8B1+808w4vLDaoyOQiB9mCr2gtGhu9Naj0kITwgYXmxdVA9MiybW1x2Il7gzOYxS91052fql8zP
FmLOjIkcHX1KtBa8CbDiq4AoDrk9jhkm6Kgu9B6gSNLnohpAI9y75ypO3pFjoIbiWci98E0ZwnzV
MNTWu9jZpYPD+0wWWNupG8tnw29nr7s0LR2oOr6EQfMWCgxk9TB5otCqV65wZCChPGozGFHON6zH
cqQnwdMG3zG27ABipRdEnxDEDIaqGuERQGQK4kpc4uFE2PVwGJBprswq9S4ZdgClpV/MpL+fGX0D
HfKA2D1fIpKbZOItyzpab4uqaHBHNh7KxqtODNkwnEZvb2swPYrYSo9YpdwYhfUe2/rPsmt+qDEz
ZHLsfLAd7Ml6boFn0l8EqHFx+ZR9qsqwO/J14sa6Hv/ehPo3SGqyJFzhacmYqavpHswOzQszKVKY
vuugeU6IpI0trlztMNN22u88dh9/kacGrFTLb2W4i4pjbnbnJBVerIz80si+mnXtpAqtsxGmZxI6
mzbSwE3KHkJNU0MaIcdLJna2DNlHhjfbCSsQGQrabvnc6MNDonmANfQb/cTTCxAcraPSvuO5uc9R
l6qKSeEqszNkx9gCeq/4arwOIwtQETP7rLyQRVgjJqxP4/2f3G/+oPP/mVVtQDj/jdCs2RrCUKjV
jmu4YmfzZ1ZwrfOiwYFtD34Jh2LCUIWhKJNf143zDTvowww59JA1wIimguvI7K0X7gKS23KbK0zd
hR6ltix8Ixu7cJWqiKehqItbRZiMTkBZ5CPAXn5n+aM87uk716Q64fSy18PWvpoMOhyEW3Ha0b/1
jCM9GeBVXXWiAb2fA67bP39x66908l9f23Asje/uyYX5Mx26MIqsjKv2QJt2SFk4xlm78hzIo4Rb
UK3V6CS/scV2sQaz8IF1NQOzBOFciGelTScHK4BypYB/h+s/SzBMgC2TpW+KkI+qkQJs9n64VQ/h
xN11Fldv2UUB2NYJhII+ZVvTw+yhr31eBCjIJBV8S9kUynOaCB9oNLgfv7j2QnDIc6Agv5puqbLe
hpoVW1a4zNZpiUJS7NUqOiThufyqovmmVlLzv1w0AwejvzwtfFHdsF3LY7j720VzHTdxesXACy0y
IMCV/iOuCgdHSqJlljvWD63OWGwhUy70CKYuRwyAHhXZWmhYLk7h2axBylOfK9dBpe8WcsxCa8KC
g+3TngrauPSctA1XzuYRIqTiDpj07RebzTSeep057iypK0CbwRAd5qS+a/uRTTU81gXeBoDS8gb+
8zPj/PWZMSwWDVQYLkzGv0gQgq5KdC8KmoOqNiTJkq3mu+iIsP0Byw2Yb+Hfs5DpVR2D3MaNzgtJ
jzw8VkY80/axsMlx4ryxyvliVM6WxY/QH5a6rD9i9ZfSy1EwjNV0N8I0KGRTCczsnTQytiVcT3I0
h1goA7fAgWD9Uc5+RqBRSBbYQh2y4hDKHG1FWqoBIr9mOzjFaQwwUQjiEYYH+ZGOmh9QVi08pBiH
+pPVlEfbreAWyt6GJ6G3tyITpxG+lxuQa62ljIEM4KOIFnzv1bA/k3fVh3sUTE8J1AQcgWz0AOyu
jKtKCvKkgk/OHddjbwOPGwDMPFYwsTb/fEcwwvrrAuYYOqIVQ3WJ/XDU32QhVqeQ9zgN9SEuSFXr
KVb3rRuPG92Es5MP1/ZsG6u2ddhKq+5kiwdS3Yff7MllB7FZb4OnSTh1pfCs8io/h1525VqBvVYK
/pGCI0it0/znzK9+LUqNdjRtwkAwpNgqmv6hDvOnEwXvcM92GKg8onD8dhMWjkx5AGdhQyV2eGGV
JbWNAVfhXMVm945/V7mdKlxFVPutEh6n6YMNKT3C8xBf3sxRnvyWpMEM/+Qbzxm37dyelapVdwme
pG6dW+dcG6yzBd01SRCU1YxJQj4ar+fx5Hs90nuLTHl/0DdRVt00YHUHY0wJ0qRAIC2xUWGTw53d
lANwY6pmW5Y2xBvFu3DwncoG7GTBE2bYQmczWhjolvEpK36dUiNJkWbX6Xfq4a/nsjZZJlXgwqRa
/l6nkENWeaf2wXeOb58SG3gpNJ9LQRlk5a2tMMHEyzlYLToLIW7VjvU4+/VF+mIc+V6duD56hf/E
SvkurSldtLGeBBsK0/Z18KxXHwf0xMI0uO59pCNkpAFDXqqZissjSofWGB/VuXgTYhAV/9pUQso0
K/k2+/GO8KqzroY2TSIc+mgxmfKIXAuegzo9LEzVNvwogu4HXil8VkgP4ZHanCOJsLJspN1Utn3C
kzKHTOxUjN6VhE40qvJLbTuPiQKDV1hdUnE2aaMLGSTFaSu9uGl4dHHB9dVf/LZO+o6856VTM8m8
rKtDBIfUBUTAjACoh7XeDBk7JXizmTgOrfUmm3fMnuDeI3fvNPj8VYO1lbTCVLJbovHUXdMZd65f
vPqyCjkzB1fb6jmq9NflBQ/rMtxY+XgXxj0MAHFz1Sv9toxH/4QUUWOuInRtaxO59YsbDLeWIaGn
9D0ra4hxC6jXrlJTymWUfzjnQfNx1PuxKu7LqLidRDfRMkpuaY+9hs1f9dGqR6b/qACeb3xNQyyO
P8rSdrcKwEmvAQXMlPea0B8LhX8Yj0ecXS9d8AHSryjLYxuGZ02r2T2YGeEsdMYpIoUNb0Tnmots
ziUkiTx/xUh5W7kI2ZKBwTWT8acuKTRiF7eWpRRrHIai21gfjtPkDodC9wB6JC5kmHvyxlUHyKJL
7ou8Zz9RPWtPyM2tRW95xL8FsxRfZQDoDheUtT+sBMusZAZLTvoLVkCP5YyIpXWe3LBiOaqJKHda
EKcIvidpYVgslC3wVg4g20bmLg/xIyDJgODb1nM3CcKKrkv3dqtYjP87XAs8TGl0o6VTNRnctULs
gaSZH5zG2i7EoBZZD1Z7MXdiS6yKf4JVdiKgrtphg3SaZ9yT6lE1VqMyX+mg5vsQT88Qk4tj1k76
afbmqzA3EyK49Ful0whVwkZrnRHIRe4HBvHxa4kjEZs3dpqD1XyPOn9qKWAMBRliJyhpxslxmj9+
xdhQS7AHUHT1btZsfQd97VCqZDSEtvFoe8V88trnoYps8CWoKMNU4QWz/LJlGNS10Z607xG+YqWc
dac+Q3kYD5U/K+cIP4pTPX8vv2nkT5ZfoahjCFqb0GzzKd6yj1sQAN2rGfL6wTTx88F9Kt67ufES
VV5yGQNCT4wZhzktsxhNTeo5aIorUqKgswzzdYDvxSGNUw3lSAfdPK2yc6qQAlT0eLIBI1rnsNdv
IdERyCxnuZyF4TR8DaP5Lsj1WPlFXkN+iBipuBPWx7Sh62IwrH3m9nv8DsKjnabMd6rkQiKFt7Yi
DqeSxU0AcHsoU3B6jeHh1tDg8TYwBM9u9lzhHG7gnXtMnNo+l1KEYLsHn25sxj1iszuTHL/DYLl7
RwNSSag7GbSMz16s7uZIEqr0T2OIk23c6fUZU4n6PIYavlpztsvGojuH5ditYMgEOzyQt8nYa0fM
FxnmgBKeB9101nHA2JC1+MEP3Ock6iPJCIbOgs9Wj9FSl9NDGkZMYsIdjiHXecPrEnrara7QWoCY
wB9UmvgwPgRYSp/c6ITZw88O01+AIV/bQ3Lq9w1i5qCb2r2a2XTJVTU3J0txGpAMg8AVhijrGEn0
YsIDwT4+xoUP9xjlAhihhk82bWGCyOTkslKz8cTOZvmMACrvYUCWgaE/HkBpFF5HMMQpVoBAacai
VU5pljfaaWEAJw1KlAK77JTc83XdBMDqDlJ1IUcWbSsBp/13gM2uEOIuy6qVizYDevVnGtpPZjY/
LdVF1k/FhjnZfsDIbR20zWuPucfOZdwHkzt9dyeWqZngQlX0DFYB0B6bLSjPdqFGp+MY7UMEVZNV
7IY6+TEFwXmhZ5Mxba8dCmnGdYSk64jWBlu5hh+1W85yIUwLRDT72e0YbiA1nrRQu9ZMnMEYqqzn
zmP81TwudVI9sX0MQbbHiYjYWp9kYIXYZCE7awDekrR+J9vnwiFH/AKrv2bt51vEoBT3sw/6mzXJ
+yDUYBXaOWV6/ThXhFrDhxX2uW3AQEfYxChx3DRIAiJEkH6Bh5eg5gPW2ez6lNI2n1QOUHOK9NL4
VJctIkRSSnE4rdZJlZ5icMUVbr2Me6E+JxWkM6WraK34k0UkQxSIunpfuP3YPbeRE+2cFIwgS3AH
64bHucWgK8/wmY+M8AqbTNIZm92i2VoIwmONjKBW6UV7ePZbB99UIVJ+YygDp6QB58wM+tuKWHVS
erOT1qJ8JbcGDaqnH0aluq6xbQmsmVmlfkt3izbEHh7xXb6QXP89VynvKiOoTnnERREUG0PBXU2W
oQtDpcX9Wp+q28oxD/lkIzSxDksD7QjbuGucG9gSNwMmS7u+gcXVOvUxXdA00QN6Cu6O9a2agt+Q
TIgkwgZdxbnCKzd48T2kAmiWoq5RYvAYtfLOQ9hRtBgXS4c3RaffNyhf+H80gFVOTu6vGISS4FMl
u8oHRdPHk+EbCQMZVFSB/9WHA3WxPBFzaIBFUkauYr28pogeVgvYMvr0J06fvjheSxRK/Yo07Rgw
X0FXjKeiGg8oiTjp5ph10FXMkeopD6iLbAQDhgSGkIr23ijKrkmVl+UAgUXWk7CVjXxssYBqHkW0
Y7I+sNpWL1J7LviBb1KJVFawkfq8qeqHhNE1Ihlq3wzQJo5p60OluGD4Va7dwblPJ+O6UtqryOFF
92uYznj9PKpBBKmW+a3tcek8tUQ4E1/j/etCkAeX7KzHwUrDdTC+qBqYju5wOdqB2xNY+ArWEz+o
gT7j3Od8Am7B5x9EBIYVC3fI/nJ7Ui57O/IurUhRcYrk4KrBqZnM6ZYWUeEjCFu+cvvgUwmuCjTn
oNVPquF/l8oscbXJvkC+sxmdgpp8mG+HnHP1p5hMlxAjTrMvblLmraw+SF1GMkCU4IeWcw2lSmXD
3uLW+j4P1fuhmLw3QpC+NR2xgLy3rRbe2W526Nvyi8g+UkMBQDKQX3S96jGZ6s8e5NSQcxypf0uS
RTcx7sKcogdzKKf7yObCP811ecwM0qFa21RpNA6Dwqvj+aa1URTcjIiiWcddZe6tELauMcbfCyLi
wnQIFIImHYDAjcnQffljJZwIN9Qe3MT9cEfvGgxqK/VS2HdbtXcx8BSoapEOFcF7bpkoJLukB9Q7
J6J+/7WWBdzooYjfvTH5cIPwKw/tCjS6REnd5Rvf8cl11XYTUZt7SOIshw26iYlpKJGIiLX2RHrQ
4IjmrlGgNPaVsxPRivTj0pJYE+01NRkHISStgj8zFROtgujrY+MjSiYEg6LwWPqjMmTXDkJ8bguS
eZzee1yEU4sCQ5OHqiIDPtehJiGnXgC4BbfWpWp2GkQp7YD6BkMFeKUBkl8Kv0xwZnPIk7XBi5oA
RGL9qSGzT8JfA4BFn6Oic8S8BcjfIRpi6TpM7GejZjeox9q2qHup7HtNMdE+39keoabtPiuIttDg
nhyjRoOMZbtMcaL0FE1hztby1GEhGvbWOcbnWDN1i6ggjPZj26Yfg/iPSFe57mf7viX5l/xOsEil
7UG9jZ+TrLIJPejQ4nSk1BDP6dfQk9klL1F+MMddKWnOamQ7W/xg9Za7uChi1WhiJ8q9LXLaMdWa
tYaNP6AI3d5yCmbMijv41ZsZqujTebmV0bxpxpzdlRUpzmgWKxPVvgNAqzYUB8lgbit/utUmDQIG
qotu9vKjUaq4nRJ4EiDWILWNnnkIDqZFDJDbbpB6KvnNMuBcmlydVOPScC6dkjBnB32vs+LNaJVd
UMzXzcCLuqhufYd5pVWN3c740Xnjo6dIqKqJQC0ac/MYqwO6RfuzQAaxazPnUuYQaCcHIL8kTfZY
+D/MIgR7UHE5CzDrF5uOqVOwUiJKNLBUbJ96hCWC+FiBieavcfML2PTJIeAPJnryXRMGWhB8trMc
LLjxIVin6W0cwRJyqZoKkRgumuVFeRLO1ZEV7dEzq7dl5DZN7HVuO73NnnaJ1fmuz+Z4BRUeYMxL
hKWQbyovfltgqwVyDsLuh+PPNyO87aFwHttqfDbTfOsk9uPgk29aWHtX+tcOqALWGJot8XXwA6XY
ZqLyknGzXSGW5eSXflJR8WsYFFI1wiIB8okKCOcVoXvsd8vOF5c1+ZhMj5lm4sr/h74pMaadWTVn
N9ehLiVPZsBXKeLq6HVw6Hwi3qS8q1qW5+WVy2Qisww1ZFDU9T8cm0TuAvLuPp2eU5PeveXhMuLb
yFI/8473UlHCXW9zS7wMtwNBjl0HrqvqQfuQLZlgyh9KTIKd6Px/jaS1elhBibLFuqyblYuvWGRr
sGYv9xCqBbP6GNC5ZkhSl/Wxc5hNNM4jgyZ2FqmRClK5mWshl4N/fRxHsjFkGK+oyldv9q+tP9wB
hzFwIGRsgxG7zetRAmAsT4NSR+V2eS8WDEFhwMLIhw8En9xPqnMvNTOkzWSzTC6WAVZrffhu+7Bo
iTAOI/UaUqM1x81mJB8FIHF+DkcFSoOPgzL1MNgj52oCGq7SFCPmSXgUCa8TMebwlIh1+gVitlQF
C6g6zpdAHsiyo3eWWroz8FOgBz0qdX5LeBHvCAuvlrL4NtRMUaDAeIDtTSE0HgzZ8Vwon0i501up
x4xi3GRY14heEG8Iwb6k0tIoPZerHIfmy0Dd6eKivlkkXtqTM9sxZ6kyl2wUdjFc6qh2NL87T2bw
LbO+KISfMlfXZR/vl8+yZKo7l0xS47p6pPH/zhUk0aPinFzu/HoRFmeyjrPqA9vt0ybaLxjQCOtk
wZvHQINwqtHMcwfhn2HQTLXHBLfcxWgPq6GddzLChGrGzMvltmT1LfLm14bmdq68J6QPLAhgGTDq
9askDV+Xd6jStGHnjDWCFXJxg2Laui0KE/GoEUmcPRY8/m5wuwhpXRHgi5rXUT5TQIoV7m57tCWU
GfJmun36DnCkzvTBy0rRMdDWpnGbUCiNeIVzMZ6XEcecYUpQ2g9T+NR9WVNhr0aTvcd3rtHlvOe0
1CsP6AJ/BsZLORGhTv4eZcNthH2djZHtMv82nV1FVMl60U8qLpuqTlb6KmvyyyRmApmT5Lty3BNf
lxUmfYM8rFNEbd8KOiVlCzOySNxBd4uqUOq5SKwQyNq8bUWBuNBGLCPbpRIJWlYMtaFPodZUDoaD
AzKqoG0e+cDGMU+tvFiMfU7WaN7pAfMyVZmGHXnYm6E0D0ZQfC+EASj2zExzrHkNUvHe61rRYJRn
t9HcUaAE9jtamINcMla6V9UjDQeYNBJtrdlkt6FDdSzDb1n14rLbwvbPaY4CYzWM6adgkENHDbko
uNk/ngO8dHBy4Ll2E6TBKlofqdNLoN8OnejsW0eC9aL18hXCHpN9L5+xyA5teOEPywQjl2dzdLGA
F8+RBJk1eyTs3zY4FHgCJKXarRNLf/cm2qWU9yoqwNPdYL4fFQZnlc7lXgyDaENKHb1q0Cg2ZGA0
LSZqc1oIwha06n5KbVzO6Vtx1dxMXok+trOIdEdIzGOxFCsooW7z3EVHG37LFZWjhUZNRyaKjkZX
f2HSEmHE9KxcWSSz5SDIs5WnuwXmV2lMtU1eZ59dSuQYldOcUKJR2+7SOEJVnPPsMFZ5VjVgGB+N
KFmDWHzPL1WHANcB6LClkLB0k1QKwqGWNaMRXXocQ2hK0E+u0LGc/XrcAYtvOV0aPYbpv2TxVDZj
R6hd44Llajgs1TYwaYGj6JpqA6f5nm6XlF1xvgAmYrwjCoesbr9UBh4KNiZrvWchyb6hjgLu+nhd
ax54Ch2YKYJbiwhluGQEIWHtBRuj/2nH8V4e92VNTOKIw3XxbpmH2Cqq/9RhpEQJtpSZauhC5bd+
ukV3miVTyiQ5y3Vz/8RMcz1Uio2fo7JdLAuwZt3RR10vVgW4e2brcALlLYh5GjNqyOX9CQ0HAQcw
L1HhmSFJTxepvUyHeWgZzNfjkPjrJqph8TlPU9VgLu0+LWDCgmMozRTABNIfFnOMOp1g2yZEuIoe
qE9YRl0vpIc2nFOYFndGyJMzs9nYuhvsmsfZZOtOEpRZmdsh1/ieTAyQEgXpaWVZDyET8FWuzIex
5RnIczZ21eu1XZEcOrF5yZziSulMPEjs6cMdvhaVul8l0EvI45gJftpKipVVRpcQpa7r9mwFM7ou
b8CJXYgBLR0RMHy5TokMXhc+MGTIOmT4Fdt11DJUOIVaxxwt38j0XXVAH3vK3XEon1uWZEFWsgI8
RisPFZ2R40H6gzz8vTTQ7dw8GEb33A+juda5P0mSRvvFY8lnXKIwtR0wziekhbSFCvLtQIPh2MlX
UhbHKVUpAQm1Nh2h+gpQD7vsDf/TD2K30EGo2C8Ms8paB2VLdyBnKIh08MM3S4hcQ2qfI1zBodSZ
d5kwPkgzva4IJWBeE12bLhyseoYHlwl5CkdeNbd4KwFntz1bSzDZpLjNoG8kbGob1fM3C+WiJYpu
ZVvBxaZIWVce67E/fzkUtnBzUL3kDk7jv6auc/aaVagxrBoXoNrh88bY2vCGQuwiB2MhD4U2XLop
oD1tfBYlM01fR8tYWAyN1n/EJMV0Eafs1O+GzkDWgpK7lp1cZmKL805kMwCpLD5UMZVvxVS3C4DC
rSZMzXhZzFWipLrCmPlB9s0KDjrAfXfGoQoZubTwMdMhR+M1b4L0Z9G9LEvosp7l8Xtk0xQYJVxK
8yX1oj1G2gOl1ki0VF1fOcxed7T57wqpi1pW3oXVF866H2XFXN2NuWepTskWwapbjw4CTCO5NKaQ
k1hoFqsQivFyhZsf+Ou7dHd54B3caFj1EHWM3AbkCfbVfNH7UOwByKt34C/vTEInFMXfZ1ryYzHl
yBRWuEygaTQERGoCWQa+++i1VGC+QQXmspwL+uVgCrBwOoY5PA1u9ArjEHBvXC0wZ8moZ42ecO/1
TnRYjKEWptdApEjAPrAQB2T4l0juuhskX1CeqIyIeVmZVfK1GAtZNjuKVxAGEhovXWx+xU36JAZG
sm2qRYxIo6g/3aK5gkT5uYzrYPvtp6Z8mV3qIFx3SrxdxLcBlFM4Q30L27JhshvKy0c65iMSzeMy
ANYcJnYANCvT827xArzxofsRj8QpWAGc99Z/kPZpHCnvCwyZGEkC5vWOOFhRHWZC8evMjKhuTydw
UPlawGHdFjnx2ANPkfJmY29WWNx3rYEJn9cuHGsx1+kDeDLM5xAVdbse8tt6eUgZjPZrq7fJC9QK
GcTfdyHsWbn6PNzwehhAZm15ASa8CFcJ9cJhqf2W3q1QiPf1ieVgpokjtoVmxEH/VUN8hJhtYNAE
RTfaj2ayb2P7RdNZkmGb/giFUhtq9dZrdEak1CFG7d679LSnqC9fWo00JMY7a89ur+GaQYQXKzHp
0kaxRELvZ67M6E0w356AvC0g1rwTeL1oHiW35xeRtRWnsWWM2nX6p2Xm+aazPlNrRFEodhLS2Qg6
GrED5g1+DMboIEukZUv5a0fks0IFMaGGxL17M3XqVVjMUAUM+jPTqk64dbKM5s6HvBBxBjVNR1cj
VfRCgEsaKi1njt6qm7imocjki4ZSAbTdjXKw6yzf+qOLS4jW3C3+XcnMdh25O3jzLh2gjncf49at
DTW8IbWSd9lXdvmEcFpnZLUuO4Sbuv0o6PhcOJ+5Un+Io5X0jAw+ntC0HKq0uhVPkSKyLjOgByAy
NeNoMj31HrAtfUVFiA6TlZzljnXlNpvVx8X7MJXT95TLqJK7USVoiBtxo8NJJNv7ZKUWzRkQ82NB
WbSRlSNsZhrR+qkA50d4SpIGbrUbuYTTnJSccn/vCpmnKHyDAQokGFotcmifU3WZqi8USmk8lzd3
Fnc96cEW7AmMgvBSfL3M7Kch+KlcZbecr7LSPTkl4zos17OhQiYDRVfNvifxPHLMTz0a7+T2kNie
7ELGm7TFDANsnkPuhgLIxMymcqgPuadmdY+Ejw2dMZ78tU6JNqLSWFVSWcllXipigdOX/np0eOkX
tyL56Ql3ONjilMxLB9hir4DyODlPslDIDo7mKMHJfdWNMSSJkkz0SRHdJsi2oWytjH6YruEdXfKb
1bDwKjWxvSU+NVyJWUptV+B7vC5v7BG9mrA85w7GdV2598tO0sPywe5IpZRnvh+XVCI8om82hoXZ
nJ1MP8CzjSWqu0ry7k3WmmXvt/z52oB4tIUnak47sWLroOOs9CD69vHBWFlqdNZKvA2jvHxti4fJ
sB4XBykpem1jfk9z74wCT+wHiRqYg+ClvVab8K1UjM/yjohus7A2dckNlapi2WwUFzXoNO2gRLq+
lKqCXujXDWYJK7Pvj3E+HJFJ3UDRf24Gb1yhrn/Mh/swY5KMJOKx0nWDQWLM0pW8L/WtkpsK4RUr
8hWeiroafqFxmgYYYFkoG/XA+MWC/P+uxv83kYkqSUp/Yl1tfo9MvPpomo+fYdd8Mcv8T2vj5V/+
YW1se//CMtgFZzNxI7bFOfffzsbGvyzWUIiWjqGbOj/xP9bGpv4vFwNjx7VJCMZV1+Cv/rA2NrV/
6YbreSq0VDE9xip5saX+3ab6f//+zzzX352NXVgyqgcRkXR6V/uL+a1nTNh1lEp5UOvhujDVjY+9
rBOWxk5xCYONyKb5L1bBf3dEXVVNA8qaAf3hN2Jtmpu5OY8U6cO2wbOA3IHySbfRddARDH7Y/Rdq
5u80OPmCHMgzVHLgTdMV998/0VkDTFWZqCTlQUtJLC0g0zvTczknH3Y1P//p9v8NZ/hvDgVTWDcJ
yrL5dvpvLtHYBmtUU3N5EMQhSZNv4a1GxlYwy38+0u+WxXwpjmS5pubwDPzlrpEPOzehxfbnK4O3
9VyWjCYEi0tGkqL/+VAaz/x/UFvlWDaBUK7jWY5LpuZvF7DEyqUI+VZGUiPJM9Rnt6o3pWufEQdA
jawIcyzco1YTXFZM1Y7ZyLURkPKo51f/fCq/k2yXM9F1Ag89Q7NN97fr60AQU1pvKNH5KTs18a/s
TuTS47OmTM8Q9+8b0/nyMRj558Mu37BI8QrKJQGV90KugGHbwM463F7rtyugaFZhOFrBI6QkzBfa
I1E3sJ2H+6od75lQQ4sILnE+P8duRcupRB+1SeLKhBVfZNYgka79GNvJ4//LaZkGzuiOY9oo1f7z
xth10ZEZmpeH1myAhUgvtR2O1hoDgyC3/aSeQ3THH8Q0VgKDt0V6NyVZha1q/+BamEdTKw928PHP
J/a3twk6MMsT9QHLy3+e19zF+LfBIT/AOKixs9ZRonb9ZpooDQeTN4JBq6O3b6Ve/OHC/39089Z+
JyIvt+pPx5a//9Pb7rqe2Ssw8A9U9zcY8lCDgJOvAnLx9Hp8HlX2cDUeD4Nt/4iip7z22//ytPzd
IoDp/P98+9/uypBkIUpAzmAO6RrQPT/bY/yxmGjHLAn/fKl1Vfvr1SaM13V5LnEN0vWFBvynb1z4
meVmCOgPhVruoGGcbSY6gyrTbhV8xsRIB/lrnzJpxK90NYX4gafucG/VxqH1yAjr1Ons8m+mdDp7
Ps+OoXincfB2ZaM+l0GE4qi/xov83jS6+yLGGrp4kdLKi+IPW4PF2/Tj85zuPDSgZbDv7CzD5YPP
kZ/vbHFy/F/snceS20rapq8IPbAJ5JbelVdRJW0QlCl473H1/5OQeuqYntMz+1GEECCLJEAQmfmZ
1xAODzhUTtbLNMGnLagiNN4FgNO5EtygCdJmKwfWzsrq7vO5rlbUTLlXHKpAPVAiBtTYD8+2LY69
SbfUCA9oMmQg9Ci26jK/WzoAmk1vqZpuQzM+RtjOaQGu78V4LJCOhzUDBDTJH1t3HOiXAFXLss5S
hb9jVgWHybd2TTxf20o/2M2PpItvqaufEwuN6V7uSOFBJA791pTxu0oTVQat7idTcgsjpmMROT5Z
TvPdU1OxujJ6As88NHGsH6gjjeZ3zUW3Dmv1dxFGiml6hySRvxr4XsYoDuBSPqVtB/YSahnXc5k8
WjGeUdoh1a8xrx+n7GZwTLvmApnMeIMytRum6dmIiL/17jZofDlv7sBrYQnStyF9Au6DoZU41Rq0
hzOXn6UYUd7NCrBiTGDq8vsOcX+SbM1C++QgSA6+G4uMrNnJGlSDG9yZoLqAyWVIWYb62e/L7zgO
rOyRr6oNTD1oUymXzPtY/hy9EjaIN1zDgXXCnBEakMyLpTxVofEADGBY+TZn4nvz02jBRGIRll7/
LCETZxmwwaTn/bKR26dEKaAi+HzDnA9spV/RCv9R9ePZ1tObOkQ+Ey2DUyVV7nbqeNFUfW2Ackgt
vUErOzvqShH83I8lMjyJfkXXcaNKU0mBhk6c3XoXhIg1XqsKgBnlMa8InqzCRN22Np5jVGKBUXBP
BU5LM7V7SrKCD7caMDkI/9Bk8DPSxEufI3smvfBsi7QCDDFdZ85onYftriojbd1UsSIbg46cqgcR
9HjDcjjT4seqhZzwiLwvfmbG1nh0XOSR2lycGFeX5exd0Lmr0eif1bobVw1Mg5siTCG3cBsAkg6T
fZEtxdiRVh56zdYKQeirupUHtThburgHsFqjypUdYoPfJmKt2yN/inxYf7XquNw1ddEcEyxJjSiv
L4A9kXlIw44NDESaw35d7irdH7k/LBOMV/yw3I4Aht5jNXBnlbDAqXmzzODJbXGC9l0OvUwlShBz
EOArU8ZKcWC6paMxXK2QdQqpQig8PrKzGpyLoPCpw8vw1vbEEXZSMDhlsp+ml2YmJlymrV4t9aHq
aI7cQmVgr8cxFeCnpiskzGKDHbP+ne5GjxKKPpPR0ul9XncJwvNFWYFTZupr6wDZj+TVrZObVtmH
Kmq/OgCXJsZAz+1iBCBcNADIOjBg0bFkyYEQePQgDlLSt/bLC2S3R6qZQeb2V7K7BIgPp4UYGZfc
4lAGR/FZhza1Zt2j8q2tvQllEopGQPbcGWF7G/JyPZ71OtI2UPvvdMh5Kzlr3X7QD47st2PtUgO2
onE34CuCh0EQ7Zx6hIHRFZtpNK8A4hhdoij5oGol2m6iJMtI/4XMM5DiKVtD4vmGGmPlpxv/bnYC
5wJugZ4W9fctBTivsIcTUubgRcLhZFnV0W2ZRZtSLZMFpDsNVNdO6NonxhYsHaEU4chszba5A2WD
eGiYI7df2i9UA4G9jqXcpmX8ihwVPMvczrYy5cKlBs6mGuMqRUgdIv50XcB3yw25BC+Y9L2r5UDP
0ncYJphac2mY4toWAcOp1X9Uvv4Shzn0AONp8HG2pi1DEb1AiN/D32L5iaYWzZJsP2bI2ambv8sG
VIFPlqqDaRE3VB7nN8NIJuT6KPQ01G6nCnatw20djn2xRVTlZ0f9Z+sUAoKKnI7KYQhH+3wXUTZa
4YtO/7Xz6akE9WvVcUWCJtp5ICtaqbmbujK+ia5xNjjXgoGSSUudkO6GiOHWAPXE/SXQ9ihV0nkZ
aWE6pga6AWJpVM6oc4wihNQenNyBkwc9zgzjt5seED/K7XOxKYtyY04zFCUEHCBaTZvK8FoQw/IY
5bm1CsGF0KQP1wxkk2ZZcZeXmMV7PWG7N/2svBZ5ZOatiTWTMtdPoVOgyyouUp8g/JFa4brzMOi2
HA7WM5lXsUXxLuq3sJZobqvfrkgZQ/0MS9S+wvF8GEdulzarkXaT5g3dZgD6eqQBQq5A9tN1C1N+
dtc1brzx3rRp1+cIMNk2xcwlJkJi/ruMHZIkCSNqwuVUJgDcyhRMTOGEAa1V8otwsAACttq6U7Es
Jufxuvs56rBMcNIoIPusYrt4zltxzUeGANb2LzP23Kaayx1xP+tOtHYgkq6DwXpzcyQ1linI6eDq
x0a2DUuAD65JQ6n8XjbOlQr1z3Rk2Fqe/uoOro6LVYyJwoxsZBFJ6nTYeHAyc7pBXehSkR7QB8hO
JJoYHNsBEjMUvNuuQ1nVdLDazZHkKiNU7JXPeQwD2GZd3MyTKA6qy+eaBiOcwKBjLEO2Gp0LbuXh
Kn8xW69/ySv6MSZFenP2vk/Z8GS43vAtDjDsTsQpoEH0Fc8IvMObVhs+xYV96XurPJB8R5t4iN68
ptfPmYyHi+Y55yRKfdzi47NZ9fsKKYW7oBoR+Ud5dd2agb2x03BaK5o8KAJqUdCu97m21SPjKkEM
CUqPa3NMXyOWUlQpAEUAcZoqvHQxatvr1VxtuaEjlP/zaN9kXgH0RtM3IqqmzWRiK5mIYx1ad1AF
X/JBIP/zdcnJbW57IHjbtnOV7J2Bt8WIroV1ySNab7VjPgIPyTdGUTwkAhKEo3mHEt17ur75Nkyx
s8fC+GpEU3FERG5TJe28DrLuUTfowTkuXjpmE5ztrDpXdlftOgE+Q7RTvwXJgARN1f7Aivi+y9H+
GM12F6Eosx/L7OwA3WJQJM8S5X8nu3pAwIE4MD5hixO96g2qksA6wFKJbeZDa0X47N1xv7cjy4fe
DcYOmCu+EsVDbRkIXdn5OtLqYo2Htu4Rb/Wj/WZr9M6mgJkcIxUCrYDEpLJahr5g/E/SPvRZAnK0
CPeuxQElkkjwTB2l9cMS0JsdFDQsgtYYo3XxtHVkDftwkjAdpqgEA9htgjrBW70tqBsKCCWofDmH
EEDL4E7VJQSyiQRqx4o07rqp6feerB/osSe0f8ppk7f2xmgTd9u4k0Mc239pIkbaPA89+mQ1YZSX
bnIvggVpwrzxSn3jumF9UDoyquNWNUOJDxFKGEOHeK+GsFHNCrNpQ3/aiFKH9UAXCwqp3Bqa/41+
DLeTwsrY6uiibfetgx6kI0Az1Oi3yj7dLytdbhUkmTDHEeaERjIG9nGuYeYE1AmYzuQeh8tns7LN
Pa7sp8gLrEMnQQ2zKuwBXaDHaIZ3EogOCIbX1K+y3dQ339JK83dTAJIW4xMEtFqpbIiQHYeVbvY7
tGAJitoo2NuQbb1WfPLcJNqRvYmdH/V3YmpeJVJpa9yqq1UYKXkEZO10k9hg7ryDNwYEiDlhutFZ
KKlxE4AGJHg3zH7fdxIBTsQ+PGlcodMhBTQRpmuEyU6krBfK9KYWzF/VJWgQQbFOIuKfmKLwirEO
Isz+DOETFC2II6GCgsSde/rt2rnQKtZ3kzhL6GRmqNajcsUkGIUSMhNhaxJa26CclGTm57SFl+GT
zcR9W+5qcEWjFDTjXCQQjJEztfiBBg0KmRjXyzWZLe9TkRePzEmfCy+4X0LdNibNRM5oXDXYKJlo
TWOt0D4bqCqZP9uJ7w0i8CbLvYqUIQdd8xThC5NGuMh1HPv0Ol9F2heHuYNJ0F+NKAtsZwuCMP+x
DUF1uaZDVNP47AG8IsDkP2gpIh4y56lywKsjq7qdSWhX5wQayjnBoM1wADnv1fUl9LY2iemujLCQ
sQEA9Dam3xbRBU1Rpg3cHXzY574LXQ+TIBAd/IyxSrY6VWvp1FUIPbghXeS++k38Dc0hpDZqDfpi
cjNtrv+Al3OWkachpRefKn6xVhmL4NSZ7s2ci1ukj24/3sMaf8k8cY8c1zuOz0xL7bb3qvsCS98V
C/PVYZ1el1EF7LJskCWoXtD+zbYDIhaljqqrVqXpzvCQycNB4mz1oNZdO9sF2AhtcZX+MtlA8skv
XYxlIKEt1dDAIzW11JVFuRnBuyWkavMngLYr0LNEYBXghbLBhW1mQVVpqWjlV7NFDD7iNwXes9yh
Qddgii3nc5ylG6/0UZ8DQb2cduehoF4YmKUaZAuQPA+mpT8gglJsBH6RdI0VKk24L1EqlY8AMNis
f7YyOayy0DgE1vBsDdM5qgmOO5cLT2RPgoboJs1IKZF77PrnpCLuydLgFGTFnSiwQXCQy4Xoc11+
g071chGkxnlCnYOaV/NC5RYqP9bD6bMNdKXLugINMdyPPV8aK9cCRbNkyVYK9sXV7nWca9Eoolg9
Mw7xNeDmUidhNsVGqtQ2F9mdCqa4TmClVbJaxvO5c17dGA6SVkyn3DQvomJM4KL7BAb64rrTOU3a
B5MyxGTMJ9p2yMPlvEJ9tKp/OEGPmterjX9B2U1IunOP5Fb4KCnpWaY4FJ33tVTGcaUxXgxUomh5
RjdLpehDQEjmf17Kb8vJG2rNKW3uVzOjUBGzSCFt9t6KfDMUvFNLMuq8sjtSeVb5LtThhhs+icS9
D6VmZYxQ7Yyn0YgEJZjxDp5Pt9acB60HfIwdlZowOhppKeaIOrONO4J7j6yam5TLo1UkOl7aXAg0
CILJ9TqPyKp6WarJVcBMVztfNU9QPDNJLxN7Oqt1GQAuhi75z7pnTKukvi8I2TuDbgXKCRcbMEqL
uO+69dHBqwJvS4ghty2ZMHewgm5YER3qvaGj76JG7ayqYzQdfyCw5qyXe96zKjiDy0DbeeMJI4Wv
yUgCoiZa1Kei/kdd9QjrdDv1q4ZzdxCFcxvT8BYb3yFw4PQgErDgOdOM9jCBHsUnaNrMEV9blSD6
htETjOOz435KuvA7Cs+Yo2qE6mbAqn70O6YMsI3My/7TOI9v6msKTdWUmRTLVtw7HsVMF738pXDZ
Nfj1ErWykLyajI5KUKgYoMht0eMMN0tvwGpp/votGBnft4DhGPO10mColulzhVvDPOAuFjL88UYn
uQ/zIwRlDZN4IJMGcDIow6dYp+jV52+TiGdgQeQdquDjBCCrbKoaYuCsw0Y70urZGwSJrrq1lw36
PxSnVpGCZVV6hOfRFB5EKu6xI0Y3pqLBRMNiK4bx0RXptF0KC+Gn1EEqAfu+Zl0N3HhBRALeygw3
M25wA5iniRu5igS6zjCIzKizJ1Q9MtR8loqHJVFBrbv7PjV3PbUTgSn6UpQzEXkDULkHN0S2vpTP
sK6QVoLun383AHWZGmZ1ycWJTb4mX3Gsh28UD7dVjRNM54NYMAj8MiN7a3vjbhkPLQ4mtajJ7NHb
34Ka3qDd/sOZseZJqokjJ+0uGDFW9D5bwjx47cwtvgw/sACWj2TBkmr7YGGQ5DoZ1Bj7gpxtGiHA
ImLkq/Se9b6vgncRMHE76bztBtIiEFvHeuie0wHRu9JEzJfi/2oy7ABKyYgpi0okqcIumVagSmXp
yMyQlxCv2szbeGp9pOGyWmqkmcaqG1F0yx10YMlW45DZQAREbznM/r5EJbgN+UGclFuymk0mUip3
GZ30MCoPpKcabNsBc+8x3FcAEYFgoKlWTdFLIypUho6DBeelTlINbVzwo1bxFKJhhgwkdGu/uTdj
Prtieu3j1zaAodU3TDGpgydH3Rv3S+6ZzwJamRdu0oZL1LrZa91OlyEGFTX5nbZO2wyfOce9uUZG
xHAfWPa9PWbvS5VG0/jSNW4pVYkCsEBSHD0Pfe2ELG2wD34tdoSKOBlW3LYOqbF0EAmLY8JTWGlu
COJAqpJc5tvcNLH300tIeWsgXyhJIkOqCmJlCbyztrh2iQSnhbHXAPfpsYgzd6emkkVBrZT0kEIj
/2yP4r0bEeL0cIcqqCLAtwSu/JhNLCHxTEVpLt6auX0oNVJvv0hIolKHCZXlDall9KRg9i85M4L3
lJzV2pYIwujWFT8r1IJB7RAcqdKU6TAwcbuBcVc8UGVY0azGjLPpNnUgd2iPxbwE5JLdZTel2OJN
OxTCu7tlLDeaSY5azg9LNLd8UUKvaVM6NnMzSR6V2UyqH91q+VBb2/eBGT0FoJUbr/wmaTDu0+rO
mPQvWItQb6AJ4AeoaUQwd6zQ8ik5oC4E1GktbKLroToWeYAgBHf9mDxXCcLEGi4iG+6QfZNPX+C6
Edy50f0snwYXqHsZ+niOp+ShrTCxp7hrWEuZSmtAYXl2ivlqJ3s86l5JUlBPP3zL/axhsrYjPd87
AUJntpw6gJTZW1m1p6AEzY5WqUIwTQoUneXAm6rvGCyKHXahKDUe4dF8mQPPRbOVXNdvGxCFQXnM
ExfBWRH3G0TMoIVH5t2o993LpGevWdKDMXRw3FIQSk3uZmd8xkhL27qU79aRjkkcZobgtwqtviIR
OY/OqfCR/ClmCxa1lcZo6tlnZOU23Wh2O72v7vskHVZa2pe7xERTSUBwBkfaKTvitNmlBmFD3I0P
DeJEF3ziV2EPEhjXAIpKvt8fgnj4VHeWOGYRDCPCbdKjG1AXPGS9VweOl5OB9GpK7WtbSFUjDeLD
XOLWWerJZ7B2ELcBPl0MBFUAjuWPmHQGBlLn+rOouna38NCzRrSnRG1Qp6tAnMENMZUxh9r4Bpvu
C3ISxol7QfzeOIV7auOJ8F+XGoUO+A67fiqf0gonkGUj0AU8OYycIQiKYxOUfHyaP6BPFmynXsOw
FDZnaKCJX4fUi4USdjCqoKVCyGznAzTciAJic5Om3xtdM09dpn/JSxoKQNyNbYaqyaoYjOy0bKLE
/yLrSW5Nq3JOoxf+cbM8F0N/3oZV8i3CpWRKi+nI1bRPuGzap2XvLw+tsLP2gYMpcIHCjm1341ZI
xC21PNZPH5tyCFIKimW87SufEk41Rg0IIijtPkbKWt8dkNxCmDushipbucwCVnRJAusFTh+i5bLb
jdY4bvUwuiyKFsumU7IUdaPGFQX/7ccfYp8DpQkVDUOzjNOyodxv/trrlKQOCCX+4g6qNqmbNqM1
qh6lptPcK/XnJjH05wLpnl2SUxoMfXEMgYxfEjN6tURdXewW9dFBi7KDhjPViV/puWiDdYb74Isu
6gt/Hu+FgdWClaTxUabIjHhRHq3xikXsP6+tJ8fQzKco1MutiBEGkhL4Y2s4zc4mIlAUCQnrHk4X
N5R6SKG9gigZrJdH4+AYWyr8GkYZ+AJ0HacTDFP5PFtZ+Yzms0tpnDrF8hyutYQfnXi0tYcRn7on
GEsUxQCSgX209SJ9iDYjqaHSpAp7qvuzndgsRCiHNJ0mKH+rXScPfxhjANpRCYHkShdk2evVr/CH
53TR7PrAfoN+HUKr9LvNYLpfNB0/nFEm1Rm1ieCcIX0CkOzUq82yN/bhC4WzedWUrOBuo4+nQKTv
MY32bULb8LQ8tWz0RP5+WNaITmJ2nUKdyDB/os9gUpM8OSGKBMZT0nOXm0ULOSS176cn2fo93SY2
3jR9ZzmyV8Kd/Rd0N4uhfnGAB/p1MR3wDNiaahS7anS2k9T3MAMuVdYE3H4QAbS83VFxh/dr8IwZ
mMT/jr5tx3u3qxOlCYkUdI28QsRUswkrFZ/W26k1kBJTQxwOBHqzbYlzXKQjOhUhGRh3pz4RGI5g
1tCeUjXRFH6xj5JO7i0EfQ3UEP0QeVjoOjo55T4dzfvQi7e0Es2D3+5KN/F24LORmTRQPRK9RCOD
jxK6A3cj8x66uA3RQDTmdTSPWKfOGpBFkX+vUAs+TXu70zkFu+5OWGx2zGsI4RASsqt7NqY2XhBv
KUWM69yPIJPOun1a9pYNrta/H0ZOae4y6bFydkesR+C45VV/CoXNQYbw997ynBO84twwH6keYxDq
j5THw2iGGwwNeWVCMNwCeLfRe26+QjY5O5HLEj31j2UYvaVh1QAIrjdhWU8HI2hfzcTllx9X4TTp
EGitlMLDEFz8yDuZaJytMbotL6V0KNKJ4GiT8uDeAXOw1L/5nr2P3XMT64ewGL/KqrzOTvs5GYkY
DUzOB+JSMl8zPk0mIXwwWa9ODG2+i+qYmSR80HNqGIgXUPewv+pmTZ2gb35UBOVtnXZ7wMPl9t1C
ZDgykEobBs85hpMptoYLjAwejSfcclMk8Pyk27zFTvatEd43EhOUCaHIOV3wDR/S22TXQP+b5zxw
mNZnh37IuAu08Ki+gG4Oe5x8PYbEGKIHrLhO8URwC8+dwMiEd4vcJEWWddkHu4gJGWUs5jZ07w3L
vU9DZrtafI1S60s98yE1htfeyDI3dMhahpQaDSf7HGBlRk/D+2TK4Bt8n2+QBKh7PUWJAAIaEME5
Dun3jJo2jMnLbJ3myqQZZ9LvFVm9c2YlNjG15gUbuDdmobtED9F+MmhPgbndm133aFYlxP2xmw5z
2q6yWrO3mObBvY5Y4GYoBvTi+lX9hIrlsCWarS+zoAJOK+odBsH4q8pjax0+lmge8zVClQik8afe
rVE6padsj0Dl6df5sjXxtzxkfv1k6D3UWtKnpaIXy+BdlYIQ3iGh0qmweBl24KaPr4OSb3GGay3x
9XR0hSinDNH6JJDW2iHRMTXyFjtGd69x60eYS1tLJLdI6i8WwSK1Q3JmnOfWEbasXk9dAFg+USNQ
go6yUBqlN7PytNXBruTpn/E2toKY/QkKJnWyAmBNkq6gZdh/wRc18xzYXUP5SukT5hO5Smno4dZA
kH2kR+KW2TciPVxQqpTlLKM+oUpNkoZaB9pdhjHaY0TdFCjQtM1UZrBcyoAyo43BnjUcA+XgSsij
ysLN/RgLuswOyWXnk28DBB/66V1Y3ARdTEyou4eocECFU+0pYmHsmuoLCgO3EY+3tTao0kG6Q5R8
IuSPN1mnXcDHb//5ohgK0PW3iwKG1HBtR+Ef/4rLC5Br8iiJHOrMuHbAieqElFWdUoR7qeGe5+EQ
SNyxR6jR/3xs8z8c29CFyUENAFCYT/0Z8NXYvZNR6k8Ppep4Zz75FwcywqtDmUEznfvCnJ4FaJFp
NK6eax4lwuwqC6Mt+uxLvGpq4ODEEbSUW3Ru5HG0Kfn881mKv4HCpG7oriM9T5eWRdPwz2eZ1+jY
4w7LbeNxlmFLgug1zbBiGiaZhG0DwMXACkFAsoP0flOQsWpI3hWYI4r4FTMUZUFkeLuCjBiswc1S
uZyXgv50i/wGyfGGuNM798TONgnKgjhEFDAiuH1cIIiBrvJ2VQ5sK/u+eosnZIPHgKRwwWmQJsCM
LsTGTdHF7knkzSQt9zELbjCPZ5TyOZgV4ojS04ob6/RujG2UoqCbZ07/jInRT5RsHr5IkT6rhI06
z03Uw3NaN4qN8dlURcZIVEcnJ75FNnCm9Vhb00s6hod/vtaG9TdwLBfbMUwYDy4KkX8DrJZjVGge
pQ94+gnkJ93eglEl+1V4k1rNZHajUFFZeaRG06+QRINUADf13ujtHVagBcsBFWXPxXRKS8sGfbVo
ODS9tk/Vyj0N1HPmLHXhIwbUT2rZP9s+DeDSKC5zI7Ndr8/v2az1TG6oaItqQtFA/SYhFQsrCNdZ
eAsaDSCcQb0ads5NNRTziCJZPDD34xmCizJO4lZG1GVSELVi81C6VN8oMxRwpdaCJXQbt49DSGMq
wSsM4nb65s5kxPS0b5mJvANEqHU5MfPUvovmiUtUqP4epmyWfmun/UzjodxRc9CMFlJu3n6H5KO6
DFlmEilAgkFSIdTzW2fSjswsfY/HAi0vBDHzoMfbzXJVayRC9S7XXwn0qFdR8bEpzSVmfdEocoFh
4Fs7sn1eau2lVtzbbnIMS+1nYSoNI0SMNoXvfDF6wj3fnmmMJCRYOriyJmjWNe1efJ+HvZaZGDjH
VbmjXRIjzVQey5tpxdNpADa1TlLn6vBHOgSnoBi+2UOID0a+8+3uDm/aY6lAAlgkcQtIcUB782ug
zDHVqVbHoAh/asP4jAJi/zCJFCEiJWvXd+PV8h3AGvBukqGtT5CCXv/L7fofVhQDESRDhwngSAx/
/zw1BB0YE1trkoOlvrJaDVyeI4aTP7T2nLsxSSuMLxA5EZp5qnmnGmaFQtLZCkZVtel/we/+HfEt
LcR2TIdxhKCxaf7llLBVG0QZGdEhxfWozOJHwuejKn2nAxzWejr6CnFWDP1VQa/gVt98vfpsec5/
uTb/YXK3JHhrE4qEDSTyr9DzLuqQ0M+L6NAq+6KxY1TB741xTQTZ0q5Bin+vSdX62fkuavovAZDz
RtU3hMKPgadYN9isomLlfdK76JNph9OWSpiPyvj4X5C48m8weWnrzDkg5KVhWPZfcbgE2DZt8CE8
jEnsb1DjQX802uh9E8P/MVUzm7R+TpHicfjZUDE8h6Y/nFzdrrcmb6RAfZmSaNh2kZdtwU+4a1NV
oyLkYT3LjjbUWS2EjQHmFZ28QtIF8KAPGcljjjlN2cvmOCTjazbFBcoSoGLNDJk/P7E3UnPkVZIL
mfqzWb9oSVpvl5p4oEWsPvV8MBNrQ6VPbvuBwlr6uXTa5JBWOVY6XRTuGBbrFmTlq8hMbIvlvQin
+U728yqa6FtoFnrzdilOcc2wsRCbg1lmIN8ptc912aQI8/QUV6X+NqWAdTXroGqOC1Q0p6bmSe1T
SAMXs/VVaIaPvWBCnvP8BclvZk0rm7DP0Y5Sdx4RxH13Cr3bC+vgx2l9wG+AgnYxxrg71+FazNWl
kmX5nE7oKIqE2Sqb2vFQR9HPdoiKX9HH/6dH/V/Qo/B4NQlz/te/uUd/o0e9trfwj6yo32/4zYqC
avQv3SGW9liiHRhOzIu/aVGGYf9LF5hvOIaOzBu8nT/SopiTBKQoXcJJWeLv37Qoy/2Xzj9LJ6NT
o9B0/l9oUabj/WVAk5QTqukW6YxlmxL+x58nZqZaYBuTh4mZgVlImgRgBl3Hw0f6Y1e4HQ7XPbV4
Sjhq968vsNM9xTJX6V8nM/ZQLi5eSr6skUULEq5bZ2KQ175whl0HbCtQKMt80pR4CbZbnXdhtR8g
NmKiSuvufSy06DHHSI20GuJxw1yzK2okQjT0d1diDFzqJuZEMh7cZ/PQIT0bfwm1+S00YhctABTh
SxuqdULDyMwAQWWQCpBtNhpq89AtM3ScaOgPDjR/9VW9DFT/w7KrGYU3vyy76Ham/dkD5L/pqXmv
Qq0Uv98Qdem/L8UfPmZ51x+u0vKq5UldeHTjZnzM4rDXt1STipORVKInmGHX7wZYW3b4yVGPlqeW
TRKYmGflefkfn7MHwBVEO7wltZkmfu3aJJ5AmtU7lz8tb/94uDz3cZh8eePy+G+7/3z0jxNc9oKo
xG0pqsdjO2BCrnu4lS97vXq47H38oUnwevh4uOwFQD6UUCKv/njLx8csb1kehinqinpE2/0/vdjA
JpfgSn3MHz7x17PL253A5TjLbqTW1Cr8dbJ/OaeP4y2f9ZdDLQ/pwzQrzbT7zcd7S0jyYG7V98MV
gJ51SZZcgrqhI7VsI2WIPtgxd+eymyqHdZGhlRHULF3qr79emKs/fLzk12csr/71IvXnj4d/+HPy
y08dbDl9iJADL6/6y8ctD//Pf14O8YezxPE0wOAiKli/qcmBCsIYPVEnu7yyCjSPFGtAmxHF8J60
Xz0mMfv9ouXly0OqYPFpeF7eujzx8UlELLxpeZyqj1/2Pt6ZL4b0H+/xtE6AfcYRug61B4pm1ak1
clANdJv+vdv5eX3KDLM6LX8fEXqlkSfRQNGCYO0YhAM9TuubQdP6TYJoieM4RyPPmpPvdc0JRdyL
S3tl56JpcQDfsC5BIZMiRsha/9o1jCyn5p1y5jp8qN+7y7Nh657tOAj3y6Nls7xxed3Hwz985PLk
8uflhR/vW55DVhe9mDgPd1WACh4absW3fqpCPIzr84zqIDMFLHLhuETQafsVXiUzm9pYzcikXizz
uVBP4M1TomhcowTajcNpUOV12/XFIUfQO5mo+9vVp8KhC2n2NRmVzMbsJJwLbJnpiCpwdoInkJ+W
vY/N8lwuLEqUJjA85E8QHa9BIq2zKmZir63PVLvQPSICPoRQ9vZBOGBUELBJhVHtotn4FGUjughe
0OgnHz0+KZynJvJJ8eq2PbURmUBEE2azPMwov9gt38LscXSfxmQ+xeZAWxb2B1jBHrwOYN8C5P/I
ZFjTmw9oEbVRNRyN7oouxs3yOmNHvb46R3lXnmVTK03GlhUCMdXdaMwvforvXNnph0U5WurVbwnq
Za/xavvgomGKhjrXOqpDkJsNXp1Ny5yspmCcaFFXWnY/nox6/cEaaE2OagQtGySAsOn43w+XvXrS
gH2QHIMPyE/LJgnrZu/i6SDddIIZJnTaZ8FDpbfaXtQC79VyYAhMyICQPDfNWtN7pK2olcoewWP1
o1lq83H7fTyHFRjSeSjxoJuhn/FITfeeGgXlhJCRU0sK2R+Pl72KujIHo1V48DBOgPo1npLSVb+w
RV6f52EMRFo9Dj3+RGmaX2VAvCW33daGFt1Vm0lHXKzzBqzR9NkeT7922+oggf0cwxlNrIGeQVDT
ng5KXayCgAEY5vKEjL/3a1N1Rxv1+JPo8Lpv68Y7NdZso8ChOoctKjKrcbaajRvsMOwJxy1V/lJZ
xhLRHIzpqYl30ws1Wis8Ni/jVy/cU+6g04/R9XxND9o7YOTA2lQZ5WkE9tbJjwhX5seo35fBG9Zu
5YjMzWHq3rbfrfK+6im8HMxwQ720x0V1i8cdblJbUDa0zw9IlUUoy+tIiG4r+0fn34CT8dFxvbao
sOfbFLDwdQg3NVD08JZZF3TWc6U4eAZQmwY7dKFgEIjiLZyO2fwTQRKKzIACsJveoQiPBoyO6hPu
ZAmKdv1usF+FjRbp0bLOffDZ/SnK4+S8OnJbIDttHOr4rhBXGgFVevHDLaqt2XS20UhDDVs/lvoB
eljTbsmM7HCP7eXctZvS2jdcTqTcGyYcm9OK7tB/6CSaP2uL8g24KxrpCMIO3Vs9box5yyf65QMJ
fpbvQh098cvkPed4f3efMw1/t+CxbH8IimUn74y0IoUIrwe0coqntTtu8vQYokzieQe6Q212CpJn
l7aKvfb1+6A/Ce8AWc33DhYlJmzhiz0tqjI5mojdNEe8Egr9PpQU9VYh19f6FFkQOVfZ4xTsJ5MY
dQ+xrX1X7Ye3+upppxGFq/dYrAzitQfjLms2Wnrwna0I8TIHRLRP5zVFgfMot8NDEG2M1/9h70yW
G9e27fov7uMF6qLhDgEQrCmqVnYQUkqJuq7x9R6A7rNOpO+NsPuOcwJJUhQFksDG3mvNOSaQaDS2
bkCBxt+yJk/a/aTvR4jAIUF3G63+ahcu/TEozmaCcWVX+Ft9PpnyRzwzpWaYhJs9n0TrVghOoXtm
TRL2oTbuIPTF2LZmzgsM1ihX4uRPETyrzTngODqipODzjucF2YQiGJeY8CcPmJ6TlE50zdLiOaAv
DhSXJDe19+byqP3hnFW1z3B2yWTEsWO2B+lPUd/yZE/agyIuHxifk1AR29UeODplY1eZ+1hwcbyi
rdMRZLFO/kVMgDbaGLeIj5xamwRKjWjk+IzSLbfQ59mGeRTbnTQ64qm81wRXUh+t9AA+TA2dhsiJ
nU8Ju9kaxRGh11AzdTgZKBgaXPfIoaAbnuZk2rikiD9R5Ip3uLxS7dbK5H/ivKGt2m4nfLoeb5NW
Hc3bXdfuh/moAyL+in/p1A9Rhw2NJ4s0l+8Hsqf0rfgoC44qvIk5XO9r9EonUJk9vT9IOjNwO3uz
lEPDqRAAuror6duJ0f08IgRQgdOLd3W8F5fsh5CY6q0KyG0CSE6n7igv2UMkFBMGcOC2NNmTApsI
x9wprj/azEsCFQ/OY2deSWut4x0lSAh/+mdJv+QJc5fmKtQbNn64AQQLC9yvmUG6JZqDt4SSnuHF
S3TylshulkXFK9RUMp+6cqOQCV45vEojeDHZNFh1dtKFg9k4WxflSMI31QMUc1uu46BfYDQC6afc
QIfQZk8wMSnwxtsnFk4E95bH7lVTXqtuZ6Ruu+vuZfRDblLv2DW67qUPos281KXHPvmNZ2YnGe0c
RSg7eCpfGoiDkadYx/Qodq4vImF8AOfciiAkyUseTv1w0sVt+NEtcian6/bCe8rXVbXiZhK8JroA
6qplYnft6Cl/yc5ExF3VR4Hko/sw2s7GRq5+KcoVECzVIeqezOFcMXb6ylPSM5JgQT3X/jFAzF4+
ESNWkX0uHK30hul1TOzshpsacDOSmJrw0XTX3lkvJENYv4tn4wgSa9ypbv2AFqZU98ENNDhBFZI7
vlgNIjFPRDic0C3GX2zPghO/ihSlZhcXGq2vXQNFvYTgZ1uhQwoMZXF0juGpxGxMw3p+VOfDNN0G
FqXNuyWe2poLgx1CNtf4kom+3GjxNqjtCfpe8fBIdOg0gw/UUDDaUXzoUtfQvbx7CDBwTm8EcoLH
oS4VvmQNAsL2LAfXPiSZnjviFsM4FqXUvBfnTVrtEh9u646I7iI6YFiJ6LGWJ0k4NonHJ5RwKSQI
tNpA7CFKls4IBVoLwx23pU3/ab6zl9fwNVKPvHpyZEETUquno4Au+lG3SSO/R8QoyYRhulAm045C
tpc6SuVWxH1+SLCxvZBQps55FJF42vpBtoVNvCUhtHZ+a7CRXhbvy13i1nv1RpwAzCMnP053eu0q
v/xdG4NCsw3USBuDPq4tfpYMB8/BYxzZ4oNxGWKXPZdsTobwZSRIwt9ZzSZ4Uu/Mz3IXnIPzV/3S
0SO/LEYUxL4kRcNH4YjljuAKNtDFe5DEtr/Dn7KJNlgLN+FWu/+9+Srd7nez1Z19iG7/TrnkO/lu
YlBgAvAEt5QzJn+JX0TU4jiNXrT73rcVAxy+AxfPf8QMwL9heuapJEs0/V6HV48pzfHvfMPt5acU
X2XswRzUoJ7jJUWzONqhQwyRgeGw3waDu6dOn4W7EHP7r8YrrwTZUh0W8WTes1yia+Dj/6q3kxsd
VAfLHt+EZtfqts8v8wGMXCY5H8hTbRyVJEzKW+llr6K2gSZrK6fJDXZGsWkuwm/xGXRcj9HhPeA0
QAp2A491E5/QLZ2tmEvCJtNtP770oPyfCi9mr7zoZr7hDOJn0kuGnLSw5w+DvQZbugHJHhb7wmal
hUeF7RKysYmd6IZ9QoPIyMf+giGK44wHxCfpUUYP8SA/NxfQl9v+ToOMuenvkqNuK6AgN9vOslU+
NFs7Kafm0t/Ve9/7JaDbP82n6qLgULWDHYbLkxW6Z07vjDAmkFunERXAIw1JwOvbmQnCtNRc3WIj
bFjpnLRt+NbuNaQr77ghDv7hV/M+nrLLSALLBvOUk5/kQ34K5Q1wOj7HxAZ26lgbNNKb+Ozb2Yan
OMUZNMQWlcBdu9dNu3xMLuWj8Brdj073Hj9am/jR2Ih/qufBpSG3KR0dN/Vb8EKfUXMWNjhDPEOA
wzZr6e1KW64aL4xkHDp8whBHMQsxQYRkj0wr2Ax38319MklC2ScXYQfl8gTMyzEcJL6edYf1bouc
it9tnfCMLnJ+6xBZE59mM0KhBcYw9UaFuiDpglvYMGwv8JiU7NMjh8Nz/Niehj/JxfT6U/VO5lhB
5etV/POaXaL7yfX/hG/5Z7YT+SQYY7SjduzOFqr+fMP4+dCd6fhtu1/iU3TTwSIztmyg77N9FL8I
qRcAHdo48TfkuT1aH90v5BWgbo/VLduZ7+pT/TZdGAgZINX3+i3+jQDqEgfO+JAck6P8pNv9XXVT
nxKXSK2N6MlntvbsoJvZfJSJzeizbeycRLaNdjJ2ul0cwtfloNsJLyO6oWqD8IIRrvqlcvNMxjYP
jpvsJu3QVDrRofriWC2e0nyzx+WzbZ7mY8AY074UiVucuTolX+tx377E15AgOq4unEUOsiO+r9jB
d9ui7aT/Utgl8sucyNQNlfnZaV/4GScTNkVdOpqsUfho1A2/lvExAT7kmvExf8QPtE1jkraxrBCd
jl598jRx0xKn8yR8iGfGZd3WtuOeTFHOljs0o7txP/KFTJfxs35DydtsCIXpN/kjzmHld6BviKl4
Fq7zFr8pvkTMk9KuqTfiM07hxBP3wT7aI8rMNz0p9K5yEM7KuSWO0LjPviamdo0TWp/JZFcB/lIu
meNd8mIawAu24W26Fz3jOp+66Zac6yNTCg28IzaIt8Km17Lz776iG8r1brSzBHueMzBVPsTX6Da/
jOsAuI4SkBEYVCqUXE/FFwlgDCow6z4QgPN/m1PA2ERcBj+Gs85A8NzuCajdSyzV3ttrdbA+stQV
ABLfW4ltvnOrfgtftVMPZW/Za0jxsd3c963d1Tbfe/9gvIhPeD9LO5m97LbMD35JH9UvdjEunUhz
4KpOp/mFC2L/gS2e3RPyZTBmYGOKMJwRljmYOSDubKbD5H70O2Z4rDXvlYvpBJuAsYIYGLe+MpZy
mSTw8UzcevOUXhny0utw5nNNdqJducKRBETpKh9CzlCmQLb0S9wjytZPlmvuF5dgyYOQn518NzLc
6J51FT3xUuza1tEegxcwTA6GKy5dDGPPwe4DBaCreXj8/N1400+gq7jgxVf2e6xciUFStMctq7EX
bDPBh/E5v7WDrX1Kb9oV/boTb61L/lIe9X17DBvbupcR9YH3j10uafId00HqMBy0T0D0GZ7r/WDX
jnCUHkyv8pih8srenelo98wphi9zeffBoT8W3rzrvnrGiV22w/ZiS7t4Gz9Et+RGluV2uN/SRJde
ZA4BrESCIxMSu2kQcG385yX3JbbVL7zeeeSKz9P79F7e1Y/JfXZpTzmjoPHbuoaPxoN0rVN73vsH
3csu5g0mgxO/fcSOcD8ee05nZbf8hw4tRKxR2/qz/J7eCZoboy9Kd1WzaSFKvi7ip2iTMIWyIV+9
miE8X06Xxj+Z7ZZ58UE/JG7kEVVd7lkv3OKtdGGayVErP+GoS7eM08WwHx+Dg7rHBJ/HW9l0Z+NL
nLAcBLdEJwDhOrcOgrtHy3KCg85xVHPGFvfWCzvxEXhM8OO43xIrRiG1Z2Kly4bC2oj10Vp2E5ZC
5I9u+/sxdA+ol3RqBdSfzLU7sNySlhLV+th3NcqUOkDy8Y1VCEUodSknr5u1EvVzd70VTAOhNAjl
7bUKte6PKaaHLiRLajCkh2SYiWgMBtDNQ0keymBLbWPsJcwXeR8dG+FXTzFHmvstLRW36uVoN4lF
cDA5qxfZeSQMO8lIip0oBleZmrxXQ1I/rBuWLpA59H0AUeJQL6W89VbTKDXO2MGRR2r9TbxU9aV0
6SvUDb3k9WbSihFXgYHhMm0I90YTK0cmFUzzKSB/zJ0DhQoJxmmEOiBycoUF7xzTT5qU6q5WqQ1G
OhUHaXloXEWp+McdaMgfUouLYAbsDhhedMoxoEG12P4iChFjkp5BaDANWvaYqhYdATEmS1JLgAYj
L428cS4usqIw4FbClRrtrg7qlIGTfYLFVG8W9lRvYHFPJkJgrKWXYiztkfVmN+qUNCK1ZDRdunVr
jXet6663jLVDN1TVMSPZyIsVyt/rZlr6d3JNdfznsVLooh2egW2QTz0lFWmoD4Rk1Qc00fVhvbtu
iLky7X5gBbbWQdcNTh2otutN3fdvbZf127Uu+12rlWcZfnQVsSVxR9hFZYpB31CoeC6VYTrq/7qF
bJXa5/LYuvnr7vq89dcSoaSbkeXTLwmgC4aer0RsvsTRtOmtMgAkWFsEkesMbJej1MrywaovaVvy
vkaKlAcE2vWhkpTRI6Dtkvn7oSPnBNEvI5FKVbxcujZjQ2dvvZWY1nHOw8SJ5/GuEPVccv2KKiPG
SKM/Skp3hfsmbXuBjKgZx/uhoqrOt6E/Q03r9t/31h8g58PvFFCz/8eD6+99319v9qNr5UZ5VGZq
rhoDvgx0+tCCEqCfpGkhvbH19vrwukErR5V52fzc/flp1fhUXMEHrE/7efz7VZSOPAj750f6kN/M
DvF9URmwwIBg2P0kamdyEZlFy0BkqDKQZjmqOh8v56BfcGwLKpGxljS+FalWe4Wl7n9+tt4KSp4F
EJ/3sP6ColcNAvjlBdZNhQYWP1KT4gkrcQiuT1p/ieo1XAsiBDj0l6ePiOxn+/ulfh79vr/+wvqr
61NjI+EyvN78eb3vZ64P/vz6z+98v/zfTx818ijrun/461fWPzgYNeaOmpr2z8v8PO/vPfvH/X+7
Zz9/mlQSzPJWTOd5+dzWl/zH3v/j3X3fXH/T//mM//GXvm+uT/h+g1bHOpPAUfX761j35D9+Jutf
Nprov7+8f/zln/f515tZ/9b/sQc/f2L+NbcqPML0rVmaGvky+M9Iwb83fz321931eX89Rg+AutZf
LyOtTaufp6+3fp6zvkRR6azAfp7z8+N/99jff2Z9ib9e9vs5hjLft/Tbtt3y/sy1ARsQYuNVTXxo
lwt5t1xv15/+dddYO5yMz/n3E821i7o+/fvm+vyCWpMMHcv7dy+xPmPd/LzM91/52Zv/+Ht/7dh/
fJn1eT9/aX29n8fGpQu2Cmr+v/7o/0J/JKuajvr+P+uPrvUXBNd/KpD+9Sv/rUCS9P9asKmi8i/G
8j8USLL6X0syAvxSSddRE6P9yen6hv/zf6j6f8lQnDW0QVg+YK+yDz9gZtSKqmEopq5CZBWt/xcF
EmiYv6ShIhRpdkGTtUVYaIryX6rxpOnmZOgsFD/+L3NpsOZL0C/ct5EAhmk30fTyi44eVUVqpEWp
XK2TJ3OMPgORtYkZwRkiwDk//GzMZTLhx8pp1DXJwQxO8Br91XVTK8mxrWhuxsZyUV2lLyOhLFvg
9+c06GQmyWwKo8Ozk8Wy0xYEHMDM26PBLtw2xHqOjFr3gLdTAgtCcFRJT1WnyciIUfqjr6i/41Tw
76oubbetYj3nkNIZauxK94073cKGPEx3GJhZ95gZKlP1Io2meZKb7Kx1Sb3Pe+Uj0uncLMnWgTog
CBaGfAsGjbFuHXXWs3u9tZ59+oI6GfrAqQr9Cgyl9LRUuyS9mBzRW4CTa5pPf/R/i4tbbUxN4FSL
fS5ClXVQTRIgh56YhtrvtsiHtWO5bKx+VA5KCn4xqAm2DkSnVuvcDng3QnzQlr66smyantnbene9
xTLjcUzahK+M7yAPmPi1BovaiqziZG5aUPdQDzDAOj8jrgWTeDfNKjk+ZETZ65sT+WuIcPHs9UMb
EUSWPg5KfILMmR6nSe6cqaBXKdeJcTC7UHM6Ub5iAXBIpQRbhBEQWDLc/kBOySIOaUH3aFSppugN
ag+JhmOBGZVJPJEljZdri3BEaiHPaZ0uk7VD3Lg/E1VuJNhzssDcyllgeKJBELZiIWtYLlnrR//X
N/Hz7RRRoqJ56P4oau6J5eTTv6KdJIGec+s27w7rZhzRxZqF9iUaxcT8e2jwM8a1RzZZjSWPk2G9
9bMZhbA5yGnhe+qkbRF4o21ZNusb+ututEz963nhNizWuW/9WrJI175vzqN8N6QYtCNJflOXVca8
rKXWWz93peWx2UDpYGZ4uZfvvFhWYeutn816MKx3Z4TkmMBot65n5HoyGqtwJsSm/H2arkfHEGuv
SgY5/Odyun5+6+bnMSU0CJZFNrRcOIPlRE7nRVClLGtWadmsP4ET6YPjGWKce6x3V/XauhkXNcZ6
nmfROptOwohKO25aclbLQ03KAl++0ZeHf9xPycac2puKfWV2VzlOiFZmduv0naw/utB9QfVOMCkb
AmA7KCY8G23ZrHfXDXM4mphBKWwy7Q383k6SfK/s82QXlK3imCOSf0s2aUWPE2HlIJq4WeG28ggy
PtaD/2IWo9sRH+YYUSccTEV5nEwi2odWRm+07pTqtszPDv9ONPQj9Fg1HlZTSCQuih6sdVZfy9kp
+43sZXF05gLhIIOW9gk8iqOe0QgQRCFwBaWYD6HKRhSE6WBVA004dXyNstpizR6GB3V+4pNNcJ2q
aX/wFTZ9aLGA5oTf+qH2WjZtcIQD+kimdrZd97la5iJhJlLJ0uXMGZdzaf1BH8VZ9QrHH87eUOnk
kw/x4zSRZIjRuqGrdiNUCmvIoNKW6ZsLC7OPFtufrQhoqsX+FAU1RTOudLYs+5+RJaX7uSrh32St
I/v1Q2qK0S5IumdRRWBiDgCbc+s9KyXNmYfsZtFhqImszcTTkEXpNq94BuTUXTAXs9MNxFI2U3ou
TSP3zHF8G4mOhjf8FqiFtSehmC5FZuIbKmcnlZdDYRyvSp3kNjaLN3+SfLeQML6MXXeJ5CLYFrFJ
szhHxxb1UUNDx2LtCmXUJSQ6cHK5vy7BKWk5ZwwRfXRSc/rQ9Ae0IDt3tMTgrM3HCKfomKjRHrMk
KozxwQwR/wyaT9EB2StBKoRQTx3XN80cd5U2HNcKR2kWKOfGsAGqAVW+Bjo6xULtIK35TAhq2Ixm
9xssqnqYS8lwwd6Zm7EhGqbqb74phC6KoqdorhKvjKerEJvtnipRvyWcFkRFOg2Us8OrosTK0Wi0
DFYEDM8YnXuK3zvPMt3VSKluNDwusay29EaLo1BbyqbABmxrY1N5TYeDUmn81tWiTnaC4VoEtLA0
tWptRSXdqo58/J8zQctaRCgQBFQ7jU2JMbxQ6IApypYoNAUPZfIFIoOOmTU9dul0TWt9eExVYuBn
Rdi2UO9dYi2VrUjPYdJRTFmS3O1k+ACQjXnRqUmX5CxcmEY+HuU8ES7jRIC0EnyGRBRezFRIHQiT
nYe/92ksWxIujVjaSoX6C34ZtqFZOOTKDCJPb4O7KWWV35oiQNvAFoRauJAIRQDNAAmIGgoBh1oy
Pgxx3Ww1tZuATVloKTrpbJZa6WRSQ62YedJHCjWa/jT7FSldupVDXLWmqbxQ8Q+7Y0GqD9BUeV+E
vSOK0WcSQDseMsDBoSGcO/po0lRNds/1fLciHPs8fGuyvqSjMxhOX1bSXsixwigpRiXSt87szKeh
0v7sZQk5h2I36vwp5cqdkfm3vDRIEeUz1cXiV2s1b2aFRGC0zkMBj8TgvE3kCk1DHFzg45g7OTV2
TC4l2J6cnWEY0v7yu1OTSdrTbBCQNIFNkrVA2Ot5+ZRM8Z64wUNXE8ANdaVzUpGCahxXzhAOdtGp
4XOhW79TOeZyQiKoY4qacKEj3WVFDBxS55yUspngJjHFmkKnvJu6O0BvgtsThcDMYPgdLMHXSepD
/Ui1xG73oS69DI0oO6Wgvo06FxrDktGfP7VROhPXqv5JakO75fVjPdHqt4LRNTAb7muKuw7zUvqG
Rc/uxv6uUagm+1qC54VqnyCPd3JiPbCjd1EEJBGATXWOQdNGU7BvMv0rnpTXuQxkmmfiSRF92H0i
1rEAdWUUqpdOYm7Z6zCNWtyuAOhE4Zz5A6TiNDqKSvWnLLhE1L0YgtyjsRRLRBQpoHbmTK7cujY+
Rs2/xoJVbUexOkf+HKPxCnWKl9Kp7caLMjWR3eXJTTaS+1pM6ar17SONY6UJrylCzGMI8qE2MvoH
Gvj5IemlDWzEmUMlov9sEvzK0I8zx6wktyprZmBj8zIkcNvpYcP3sXWddsSkThI+GfwDSSdAfVbe
Ne2XMkX+sfYrfNPU6AWRs76t6G5kSXJHudnaiCpSK4mZd9589F2SwqgQ3ue82YZd/hoGETNxKI9O
CqtIMqyX0KwKXPhUxGbVd8pw6HZdicZxTAxgdhaqAqH6zGer3fNBEC0cX3EGwccS6rvZBGwB+MuI
tTPZaFhvSi5HAtJxsoxpbhTj5ChpYB36MQJ2jm9b5op9xLzmMjx1F66lASy7O/SLnS35YLBleqMd
5gZ70CGWZ2JU7IwoZpkj9mgxiq0fh0zQBgWbhbbMT9b7660g4Sfr3QG7VTMJTMmW+v66YW6KBPV/
3+WSSEOlyZ9HFa1jn+UwVbIcpOkQIyBcJlHrZljmRn/dLbpR2weA4WTmewpXE6eapwdFqcmNjks6
vEMTHY3OMJ0SHMq3zhdWQMoqCchKo3eI19TgaczTJ6UQp61gNWgdwfFuKqmst0BYfgcSmtJo2YAC
/9cmHkdmwCbToB1WBFCWyLBxYlOhbSJUiaHcMoZSoE+XjYQv2IvgvNQqlVdq1+9JIEyuImf7aOjR
ES4P11JkBwbhuRm6UaWopoMezNOBNcZ0iESN1pkCW14QqQ2bpvw5pXPjmrkKEV5a3Ay9+I8C+E9l
XA4AXLGsO6/a4h+BcbaUyC0dcsRa91fWqr2qQZlY71upP22TzFjK/SWzxP9duVeWpkW8zMrXn0iL
vNrfqsukHgsu3K61ZM/YhW5SZGLYwW8YKWBPDSEFkSo9aErx7KdJv+MqgmBnFJG89NV5VjP1UQVN
ESvmnZAVHNyFJFxjI/rsSOPzMEIbx4kwuK0J7QGtXzxeoEKMFz9sv3DwpdtUM6aDMGSiK9Wsj+aw
swjV6yXBC32RZGSmT5L+OwqmErBoTzsiInBPWw6REM6PR8CdfpX6aefnzBdovrzj/dFOYE4OKWba
S27hoOszsOQweDAz6gOAohpTP0suY2iK+xOXhvIBkqudCfWL1MbBo24KxqYt6c6yGhfQMebaE+bJ
5KDLMPPUnngPvzi3VP/RppboUJb1okgslatqCFcsQ6qvYRfUV9jAzD/FovPqWINZD98yChky9QgT
Ad34WXciXQuQCobjWbamG6n0Z6rZF74Ia0e9G7uo9KUgGL+oYJ5yYHdEqeqOksc1cQW0OqpZz9CW
G+h+Fr40GQnTNaYZtZV03+4TqSMMcBxvWacgLRqrcz9krP85YDYaIBG7rGQktQY0I3HOjkKQ1fsR
lqWfq/XFmqLm0hWIJ8sId2I4RvG50UEgQV8nPpuigRX4Hvq+am7PLWLo3Tipd01kgkpNkdcDdZ1d
8tYuqqYECw4M9KhVHHTm9zZxKPORUWHf9Kb4OBkAyrVUlvd6AalEJgCF8LpiJwz+VuhD1S2qJWA3
6jnLpelusIxXw1Tvwm6U9tOM3GTQtFtMRvnWTMb32gp+Cfmk3LVT1V9yOliEtwpnDbG9Z3XqZ9TO
qUc6l7qZWGPdFFQi0aSNTsasxWP6cOmlPD3mWs98jshnbOcukYfIjJUBBVbCSBVzcgG+lKorvH7d
iK6U4ODvdOollgVEicm0A5P3u1UI6sbHHaNMj+OLbIKxyLt0vJGbne96LtIDG1bN04lQk4PIjMLt
c2Racy1J+zp9ncyY5QlJFxuCKGM4YouSZPBlJ2xIt295R6T8NQYHV9l7YWgiF6rYGwBtiLnnxmtm
5KFkO/FOa6twExasMkWHXVfFL4XOQnZO2pO+KYXEv6mBeA/XVtrxsrlbBaghzDTnyKwNLy8SJHWg
Q6RkTK5y1Lhh5NOi9keF9BP4O1JzS8RxONXw6E/rLZYocNuFGFS5XudAZzQK6ExTWfcEAN8nC+jH
fBbCIIXAd9/HCG8kX4yPvUUNSChijDO9KkHR7rdqESH7iatwI+nGsIXH7cdwN8QKcY2sWwc1q/QH
+nLhvRSMmxfSJz2rLX6nZip6ybLGEYL42lnXsR3Esyj1T+Hoi/di/ta1nF9FgdWlz8RLrxcoYXOU
03n9IYkwhgHEwlsjOy605WzeDw1qWkwgzMkGKb02aZBdzTJMLmnzMYgBsSGtUu8x5ASP5RwchBQ9
c1XzEmlcfA7SKe2RKAR5iFiuRnS3WLEuoqp5cT+hBKyr9li07Tu5Z8rJgoZvW12tOrGk8a2mkMmo
dXQ7rRA+u9KYtp2Ka1zM9eekLvqdpsYPXUsjUgq1Yt+p0uM60DZzcx9o1DWEQBsuhLSwvJ8SbzT8
+dDmNakU2XSANcKB0IXohkzpTo2G4Nxp8lYplth3RbxQI3oDIF8fcnO8GWC0z1HBEdj6mKdL0D8a
PDZ3WpLqMfFA6ktJPTAM64mBJt1LE5AQc/hdamAupsDCdqAbuLlBKHh7fNWVGxslNL5BPshmCCjO
bEpmK2h+ZMZIjpjXRGWxW6M9jRpZukaJJXkxuTYOVWNyOTPMK4KeZHBX0XaXcn0dcWreL9XUcZd2
Mdx4fUD5qLucUw0Qi4o+cREtx3DhBfmHOogipwPUviKUDqP0wRRj2EGxQCSgaZuMmIz9TE69A7+2
2uZJZY9CNHp5Veys1PiKmbY/qczuu4pVZCgI+lnSDmGZVbspn96RCyw0XE4lvZ9GOpCAMNtS9p+S
M0Gl+zjSU2iDBXLzjASLoU5wsgw46knsQDInW3+amQSeXEedW5sY8A1sV3YgLFHCBRPsTsofK8Sh
0zzB8AnxYmijbG7bTFfdMYI+2MhMYOfFK7U27quhVrZDLV/WqZjYIrXONaRiXdE8t6mpO2FdSAdg
PU/QbA9q2+WIEzvQJuWiuSD7y+FSdiIcODhpAyCTaKIYw2S9balba74JfnrWzrOsSRR9SGKJ5swL
uvT3COXPgZV1b7TyM2wQwJKCerTiriU8XUbgM9dwh9Nyb2qx/wj5CxLU8K7CbDsOOGlxNhKYKiZR
du3n0pECSz1bGYFrqmwy5wxrR5QwZRkWHICiPgP6KfvCYOLr91vN7KeHQDG8pImHHaUodSMDC3Xh
c0d2GKXhJdWYexvqnGwtlq9VhGpbAsTblcQ2iTERDaY1vGt1eR8lZeZqFcTJSPfbjTn6j/OUKJQ1
BXS6agz4nuxEF+MfZprZd0UDFtbM9MeOIotVq/zASupPP4vjyWhalhlF3GCPk/+AfaJsIiu4CnJX
nITICZJM5ZpRSK7SUujoZCI9SjXCnNMJBElBIlAkM3+qge5dO8W/6up7Czf6Re1irmwzmi5y5X+b
SRpKG0bJi9CGVKJyDflTM20VUe1vVS1OcKZzkxFG9T0tqTEslDVFzka6h1bJ9DKzTkEfvkwpGetD
BWpsENgYcDOOmYh+u1eXsL50Fs8sjrgejmnhghxAkNSlwinQYOrGeN1Ivx0ACqlUupYDVqllTJCj
m+vleFYt/AQJeGuxMusTQqHwaLD3o2AUdgcfwekpm+3S2X/PghKxPSdi1JsMspo13gvVgNVECB5i
P98NjcYxltP/kGKJBWhjFp6Gm4tcBWTIECOdlKWtm4kBaGsuNG7o1yMtCzXAv91DVbPynnywhGAi
ZRAcvwU4HS1/paFyi+575kJaMJk3lWmTZHFPdV2THpUIj4Y+NoNt0qxh+VB1hyi+L/TccrGSquTF
NJB9I2aoSVVcYPiPaa0tSCd/0wKXJ1sjvUkCpioLvppjWK3mDAHOgb6zuACwxMYSIHT7SFbtMEDi
TWHCG1RL2PWV3ByVAfaf2iA9QZUf0woypH2rF79ljUmR1Jut5wuaf9EtShJpJQVAtqhWDQGfyNxE
bjRDZVMhFO21wmS9Bg3HoQbZO8YgEOqQC7m3ftBSSAC4JE2XhZ6tK754NMBvSCzPeq5Ecx5tcVya
u1YH6x8ZC7yMVKmyZLgdyMjTfwmqVdm5WTyKaTzvtEARDnEAZG+S23ORDW99OkuMsoSOo/ygoph1
s7xlrkyBtEle1WqcPS2blZOfZZZXTRlGlwRR6WQZOwv6PfXInM6Jkp8incmFT3nVUcc6Phao4SWy
xyl9w0zYJ0Yp7jWRplMRX7kmB0f4UelZz1TXAvh5acV2q/DOPKBHLAy14J5oa+Oci3xSwyvAzOFk
JvAbddjfrkpOxSE1LBZphXCvxRD71o1Zk9FhCXVsQ0PIrlpZEmo/oLs1g8WCkuG5igbDOMuRnp95
22YXCVc11t80DWebv9xrjfht5Hg4sqjvKeAzFgyK/pIZQn6pOrG4IKy6L4OxxrSFiHBizeoayeiW
8jTc58tmtBo3zbt7CMLURMe4vlYqKQVWd1S1AnknCeMkGbToF6tCoxYVV8c5kmLS/ZIBG9z/Yu88
thxHsmz7K7V6jlrQMAx6Qq3p2sNjghUSWsMAGL6+NxDVGVlZr6t+4E2QBJ3BpABN3HvOPsaDGWnj
sz7B68NDjZgeZ+MefoQJty7011ELA0iTCSZD3d5VDg3LfiKMJBasXX3GrnUtg+SU5tN9bPn9kpL9
1e7r+GDypd6KEHJ6ruKrH0qB389AxpjIbwM52I8JlyH5U/pzH2CzyPSbFpbGjT3vcYIIdoGqgL8M
hxtWPZvg+rtviGzXVJ6OGUTeKRDW5yGMFfVtG0F/wbLRoXCbKV9ecRjWGpCskK0p2sZ0U6ROcwTI
Q5YEcUpXH/tVQsXpQXRcRFbfpCwzL7Ip6qtH6RB+tbnJKutlcMxz1dRiryVhfAwFFHMTZ9HGq/30
nqr+PnmYBTPKgW1K4ILtl/ExB2XexL1aDYS/rlC4gJFUNv691F8pBs/1mNPi6cwk3hplYW0dtyRI
J/f5XffuTyK+f+iJW++hq36NlHca2j6/lR047CFpodoENVmHzXQDkx0RfWIN64ji9KqiP7xX4whk
KmOqT9g27UDczAW3me2kVXtRe8YmMkP5ljvNBbyqdbQ8+s0TqMy9yqHNEy0WnZ2se9KFrNZ92fFa
R5bplZAvVeCLCwXcl9BgLsmCgl5vjH3Old4RZHPZ1tURIrl1ZM/NxSHZvSkUJblDbdeY6oZ5DfZg
V4vHDsrYYXDSiNwazd6oFuMATumRUk77wwrH8lzU3jbUnfIQY0C0dCaZVrbvhVt+6KqE5K2GL1Ky
shVjsl3ehxS1s7cm732ICi5gCJOHwZCvWITlNkKmTNvtPgVv7miHiOvqiSEQ10xEIgttsLw5lZ39
UqVnw9bHT7bDvDM0JH9ojvzV41u6fX/p+/2+LwzkS1QXxY5qLsXefK4lVXM3VrakLAQUYcrIXk+i
xwM0V8o0X2aMBMnqF1bDKPR8nXmzBmHBbCRYrGlahUeKhzoCw4EiK+CljTFELN9t/MxJ52MMs2NC
6PTwMZQ+7o0oiTdL83gR0bCGQvzaYBiWMdIEHa4ZtnTKstqBaKKkQaoQ0jo+DXOlTM98bxWE+D5b
1xigrxa4hy1sh0nSDaflEGXJLegIjgKUbZxaZfdbmzwluthTeQ7Shp2yYz7yYwH67dZvzjSY7Fni
qAKcUpXnJCO+hKZ/vtF9QRnDNarqrPiFeFGqjpmFiD+0pnKdmElz8jQklf7EzGtO2BGpg74aCWTv
MMkhyFtMf0Hd0mifodRsQYhFnN/JcoCiDGhsLvL9vk+zzGSXqvL1L33owGKVlLIbcUZYUss7X26V
VTH+6XT5g1epZNMQrQyO02MV3KTDabkl/ri1nEbzB1aa5svU1beozq11XuGMZWDPtsqJAnhrHMAt
s8W3NGfTz8jb5eAwexG+hDnIo905kYcOH3e+WWV0PpfDcjpBk+N7wctp5+OlB6F/bsNJZx3AhzG/
NqJzufo2iwwDFgcihZTRmao6TWO6FSx4E6th34cjva30TyBmtW00F001nUO61EtZg7Qn33PepJ9E
u4bO8mkhAy+3FrBvVGQOiWnJfbmLRiJKbe+t+4Pgu7B7UclGm6EH39fPFeFFKRO64pSXWOVyrcKs
6tZfe0HRrCDb8xfreQE+L4feKi/SNJr9gnkG2hizr5orwjQHja1vJelB6+HYzkXNeLQfbJEau/8v
EmvU335AXezUi6p+/Pd/ffme08eM266Jv3X/pPgiJ/zfisRuP4a/fZRN+v/4R/+QiXnG3wU0SUF1
jo4IYUTgJv8BqvL8v3uuDiDKhpDEf0BO/SETc/6ObAzCve56Bnowjxjo/5WJ6X+3fd9yfMPSBToy
nvB/GVoPv6iq7V/O/1bI/KGMKaP993/9a+K140KbcyyLZaAv6OH/M6YK4U7dYw4oj4p6zp21Zfc0
4+YSiRNH5mQMGtggyY9byzD46bhpSA9v+E8YVuMvUjVb8Cqoo1DlIGHbMP5KMexh50+1MIpjwdaL
9VXw3Pv5daJMdHMm9A0qb66N66173IJuSJOUTN2faqwilusUUm0TfcKfxH7/+KD+/MGYUML+mUrr
uBREEenpwAP9f2GukrxqUqfRi6OpKjy5LJiYSCaDfB7ve94l+kM2ykNdtt3essKvtjPv3xzX3RjI
pwpHewoKD2NPMci95TgkzGTwCjx/otam4yP1dG3YV1ZN2Ajk+i1pV86mpE6pDe1hMA0wx+H4H3CI
/5pDj+5Q97jaiPuGcGb/hctYazr62bYpjro/6WeLXKWtiCgbVbT7rYqIQKQcQMHS0TwYlb1Pc9gJ
1toF4H4RY/ESkxV0L0zxHpi6/0uJ+n8Hr3Op//XTdrjQLdud2ZHefL3/OXi9YxxtBgjSxy4cnoLB
3QyWnh1xB6h9CMsNmARLGNwjH45PDSVzsMqZRHxkLh1nK0ine67dQ/ZH/+l1/cuF6Rr8CHlV9qz0
RNL5z68r0cmkNdvGP9jpse4K+Gg6qQKkqzaQm4tLRztTzRDVySiSvRkOb9WcGovWYkRQOMG4wLr0
7y9MZ/6a/gmX7FHlXviaSD7RMc0v+U+J7VQr9CkMxv5gJQZokiTQzi7+Ft0U2hXKJ2qcgNKLFT7W
A8ztwqAg72BYm2w33uUN5AY9qEaaBCX+8Z6Gfz9mUGkt1lrlpL83A5gLQk+uE4llMAm02V5jv7jw
jy8unTtb2ogZE4pO4z0RYJ1GjQ3VRBwLeyZtqwQF8j5QX0s5oxk1f9y1ZXmxWw+vcNUe6al9RB1d
pLEl7iBLDJIn2ptFKWAHN0ndyA6BNs0GAAeMHrlgHr2K3bldsFmQRFC4foPzyJ/wfRdDTx6oePn3
H69p/+vvxHMMg/v53es+6RN/+YDZhcDazzuUKtisUFKVNysMzgT6+mdUEM0xqamRpbXoH8ZgvI2F
PZ3Jhi8eqJw+aBJvtdvBwykMLUTs2fxockoGihbPRsnvQ1Ty3lUdnNNgCs5R4H2r6oS9Qqx8Pl9z
w6g0YFbWqo+Ancfc4ViTNNDuifBiG2TaD6kwX3wV9ceo9dgtNhyWW6kfhqfOlQ+9j43JipS7bTUj
ui+HLPJvBuXK41CilpJuiXioeOJrlBh5xvHQzqWd3i7UYxTcR4CDDwVBSHs9nYyXiQ1X2jbR3U+A
QA9K17ZcPNOmDTeuWaJc7PJkX+kOUEEDJorDLmgXIa2GmZscbcqM186v0qvpfFXSxFo6GuHVhEy9
myb2AExwGx3A0I4fN9gBhKeHSLU2nPFwk1xSo6RdI3j11I6A4VDhJe8hfMyTd+KjiS2xwfPjf1Pn
JeIJKQPJ9uqG7u5BOLWG2IbWnoEY7TJENRSEOREm00dvZZSVcWRix1Ss5z27VGRShpBq5UbAySQR
tUlHN1uL7PFCw3OX0U48kG74pej7V4EIBLoM35GbRc26jiyDAlJLLcXSP5zIN3DSYSob6dFdEjp+
Vq7dWEAWW0/LvAuz6tGnaUXYuTjnHSSiyEjjx0Dr40c98UkW0DHdNzR68YEZz7LwAkZmolnZue2g
W1KKhkp3q0WhboPG1WLaagTurS6ml3j2KrTrR8J4qW2gLNjLqvsck1B0aUej2FAWQAvlwWxMnRGr
mBjWlmKWT+iDbkVvI4sBhkOKO4dW6VBSh+iWIhva+QbheNHc6A7F+JRg7jtpjhHfR3amuwQ9Bclz
OsVRt8mOfWRND2UR6w8BttY4TuJjreSXsamRZ+fa+NB3+ZufptDVOuswGaP1ZOu1do+pWS5nUDVf
imnkQzZK/64UTeyq9YnmmY4y9L37cnCwbdFpwUa8nNJaIWNj/mvq8D66HjP0ch+7wsFjhBr3uVli
pp4fYlH53jhoErY+qZpgLPV+XYVt+NjMhyyfxJEfCXna86mi4/DYWPSr7cbdL3fZehGxm2MbiNJh
zYYu2ptmGj6n9Lr2YWrrawYY7Wk56An9kUxNN31+RCR0ecgow62s6kqUi/uwHDqTDxTNzrflLG8E
LCtGupGF44k03QqARJQ9L4exDz7E5AEHYtCmKNDNOesJCoWZ/dVkOZ4fgNMPfkbAvEOc9XNYeFsm
2OmiVdD/JMJ5tkDIHYd2eLbKnkTk8K0qcu8QoUs4SAeaRwlhd9tJRIQ69eobwZy0viazXI9BXaFA
69ex+32I0/i1U1zESMBJ9nPeaNj5a1HmOFRttMCytj1ISOO3rJQ+Sp1V5pmfRW71D7C8AqnepNud
bVfuvSjC+oyYH5x3f1Ad+p3AdzaJ9LMzsrEj9Rd/q9HJcAB6HtHg19t26JxtnBN03QT+ihosIBQ7
M7ahNw1rJdhFoqol/CRPJ2AfOlKdJDWOehX/JC813/kVpWqnI1AgGxgnGpNGpbFf4sMiIp/yZgwe
2Th+7iwZ0Y4NzEM+29NBqt5KegsbDYRAq/f5Xq8SKDPKfE06VxF+0tYPblQ8kjn4QqKKux1CX6zH
ZctLoWuTZRAyAhFeUWqQEz1/mpk9acdp5vjMHZEqBUwRJ+8OoUIPeudukho14jI+TZlAqMy13LSf
BDlfj8xUt9yahrMfE2tkiPHZm+tOEt0F+5D9lHEvS3d321hjdRqG8bONsnBnzyIHcwjXKG+PpSvE
xp58Ch/VQHYb5epIiPpgoJnreYIPhKXPbhjaiIBJhSMovqR9AYNgJDtA92PtVGPHN9oGPo+Rn/n+
HkQYD+cu9B68iqI84aHetlbp3K/zDk5WYj9AZEC1n1hwwpXhnAVYr+kyQMUX9WaMSTjRomLEr2B8
1bWiYb0KSDohWW4oJIWU3kp4VBddRss4d5EYLna4tYxiuhmyP9Ny196n6aB8aDGDGcHQizPw6HF1
m6QodmzIsr2H6m2HBOU0DYTUpf17TNsdzWvwolvkcKa685yGamNL8DRcjtpbKEMB4q5ETtF7G+WE
04OoHxsnMU5BC8Deq8aK/70JMawTTKz9dBZjA6ieFEYmAprnOrm8Jz+brnGSrMMgGo5pnTunSpDm
XoXMrKoihzSa1wG5thu72acQ2s5pantvrYdFUn7TRYlddKiSgyWra52ZdNP9H0jaKMcE1icWNc6R
Eu+POAFEUQMmPmqdfyci2js5QH9pQOUO6ca0BaVnjU+uPRkQ4m2mY9ERLG2mODG6sXkgCRlVYUGP
DT529RF70VufDg68y0asEYlTZcuoY7oEroC8CfEzB6fGBV4l2sxBP9+nR712IfYRaBJT12xLuO9t
fihS94GWfLnX/E1VVeUR1jaVa4+AZS9J6Dt6QXNcXrzWhe1jJf1ricz/pNcxxgJVQqaVsU4nNN1P
YW7sIv+l7+uGYaCPjxYl1RWr5ejgxMlHHSnt2kGpsXlnSms6Og5Ru2rtOD+P0Sg29GIhyrFGrSW9
MN+qUS/3zQHpT9tq1bHsq/7Qjz8apyhR2ophpoH+rCaBHClkAk8cZFnk1htJre0EppdDVlrWiUmt
oCpIIqxvwKt0Q6pcUep5m7ZlKJTB+E7vyVpHirdAdzffpFqpHc2Eq2l+ji6AaVIURr3nCjqisXaA
kSHutulqb62gQMucOltyN5h7Qt/fDZl7IYZgGwSVhtgC7NjUEE4tWw+0e4XFamZcuT8yO54eIuKc
Ys87mh2h7g2JlJmtxEmSlYyqDFZSTK2CwmXCVqvPXuSwkRoQq5DC/3kYNl4ZWS+NJKk5RMU1yvI9
mMh+6GL/xZTkJtH+Rcg/K8oKAicYN5qdcEXyKpX+s3FCdxUoL3lqZM6LU9aXvtem9WTkFd2qrkRG
AOA96frqnMX8fzKHn24nU6amLrm5rcfa1MqTA5KxdLOcStmPF2aWuRwmzlHHHLWIu2WeH1MNNko9
uFdRRMO5ch2qasolCmo2nXlmmn8youBBG5L+h+W1R2oPdEqqcU3Ic7pu8sI9m8KnZdZKudV78zSy
jVvuiYfBPQszIx94stJtksXwspa/VMu/ktW56X3AjTnymWxunjWSgqPUaRUXeTecXU+FoMXYJtmN
yakWfEcRn+2GodJ3sZN/RtiiQZNEbbDcWg4eYYubQYf17YREOq5q3Qa9RjWzxlVzWh7SximWdFCl
4+T/RHEQb3qd1qWTwFHTXIga86HI+PZq8v/oJ9Mb8dh+KVLnko2jE0EnyKLT51A6Tcc0p5WPdv0w
0uB90GhMDMQEPumZ6RzqWaeikaH4tNwnnRHpdNML6qiWxlJaM7aTipqnMo3Wouvqh+UsMEzj5Aqy
rJbT8OAUIXF0YVdsajePt65wKkz6jQW8w7QeiTGAZ5o1yBUmJdFgd8mxthQMF9cYb/rQXaQe1s+o
dtdMG08egdSopur8QF+gWTeNUV+En74SJ+ldjE4chY3s3tbxC+hhZDx1mF6eUKAjTuEFBp1vw+vQ
2YGZ4ZbS1IDQeP75iGJrVt6B7UZ5ocUAEs+HW+Vo2t1o557EpOungd4x5Lv53KtsHVFFVW9E6a4S
NkhnTQmBjCpT65Yi2snWwidL0g2drFGcqwhAcM/CTg4jFMr5UGZCAr/645wktYjfG5JCk8+ZKVO5
P2IDza+LsturaSzUzmNWyZ52QVeeWZf3q4mOUp5XPhV92sFeFDZ7LB83M5jCnRk7nzQdgjAc2mLD
uuE4Fm6yLWKRbWUIcVBmn5rS/Ro0enjWSEfQfWCdeR5f+pKO8KTCR1TON3+Kbw2ORbczX1jhHRJD
3saYl6rQia6y3GCItLJLxywgUFwSgjZ+rjMa6rWZvGtoELGMWOskiV/cgq1XQweONRpiU3tNiTzm
J+h/cyb7izd5h0H0r1pByHo/fSA2JpW+IPsofImqIIbOl5RYusCcRgJB/NCqtdEOh8TuHlmcvEfz
DJPZwx5gIaIlWI71waTlG5JU2EQPaeEG+w74kG7Oxo8izFfBQOpmpkJwh+o4eO2mrftZo/illE+s
84OZUwH3jGjtldEgPEisAGhaPx56QrP3Wa8h3HD5TdUIBWKEOWtaiD9sDXy/66RfwCjPnA7xbtJ3
OxYg7AJW6CLM3COltrXqwQNRUzp583C5HHLUuE3kHozE/9FOvM9EtvuanFVDdPqWyPJHNx5xKgBX
NkujAqNUiTVJWruhR+GTWpq2qYj+SVztSUNvDoOinx052dfRlyzi5/JOLtZ1Kt5IUyCJxxXxqm4h
/blq8oGrhhUBhOgOmDpJs2E7VObGz4CPuhoCKGAa87ZmzA3NtP6SflhJlT9Ueg4srh7z3VxBLqqp
+87AcWcEAv5omf5dIMxbFYNXH6y8/Dk4I7DZBPGdMfrOW+haN792jmXc+VRAXYNRi7ah7kfWK7mm
nxqJJy+u2ALbfoD6zB+Si1m3Z/qu3mPqzauvokFAXVbvfCVXLQvempqeSdzUX1xJqF5Gytu+HRz8
Bn0GRyzCH0S0wxOb9vRse8aIAnRWsHpWdNMyf9PFZnNDsYIjotPeeoafImbXnqhebKuK6UsEVbMh
jLNZB00QHbpM8/eT/uRPN0mK4r71quoxjqkYQkUmHcFd2a7nsSl3zX1vqFVVBvmlzypE1vJVNzr9
og9o17iEW/ZCNR+i2ZztumtowAOQdrIGthPs6aPvdJ8LCkcrzE2zbZQWVWMwfjkQsDPDe4goUBea
+yCSY28r/UsFv2U9hZ5NH9JXh0QvPtespfZpD8hpcq9TYMbr1DGcvTCQUGV4d3aohLot9mCKygeY
twgzqqC+l3X87NlQcKdAXPjWesL4qCcFhM1v6T5tRVLmG09OLrRjfv1Hb0zrndF73WaZN0INjNPc
ImehcAGdPmzSllef2cmjQJ/7Coh9V1bqzaOpvylCEu91JWsK1Q0MRFrhtIBT9EM+49aIQZqEZscA
rxubQ7Zu2yBYS65p+JH1vS/bW6rlFTBQ/p4q1rSxHgRsi2q0U7W5DgpkhdQmhg5Up1ZOpNBUeLON
Gfnu5ujLA296XbwDc+kaSIqDwaDFwgA4JoDT1VWfhQThN+ovZeHDwB5stFStME5VnsEcq9hTVh4y
rPorZtSvCQWK08QaEBYceSKn5RwzIjTTODr+9jssKKbfHgjbmGkl/+efg5kE8/vRGKnaHTmfz8Is
9ga8qLp3PzBb44SyM9Pduti4c4VVtkfsdmjmB8ytzakUCbMJaXYYNTdd5EH6nw89bcad+h6xB7cg
m7FYuwSZjI+ZlrP0usuKbo2M+8eCbM/UhxJe5Fa2zqr8i8rhdGlWK7js8dhO5h0tsWSnqcGORXqH
shnJPknQ01NQ5wUiOwy4xhA+ou1ug/w59vrXRhfWfiFjoUzNTyMKqrFpZhPQtLH2lT94z7KhreL3
4l0f8/LFD1T5Mnn44JFFx/1w1EosDIMl1C1Scb1xPA27a0kf3c8MPprsFOiRfgg7WutDK6lkKHQ3
NhKy1dTl5kobNSy0s5HCD+3nkYELcdPJL6fvfNmkdveaAyEduKswEwQzlfoEJt+/gaC39pkPNl45
6ySGyOsQL8UOUAESxT+2jjIqKzIjRt1J2qsoy+JcS/CSXMkbTS98HgUQ2xoj4O3tFitz+snNc6zz
BcWGIG6LTUu/7JJmxc0ySu2tQnC881gjHLMu7B99Dc0A7Yfu25hGe2/q9j10mGfPi0jC0JEOBlFU
vJVFcC6KRPsiA6p3tjD625hH2Y0pmo2S328rFuNfwooaDwmkpTfaH30YPboI3n7kRJn2XYPNV3Pv
WWD1lyJM6hUKy0Ntt+7XvLCIbuuwUHo6hfQMpbo/0tDpJUVeNtTepgxbQOLaYG283IZeF/jTfioY
OpSVWcwtXUtpbtqU+M73ej3uKXG0J2xpCTIP6d7COsyoB5bGRnOldvEa8lFV69sbNvs/rbo9sKF0
j26NkjH0intq9MYLxbZTSEGBNYqvzg47OIV86LlB172dz7yadpzMO+/Wkd25GsngOwAr6zDhFC8R
e4R1ItkFh01OBKroy72td2s3QBYBJEB7HMOrShzvirKEeUhzvzWiVUfnM6bz7gZs3hhHQJqOjpjK
wsrj+YZ9HJJRQ83Ve9ehya8iKeKLkRGD5+njme4kCfG9uvZGIh/N3P2CG3kd2XCxSyq+D4nekrMY
MUlBuVjVrnySLZNxG+qCcKzpe1vnkBMDCKcaxdUVfati5+o0cJsm2iVNCHiaGPCrJVDAzSA2VwPG
OKQKs4RUH1HUsUQfGtwYc1kKifSetpH7ZOhfassmRQ8d777vxCe3SitSgCPrlMUT4seq2knT5Bob
UXym4fQWqxq6rxqe+bYUplOUOnHaT7vClPbKE4roE0+acLx1IJpcYAwRpLEm/hqrhnVoSx4fWc27
3yH/72kj1UqX5z7rLpQ5QdkaH57M74XTNo/RVMDFc8PuqiGTyW2mtGZox72jPpAQ3XyMDZcwxfbM
x3tScfEpm8Rw7l33jOjGvRVqeA8LrQQhEly8iLACa0B+hzKdAUC5d7/CsJia7iqdwvY+UdoOPTo2
NgG9uwm/zrmL5dOENH8rnO81ELrCMZNZ3MpiO7HVtrWKeaeOW6rWBOtj4l0HdNrubIcah+6bPqjo
PKE43rT9WB76A0iZeJ+Xo7ySYW2us5BKmjZdh1og9FKNtdGrimiBuXLQ4vxGwotjxMdo03hDcezT
Xq5jXKIHlfJxoJq6xbnwPhpExXjdg+6uzB56W58+h6MZ3xJVmee0MzZubetbyG7oJKOqvAbaGvgM
0DcT+KFmx7tIsfGMKOgNUup7QiERX8uqeme0ZxWOfXiykuJzNxFbFJ8k2XM3V6PXzCKpJTu7CfR7
HLIS8ug8PUQtw6HVLDR3jSc1w4fBoRgwNtNV2IFxkLjVdwabkG1IV2K2iXYrFrbuOSqFPMsS18Xo
1/vahD5tNIX16tkKn1DBP6qQFkdoY4F04nQ9j0Hyo7cyd1dlCbZxCUNTyE/Q2D5JbMcrr5gQ/xp8
xXZmG/uK4OJjKCO1jujPK+h4j0biWvsSO+gavWZ/c0d6wBULv6SDqB8iEPXH8s02kujitHjMVGEC
1q8Ca01sSMhFqKWPgqfYxHjrsbQmwV4nEmMCzjwSw8v+/9x20Uz7V+6Z8LA1MYneJu3Nbs8Ot746
GniMMaJq6pQ4UiL3Tc9teWCseqNVgeS3KOt2N85LCwMAwdoULfUlk6vPFAQ6+2qwVxiC4i2zg4YF
IkwpnATGvp+9MXZsTqfKTvu9HauLwYLiYs2HGJCEakJ5DgZWhJWOvlzSljrF2NZ9Qh5fhjxDc50g
4dfqM5XU/BxaMMPbQfuZBcDPWxlUL5Yt+ruWpntHfOiOcl5arXFfJor+3ZB+xDpeF0xAzcWRwcEb
oNMaUxIglmIC8NkndqpybvAQ6ecJ8hcCCmfnPLPzM14q7GoNIrgaRfR51Ew2iPl41RKWfJFuW5vM
cfFWmGH8wyUiZwfRxgb/komj373lIRKyGF/o2vXSNl+5TOyUW8EFrRZAJvYHYOOULFZuy4DBCxxP
xSIn81tjN/YhRT8vUfba1ML+mFAXakhMbg4VxplN0CPpKtFSrBzsyls0a8TU21013CJwJrskoxHf
F92raREOWxDiiVS2oMWUFdZwRRc++QzJaevdm7pp7918WIadjF8wOpT04I13mpaz3aETxc2b29T2
aLRXZ7yb5JMfBBFJIHUR9SjCJe/RfMuLtR9pyaa76Ab3MGQGvVG/3xA8yX1BcUWE215sHBWCZey5
cUcY+lNKSEhCzkIfRXRZPXagvjWT5pgmbV3faiSdMXOH7nXoxuSAq/WaEnvvt0V+9oc0OtZ6Bqo4
qKAf+wa8ZMbmfVZOXyIPj6Qucv9ZGvG16BpYHtZUYIRxMYVMxoNs2fjnOSpclw9y3cZ1sbebUoO1
n30eDKJg0sE/V0CG5q659+bj7Ga9f/J0K3xpOuMcD6M6hw6MiyjxJLpJ8U1FdrNXQTlstcg8R/SN
PvD1bsjIcnHBuNHNqMLgao+YkGoHgScFFGLTPNzupfE1HWA4xzndAxahhaD6ByOgobdpUtnZ9xbB
3Hnd+i9J4e/9qFsPrF0vY0Y9oc/Nk2E0NYlCJf3JBo67WX0Ze/2HE8pvTlmUhwA390tFeZrSwktc
WfFh6CguLdfDcmUEerW3WXJsqy4rNybezWMWuvzOw5grvoWb39T6WlDO2LeYWQFHNBuU8sS9W8SI
1JTK6EN97qPOWCM9pWtqFg3sZuOFBjiYmoJ+Ts/ebUdli20f7c41zv6nHnH7sS6pVCQjscd9U45v
he/80NqJuzIMh6wzzddJsmotJnPaL4OwVdJVigVrOmfsvg3IUq550+p78DXlRhV0NpvE1PZS83BP
td5bVJbdS6H79jWyzLe0fkRAHT6Tvxy/+A0i/KiIjX2U+MgEZtiojdcC0/Z8cznHufePW9MMJF1O
I2Ujs4ohw+ZOx5QQJ7BkYBJM64XUtByKYng3mjTbjEgwFjKTXHCw+mwd/3UTroJ+HNSVYnN5Wg4L
i8mft13LLdTFzB5lRwGcn/yM2gYDJByKyZRLPHBKv24XsRuvwsZKHCQK2TGYCcMLqWs5+CJGIu/W
Z6Or9WNrye9pl+MUXHhMC4VpkTQvt4y0dBnD3fdkAa31s670181Fjr1AmmpirFYRfBioCOCJFwjT
tJCY5tPlvuWw0Jrqmdu0KFOXJ1ie8NdTzTiD5VZj+xtU/uUhZwOGswaYx9YZh7flj+ly3/IEqV7C
fltewl+eMK0QZyFmfKtnggBWXL4IbSYy/Dqf7wxJmqTW3KCd6WHH4sUtgGOwyf/NQ/t9GkQaC9Ww
Y63EI37fv3z8f7nv9+nvx1m0eUBd/UFaw66bUTsoJEt7vsCFqPXrm1vOtYWRG7fhiYtfp3FJkndg
N/YJt4BrrTsnR5Dhp/thED6lQ9JZeIBmf/XNtjqO3kgM+ALtWp73T9Cuhde1/GW5ZUSi3epJ9+33
Xcv9qIsB782H1oerprzy+Pvplvt/PWc5UvizK/Rzv8XKSet2p0WjvByWP8iYHXiWSnsdV8/ED6pj
V0HbVwSNY+XhZ7UIyFkXrczQyo7L1xwtl9vvrxWSF2Ap/7j8ksaZgbwclpxO21UpXZI42mrhMJ6I
9B1P5izbX05/H5b78mhiZ6hRNU+BOK+6LC+3yxsJZ2TDclBeE27DtBmRi2AD9JMeqRN6gcyhgYzO
hTwydE0RmUNps/PcihSamHKfr5M8kXsk5zgotsQLGcXNinbzPsmLkSna3eV1jTg4egWv92SBAt8M
41bRykeVH5J4ERrIDtSeBZp5FnjhYgMkl2KHB06pJ2TEvBOUCMROpd+Fz36HRvirW/I/zLEpYU5L
qcmW70JZx75o7XURROEeYs3V5nJboQK7piH0X6qgb2bt3LHDhJcQe0YEcm3LEHEJUjc6ebzA1bDy
FKZrB+IGJX+gc/0xrQK+GZ4QFcGqbTu17QKq/6q2qW52xKNkZKix0j4GrnUNbLh/lryOc29YkuXX
usldx0FqqzbAMXvuu5oeKVgkTNfvdtY8UDEjsO3VmKE/kRIYmt/xuxH60PnHNky/MVpvaALyfsJ4
n2gCvVatvk0T3Xt0+SeTxqxQPgkllfOKB/+LBlm/zZP16HXfRPc/7J3ZbuTIlmV/pX6ACZpxMgKN
BsoHOn3UGJNeCEWEgvM88+t70TNvVWYWcO/th37rh4wMSSHJB9LMzjl7r82cBTcbkH/BvCAg3Xab
z0xwIkmxwDYeYyKJrJ64jZ6wIC3Q9z09oGsYxG+wUTJKD7IahJygMBVPCZObIae2DIJHHFmEHsB6
i4CdbJyK0CcXkIxJSgd/3zGSkd5IA9XsSHpCj7JQuokOqYN6yYj5EgavXEsldgrkgIkchwpzhcir
IkKvC1d8I0RMupRZBryfbdUEhM8ET3F3K0ry7ssct5ZLXo7iXLPrVuDz4mWtAmRQhAwCbYaDhjgE
iG02U00YlGmuZiqJM6wxXuZOuninu36LNuKZFtWV597iBQbTgpiKYJ+YV69xMaVYi9xUdvGZu/OX
6HbdQp80aRlwc8A/miEXlxDSDxaTGYZBvtwQ15iU9O8UEC23LI6CHdc2/P4iLImdQ5LoBV31Ze6M
gp50/D2uVj6V0ncoJIP9Yjk1T1g8z471M7CDnTWC8taKbdPxGveNLveBxJ5MwmdwaCZi8RB5kZQU
JJ6u1anXRd30SWZk5Ezg7vackuWhiArIlzVO/iSciJ2IcB9NECzzUS/Oi0s0kspz63UpAC0wVfeW
tWy4fyrEQtb0o4BnMGvsQkTutfXyTQbSuuZLhxMrwZmerLSAJZTOMbQm51Xro5oJOtFZzBURdFrB
64S6+OhSJJIOUnCDGrCHCrimyH1MiNk8g9asiifTLpaXKCJ8s0lwUc0BJx6dy8ZF44euBb2SwRiN
zkQ7vOIcIcenSj6xUQyv9z868hmnVn9Jyksc8JOS2vhZK8OlxgrGV8ds6Pbr4MqS5SOL4/4k4zF+
jA1NgRTzjCqQrFWZ6zvOst4mWvwMGBV0oHEpGcyqwRrO9WIxI+igVeXOs9EZzvMkYsyky/Co9/Kl
LpofkZ67fGmmVz0bBebpDpaKLsajEqnBqoEvuCkJlBOQ1ve5C3LcbI0bKKzDUBZAGhz5znkn9RLa
iPT9MItmhTlenORzXiWK0//Y7IN24ioYXxF6AKkYAAcK5XJ0qjgWZvq1tpV5teRsEmGDXHFC1+DZ
2mxzJycQAyqwOGWFcTyMxMUU5lM9DEyXbMhftKvaTal9MabBvsJ3u0zorvxlIa00z4nawylBPG7c
rWr1PNqjD/+YM/mCsiJ66WjPEyecf7LH87y07otFVAFJDF9yMY+XwJ2ra6KJ57vqpm7oSsalfgqX
xh9sfv0/VxaL1UrxF+G2QnXlrExeKWxd/t1qsQwycWPHqPxUqNQfB4beXR5ohJ44nxSixZcpJ7ir
WWbPWsUdk93F/+IhSMwrf38IigVVF2SjMwj8eyi5C4KoTxD0+7mG3Cno5YMTsgJoYxTv2Mi+wSYo
V0FA5blQy26mG25dmYutVhFU2dZGjjIujM6r2FQfBHQCFb52DJcBW4zwROgj37tR//yFk6vg+m8v
nHJ0HfcEOnwT1ftfFe+4GTIjKSdeOLez95kl1DEcgpswADgiXjAP1gCJYRoEKZ1zdKBsSr8thi/M
9Hs8zhcQCO47ZmGhou+21D+XNHNo/lgfCFQsk/Ur3tMnDh7bErN/HsfL6V88/v9hblBKuRIXgXIJ
jrXugvO/KPYTPDPCLlnqCo7uplbu4q7lSVgNQ7Z5TYZE94PkaY3xcL4OdszyYF6xOBIQKktzj7b/
MqrvVpoQzWGrr+7aAamT6ht33mMyVdVhqspx2+aRdegS82Z2Wb+9P4n/zwr/N2xgxAGub9yf3vXd
e/f+h4Xs9p5jIXvqiZl6z7qP4p0t8892sP/65j8MYa74DUqHYTu2MO+Ub67mPwxhrvwNyZwQDtRu
DDp/8oMJ67f1IKR0vCicUPjaf/nBBKxx8AI8QgkfxVKu+r/xg91/0p9vNoHekzJMMoe2bCRPtvHX
m00ufYOYJ+4PU1ccc4P4jgFZsSLKSYnzSJpkQ64nPcMDRK2fhlWeljQ4lOgurJbxgUBXjCoziASp
k+LA+kbabHni8OZpiPdZuZGoEBvWKF9rJ68qS7zdGA2Wt2xyPXeZULibXhxUp3QcvWq1TKa2h95q
n+R0BNV5Ln7YOUGdVI7piGJ3ig+hmldu1sGZlL9+5/oTLDltEpCfkNj9qgsOaNn82dAO1VSfdWwa
broTPyTEtQxspMb4ATqNp+fVWQuKY6hBgM70LWgkRhU2YCByuLDI1Ys4hDO0X/Q+UgcEZXsNh5qI
zmdSVj5hIlv6HhvVMth0XZ/+5WmYIaRh0uTh9Xya0goo27hbn7PF+VoAfa57cVi/LnN5Xl+AFIKN
w6HXattDMsp9WrzUOc4X7MIBxaSxKN/N9QOlrBdqLilWAeXGNhHo22Pb62t+Cl92hDxIlZ+sxPGy
AaVLXlIEvtdC32ED9PqEo097QFMN6WH2EcGd8Kp56/8ts4XXe2uT6BAYrp87LkGXtu9Gke9EhMLV
4gCYAYYTZz3VH0qYvUV1hAmxb52zIEy5kMWxTWmz8Xqv/4oZnhearj+FxXX9XBFPMLtPzdTsUb+d
ctPltdAPtcY1g5fGnfOjwSNHjYaZLiesiBCs+tZN2ZXW+EHxEmmp4yvebY5bR5rEJ2kz1f5Zwg7J
swv8Ha5ZeIX0pgz+b0OeSqV+XuB6j+lIYi9sDTga/JqkIRzVQeRlQ49LeOQpOMvVYkh6BuYNKHBk
MJuT38Vc9lp2SkpCDfkvRlWDQ111yxlIAiGcyl+fqLIZUlvyYJCaE43Kbyxzf393G2bD46FhXNUN
jpcaD5LEakBDiHHEKV1+JKO+Tc3wMrXjPhyIBdbK8/oac07b8mzg3bAveGtuDQ7gAzOTVVfs2UQZ
l1wZqsuP6/XGVn4won2OSmF9x9c3q7U07q16X0XPHTouC7YYA3jfcLITSUrUrc7971AOPHA5qOBo
OxEEzc2djMTGu0fQB6f1FlEtqk6j28KJh6fslT00WH72eluRC+6vt5kDGaMvBL7BBLYy38IIG9zQ
Zg7hV8UzEmSQrbAOXJJh11+s3Pyo8Sv70Nrl1nUiw3h9TOBO1xs2qelqmUzjQRet125b5seMC2Wc
0NyMlGgo6Ct/feVt+NvrhSqwx7R2dSK3k0uOCQ4/RWniPHlh1CBrOSBCe7XTwhNAExOuN+670KpO
6+JSWcZ5vT/X37jel+tFH3CPouORCFIA+PT42tY3QOfyX2/B9e3JuNhzFqH17l3fAKknKA4QjIde
h+4wG0o84+E+cGZ//buoHQ9diT/ZH0Yy7nPBawWIvGwf9Qp83oib3AX03M+nMii9RjyPjk7D26L2
cfwy5Z0knVQTjg9h5FxoI8oL7VBG9BG5gyjMoUfvAlJFKRcaLT9W3cJFyxIpl7NZaYegt7whZIlU
6lui9FOKe9CMSLnuoEUW4z7RHN+BO2KYn3Sdlug6n6fV5aTyoMUFHgzHXzSDzvzXITA821V4Irmr
TNsPQ/1QQs5H8OJTvvqm/IiMeafzhtTN12aAb0H/h+fsOY3j61yAqk39mJg3BKfNGijO7zFrgY+B
e3ui+YIFoJudY4Kaav1anbAOFWBGuYTWbwffjK5CINijpZzcwin5aY20vZGGol+NZ+ObgqDcTohU
oDAztidbs7B96C5bPQw+cjd5Ysbb7OuYmIMuaJ1Ts/6hpy3qvfvH96/EJYmDwb5lYRRVwNiAgGm8
sogAMPaSYd5g/kw7aH5c4DVPn3Uvla4f6vmKrNhrDpfH/DXrCzaxx7add4xeTsdRsh4VOBcato8J
109l+wUvrFYfhjHw1zc7AdAjzOJk2ZM3Bd+raN45oBwVvONhQpNJIXgYzCuc/3vuW1XuQMYde8Vb
gsAJ0I7fjyeUDB67l88I8lgXSHTdgPVAHc1sOoXjF1ru2wVByry2W1JUayGAwQaEme6vq6428W6x
nkEWJZ9AP3TrdrOuRXzN5R3rWvIfMtLzWN8lRSNJp/y17/RzXsESZwGb0GLXiTo26LE7gijsgcvB
vUZoxEYnX3FAfpXkx2ngPWYb0BwyGx9Mk9fMQgoCxqctmrMd76ugYWfuyg01VbS1VfgyR8sj1I5s
J5L2XLjqJWLA6CE+xc4abZAy9htDT+hO0AuNeVAoFUbBKII7DMnolThLidaI6wr8JYos2zdVjK+B
wXw4c3swlJ2GPULbk3ZHGTHU5uN6ZraRgQJ2o0NWuz6DoNPADdqUrl9cE2rNJNvWnAL4LSoMQA7y
tc713So/idLxGw4P2Nn1wN6bnCcyPrV+et2GotQmtd46BsXkrR+LVYl8HdXz+ib0juWv/8CBBFUO
6lh2x4pk+JxtP0XKum6JFStZlrCU896s/8x1Cr+4FTosRXmocN2Akz6h/gZG4KXZ4HW4dXAMEU9a
RLu+kAGTKs3ehcX0zp3FtJM0NmtmTzJoiqDfNTawA4K9cmsSYcZ+b5QJ6W1jCNQnQbYXBAw98osb
4gYO3R/1bAZHZBT08vuif3QkqpcUvBp1ymccMih+aZg3Pa+y5Tzlo/2zNplUjlFLwKj2PAeNw61h
+nYDr4tHStbdRG5BmTxmgoamo0PUHsATBQw4N6DVFjYQMiUiCJ2NPcMQzELusxhlrQTfOTKbAc9n
XBNkoEiQ8QWgnSbweOQc0jXQaIboEbMdc4CvViSqrVVMT6W5zH4kya1skSPu8y6YtzK1yJ3v1lZe
1r9iKHgm+OGbbkabYZHndjFOIN6uSgssL5gkvbDuuTMqk3iU2tgNcML02P1YOg0JCOsFpzl1NAYi
amnzRZc0MT4A5dQwKhB8gG+slIyf5g7af6CL+YuYVgRzu3ODNnlCvu8Dt0AfEajJl9VRR4rM1JOd
JRacYYzsK2YlP2btXM82ZuzuSpluohBjNv4fzfoS5b8fe9bLeBaY9TiFitFEV859z46+7t7rQjZw
EMhpj5HZrcw9FyEbgPIjVp2yJeWCPXz9e8z6VoczmEggdOxQ6+dTPteknKI5aMRsvfZ0QX6xX08Y
TVsfSMH7x08g0IeTX86u+/t3LvrgDU186YKCIdezXi2H/yeF7O7lP1//41fZ/Mf1xXv9X2uZ/APZ
aUP/qfvff/0Q3MYfVfRaFf7lg/0dMkJt2MzPHy2xRP8gc6z/8t/94r+JKhGIcP5ZhXqNf0Rx+P7X
RKvfv+mPylTJ3wCagWqm6rMUBQzdo39UpkBHdCVcxpaWTbCU7f43qkT9tjbyJARuwwaRsHY3/oEq
Eb+B5dYN57/ZJ/94AR5/7+/8U1TJ+kv+XJpSNVMemwYIC6Uz6f5796qetAkbeCso0sQLBE60Sctg
nUqDC3J0v08k6pz0vox2SIt0OifxgnoCTZW7iNv9o15g3Kad+jRnjfmUR/nXGtnv+f6RNTFRwDDP
zlCFP8xc/yhk+1RC57pEWFNwK1XZLmWuB1DY3vdzhNIlta1NWxMurWEP38xWDs6gLurnaRq+VVlq
nx17AKfYkr26SpOChCauNukEDTmK0cWYP/BaPyItn54LBzyDbQclfCe9wXnc58G5SybfimT7YMrO
vtF5vpvfhdVDPpjRusVW223I54ne7a5mNjuMnhExzAfWQNGYJhy+AyX3ZIeYxy5inXYdw3xaGFlv
ncB+HAKpveSJ9W5Quz9NQJjOpJ7woOsfdhmOLygz4U0mWb/DtEeXXM5voa4zUAGotQHcj4s3txvP
lNO5g5+3yTKos3OiDy+wK/2QgehFrTwEzB/EcWH58nn7SJA0DOem5qGDf9xa27tiSpnDQ8XAvim6
+Sg6bbhBy/cqMyxAUveY5keat2qxt2gLy8MwpM6mTRP9oZQBrJAmyjEopOk+jNvhgpbjxdYjDkIm
46bKFsVDAacgdXL7MnWzXwLshrOImCcyLKAtg/JK/vktIZxDC5vHWP4qFhCVWzcxrZ1E1obMUjvq
8Awf7YW3JbLCJzXq6TV3hucl0J1na+wOsy07mOV0rDUSlOipWtYTMuPDACXxGnXaGx7wZN91bn0O
ZojoWf055FhzFsOyipWwVNXuuIUjw6lySNV5SqG+SyaPR7qsra/kqq2XDJhmXTy27jSya9N8dwo0
BrPx0Itq/BeNS7H2ev7UeMUtyX1GV8nRlbSQef6NfqJa7NZBszTnEdoBWI+SuXIwXLBalhvRx9cW
USlIj/ili0JxLOL2G2IgEs2pHjcizIN/QWOR0Az+xyMydRpkpmWZynZZCf7andLizKi0HpClG+Kg
zag1PaS75NNU43O/SlV0BCvcky1Z5b39lgtdewoq+KOUleiWmi9lUtvbgOgMxszqsc6Ajsbk+b6N
zDPsIkA1mo/fHN43pglw8d0flWthBNZQDA89FmTBVrgxRWofioTaIGmtTd+RvD10fAdk7aud2cTF
ubPX9XxjaIMvoTZsNqFsRxKcrX5jOgSldVa/PDhzAkk29+E5OMf7xKOoHkRmom7k5LXHEJJtUepO
NxO6mRHk37VhsXZ6oKEa1aJrYy7Ja9h3l1lEztkJHNw/aOkQFwmMucK+phqsDVvo+IOqAHlDFXXo
cIoXOWtvI4fdZ9WAXmz0z6lMzEsJ/MyWmvm4NAFJBALXSjIqz0Uh1iWVfNXhPxC6ZCaTfhRgeqZK
Jj7wmwgsXWYezYjUeM3J/WH8lQdGR9XWfxKNHV0UrrVtbWjDDozPbS50bmNHx7EWJhc7wdpv5N/y
HJllPBbW3sxcJpq5eEfpwOCnWOxD2vdfHPSWu7lL02My4uUCFYm7eQBWU+GGjVZLfk5IygzT32wL
zOarKrZJDbwJTr9vKc14SCVsEYBHEOP2SYI/16pHDiYLQU6BAzuk6hnJJo5gKD38dNyxxD3LtLyj
SBYiNPcydyggNecSWUl5RjXnK6dtUT0qVChWehQWF0jfNd9o7lKpozOE3EeioRn1NV7cRQMchNi6
6vmhyXqPNJbmLzqIkjaYvwxRPEKITbxuWDHD3eyW59p0CfJqOaHPKN8zt6KUau16Y0ameZbL/Mpz
Ar8ZvJj24O4TcIjXVti3DJjWLusnccP6y0MizNpxle4ziEW67qLhvaOehPw81FgUOu6OrT4HDvW5
vrWbLsFP5pJQDym8XGeVVuA8RXbCAHA0EDRljK/rFYUZWvFDI1wN+PIngr5NOjSQLpURvFOW0Jhl
fNRUIjqIMUY1HbxovRZsM4wlV3M1QORu+mwV28juyl3hlhQuEylJhdEgw+/VcJjMel9W7WuLwv1Z
OfCzNHYAit8ZsDoGIHMqjhr8CHDd1osxCfNh6b1KLAYKKvlDq2W1nVZKaxoHSFCdz6VFTIBmFLRF
TGY+CWCiGYS6mPAN1tNjZhIUNafFraIvuLtTroIi/ixJYtoOdsXtEEnqHvyMeydCC9fOg7Gpmsor
OxigUQsvC4YLGkXJWUCRwdGpIPXyAp9qyy5VT431Qhx5Q3sP5X6ZPXEmafeFoE5z4xqR8Ty5e9WW
n8Jh/m5WfeObRviYNK4OOVmHEcQpcwLKe6jN7M0lI5prjZWnXpq3CDTAfog07IhW83ko3E9tb+Gx
IeLsMBU03cb1dSgBMeuJNmGBKfwkW+SBMbjTf23cIdla4hH/rssRCDxOiLJqMzFs3bl2t09sSUNB
jy9lRJp7lGnWYazMH1WcmTfjB3Ht4IRsnN01DSVL/BrjnGsRVYnVRj+paOy9u96MBeqMyG58SFnx
xhhGQBWInO9r3B160ZgcMlrHuFTT0J3nLvazqda25FbVCP6at3IcsYDnW7uiSGr07q3KqZgaZZab
hf4G7X5MBHOioXTGXgYfEneEOZ9maS/ETlAsBiT3WPmzFRiO1+stTJjJunVj4Xj3O3LlxEZzVN4c
pzlVeIPpbEJkG2AklUtZPQ0ozENzaS7VDLWgJmpjz8Zh48juPnLE1jeMTp5wes0PZHULGqEeXT10
H5Wamy08eST4IwGAg9Ff5n5X89g2eJ6wmtX2G1x5sJeBkT7bpIyY1dyes5AjLDLwI/Skeesw6iat
dA0Xs93XAJOiX1QIBLLFuTCyJfMUb3uiJVjmCnnFk2Ju2iXSCPHSonOKC5B0Cv1cQHHwyKz7heOc
iI4uXWgcxfp5KIwPGB+Jn04K0DOd1K3tho5nESu141RC1k1gFQS4Kmtr9OHP1E2LJ5KH6MCVFMF4
TE6N0T+VTtr9DmJqILSd437RNlrViQvVA05c0o86HWVKCy8NA3jlaaN9K4tbqgMraonKMfLs1GYy
2N9xJx2OBc8mKVVb+tkD0Yb0HA3ioxO61znWOZBhtr1gKh/RmnVsRg/op2eCQqTazSAjaPCa+LiM
gjz2fEZSJqrbqEf1lWktVuMQfm6H0KPuuAmHrqNpFZrzGf3QxWZN89RA4iU+AvA+wzx6bbB2vFTE
BmFO+qY20C5pGjejqWFYdcjxQcNRG5sCMttFS8YnrYyd3f2jMdXA44DCOLDVFLuOLfYlk5FvLYvu
ozKODwXK5SHHs8Y1BuFjYC0n2OOI+zN4CtutRVVtKBV8ySti99DQ5l436Q+0g8fNkuAyWCz1nqFc
3Q9z2O9JOSTrbo15L0Lz09y8gS1mkLwusPG61PZhUu3pN+lbRkDxUfTzV4MUpItUxAeYxDqOrZTs
6S2whbpni29WFwQThE59pBn7dio13FRAcHuXU1PGkXaH2PinSBj/K0fcKkO88nAS5inxxxTq3eNg
W7i8MTf0k01CQlh/oodtH2ITmZw5Bd1hrNtlh1O1RLSNF2UZp8/p2Fc7liI9ZiiSWysCTDvi838w
jfRXrKOjiKL5QJMZZrDePJGFcxtWThG8hh+hnZ2tVNXMQ+Re4ybjJtzxQBH3rS/unCRe5hTaM1sX
UkVxKxr9UWfZ9c2lJdh2QojaRJlDdy3/5mR1c65j+2kBcPxcNSk74NST0JP3NedOAFcrND9Gd72/
A9WMDHleCnJhZWV40g2NT60j924z7mK37B5XCe0K2sBIg/AIHwt/9IX+s0wS/rkWUYA14Yw3g1AE
7BRJ71rs/o7cymU49jgBttq0MuMjnok/1RMj/xaOSWdb5eX3ArKJneW5yDw8JSTS9OzLFcEU6DHJ
iIs5De70ImgJyDHMfRDlkx8tuOkTJUN/wBWUkVnpVWPX7RysXRtZTQnaPLvzlzz7CALb3WrDMPJP
yYWww8g8xk5HOKekfRr31bf7VZmH4fw4jHS2dAvfFDiqqA7zbTtZlQfM4HtEhcTgoSm9EvWYRxRB
sKnMufIqpwaRkjrbMSZehdM1DVfitRhQQKPhkfHw8FDsQs70O9IdcwaMM8mfGRK9xRhPzrr0d6ot
9mEPUqeQ6bF0R5syFI/axJhmrIzyDHB82TlFhXFlxfHhQfVdLf+OhZnsU65RRvc3vJSznqIZSzma
t4P9bGCB3istOzN0/TH1EhRiE3+YcfmdEtc8Q1mgoSupGwal9pDy0g0EBvSk6Wh7+NfTt/HOZbfU
NpS6wybHrcznAYp1MzEiAf3ZwqAXX0PF34eS7uAgLkMvvws8qRrzU0htUu77CpdeXIwEmcQu5sk4
qHfkRSlMfpytLIWQp0Q8vykHiTwtUk+B6YTsPG5+aJEqXqw3xcp2GwvxbNCIAMUEhzkoYGOUTKys
svxslfGEN5pJ9dI4xsM0vcku2xtPZWczQyep4FBO8uY2HDVyzScXuoH8kNdeTPoi7eHAOP3ASK/f
MtyiO3IQ7F1BDoAh++UIdowtww6/rakAL2knXzo1H/q+Zmo7Q+sweLH2FPgSMRLd5TCBiuVgUWAu
bP7iXYlREqdil5dGtAvB+S2MsABNGhvZtuXRinLGOsnnIC7trRyA8CT2ehe49kKTgQXAzevvQdoa
+Izgd0LkOYs0mW+dPxSFumYjoOgycg1fb7T2gu3xWvZBeuaBvQfT4jxZiBzxa4FuyxlKXdH7MMgh
8Rzi3mNXokqMoSTuLQKQ2Mli8zOn3Bdk+IMjiRgruhtngPQCEgPrePswA9jyUKLNjzqNHOHUDK1j
2kyw22HCAnI4r/Nu9Hjn0UKskLvT2apN6ypSi6Tt9TRH397B2w5KLHB0z7KpHLSG5kHH2X2f60ZM
OmfrXvTVqEd66/n+xxLvG2AVDwg09D0ejGXfo5dVTqn7NnimQyLHn6nkThppwtJAKTeTFWnPd/DW
2LTDoV3bbjFUHc4XENjvzRu3cbYUFMSaQtE6N6WptoFKEUtOdnSO8VaQCMnfapGjuYbg4JpwzaqS
AGcSX+oLJzRG0kI8xIhcn+lPFg9Wn1OhsRBswwR4lORzO2fq340gSR+5V9JHuIPNzugpHiuZek4o
q4c6HVFMyw6/CKQGzqJalJ056qd4ddjsGoLDtrBTYVVlggEAIyzFET35sdiJucIz8mcaoMIXcy/2
stPCLZKquCaU0CyCbwGa6UsXrXdWQdS8SRbEqbcoIwanJueokdrrmBZfOOn2h/gOG8jrY8kluc1c
UrbuKXVE3DXwt8jhGZY6P6f0HkJjSp+1siRNwCBZh8hEQOCuOKtI5g/j2vTSJuM2TC6ER5ytZAqE
8Ws4FdapIOYJnbQeAe2vlstchj8voxk7L3rtOC9RDW5PE4WNUgAyZwMV6MA2njyVcwoswRjOOvx7
uMmsjRiYaevWb+VCjmlsWaAQbdzNWpzLx16BYqZi9wBSJ34Wram9U6kd05RB4vqkEyP1ynAFzTUS
L3HD3GqFtHXEuVENPxHdVj1WFSjZexOykjbUR1oZOzOQSIkZynBOzvw6IEUi2M86ejaqr024pO1J
JDgs41HNnJedZEczkGMwg/+o/rQ4zXJp6AZcG81+DhxOabUlNmap6Z6oXfNSX7vug1RAVLcjy5KD
b4rmnmTjBRhwaDh67aw4ds6lFTQw8o695YbXgcRAuoTpxZHJtE1VGpApPVW7UHWSEzxPScTTtHFL
3qlWta8FBwq/mdLOb8misJ22w9kfjKiQ+2Bryjq+4ZJqQUFh6WMgSQBwC+CuIBLbhIpJ6N0QPOc9
zcgUcb4PMcplt9WnQ7SID9h+1bkds2wXrfyQezpk0Bu7InHzczZ1JFlKnIkjsWJERvGHWWIUXcbx
xRqkcx5GkvIGQF3+/QCitOa0YFyHQzaJkyHWxD2iWEpygLdtwbS/tkvWC0knJhG7ZRk/Krd4nhzY
X4ymQQ6U76HRIlukNw6NqEeq1SmwsKHf0vTYmIOhjppF70dPJijd6M0907BqP0hWdmT72c3qT02l
X3sxup8Khr92NADuILM4L4TA2hp7OhFIPlsG1IWZFbROW/W4dFnCeVc99ZCzd3i30ou7kL+mYuNc
N9VDQ/bbearbr0YluL/dkexQZN/BFJpHy8TVapWvQZ5690KSdDfqxj7/2ikaOvgl6NHmpa9M9A9h
ytNvZzqppV2+x+3yUWL499z2C4mOIPpt50jO8DUI9dqbkf2QTzehnEhsJtWlZm9nCAf+glgthJHI
m6xtUSsfK/IELqU2PHVFFF+tkAjdGNkGGTrvIFxbPKzbbD1KT8WABHrVdNLVaNDXB+zyp+LcWiM9
hYRa3UTVRW3ARZuHCD1M2tk9oxqPhaYlbA/wDUfp8GzGmJgQ99XEgtSS/NGMCjDT9j0n5U9JgzkN
i+PGLg39NbTASrZV0dKhKfX9/f3n6DYjfF/crW1i5x46pF3kT3gqGxJP2A3nZuPznHMIm3Ni3OiC
XlxHUd2H8rJkjBfmOTbBRrTGdS6UJ/rRPGhuYVJU0MhkHrimwLQVeCXkTitROJr3Y8psktfRgMar
T48t0SXEA1eHoCGcJLfnX6O06ysmhg18DsKN6HQehhDaQ6TDYsgncHsKNBy9JCazIwthQ3wbRwKF
rrdodve8r0YNCPQDGpVVbLzaZIhsp8oh/kmLom3YOxCLFD5JGR0oE8h9a8Ao3LW28cyDm9GE6e5w
aqFvACigi8lJJz7tDaGHx3EwvqpUX26NaT8XhDTRzws/W5Fl8da66BA0unsdiHffbIOfKRAd6mH2
LD2HNRjXwda16gnrLW0uyF8rXyBx2Hdt2kuKzvAvBxjgRctC7aVnuGOXmOjuzZQ+qL8y9niupnTY
LwMO23wh8CZv5Ha2i+SUf7YjuuEhrxJDco5Wpl3+NJqYPHjkJ71BdVFoGlzIust3AiUVSHiqAafQ
/SgMEo5Y4nGuXaK+csXxPzbJxm2hxq18Udukv0P/vd/nddTu+mpkVGu/pWNrINNi3RmlUzwNmGWx
/pw4eZkeVhDUJQOs3PujTxC37McagVj5HkHqfSMF7LVk5SBqWn9KgqsxDwVcIjwzCk6dkdYuZaaA
PCsxsTsuaiUym8DcDSGHKfnaVcI9hmYXnye81zR6FvvEdfoVOBbZheJ279wbXNeOWcNW7uLn1qbQ
dhdyEzrKXLdEWULAp/t5cNWtAdTFD6lYQJtRgzHQkim9lqa9wRruJJy2VLLAicvGxh+Zf4XhlyRu
bRRwWNKUOdHxJs0a1pcb+4NpkHYycPBj+dpwlUQvRSggFNVGSBkDYssGMftCnEy5HUciS8EZVWdn
/cOKnWumh9j/10NLJMmiLFvS8DInPEsunU4oYG4Ke4MXijbhcSuEqBWkNnoC5YYpb3q0+FBDwn9x
1z8KW4MVAPgd5UMI1QHNflm7qyu+9rtOPKUijTAM/VIa5I3CGd6MsFF0M0yqp9pZ9mOHsiFrQ+dM
m/QxGJEoTWlVX1qgGPpchaclsd90LayRg1UJ3QMouu0Yf2H//17WnfuSsnIxL6nh8XFK8FMMSlu6
NtmrvRCR1SXDdkkKiq/MRbjC3BRmGA+0+T+Undlu3Mi2bb+IAMkIBsnX7DulUo07vRBy2WbfBXt+
/R3MOrhnl7xRxkEBgqyqclKZZESsteYc0+3FlwicTdpQfHMqsk52Qsqp1Pm4H9Nu2PpAlXKvg2vR
Wg37uMpBLE71JhnL/HVGj1WjhT22BrHa7dgx/w0YsaZV6XziCHTAu1Nth77H6YSa9iHpYOhjyjrx
N6P58L35tfE49Cc+YwPf7Q8D6u1bm8BrRNkK0Nl+reWPxjPVxg1d8zYn9cVHeLKr7TjfpaUo13Kg
Cybm9pNyimAnNJyf3hrE2bLLT6bH7ewT3MQKB5AK3t9XIiCbrXC+ihLNhZkMsGkCpBvWMNqLTY5l
F/IwOMv0ZDZQaehrCpvY2bJlHMmU9jL78hYq3mr82eMXoAS/iEigHKTrdvH6cWeylH4tKvs5xGPA
UBuKyDywsfARGfu4iptbj5qK9sGFp8N6SGJiAgJ49Luo4FQ7x163ws21JLt6z2Poq7Xfm+FuTr1q
l4zTRDhP9NVop3Dv9jUptxkp91VDBl6fuZpmHKuk33LCBObnoW+rq29Vl3lnHzfh5v5v2TOZi5o4
LWVxUQbU25Lh47qaqSIQKA3Agh+7nCIt6co92Kpb0OGHDLH0P/QoThM1DTeew3jPo75mLGaCN3K6
T0H0Xht44cnXkEeI6gSQJoSkMcKqHlCz06f2Oct3BX4jF6XNF6f8MUVhwqytpAkeSFLGYjAvUEFq
9v58PI9kPpcoZp4o32jCMgKc9dRtVT5jc1LE4N65Dl2CKFSSM7IZdX650xhmF1FVPOM6v+MdhhwK
vGn9sn3QYstYO0044ftpR6htrF+84Yup7JvqYkabLCPkQnt/QcCh+x2TXRZp0b6MqvbPNHNuxjT/
QHjVPqP3oYEPe0rWwwqHIC1GK/kF8kdtdC3eC9t8VaGC82f66Q7SOADEyTfgloRTuG5H8SibeNcC
6t/HSfiYON0LwYlH3HrFtl+Qrz63uVLGjyBs5CYyrJSRMKVE7VCTG81DS23Le9lAeD0sMTc4D3l8
IhPpqk/MGsIKDiIy3XkFPAh3OOigf3LThNzXIuFK+vyHZUK0SzjuMEpR1owIkzxePGrmG/kKwZrh
O2TtZIHZgPpaoc+GMFxhvqQgibPqzahim0eGo4tM10lFqLAa6ouZp8FDFCn/4f5dGBqXtBn8Y6vG
zsQoKnpiH9TXIfQ+DSFdAofwx7Wqo5DRPl/u392/GDNa+d42DsWow2tY5NFhbCO4PwKmYJPV0bUK
hmNT9sh57z/rlp8NTd/uWxAbuJabZK2UQg1ZupW5EpzAr/cvJuEdJIeZbBLLzyCQWDvdggV35Zhc
zdBLrhz952MY5rd0LJLr//78/p1lAgiYe60AKu/M2KCd0lVegpqUIA7fo0Ir659s5CyxNdEUnCHT
NcI0Y5P0owkj1SNxt++yg6AhvKmBe9FjSc2T78s3e/J5ekj2XCMRPvQG8b3SK6BRzLh9LZ/DrxlP
89bwCHI17WB4SWlNXvqYDFvTf1YK2M0k4+RgsyIEYF129OJvOe/s2mARbLzsGhd0yESg3gYqr8WL
+qk0q1/FEH8WQ3Sg8gfhRWuy9ieK55pWTjsJLCkx7Xctzwjluk0uEP+V7cktc8bTw4+i+KZU/447
FeiNtg5DvccAu04y90sG8DDGX0jAl7qQqmFvqe04tSl84lh2nxvmqKkDOyT062Q90zlbWVRxrk+C
sEKnYQAXihbbR2q+F2RQrqK3zvruMi+ikpKnchjdbVETDmr1BCz4SXoVdkEEZA9rmVx07M+JA5on
scGN9QcpS6AuGv6NVN9mCz28i50fTDKSCs99yjDnsxVrIpH6HWVr1wcrbdJbw0TMONo3jlBW4Hos
nejI6Z4CWuJ4FIKeqrS7GocxG6MvwqlcdCucD0DQHIxW0sdrM3BX/IVoGL4VXshWXjQsu/WWTWNN
6ximN1ScrZktVWFzSI1pgQ19z3oH1zGJLpt+LsA7BmqduFuuw9kIYtNX7nQb/e/p6OersIyWgzRk
XBAw1nrwU9o2O6ZWnIdzN9vYXUPpu/wWWvzA/I5hXMJI6p0Xv3I38Rz/GJGvAozZ4TaO0H5DrJCV
+9cc13JVgqPYg4F/JuPyWubBE7Pjem23trky07HeKR2cbeHyFIQUZ9KbyAdAAVDXGIoZE/luS4sn
soa1Gzk//fRH2rlMTRtogzHIrhW945hUaHXIQ0TtULj3qira9TSQbGgSRsR//TL0dbM2upqAmMlf
ganT1F3yJbKxbluqMbdV0tMCBX47OhoALLmNzgBUz6h/Oq554Ni+s1MTemSbHlnhacZHOwAdfAKF
hQB1rp9t7dS7fEZbHDBIEob75LtwueMQUztMl1XYh9hJi+gHaRq3TtN9lDBaRQH223RahFfxT1eC
727iDh5U4+3cEW6dT4gL2cDESboapX3x2NDgEWpUTOlzcrVT842h5Dfe17h6FHfUruKmKluP43zL
gL4j8gdgrCNL2igVCQ1ZOHCqN/h8ICClRD8WjAbS5hi1zYGas2DK5jCEqWjap729wsB4KI0SBvaU
3HBvUJNCIV1Xte9vgOmw4djlAKej0S/K5tiMRRIGYrvtMXGnJvZ2UlDLzQz8LM/YDodQM6AHYl6R
i7kJ3foSanwGNRlhqU2zyczWea2WBNBmGyNv2iZeBVA1fYJ/CVmRgJH1jFzdjReCRGdIFsKCWVlB
f4s8tivj0IISdiYGR5EHPPjm9zYjA9SCpUvCccZA2Cwwy/6YknLJPaRpPyvfWudwTX37ADQf5bOl
ww0D95cOZNVK7/JS/pWT1Tnn0zvKpveUFQ38bw31DkFN1uASGALzrZ5o+dDBWNWj+Iz7HXrfa95Z
LWHEu8BGCOy692jhAIIAjTg55evCwsu7nDexlrTHWPWESXKIN70h3ffVm0bysh7ayOPtaV6mIUZO
XaCkLPMQsg0fqjLVTuICobD7kiTpdysaAGCzGBd62vrxEO1Nz3+dxjNBmd9sVqJNyzhq543y2aRd
H3k0l6VH5RunX8u5joDJ239VhI0AgdwnPrSkJB05qJfzW+7nP92+qfYEZQaI3MNKf8tVB5hJ9Iwa
5kupBa3TyKYZoccN1ga8LEZ/s7C8UsYH8QMwoO85KLYl9BrRCHZ7+qU/UAe8hSUgUNV6BJH7PwOH
DbfOjN2gPfMPyVwfg6NsT7qu4B/Ld0no8z+m2NVlLrwEu8WpS9NNPHlfKlW1azSj2ToaQrG3RVTQ
lrAla3+wTbNxYE74kFLobzqXzrxMVYNYUkX7kNPRf4h9/0dN+595dtaHPLv7xTkOul6FyNclOOyf
yjkZzJEbMUs4JY0njnppfyk/bnduJLe06OnnZ/6DL7r47xSUnrQOYFfrXDGYNSzOZcMcUKLk1qXt
UKLa0/MfLvCDN/1+gVjjyTRDaWhjdP3nBfZRqbrGD4OTpMwjUl0vcSPRLp1xOdVc+DpqBsABARNH
MnrRN6m1sEV5/ffL+E1jzGfomqbF52gRSfgxJM+SXWOESA9PqGkYUpDXV8YKQ4HzBkoW8dLyYVaE
8QZllv1B3vgh2I03wCMpaIl0w6DvYb/95xtQE0xUoQ5WJ7GMpBvGhUkce1tnAAh6D10MFVSFZonL
+Pff2V4++3/qPD0Lt6/FnQuDxPE+hkB6ZVIW2ZJGEsf1I7KvU0siPG4D69CG8X4iGEZbzUgmk/er
dGe98eRtup/2chJ0AiP+lY9ZSrpUT/+tGAUz+O6cJbp/cJzyPVcc4tE6/EmeKj746pc3TJigVFxb
SG6Zj/LUKafl43MyPolO018x5tOwtGlKhg6bVMj+Jqw1kwJ9QKAnZ9yhgT0DpvcZoQd1P+1QJSaD
XcIEZeZutC2i62bC+aCfqrZqz51ZbTuNfs9djMOCWG7Av/mA53VoEgYOjCZWOYKLS2VHaOVctaYV
naCewHXDaPqBg7f1+u+f1O93J0mZFGSe6bo2Q8YPH1RZyNrknVanjr4xCB+fLY1o9rrvvjaCk2Cs
aQBbbvJFq9Tc/ftr/y695bVdC6O5YvaJJPift2cG3AP1e6NOlqm2pHM1O0SaBPO4wcZd2qb//mq/
L1eeAwLXI3LR91m2PryaaoVdo5ZUp9g2fg5l9QmNNxRsuvuplf8aq+Dnv7/eR8jEcjM5vhSmgOqF
A/7jM5DWeU3no3ROaQBmNTaSNUfivdVIAFPd0uxYRgRxSds/NJ7hfkK4tQW7benRBFxGXvBD5FGE
1fNdNEoGQ7IuBFXVEGyISFycVzwFbeg8hg3edYNO7h9+g98XUE85LF+8YVLw3Ye3rIjJXSQRBjYr
Vs41PYtinzT6ZnXkY4yuj+naMr4KBmHK53IRVIFEXCjd1SJHHDwUIlUBTApUMdEwGNxKhZ+p+mzH
VQiH51PgwM7/90v+L7ezT7aqBZFEsN9/fM99e4jNuXLsE60GGvwO0w7HgxaMAvBoBcCdi8XoQCs8
zM3zv7/0Qkz4uOZxJ7sQRVhrpfq4H7o0b3ltuIzj4h6oixnPlodyp9fp2RJM8wMNe9lqvYr8A5hM
6aKp1SNJYmj8+j/c7R/ZMMvdR+4pkG25YE4csVztfyBCejMuBFHs1omEAtarRT00L5qfG/cf/Kbq
E1U5DxznQ8M1yj882e7vj7aPS8dBUOcysPl9WWHWRdJtZJ4q0/xGT7BCOSKmr463B+f+PMeMoIWT
0wINlhGOmZB/mYUMSSL15sZwpjKSujTG5LkrncdenOjcr2MLtJGeUTOEKsHWzODycZTWbY44YlSB
PIV+Z53TnogNx5mhUfaYTJ1Cwfdm5Fahqb0ShLMV9FlWGEYcUG2a3W9S/jYuiWZIZP7ci/bQ1X5x
ZiixLA3OZFergBXsICtUs9YUYhiNbKRfDcd0SJLsZVbxlpjhsz17zS4B634crAAC/JpsWmsTu+EI
E9NW+4EMPdBlxgUi2PQ2DuJgJKiSjDx91tgyMZaml6YfZuZiPsPOhooq6cyZNLPeuxRu9tKG6UIw
tajOCusPt8t/2bB96LWu7bPtUUDcF7P/uF2KmOpxwmuIkVd6pI86e5QG30m48p56LLheiAwjXVIh
E4tCpiGltkiK124MnKM5a4bLtGDDGl0xmS9g5wf6BGgZGZZU+tjVzidnLowVDgX7Dxfu/P7E+6bL
Ksvx2PeEd78T/+PCw6xHtsIZ8HTP63TQmMzG9KuDWPY9z/WbZ0ynLAOins5zgPWJpDYbDykZPXDc
K7ZTJDRA7RjkoXwgiiBe030WqAchWDHsFMc0LOkrJp9DplXbninfXgZYSCEepXPDWMvyv+JDR15v
Gbk8i4xJvkKmfrLG6nY/WbXU/Zf8hmOKhdEf7W1mx/SQmS2fZS6eRoNZSKb/0oRknzdjFjMpZMk8
1HTw9DCRAvHmiQpTSh6LDTosfj9O94J3+DEPRsDCuMEOZYvOy7GHb39Y0n636/gmezSriEWct2l/
OB2YdRPNkJCcUwYihGbPtXHbeoucDX+RTwR92OYgNRbVaFrK8pTVrrUeI0QRqV+Fe53+YXX/mOpN
ZiJhzjw2WIhY2+TH66njhsGlnuYTH+9wdBskFWRiw13TV5yvyP6f0rYo126F7nE0K7CHKNULl8Fb
HJVLCqsV/eGk+/uqzyUt4CtTASjgJPXhLfJmG002zcOTHcUCmSk0RfoVwcC8IY0s2jM28jqS0KYH
+v0QBbN2TbqlfRaWK/4mKuEUDX+W/60i++28v1wLWmPLFMvh1fmw5ue4c6omMCFjhBa+QNwJx6bF
HMsYEOs0H1pg20hfmXtuWmUQMdtxbcZQPYYEP0CPzG/M9QP+n05uiI/AYYFE8Uw80dsf7qvfdyfF
gWIpSjA3USB8LM2AAcejqtzhZGjbX+GdNI95aF5Qx/rUaSkMECjWLDFN8BgE/gHncV3yaIOpii4g
6wRe+fXgOp+iUOujhhC60hrHeDYND9FuROj7XNVjvma5u8K8ql5YIYBH+zaGo6Ha2h3LcJk20Btl
qrdz6X8LivanOSP/hLoYQNVpc3RWFQjiqEAQ7iSS5uIirI7qIN/1noOyUDV7gVJfNq5zdKDzr/SU
k4tq1xAWMQudiQDiAmS7k51HQk+TLSoyjPQ0CwTyIOUDiixIPoTJ+8gzXdCVHE70RgPkjYa3LqUD
gJxQLWwTfKnaqd31Uyn39wKkZKCH+lUQWoBbEndIoR7nCQlCv8071/5kTRznkzT8lNsEgjaUuGEM
pkC21hEH5y+NDfrUixnYeaEfwsghd6Lr/Mf7IprQNDybXv8y1d03swT6QULzgNLqElvGc2OTIRCO
aCmWoMew+sLAP8Fz4PsnpafDvZKOiTYcIXpjDep5N9gJ1gV4SACAMXtcHhwa6Yx/OHP8fvM7FpU+
fmPfEeZvxW5c4JBBzdWAxhBUa3p9P0NXw9bDA7wzagYIw/R/f/odi8ce7hZDChec1j9PWW1o2m0/
RvrkpWm7M0r5kHW9f06MIjsmYNc2syf2bRvTpUGVRaokbb/FuuJ0yrv8+0NlfyhwJMd017PZCTGD
OYSOyn9eS4H1w6ohBDGaNl5r1ysuPERswQ4NW2S/e+wb8qii4MGQQFkXv8bscieSYO1/TlJjF2mw
SIU3PMRx8Z2DCI1j21hXCB1HI+fs5DPKn6MnwfhvU6LMXs+l3jlpA1p3tP+00nsf20uS30UJpQS/
iw3i0PmADZMZk0qJaPsUjYAZQdFYpzl3zFPeJPS173/Gsmid7t+lBWFNcE2Pw5I9QEQ2c9T7t16A
5GmJJcvIAzc+j2Smgc/kS8wpHok7fO1MO5v7j2CM0DykdbEK6xYG1JgyUGjbg0AIxxAE7EKaYqB4
7KajrmeGKYkSZAokRr6KqvH/f2uiTDFCGs84x8Upibxp66jmFxExxiku55H9nQB0nTeBs85HQtBE
0CNbygS0Wic9JAYBpX0iA/IBLn0Ae2nOR2+hyPDthFmIgcSJXJvgdP/Ob2IKShM2B2MboosCHo6n
wmkxy+jkpQ3gSRCbEB6oRTNAQRKGl4nMZoxearhANqsYirn6ldhwhMZE2TCymiE9fYry0IFLj52N
WQJ6cUOBbtbR692Zeb+HC/SCWO5CciRH/EAd+birKpP1zYjfrVafApHX11nCx2w1GB6BTWtlNmV4
yIM0I3oR5gvDjedkSdIhkW/ToGXZjgCK11nGgNWapD77eIL2Gas0kReed3FzQTqKE+wqaZG6wd07
DdVNJmG2gkvs7TLZRocWo9j9KpmBPxTM3o/AqUmCdwvnpU3JsvRT7gbKFybzSIQ2KiOEyhBld0kQ
P1FcVEjubTmDe6HX1Bb9LQhq8zUJTX8foh3WRMW94PlfpzXPEDxawb7UVMYmgs6M2k8+hEs0Qp0g
mC1TFFhqUOp4t+uwbRlErjK6MnSPmKKF3jhN2OVxax24B8PVWESIV4UBbnjU1AsN5bRPTichsn/h
nT20YiAiQ6ZildYhAZktLfmpdPILKpdF7eRcnBTlWYiPYt8ict3j3LJIFqN+8uuG2WOgXhGM2dsE
dc2+BAlfph1sJC82mP+En+kRPWK1og1lyQNR6NbRzuUhpNhHoz7bC9qVoJthzegjLWrra5E7n2WR
f/WaEGFpF+ErxRV/tDu9M3pAMyK0sPKBulMmFv8qwtWne/sLwlnOzkUmt4OW8aGJtgMvmnR6vHGZ
q1Zhj/+7Q2mmyA49AkBrVOoYyZ7vxtRpkeWOtf9qo+9iCEP31uHodynG7rG05m5dGHBWvAF5VZ/F
X1DCwkLyuI3u7uIAhe1N9kyYDCD6f+no3QxntSeEI9sPUbG4vTJ7XSRRia2Vch2XAffrbD/NKGNe
4ctixwFEhjiJP2Z194CRx2K1NRW6EboLbjcgaonEeIs1p37RJ82OVPjk0NTmxXeM4iB6fM9Jhnlx
xPC3lcYU4cIOxDN6AV5+1i+Tnbkb0zG3iZFi9lJetkrYedceQTd+eZSTql4gM4Qgo+uO4YnM1mJm
wlpki/4I6+2m5ck3TX+LgCA7SKJJEA2Fy9Y7hYhtTSSQOrrQLImOMmEVakweiEJ0xEeJtNm0qEY2
PQOsB2U3NHPcJXyDmHFuhZ4LIHmISO3kTBhm+rNKkYqi7atg0sSLMgXDSYaw8uIXT1Qq7YVWb7al
AemvazcRO6+U7jozyvDo9ST4pCqsXznXwjos5BMnJiwrfkOAR2ddfWEkeCKeMe7kq0R3rDFNM2cw
g30aKnIkj1fX0UkV9jo2PTKsnGK6oaCKuAPmVT+49c6RkXczwsZ6rHiYasrZdYgY8xTjg18auKSm
1sYl8fAThwzJOvNrSXgvIUvDK8yagJ1yIu2hCh8REHsvafoXGwMT1kZ4gO2oeqgk69DGtomYV+5b
TBZ90COEuvmkp7zSlrd2Zj2JdRoV2YnwjjMscxJpXawl7Xs2FXof5wSXhFXabUjfDc5l6T2TD+Pw
lr5HXUiyjPJOBMbVAMPsahcz1l6pzApXju7zT3n6qWtI4sBtdY5Rkx/6vjoxZUzOBlzbtfadAA9I
ha7RlRwrK5aUZyMNd5WB/sMq/ceyNd3dqE29D9LkSRa0+mD3o+WuCkl4HJ60DoX5Mc4L8xhO+Se2
fBYqNKr/kxhGrjGGJPRta87EPhaksd9kDIP3YadWY1iSdM00NalQEUmvOQPMpFrufFB/FU+z6Vz9
RPxKQ0VQW8Q81mZKEwDh3saopoqQeTeQ2vI85UskVkAcj3wjNdUmIcqxd61HVkucpY+o7vkYksrc
NJAemADD+gSoF2YYBXCLzVdGkjTazNnfWLiJdxG25S2umHwfzDVeCd9Kz9p8sDtTXClb0KrBp3kc
tMDJj6wVbZItth49eyimegO/2rsgoOu2pQPMCOnWAjHkrW+ziVDUdDw6Yol+W/5qhsLx+p5hgnSH
DDt3fBlYhbYuSyiZb/qltsNkLcJuRDxxk45wXmDFgd5uCsKOgWESmjmsZ60wnPQpFp+gI2IVitOW
dzLZOq6Dl3JqFssIkKN4QJU3j8m76X9W6VXGnftNwdtonDrDr1VKqFlD/4JKbX3X/pZpzJglct5z
V6EqTLLo6Bvttg4M+ZAXctrqXt8oKX/YcX3wen8+wvuUHKUojMYfyDlwH+bNk+tazcosLecgO/ea
peHVpsf9aDcEpckq2GRhdrEb0z/YOjfXs0BqG2JPXHchtEOOaNsunhXRbA6EfVqX9OKoOiLS6dRE
m6Ft+oiqWR3ztLY2ZS1f7mOZrhXpURH8xHUXb8JEwdH26tIWNUmhgI3HUACzSS9lIvXRTjvGyUGI
0bpvJcK8YTwIXoXIcIKzC3IMF1C406vz7GU/6jbxrwGyIEGDB/6zvtWjSPk1AHeVwdydYivYRPO5
mPzqir4MSTFExCOTZyAvpva3BMWbMZAGWkEQBKbkufS9iCilDjeQ5V1qrTbeLJyNDob3u7McqvDK
q8GN67m51MQZrCCkXROfxPX7MKQlD3vV9emmri1rMyJt3Y4xPaKSRvSWeT6aVnM4pkkVbbzceqro
jiTdX1Bya8QIUgf+MUZTAru8ShHoYbiXBdZ7VWF9HxYLIw5RfMJaMKiLviMtHqHcihuK1mIzJSQV
BqoLThR56OSxRq+t2tOXAHvmPrad9zgQ4sGZm8WolBxtM/sajIPcMQ+1VlGOecHF6xObkN+1q178
rAJOmhingLAMNHtUoGk1vBSiMc+dDDcMUad1O8mCZnFzsLD92hzNn+ntveaTbZ6zGb3KEKTHLM4c
xtt9v51c8nWRk+wGkvTQ9uGHtDqS5+ahJzEOJ88WU0Z2oi2YUzA7N2XEn1nG9WmgefQ4sxkL5K1Q
YiMWkDa9drPjk5FFExgBZcxEECYGY7+66d/o/lVP6ukOOAlTd7zdz6GIpneZL6IL533BMo6k26hb
vTV48jeGnk3UhSGawo6bc5YbCV7/iMij2YTC658Mfzia+JofgO4TUxk6UIYcRTBb5D4mJgFTRp5h
mpkR3sEsQKjSxN/dPp2P49DhWPXzZ22lbGi58WKGstonovFZ7sksm50BM3gcECVXV8/FDCjBIhiF
nTM8BBWvNfbpl140CxH4s7KG4JluEXqoKrUfe0zWtIcAzExJg5gv9fJDk1K14G3CmtfP57gx50dS
FzkU54PxRtLmI06kThnur4DABY226p162Nhou73EmuloPdMFJTD9qNOC843k3sgWUxUOsKbCdNSr
ZrgI/KEHVXvfoQPYOMfOdcuUbA6m/JSWdbWVji8wbkB3+lsE3AAnQDzKOBVz0UrV03CC4/Opduxt
5FfFE2rs8hhH3rhEfT55InffBx4wf8YW1GWQ50LEkc+VQnPDanKMQw/78dglGNSDZc+g1BrzCHrs
V0XQImGwDZLkqqmsTYtk7dRUdXyM8ukW1nO5k3IOvqoItQ3c0aFM+lvYS565pBFXd2ZX1ki/pziy
b4GQj74z4gEZiDef8FL7cea/egKPI/K+h66WZ2Iz9JPTVM1T36OI7KtZrpf64X7fDmjC14OG4dJ0
KH87V4zP40DCZtIJ/zO7j791JvTwGH12UwWQoEcfu9Fupzf+MB1ngzqPCvuz9Ad5NnITg6VJyi+f
zJdRF/esjE0ZJHCrfdShhc7DpwUpUwEZhVM6SgBNYnzJW6AFQ9ofVIaxm7YhwSfet2B2AKBY/ssA
fuVvrgiPtV43c8y2vowLOhvbE3cb5sUyYIxIOFNEQMY2KVK9onGG5qoYj7lJZpCnJYiavh/BAfTb
suM8kNUCwEWWzns/I2jMykp5YauZ4EPYCJCq4hetDH/LVMVeN5o4dMMep6Np4YoIRkfsEkR6D6IU
O8Q86Tln2HRs3fZij3DAicndeI6+8dch/k0mJMxpWu1bH6nGaLagm6ep3ZeB+VIwAzhPNKTv7a25
if4iaQoPDs5XotyC5ILFmqXZVq+M4F+HYrpqA1eX5AQ3ET2L49HBKNpEmmhOvJ6QfzOzWbcLy6hJ
nM9EB8yrusmabbC4mu6hfVXdN/si9PFZWd6ZhaTf468mMojm1ybumne77QRIsn5mmoByZ9VDhMTg
PRmfiFWxQofKQE3ks3n2lWHZ+C1zsKBMu5y0Go62cMGB4K5lWBXUW0VzHdo2PVltcMpJiTt7dfo9
hJuwz0KikwrJFKwUzMPuiKQW/ewW2Va0alN/HdOCusLE2d2jVEXCQTJI9Pcp8ieO2uiyvLgn9zrH
+2kzdyF5HhouA4ZzH7bilMcODbPS6U4chwFN5+cqmMOHsY7AyPY1iS2MSpCAgzlRDFmdiPewQEW1
pm+B3Wwcjp2rFfj28RoiuDyMtv3L1ZPzkJveZYJ0iV0bT0o9JcMhQpa5MQ3xJlEcbxUVBUVTP5Ph
I62Dqz8PHkuDLdjWu2F4voOgOBuZPPj+yoLMdsdMIDW3rsEUr/o60g+G073WqBbXTavzLRxjomvr
uNv2oZU90EIOhnK8ENN08qghThUIsA5l3RbFbwpVS+mzm9iPFlnsz9Tn3J6LQTaPrz1AVi/15SO+
3HPZZTDpMxne6N9v+sSvtxC7zU1LKDVK4qi+6Lrq1kS8P1pVN33pdmjKV5UZ6scGIbrEteb2c3N1
O+cc9hGfPHiIXeCUb4PmP7xbD52BAMWxI/AYq9DGClFf1rgqVqnXfq478dpX8YTNaAJ2ItduEoAJ
g0EEjVV/z40IDxoBIA8Dr3n0B+ezUfpvnFVWtfSyPbZajrk0NfaZLjDQZMlDTVLmvcrUxfR3ozSr
lDgWrrVrSPJlN2PvMpeupd9n19qOOPB22UsgflrAuLCH1xPHKudg1qX9xQveoSh+D0c8M9Il/yqy
M/yRFmX/aAtvi83S2gQNbG2cbYcQd0w6i2Yre9gxkR894Bz8ITsOciSgoxW2amcVtDiCEEzjVrNf
U/JMV5bVqR/zWhVvxizCB8KjqHY869Un+qkJ1TfRO/2jHWdHbbrZOanz51BTeEkh4b4E49MwSQMF
lpFu21R5RFKCcY1b+9x04bRtBuG891YMY3VyjpDGxSO16IVbvlTNeESdYG+MGI/x/QRXsrpaMdOL
GNUxv5KPoA0Io9sXaEracD+b7q97HC2uTIzeHbKAYeJZbVCsRi71azmw7PiN+Npwr6+icGrJBuhH
nFVAZn1z2rJMxLu4Hc72xAi0t+rr3yDIRUAG/GncJIEpMDjQlRgTmW1ch847dNpN34MKR9aPnSWl
WZknL75a7JUNwkHUvnuvlsYG/Vu1FkbQcnIOQHYHyQOusWEVBuTo1h0WoXkef7oKON9sJj4dwRHY
cAVULRibH1US6wMsEazn/fwdtHlU4/jxr4MNuVoN9rAeRdRv7vguqAKwk0Zk+6HdVqfBpll7F00y
KE5PiublKnUAujjhuJeupgtLWecVxBvIgWO3n1FOsQWpHj1vgbF81fbp1g7L4tS36XvXqviBozzp
5Qrasce56RiV7dPQ+uIoGsLk08m8N03p5C0/MzUBubkVboRT9Ltw6L8NUre7oc2KdZoSGD25rt6S
yE6hNy4WlXZAaBM15uG+43ctJImy7HeaaqsW+MK4J7GhArUbs3z4qhr7GEtcz655xURrOmN1LEjW
Y4kAL4ZVA7jpeEPi6a5czaTU1NuxI6E7YJHtPNWcYfA+zV5qXQcNIKQjGX1rDwPPDoWotxQ7WRt8
1wPUBE933M0ERJFR2ZQr0x+SkwT9tZ49tc+WYaKJN48yakBOX9Z75ifiWGEPWs0QM4gXw1hlBfUb
/w7zi91t2zi2Ls1QX+1hVEdjwgBOL/3mn8pHIp4cRbeoojuFq+WYpCbZZFblbWzVvFSZ3TxnOpHH
XLa0Eo38pq9q+H/sndeS40iWbX9lrN9RA8AhzWbuAwhqMoKhxQssIoVDa/31d4FZ3ZmV06Pex6qK
RRUgSIIO93P2Xts07sxEnmqn+KI6qbMue6PaOogTKFQ43YaKr/ZIdE+3z+l6FHVxSU1YbkOEmy/g
hIDBfI+kmbCfFLxFMjmLfiM6x/dp5ZhHqyP/luHjYlsTuIChkis9ZoiGEm+dmIn20y01ZF/UMDxi
aKd3aFZp0lXW5JnW0PBrTKZbQrUkxuEy9fBBijvFYbA19MbZBUBmVmWHo5G1skkrYjlyK6gwWH07
clBbAF1mLmmEkwtYkF6OD3sgvGHUCYjQOs5rik652o2st2H66oS4s4igZImpj+mNWmcfgZu/dyZF
kyl9bDJdf9L7Gbcp+kewHuVRN/uvrPlDH9NURs9iDm85W/mGpeenBlDJRuDa9ihrw1SQxn1tmuuZ
gfOhYDCaQudgMmnahKPxWVZT9Ize4NXRyrVmu/U3k3qnTJ6c3BGnrlPDs8GArKEpO+kd7QOHcsvO
zOdvQ1SEWBtSOleiN56D4I0V0WNGxei+kAk52GFy23apSicjmjZzGGIwHSKCASR41pxyuhIH00Nd
qvx82snE4111XhAMJsg7alKhJZs7PF7POlOgs8BWrkfqVssB4x6mMOnoBlXPidk1fpXU1ZuzWBGC
oRxvq6pQ7wYtf8VPV16movmed9DI9IHg42RQ7Jd50hdC3azcFBPej2SYjY3O0mvXdG7MBEppiBy4
dFCQiq2dBr6wQb+XlNhWEEgYq6wFVGC2VXKqUU8fgmimADjphxmLDH4eZLJ7lJwUutxU9UI9fxji
8SUolHFDZmNzCrThKJbSCHEHPbNtFnNZUU836OimG52hzFfGkapuNz0lnTQu/cSGPYNdqyqw5nXa
0oTuqv6B5LME7L7Kj2O5OZVB96C6e8NK1du0CMkyL7QnGQ5rW1ezt5ruyjYFU7EhC659sqtsz8Tf
7y3c7t46wKvM8QihBlSk8qGV09sA/+M5dLGBE0oEW9w30zY5ZTMyMjcz93YLfYpVvGORIBd2wId5
bRwgibe0pGP8DuDrOmu9veefb98u4Ps9/O/8w/l6jdZyC7fqaN7oF+cxfbG+Ug3WIbIP3iAw+ENy
oW3kk+zrRH60MrDorF1GYegAMPxXnAYG5zYaHtCxl7CKax/V7Nbw1+ub9c3bDc4y78PxtBWJeOtx
rW/MQ7Und+/SPzuv4jvYG2a9pQVYkHLOCo8oN+P7ql13Jq2PdZJtnM+RdtVO3afH6TJc9MfmrUa0
js8ETxTpjvWKwnXQ+DjBlHbTDVtq+bhXUYLgIFFvwimbVmYZPoZduWkAouGWolHZlU65A4TYb4O4
M7Di1+4qFpOyd4b8BttdceN04dtA6gs/VKLE8lR8JkwEPKazCmhQcnFkXpzSpB8+ihIYQDcqxXlC
cnfpBvV5lvmmGfr0hSuEdveFZI4ZpS9UkldmjQQhMcMKb7lhvIjeomIWM92M86PA8JGzEw8v9doi
xdifNpd28HFkHi4J4Krg4WLf4ausSpJnzWt8wHJxjfatwH0ervfZYUwdscT1E+txfbChth2CiuTm
683rtaTh0Oiy7KTRTjvQ+Top4Smjcruplvxld0ldvl777WZNd2Q3m70fL+G9P3KXQ1nB89Dol23G
1Lm/PjIHlrmKzJoKsZaRqBuLk02DcHN98JqjWy1xwsseDIOu/HJ/mdsU4fDg/AxtvibT/hbkfH0U
rM0y7HPOTnEta8trNjnn62AOqnl13XUzgrlv0NNdSa3EhtOVh6CRxXZq07o5qqVOsBJ4t9kkQ+q6
zaaJ8h/XfrsvrgA4aXVar+iTPs15FW5qW8fI1IRR63NCgwilVPmBlQ/pwdg60zyet+gYSdXWyVBH
e10e9CXw+ufF9T5p1yklveKoLJ/69YJ+LLXTyE24HK0R3A3JMCuhMur3ZgRla0nISZYXGmjv/9AO
/l8C3f8ggU5fZBW/CEz+Q/7cOeIA4N+yjH4Nn/vz7/4O+Hf+ACaraUhZbc2ymbT/BPyD6jfoVvwa
OifMP1hbCATlJq+OUBsJy59kf6H+wane1tBg4VexbPN/FTqn49T7qxobJZDpusueWUK4dJF+08JF
dlSZSYnZjKCkiCSq9r0zrBs3a2mD5mNwcDTdd6lhbrMRuVlMHpEcIVmZbajual0XLPNi+MDTJcEM
j3RsvnWDlja2Un6kY4FMQOu+jVmAXE1S0EkyIOGDHL73xTIdmsrb1Cbc1ZbJvGEdiRkb7JCcyNmu
u3UIjF7Er+pUbBLYdD7OB8dXa3tpPpNS3IrvNT+3zWjC3xkyuJMXFoPY7MrmPasoInPutTcTNT7K
217YfZGhCFetYzxY+div6ogan5BhQpYyLkg1mHcZFvGxK5MtrYnQo5yi7Kyl8xcnVNRmJc83MYp1
VwnSm0Qxk8toIlAxZupMET0GD4bFdNAy+UWpSVkzslY8tq2Idm0VvIUijm7cgmhPO5CR32o0b+wx
mE6xPQ80j3oVM322R+kK2SxvSPKpY4VgNxdNJnoDFUBsQ9uTsPotjX9gdyLcESOKBXJK27OO6WVy
YUuZSX+eGkjHBXW4LIiGSxrOD4615D3HSfLgqJ9jX+xRRvffavpKcxOwiOqouhOAt1K0gBkyBWK/
GvyKotpmKKD1UjXL/MTSn/PAMXxdmx61Mp+QAdRsqKig40423Z4+8EkmODrDMF5mmy+0FGBCizEp
9kt/z5yV9ORqFbpFNiwcgpeiov4QIWlIy7OnNrwxi9k9jtF9FqRHJzAqBj/yeFU2GGeVySIKIN+A
FQbDU1x4olSIUamTQ+Dq5IwJ3qQqtMOUcrq3HSlZGUZfepDhx3a5UMPhzwsGaIR7/7h5ffT6vOt9
/+zm9YHAILxsNI3T9ZaCm2CV9WOxquNukYb89TWu2yuvj1yvzqTtbSpp3f983etuGDG52d7cvVSi
yfC+/WVHr9s0OaqpqCCr+q937/q3179A9kJkgYqz4/oXPx+43pSxpDJyvfrL/v14pjI/mxYaVymT
CQrkP574y9XrE68vMwNvQQoP61vPihVEQfV0vWg0HTfo7KCVJGP1RFwReRU9dZZ+StqD6ZoJayA8
bdmJQlryy4WCgAkEHK1IPPCEiafGMv/jPppk2oYcLrsa3q5/c723c7COCEBZVAuNAzlkL7WaFutK
15koibhqdlN/IiPyHI1FzrqSQ0lTM+UU4LE7Xa8JvNZrciRq9Phje6QbfxjcYd6zkBvWoL89cgkz
T9V2gEXECU2xOCnLhWtG+omahtRF6XNqf8FLjrppeUhvdXhEhGEEtjIRFmfyUVu63PTlYJyktIzT
9Ro1iwBPxXS/qEQawRescGDNUAlOMiciOEAwib/v7/fZMJ9Ex7RtXJ4x1cGX2g0pJiViR2fAOpZZ
TnTBwGpYCxN6K8vnPo8hhIC4pAEZgkd24w1lZWivjUmPKHXU0/VZ1wsVmcSPm3T24m05JK+IDgsG
z/RjCKqMnEtqkKQ254fZhmznuOax0fkP3PMugy7capIKlpF/wcOFabyKs02uaiW8g+QZ3Cus1YpU
7QbHCDCCTMe+T2lNzNR2bcseTxPdwK2bFY9kzY2nYrkYYx1FrEbVBG/ceNLry9DP4kgwypIQGd6E
l2gwLNgHsF/UvjD3Y1SAXMzpLC4X/RjDxAIAjz5EW6f04Z0GjnVus8E+qhMcbUlxFvk76uv0NAdb
dUCBVFOv2tAbm0/KpM0nlQiOUxNnyX7GWwwc8M/7QfZUHnmxcD+Xp8XLkX+99llhiXQd6PbpflBA
CUSyYpxaesA5+V0ttQpg2YYKoa4lN1CFdKdF9Ox7Ig0IxWZP5KzEOybqKBMfiIXxEsaN0zSCDJyy
YWeAgi19sKRindPxAnKG+LAU5vP1wKoFC1krBKZK6yw9V0aRnecGYTFSpnpzvWkoTbMhJgwcozpl
Z0ychT/YBfx8mo5WE0gP5MwdFqNL3aWgq21AJEXS914iYSxC4Ur3XUKrDCDBQuKQ2q1togVHOfUS
sSbagQm9BTGo7fRlLjqi+ST/yiR3dpzm/GAsd04BFk5ZDwRiUu9eV61AlRgvzxkaJrHXaz/u/Hn7
+oexWoR/PvO3p19v6nw9G2zUt9eXtvXWBjoXQcZYNv3zD37Z9I+rOZP3JtBDwgT+sSfX17u+/JyB
CMBgEpQraUXQh37uxC/Pr/NGW+nIGVdSJTrEU5bF1fXCWdZaP28yja9R4v7lvuujXW+EW8OgDOFs
cZjqqzoAApBL+0Z0FWXtlLjKIOYHZ30Ck/pEoFH5KlRda7bfWbL15y7Ggp8AeWWB/2pixR95N/t0
xLVlGlh3FvO3T7V5i0K7h/mT2H45WvyFTjezNdL1OEcsiNN02mel9qK49d7SaW5gQof261Bq0yQZ
OeV9b+W7kBzvVsMUjn+D96yEtwolqi4xYLaICMKsBsqFxGEF4/TakuSYIxcmWUOb4eGnaC+joN0R
SNTYQeFr2sGNG9RPg1PtKX7S7WYJ3LRsvqCxbtl0sk2pvw55TAEmjO0N9oEMfczZ1iuUcm3ziH8E
s/9L2Hejx3m5JZoUYshgVCMkFecmRoCdJCEUqUx5z8qsR2VO80uOzq4KEx0plJb5wOaQT2OROHWo
Z3GrcvZUYZ1phdbzte/pR3de3jcuJaS+WUGDilZmEewTQA5MUcxoHVTjHnML1cwohKxSWQFqiVhn
Iin2odlPnqGq41qrGsWDygCwrmlHr0Jw4EfNABGHGViw1FETYd8pfA911MS7az5KlkiV30hDPzsM
l9T49KPsm30ymdtOIv9KxNdoEVhl6oOlgRdB23CeFAEsIGteqdYhBwuMfh2huUwmDAhBmtV7gOqp
HynKghVPHksdWeM4U4RqZ+tdzr3EWV03m4HDk7mYdZlAA59oOb/nz3ZH1M6clttBKRoER3igr1S/
0f4cbMriOujWBDHztrRGT7jgC6miDL4+KEwqRuBk8L159+U7ua2h755tZ7iUdhmsg45wGQ2u+Dwk
O/rN5SolKB6UzguutG9hR9Zt0VS+HQDsjTpr7xI2zycmznUuR089agAZzy2HYxu5KhIQl0VDSvmq
INY0hWhO/mP9BHQodDPptcV3G+YPRIFOPaIrHYb8o8Bo7TdqsauB8VIqak9ubJ3UsgvPwFq3bs0n
CKVlhSAZWyMQnZ5u51FEPe08ep+VJt7HeZruLNHAsU/qczRwLNHV3GG5huHRcoA6pXpbK/1D1h3Q
tmnIli2mz7MJ8ipARmkZy5jsPrmh0q0rshsgngXABkW6jajoCsETVdMpvDDOlCV1QvqJHE/JYJP0
aLnb0OT/LhBQXT4RfPtsxDU/qUDu+loVpInou7CzIhhNGOhy+yynvPKJ1UZ5kq4LrSAaiX00Kbnm
psSYSxREJuNu14lhp4GVEQGzbAJbfKHuesrEz67ZPtG/+RgtvHVY5CXwUF0Q0XtTCcPylJZhxcRr
QiBsKHHmQUZFym2viTx5GhuBpaKBEFymsNfrKtnS9bFiPts5BxSlD1szFyh6iJFYinXGMU5uLTKg
vCoMHZSsREyUZA6NiJRZHIGZduVrQGV7PzTj60BAHNrm9iakxX6CavXmtBCuARuQQUVuEYpbfWeN
rvIxhnW6yVGWBRAc/Wxiv2MkMyuzyqJ1RjhYBj9tY8rk2UzJ49LDIlrpZUjOicvn003TehKxgsKi
BqerhqUfOVJfw/o/L1Mc2jgry0zTLe7U1oN7ibeexlMh5SKTmGaac8qZVkUUMOwnSr/R2gLJ+iDv
6dM5tK970K42x6NC57OfTICDml2g+USuy0w+H+1kNX44Ms89DFHuzmQMUWKd1Jgc8iqxA5OX6xT1
gtrdO+p36OXBLrIziolSYoZIKt57F99qqDJZhPPR6to2b9JsM5FK7Ct8G7E5yJWIyq/SPMXtpyMg
HBo4E3wSxd9ZsYKcAnFHjw8rqxPSvmRqR6Bu6VIfDgqOYNGfa5twoxjtBcFBbLVRxVnrMo9wxZ6k
lZnmbDLch7P9hgyHUqFBnnu2jHjErReHtopftbxu12lAXZv50yyrZEnZCBevVsbADnwY3+varEGv
0W/8KruDMwfBA/U/OPGXjIgx0t+kQyq28Z24kmsxvNvRw0InZB0YqYbQc9/E4pNLSbSwFaBrSh0f
JjRx9FoYmqu3OuekZLTt9zLCzpHxQaMQ63U/XJajoY6pTqF3OqfRI9xvVhZZdhFLmkmkZl8CjTOg
SxNaq+HOVybs3AEQIrn19IvNOwlFTNCbMbDH06XqsA4B6wOXn6+yBo2Plqs3HAUnomZv1ci5z4fk
LNV7OXRnlf4lRCMFLZWsyYFJGU5U403q6TMekN1sabHnjohFUwC5c0+AmjX0255IDVaelUkERW6S
ZAx9EtYCbmoUY5gGSQ0luvndyLp2tVREY61ZuqlfdNKb/M4YWowS0TGwiaZVGxckbLGqEkFB1bqQ
d7DqFMjBdezYnjFp5eZSOgXC4Mp6yB31LsmX2LAwHEBgNl/TXO5QaKEJH80v1hyq94byzcn6XYcl
+H6szMibWQ1ZBG6gFt6VZv9ax0wsHOr/umTmn5G+iYdjpSRV72WhZIo8g8paIjQQVxbIZyb0tP5c
Rt+GynizWuomDCIj8r0gAdrK04PgmC6E9lTqfIkAsV0SZWn7Jrlv9Qy75WJxyZxxBSsHfFgcvtkR
fhQUg54YKWzpIn8Mc4o28qnM5q/hXCbrxJi6DQa21xmrzK4Il3yi+bYo+F5J7QN9XKiUxMf3lm4P
ENUJ3wMl45BIk6pdaTL/YuWzX8d0/Uu2quyAtL8jKUp8s13Q4D3U67hG6hJHCDGQMWWJQTyYMc03
fVDDJ0mKd3hotGiT+2lAeGGiEI1azJz9VG/bqTapxMknJ6Yhcp1y6QgXPaPmBK3FrE7TZe07my4B
E65zsCu5xQpGFd48C6ijRDGDQ3DNflNZVrVxZbRxE0BZxFes4LRH67qZX8iQK73eYgk0ItciQMS9
nZwJ4BGp7z2x0xFKeNwWbuBVtTtvR1DR2JuCCx7q22n4boq23oyZkkPLSoyNM6PjJo7ppaP5BoPW
eMg79XkKa7F1QpbwcXdG3iaOUhzQVgz79ySZaX5ZRKvhLyHv0jnq44BZVMcjMRnVK6GcFNpN+5vS
Ft8k8SgLwsv1ypCY3LAp4nWY6QUI5ZuCuB3Q25Q6FDdAEG6w+gydaG84e6N0nJ0jUfqTizxjKBra
U30XN7PqRxFI99Qp5ks3G4ToEERlV6RhFOBUj1UZPu2EWryX1lrOqdgrQ3yJDAm+kciJVYbCIHfp
fBBoaCCRW6TATRswvw52um3I20Fgsyv7VZPV1kPUGd917NLeGEmTLh8AAobiHr6h2pyY1xWJ9hky
aepw9MCNIdk+xvjopSxKNwDMx/nc4Xuo+PXj92uoO/DWp3jcDp39kgQus2s96/0Oa8A6EScN4lAG
P+ZQzPW4zrMh2uMdPYMffsqLCmHL7NReTbyyb1vZm2JOD23fRJxpKzrObv1GMdzaY8uNsfwm+peO
yoxv6nO0b4X+PEzVsaZT62u1cAhguk016HnAIzjrdkc37jgpKvLcypLQoR5lFj53D9y8sRZlRZIS
3eo4KMgxcP1ptEgQLybYJui9vb669Hp4r7pG5jt0vlb52D6q8kRMaQ8HBTNUM87rTNf49HXFRIsN
l1RmUOSMcWEtYe2iVPrSBMQNtbBlEpMVDjKLG7uhEohP9NbKVLLNUuz20ryYhns0s/ashewOk6oz
nxMI7eBWDzFJW63zMo0NjsqieS7d4T4pjedKdMx4W2IfcyW5TzWQqmE5met0rUWY5cP3dAh79IJp
7ycxqGeLbPBUbKdxAH0TOLtSCc+qU9nHuYst3yvxOR4aB+eRjo2vyVH66eTUAlvxrNrcV1pPSECX
36QNasZltChLALRSBGLXUOUPN0Ovv2KniVfBgOC+FPrNmINh6cNEMJWWztpV9K8lKuYjiyBgmBT/
S1pX7mwWMPj29cjm7LA8KoRW4GakrYvm8Lmndv1ihcgyRuHMtOs8dFP5V5E+dFUC51FKZ9s6yX2k
g9Ceajj3dEoNv5TfSOEaTpXscLx3qy4uR1+1oTM7pcPiC53jGm1BzreYZxsc47sx46RI3BOzoqWE
1ZLkmmRrVj3WKmFObGSklFUWCV3dWOyChuKCxdABoCpZ9aFOPlZwK23jnMROv+FIJiZ+HB51hMq1
0zirYIJUlLrKo+3KBmRfwWK62RfIRdyZqNGx3Q9xtkPTcnQKMJE9rFBOrQuv37KRshod2VI1HdxB
N5nmUyJFTW1vWVbuCRT4Hqh9uouQfjOSI4nIsQjh5WbyMbuHqptRJSIv2PacC9dul4yrykUk3BXt
Y9w0+qEJWfSAqdaOWV/jRMGEbKhk1EkkgRiCNqg5HzVLYLKuWsImoL3IfiGcdcSFTzg9vMW8jyzV
bwJO75196Lsm39jRxCR44ZSmHFAaOWAwQioIrSaSt8jI1phMOQWWMTpgzFSYYGiDc7Ykelj18GJ/
s1U9Qqkt36J45yB95WRnxJuwM9+RzDJ+wEXVkgCxs21/TLJMVw4JyO0Ao7hDheFSb15JNOwrMuk5
Y+Es5RNjaSMsb5qHXT9aj3UA94nYYlQhLfFWJkN/icJCIm48BrnzLIO64zPOqdYsxGXRsXhWcx3g
eInIrQnvCLFEBYV4e1TVajVX74KStdY81ykWDBB1xXmOlImv6DWZQlaztfJZU6TQ1FGcGq3CVziD
1ZAbJ6vseyWF2kP1/dDmY0kZcAooQxjf3Fk+Tw34/yzER8tvCMewWGQDTbb4rZ7n6gYUkDwTB1Zc
MG1Vm5m5+Tqvn4mYR+UzU8ixlXTTGpj2UphgkKFREGSx41ezGmz7IXsUMujWY8u0VFfzF5r0p3CG
qTInM9houtu6us5pGpVTehfyjVHjjjnPX8TAFLpVqUGMxEd3rnVnVPF3JOy3fdY/osi018TB0vZu
Aanzq4xZcPVr8dGAWMGoZuEqiFiQzsKqV8YUPaaszPbgCO4h2hxye9xGjn6u1SDe0v8jYQwZZByh
FRLZhubkM1VRbJFGe98uP1Lqkf7EehEti3EY4OEdB9tLPgEsL4eagah0mGjTicDdRChW447k6C40
toTI7Rxir2i/Q1l2W45Ml5bqVrWHzRAbz4MlCXYzG1Zl4fx9HhCztorBDx9VXfUlkP1WhMPDghzu
5PjVnLtxG+JJr50Kuw4xfwjJYCKKBRkeuN/BSJCXXZnvs0g1Ym5jZCZpM61ontxyWLTrbEJyhDoC
f2yGNrdZzo7OpFxUGrOeW32C9UdoVz4KDF2bKMB+1+GsrpvkTlWNxyEdl+TGJqNmb79UekIT0sgn
L9PWNsToVTR/agbMhpGsvLB2UY6aLBVlbegeSNQ1kcbxCRkKFsaRlc5Q3BJjFvC7dnGWDpifS5G+
1kKU67DUBKpfo/E0naotNRYSTnPX3WUd9ikVH720p72obabWqh9L46up2I912t2mCkTRIhk/coDh
njaRZGkJRM5tc6Y86WMpTXdK9tA3nzGqdKCl4h0vBLY8eq9a1GHsVxt1b41fmWPGD7ZFt5Ggdfxl
xb7riWXi42ZRPhCzGq8T02TRFnVMn6mCefhKmqUr+m3ul4wMA9GSzYy8ahoqL/kFW6rrhbiGfaAN
7BojdgkmCrdsoe3MmLefquJrIrt8g5DjawtpbhdWHVw91JP+1AU0rpheejaDpzcq0MdSBjRfaRXq
kjKHslWQM4DcXrWmmhwV5odo0belI7f8gDwtHrqDm0bRHg/wxolwcCcpOvC4mp6mFvs9/Xp4CyTe
tVGFArSPSUoz6EEVTrUNO/a4MGcSJXMtOhnKuYHmxfQ6uzXi5jTlFA9rO0EIR+n4IHqqL414KVDp
rUmpov9gAfth+mripIUWbEAaH0AOaPaOXwxVgza5c3HDoPyra/T6LWCBTNlUsbaorl1sG5p7aVP1
zTLVfqVh8e77wj0J6ymN0GSlzbI8irEK5WrnMz5tMzX/YGV1ntW9PivO7VC5NyPKN98dlfe2pBbW
UynYTk4mViJtzgren9WIHWk9meS5FQDqSf286fOvEdo/zxz2esN5sxGEh4Dl4HRifImsLvPD4kGk
l6GbMIwECMLLQLbrUgFwpORGQBzVBAmYKoOi3DtiNzSQHWqtgfuUkJQ7ltTN1YtDtXSbE5HDATUw
qU/FOTKsR/TDW9NpO4wrKfnE/WwDm0TCCu6HFfTJCih3ItEufFFqd7kzHc0YjWqJdnwfpeNZB6FH
WhalRzMqVqpaUo1GSNiM0VpE+d2c6B/0pnTPhq08jZusRu6mJRFV6AGPYaR+1qEr7xmbYfgGFFFc
Gv1LGNsmZaG0JuYtcuz0EmXYwPCrYCbHyN9J8nGUbK/NWIV00V/o/Dd0cWCux7HGrAHl42ZKKVT3
VcJvMYe/P/YvpEK267lN+ICTDg1hC3m6akPg1dQgdA5qNLersEqjPbmc55bY8gAMXtAY/as9WVtF
7YdL1GCmN6xW2UwqOWpjL+F14ZraFuQ8HQaiE1e0B7otZ3HKn834YXMk0JDYtWrYc3w06B2MVK4s
/WSCa/DkVDx1S5/oKpvqFt2VmUEs/yGjut6+PlIvqqqfz7n+iSMVJ/Guz7ne/vnsn/dFdLGxRkQq
PwW2kMOlnlfZHKcbxdEfftnMj1f9p5t0UsDk6tTo/o8nXbfO2XDJ81t2+JetLPo9ACsxszS8YGEQ
7PrEkUx4l7f4c/9+bCdHcQdJ2YVftrzj68N13ZGxRf7071u+3v7xxOs7aRzzI0R4vb5uOqT0xBb+
8So/X+r6wV1vhlkeEnaIS/d68+cnqppavo2Edoxq5SkAJE63kVplFJfvABNwM6sWeRtyqCne9aHX
pworl54z5khyLYoaTro6vtusZ1HMnPnuBnaN6jsjOcSxINBDhfUnWyph2PieUka4uNV9Q5NfWPJj
BSziCoV5N5A+MTHMZymob9r3cGWUoIv9cSI73srzJ7erdpNAz2KiKe8/+xQdujln7crskhtVpQyZ
TVBGJsUGIy9PaJOPfRV/WVoY9aQsc4XyXIr5g5QEYnEq8zToxtZFSwINBwb4hlCGG5Gh9U1ngN8i
loNPfkS8ZFl5QxZcVMGAGtsoBARpdqyPMPrPpY30jwmgewvZjpprv6B/oBPE7gH2QraOhNGuImvb
0Yv38jQ8j9Hcrywro9Gd6cehzT6xrxd+QYtLlPZaqvgHXdE8tTmoOJnQrrE5aD2RjntObDuldLYU
0rAOW9OHoJY3DcorOh2FoNPxhDRnRXQa614H+LoZ1duSvI11GIoNotA3ZDmsHNpNAJEEgRdZHWMT
rKOhpmVulM9Zan0tBjH6fTV9HewMNlJiMHCLovdiyTkQ23C27ufXUOqPRcr0tmQkw8BSEhnz0qlU
QUcC42B+67oarVAym7shAb6da1BBnJoGehzNJbojZ1upaL3hCgRBpPlkKIPxEHCKupbRtE9ZbnS2
pu3bwXC9Weleq4F8AdtIHoeAeYVVxiuaPW8z2DAKaTbtKLxzvuzSz4mTGvSNBaeP3VWLrAHNqe5H
BuQASpwV8SG4AenKZ3N+wzCGyRfxgtkqyirOTHa+cgFqBnew4kx6ZAiKx8Z6HkgVgjNkAc5Iq007
bXiUNhOsdIThxW07u8/NXB7ArHxkYwSagK6lEQIIG5Fcm1pqoOWxIXwvmiertJsfYs3/FG73O6GS
Pq6l4xcyHDCVFoqTBTn6C+gxDIwpjTqKU/BbhZf1inuwEzoLkZZeUhV1R2QEjyaeCeKZczL/2jDY
gK20tllH3K8i9k2tb+mhgGWQsjtqmeLeGePkjaGd3SYcCIXdPDAUyP9mx39n3V133FI5HAABC4u6
/193fI7y2pqo0e5pBCd7xTKRa1DO80boG/A0yUtqgI+UAGVuzTgkUE2QpfGLdPOfkQEXteMvPO5l
H6h/8N8ihXSY5f11H6Iqiq0xzOBjde10izlmn2hxuGfmp61cMGC7AoQOpsQHB5zROerUAzg5qCH/
DVDyd8D2dT+Apbn4TlVHs6zfiMJJMU1GndgSXXqAGwRf735xSjQqg+DQxK/9jGS5SK1HzZHkqifa
uIsotvQlyv2gUc6921YnJvTeFVQmEcxwvko5oxMlsDYkwzSKUO0cEGgWGCbmyqE5l0pD2KZNPxzO
KmmZSKjXRaR9WE7f70ZcSIlb2KfrBXHa9qlN59f/+uP/J8cubBu4lWAwFrq4vXw9vxy7ndo6pNKF
cm9pOuBC7OjkfpEYokl7U2JqCI0Zl1k1sLbEc2Pq5Z4cQvr76cy0fTzlmSSOTx2MnWZm/R6mFy5T
GeKBLYN+i39ex0w9PHQBdubrnv+fRPp/IpGGIghD71//37/9GKT+g0T65tvwLx7EBgLnviR/EUn/
+Ms/RdKW+APBM3xzXQCzM66q5+Fb0/773xTL/QNlskUYLox+W6NE+7d/yYu6Df/9b4bzB9nVtrnQ
MUkHoBj8D620YfwB0tmCbs1klQRhof3t7/v451jQ/Hb71xyH37mBjAkaL+QgKNQ1A+H1b79JSDKl
HWtOszPARcbNoYur7+nCpg5tLJ2KqR9ZebxPZvLOIuuYTJbFaNqq9MTLt8qhQZCVSbV1lzOskibl
epLWRS50sSQmishySQ2rsFvnNCxXjYrOwB6BdzmuNyFQ/HG8/qdnid8JsbwZTEsOcFjg0zYI8N8g
iJnT1ywbSTgtOv27hETFgrCKqCQhrzAdEW1EYh7tFi0ZS4613bmd54x1sFLpN4Y6GbIFlehfDop/
Nvj+BmZcoiccU7OAgvPzNzTx268/+/+EnVdz48x2Rf+L31GF0GgAr8xBpEhJVHpBzSggA40cfr0X
+LnK17dc9otqRoEJQOP0OXuvbUSlwUgiQXrgoEDVFfHv41ujK7nVSZ3pZPmGPFzce46jtskGv96X
bfUtpJrWExvFrZ4CQdCl/1UP1u3/eXX/xvjl1RkmdyXBdMVBNP/vn5hJh73N0E3tjIA9JFJGhs5k
+OK6OoZl/mKQQMOktlIbAubD9WBbMRvqAeSKWe5Do/x/yY//Bp3n9ZC+YDumdImDMfjH/1wrVZxa
TWkrbWsbbg6Qkl4zwdFLgo8jFnAkEeKc1f1XnqfVacIKuyzG6fX//kxMTv7/ecMEIyp4brpnvA54
M/+OlVaqqyauG3JgzXxV0LZc+zFpMmnN4EviRvHnUXBXN1sSXQc4yPEzPYUUqVQ0zeYmBh2V/oF6
flMOKtu17qDYrCL7de2Xak5KyXHSrQLT3aved7dJqL/S921WKBBeegQfCyMQOs0dEOnSCU+RZ23r
mGlNJ1AdEL7z3VVMhJrc35ZeQKadXe20FtsyJl+QrMQHB9nVT3geHNYmtcXPNHEEPSsGNMnjBVFf
Lti+NWxROkqoDjV8WxRflhrYlaW/RUov3PD804ztR0f5gxmcfPgOqR3InQaKkN8uh3HDJM/aVy3p
YQbuuaZiSIaZfEBQewUUpPUemhpBN8pMfxtCPw9BIYMl1RnMNLp3gihrPsKQAWb+kcUdp9jMyyoS
h6QiAlr7EBVMpEqQYhgOtdBZukYTbgILCQ0BwiOSIuM4AOVCqd9i7ssgZBNOz1bBWU/lnPI+lv0O
Lyeg0/C9dvJ4WRpzh77Zl2OK7mROc69I4tZlVTLfAiJI38XfkFm776qSyw45V0j4WKvTiapsIoDx
o754+dxvhh3QdjqdRdWCG9CG9SjFD+xAc3n/SLPZelwJVBg0Bf4osi52DsIBdjOPep68VhHUBxxN
xQofyWursl+thuBbNYdcRuLQvRPLHlzqCa8WutR12jfdyhjw1etJD89kVk4lEqYEhNan0IK6Ru35
ixsM7YgeXNq0YtNkNs8OTVl0WO6RCw6KMTmJq4EOeTpwmAMTZcFUN3gTCU+EabCdgvYUmVHwZhgN
eD55uafYpjnulGr+gMPsGlQ4EPH4eluSHV9JHfgphX6OEmOlewpcCVm5TTLhjqiyTxqEsP386LuB
yLVoGSIs0iEbYRUy/Ei98/2Ix5X7xNrJfBnDhSdpiE+g1VLOU3aBS/z41Yp5C2JKlvK177vovumZ
EYVpAnQhZc0ndIkux0aZGXBL095B9WCQxMQadNyaruI8TvC1ZcGEPxhtIjgw8dj+Ce8QiQI6Izei
fo85m9VVM2VXzyph8sd2vHezkzPT1oHdbGhbfsaepFVt4csPFImcicO1bxb5s5t7y1qM4S4JR4Tr
jnkJjPHYd/Y7dlo4VWPLJMZtvl1GCYSy8sboqkDvtCDp6la4IZWHhqOjPyFdzzZGaOTLYQDqqcQ4
XCqN34+N+QrB+WDlOUO7iJTfIjygfkSnmc0nBziIJk82smSBUNFNFUPFzoz2LlA+PkbnT8M8tspA
UjU4vh5K1TygD0mIsqxefMd7T82mXGDwHDDiMckNWW2t0Cb7hTWDUEVFKrjvfNzfADCnL7tGUIZx
VODJRQQL8YRITybGTV+sILJthwlWqJsCnLAC5AjSPiZpf1YJ8c0wPDCT1znyx24DxkjsU+FsZe/b
PK2aJZqznz255TQUWif5HTS+OQTMTPC4TwedzoYlce3HynuoeDqXcDyes2N+5lYoSeeaujGiq9lq
N5sodYdJ9C7kSTzQHNxujcjgQ8W+jRohRhqJqjlZ223D4j3ax9iSc0QyiZWazbw0ZuLR9c/Cb+LL
MOJ/RO1kr/GGoZuIklfXmYYVdikOjsjyVT45BtJLjpxHQujSDYkA0gdGD0rmL+jS76uCbUzkysFW
CXyPs6FElBGn/vG+tLPS0Qgyf5GyX2QJaajUOWMSKz3KftAWocMCThunqgDq5JNc2MU8+IyLaE1D
72FKimsp05CzXZ7vC/HUNdif2WDcT8zRZWQHa+RznNcqFDDvbVemq6FzViQpkk4hxm0CDIXWEiuB
rp+4hhi3yIJ2Eq5fe04dDwh0Kaac+VsVfmhRtx3r9i9HEfGmz+9U6EtXkSQrruacNwbKvT6V8DtA
LUJaNrY9A/ZlZ6srIKmMdmFZ4RAFNdtC9+muSvAUuBGzZWEByWdykicu+fIEe6N8oLVV8tm29Sax
1Zs7JpCp5xcWGlO2zHr8NAXI71g70YBmueJ6Xvi0LZMg3BNZMRxRIpklTbORXh7J5qSh6c66hl6L
UOwNLW2GoZb/mEzqloDI3tJJbEFSwUnx60+SwW38gNPzFFjJEv+DzmRAnWicWSsD6uwI6XOeuR7c
DEpK3SJvIixhtqxYK00DxeeQPVkk05/UbAfo8YKxDNHMS6NdySp7o7PIe9B5MHSLe6+Ur11cNQsy
Ay0GRjqdvhKFyTA/ic6zkbnyJLial/SY7U3VPiZmQyIgGaxr1Z+8Ibj0ttVxp6jKM5PG3EPaQD1P
nEQx+CuT9OgFBC2C2GhS0xNsPiOzSlePg8ytVS28et/E85r9mZbGxvHEc4aGl97ZQzAwnULuHS3q
uDyLumTakL6S/vEYViPGd8uGMdG1r8QAfRkewL4QtVQXoQjz7OINsuKKnl5MAJI85W5xC5qmohM/
AC0yxaqouksuO5D9RcxbV+mFBKRso5KdA95u4Zr0bYjEnGHK4b5uyQ+DArukkYfcX8X2IqOiWavc
3tcB5qlWoss0KSZSVcNySox0hcjN3fXr1P5qQ5oNwofP6aU1bcRilkbN8YaUejaZLohTRqQ6SXht
JsTtVeHujSZ+Qt8OqsE0dFIlQE0WcYC0Pd+z4VsUQrvdH9A19XQFcwniD8IG9o3coZXZAS01kbHJ
9rFPoqcEpXuVimvKbnE1MGemWeh/eTYsw1xmcOtZitdTBHyRHeOmw4t1G1vM2ALAQxfKd3pJPj0u
BZSiAquhkZ3QIeXY2rAi1pMxxotM1wZgLfggPRIWmUCjC0g0C347cU4JGU7euJSxmsvAmfTl71LT
fdGAaxy0sMY/EB8L135y2a3YDVdqFYbRtvGYY6FSgHKLAD50opsMEkbpGrdj0zB7ckyTZSmALzlj
/xI28QtXMFhjkpB0iAS9FZtrs3KQl1BYsYAQr+AX04aUbYAq3tokRX3J1JOcirw4s0l6NmhOgbKk
PJ007OVclAvwmO+jQ2P4Xq4Aic74VIZLEjvmptLjHDMIlDUzjcMFJL4AW1o9sUcpuAsOlUAQUT8E
ljmdmCSsQh/0K1SoBWdoe+H0O6fwVETyaLqavfcSBMjiGdSPybCYCLQeOkEs9fNU0GUvSvJ6iFw/
OrDJOJblsPBIHI3pSS6zCAdE5+YzWwKmbdaOxdrRog3udgYMRiwX1sjmOWwph1ppXZkaY4cdDesA
KBgaReZbC8bW1EoaX1pVLLohEmg8Mzjq5pXsDvjQgUsAJAqWkO9IgFsLJ2XQBlpnWtdzQdvVD2Ey
xWs2IL9GaiRLudEbumBx1pvYh1uYG6DVJemtOqW1jhSZKR0oT7YgDCjzPzNPap9Pl0p0mG+k9+S3
Fk5WY7BYQKH9kT4BSoh38AQIIkZsfG39ukDiyHPjZn6OYttFtzi9OjXu3hEsXkBP3wkhDKZcBYGB
PiSe+ECSgj8TeQM1CAVPXcfe1grsowa5MqryF5SfA9guG/EYX1pHsQ+wEf6E2g/wSuqF8StEiyrK
gOM4F5j3j/V+VOoqzbPlaJXASNb1XIGmgkh12E48j5sieplvacTCWItJRKcQpehmnA+uEbraBsFD
XqqNRfrl0kztHzMCMC0nJRZN1+7udzppD48ocv4MFmWjr7/eNwFz0YIQ6KQhXl2YNFu2Q2Bzj7Fy
pHsYwgH+UoeTAwE9sH8E4i2Xpl8u0XO8mooypy2vETMWCAgQifxiU8BjXBua2hlD82Zp1l89t1us
woMCscYFDLof0dJcvs1lsRnaxiKPzLcCmtpyapH7BwMwCFnE5pa0K+wqIb4ew9mOFsYCtHezFEit
Bz22T4WM3xh12Ishnp5aKawDsLefYTdGw2sbdBgjNLYrygso+/1yPlHPso1/w4o8Ry1HPZcVIFOm
zFymrguCWz5wzXL1BKTcZXb6G1Vu89C30SZ3qBNUpd90HnTEqARCuGmRydvFpsVNjSohd5kPD8ah
6dItIWOENgeUd/mImcphZtGSiboxVB1sUt7IqoYDsqoSli/G2b3ZQd+gOUp1DhqsKrk4SzMNj/CH
8J8ockcLmUECxfy/d3yMAKJEuIY3rNqiQdcWUcI2MsH7aVlBwzkPjol79SnPqNr9UpsLZFLATfYk
k2A30ymeqrbhIFZl9AmzF3mFgxolT5bI3OoTlqJzHEyv6J7XBFTkoInTeO05gu27ferIhCz9fWbg
reBjNUHaVKhCVVyTBGC8D5JxYYl6gErcPSakhBNl5q1DlAqkTLXfpdK6VRCWYjUQ3sOyb+2BbWnO
5xSDim8C4ALQUQjtnY3RBWMlR0TmoYOodqx59ayS8jUepftGbNkJD+YOeWF+a/v6wQxkv8fXhUDG
A9jlkZwbNelRmNigfFxwCU6BZdJmn2IC+hw4+HbyUDz6kNaWsdHutC5/M4PpiwJcMqKidNNa+xzI
udswNPaqeFUaTcFZ0xCEoXqESXQg2cgEeIZJSYIwzxRytCI0TimAZ7o/myKgZo4CC9NmGz0XuIth
Z/HAFiNPdxtzlVyyxY/G2OLSKB8pgpvr8GfsmlKo06CWQoJp2GZsIuM+EIgZwQjzyD1qok5UD1bn
vhqjl0M4o4/h9PPpQjcAPdVRRHq3ljWXM9N4BkWWw5naT0glEKjp+FjGjGV5GMgupYm2rDWNeig1
FjQO7B0JO3sUFNnK7z1nNWr1UcSqXxrWGyR3AFpD8Q7l6xzFJnCEGj1fx5qk5uL//kIz4osB8cOa
wkAVLpI0+SWDkMvbURf3bh2xQwIfvOlJkfGx4W3eRCOrhTNvOJGKHrS66fa2Pm46q3QpgEZ2LSBj
BfJCL4e/pjllskYWvhxB7q7uz+nLId8ZYzEf4Q6/4RyqRplfgsZGDk6sTZNCie+9ZVs1/S6vuydF
6ERnNn9N75TbTv8QynbPHC/dDMWcPt5LIiNQ/M2rNFr8WrbsVEOxGhM0xCCSHHdPmEuwJXPbBUY4
9Iioq37lW+Ff2hzEMIieJx19hjX++C0y4MxzP0l4b8B+q829RWCKACQ+o8C1PXGR1451KA32H8zk
snWZBRuhg4f3LJRrpSKoZ2yea3tWvGUBrYPKgkFsHApDJ+Mk8Qv2igh3rVRuirZlk4K+ZV+tTODv
SCB9aBIGDuV62OaxViyhdFzyUoYQ0ok6VOA5wmz4C1y7PkRafdVbuH60RV4CozgVOm1UXTjsAczf
nhLgUMfPWBfyLc5W78GlgsIr9dpw1EXL3bmhcuU50ejnTXqKG+D2ErhPVwDlqqYwWhX6uIPQyda1
n54Jko4RUbMoFgRMGO6jSyr3SxHOgsmyn/glxeEwB5dTrYCLSO/RwJaE/Hld6cnX/V7ST1zE0EYg
kfRfY8+NpfaFvpROzPT3ls/47UEoRbPM/rn3KoqEqbPd+mj9WewqOjlqvgFRd394fv8w1jJdchS5
3urkty7xAWJjB7FfZ38b1O72N2fY7/0XhBETA+F4f5spZW1lc80MnpDkjCvW5mxYTCo/STWYAIr0
tWqqLxQSwExYC3p9fG3CtlrE3ft9GaK5bK/Y07+lgk3l1NLGQtq2gejeY7zjL+7f97JPQwxiK23u
QZkASwrocRM3PSS5/KwJFhhEbOmS1LnfSUf6BXxpbdrx9v6jHlnyBoV7UlsIltllUfDBI6tL88ny
9XTDuB54tl0eYn2uyx3Wyonk1iHTd9RwT2PkWger5+UFgYIjvK4zOklTm0ZnoHZYL2L26KSuf+oa
p65puiDWgOh7GbdR6fVrvYNeppzWeKkz+hdpL5FSFecUdoAfT/Wxz0uNrhobnDLH0RjxmU6EaCA+
SeQ//SJA5ayC4RIqq3ZVzpAuo9B6zUNLHMy6d5YejZxlhdSsJJ1563X9F5Zm0pDosK2hf/+IoMZv
IR5q4fqzL4/ImjQxNhj1oZb1Csq9oIvrpGHzpgmf5PZcnO5fWIMvyoJvwduHAd+wjhPutWix7Syn
hJpCUHMs4oIuTZzhtpqynl67V6zmc0i6M8o52JkF7R0bOcB9zeTZH0pbHlDea47EycieivqGfkes
vdlpZLAjJ9YRSC3cczUxgLJfTaGzR8NnsW67+JjZolhX5XDSe3VAO2ivykEbNzG5gRtXzeup20FP
Zt/R6Ei5cc8sc8NY3vtONeWumLK/Th9ZC6PGmdA0j1mSfBr4e0+UWRuj/AI7qH8kXofxG2i0tL1V
kuLhtH3zl898VRstmxt0TjyvQuOA3Fb3dRpoJo2t0TR3DCX2INSnXeAFzyRVpzR/lIbMjWZfo1Di
ImPRWL52SGGgjLPQYGlCcKewck/JcRrlrfXFWZnvds73Qq0noSf8sQ0NjLLZ7ewc/nwVDQTKl7TM
k/DHLJJjVzg323/mbom6xQGLBO16PU7D1k1I3TBwWNRzFJLU4x8icb6iVwn3nL2yd83YB7AerBjb
4W4eDlj6ca2mn5SfRwKjiO3z/KMS/xg/+5WMCMUogOERkXnr2b8mtmipyMi1ml8DOPwbORZLQwZX
aNHT0mUfUeV0DycJ2MeMP3sm5Vjmg5+4LD9Lbtde8Bm01Vlzs33vZR+KjKiUN6CSbC9NeYGz/iCy
5CUj6o7rvKDiz4+my1GgL3vt+0NT+O0scrtyy97ZTfkp0/JsZNlxlMWnRLu19DXefXVmwnrT1LDz
4/RqcD9auBEif/ywNcr2+SYnWV4gtRoFXr7c+rD0eBnkM01T3qAwnJH1bsLYuymlQa1wMO9LYmJK
J1m1ASXhEGv7eVfcRNyHdcxefZkcI483yuuaJv6edzkN2THpXxpLeyp83Pe2fYtj3ktYhXRlGPAO
7rVR7i0N8iOIx5s0eNeUFqtM17e+WcIWxI5ImY/V4w+r3qPr4Ot3GKLqEZLswA9/nKFEkh84b2Hm
7FuCcnvFoe78x5QuaZUNu8a13/yIm7zputfKsG8EPXI7tD2AMnSeRk/ewhlOGgt6CQLufVfIZaUa
DqbUbhCZjpkT/QiHR+3RKOlWBD0+KW/eiu37ubGDH8zGBgDGHCG1PNJvs/uSkMf8GHJLLf3+I4wf
C7DBteFeYVt+1jg88gxlMCb8q1aVq6YEtk18L7B7sTWy5AFV0VXa6n3APodA/6coIB84omvRprF8
NtlxQAUF1N2+1jBSe6F9i6E9JLCTO9FXCwkyZOS0yePPAtjX/S+SaDxgPfpz/8b8wTXS2kwN4Xoc
Jyjen2Aa48WY0fz1gg/NpR00xD+os3meErdkw5shzxhdd/Q21tZx9OWVOu/biLRvNoag8R3Ck3gy
txe3oIs/TZC6kSD7SHC45m/mXnEbxToZBT2kiZMNRQnub/8b+iPKM+1kKGXgIyoZzU/Njtn3uR7d
b+SVXLrz29B52KUXZffTW5QpfAh0eVyCcI+IFCso+VOXl5IZzHp4d0zbcIFb/CXOAEKC/XBTsulj
SVffhvajalSIWkQBOtHnVNf5atOqgjyN5E8zNGSxp7TLOgQwWFwxXUeROkoxfeOhFR+1jFyMAlwa
spWnwkIkyJ8yHSJQoJbXeW+bj/XfNGnIXXtxx9RF1u5wXgo6Nu92wkVszV8KF9Nm1ugb3wi/5+Pe
5BxQIB1kHX1oJSujR38zswuXv80/0iylA1ygx/Kwby0CnMS0Piq8CGxHi4hAa13nMHgvgz0iU9ey
v4ZMGAL3kKCy/hxbrKNe+kmUHV5xLXqAmvPZ5/nFaSSfutc8sm/8I+7qCEVMYe8WOy8gyiZJL25U
6jBeCoXZuN73VrP0I8emGsQcEDQXDl6/KkxucHoXrvJCT5ZFAbZTse+ui/pROvKrrL2NT293n3Xe
rRiMiXkYbRRukceKcpK22ZWQLrXWnQ43cxKvYmKEMSH1jEa9Z5Pby8bPMf8GJekFOSOkgs5fUOeX
cJbCz0UzEwEIAMlDYgd/aR28+kSmPXZ5yEc8bO2hU7Ts5uImN6rlFL+JxI5eeIVEVMUeSaG4+GlO
Mz+CW4t2ZGbqaOWCWadOm2nslqq52FlOYC6W78VkpG+tqLdgFMYtzVxI9uKdiN160ZFSA4UB4mij
kN6PI8ps+Bm1S+CCfgXCfwz85DPNJOwKAHVzMC6EM4Q9LGQ/Sa9zbOojJHwgPD7ufCuF+TLKP3ie
M6YOfClakkZ0fj6O5bOPLyAF4ELRbzzqnvmgx8kvtb/HGZe9UOrumxT149zykHl45qJZITGgX6dh
4XRoVGlF9WLX2cUMd0ql+YEXS4dBe7k/KH1ntaaALqCXx1O8CDtedWHGv3HugZ7vMCaADGEkMDgE
cjPa0gjlI63otzO0b6QV2aKrYWeGeMv1aUpWbAwOwJxxmmN2/ucLsYj7kDgzv8B9wfYMO1T6YPe8
c4iDL+Zwbk0OgK9Fv6mcm/1cwgjKgf8YnB0d1mSeIn+IB/ZnpZdl/DncrfmCiDo9ZRQpHoPJ/jUq
H5+WkaxUto9HwXnSepDu6AVlLA6un+P7Cn7bkIJFmPb2riiiavgkXfRTZ5vZ0WWnZTbgsGPKkZr9
+z+io/lC0+tDOXkvep98uol8kakvsK2I1f0YIulB9kCvreqbkxXykpRug1C2wt9/zqPeffHD7CGi
y67seo9yE51yUTxLeAZFQtQWFs6TVi/uV2LuvrhF/GtlMdfJ/JujbnzUYrrMmigm4+Rh8hLV+FXO
ZV9qTS9gjIB6e8VlRFbeoudMw/xBQeQSlbNTHaljsQmgMYkufRrf9LuRItIaupDbUrBwVGkSLa08
fCMVlAuxCvdljgJ52N3f3VBxGCXQIbps4bblRkKexjOEIntZENQ1Lx4OZ99UMs/oaxrrmuN/4SDH
VIaxe+Ua5cd9CRnFjpDKC1XVSzUBEpAAkKsBc+j9SN7flD9wGtz/Nf+WLVJm4OA5TDK60Lt8Nn6C
qIMD3A7xJ3NQrmA7+U09VpiOPt04AYyNhwQrq8+UIP3bwm/rA3qu92sWRPgCJhO5wIh90TKMeILI
joKVbtmAB9GjiOizK923TOhwgPzZUjbu7i9J97PLEMDpUhlBNmMSWMsys7ZJa+2E2X3Ejk4yI7rI
RB/6ByGT4cFXMqZllbFytwQALKYgQnydpjAZ+9aDrmMedFfIrczRvboBflbg33UzL655Um/cGh1L
l9TdjiV709bYjjOPWrxkX2eq8RzXCZthOapFQUwQ9te+W2UzUz4tYTc3ZKod62Jf9+4tqtGbC16j
7f21FBcWiVEWPpqNAzeOGQdw/+ZIMPaZNCaqJxJ5noO23rX4vrbdQL5Dls1hTJTDjN2RQWRowysc
YmHkbtqBERnOBsIiaC11uU0yDmmBVRC8OVFSrsgwKdGQFVxQZMPpjNGjIUt3Ydq+ZTmhPwZ+Bh9o
DCNBEgjFL469+lxjKhoSpH44lgr6ggsGas86YcJ9TvhrPCjYQCX2mIzIO0yh7EQM+6+XtubGAsVP
SCBOoz7nFmBHV94j7BKboCVDFbvcULOf6iKcBHQ/6WREKyz6kgNjte6X371jTiC9jYnFItAcRn4f
rl1xK3DZb2fycejpSITGuEsqvV0WQ3dBXf3m6eqYxuJjzIJvHf8i7K4fu2GolzIc9mTy4dEKa0jY
bsc5PoeWf2WQqkQI4ybQmhx7h9YvmwiuTUBE7jaF2Peg7PbJyQiDsof+YMXwGgDF3tmQ29wqJZlu
FfboVtwGQdwiavxrHifctXtEukYEvIyrgABAJwE0GMfq0ay5BSj1LpFCH+fJ9eB4+bKz2g96iLov
1tQUl4Q9qFlFzTLpSvtw/9KUk31grk2gidOty3KqD5ZTsBp6Jp4qjyn+qjcw9d6/0Bf8r385mlP/
y/cGiK8GedyrNmeDgkPdKA5u3AU7g6iOPmKmlfUUAm1s70a/7g9DnvSg7fiXPn/xY+bagYHSraFy
PDDarw5hllCUtIS8Yl0ZP8HmjqCB2LKnhTryOuxVV2vMDu0EV0XyVsemWOrMZY50eO3nILWumZ5M
tDjIThmBBR5tIWG7VuIpH037wvD2Q3CJhKKtjmblbaTshqtFyOIVDEvzUCvt8f6/+/eh5YkDqMiv
URvGbVmltDWdbLyGY3hOgDEcjGujJ9b5/sU5Zb55CW1GJBlEDCb7TXWmwYzTy2JBysvSpNOJX9Sj
nUlLJRfVWUUYkGnCVEvCSqtzXxCeaY2uB6WkIr8+HLYVw5xGG/qVDXVj4bqD2ETUNLCOsvIo6YHG
OQ5PNLnDLjc94jxsnd2iZQ5EdFTdksYz7iGMY3uQkE/C+3BRFt9ybfwJu7Q5CEgKEFdaLYgfGXH5
pM45736OvEvZdntzAzzpvsaMFQUbcxAxEThmNmdfY3XEnH3uIoT+ARo2bKUjrXmfW635kNGrp8E2
09jc5N0wCOng3r63cW5hwdQFFt8w3MDuPtPMiJ5Gk2ATIw1f8Xk8o/myejBPVntQkcbkTIuwlqS0
jWPOtbGJsWpXvxjpDIksTcsaZkZ2v/KCBoUcgbELO0Cqn+G1XCMuwbtf4/g1nYQRmfHOdy9DQlNC
a5pnW9MeUifdgLlnZmZg9b1D13sitoK0uOWEGmykRZhz6rs78sQ2KNWirSk+zCKziDiNX0piRpYm
oUOnNiPexIVqx0U/bp22So6ZRVROr/p2A4XnNqSlhLFPrl8VdZ8EVz8j3MjWkwyR3A9+d4rA/0kW
SZQjqbYGpP2R2U1B36e9ERMZEZeL7MLVntvK349a5D6GXPZr9jbOOnWSaFG2P0kbJlAgpnLdFjJ8
qd1NOd/9C73zHpMCr5DH/kWxbRGQzeLQmy4F0wgZd1+a2UZrg+pnjyF+YUjnOTP/Dk4ZLSIXHVs2
tB9XJ0zdbw/DVaxBcCQtlW1dABXeYFYVEtVW9JN3lWUmD405/lRjzk20nz+QyK0eR+eE7byOiEMz
BoJLvMjc9MSdHepGDCsRGtWit2HJZ2VNwqDCcIN0oQE+VD0iW+cEj0ioOaixrA+5EoV4Zp3eZ4VE
NXT/8f0nTOcic63qmN+/f+OfB/iXn90fxcz0Az3ccSud36T0wTO3RNdQmNIdy40D12qI7w7DnaF0
uSuZNSiDohQD7cEIY4kIb53ERfkU+vJMYF+7jJrWPWgE+mDUjZyb5lEF08DNRZ6s+8aPIC7RVu4D
PoHEY7opna8g7veNn1cQP4tpJSeCWR3SL6YoytZ64WoLWsDkBBAmqsIGaWh7CWXI/kc2xNwYEV0C
q722EyZhaeJmcYl+wA8SBkl1sFKqlTER3J4D1n/6UXAAkuych3r4VKRYTlN11kaxp3nS7BTQdVCS
lb/y/fClxca0NB0mpZ1xa9MXfbSAT8VBdW6L/kdYwbjtwAvtSp3b0WSY52iCNQ4icZ0ySuPGSbi0
po1nCiyF1rG+RQBHto3/67NPfdH97k8+r4eCMmgM/GwdSq5FpZKzrC2UQjndYU/KdefrHz4CkqWb
tThGHX8iocH9NCbYqYitehCr3bhhwjktAEgEdNQSzqvqNRGQKEen/kHNh5c/nnBwJZskfy+LUPzx
y+aENBe1BNPUbHwLMjAKSBMJeh2Lp9ZU7caJnCdrSCEyzWGd9UcyGDe/bX5y3OkYvf7o0fjrIiVY
GBa5InBgiBqKIv3oGhbZiwCmynary3b6U0YffugjITFRBpMKxEZGA/SZG6gWS2ZGsc2obxZGdQFp
UUHRnIhTReiop6hlyjJbwhwCZ1PDgTMP5K5nic+gyfZ/a+yGC5vO+iImUvvSzX0fztzIObWIcVYl
97ClPkI87EBD48VyKID8T70BsKjskfZJNn2mfDAQRCLmCZeitDwGCCq8+AOgFyeC4iRXUaXSd4dQ
MBs1JbXzmG7FNN3oe0aPaFa6bewT+pI03g6zMIFbXfBHc7KPQreCfe77xVNQJV+D74BxhBhwMC3t
+NdhgVg6BL+h22YrjxwAFjzBa7RdWeB3XgddH+7HuXdjBrpepNgou6jNi5xIPZ242mQAY2oxYo80
BFuGRA4fhZ6xmXLU07opLBoXYjjf/+VHjXWErbXTJu5WvokeRjKuiBsJuyxhtGTbL81Qg+MhYJhQ
T5S5nnPsUqZZHjsvgKseHYfmpWtGcMQ2pyoOyE2W0T4cA4PwUa0/aX2OFTRPf3KfebupDwTxDv41
rVyQUjVYPEa+1eAO61QjmVNa33KEFem76a0aUJtYNbtDiD15+5j3iPVt5A++28YbPTYutbmNhhah
Y0SAhZawLy5zvT7PrzY2kA64MY5csAEsuNNrW03ZBlsizEfmUEaFIixI40diwNHnj8ahHAVcQoyi
7Lx5Yk+0R1Y7c5OqP+xYkJjPsqyQwPBF0Bfb+0Dirv4FDHosp/39CQkUQ7o1azJZ47ytIdpnKr4Y
ITa1SEshgkbQsXDjszLSpuGX7cyVyP6BhTTcnjqSznNend+EDzCfiJe3mekhdVQfMxpB2v0cHO3u
TWmf+/uEr57TLTnBJsdaw5ZjYD1LbOIeQZ4bGB99K05V4b7Nwz43tAekSrP8Lkx3gL3YNKJgXN3/
AmTRBi4TYv9nFyHayjM5PpAj+1jKBXZPtdFiJvRNar7qYJ0X//HfHq7/xa4j/hfrh8lqQEqF4BQU
Usca8i9mvdJyU80w0niHN2VB5BBR8mHOjYAosqVP2C7iHQu1+vI/2Tuv7caRLIv+yvwAasGbV5Kg
l6GUUirzBUspVcK7gAvg62cDqi5ma7Knp9/nhQv0JGzEvefsY6DXN2hqLlaMsLKYQA/DwaVJu/TK
QMG/Abio16E5d1Dzt3aaCnLSOWloVnVQbYQCWWSQetYhWMk5Mw618TKvnI81QWTzigrQziDhapbg
Lxs+lt5Rt9MFxZvvqi7HLUo71UJtFEo9vi08Q8eHoW86d5CHZICslGSNt+kn/ZwY/b9zW+kW6+IX
X+lskzGYj5i4W20Dd9Mn75ggabxp2Vv2vVKFRx2e5CqqLyYVGEft8u3iVqjr7OcEnCAzZkCxa74H
ekEMYkOwXKn6jhvzsxF57nQv+anphXdGt8M1is7yNlHVB4NSoF/bicOI1P4p9dku2ha3MZyndd6x
MXQi4vDMiHWPiTpv25u+D/RNH6MWUscI8ZUK+Uwd0H05PZhKMPS3WpC8wGMECpb28/sYexc66X2k
YYIdQUqHX5PGgivPWltfQqnhnDYgQ+a5/RLo2c2kqPVK2egDwfZ2SzvRyY2XqKB1iYhkX8icI4qA
Z1sUb0pZYLIG8Xqs8srbAX2CJ+A4XFVEpm3JHD/N6wcY8c++DvX1XOoj9VNf0+Y8wL6B9diaJUmO
rAQ4EruSk8IGaRqsBgwmTs/nMpvu1hWXSE57AxJPVU/vpzh47FN6hN1kkyPaBi8uGdMru/KMQ9Yl
j2yobRFQLa21kDbMLN9OB/OhZo6+nXdBvbQRlpHDW6g1aJ95N6+n6GcobsIOEYbQOFaJj/nKSRdo
RALNhFeolE4oZkx0AjyaAHaV3VgBggdd0nE2u/PYIZqaP8aEdstqjv7Nkav9dm/ES2kz3iWvUP20
N+aqyUCMTbf/0INA/RviuZJEL7ry5gZsFRBQPORo3AJiW9O+ux3FyAQDaX3PICqkMIxvJDz872cU
fT5jfDpKcJPZWB1VbJv/w0xmCyNxQ9JC92MKz6mp4eW5AW6Rchb5KDR3V0UwnFIT5X1EhWKWNTFB
nNcmJSDlwpxuQwQLzLWCHntAe24i/oxZVb4vQ8dG/phX/86zOLvsPv1kQrx1bJQ2Jrj/4QqEgFN3
JTDh/RRCj3RROQSReQiy4M+Kot4+CplAEiaNMKhWTrUeXMxZ1DjMItdl5f2/A/n/4kCmaUyi0r92
IN+URftavP6T9/jjPX95jzXV/APfse2YqqbpBrKivwOaNM3GfKxpjmqYbGnMx1fvMbZkFSqLivnR
otoyn9YbziyzLdn8w7BNC1+frlrs0uZ/5j02tE/mWNWyVVtDgmXMWloXusM/X22rqUz1IBijO3ts
LoHGWZq2abEv6tlFpKiHqSidLZ7QU440xM/6+LvbuO3RkLZGxTgCZR2hoURfpU2k93XFT5fxdVa1
1jfdbR/I6k3ALJkNtRUmwHMHw6FXTEXVeW6s8pIP1p0X6cS/UgZTv6Rj+2Oa4IUzE2EwDwgPXdi3
KOVKTi66TfTRXUZ462UmexYN+FAFi0oWdAgZ7WkPA0MixTDRIhENb6T39TQ9K1b+lY4rgt+fjNUY
3YmdcMG7aR0ukEiQX15nSN/DINuFvI0yPdg9TF4vWQZnJXbGd+Q5OGysOTXQDPcTqhjVBPs0euMx
7F/lpKaXvEW/4hEX2EwiIWnGOSl9ZO67CUVp1o2A6waQTLEXv9edeyr6bCbc4tnCVKg36k51ubBI
srPjOXvRJIKaV8idXsGvtVL7qEZIJ5czk6mZ2Kj55zTAuzOjjiq0UBIpMCrDCp1aNxCEC4Nqk+i0
ouFvQ3m7q4t8o1eptWnNGexmeI8Kg+TVJNT7tmfw2Sn0+PBbIEGpHhv2ASrYFoHbZvaiCdCsyHdf
tQ79hBFHIdBei9Sryp44LblbI2m+eQkuInsySp/m1FH3yuFcEVqHFxvvHJPNHDvkNrYhJFLFeM+g
Tw++JF4i6x/sCc459G51XZikEblIGNd0LpCdueNdPUTiFLvZzyTFLyRzQqLM8RC1nkkAD58BmerZ
qQBS5Q4hQFGmv3IBkXsDdqVMMDZkKRVNknvwV1j1vGHlrWLUhC5Mw0bGc55MoVrbQrraDmz5liPl
Jp+8H1yRu52dOt9pyxfrMoJ82494e8l4hCOH56V6zVszgdZW+IraJLe1JtINXnF7C6zR0O2jEkJm
8kQyrNysplOk//SAtx+ivHtRYzwCQtZwfSzDlyUBitioEBzY4Qn9b1O+pUqbH5OCi5IdUeRg/Dee
VdWBlRTpF68EHB0JGNtR9BxEJCGbNREhbUxBD+IKUPUcDVejoblm5CnjB4n61oZvV5tvVo16AByb
Ku4cZmJbcgoxCUAkpt+SOdrGclzCLgmliISZHka3/OoZc145rCbC4IO18ApAX6bzilv9veUEtlYn
BmZi1Ldze7IZ6SSbIzTOQt6gn58NCAP86brrwAfTktGAXuOMwGBZxUm31fAx915V7Ylk2oyA38OC
/jA+DExKLzVjv4NTGVgghgrHRNFuBOMzajMIJ2OPWnBUCsqVebchAJGtls+0tHCn1gK9j6t+j4lK
LGe/mWtsOQOvA8d6Z43TE8LthUjnvsWHKjSXbds6/VYJ1TU4xYNknxUhcTNUjgu11E9pPLxm9ly6
6+TewmyB1Almoq2ipSFtFrB3Xw6HRI9eKi+6pRAlNpELKLEv2eXiFNWgmREU52JJ80p0fllS+iD6
wq1qFpIpNMb6Lhi2nuLRZs5ewhLlxVBIY1d3wd1ceQGZ3IlmPEhmiplprjW1b5HjKq+ukT+kWfRq
FfFdkRvWneLMmCk8hHC0xkvSjTfRU4zeI9PGjZa07VqqhMyF7Q5gNGVSFB07HS9PC45wL0xS5CuJ
SPzQWRmOMnqkx9ZuPYi4PRrKAjlARjl1EMe4tMQR6QBdDWuG8obq6frQ8ooGQqReHz/e8/Hc/MZf
7utRROdwqthHXaU/plM5HJclbTDuJ8V+RyyySyJDw7lOjiWqNcBH1j/FWqbCzlHxmT/bfqJMUlN7
wQ/p3WkmHWeAi+qqkdasZxzCu2ZqUJuBwu2RgK/riEAsTtQbG8DG2tUd5TaivaZO8AgRvVAEmpNE
3VaHdrYsLjcNNbv1NKsiprnsutxcczyvj2mt1DYFkVlrRU4IPLiMDg4g32g+EyaTeDDikqlIQNC4
Pn1BI48wpnRvJwvUTBNn+9Hs7vARaMflpiKghgRvTJRNDl9faOmxtk7sV+kxsux7m+ZiG+SXRoYt
TnZsqmV447auh/Z7rgGLKsz3ItUx5c5bzqKYJtrwUdolXLPlsaaet6YYh8PQPuWw0o7Qed20Gfdh
DlpbL8KtlC5iNFZqYtSnbLBoJcCOVlw72SVOcwfjnhimZs4Jxe9wVJ3boqiADRtKUe51lo+O/ub1
c1QJYRuhHU4bgIAWXSxPHJcbT1EFCa0NP3hZZM5HZBYlPr82RgelUYbCwobNJT0u4GnuoDwpOeOG
f6P5Flqdkabp0bw4lnw01bw/5uUxsimooQHMdoGmnsOUSAgOzu+qppbbvEWsO9RMksGr5gXGiHxo
IMyZIR2ZAIfyxx5gqB2xLGZPC3FOmVq+6Xrz6TEdreOmIfJ+lQ9truKWYI3kNCDXEzI95pSsJUGn
gp5D/eeybq43k4Pp4nr3YynJxRZGzUNviu643EztCEE0FsxSqCuOa7xX7SpBoViZjP4JZ2SaCdQB
hv+cT7XcGEFs+UzYXopUZsvuMOEzPIYmdNZa1X/qI7qDkYmlCs9icMc4+hFl0ZsiI3dc1zN9UM67
vBsH+fF6N0972CDLM9KRYvKXp/LaJsFm6iGIAifH5/zxiuU5oZhbs2+iZN0gf7h+Ul8QNU22i0QA
w/cY8+G3LH18zMdXzM8sS798zXK/y7snl6z37afXLR/z8XOuX3V9zfJYGVi+OSpgVfPE+f7pyX95
d3ni02d+/NSPr1ue/3hgWWe//I1fFpdXUb6cGIFIRBKZUMpfVtYvH7Is/vaf/PJxvzz/y+Ly1uvN
px/t5Kh7HRcDX8bAvDaa6CTNJDqVOA3DLXWbHUF1Yr88EZC2Acpzfk0exthGynlxuW/lTxwkHPKR
BfECeF0IFwZZFaZhePm/W2wqhnhKnSCh0IKWrJYM/6psoVA7pd0eFT1zaCnOb13uLzca2aLki0HQ
0HpN7KvMbTdVQ2nDrE/FMP8Jc4IW2OjqRuUy6pt971FDgVJqz9HMYyEBsZtciDZhXN05eX2MEnbo
ctDYteddbrkrY5U993p/eVCZ9/xl6dNbyiFr9z0kGaXsMfrMN2KOlVmW9DShUYf5YOXlMj8uH1Lm
5C6sl8WedsdID5Cvp63Co8viL48OrvFSWAxI7Dl6m3gtck7K+putTZyMowYFTaIgdusrzJqJ6ym+
TPUnUv9eQ91mHjQft8tNOy8lDIbnHKjE18fsB419stGAY6uTpO5B97DxulnJX3Kt1WlmefCMK0y6
ZYjbjHVjtO/5AA12+UAmpiSKzp8KjKQFBXWw4+F9Grz7OsdTtvyPILUfFx1msZwQlseW1cC51znw
vuvvw3qsEeGJSPu6FqvcYXyeQrc+5nhvNoFFQV8sieGK99JrquFjIECwuLzEnDewMLKXSmqWD3ME
FS+9di5GiqwhAzuHMTAe6D+TsqpJdOY2wUuZ3C/hgXpXw1aPtTnKy9E1SMlsLC9tbwWxOdvl85ff
FdixPLT63WQULaM34/Lxwr837XK36Lo34t3jlSxLeA9lkk4IImcu60yG7eclpYn4a8v9dBpZ1PJ9
hfZqViEOqq+RKAREvC1okcNH22ddVqPaYewzxF19ZF/4WUU5iMx5/S9bolk++u+7yxP4Wv7M5mS4
0RMbKwKJb9aOQdzcHHXo9ojTI66lM6N72TLLbh2qPclUTC+C0vzYZZfnlptx3uTXu8t//dih5/33
d3eXFy8vWZ69vvfTR7VFLxl73CyH3LKvLT9muZuXGWOw6/1l6ePBKSZ9Sg2d7GN7hUpn79XJ+njx
8rXMNTmSl0W5HGofi8vxvfwaRn7/OADT5YuuPzmsCnQhjBMVr/tiztf9JegxUgJl8pfDhLJJOa3D
0fxeiqLaeVGf7ssmilR/efnHYjCvNSiuJO0yfJpPDMueuixdb66PjYRy4nilI6/FsJb+cU5a/vZy
06IyHdfLoreMT5fFj19fTRJ+5Y0sSdvqWW7gcm1JIcsZHGfo32zzh7v8EFMcdUAJh2VlEx3NYTx/
1XXdXx9zSiKci9BSVtcXL195vXt977J03YzXJ66f9+m9s9cVbQnnMFbNcuLsnEgU++X+cuSxxtP2
tNz/+PFTBbSTdiZwrvnsvWzT676FbSJUlOKw7GMxctyRQ4ltEHUdQ5llR/z94vIRH6cqWY7N3q0o
+c6Dt2S+Wc4ly91laXnsend5zJ5Hwf/R65YXD8HbQG7XYfn+5ff1yw56PWYCd96NP3bm5VFPL2jx
X9+wLH28aln8fP+XT/3lVZ+/4PO7FA1CSQsHdMIns5xmlsvIsrS893ePXV+yPKsvo8Bl8XqzbI/r
3WVped+//NRKc1kD17csL/z0Vb977NOnfvqmcD7hS9UX4EiYo89DeyoJRl9Pu+VYv95MrlFNiHm5
nlwfXJauj01LnOty/yP99eOVy+l2+fDrS395ZlkMMNqhjsD9s+zR9gSp8OM0thxBv9z/WPz86HJ/
eetynP11iKHNkjGs43TSKOkxOK7fVPAwumreZ8DTmDy1RK7QEGtrim/e8JTKgvDLplOfOJ3A05CV
c6EujHNq6uonEM8Hs6Z7N2n2+A2dzt6uDeVJ1wLvHoN7vdGD/pEwpHhbCukBd0IajwBEqrb1UEiy
SjUjoKjXZNV5GuNi46BgPuRmfp6cmHIjdZJ1NDYhfIa8pkdHtY7Ula2ynOM+/+GP08lEVgV0DhBq
ucSeO8PNl8vrcmG93oC6/8fV9pdL7rL4u5d/emy5dC+PfXzD79738Q1D6p3tBnAT3otlSLcMK5dj
93rfm8eRktI5ZbHlujnfX1RcHw/+9vlPb8cnO24It64gLM8ntQ8RmOsUyBfmz+zTutnqsr4sT6Bo
5Nj5/WIcIh6ysvINdZS9Js5OUsNDYDG0GOBIDFsnQ/TmFOdOqdjQ5TMRJw7RQS9pnqGobMSegp1z
HFS88Myjjr3bms9NFd9rwj670rs1iv41dpPqu6sYvo5B9pvVWQ+BVN8wq5PEyOkZh72X7QfNLcEJ
OWhLYohPEyq3TacBeVJCpdnU0KzwzOTZJk9a6prUGXet0p3EdzuMrK2OKAn+oNvyFfeIL8N9QKgb
kuJSAFBr280QgbmJM/QyQaOuNSs9aVxn91ziX2CakzZTOhaUqODZ7rpvYSShnGc5GH6DNBzqbFT5
eqpgFMJXtUtv0AxGsfIcbEyOBMfSB+NtH4VUKWyDNqKal9sAeQCZmJk/VixZnbEyw2HCuDMb7pog
Q+ZWvqOevDNJrGSq3O7sSvmZo5f1c0WP/YrMuTiznjPbHLHBMQWvSueekJLXaEQo7EzGmuKA35TB
186uL26ewGFD55DZrFUEl2v9h+EV7W03YurzaqKVEmvriMD2s7x4H93qYCnIicpIyi2T5A6tW3Ff
I6m9Y9735pAPe1QJ6CYSt1xPOvVrbcgAxfVRhY+YOi/2bKCDtDrsZKsHQF5CN8OtoWQ+0zYq52iE
6rKw95kwj0rS2wBV4cwOJcgZlF4rHM1w9ioEQIMDy95VdsAfdrkGnBPwKO6gwngcyto9WSNcDacg
DaVunrwpwMHqhHATXO8xke24TtUmviRW9xIBH09zqXwpPRA0k6t9oelPugchquhrveTUafBDJlFs
uxDPYGUM6zFCg1YIC0sWinl60ubO9erXEefZpiJPgwxrk0hPEPpnR0NgaSvFt869xeM2wqNpG7Rk
CoVyzXnKR+2V2SezShM9QYFJQQYi4O9Kis4FZaYOPkGu9T/sIXPRk5ZHsg3sc22QmOZUKfinfhUZ
81mPetNGguYjxbMds+IsunAXmVoHob4l5elAd1HxlSr+ZspQbtHvFUBq96S2tCFKV5tehaeJb5PR
vOceKLBMs7+YOJWmpnh3Ki36MRrqj6SSxaPo0+RYWLPXtNSQy8XabTtSK6ffsjbFcPKm2H0cMu0M
ngnRvFltyyE8S8LI94PFdaWkw9bpZbgbuz9DJy7u0yF9d7VhHzdu5cMfoDnX2rT2o7VuD4+oUn5M
ELhuOFOAqDJgPnIZQilIgB5RbALDd/0y5zH7sQegSiFCrW+SA0ajDNJI9Dq1doVRIzvCeEp8EZgv
8CjKgTQ8u/luD7QSkvElHJxxNbX6GQDKd8XtPL9UYuq3va82D2P1VtRWdEnUXKyqqpDbsBEUmyIF
3b8QZ8fF2QCq4pvu2Owk1IjHGCOEpzhvWhDZ217JiQdGlhLbhvCdUqsABDlfSHzNN/jowZkHGPcV
8qW9hjMGyVjEa4LrghZm0QvN63VVee85pbZcDjvI69MZU9IF7gf6/FD6jnNIMXCitP/qxVwN+xVg
EXY/RSiPqBBwb4t9qVP3LCxrZxrpRXczeyVQHiaz/Q9ta+0cQrajjz+OKGr9LSxglZVfhyIKNqZL
xvCQBesmY0UqWnYaElwIgq/bhOOzbvVfvYGIngz+AfIeNkrR3edWfhokJ1JDmSBxVTlsDbNFr15z
1HamYfCjrefeKtVjHZCiTfsoc3wjb56h2sFp9ZyB0GP95ApyRc0kuOhB7JciSLZu1zabYcKakM1F
clVhJZTajdvFe1NU8taUSkCWQsMVYuS6lIf1tKYBMJ4Zz6zqXsBLNREZExLSRvF6CmDP9AZB9DHR
C605FYdWEFKawzE7zDg0bPVmR0OTozwsNQ9a0zjsWjYqbNrhJqjQ+OGiN7YVTZvYq8Q+7rBYJB1B
3pz5OQI7fDEZhd2tmENEJsekKStNUMHet6qlZ6ojQoOxGP5UwvaNfPNp3RqXfjCcA5kWOQeUvpVm
mq4jmbP9ovDGmPQnS61IIRjT9ESeLQLq1xobxW2mT+wuUXYzKArJegBaDzTlViXsvrVMzB3RqDsK
BcXKyXty8Po8xn7UnNzQsVYYmLKvnB9Ptgc+OlTZUYsRo7XByUqHzeMbTvpANR4QH0AolTW2SQ0P
eVsafU+08jZxS4zlzUAqjignnJn6ja7g6mmTkyc4vXWB/YMZ866pKdZ68Q1NcZAgxKkgVORqpATh
jY6yGoKWewvLAgsdcJRV12t0q2x5sWIr2lUZ6YRmOe0hqXonhFP0giWH40lVnjKC4pC4aurKC2xz
bcRfVRxbfvYaBHT1FZgcW5kwjYYWRyTBc49+D+HYZdbrH3XLvsgRRDM8uig0thSPEHzq49kbOMRr
1/MbIlggo3Xf6W5zgAZ8UGnmBOfi2bJy7YnQvfZCiJ9Y6aVO6utw6DLWUMHJRXgyOWkqbgUl8EV1
HmTjPWBgG8AL40HOJ1+3yYVxCHUZciKMA2/YQxs5QlGwMlQ6SWjdj4AVOI0b6YYr1FHPvRY0J+Nx
cnD8QifTCeyl9Ikp4dQ3xY8dVm686Taj6Vqhh1mQ+qIpTejrCsH3TV0/Bdq9M2W36YBF3PlueFMK
aq2ntKXXvkEin69iBKDwA4GliJJqZcXgKGBpzE3L7mT1ODaq9GQqL+OQOrvQGDjqMwUpHhLuCRtz
LXBSSsLkIAqzGjAhQQItUfVlyo7M79kqbX0bUWoghD4NSqbBNFaalTE72jB2PrtNtNecooZlCfHD
JpOEi9yBUOeZBBx1B88eCQAKGTDHkYNx9z7CDdwyboJvtjG0anpIjC2VYaw2JnZBldjsQN4GIGxB
zMJ/gfixEoTTjLNl3Yreq2I6S8MJfPq1rIlY20aH0gmhfsb93ZSrm8p4RCXhrprYUjay5YKa4UZE
/c8As5qOXJXoBHc1h2A8klLZvPSoLzahRba71R88kmJwvbobz8PFOqbfUJqA5qIucRZF+6CPSMIj
q7f2MnR/4Mf6YuVzAHSYqKvWcdttMwNOQ816jJyvOfMf2tHuDKEko1er4nNu3TjKdweQ2C7uKAeP
ykkBAnQe5l7VqNjbBncKpk+GYpxNyyKNHuIey3Q5OSDUEBCmUevHIyflWgdYM84OlwwX+cwJyzA6
G0ZyGIbu2R3dnwLs4BoHn7H2euTN0XjTIwOAVRqtbbcdd8CI4H4jXyC68hAr955uE7tpcy12dTha
Tgeek0RE5K42QWoeCUeYubMBaakVHCWbak8ysblVXopBZ6COd/+kxzTTc/fA1dB8jDk7OBA9pXjK
sULYlKlOqrhPJRlVWT68Qc37GRQBdKKZcJMgH8rNmzaDMDdV/T5RoMvVJN/YWFo5MXrjYQiCWwiK
+iqsD4T2Zn5Mv3OKO1wxSS02Kun2gAPU2M+N+QzEyc9ohvtOyqPHOIhRVbabmrEFj4L7qsZEkCup
ulMkoXxGq+5lkpuXfNogeqERGu09JfpWjOK2sfB4tDMST0ZCuctCoDtVscVzUt22TKAJIilu01hu
zXaemkCHSEb3OzY3GoRkf4IlJouPwPWnyK5xYDgHGVQPiTPuSs3cmX2bbTpDVhRjmwT16XDOisnH
Rq9BwdSfx1p7dyZkiZWVMFlwgowYEwOkZ57smDbg3iCvYMHgqqQeKSkgIZck9JU21XuvEDvZoSTw
HAL9xuGoT93TgGjhWCT3He4pRugkc7lF/krs0dmJKQBZXk2g6IjKotOsnrTrEo97iJKVvXDQ2+nW
y/JH6GtvlmsNL6ULFkxkAlVq9h4nir0JOjxPDHf30mD/ysxbgRfwORPOV1BtKxqkmt+GdnacCjLv
C/JjlbYZtqpElxTUeCOLhAhPM39s2sHa5Fm+lhNipyRWnopkjImvaVdBOWIEmr38hTZ9tSNR+6rM
iLhhW9pWwp5TNpsQipQfkKOwtRkPACSsNi7CNNANx1GLNr1i3A4GgbU1DIJdNfaQYuTaUYigH/RM
24UOHmgbKkCXkaAl7C4nmoyBji4BpoWWiupaJHhww4vO9WarOAN9mIxLbormS7Mg1TkRYhUNhIAe
bksL51gctsFK1o0L2xUKaBc5OKCohmZzxrIYRsKtAK+GLcmFY0vxOXPPqVpHq7hrra8506UkpJVf
okpbW0Jk6wAJ29TXiGDUNifpzAI7TFsMWACUp6TBGB2iHmMcfNcmG1sCfI04k2Vpc7Sc0QKblhH9
nI8BEZQDzIcI0DUy/WnTu80uJ/Qry/Nxj+L4kttO6UeePHBQk6YTxPyU1rkrgpzYJ4ln07bVtVOJ
/pJgGrICxFuRY9I5AaIHrN5KNszOOeDYA7eEdRbIfyztGGHI3gYjWOPE4DTPRWvA8USybjRTQ6Pg
KMoHOTTPbvwQme1z0kJZ68IUUJ67hcZiH9gaIoTAgNAY9hAbz3SnTUr2aWt3+CRbB7prSW6ZG3nP
UUWsGn3viwZtcYeiDEsZxiNLSzDVz8wtbdK0OxKDkNMFDGY0oeubAfKSE/3MWJfrWhm9XRWnf8aD
/YP+/W7+iYfE7r5bVLlWgT0bV6CEJWMLuyjceXkCShkT22boXvSgIQvZO8feNrSMbpPWrXX6WddK
egyCkH/guA86U5CVESbV1gxzRkfhHILOJiWeGS8KjxAtjNHMmVbAPhKMMWSJFaLjMtA9TTpqfC3U
sSc5EfFh4hbUx9wRKB2qIEXjp12GH0IYj4k792BtJ4TOOtcgxruuxsnZaAZZ8zMIqzC0EDtPkmHb
aj9E4/+vL/4/6IsNzdTQqv9rffHjLPr9r/WrKLP4n2XGf731L5mx4/5h8VGOzUGF0H22ifyVcOQa
fxjMEWzTcDwXga+G0PyvhCPD+gMNsYbs10BSrPOqv1XGhv6Harqq5SAxRnxumOZ/lHBk6GiZf5Wz
mx4iFQv1Mx9qG+w3nzw9XUy+sEhi0KIlx4EW9M45rrsvuam7a0d+FUPfPPQMbGFg9P2Gqod1TohW
nMhf6Szb3dGv98otjLv81qkvAaPBjTd5025GRhplOBtig8CnFjcKpnC96r0laBpXygRVx5bzbARd
w2rJx0Alg9vr1s2z5NFLVdrFhfEELtHd5Jy2kDET0yvt1rfG1Ni1SAk2VugShSFcCJYC0k2j9RPM
HiaIVlEkMPAyb1tJj9iS0Dp5FlJYTiIpaZW+xg9dkTZFIiJjg0MZxEdXSrkRKsMBQ+ADLIiihxAF
J6iFTBOCb2yAIjRNlT06GlfQvDeY66bTPuYitKljrTqpTDRw77uHPB4tFHzyyYuA8RRZIs6Kteuk
Sxa61Mmg8Ybmm2JIZgzC2IVJ4m3RCZu35CkA52d/OdpD8S7S2WlfUlTugavvmpSBsKJJAmRtS/fN
uHlhyHQeeyV6brNinyQxKSpxbey82jvo7FUnzj/aMRuMH8BT07Xb1MVBCw9OrFlfvLoxyXqrD4Uu
TChgYF9CGey7QMcZbPbhOvDzUo6vE8Ds3HiyPMs7GQrijSQYHiC0Ffsp4zxsq5l745Bk3zvxxrPz
hwDBK0T1xrwbQNscQHhRKiKhcB2EDvyCTjlBNMngELTxbdKDrSUd5am3o3ZrEHuwmeLIOmcVCTVR
5DOICc5BI0a0kwh2iejeCsgCl6nUviJkq8+qcJ45abYY8FJg2gxfH4a03WQ9hb2g7saDXeJ49uAX
kh4+D6Nb6qZxAI2JCMhWD4yDLsIHUssN3OUkU9RV5Nd5cU+CbnAybAqsOMdmL589ncZ0vli31kU4
RvrACt0onr2fIGR9qRQ8gI2ntr6SRdQJ+sRmSDwwdk9LoobBsGxD8a7xd1eUsZx7gFIeIp1vVa5V
rxCtkzM25+KCMB0ALAPmtdB7+2s052cmI5TciqpV6WR3i+0zlVXIfm9TiarHmzxylPum/2KH8D2o
Yzy4RPAwAnk0PYgO1Pl8NyJZpNLss9cEBszVwdqjN6CDhE+VaJjwoBXhvjNrcY4ZK3EdNmEgTdoh
yerObxHszto4mLlW15wY5lzqkn765KX1aXpn5DYdGYY27ED5oy3bW52w60sZBu94EpC2O6rKdkVw
3MyB2yQXBauEyTP0j5lQzMDHNXWkrRW2WEVTtZMenDSmW6P3BT5afZfC30tqa8eGigacc2Pi0vcn
0rTUGmXldo13TEX6pOYmhB3PO1OAuQNuUB1do7uTuszuil14i53xVNqUCqThKus4VFECJPqxI2jN
95SmRyJQDVuLkSbw8G6X9knkN1IXd8Mk117LxBbm0BehP5NWCWXFlZtC1WJI/M7Mt8SPpinOfVDa
XzgFOffM5n5GjVGtyNpt1jGyIt/OR/uswr3P+8oggrWL15EKVIdJULF28XRQ4axvZRg757L1gl3m
YgsfF0dq2yk3pts95FWNDhe95MYFgrEews7wZ6vnZqy8mPWjf9ccJg5gdbCdRd17Y6dbmkj6TgE6
uk+Mhjm8Kf50upHCwMBcpQUq4g+Jm99vRkKKTwPhv1kSIBifp0B5BbEcKzLISTz9qyhU7qeIwJ1J
Rr0fGe5P0wuehQHts9IKg66/be7KryNRSLeji5E8qQMSslyJg6RaR/GYP9TFn3nWdk8CWkgpzU1C
IOZeNZPON7EJaFQJpQtgJqSwJhjXUbVCZj9Yqtz0PXM2KvSot5l6OSN8eyzOTY1+VGjRtG2b+mti
QfKPe2FvVF7jFcWLYN5MkF1Ykrwgnxaw+ihbZ9VYwRkymr4e1OJtcusjXuN2oxTD2+IK1tP20Imk
950RMWSZZT6+HZBlTDE03EQU7ZDjMfJCddGGlEVGHH34D+eUsmpE0V8alIhjHBsr4hTqLT99Lz04
VW7qkE6iyHsXQj/4xoMUtnoEh87lYeLEweRL+DIcck7z0lwv/PRG+WrG4dM4h4lDYzaAHDTrahx+
WDKncmO4cueheD8YU/0NSMkPN8qCixAHW5r9Q0MJf0yti6ua8X0YE9CMfa5ZmTaG9AXm35jxRURz
J3jk0BQYrDfdpPhFat4YgZwj6B1vq9EAWgtjDolNvWOmtciPyEHxpyxv4R/duL013bUQJ9c07dS9
WySYhKz/Zu88lhtnti39Kv0C6IBJuCm9EUVKpFxNEFJJBW8T/un7A3TuUZ0/7o3onvcEAVqJJJDI
3Hutb/ngdhCmjIKCOe7VXHW6hV3iyZHw2slWKZd1mo4sK6J0nVo6UIAMIbuZReZ6CIb6AI5p7dFe
27mxoDZoVC8GRu6dXk+cWjDs64ggBsqCy752oz0sN5M1BJgV3STgJuAAS6b4IEJr3X1eXCwr8p96
KoopgSpjACFWjuKTdX1wGhGyQyYzGXzqP0NKe4pGipqnr5rdFY9p67/k5fg7Mzyf4HSOGQpEKzM3
5RmMc6IY+yjcup6iHLSmenOsuNyVCbHRboGlwjNhtNrStlghjelV0+t97FGHCxm/NyVU24vHBzAq
R3uYKBFRpoSvA7wnIpl3xFHiFbI1dSOy3juYKAJe4lZgUu8fZKYFVMC0ZWaWAAWixrw5nvLEsAQm
BJSwrfmfgWjl0opjeW/D1Fy7zGCWJHCru7gkazpGTXEVITZVJ6lwJKiMeWpJiSIKpAdXf/ilD3V9
r8EjXrnRneXr4r1VYRpi0PVwwmj3TkmLLggoRkqrtt/NwHn1Cu89UMdur4pU3LIGEETuJ/ZdUI3i
1trVSytUzhfNbzeOU/qPeCtZDgbkBYwDJco6JFy7sPv40Jg9ET5tezLaKluBwSp2lo9xHk5oqZQd
brIqusZe0mxbR9P2pG+Y56jj+2Cta7FmAh1olMGeTC3xh3BChsaEpG8IQY56Zwd2sS97AgxMFdRC
SRAnGU20K0PN2xLUgwIQEqQ9NPWdlT3GaUW5ISgOVFeqm1tzEJuu0f6mwkKJqHwMHZrWpafKPUhv
osbA5PkUb8krL0juNZqN5Y3pnZFU/tEpo/cQPyrMRKfhR4EJAV1rZfZhcLOiyzTPalPMwYlnEQWC
K9pNyyeuvRur8uM96Bq8NKr52BTyond7L6+cX45Hq09qo3sdbWms6aRnp5DpKmM1vWUympYi9L50
Lv4gEWj7FZkxrpTpwIkr3IJx7sOJsWlcmZnxJ5IUbwLysVDbqxeHGPFRvghMJJ9G4755tAJf1cBz
lu1QcIGLxCoeTZqkwRS1kD/3TiRXmU+ihaqY4VqmFAF7cwzevEtmhCQOd/2XX+THAN71G8TWq2Kb
H+Bi80cAKntcFSfCRRhBHCPZJqKkT+iEZ43DEndRRwu+ezXRIYCNZFaKBQRQ0KhVX8AXSkj+oXV2
WnEcg1RZq8ofw2uQPjtZs4pUQIcU5TG0SUuuoYwh4FME/Vgdu3o2euHFEtRcQuXZacSBeVyw6pxC
PeeeEuw1+qaFE8dYBrRhRxPxpczluizQ+LnD6L5hjj95Jf9+ZNvqzqwQyIfiGdtdvYRJ9adL0UMw
76F22YB2M8I427BM+DRIA0Ha0BzpRusLQtCBAevh8ywMZekxLlQaU1OyVXOYX9hN5oJAQHrLoYVS
2fWuRYfyAo0jyejbnBjko1SDZwxR9lK0PUaqsFlHOmzUBGMGvQDEE6oCl7Iw2gPBid33hvF5H6jF
AzIedQVHJzoEIf4Ljjg9su5zrW23TMBOvd6gMi4oq4kGxNu86dywP9BIeAPXPMlCCAs0VNPl3BD2
cqjWrYVjKPYtF/8Vic4QuTvaaVhLVLsm/6cK7PLgdVG2igvYH2VBtMowxhvM+/eKtMOtZtJpD2Jf
IEMpkkUnm6NvozMxAyFZcZbWCt/HgE4yGQ4dc0s6m900bbY+arooa3B0sK8A8aP/qG9lP5DJCjB2
aYw+th4CAdPBBlQ+BA+liUHc9Btnz/RkLO3HvG3WNqkKcRvf1Z9B6/qsH9DuoI3Bxkfr2dPkMe8T
fw/eX9z1Lcr1UN3GteXu/UIEJ00B7JvFESB7J4IQTVJNhMHPx8GA8812T4BUn/MAX2cfi/Ax7kDq
l9aybQBXSsLiHrXU3hZm+YUnUb0qEQThLlJQzGT0GGKPWM9wbN8U1N5LGIrqJvadV3pUJUAeVBIu
ncaOU1JGMsClSBMWNO51jDCvKr7zFvVA6Ko2gP6VvDaJ/SYia1sXk5QAU4kJaC9OxYtSnQKBlKem
oEwOWLvUIy5arTeem3p4q2N3M6qkNnakoDqlQiyb5R1oclpMaAeIte2ehckxzqKDSO4TEnO8FOxK
oq8EKRvbjlVxFbTAIns6cY2ib8EqewePa9YiHU2Kt6wBF1UcWbumnGBulgJRUD0Lq7cPnnkH/QMo
flO+t9HYLJvQfFQkLWCX8Io1WBuo38Fz3DnvVm9cOHfJSYtfPKOwDoCqUc+r98KymxUT+/mN8rHX
diUxamCzDkIWXDgKoiRJXl6Y9khES6ofvZzzOKgcloVt7S27HFmIOR1+TZwCF0eo7U5OTxBR+t6b
wMfUYLdDCmK3TCyKxG6yjWPlTIDksjYxMbpDSqhbWtKW1vlMsqU+qCXEoIGgBSg5NFcGnoewMZjj
pEwigfDRd6xYjqwByVFyTc+k9FVHApMWw7noI21fSEM5NKXvHyvTBwZUfyK47rCE2g0QkEZhEVjd
O/3gbMLY7lcDiUIEEvFFporWsOoBBdw45kEY0BQjJm8HN2iMrcn7FYVwEMFMrE8N4NMwjWlu011B
+b8hajnrDRTGpuuGVa4wj2Iuc9NKbEVE39Ih8CmOe4H/m9kQ9DPfx4EamFsoy09dj2DIbZXHzCOH
o3nUHKIm45r+dmtDkXOSe3WsaamMBQh5VT6rFqZwxQpOaMo/ic8km6vN6GPRPlCZK+txAkSDNhSK
rLg4xE2/FW1hLVTVeyJxIECwNnx12Zss+/Sq61/W6D6nfehvdBzqkKpwuDcIxCAV6tskOKdDRzyu
ZdM9UnJ6zXLlBb12jOz6Qyu1HT5dQB102xFAXiJf+9VoK5k15l406htWOHJSHJLChtFe1E0T7XJU
c570UZBSSDa0d5eKxMIs620t6Zb6MWubaij7pa9/FbAJT2jDXPeXTqXMQVuHg2rTQRH0Hf9okc21
cOXQEtpU06IYsKCic1n56CSa2CCVow+wIquRvqGmv+3DNLrTmeovESL4azVpGLVlccjBaKJOEAN+
kMHUPjsIppTQpjUAlRGOS+vokY1Jk89p17mhleeOZ4HbflKLOgLyB7kNhOtK9jn9yBi5CnHI9lrB
Cnm24SlTpwF/1DZ6s/IAA4EPyA1sNQM6NFbAJYf1rkp6PCLJJZ660H3+VbLWXfSBvwttmiVK0p+L
J4Lotl1fLtOgenYVUdFvTi6SWMK1DH/pAe1ydUqWSsd4a6b2U1AzoOWUQkYd1j94nKE44P/4KmoO
Bx13JCGEA32Y7hQoLfgED/6zPqzGdsB5VGTvagXwpbSupRrBo06IdvOQ1OpC7RemaN6xKO1ag6uc
a8h7nWvJImUZZ5N3otTjCb0N14WcOYtBW5v1Ryg+nSj4pG7oBtG191HyxYbBD1QhbIzfiPz5kvVe
VPxyGvAVuPRb0zMfAp8PDJjxfcp2ammF0+NKgSiArQuUvV17O1/NPp2q3Pd5n62T2jx4GS7yCBK5
YKYMcs3C31yre1F7xR2LqiMBo5ci9xZUe85+Fd3Ctrg6AS0rRvhNxPyGydEj50gNdj4L2y8LAiTT
SuvFb/v73OLLoURRRcUjBaZDqCsfoUc4kkBmWqBUU51GZQrAUVMj7lTXUsO0yaCmLAxhXKqaDqfb
M+KSO8+s9WV0q9/gFr7IX3lKhUUXnvwRp3uWnkXvs/+N8Z88jGoAr2h84A+6jl26bCHLtar2aIMG
ILJjP8bZW5toKQEo1I9MTPdNk7z3pMAs3K7/1GriDHSsXw6/AwuVe6FTNmWZsHdDlKGmrz0ZlrlH
ALr3Q+D1EvNSUb/lpXnrWAXA2QYbqu+TnEz6FrELfZ0xUEBz2zTJcqquxKoscmSzsQE2MC4whSuq
8UnTCqeZNiIqCFFh1cmzaeX8j558tFmFqIjXIScp5SrR8Yg6xQdl4EuwF+kn0LqFUlUno4IhrEL4
WIzdwEklBmLHyo9aF0fPHLAhwFuL+uwZEnnOQgpTOjGGixreGA79LxCImYJnxkym1Y2TYlbe9prz
WZH6IFr0cZHG/BHi+toqsnOJxksxLomAVVs+I8C75XF9cTmmoFCkZbgCLwjVqOOHjeFkmB5NLgRQ
tUEdV2+bBTnHxtqyQV73IkFTWkn4AA1z68BUrlnAKsiLSP4xnmJAQ65J/SPn5RiDljVYXYqh/Z9C
xCyjYvcJ6+lAKPL4FjizUsEY90YE3z+m2oJI6I/MQNKa2EVKqtqN06zRwUUrI8gI4s2/BupgVlas
Q2jR26xxlJ3VPJaYdfYwPAJqHGiICIgR3fSLNI/SRQ2Y4LLa125w8mJJ6B8d+gRu/BryxhnxFhNT
ijnZFBhGQBUn6JTBbWTdtmpVg3xFqFij13+Q8Plrgk1VYXCcc6FZhRO/knZLZ6gOCsXTI6LSJNiJ
omy3LTRO1oo+gT0y3Co4qJei4KybI0LVqAEeyBUPfMu0KG6w0ZCUt5A0zu8UTiud6K9VmJbUZOmN
S7sQe4EtAe5Gw8QzlQhzo3crQPfUq6gBUhdKJ4c+ncdYXTo2UEg9NK27Pt4aPaR7XVEomKcU+O0D
QFPmQDDQm9Z88jW+5e7eMrX3LPldeq3x5AR0CCqJBslToyNhnBrpaiZYhdzPNolPu1ZJqo3WtBWh
wjpzDI26pCHWQcZMK2uRCkk9fByjhpQ7V9R7v6T4WYYtK3VfWQdeECwqs9hVbdXcm+ex+a0Whlh2
IykTJeOzMANtM8MHu7a9DbqK1Et5HAuDJDmbkoSKJnodRMhsMndq7HSoanISO4u433JdFDsAW8pK
1LFcuaaNNtTLngeqcKC/b4VLrGwQhS9xXVF96sS5ZdBytRJcoeVe1FLctGAgHNkJQlibAXAyiMzL
ujUfCxlV+yEQLFvi9qMK/FtteSyGpM+441NXzfUKdau8OkkNprIm3M5eJWW2YDG5rweQsw4VoEVU
cIUoKNRvAM3TfnbdbCGFylzECNyLyOQGTyS50z7JLBwHd5U7tmu/1ncx6pYpReZPRgLwMmOsskYt
W7eltQvKfECc81INhP4JmtUaRM2kzvw10VlyrabAVRFNhK76zAS3QgdgxwedmggzkOR3kyvAq3Ry
TOxyDyRNoC9JjbPqj7+kCQ1XSeAct0G1IY3uKfVsuZnRhwiCWeR1xUpJvXfiyCEcazoRMIbbUpVK
QEXwtnHLertsn6n2k9PZfEVywHGRfnY1kWxkKS2gS7wJKzuPvr+28mJbtsg3o3Z8zSTQRcvNrj1q
XFd9cNC/L3qq+sCSmQ//0u2OsHlKGK6GTRMq+Sn3YQUr2ViisF+URJqmRW8RGtfxVfukGVSDCicu
3EQCCqvWy51mN5z4KF5EPZAyiSK3unqUdMKegZtcJ3uh6vUh7bwHxbOv0vDOTAso/RM5SRkTDxQR
1TbnuCt1iK4j7Bg3pqBAH+JxgNmygiRGXoSavAc8ORY+UrVPc6hOtgqQTyto+xlh8YjFQEP4CTtj
mw7RfZFWv6qu5ohN3kymu1bf38H5WVL/XRZKMVAMs9GZGu0lntYGxrhmOnOq0xerp3MYIMJmbVR+
jQkBbEHKKoVylwH8v3nQ++6F7uI6lcaqAu+GmZIIN5CTpvhy+gRtVsG7dP4Oje8qNN4NT671OP1M
8Xj77kM+WPCrkZTabncH/5Du64R0ba2HCpTRCCXJ9eO1bfmnMpS/JMKZKpfPzPJwp6DVb3r7pFhE
tFesWheqltzapn4tUKlN71WZ8Qn46ZEZ67Y2Xkt44nQsWGyRkcW1FRr+lvzyo5+eSzt7daEpdar1
6DYYnr2tNbavum7f8Uu6XbLSyQ40I28lzSk1gdHHWA8Z6BKGSDRjzarKzXXCIIXWmymxSgBCPrLU
KYaTUTBUwrG+OsN4C2X22lPoqA1y6O32DoDf0ejyp0Tc+NZWnKX7kPTPhn4IHquz2TXn6fdqFAq6
aXTmT96TQqPm1oNXy19wtOvtGCFhshrW2n23SHNS0BUPf0y3QzgJFjwBb1ilXBkFtfXCqErK9OWD
RSJB6VR83ZIrgP4IpAyvEVAsa7xYEXJ9I5+kboQoGDBropJQpodMs+7LIdiD1kICl2wzpsWLrjSf
Q6IILFM9eE12Kiu8MEWs3Hrw+HxzD1FEpUqxwfnkAeZsksGee6X/pKs4JQ6ikav9i9HEj6qTWdTC
sVbU1VGAtFpIBTlRTOxI0YpziZgqaoLPPKHhGpTIGfvwmdozYbQanAxbJxXZUvWzde+JXxS2jsnQ
6qusp2jdRjvV9bdoFXeTigadX8fwKJqLj4W+5hhRtOEUCgBREQyWKLjpERNvZYqSGraxLHaep2xQ
4C89i65LgYu2QKwMpMBzPH+RmA1xNdqmVljTugRMCtJWGBTv9Bw5YphdpwOfIM33PKHqwTUtb++J
PcWUUK4qw37Fs3+E6HqfxOZa1s4TjfbXLs5XkdkfWWEzXJXqi4YUFxrln8xwfC7W8mHglF8Q0caP
03bKstOyI1OPu7IVe12ttunEHxfeTaf6UDB/yVP9vp8YoFHxTvv6TfbODlwQvXE93drdb8x+ZNi7
d0IZVxUTF4UR1amVj1GTn00qngbdeZKwPBkBrU98H7chttaKou+tunymj/lrZK44EZVNIIWj/BOX
wROC4k1sxg/0nPcdBuWYSCwHfYWLi01tt0pe3qwASdSE7neTD12lD2wZ18wP16HZ/KYMsxtrgn7j
90pRH/H7v02eNIDid00QvepF99bVBKT6EI7b2N5BA76MtGCNnN63r1ebMuYClBIHnbqHwI5WXGP2
juU/6YZ2yflNDMf55H+dHTGBrLY5hAs6aRbXz1JLL1F/o7/0BULyHmboPVlmv5DtL3w72iWBfxeO
/b1D/qGhZKfREMfKKL7ClqS8uD2aSvNqcFJZYC6sQUtXIT3TWH1IZPhGnAgoHp16HgvchsGEE+zF
VMw7MwxXKsXGwiZhOyzuA9vdGS3NFCjVZ2Mszp1eHerRuFdSjfIz10vHP0gvvmu07kZx6VpxTSGT
xn/MAVuSfLiucw5tRk8Tvf3gcHqm+qUpWD89ZmanLGryNyhFWk19tLCAsz4jpOOgjvbZHHRUwybi
FzcbIJNysHh6SvDNRfOqTVCQjxRSv2KcUSiVEAKOCYqiFexlLzUG1BOYiSpw4P5ZtMnOrbObJpx1
awxLOzdhCuflulYL0uyGdWNfjajDB2QgTqDC7+uv5sTIJ5rlptnD1YZrtrA7EkfN6jy24hQN+sVV
yg+jD3Z+VWyDdLzz6KLKcbxPY/mL1M7HPL25AXm9pPS8oMf1EBD3Zv87Vwo6KeDZaxk/ektn7J86
rXwniqCt5F0n5WsghjeCPtdpjHDQ4ZTLCNARsv496JghqILTFtkWak4XU2c6BRV432PoChV/F9s2
6u+azga6mBChROdSi0tpRsf5KQrGrRczR2LEWFsGP1OHsM8mtG+B5kZfNxqpekyzAORdMf/7q9bW
nuhunaYICdQBB9Y4u1Akz6LltO9Gn3cfjyrlh4LEQXyLHH4UnkxxYc77NfC4pzlr1x02vXYmfOCW
JxUGgId+DF9kV10t09y4TCPoDlAux7OLH4U55EZRAgrUBBpZmvgz/d14sB5Uwz0GZXAKNOrClY5U
Z/qDqdCudmqGpLu7d73fPLoBPC3JkRKET3qqb6AOPtvkv4wnUwsAfPeCdUhArIPpHJWA/vP0JCC+
L+R1sdwLv3QZ1JherFuuFw+od6HhgdknHubqICkRDRLP1P0g2QWJp2E+krzFldxdjSzgEAZHVIZ7
SRtxfDbGBns3ETaK3Eoi7SxBUUSpKHIz2alhHlJglrFywkmbL+KBy0Hf7Sq7PWNKoUwIgbWT50Gx
T4Nv7P2g3kajsRevbUMRe7jh3QAsOOwcpzmL8M2fSpld/hV1zgfV1r2V0QMN1IXl2x+l+0SLZgd2
8ssTzglARYTKvtw7qnwfPevRS6N11wR7J6OC0xhL/gARD6R6DCNDZJHGW0p4y2aAUkg3bWXSIU8S
6C1IvfkAjUABL7SlndkKJGjW21GNQ6pFNkAHCsg+zDGuFfrbNGT6sn+10hLUYQoYRZFnfAC4AyK1
PJAF7uoMj6gmTibJuDXziUOm/H8JKGkd/+sr+7+QgMKENVBr/s8S0Puv9v3zPwmz3y/5l/RT08T/
VhFw2px3trBUF4Drv7Sfmo7M8l9iT4GiU3UMyxXCdMBFOtqP2NPkIdPiXnRQukOl4f9F7KnBU/5P
sSc8WRu1k667huFaOgTj/0TK0uLt26wqjFOAtzVqK+BjlUFkFsb9hR80SFvATy6BfhJD8d40ZGPW
MYK8arIWjnr15OUsYlsTk6uleNusZpkriNchcXKDMAB/XUU5ncUvJQmtf6dYsgk4LddNAwmzY45L
8yjft8oIO4fBM+/tpyr1hrUbeZAOtOziydzcas6hin15agcLz5dpr8aqGOjYhhHy+PEgjcDZVVF9
NZq+vKtMcXMMX9tCZaw3WgW5XO1agl30dq/WinrQCjOnQNHL59qvbqbRPFeJmr8YLg3srL93HU9i
IoI9ZUxdGlWJwN2K8gyAkJRgE9MKJcPfNor1NUHz3jLsbO3o6eKQQHG/ECKxsLUAzYcOPRbPd8pK
MHlQBF499AOrTFcZKaH0aiP604RGsl+85bm8hOpwGouAlnNbatg6u4MT6KTsoZBf9+r4EHdvphdS
adPoXVOJk1w/tEfXb7upZaExUCE/ciyiXHSHyCrUeS7QROwXtmSBWffEiqNiapdefDHHsNjWeSrX
xkbraLCmCdDMUvBlF3+aRkO4T05YUEtyLMJsA0TJI1bh08LPvJQOCeOBYR2BKHj3uOEs7TgO0jx3
eBjQCp0FMPfJKYDM1+3+2LJ768203OE5XPtRaCPF6lbYNu3VpE7Feku1kJQJuR89weQcVLyZUWC2
JxeamWPb7kjAworoLnMVsRamBNb+VPyc9tA2OGhC25+sAiqy/5F+Sqtol6Lq4pMxVNHaqdwTwRj4
1G1m7IlPqCJjonfxIyU8JXTsyRuLWeBFyq32VkWiUdollmaDH4vzwBmA4GLgKla2niSXolSpu+b1
nX119BgFisynoMY/ZtV6p1LLPzIacVs54ZWxvBEOgTORJYb64gvy93ynE3w93nFU3XxfsHIge1os
2rY17g1ykQhjro4Ga4l87IyXmOxl5CG7kKXvsddAo9mucYyMiNqOJ8aVJij3TFIw18I65pYGhy1T
sZWXqveojOU2kCjmPK1vT1NuBDQqdxuETFxaJe5X4ECSHQbvvYWcboGc1rnwX+8cS+ec7xI0V60f
4zPJXvIwkndEMmdg7W9GEjRvZZNdiUR+UlWlXeVtYu7o/iM/6I9929FxxL1KHayyyUdDHjJo3fhs
hSHTPr9S3hXEHxq6CgjtSMYKjTHE8dqdpij7WBjqfRXiBPNGxd44Yfqi22l+SnXMd0XO0ti2I3Ob
eIGBHNy5C4Se7qbhKqMjhH/W90flDTrkqaYF8VVCG7mjknI3Onm7iaOproc7HGUE38GgB/lKVer8
FCo4jkBovelm4R39MuzXOEYpp0gc+x5X1gWxX2I1KuhGPTeWO6or3j4sRHLCHt+h56A75Vc4dcxa
IadcSixRbY6nwwr0FTNpumAtEnB8ABrVYtej2tv5S9vznmuoxLeGZQ30BBr+eijotlvOIVeVrfTl
eOFz1oPBN6EPwyJsqZbnUXoXJJRt5w3J3KfM9PbSFpxu/OQK+SgLravrs2v0XyDGzCvR8Ahaohre
9NAem6xn7lEXh1K1fjFLBaPgp0fG/nwZkWowhYQpRGyn8jBvjGmvCSbS58/teS8zLACz4BD/6/EB
PRTfF7fnx39ufj9zvtOuKL8QCssz/9qdH+pNa9jIXrvMbzE/Zb7/H+9ITzY/GHDznHfdCcmcR/l+
cMeZsFdY/7Wr5OwG0+15b37SvPl5TWxzRACw4zmODOk0/jz085qf++ZXzw+A1BB0juArD3bSjMv5
zv/+P1Dm/2t+wvefm9/lr93vl81/5XsXgzflyzjZ/vzzf731zz82P/z9yHznX7f/8Tnnh/vKy5f9
FP78874/z5NVeyW3B2/Rz/c4v+z7A/589J+XzHv/fPp851+f7n/+z75f+dfbz18B1F1Eaj//YVFQ
9TEl6pxKV/im5/efN8IqpUr15d8/+Pyi+aH5znmvcMW+SMwKlGz/5mOh/n7B97N6YaGdaRdpjcfb
onI+8kc88xTlmbbMSR9ZUt9vNpipHlBE5Ad7ABcWFROokFhwDpf53p+H6kpPtpanTPoJCLL/fsm8
Z04vnt/h59Hvd5F+NTW5f97Ro1EXsRA89CVaeurWCNYAAbfwzRbzrlLClvy+PYRYaknacVZ/3Zl5
cbuP85fvp8wPzK/zgkHb9Gp3pv3uMg7MaZR4dDSoAyNDP2mYieMeyxh88wAT9DDvVQKOodEYErlg
Eq30lBXGeB+6Huzm6SyeT9FiHgoK/Z663SSgz4+0JKY0FH4z5sDZ3pHuUsr2i9gyRnIivrPhV6IU
E0rRBhg5Tpth4trNG6vBTvnf3fx53vwyfo2C9gGFUNtudn1fHHsp7T19+0Wo9h9Z4FabqpIp8ghC
cllCdW9eal1zj8t8aMETKbDFUiICRTnz6uabZV8vBWiWHdAJmocWVNQGnr+rIBeyI7nEi4rG6N+K
OTntOTmr0UWKMHgnJsjK0LQ8OWkPKHdQg00blqratnXyvdJbwXHewNdx4RFyNc+BBOJSqpzsCPEj
XzB1c74JZ5A5soM9Ggu98+zdzLXqJyTlvGlC5U+hmYQy56QxQ2EwQnoB1oWOcXgcgFYs6WlRIS4w
bSeeskvIpVVQiO0F7q9xmSmUbxoLLnM7MnWkiF2tSh2cO3HIBkR8BTNTF4HtQ7F+iCpEeyrV2YXV
lm+AZU8VMxIuZ/xUUf8IDAjOP4UHfW3EAoRHOcmiAsvbw/1E9aIdcGFrOIiOtujwQGgOU78JXjqT
+ea9ziIv3TDyb6hpr4MLIVkLd+SkBE/9RueKRVDcvOdaAZOs3MQJj35x/g04sst65zclsiT46Xil
+f7tadPVjrYvk0dnAv6pE7MZf3DMpYvIc7UEFfRDDIxtk9rJTH6bYX8JcrotokNEacBA9enHMMme
T3eaW0EgJQtz+cOsm4l288YfJg6zkRL0RhzexiYMjG9+Or6JpwvHpaoPGOMDFy0ux97PATjv/eO+
AVn2Kuh9Ak+n0ZA86Yg540YyC0wWRisgUE8f6a/bFn3nNeuzEAb8NLj8A3T4A0lEgkXo0NjhnpuO
qfnjzQdcOlNOZ2rm/Ijj7UVgq3t1IjP+g+P3c18dK/p6QuD+g2/3zYT7gWOChofrjj1jNZ918yE0
7/1sfgCbXE2YrkZiZ7pc7I1p46NW/9783BwS9a3z/WSZDURkhJ050kpl5PreNUTvLlrHFLhnILLq
lcIBPR/V0+YfN3MpNrgevG09gdapx/69GSYM93yfr0MD4LA4OB1piou4079qFZ0rroD6MG+CQBbr
nmLWxP/wdkJgOpLNH9zHYj0TYOev7n+kwuLdO0i9QstO3swWT+UGbAuH0QjmbOjs6mg1Fr3+IipW
CN2R0PqmJrcD17z5AwlOaRM/1KpT8XdkkkXgAm8xvS+oR5xZVX/QoXtHQLxaOi0OxgoEObZ1QC2u
L8YBnRaChwRzVHTnh9Gt62oSS7A5rrUK2dX8AZrYIQR3gs9mjg7NdTo8vs8CRV3BCEdtPBJuAOrb
PzaTL8cfALhM6NLaSOMNeOfbzAydf/h57+dgsEsDteg164mfrQA9rPppbSSQ9Gi5cXCrzDza00Zh
MagQv7c0c0lJfb6quR0Z8tRffRfHJFPrXUh4Vxs0z03hIh2tEn9VJhRuQRJVKK2xrobwAbZj0EXH
WlDzs2XxUMbQVcRoYw0LE2VB6g+hF0Rj4AWd5A0OI0hr51DdRp10JzXcaYVEogJJvsmoxMczoFIw
xAngOjR3p9ualxOtHXOpda3GO2SZ2i7JwC6XrsO0WZ3m2v08N9YhgySN8mzQMc709j5JRbvGuHJx
IiIjnKq6ddbWYNm7/H53kXN3EntEdE1/B6EEEe/qXZrZK9/G8ZT2wVIjdm5l4fRIJb2farrOUz4u
SO/IlU1Ya3eFpqpE0E/3zY9igwE6Jetb0DDWjKP/5BFntYlqPz9K8TEKBb219LUj2jDcfsV39HVY
tk+mIil1pxle4IQ0YzUeMa9P/1iGJ2DbxPodlJFzRV1gTYuCWTjWON40KNtXTZLo6HT12vM7fdMC
tlj0UMEhgHPST5tMwbtGz/xLSM5Fh/znUapXxyvDXXWI8ro+JNNm3msG4r09V6NzIxprT1XYdvpo
HQVBQ/poWGC9T5Cjzk/g7IXp9W4jOdnUERonxDmrtkYIM+d4z7HeQdHaS7XHwlla06A7bdoUYyFO
VfCzDcPMML7kQ/VMOPrIYnucdDEaX48VP4OwgjAYowYw7HA4RXXmrIwCzkfN1WH+dtJhokuLUIeg
o+Qu8QbgIVlsApiZ9pwfOOV85wyfpLl3JPUp2M5P0aeTa9772cxPs35eO9+e3yAOMwArGj/g9PZ/
PW/eVYlNXBNo9ef7tfN95EDvw4ymdWb+jlX0i1jhylWX1z5BP0KhoR5dszQeT+6oxUgcvHEXdY9R
Bevc0Gl/VPZUQlOGjeHRivYnGeXgfvhd+jwWAxCYpCMRqW/pHY8tTrERGXxvFS+4RLfYsEiXQJuG
EgqUUObrQD9aiD9Vf+wILPrt9ZJEyML9lc9M84GakteW+B9k002GUqil6v9h70x2I1e2LPsrDzUu
XpDGflATd3rfSC65FJImhBQN+55GI/n1taj7HqoygUxkznMSuDfk8vCGNDt2zt5rZ+NRDTNSIRH/
NICLe6b10Zke0J9IhQ9uHGHfMDRcVFkyfbptcp6x9TBkLMnCQKO0NQZ7+Mi00/fPlZkrhisqPw4A
BJ8bQ7444zx+WnGH4BYZDLPGuruWHRHdS8vlMxZ4W1BMncneJtEXstGhR023+f5hp6+Mkflo52f5
VqKnPaSRW7608Xz9flY+NS71xLYuflKpB5u+8Or7B+gH3+MU1oqqW3G0LThGxYRLBj066dfIhojA
nN8bY3S3ZWlLYhz8+VUxOvx+E1PPxLlCuHeuu4ZZagkvgvQ6VhoHtlaHlYFsmDa8uXNinACt4Tpf
3grDimD2neyt0Np55449Rshcxm8A67Hv8yHIKR5RNzvipNzcu9mZx/D7+9NhCLNK+sR8HKLJOJfm
MiFbnnKCnT6MtnidyrTfYzD1t1nXq/eCUOjv34wrHEp9Z5pHdBvZsxzGj++/1xdHQRGF44OYCvMy
O71aW8s/ZcTV1ct1PFN6XB26sQVjqTnRp63+/oKthsspaTvnMChd3pNsfvp+QlXbCExtr7/GU43v
BQDW31+g7ZUvQo87joVZvumkzI6GnYKMWV6/3p38WKiPmWnMFpliuBe6a0P1yM/fzzrHGIO/LzHI
bOHD92X3/YtWA2DVrsSTpROCHnuZz/SLl18u0hLhVq8J1jKj0Mft1KDxQ2/q39KIBqs/meXPEpcS
qATxY/TQNXFQjo4RCC8yOBcNw/IIGZUH29HSNxix6daa2uZYsyDdOs02uAeL6mcyWrsQ4tibTEof
I28zE55Ad9SoUOCaXGjfz1NMEjBeHr9TbYlNGpne0QDR+jgRX/P389gJYBmlDe85wNKN5oIkHDFJ
P7ZtlEC441+KClAO+hC+d75bb7K6UMwPYbbQJibqaHm1BAevQUz1H9Ek+LpDwUbvFc2DHsbt38/h
LLqP3vbQKbh+MKK1PZcVfWhM9sPfj5CAeYZ57j69jujvNLf6Mx5N/WovQNnvf2VkDfBT7zOvFt/2
qJnnDhDUlfk31MHlhfrD3oGGdP5+AKazLnD7Nrn0/eLXaWX496NccjLTyf0apANjz3G7S+ah/J4d
I6WF3+U/83++oApY0Wgp82Jaqrrk/FtB1irji77m36+n0b21ZGR7DbU2PCcJsV+NaeVfhXb6fj0G
6sZ1ydZ2rYdWP8sQ2m44k6A2WD++HwBld1q3yBOvvTHVZ6sjabWPev1KxDTVL2BDWvftL0Y6tCJV
ryNAjmv2trkDcFQOT7OnkUOD4/xXlwNdRIP0iftTW+cJz9FwfZ5KXuMG3bX2qvXR09/P5sfPtVdB
TtBybcM0Kzu5hgaxwk7AucZe+OnxZX0/NDNRqDDQb57syhr2FQLbvVlV9lPlMND4fkhZkSpLc/YT
RFMa1FnTXoVhkfNpY2UUQ9380PPm8fuh3D13qbf9K62VbNtzSxyb2YsfVOVbVD5l92WiNbCWd2xy
qF05vaPdjGkSe4onbYc2JX12I1rSqJzbX8R5LCJy7SPV0M5EQQ66D83GaJ36iHDrpOD2smbr+v3x
OMJ7HfQWwVIHBACyq3EUSdk+jJ2mr4VVL5XRj+9HAiaB5zgYxm0MB3+vJuic/dCeRtnIZ+Vi9/l+
2BSRn2j504eW1sRswIm6KD2Kz6MEOChDN36bZXb5fi9+7b/pgzRfXPwK2xkn4THTdf3BIB8O+iYX
nDFcvj+ghpMcWS5zextARB6SeJh2fRbZzwlus78/7tCJth7jqo9QZ632hK8urtCqc2ghGrWTrn8z
CuP0/Wx06j4TtNWrnszpE/SyYmdoIxEFpe/dnLlAe4RY4acs2o3wW+0d60wYqL7qzjCi4qudZklA
Edl/Fd5tkoX9c1ysnYPvag9moYtj3VhQpHDaAZYhBW15rrjX/2hplN6ZLwCxHOVIOiNbtxshhOZV
2z+HxN+PU2i8+TYC2NmJx1M6l9FD0VXAyb+fY/nj+39l5GtXTO/qhAWdtMHl15bf/36YGR2/B77/
g0j6L83HjSWy9D+bj6t/HH+33e/p36Swmt+/9s8ZuWv+5VNfugy/kX/4pvv/+Eiu/ZeNadTyhCVo
E/GDfw3Mjb/MZZDtCdsXrmtazNX/mcFqen9BPYQqwk90sEv/zYG5cJeM1f8v7NfyYSO5tmcshCaX
E9q/oyMJCB0FAMp2340ckeJJuwACQCPlc85K21atO4Yuq7I1+01TxHetdcJAQ0B07AAkyCxs7pHf
P8mo0YO0T7Nz2UHWTRjbwHUEzT0uDdM0x3TSsb1BNHE+rGIMTzDbrm012lu8sSbWR+dg6F12aHyn
3plvqSrak8/eiVIO5m3FYgsfbCi2DE6LwBQTnsjEnJ6bz9BIv1qvSm+dBVLA6kiAow905hD5SjQA
7DzNJziuo7ruOh/HZapp21hp1k7m9aNXggHwhvzu1fNlsodu145Rd4iIFNV0/RWeEgr+DLNBPE5/
WBgD/NkseNFK1GPEJmQde6sj7luG3S4aiwduw/AuS+unptKPxvRJVtW94bGB6VY3ZD72+YCcFUge
p7mjm8EV0UWSri8tgp9KmOklbbUk6HTAoF63gHDHqthOGNnBvZb3dDZc6OcZ0YMmZgSrIdYxSotd
G6mXSbbYEtXOCwHJCcUz1w6KdXL0SgLbKLcrYMmDFr1F9VzQn/XvLc3IVezeqyZlM1OAQIEjHGGY
a2VM87VGAS/xO4N9Io+pmvtNOoR3e0GFaKrhuIllODUE/9cC96AhzxKIcb3kQwzaAVcKQ9UBfr74
gKvPuRmuopzSPTZe/qPhJN31vVwDb19XRJX27lhsEep3eMGyU246773PQck0Cabqq6cKVuVKg0eF
aH3oN8s01ypQSznLbyjH1WA2Qdr0UgNYd8rfFSPAxd7uHvt+2uuCj6Nlv0ExCI1rsIjEbV+JZ+JL
iQ8TIUABzVovGH1rP8v5tYwZUNjwZb0UYt88ue1zj8NEJeHFmF3n7GX9WSkDJNgkVDDZiG1Ng9Sq
LFNHkSHBHd1yh8pX4EJ9Ee745Lets/j1wMhkx8nzl26n0W/QPPDRctFhKTnTPEs2FNrZjBNG2scq
nl+xdtDdsPId1/AIO0GE63Cl97N37L+HoHNzgBi1Tkff20Vk7QB8IEgUlaWFFj8QFcxYV7ZrR5na
w5Rkb+X8UFmeeyIXFjhhn19NG/6PTUq6Gpm1Zn6DlUAlXPOD+nKctzo1hmep/bCNOV2+1Bl/PFPy
BigibFTvPPZ8SNkcv8ku1Y7Ydxk8TZFD/GKVbgpR7WJ8+q+Nm20Zhzn4NVW5H0Gjr52mtA+V0T7T
5O7PXqjXqEm9rRGmLaxufV20xrBziv5WtVLsQvI9sGGRYOAWVKR5jqs1dvSA6qcmJA4dvIlWP8my
XRVWCxvMWauai6dYYthGJJHGvG+LGqNRu4qHGLOIOUJZL1p6y9JhGI+gFUOH44EY6u1ba7KQJG3+
PCFoPPNS0PI+TgVQ7NorMbyY0cqdWn9tuEO+CSW5kh5faUB8yW+n4syYejoXi83DeqHsbaY5/i7E
mTOP6p5HizwEzBwt+xjrIPzFbuzMFTyCcldb9W10FeK4pes2FPkXgWrwmKb0F26PFKNyc8/IcFiF
dk5m8oIETlsQJXwLMnA7GDEt5f/WNjnhGXKPUtKrkm2o+J49f95PVHezS1gjBW1+JgfWZNoUZ1tC
KZ/JaUUxTtTMZmjRLXNSeNUcOlfkGaDUKTdKab8zPXuJZpLrDW04mMWA3L1jclmCcMam5pHbXYd0
MYVO9RwnuBuLkhThfN9nNXrsjugkLDBfbadtEhVt1ZCYmJs0Kvge/aJdcwO1InvAEZisAepxn46U
srb0toBsT+Bai42zPAjKccEnVEJMKQBtN7m/y2yDkNuF6gy5Y5Puly7xhzBFt0bxZa7wFSCXjYq7
B5V2q0zQ3CaXQllttEMZgsNuEstb+jnykhk+agwUXkqFaWBVdbiVJQ6UKlHpOq86etBJ9DsF2SLl
sqgmv6J4uEQY4Naapg8Bs9JN5039ptSKKVDLcaDjQNoPpCdkEc0eS0NhVVbRNVuctA5MfRICvT+J
q5EeUIlhN5fOe1frhDSAcAJKHIFkM0MdlXyzMy0kTnCMCHdzSEgIE4IMpTnk20L0zSOYpnVX5toi
P75lrkXO4KAl5zKHI98Vi9eXBrZPLCzF+HAA76ydvag5FgRI3xDVuKuUXUWrtGZnRVp4G/rp6ptp
c7LdJNsyxvvF0fIYaSK8TH08okYTf2aR2uew4E2UIsfTkTTdpenK9jhnLE09t2cprJILDjMlXJhT
V43veoT8F7rKchnsC0pj6PLhqhhK4iiWfUt6DO/T7moBs8LNwOOmBsEHDh4t5r6vnGvsSDLRRx2p
T/zFbr+EavOwsRiexxaQD43wIcPA7A3QZWf8glvJhA+Nd/Lkz312jORFTlG7ozTjDSfxS9e0MZGs
BUnsOoeP75txlri7akTUrQqJyuZUYXvRps6seQ+FJMOoOq+d0XiHzu/vnNy/uuE44fl7FR3if+XD
kJjQ9S6JRGudp+Uqxv+VjFdZ6qTFO+FPz7J0uCEeWn0gJpjLMOoyYt77fJ6kiqc6MvvkqdcYeZry
2R3dneXkYt0rmASgxT5nAdhAGQN5F6ZCSK84l8hx3HgWxpY+A2WZNRpHb/wl+C6NP2zMlmFM11RO
2hZ+8LVIDWi65F4mfU9IUtG+m2bPhcFqm2GuxqoxQb1cutKT8YWf/AcnO3EmSul7K0Pe3HNaxEMD
n21tq8YNRnZzyJEgzHSxQyoTHo2Y6HnVl0E4+fXKS+jOp+9dojebMsXD3sv47lvdFUdQvFX+xBvj
w11nIWqyJWA2yGvrR60N6UppjBsSz7ZJyX5o5769VIa9nWJBPj1OABY5ahMmzywMgIGF3OT1wRCB
Y7VaEE/6ib0wWaeIn4ngcKqzhr2LtWWRQyIe2xDrog5sinjwq4RufocyMp8n/2ny+p/ebD07dTg8
0h/btl3qPRXlc9XjGnFE0p0yI1EnepCAI+xzxd5csDc+lbMJLyLr/X2r5wAw+y3YAn9VJG7yWFuN
PEbZzIqKTRKsZyCcUN1bz/TPWWP+SsNyfs6qM7Q1/VmOx7SLhvv3H6pOX+iNpFflQkS0xtJZs+EO
+zBq8g0uo5n001Df1S1goIS+jO3wTD0qgpumsdFXlggqxzZYA7GZ1U0JFb/GXDVVOpu2Hd7ZEqur
FYb6NhrihrDB0b3rkcCTaLlgi1MYduTSEy5BK+vSN/O7MyLKN8pJo4OojCdqZcIbC/uu25N9D7Ns
q5dGR1jl8leAArjI9fI0TWQCINS9ZxE3RwducV9xIAdEhDF10rRpY+Y4t2Tcjy+Gxu1r5ER32IQU
UYcTJT8xdEJGSWpvr/Eufna1DxltFOWl1GtAprWTXH3sLC22MfAjZ/jSyawyblcsk0qHrxyR7zE0
S2QSSKBqRkwze6tz48Xek2FA87Gc4SXPYbhWZsv0u0ZtIqzb5GYPrlThWpu1I8yPlLGcEe071F7r
WfV3Ezmm33TdqzMmOAyypaUwIKQPARlJgP5hmbzm0dTuLQEJpNCaeM8Wl2wVcTcYV4wfCjCLFatm
l6MvhltevTm0lnAbs5XEg9j3YtfOGF+YE6xS2ewq/1QS3jOyax0Mv3xRK23cZU7ERxDvbensCodP
yKBc2JetkFcOHLcyktvCACja+IMeSDa7VZ+vAPIOm7SW7jZOvGWUyhy4H9x7MZY5ykeScWbcMXAo
Ihga/nSkD/WVs1AEhdUbq8LsyC91rJPkvmEWNAK+m+stJHWL1KEGR/c0z+lbIlMKxEqOy8LabKJE
11ajg6hylD2DX4zI4GV/pR94JYobtQgmFC5mAlLOtnl3bJ/QARd0d79UKINWn7F13svCbzD744GM
7S+K8x5MhK/zVctj5quvLqvNG8vNqUXBuM6EMpeggZJo9ag9c5oaDaK9c1OY+0ETQCExzvpu9qeI
SfhB3dJsnCZ7hjeyEwAKPGoTLMw2h2PT+40z9Y5oVNsWkDSDrqn3nuZttULdiPEleVpw6wJqT2IT
ZetbxLDDjJJuNyxjy75rwdTi8Gip4gKwgM+4wN9QRehBkeFgG6CWYaNCmzdEhEehuAyHHLfucKaj
+uE5HFYQqT4PZYjid+p/Rey7s3K9dc8Ebz244s1rOKBmtQPWb8RGSzgoRp3B/ZhouQYD1Ksl93Le
2FZEE5IGLQx9fP09xILE4RQB8xajIIUE7y7CiiZSibNsCCKluYfOwxcfmU+MhJZtUKwmBcnFj5I/
dUQ6UjcvaK0QiEqO0jX+5brK3vXQ48ASiHGfOrRMmUB1gYGVFfl2jDu0px+3HuHnQz7neFu57kZ9
t9Fl+AIDyl0PWXsYZ2xpSab8UzumMG8Zpgg2CZwv3i5E/ksqjmvsQ/BijM7qkx/VZ8coehqp1jsc
6pWTxOJqVRWevCp6IOFJO3Rdfwl1OQCMn9zAsjD89r5bwEV1HpqRQ59vVJ+UBz8zF1gnkqEYIq47
kiLjApjQ3e6ODVutKeHAqtPWXIRi+Ndssn6YKb/apa3tFDcXlH2Wi0RgwIEjyzbXgjFJG1jDmcEi
2cGP0iJMxXjNsh2oUMkwDqstSB73Mgtx6SBLnO32y3FxxVmxvJiNd0xSSdkgnPhaCqk2VIcNCBDW
B0n/+CCVHANaSwp5LiU1LCtinKjysp6uanMhgyw9cEWGXKHGJdRc3N2GcyCtzMNHpYYVglruUem/
GBYqbgqs35g0v5AOZ+ihuU4EdyziYKow5BRiLVMktIWv3+3mp9dimQhnWe6LpgngVhYUCbw4wLW7
qnNacPdy7XCQAenCzTTr76I0/OPoI/2ylSm2wGDgR0mqRgsI4Km0SNcT0lgT7PBOhkY9OYDv2qra
OlEgvKdJds7e0oGXAMqWGDsgWukxOcdVSEgeug3IsNTZc9Qex2FDg3ZaTRhxM5ZyqjBDv091FK8I
xwD6BvvI4oCXd/5u9uOIOgWmT9UZl6zJjdt1CQDk4PrKzvVnANyNBMK/NSYYmVSXq7Tj5g4jSYtK
0acavXLfVURn94qcS023ngv0H8QCUJLPemysxfgjj3Vs1P24Mww6aC1qvVaff1uiRKzhJB8hBXip
lf6OcuRzoAu9tk029ltahR/2kPUI7NDrmTmHCbvzWDVm6yfjIuK5wWKaTg07J/6yaH6jCR61gOCS
bu1BeNuYXYKPmNKQo9+mKqJiO2DpduUzCUwnJx/TPaGMuH2ZDGwKw34kD527HV//Om7S16TjLCMp
DVCIZPA7swLbgfsxu3r7nj2Ulm6jpWljwkNkv501OuC0pbrowzB5Ap86f1dqVWCoOtr45vzoojsP
BjMhPYLTqyMcDgdROm+9puRYQjtr007+phxtazF4d2sDv0xgMgBTo6Ztohwma8yRWei0Ysi9PpVO
j+RAhnhVREIbrQ7vkw0wckKF/32KSxtYywRuhGxmuzmaJIL3ILf4nL+PEl4X8qxUjDED15ZpJQhu
f6Oi8RjPNyVo22iV1Mg0AzAFoqfomENEKS42qol2txgy66XuJxydq6gJTxzPbCjr3L4NVeHSQ8OI
b64KWjWFW9Z7QiGSVcTWv+kaxYSncIZD11tfqTZwvFf60Yo5I5cC3o5XHNz8WTPst3aCYokI0F+X
TU4vTATR0qokdTNej3oU7WcUoj5StiBT+PeiHLZXZDV3IsnRMKX4ZifGNtB0yLLpijpI6vAh5+B0
GSqYAuQ9/FSMwYlZh6UKVPkk0vTWO+osh1icAW5JnFM2qW9L26ccabqgBpqeCjP5IRso8ctRI+/q
U5eMHnBqGa+nqlFbaUgiJmoQVIUBT6Qen5PZ2yiukS71y3ME1gFirH36nynGf9XlZzpCJ13hP55i
/ADF9Y9XjFdJmfwbs98/f/Nfgwz3L1fYJsxwHduVYelY6/5p9vPEX45tWoZv+RYzQ3/50b9GGfpf
jqkbmP5c3zE9xyUD4l+jDPcvpg4OhkDH1y3hO/5/x/sn6DX/u1EGQ1nktpbtuhgTfZPRyD/qn59P
SRl1/+d/Gf87miyVl2kUH5TGUc0T1e9iaDD0quShY+R9UqaZczCsSH6R8rOn+D1M2jlThrwOnCUt
56AkZ80y2iWLMRBQQBjYJLXhW422teN+Jmn4IEe93FTOGK4Q69L0bWpw5mkMwT8KL4lzqqfZCSb9
KEw8si2zurUUbbYJ1fxDfTqWXW/INHYhUe89WavAjeo9ukaxbqus2eqOvxl6M5ibBpwFU0nL0opg
mLR+cdB9MucuzpantqkDYccIx9MQ5fNZzdNqdtFaEOIF4Gmm5veJZIUoG0NYVLkwDj5Cnl0ZlhcQ
Xg2ZiIOzMahQ4yIJzEwOW90aLjktqcfRqUCM4hLaNN2AkpsMtZUxIe+u+9rfjCasEsagxc7ygHwy
mdA3eZKx54rxmfQGb4vzuh3GmNw4ig4hP9sJi4mV9NND6usJcDCSXup0NUFb3ThTfWnVKJHcYRWm
1HZJmhsxa+Z9E0QNqwgsJY4fMt3GcY1kv4628TyNd3PgEE7N2VU5Tne7h8Nvdxd0uStjX9TiXveD
OhO+dTcEC1TPiSxWN9vCLqacLRlkK4fEhbLFnJb8mEUCFmPaIMnmGO8/OBUrIGWP7tafFrK/oZ5I
MjPbbZ9NbaD13mH5qcl4gwxIl5MOuJPUr9Z2GaFxKeAB6QbChQS0su70uL3z6kQOhrFODPKFUYjA
NnKOKuLURWreMapskm304SIG/S2puoyMauFxnGW+EAOiQ6kAtkOQOZJX8Cb9DB4IxCC2P8+GP2g4
2MCtblsN1DtFJwAacoGvertg52+g9skkb95mc01lcepdt+WCI1Wk8fQ+qDnqrhvE8NUkoh2tRqrE
8WdfRHddYBo08H6TOJRdRMvJnQL7qTbEOYPiJ3Liegk7XDfqw4KBvWmN9I1kifYB4yn8k5msA5M6
MpNgJFj+NwzTu43W+dukBTU2all87mwMK/nS9oFWk9G64JNsjt1QzytL+TtzklPQZE68iUxN7WQE
y0vKH/gWi0OEEBkSTQs7y+U2GxkeaGypNWITpgG3QdhN4DbtQ2ySsQlAw+gGFVSWaa+WqIK8cL2N
kcTPGSAqDqb+gPDdANPrXnsq6IsLumvoe/US3zkOPCXtk1cIbVdZJaSTmkQIzlj0jsUv22uuhJTD
DaGNYyBSYaQIcgIJO1z6uSXCwevjN2U/hqBE9/6YaLgTUH/02B/iATFK9pamT43N1i8BS3FqYwBk
2FdivBrMkjGtnR+lMf6etMHdxYN9bZyR+pxIT9do1pUN7WbOjApF/fA4TYg2ZWUjRPBED6lO40At
90buNzh5ohs5MFtfD2/d8BByQNu0PnAFO7+6ZWWzABDIJ2qBmcFym/Uw22MQVRA+fDy3EBD0PVwA
mND22ug+YQoV9PfcYIr0Tx2lwuJURJErrK0bIjemOMCXCyZM80ra+lH7Uwqd+Gyg+Lu8nQ9w68UZ
P+rESDB8GsnLeImL/NjkzwVgLzDpcO9lbAWVGYMRoZCjYxD/ruHfGr4yHxLVLYMK9wFZ+3AcY/WK
kbQAIP0aOmR4Eiq2GoinSbLYuw0mKOoatdA4zMXag8fGvLSqN3kc2xtVI6Ty7N9O+odsh9d8hmhT
TH4f2Jn4TX4rIFqdrqqDWVGz9btb0HpX3c8oMRVjM/Kkq5yjz0DktikcogfcLyYQEcMaLw5om29j
MAZmyrHQq1mZmmrejdWSsZZb0c3ZAeNqL702AX5Iar7dNilQrU2B02MsHzQfShea5wxNVpmZJzI7
7FNMbdfG1ktR63S/47rB63sgBTOBkEnKSLX4VTTMkJFBqF0CWT8WEZ+xKy9NEb00+r7zAJ0OajfW
NQhSjjXBwC6J3FPcOLets8Vs1KBiQ5LIkM+wNzYBnp3mM8YU4yZSlOg2aP9Nk2GedwyH9Lryuc1p
kOWMoXdz5n84vjvsiz9+3r+lHsEGbt7cuqkeD8Z+BEBI2O30kAMpzh2HFY7lpa9lEFt0jdrepKeh
g6nT6cxzcCnWod/EQZJHJ7IE9Mdc+pvUNrl2ErLT0obGgZ7tXC0yoLWZh6FlW1NF82hmnfdIjOG6
4Gjp4Nh6o3UXn5xYa9gjE7j1xNCSClCdE6e+ACkxHW1JsYZj7QxX15LskIN+snT/OekYeFToGh81
qfMHQZMHDXJzTK6Mnbobo5eg6ZsXPDF3WtYTKMkfMQBKNA/qh29wWRpjs1W1hG3pAsBtHPgxESQj
Zfp0m+uZQdWBdbVZsDm0KJsHjzbfjaiSWnlrs3Hbq69wONCcpHfu8rh29rfT4N9mU5tuoWzaozXN
v+RyDk3Gxttyq33gFn+CZE1vI+L695lMFbSB6Am4ZGTDDaWbbx5B/YlKMkkvKlhewPorXOGy9OOg
UnVNWf67gv62bRZ0rZwcBrbL3A8CEVPgdpvYythWyjt2ENaOQxe/k151b6WXbQfLeoooQIh2GVbS
9yUERLDZsvLWeqEfwqk/dy30GZPtKGnp8A8osNkUBiKW3hKR7MOZhIui4TxTRHt7LIoHvfU2eL2j
j8aFxpeQQrrXB8Ds1Ry/DFVIc7EQHwwMd2pmasqczve78YfTZvVGgJgxMveHLcctT7x2jpXSQyjY
BrjrvhR7x+/ldkbavK8MY9iOyaetzeoNxsJPCLXlrvUgSgrz5DSq4wbiE9M101iRQfYywPhzE885
C8cSWz9SRuC4PtsYst8CeNbKcfLPtNfJke1BKDQRqIMG9aumDU/F1L/mcpgDAPNRUGHic5nlTwhp
iKgi7ZQ4v5fGZ4I8p6xcndKyS5WaPAtdpwvZMmDiSUStv3QA/VcTJgqg9z4YkzE9zlNPOFd8S6BC
nLLa/qwHUs6Ndr4ltKcSG9nKHL2RqcOK2Hw4rXbP0t6CNhqGKxCooGXJ0t1PRId0Vtat4ny+oUmG
gGCm9i30jD9FATWHBvmK8sE7tJRP61a5KZRu4qy8dAyq8Ee2XKitSLcu3/OBaiU/ewYDiJK1LlGw
moquidA/q3rjRTazimyYAA2NXF/tJQrdfDu7X2lWE3uqCMPEZ51n4osZBuxfAFuM9PWvLkJaIirn
0GnJQ84uejIKH3f4XCNheSAugG6amuuNNpVPYdOgK6RJbcv0KZ2vTRXfwkVI0ztQsuPcImbQ57hP
XwE0HpgmVy1NH1r+9M0DHQ3F1Ogw9Dr9qQIvcu2pfVy4oa3vsY8twx9bLIt7ajUMcDk1yCdbVwZp
9e3NNe2zV9BmzGYim4dR7nPNYXsJEVtYGqQEJH9mMI6DtmdFkpu5m9v3wmp+UPJS23WDXJsDZKey
7h5lOUG2MzTsdlV8qGnM3bMe/iYYUnkxcmQFnal53N183qS/MOuiceaPCy5cvoyuQVcPGAVztDGk
+VMQcqfhykG3tspGM0LBP6ogxPdzzLU/rDHE1zVoKskgdhvjGC5gEYKwtNSlSLXEdYg8rKi8Z8gd
FQPEGmLoYA7oaDBIdXYbrjzWVXcB+dba7G1B4QPZAl3xAAxlprCWzUdTj9CszFru5xDYr6nBFoUH
ZK2HUIHRc3ezW14m8JQkABSKEJb05+BRjabZ+AC16bc0kTGkFn1AkN2POoeNsy1ZURIwhkXkrczQ
MQ7R8iOuvyq0OhgRyVdnDifd4xrNuAECrJ5fcX7WCpt/SmMgwwjmx2RPv0WTPXUp0Egq1nIlR3Hu
0K7au7Jh1GTQ40QQYAWk4GaYyLyVS6stwihM1mnzUdDi95yJfe+xTZNjJ8lBo1XoDNOrgvmkg+4M
hDhBGf3oNWiJUQkVI5n9J6y3oLLpQeItiHWSSIjaZQT75NT+kz1Gn6Dq+IQhIdpMK4VOknP0GWqk
WrdLQgzoYY43OFMvIkPFFhq09ofqWOXeUc/dA/JfULmDs7OtOHDomgJ1/fKNl3GeN0Q6bIexfq+7
dG04/ovljgA9N/7o35ne/qT6fEczwOaAQEer34Vx8cF+tkvrk63F03POBuXj3LP8ueHjHIkTQqrX
BIlqjRx79rpHC7oL0yb3yU7nAIk7bTDSdSHUZuRFEE4H2JpR53F5qjQvbjVB94NjHg34xgE5Afjb
tPHBduIzw7fHdBZvZVthylFre8CoGLJCk5KeI+8miexKiBGpqSPEONYFGsJE3XrOInIWt0o3Xs2m
3ecWDbgos78y0oyq6jKDz1glTcZM2rykdfswudqjYALXOe8AOMh6qs4RvBi3I22mBXNVk5/91qJv
2xI7eWeGuZf0yHWMjpVwWLyth7G1Ppqqvuud+L/sndly40h6hV/FLwBHIrElbgnu1EJKoqSqG4RW
7PuOp/cHzTi63WPP2Pe+GEVNVVdRIgHkv5zzndug8u86WC+aRlHobIIx+U3oIPVeZb13mXtD/SvJ
kIfKqZvdBxO17USJk7BwL/WUZT5MVNgnyia8gtLOjvM7h0V31oQfrjVeUh8RlI+tW0jnbClCRMr+
KWIyj2oz+/loyJVaYLfbrN67WPMLMlc0WT0COk4YxSZw3xyXMfHglVp2HAt5bF1jHxol/lP5ouYO
pRnP9oETaXnPtUE91QV40yB88svbfijfHLGLckmEOUuu1Q/WaHLPnRyeg770ygZGqx+XPIIgn1lX
yopnpheYMFu6Zy30z4ndb0HqgMDsTevxobTDmtm33m1GJESrLkvOCfq9gzFQTzFxuSUqW9xEVrMT
xdywz+KhUeJuGWb6KMCSK8XHlLLZDnoXfmhT0ihrxKQo1lNtzgbeaG+JyrsfOyYAHFxIEsvs1h60
x6iQWy2MaiA/5jlnWbemAyxXRdqOBGb6pzwYb+bE4bnrZnBfq6/C5hvwEQQZ3EPz6KT3TeW8uIQ8
MdoFImcP82rs2EOQVQIJW5vvCKJbJfBQZVfSvorwDZrKhfUDurCCKGld3RhBiZAzoowLjDuL2POt
c2er27qiLMAjQzMf3lI7vju98a4Nh6amjIsHTgtm37HH1XM3TQYBQ7RoqzGN9nNZvJeQFA6ZWbLv
cvUBI86whXh3LgOSI1uteCFI7DQ6MEwxl7zX2jA9iei+Wmiirp8TONlaT2ZAGmZYnXsjRgAhnJ0z
aU92r913xoD2hRFM0TCtEiWBn5G8dyxyVLpi/q0nFVwjIzS3rZq42zBvZeFW4vIgEN5FcJUnt5FQ
6i7ChQmSPdwqoiqhRodHDRdZ7yclaBkgEvjqkHo03S4s5W9cFxTR5Ye5ZJcQOLeOi9Q6GGKhYxlE
UyfFW8GwmRXVOp2dm8SVxZ0IovYpj5KD78abMKzbU8rEc22J8BjMO0EaOXgaewYgiTTGTrBQGOUp
12ELj4FJ364Pn1ncICV24OiGM8LpkseGzqgTPuNwYwy9vhkdeZIWLUcxPsZhv6bc8r0sb3/rCgZW
S2EzgCBmYzgdLL0s2Bi2pylkwNZ2/mtg2gDnkUkOidjmLqIzlgX6Xq+HuyKCjgj4gF3iXJR0FN+I
Ykuvcyo6Sat/tdsFLjqg5yNBJ6hrMr6LmKe4S1cypI5xwuxvb2WpXbpU5mSDI3UMJY1fZjm70WiT
vUR/ic/e2nOmOis2tgwE+oYugeIMWZbhDQhHD4lloSck/yUkJ7bKnI1p+sRwNIw3Mn3qH8buszCG
cT00BcDhdmBaZdxWnalYewtYYmazKWRHXZCNN23JoDLFXTjE9Znd6k5nFLsaxn7cVMim9ArkKqPA
2I4/59F2vISGDmAlyDLf+socKGsDSIhVp5z41JfisXabvdCwn5hdcG5FcDEi7c5XKK99VrueORFt
R5dDLTh2Hnp44ClBfC5T8yNq3Hit4v4mKoLbWfexvtXLLWpka9SBhCWWheYFCapB+eTP+WbuHf5h
9lHjRBaQYHyJ3e+SFsZTpxUMBybtd65JY505AiwHWmKkqag3hHbLXtLwwX5GyI/YHlO3CWOJ+eiF
5+wgTT8XTcA8NrA3pUuEoJlgrpaQS/KMySh+0WPXbMKhdj81Ia/IJWh14wAuvtXPZIp0yxJ87zv0
HVrEasipx/wYtCxOl1QdRyehJ0dO2Y6d8giB8mZ5qPybFAkwdLsP4grkhqyhYWmZLm46yaOzfMEx
L/HSpWxS9eZs4JPcRzHE0SSmtihs5ziEzd9/VQf1jGaUzelPeCA3Ch0hvQ4aOmafP1+ykPgg/Pn2
UWIFRCO4/EnL+tqTBrd6wzPz2AVga9AaNYcfxEHQ6XcMZCzQbrjLyxxGGqMZIo8XL/UPZ8EIAqAX
KBuAruR48okvB4PNFIZmA7EbMbhENC3cBDy5+yEjychYslR/2BM/vxpaiho1HVLSdQqsbYeuuGR6
FcWbhkwiH00Cy7Ll1UOwGdBP/bWNXy9dM5NHfLG87h8IjB8Gy19+jyp0PcalRDTEh9gvMUmD6+Av
qmflyZC5D2NoefwBhfx8CVF/wCC3X4zFDj1aYAnCrHAn7+eXzo8VuoKNdVSLtzpqOX9yad0QX+hQ
lJrWqQd5hlYTuEYbhRUgqd4nm7YzvR/czc+XjrtmM0jx9sdvSUsdqXIh1MuOkdoff1BO8Hz++L/x
BC99anm0//EHWKiNtYHdYVWUPN7Aie1oJYvjH1/c2lh878tv4g7cVLWE2OVyF+AVaVeZ7LSdQ6xT
3gQtvj+ZrFEpPTqpn0G9px6GrkhfyAC7yvwT+1NEXGa0SgXJ2Hqn62vRZzDf29pLu4y0zASlOcFb
GQlrRU6zErsasrEs0XacBJcs5+Afpk48pH59F5XUSDFn6WqUs+Q8xRfhxBBLspkhry0TH228/UXA
RLsv8/5AT2DddFO0q1uVoSzwfG18lEGFlIjqlimkzVoXmSa3IbJppopsoK9TDKnFnEgM5aI8xabx
gU2+5xNlApFM8ZPup+WNVuIZ0Z0Q/Ik8TsGCpGOBR5/Jyr7wu7OZoocSc7jR8ehvyxysoapwygC5
2LeMhrzSCY4zjEyPxxxph8QVMYYRo5clYp+LqTsWfv+r0oBLjw0WWOZBsEi6IbvQJxpeaJXOIfU7
2iXEX0uwOvugnRZ3fCko4mTwTu8LRFDTI+DF2CwhluB8GdZ1Xn5WsrhvxF1gyn0Fy642pl3qMPfM
rOcEGw/OIOMr0+zHmqY6rcpTmk7pwUD02Wum75lpfGsY8ppULgEAaGETdQB6gFaXwOhV0I9PzeQc
4+Spl6CuAnKh/M7EZFEeBje+E9GEr6N4ZhhPvw+3kVYyv04mT9y5mL2+63+HmXteXrZUiNJb0kUc
uwQOFMWfeUGqHhN8FnHTq1+JTeYbIV6g7NEynRfE2/hKGcoi2nglewh30lx/DrXx2vITWjGDERA3
K6OTza9wYoZdyMe6vSm6yAZ0o0N7nAid5KfzUBqo28S25x2KZEANAexoivOFQs1o94ion7fpLg7g
57E+y4T1VPrUP2SocFKm+Q4M47VCNAJGjy4xIg15aCmv6HOZgHNWykMpTO0E8ELGo7+xRNbyPFMH
WUU7sIkbno2c8lUGtDnKvhLTRLNb9cUaCmMcFaDVAgxGdBXkRNQzu/zpqZTuhx1YhDGWzKD0Dohq
MjXtPUraAdAwWNACJWmrhTUThx1R2uivcU17RqL6fRVG9jlnillYuI8EuwzwyWQz1FiA8pkfIWez
t7x1LIqMt4o4m97Qft8RGhCupc8SwumsVwwJJIHZj3oH7cAuzFvJCi7uW83zJTNvYAfwlqvb2kZH
snwedQHrsw5rAlWK5laf1Atu4zeelcY6J5q8L2pFL8vPXMHpT/vpI6kRpmrpBkh7sGsH7FNQBJ9s
kxwlFqIUNsZ9kJcles2q3jKvAUeA/B1LEP5qB3sVfJD3KVfsQppLZDffID8X8ANq/awARGktvlZ3
Tr2ERYTgU1wbY7DKQ+P3XCo+Hld5lenezG714HfG55CRONP4zFwL7HhlC8Xc5BfLH0URLPYkaT4l
pIVCmRApuUn9qOd2LJ5rR793p56876QfNrWp7dLqmSbL9dj3g3dMTRulfR0fXLRITUJLuchz2aib
XKQMf93BAUhraEwbq40RJzBbm57SGQ589Ut0M6mumc+pGvGRqBp7QPEiNOvOjLJ0zRgBpvhL01cH
aZLXpgfgWGxeWSp4kFF3IJxd34MYeYpDq9oCZljKVJZ3CkdeAEGMK6jiwUk8UpHQbbkIghubwYhE
6qb2TLNfCeILtr7iMD8ljn6Dtep3RQlG8LLBWZqs/VI94CJ8Vw6bGy6b3Oi+ZDFfyursyGIzmYwB
R59rcfkDcF0sgiv/dbng4VNsushdgt4OhqkdxwbgUdiZlyRx1toUvzV9sHftYsu3Nq87m1mcO4jz
5DOJoViA7zeN17Aoa6KdtIcsSW/K/l0LsJqovj3MljhMVWx6JN4aK1NneWgpZFidN1tkkMpSpasF
AuAb2j6xpzvmVBfbsc9G2l7yTgM0Z5Njatz/vO4EwQ4WTRLS7aXb2ikewkZgsEGVoM+U3KbAbRDZ
jk8OsKQiQsnfmSlW6xENeho0qAmmL81td4WSqIWYqaxG4pw5XqpN3D00DvdSj6DOU3UO7N1/sPVk
bUxDvcvMNxSwYCws66PkuTWA8Gvq6hpX8a6pw5OVa3eE4hzRvb62I+wNpklGy6AoaAlKZwv71hBr
qsEOJ/33W6XvogAUw+7sKUf70MTxWuSOTqYeW/da7Hm4EhhVM2EdxX4eakLgebIMKqaNbHGXNFDE
q7c4yIgOHu5rFNhYBuZ92/vpGhXtvKEGuSEg4gi7+skSuAkK3jNUsitqy0OEGRxoAbLYADUDilBg
LdOqZA0DYTdke5Zs2L4eY8vesA58E2RiEjJUXuN+POLNEFb7IQJqHEns19DssJnecNDu0ra/FxwG
esjKBppcWTAm1nG+e6rUM6/S2bbXGm38xE6sRF2M5I8RcyFvFSbASZiv1SyW7ZV/gvBHAMZEHsEE
f8Fil4K0zqnKX3HXvzQJ7hlJqJcR1uWqjaMLVotPYi9YvZvdq0qrTdM279Vk/gax/pynlAVddK3s
/pfpJIRR5uOFWiPf0j+S37S4AtMheQtbY+uyncBiyqIhr98tPk9fjdhFWeiPYBZJqEz2anqEO9wi
RRQ35biWosJ9WI7GferrqcdJg+uj6mfP4lYqjHVE6vSqXAwq+RBxJVgLyykqXxnok0MRCRZeLXtJ
PXlrKxQBJEsjQW2MLUketyJjX2zyxiAniPHlAJoZZPCr0eytmBBItlQ+puKkREJyYvJ6tsAIrZzw
EI/m29AnJm/1k5r0N4ZmRJgNpHwsbgQjyz+W+9sndsNrWttjxFZ6mKkAY5r2E4rSQx/2PH1stnCL
b8wCFwCyys5Q25HXFqTdPnBa6x41JA2o1D6Kin/F0p6JyF2JpgIGkVG3WLX5gjRgb+Y2oVm2Dl+Q
kfFPue+0n9JmPtUGMApdTV+O5vucNFqvr3hkwrLTk/ZDM/kuGk1/bwhxnLUBXg0hGHG+sRHyeLK2
XGQd+iHh7+21Y6VH10Tm3TYoEovG6iySODp1bEqMbFmbzWxkChakhf/kRvYrQlROJ3+8Bej03Ir+
ZDcq2ehVcyJpuuFVyq+pynlkyPmSxxByogQHMVm0Be0QUwVWIa0iqNqIUTU5bwhLUVw61toZiavx
m3hjJ+M+z/SNyYbf04uAKF3GIBCkjWFXaNZLNUe4b5qMKR0h8p4TvVSSNF6KyJ2vJKGHMrlQAqFR
mJxXhDf7esZ+SblFboUgOLUw2HF300YXeQVq7G5iuNp3ZG+McIFHxhWbueC5wodrbnMtfKiqoNrA
LyNQKt7aSMGLsHmVc6xvhnGJEEeY1LhwKtFJ7nQjX/Hud0c3gMTF9sZz2LiyDDqVDV1F0Vh3uo8+
w1DjlUthgXCcpTUM0FqLi+bE10GkOXNrjtoo5yCrSJGKR5LpkYchjR5TnaqZn5xH1AG3yMqfmPs0
DXmvJffKaqqIeesd4kwm2yUoNc6rfRkc5hnVKVCyI6n2rOcH1qV6aw7MCeyzOyEMKSx44Mytduyc
xa4HYGWVxnuJi/RGWAc3uatpsi8dzHZCSY0DK7NWIOQP2ozKhgMri3tiOwI1gyDFD1MKazWTYw0A
KOAezqgjQ4Glery2jIUGmT+0xXBT9RL7gKif26ZAAW29uuWH3TrNWmuQmaPEfcii+SE3GNPV7Cyn
Jhge/OSiigCIuHbraIzFCqb3dpcOBBZq3zXMj8MUDQtDCzkt9siDZXXf0oUHk/rTzozF1dR+p4n9
JczZG3KZn4wc5QzGuZtZx9/gBtKifDfwGuZ3kmxq0+KyzgEB4FrbkNK5Jm2X4HI7tLddGezhZUJG
GQUIMIg9Ydtu/VCPNsyj1UomBKXNBsa+bspBiXKG8KlR28SHpiNCJmSIOqW+NxcYAkdT7QussWp8
ZjzDjNBeIOBt/45RUq6y0n8cRudVlyMhVdW1y8mSQwtT77TMvhtz/I3N9KnXTGTTjpKmZmsTpKT6
oGmueEwc5lJ0u0R1A4DswFpzhnKZps0Zc0WIR7LO107Sb1tc1pXLrD5Q8dsMYVZ22euQIn/yu99N
6G7zlug8PFMVBdVwy0L8dhrZHIgqsC/sZmHZftkLEhwan+9hLoQERPuJ8XbfEMejIrXE0/Y6pnOM
F/Ys78l1o9Bi1GkZ27CJdv2AbaIc9fdhyltAgjpx9PGesy9ARX/tXJM4MUmxl6RZvjW0cKVSEo4s
MhNzo7+QMvPYO59NDJDIBVxFtf5O3O2rTWpyWWe3qQX2uuV/M5IljDtpuvP9+Yb0dNpc2eACJsWA
dfc+iexN687M0huxp+vTmPttBhqxeiSHL7tGUbcKMzT0pVkT3CzmcU36jN/l31WekIDdBRiMI/sd
TyqY3izGoRPpD6Ep2sM45DyaJ/u1A4Akw31SsU1ixNg5uoAIlzLuaWm58pKcCFraZLgqC/eFtKOd
Ujbe7RzbcnWN/KbaYeF/tKWWHCPuXwq+FGiULE0wcnC6ajxxG1QyO9m2bNbyvW4AB2O/9TgHPgmm
wb1FANpa96M3W8no0Mv+HiwW2/mx69fpmMVeGI0EApvWzs1750GzJmwv4ibWjGETMl5BTgmbAcu9
B0QLuSKuMTn5m2Ia+r2l7WXZdxewOywQ4x6FXs8ONyg3hhg/f9TH/4+c+V8gZwzqcRTS/7NY+/kL
GEje/pk38/e/858ybf3fTcdgsIPqWtquZRC28neZNiga0zAR59kmvjbdsnml/5Rpk8Oi89uLelqQ
AQaL5u8qbcJbHOmyvTAtS+mCOcf/RaW9SLD/RJuRroX3yQVpQzyyY5piodH8SaKt9L6bo0JZ+8B2
PxTlpBFdZn3AzxhgjfjTG3P+27/6b3mXnWnkWxTexl/RNsrGT8JP5eKcZUK1qOD//GJ+11fSKAJ/
P9W4rKRiBOb0o+HplREROQJi7BOCwYGdbEVYCTuS10obD2kmkFP12e/MyRi/4DuuByIeBrYYyQjh
z0wCd+FaXyMlnlgbWNxFxilKKcJKWQ3rrm48AjGVN46sCGMruikCxckCaE7rpwLCXn3+5z+o8w/C
d35QyxZKuHxSxN/85V2FxpmODFrc/RSY5BSqZoX0EJ8ry1E8Vl6CJ9uzIvlhivQ7jYx9OdZnEeWZ
1/pLsnDZbgNS7UKRfWdmdpOm6GUVzlNaVWuT5CiEJzuqNrIgWaBo6Mcy/SXpwuIodwmCxoNUCPBs
s/FmJn4bxr+3DrLhFPY7LRQz2cI4otgptlDHnyMmecd0Dul2wxzPYRmyp4PEhyaPbGnNcflOOaQZ
4quUXRMaSzehGXWC9nWqbARJQbUPlX7NI2JQghyTnHLjfazoCokEIq/dib71eCK1bTj3Nh9A2EDF
R50yzV/EpJ7xXH/bCdyaOYkekeatJZsmjx9LrScz+QUyiEwwt39jKR/jB02H9b/4rJaL7k93gLlc
lA5uB92CvMQd+peLUtRmaYAxgdcVohnRK/8pNpLfLuNy2jHsgQma8zrHIBeYsbXuK0EvXFPx29Ye
sgD6rK6FT0nIXGIozwFsTESYjb1AyrWMhmMZ5vbGqtTr2JCQA3jKZt7GVC8Ezg4lbVeXmIdBxcJL
my76Sy9SvNNYN62Y6LMyQndSOYw8Y3B2QIW1TT0M7mY23fc0NMejUVevaZjf4KJU7JZw46rl6CTU
JZPlM0PBc1Zw4TkAEpKJPZqekKq7hB5NJP2ipRwOk0T6qad3AHvuO9nSUnmcTUfKKnTY7O9X/Acj
p2f0beZUnaFyL4LMWwpj1lPkIN+77rTGQfc0Nsm3qpMjH9RDtsgo/sXn9N98TApjiq6UMgmU+gsW
qzENCB/O4O4jA5cGDTqNX2BNqOIZGctHJhqv//wF/9G9woWhlDAsE563BY7rvz6trF7HhaXzisZI
d2Hb55nQGI9IrQZOSPfCZuLOQDmPeqt7TSauYFiayM0LVrhdjhIvCr4bfRNUJDR3v/759/bfXbOu
cBRXC4gH1+Dc+PODVOpNnmda6u4deQOVK9zBZYehL/kmWBxbFA3YWXM69v/zy5qYJQzLUQYGXfMv
n4FbS6nSQVP7zEq/R0s9iZLnAbCvb1prHHrEfaP2ffrnLwoJ+h8/ekvy2469HFP/cEbFgQ4/kBt3
LxYyTRTcBwNkiHBIbxi7956DGgeJSoKL9+o3DvpJk8kdlH+vcMQ3OoATFhxCjDiWuO1QlMTFqYp5
yPgimZA/AuLUXejmDsPfeELwLGArlKlNaIWdnU04UF46RS85VobctI95z1s9OQEKILvYVLzuJh3Z
KzHG3cYlwoZanG2jwElkM0ukkD64NgdAgG2WreyqWOCj6crBJuoZ4Vh5DkHKVbFIG1T90YprUiaI
/rqBlEGmKJbPum+umM4B1E8svrMBbj3iI+hLJAYhPFTm94gcXffZy8VR2yPfgDmSLB0rEQxA+hnY
kkA/zjfISTeFWDZbEx9bWdFmKZLLR5utQDo9oWq8dvry33K0gmWdHpyWM6daPI+MYVGacOP5Lm+u
VRmv9sRUoVpOh4lx8VBV+Vq6W6HwtdcgvYuuw3liBhgaGSn/iytCmtRM//WhrYTQOWMd6Sjbda3l
AP5T2QKBCivkXI/7wCVTajC2cd7fAyWedxqBbqDPLkqMkCP1ks2Vjyxk8W1jalylVXCYRtNd9xvY
bwYdY85mRYm9roZulWbIerKYg4haBYbK4A3InGhYu+CmkDRIMalyMkswc23Jd4OC2sW0niYDo7xi
JqxZHxEaexTQszc1mfQsNQRr4JSsBRyLvCyHnCvQFvjdw22YTd9tbh/xmdDfWu57IQ51ODy4xYDf
pAedVjTtTiYmbJXZ/Ey0BhOvPz2NJeoKnlmbgsupSfCJzo+GCG9SK39QlWJOOeJlLZdZEwahV3fp
3qXpAOzAvItsH1BorK0tMiu8uaPECvQMpalOQ6lPxOYypwp7DemRtRrBD+5UZlybufiFRMjy6sZ6
qacGPlAaPcYxgpoK1xHZNOvYd25UilLAbrS7au4OI0uJdd86F16XbBPHJUGjPrQZo9cqHB6NuNzL
PtoogeXNTobbeoq7teIdclLeKvOZhQ9Cjqp/AKP6PVVRscvAH+QlGhodEQbibr5vPw4vIYW151it
iThI3yZujBRohjUFUNobfcnpRPvIe7VOJzTIrEZ496K52/io/rWA4qtMDuOYcSXzdz1pT2+UZmrF
SG8Vt0x5qU71ran75NWioZ/1UK0Vm/susGnomjLakvTJ8m2JOIkN7G+OS7dccUkggyBopDaxzMUG
JaDBMDNJWNYGiTwRMCCWQTRjfFZKKg1bQEFluE707HWyBCCHKnxGavoYW9UpikF2E/nlsYpjzhiF
+6yr9mllEEDO/suxdnB9SJ3NzTVLAnzv1phw2e0r8qy5uouOUZ17cQObaarWPwZNhX9Qr68Zt+uq
141LODjaoW+SE5Cr+Q0xnp3wz3CU2LvSN5+tyrqzATdtGj3UeAwZO6BJxB+PFU9BGcidAHun8MtY
RXTNE2Cpek/kXCEgqTGepylmg+Wmi3i1wGbd6Tsnk3BXoO9iicywKmvOiMyXhVeC9i+feKJMcIR6
phpFVJ7I2Lmf+g7hqvaWFSPbPHPFaQN9wpBUTyPQFKZ+v9g/PwSCzz+rhThZ9XhsiBaRPRUqCjVm
WWW2ZXXzSLY8W56cR6wZQASIQjCU0SVm6bFq1PDQaKj2uo7phwkFbK7Rrdo6d3Wrx/spIWQFdewv
AiDBnjF5LX2G0fAlb5OYhU2S7aqq+FUbBRmzEdoyO5u0FZo3H9Gf8eaSGRB2nxVPmwMgK1B5BKs1
FoDpqnrMlXW4gF0KbxFvIJckMVqM9daOsQY64XOS9V8VSwEWQf6eJ9tdMzJErn61VffkwnVMzCMT
sWNFBjEGSix5CTptFER57M3O8JLiHupan6K73VlJdQdAYOZNcGp2thiWJtC3ZZhd67R3CIN33xIF
dg2D0WPqwu7KHDgARmavHCDP25RHfa4ped/W6bye8JhtggRVYjLqO02aEDRsoNZpegMRBbFFBheA
aKe+CUjulOmvOOfdwSJWiiED6BcRVcjC36O0fQG/CsIyFsml1Nx87xTgPF29upiBrW0LuoMkDvfa
iMOUER9uC/aezmQTT27D+jDBWPJvXtXArMk1+ocKX01scjOXhXRXldleHRf2UlveJ0Ybr3PVL7Y8
pv1KIacwWDrMztWhvznMeUae/BjxjJx/NrI+qUCqO2AhRCHrAlFjYfHmR081EhkPvQqO2AXmIwRN
F2sGY9eOZrjTw/jJqXiSxrUNAAcQAa5+pCoohhCSiE3bVzD1sPkxIDfAUSoMV8NwLd2JWHsJ3N+d
O0JhDtGw0EcnbReNfFaJO71r0W/u8mbjx/CsLdd97hr3Muqc1YGbXJsS7MHIQLwVBHJcRJ0FIP+y
XVJFzsYIJ1yKZVV7TJC2IhM3QtH5UUcyWu8aUJvGKwFnv5S5kmWGs6Xg3Iz67gS+6lgawQcxMX0a
fGQmhqas0lKIl/21LbPIa1NswaU1HKXfsIV2P/ws2tsl+7vJ154Tm9m1g0WSXr+vNsWY7DuWa309
PWU8Xlj4qfvYAdLTOsSB9y6gBNrIJD12rvMdx6weLLUAcPviZXCXhbjNiiAP7wojfPWD10ae0hyV
vkhM9EuGu9PLEfJaKPc/f3eYooDNVrdtZnczjUQ2Gi6lwaAzdyPOema07xEx/YLSjTQJDVdDH2uM
DhxGx3U3X7Uu3UZDH+5zF6TayJ/naBUBb39bvR2BKEmGvT7pL/igcD8IayMrU98IsznOPOOYRUCT
ipQ6jbX7PS4vRnYkt1qQ4p9jUVGVsDKq4Eqwo4NoyNPj4RcaYMHR+SoDneV+fYkj8ZANM3ETDiAp
qWGwGhDxY53Osl9Joe2YNq6HKY53dg9c3CrZSmuu/hXGgqih6S1v7fMw4COBdSsPWjm+tk5w04b+
kUgdjLPa4kLVrtOkm4cRjOw0lJA+KXg2Ooxy5qIWrlbHPCclCA3Cvpa0IxKjFLlGvm2JnVgyjGgA
6799sWarXZlF1q9bG7OSm8zbwoANiu0w87pZY67DGJRNhFsd+HG744jf7vjzqz++BMuAIouTbg0X
CB2Y48/HXhGFlqdqZ1sKuWBKQIxdUX+3c3E3jQkRA1U7H+MMlq+bEpTy86+pVjpYgiElWoSpkUcX
kPO5SlOiGBbxYMJGtlZZtM1rNks48zg5BtYAIYuEVRLru86Qt6UlbsUiWBkk24ZW3saSvXKSXbnE
OXbNBENNwPK+gxVl44JYIehK1kK2p1n12wqE3yrQkq+ujs7o9g2kkPmXpacouC9lRO8xT8HZZ/VH
mTSSMxaeh6K5Ekj7WCXRKeuKr3oYT6jT1izs3n7YzUe1tJ89QiTCPr/YB50lS2hdDtjIHQfUMwJl
qgws9DbnOq6jLv2ihjr11VKmoOeJxczRxzBMYaypsct62oS8P215lTnKLBSv2W/6vuloiW46DkaX
b3qn4V+19SxDD8btKnPz0GsEopXl7m/5cUuomY38YWN1BXIYBKE/ykswlHrSWKcg4xbVogK48qT8
48+XfEi1IzqJO+puf+trXLJzx2MsBVfFkKY61iIhfTjK6kWOXTzFLGKbxTjw8+n+/OrnWolm8KPR
5FNnG0EXEtHIYi6MkWP+/EqZncGYx87QmkO7g7xsyxq5eTa/yyLTPTzuh6gWv4KY6c/Q58/sWnb5
MtAQcfK9QJdpmPZmysbWza0b2QZX1+iiHQtBvl9h7aOR0y1fFF56FxzVxHwnaEnRjXrUVdwEhzij
iIuKEOYbpZtnGi0sohx/r5w/kSGyqmSG2cZKrfoCjFejQQhieVFG1nauO3RXtJODgPRgz7e2XyzK
ny3LXrJlobp6Pm9P3cbfPft5Ph3ta+xjF8kGP0ArcSay/QHxxOLZpMQ8OrSX9bJFHwkwIFb2O1mO
9WX099Mk4u/yShuAgZm1e1WYLJCXlnvu+bd11vArsLOHUiLrHJeXi3zjCmdmg3eP62Ph4S5jLi1z
nyqR/q7mmbo2ycqVSOOPxk++ySLZLPJ1e+Tni+u7UGgI2oN0XEk8GBviIR5iqZixDfxHznSv9SAw
3ILT1cYNCuMqEqQYALOKdA8C+AwcFtxaqxNgbOOdteXZb3t0+xMlXByVb6r1H60638cTJG1Wrnsn
7d4yG5lT1MtDyoj8RkY3aZdieWWH06tceqEthz3CA7t9Yx/jrJYrZpxDe10tc0yWbBt8E73O9KBu
sxKTNsHU9bRkkiiLMQIfJQxw4GK5SEFjcI93y1hxKEKXH2u8tE796dtMBPJhOpV6QL3eM6iw4+YF
URRuDt5uSxTPejcTlElCIO/gcKrxaK/xsdKg4nsqDIomZu75OqsdLEsa3xQUufPYH4rm1Onc3D8f
T8iTJgrBldp+/Ju08HLTz/mzFBxlMZPBwSqAgsT5KhHzsNb84WE2RxwwyOFwmht3mqEuwmJwEsHC
BbynHrQIZhD2wtRreVecmCkGW9FfURddNJ9Z789Vl4whWj3BLn2kOhlGcNK6+J5n6oeQ1OVlEILS
DzKsgX7QZ+LI/kH8B3tn1hwn1m7pv3Ki76lgM9PR3Rc5T0opNdgu3RDyxDzP/Pp+2HJVyipX1Xfu
TzgCQ0IOIklgv+9az1oEnvOYQNLgsGAdo7aSA2qP80l+ATqcWsybVGLsFEJ0ZXxJCmpDLpQ7Cknf
QkU9Z8YDUck06umryl0aRiVQtnA5FyrRF3Gfk4VCvloev3Bvizp16oKTnc51XAWZoFWrRG/CN++b
+CEdhjMBruyynLFcGhoOvC0wccksl/RTcZMUMeZ1ot9MLhTriQN+MTR8r7K4nVGMo7Ld76HFLtGJ
sXsRPa3zuNWISEm5X+ijtTZQGM4Lg7y3BqB0MuL3xSqJRb4vD/kYPfsY2w2hnDoceAuYogey2+49
ByIn5Xsux4F9BFcVADtGMhp1zsZNw3pVGxm4C+8BOnRIGDWCqhlCz/Ara5EFmFEek0fOSGFy4QKE
475SzE/EvnxnVABcIPMOjR9/hjtC9GuLRzZxpu+p+tTMB7A5x+IobvyMiXhcVIBqp4w3iambiUq9
9NiLU53qnBpRVprQClEXomTBgUf9wiQp6Sh7MokSfae8wteMlyhMtHMymZfa47DlBqpO0mZtw/Ag
pxdP3HyMTQYZ70NEuLyH0iLsKm2ttpANaow6QR5/VyfOtAAddE6VCzVMicoeTaphAhOQRpQYBXsV
TqemkSQzdMAwAP4t+zlYPEZmoZJNyEmm/uJ53s1cxfXiU1OO90Hnf1RBVACi1DCyoVlwO/SeRcld
sI+Py/LMAO09AypEnN/KIkZCFiLAE7gpCnp8u8igQOpGwFg4pyyDYBLUH2i1pT6AbHj43roP72Nr
eKnK7sAlduWhVWPAf3L7PFvgoUSqa3OXOMy0fmP06Dwrt767g1m6z8tdpWrlasg3sdFv0Y3mezoF
H0Ojuah1v8upSAktwsHuhA1dtxJbT4bkiotzk3Iz5hOD2Fu/VyRtIaMa8bDYO5HaL52jfAHOQNda
KMZS4w6u1PeW4LYwjEJKUaiAKsY3hRZ9LJIgXobj8GybPYimLt53hBzFyHQXYYakyU06pGJWffZc
bWc22iNJF0tnCs9qCRF9DC8tsQLgYJCKuJGF8Q5bJMb/Iyb9z6JNPjU+g8XQSdaAUgnaSzgebRVN
mzp1XIvMT8Kb/E1fl2fFxfZNyTY6pvj7VrP0zGjajjvhOD9iDeoOVnMJDeqZi7DdjUTMrOFsffMm
rUR94ZXTmjozCW96PmGyZuKr2K7fLFcuZc0y7w9KnTvHqhQQMhT/vuITHESaoD0xOId0gzIe6wm9
yxSXK53zEuY/VSVJQEepOlqVepDLbuDdCh2nfwwAi+qinp08GrJT72T06uw15kMsiwAXEOqpW6uH
yjkCPTg0cQyCgCumOBSze0XOyUkcK3RMuXavkwajkJx4bRIwxsU33QSx/vqYXDEF4YmaP0SRiDph
lTsb4rcIAtDDUwH0aVaSI4HACWtQFtllHv1JSqYMjet9y+XIPKoub5Rz1V54WaRCP/ljYrpFuNCN
dlgHeZkRp1n9TxbOt/+UIqfpHBNv6uarl+blv75ls6Th/JJ++7//6/yt/6+bb0P4JX+rTfjxtB/a
BKHqv6mqYZm6q6uW9RYhJ1T3NzR8Nnk0jmHYmnVFyOn2/CQVVQPpOXNMDe2pH+IEnaAcWqmWowsX
qLgwnP+OOMFx3Z/r/KoLiE7QfUPrwB2b+b7jhDw7mXo/i0419DKfQnO+gE0wbeNkOEWOBeLUnccJ
ASNIIMNuTUGfJDxFST1+MXW5LgPzCzJHIiLNU97PBcHZxyYnuhEOBw8d/FpJx+dUaOVBLxjPullZ
4xmZZzPHxTsqZ1sPir6ck5MYhitOOxfo3Gwyy+e070Iv78q0BQbnkDkuJ6KucSXI2cIlrDxMvzpz
VrM7D0nkhCL228WWeOD1KCg9erN/bJr9ZVlPgmZOXhF87Hm2mWY8RmqPK7T5GcN6RKntbDm7Lsq5
2VEM7GXahXMatj9P9Dko9ToxW0pUrQGXBNAI8vrmxyScF2H2KZsprE/y8cIzh+Xow+Qou1mX3WUB
U0umXXd5fo9ZseI2S59dER3mttdZG7P5Ph4QO1YF+7RGm17OIzk5kYtRiGpWkDZOwaXtjyARMWXX
dkeMixINR5sQu4RbQfpg3moquq9AMu4UrM1QbLMMH2160wTtbRWp/masu62DfXBhz3SIqg2bbTJ0
j14QURZBui6c9LENuGEFjHbuRWxuRwwVahH5d0jQS3iEoELIAZ7n2tTPkWmKF5jpyO6UkL670W10
zqwLJZ5SzneQnijSRkmd7/15cCm/m8gqn0BXld50g9btg/z+SEoLiZs0nKq5M/LeYmzSINTrWyzn
XOGNJbT3b02e1WvLC9sDxzPl93nO/XPu+hjNbxpw12W5zXXx+jz5mEpwO73QpFtXY1vsrtv9y8u8
Xy1f1tcCk698/mSv6+NjNUXVm89qyg/37jPIxf/+YxUQ+WWc0Ry9vgBl/R+75t1jXYIOWjHdTW5j
fvtj173ZBe9207vFIYuAA8IDWMknB70othXhS8n8cwnn35ecUHD6MRfXASaJ67JcTaE9npbyOXLN
60bXZ9J02nJ7GCwD8LOLX73su8eub1/I9N53q+XidZvrp0F+30CSGBqqIHx2ueJX211fT4Ervali
93R96PrU62PXv+36WFxTLrAsIkTkPtEs+wm5KxAfYh0OyuxhLOq8YpguOEVW3MNP9Bl/ntUcoteV
0b+NcItuNKskxUYVvlha6FIh+/Ia11d7tyhfi444olO5xuXHhpJpfnPadQbWS2yQ8/v96nnysdcn
y23kB3l9hevy9dnvHsvTQdvHlTrfaFO2LLxnA1cK9uXGIruZTJ8BF++8HCaEtC7fz5IuyQAumU+j
71dB3wHbu23mk3qImB/H2pxAFIaZgeuAc75Mdq/kJeHNRujd2fRvU99b5IabMTYJHEnKA0UOAubn
8qmc1CLkDC0UEqqnsb7Ix+R2cs6sB7Rm12X55Ovi9WWkmVsuBqpJ9gTeZ6IY2DspHdGDnJMTMwfz
WDpTBoThzxVNba7CGNdpi8fiwBn67eRXjzUx590KnsW8T651R23+ncrH4mlOvZZrfDHsCqMTW+Al
LnfHc1V5RGu0EVl4fr/x6/Pko4o8rMn42kQaKq8o5f5BTlpsrMu08JFJBXZ5sOaLm5zQ9eOkOC/K
FSJWIDoXmPIq6jGyQi4nmq1iXs+ob61N1/80zLtKr0E3FrWuzEOOfk1WX4gzjcACGyE8+Sic/noo
oG8m8rEgNz+r2YCjI9Smw2uFfC6TE/4mthlQu9ovmkNcW81BzkWwdzrClPZj65iHfp6IoRm3Vmsd
EB329Bw6rdr4xnRfebmxGCM4C/I7l9/vODv2E8pCVHvmo6iVx445XwST45SQI7H0dK3i7E2/2Wt6
elpyT8gd49FNIQTU3nqTahxcJOcHORdgynmdG602X8ctzt80zcZpqZOmftAmI4YNVPK7pifKcgDQ
oTdUBG9jWe80/NjmYEz9AzsqP5i6gkq0sO2laVY6toMq8olaRbeIPq9ZDwrNThD+LgWUFrQ58bTL
wbHpqOBfBsuOS3O+qzPk3Vs8383JZVnBfn1QLss1cpJNLvd5tDa1pZ7j+Xtdvq5/s9FrGXx+TZgg
oD+05ub1JekGdSuAPCghFf3BEX26GUh6n5YgxelxSC7CPCF4CrV9rzM831nCN/favF5OJDdBztV6
hAhHLstnXrdpFJU17za/blPRR1lok+pBwaBoLydTG3JOlbMcZQEH83y7+8v1o+VTlyNMm3bXT9vI
rf+Dx+Qmr+8in+KF/Vff9av19e3k3PVP7YbexIuWukv5R8m9df1z3y3KPxTSgDldmvmqcJ2I+SJ0
XSS0Jj9486VHNN5GrwaLA3a+tOTyanbdUM5BGOK6dn3OdfXry4aJnu3ePUgLhZd797Zym799zOIe
HqkWHjwVYZVGXeYgJ41f8VLvZ+UyvKYfG71fXZsmX+Xfr3/zou83fbP8OvvmtQdt4FentJCS57f+
y3q5KZJzQtPF1zfv8evZX7/T9UPHo3gkySqicMHOePMa103evITc6P2yfPDN01/Xv3kpPdkacJQO
kQL54TpJ/lxM0VoYpTLu5Mrr49dtbUP11sWUPF8f8oxGO2hmkupLOSvX0HgQr2+Rj4wLU7pK3Koe
5GQYaVKSgUWnMjKw5stZ+aBcnTQFo+HrlnIuSAJwIAmOmOi62mrnwbJc/+bltAyKitYX6DDkrFz/
+k5yOaqmx6lwk03dtq5YX58u59685vUjyVeXq/m67xWRNRuRDsqaeu0H+Vu5/iLkIhoPgeRD/i6s
LgKCct1KTQt75YXchXA5zQ59VzEcDuQdUD8Pkq8TJ8Mq5GYt5J6hNLgUuaI5RDk9XTlROkxzyKlZ
TqfYVGGoMet+q1ozPAxux1UmmQ9c6quMhufbt+tiOmyiCFyOQ5yo0taH2gmeudmhgjDqhCwSODm2
xleyuIgmnGOgcn9ligdy6atD3nafcDCnx7AeyVkTxjNACvjt89Uq5mVy9+g2JGTSUf8xkJdj+OuQ
fgqrYE0QIGrENouOaksSXoy7QFbz0JsWe6x90O8jsBx40XrDekr4W2hHHWuj2dBO6w4cOwJx5tqx
kD8p4Mmq+PY6dpWlCDmKTQezpxeI9tztO/E/Rbv/uGinczAgZf17N9HHlzogHoHR/tui3Y+n/VG0
E9Zv0IpNFJiOq5uzAegPQxFU799s3YLeIB1Df3iJqOSpGkGyiAIswfRarzPM36itCQp5QsP+I/h0
/+//fBn+t/8t/2Hoqd8tvzX4yECHq5eCng1SZiGjKIRqyerfT7JceC6oYOvWusQquQNZFY/Epvj7
xlfxPLY0vFIcIYYDLbFxRUwtO0cUjREln+tadeGUBDa6uyhp1Rslib+/2ZO/sB9p+k/FRPnpXIxT
eFRIxWAHvVPN+9wgJnbQGBcLzEyJ5fomcVGwNo5i7kPChHLDuzcFOsosR4o65gibUBiJXevXBn1G
JyQylManNyE+d8zoRKKSu1BB8y500Qe3rRduuGPF0I34Xs+9z//y8X8W/f/4+LqqAt2zbIvv/2fN
c+U3cV9B0r7QqCt+r/BQo7MFvB3bIAuLiSxBXwTuXYBaW+9/Bwff3DV0vFLLDk5w/kLyw+C6Nw6Y
ypzwQAUdsNOIJxdMbJiTapmlXroJtbLaA5i712wNZ64v0C6mEexK1T7hOLj8y9807/KfDxgby4tQ
aRa7HIPv/yZND/3MjRL9woEO3blWSRarbH+j9v6+xTIPM0CYp5jjY1PEjrPz8lI5kHcxngbD67eh
Uz45xMkeadoSUlqKM3AnAAzoXYlGurdm5BAgV1rUfrP+548u7R9/+ej8dgx+Ufyq3nswsiLzWr9w
tYsA365aSnQ/im2fllBgU2SDtt8Fx2yCix2Os/omGZ4Jf2rICkGT0e2iULjrvIIBh2xh2Oi0Yhd9
3APNDhgY8ycclUi7UToyINDXgwGtsuDWUUgrgJh9DAwXfaVdj8sojF3uUyE0c2ygOzQC8EB4Nzgk
62HdpJq7LkPwhHEfBBtGT+FW6Yt8Z+tYg9GWJUZOLpE3IT+iwIoZni4pgrF9OfrnMLBc5AJMYgRj
nZVuwZK05CiquJLLcG+GynxBx9HmAYLo/Xx8RppBAlYffuzIY7qJFCNZg1cYtrUKYI808GiDRbe7
lXN93N2Buo7Xqq7U97o2kyBLDzaYu3VKbYVN2lr0VvxoTeSEVGQqrhVhNIxFq3I/1Cq0RqX4OlqD
C14bXEDmw7QdHAM5eLEjbaPa/fP3Pbs+/3KoWrpt4tI06Zu8b0UAlNPbwQ60i6K1p85ukY45VbUl
jonGHaY7x9bOvQ5RMR/rpyA09XWcOhORLDmICM0TN5Boti3xMwIaNxoTcekVEqJQB+kuyYMgFG4A
ubgf/+Vj/2yemc8a9G5cTsy2wymZ/38+a1iKakeDWYkLiXFLGkDBvR9bt7qNIlGzUmdTZhooBm+2
UNpOdmMg4AuV+KF2X1RX1Y6WGn53/Lza9Y6h72cmhDInAuoluOQxQPb0zx9X/GIv6wJ3kW2pLqeF
9+doMuuzGG2kuKToGu7UkXS0cZYXJKegRcbOrVe5ijLn4GQGpKcsPgk/egpjp9n/8wd551WV+40e
loq4U+XTcE/3837zRpsMRJVvqc061HfCOFVkw0XWKQ9n14jSfkg7JJeoTMIpvvE1eAhNr2m3clcC
4tqEY5+cqwyW+zTSU0fiNVPAYPgtqlpQ6IqUE18OnV2is7shtfda2N2DRsnPWYnMzhMuJlAx609J
nlCUDEhPlHyKiOL7FzuNtM69O5PpOn023RQ2Hb/3ZzIUETkjAk+91HQTjbaPjj16wMVU6fYqicz7
EcEMEZcXRSmjdYEh6TmydABeZBZpoT5tiqhpt6MDGyKYMatNitaHXELy+jJlVSpQJ//5u7H+eiEn
UQqFpvxnm9o7e60oIjVU9E4jJrshmicNuy0nadDk7ZeCCvst/USdrkeIDtOOzXVrq/kxrSJjX6Nc
bmPzTqC9WBv58MV0OuckgjjGD5M/Y37rgP/ypYBHjfeBFhE8ic4YIowO0/Cj1WAcVgOdIVge0IPj
HXZtrR8IoQR0D3B/A0CvxFBhp6c2HdMTikqdiJOjrQ33ZOo4pwal5tqJKoGG3U4XMCEyhKHn0oGk
oXSon4epAbik3cFaNL+D91siwhEXpbUPeoSaMI/Eg3B9/YlxFDlQWm4cTPhZepYON55F3TANKrQ1
/FFapXebf97vxnyueHeg2Bo/CTyAdIw5ofz8m4gS32ud0RUX1y2SCedadz8GU36c7KraWYo13Ctu
B1SN+4vTOE4YUUFDWzlRgZ0CcyNVDeLba+NAiv3WgEvVtkgfTQMTHP27bh8BJPWdHBmc/9TiH/F0
x90UZVusCNwOFx4as102Gg8+ZKpNh/UUob716DjUJjPtOIH5u3HygjCx0Ztx68aGkGHoEnny0JUk
LrmNsUmDNtvAYgbzGdnFOsXys9cgLPzLESqw5/9lT2FVdOiSs79MaWl8409TBq3tLM8Ql6HIPhol
oEinDT7FCQdiXQpj5VgKWO6+opQXpunRHKEGtvC/Y2MojsSH4BYqxptMp8n7z9+htDO//Q4tFTuB
w8AB3oDqIDr5+TtM4XfirqDE3xd6foz6uL6DEYCdIX7ySsU5VbZyGhT8DYgqK1qVM9ywRMTiWAVA
4fnwLfQY/sRYQRfUFP2mcnDghm2nnkbPJRx1RvJ6FjUTqMYbo4nn3ucUr4gWH9eZjgnMUO97/WMP
6Adm+SQA2VjGLrabFyVL+r2geqpM4TZNTBwCBrFqA4kTYznB5CmpOBukTJr1fPDrVrZUu0JfQq1a
DdhqFk3oBhtB5OMyw1q0DHy32OipCvbYhIA6ByDG8UsUj2Tn4iVKODVz70FFLdcw19B6whBYLboC
lxDxIUAXsQctibUg4zM3JqSDjOftLEz+7fyL0/Td4WLxPfCD0jmr4cSznHcntMmJXYw9o39R4j4/
p8rUbQwloY6WBfYyV06mWX4NvaHZ2NPo7AGLHVw9Cx6bSan2vRkT3kjc0VAhnaYAQf3WnqYVfXZu
G4W6J2QMUXffjM0GHEy9jKzPSQ0d1EbLTB2nV8852aMtcqI7VfzeNKW4jz1IQp2l3rT5XeTGt2qn
kBKHjXEbRNWXcE6yBuY0LBDxBfc9mKGHtFEOMXJrWCRknmXGeujCYePwk17oedjeZCN/UmeQWpFH
hN+4yM244kTHNop8curv7RBPxUTyLThXd2c5/hJKcIF7no6WRbDRVq1AgqaDoS3rzIbqDcTq9Dqn
tRdIUgfbG3QyrD3vJMJ6rcZDfGvSQ0mJ8SPGogKMDuGx8FvoMCaJgYUzEL8Za/fu1HsXQsWt9pRZ
vbdqyuij6O1qF82aCKRe6yn2jEVFTM8yTaZ6CyYB9Zcd3vqY4RdlVHRbO6ptbFzY3fw6qldN7zEY
a2HbxiaMHjWHP4NfRJzL5BPoC7Fv4Wcsp1r119agHTpqhye3EFR/6jVocCJnZ2Uw8l9yzKI2Oo8O
OtbBc621PqRf4NaBU6gC/k7TOA9Ge1JMPk0CjMivbnWowihMa7Hq9F7HLkG2Sao2+XoQDhig7hvx
rclR7etz2iXIyRxvWFV4qaxJaS9Gz9HD15tsi9T+KiLF22IBVbDOlktCnyCgdq5+1zVkguvYBJ0s
2ERxYl1GOKVcM8S+c6w7o/I+VVAn78K83+D+IIBQcEAA+99AAc93pMglGzOvvxqJpmGXJGak6kB3
UMFFrqxOR762cKk4yFXcUex0U/eXSR2fQwW1eFTgO1TjBEbtaN0V/FR2Q+E2N8WK8Y8HSCc4YXf8
BkgW9WtVRzcJoAku4HoN76dGeziG9Tmp3NUECG7voAk5anixKGfg6fW43roz5Haq+/TGK+qbNrRR
pRrOcLFrq6WpoSy7jD/LmgMUnYQwCyyUYMPDIIPxlaM96VMYrmNrrTqPUZg/7W1VxOc++Z4n/MCG
BB+sUMuzy2f2uOXK/RrQm+75q9Y0rBVgImiRJXfgnJBxJSi6daSdTD0PuNf8UHUbTH59iywKnYyu
sVtRqx6rhOBeEqIKvMjk+eF9/kAiEAeGqmaUBhTn46Dw93fTrpiJziTfEODVNLAyp7G/i/Zmhg0n
bNhJdYRaFRUSTCy3wNUahP4ZRPWhyQ3zlAbWS+vF4dq0URU1g3VLxg1SyxmI6pmKCddqwgBs6yQ9
Ve4XsPHLpNOfoXsq2y6qPUS7M1TW5shfD7NNR5/IOXaD5hvk5eHszhO7gLRIHGK+YWxnHz2EFttu
SL6Oqe/fTU3f7BXNu8vhXynlZDwim7mpCHEm6VMXi9atup0Iqg9pGWsPFpEngTJO51Dd2tQeFp0O
/UrhsP0cTtNXHGn2Np9ScsQbF1BkIejbcaYUohqOhfkUFIyFYrxbyxTfg+FO9p28lyES47Ym+OLs
EQjmBx7ojyL1tn5sg79NdO7vOvJyOBFY6wCr2gF862yRtu/afHgu6cEm5RA8GLGx9kyrhqw7fTKD
sdyk0EYXoi3jVdnZ+WNv3BaRveD0JW45TwWrtoh2tWaS4BPU3gae2Eq3kO42lsXTuqEixFD5FjRC
37eVd0cSQ4A+qjWehNCelGAaaCcjnxtDk35sy5Du8GaW0TvLW6xe2YHRbAlNkx4vw6LidVGTAgC5
xoncW87K08aY+7Jm5kwqmfacq1+XVVAIXlg7S3fuoJVzF1BOgkG5wdtp09Rkt7azR+w6qVyMP4W5
t7O5szFwll3bjvbVU6lYGzr3RZBTmxX4g/EQzhPbn8aDR3i6YmndDr7iUirKgr7rtpqW7iNfGQlN
7V5eH0bhiuI63gLtbQ8Eb+In073m0KIMp2ICNCWZEfIp9HibIT0GHkTCaGyp8MtJIGCsA62rD00S
fLHSHk9ugmzDc2uUw7k6bvosefIN/6myMCw5HfIzN6POLoV/oLS5AOE1WumdCI92xo9lqnBCgDZ9
0AJO1KmG+VzpD1k7mJiw6QhIxZ6cvFucIA6uJgXFte1CcuyNYkDwkX3QlD7j5oCWhZxMc0v4uliN
irHrAL+6EcZ1ZZ5IkZ5clHN+Pyv35HKEhByxd73U7ey2GsRDRETinpxVuJJEbGwhx2HDDZD7o7qE
uhtPW9qkj8KgDtr5bb3q4hGYEXZ4xWkQRxNfa4tvamHd9D0GaV3FrV/ZQOpiB1J1U07l0iCJBwOR
hR+27NVVAnfB6aP8nLiPTVOFG9/24rWiJS+9W29BLQLRNGYoTRdbK68vNjYAAjQ/EAwCcwT+hmSh
TsitQbvMjqJecegr9Tspji+gK1ehYvPzDBjhxriKqohuf+PvcIUYKx9As80tzgmHYrY3yfSC4W5g
LBbljiDMTMHK75Az10w1yE2TyG3CCU/akMixOqiARHmwzDBeBV5DOdMvzFUq7G4JpP9IaWj3KsVK
wSK/6r/iWZ/F5WtPh7veSlEVTIUfki0590ZoNW+byOfKl/nV6usrmAHFwabD0Pn+PVMpaLm+TVGq
4dYdh+Ob1/6h5Sq7BJeAfXgjP5PPK+a7Ii8ov1VEUExr+a45pyfIVl3DNzIx1pPvcv301/eTj8V+
oXHP76+EP8KiqCLYG9ncXeMXkjvmrHBngOTkzdco8rbKoIOdgt8BYmQWNF7Vf5OGzqSNVB38aMMJ
n96aNnbNMhNOuRxcoUElgNYRAVk7qlbsrGIUvfhHyIJZFtqXIAqtfagGJlSX0jzEvYn7KQMUtVGa
4KF3HH7JcrWctIyDDo7txsB0i9n9p4dg+eZncxU0D9huj1WEEFFuJx+SE7lIlpmxU+YAz/lF5ONm
gu5GzhUJ5mdMDe7q+gTu5AGVMlpGYzQ6OxOncuQoZAnCuj6YFRdPHJK1BuoCe2BKPkz0ye9xt6VA
rCk/IV4gw2amkDALK6ieyKpyUAnIB+Skt1RarNGs9c0LbsLaUod2PeuR5cSdhcrXRWmgtInWjCG7
/7GN8+fc9TH5vKvd8voyg1/j3aBnWsLTx03c2hpFBCnWig3dmeZ79keckuFGk91dN4VDdZ1kpWVx
V/Tng+Pc9v3bRblCauOum/hj4IzL6/K7V5AruB3Ak0Y40ipoqXW8bp3KhI/X9frAp7g+sw5jcApc
cojn5CyveTtPZoDIja+bXd9UmXXd18VfbSe7YdfnvvnD5Zp3T+ndUllP+o2rF3cV5dPGeN1JQ2vr
oljK1ym8qW4e1HmPESSTpju5Z4q4y9LdpOJpTG1zJ7+z6zcqF91GYwCWElXArpfz8uHrpnJOfvkh
cboTRZb5CV0nlHFJps201aNw16ka9/395BbrusX9z0BcauuqsTentTwChkmL6k9SqefKUwf2GB/o
cc/AB5iDCe9qLwVsGbrWg5xUtUMn/7rsmb6yRK43Y28sYKmTyQgDJaB8UZBoyMI0SN84J4+kMRHd
QexfqBKvJveq/F4qbnw3Wpk/Fozq9t58B6PNX/DUPCUEo8gd+G73y8fefEWFPExf9/p1lrQsDpuw
bZ+d1v9iKyFdLDPMj2M+DYuphX7vlnZ2aQfvOHjwpDHADfd5HMfgfRlxqc7GUWpnAwfGJj/aa/Gg
0cM04h51ut0G66Jp6m3nAozIuZVcRNpU3dCCuBlKrfxo3imWp5+c7OIJ099Dj9j7qm8DxsVtiiL+
8yRqgwxO9dHsu3CvNaTiqdXRTY1L6VTajkLL53AT1uZ4BlOerA1OwVzz6BLVZUVuVGndhG3wOFXK
DO8xHqMe9rxVOp9zTlYkLEcYg+EmrBUidZdD6D5j/BLnvO1tsN66t1dH5Zh4BaUxS312A8fadFoE
M94Rv5sx0OARuHKrpcoy92dyxwTEvc168F3esMl6BvSKMb6E0/CcKV0OK4cKlEpI7YoOk8a9gWtt
KoJxSb6wtcWAPm/viuHLRAN406eKu/X82r9TyW+yV3VmAFnwxw+mldt7KLpfMy8dN2rdujsPW/rC
Vt37MvPDe7ueym3RRU9damBPhFq8EmPhrwhNcdZR2psvWkfBTBeTv639cN/zY7j1c6pVYZBAAgjz
GzdSP5qjYXKJ9RD3poO/Yrefs9EB+FplX5RMzW66YsBymUU76qB3nJDKo0GA3D4JIfZFVrcHU3bB
woOzofN1bouMz4M2qh+AmwO2y4+5YtsbLDL5ytHGbQsVgnuXLtp7jr/ux5hLYVS6h1qnZsD38WWy
9XPnElQbwi/OvCEmvCj6jn6FLrMKpketM0ItS6xeh5Q+0CltnewDZMqlosP/q5wXxJ/KwtdwtcIV
T7aklxekWp1ii5MCCJ7yTqtHuEK1gM0v3FMJtdBplIH7bG9al3l3242AjWwxjPdhUO1Qt4KgNNuL
1gyUUPSRHmXqxEeys2oOtYiBHhc6xbHPk+EB7I5oYhKkLZZBsm2bS9NGQDc7wzklXUHooS32Bl7J
kjCCTTtSQ1RNrM2VFwOt7EbzOPTKM3GwsXEBIuGekgD4iZoG3TEUnxUFkSh2F5Orqw/8fmpc+I0l
4XYW/N47cE+T5iicLoqzSxF77eVO/ZUgvfAcueID/RvuYBmhb4To1/y68/NQcmCNYBr0tMqOorIf
gkLXTunLRMv5Q+N+1orxfgwz7yJC41kvjeHOHzygjeN4QwsvPZs2SXLcq3T7KsdUPeb1h2qozAdS
Um8SrcIzpQ5fsooaFRQEiyTVFBZqTx/JJapporn+6BCu0qsRCQBpjB24zj/0ulPsGZ/uEUUQHqkP
JzAC9C/Cbl/QN7HyrDp2An6KpkV8OnYwrl9D2SXj9BQVSfUYD4vI04a7WCf41EdIDhSmyq0DbMqE
UjFdUZHY3CKhlI2mcdhWoaFuadqQxg1SZhEovnpyAivf5gn9gzIb/SNM/GVmYrLVkHxVcWOudKQn
R5CdH4dOS05GjUi209pppU7UCEfQkCvdM/QjN14DCW1atBMlWIGCSBaRtUszjT6NuG/m0T48hKr5
pOQ9IJYu8W4UO/s2NtmnoLA3bAIDW/M4utW2OJZDS4qwCB60SqOewOIKCbROt0Vp6MV/nkEj56xw
zm0Q13uSSn+fhcrnpiDIfgTdVehWeIiTKT3Rdv2iqfkj7KfHxh+djV/YO5J4bqK0+JQr1dkyq2Gr
evRa3eF3tYnFKkdKs47cylvN7Uehf1OjfQ+15EV80rxsulGwuFXVvrBb8RiOz6Gt6/u8M557rbXI
QO3uGzP6bsIo2w0JfRMzp5qbBquOsexjTYd6Qaeh2qfjvRMSstQNFpE0VjY99B0VRj3jC9Ctemsz
ak2sSHkSmrqzYSUkkfYYEBQ/0A44maUGK8hxbRhjhGmMDrHto6/u86DadOb4cTLKel34EN3NLsMx
mpfu2rUfVBTtJz9rKPQHA67uzoHhxwhwVMD9R9Sj4NlBuAn7EwQF5cZsV5h5iwetdihp6cVt0PYp
1FPRniB45P1YXQjcuGA8e+BWjpwQugdD0o+f9DqGBZickEYHD6DQJJwJK1pdFeA6+uBJ0b3uYqsU
wiYX+c9ktRdCiELNqD4rtVWuCnIR5uSWgXNXnDGMBhNk28O4RAzeUwOKi8vYcE0jgJAESNkpSagm
tNOlazAbyEc83a+O+pB9iyM32eFBWKZjbm3VITvBe1Z2U809lDaFwar2+MEUebQNC97HiLriBiIJ
kQNmz+8CKiGl4Th6+v/snVdy41i6dadyJ4AOHHi80oKeoihKyheElAbemwNg9HdB1R1dpv+ufwD3
RZWZUZmiSODgM3uvPYKUqgMyVEYniy8EjZF4MGVsPNyaL0N+GWB17pEH19jY9GVjaYeu4cFgWwQy
lu34wzLb80jY+iIYow8cU/YuyOdjO2MWDU+O+5uiktKrdjfErTK6HxE9dK03UUNdbavdgootzN1A
uNRa7QlaUwm6eiYCYIGt9Fc+dvJRmvE+UUEkGX4a3ZoU7XITBaTExtM1dJOPmUd1avpcJS1bJ5mR
nAaWgFZl4ERGIMPahVbesLfVSIzwYAAbaZmKatauLyz5wmiFyxel/KLGjF7ogbF3LGuuleQHw3l1
S7SrsXAq6Z6M2EU8RK6COyTDuZZPQfnOt5x2kndhM4rpLbRq7A4qyTiJ0hPxNupQxgxGpj7vzLLM
bbgHCeWFYpJBW/v2QiTJa5ASGO9Y2rQMpQYY3hoZzansdks/xLffhJCetPTNIPCnlwbFKyNW4J7t
ao5SoB4Y7omZa4jLAKdJGZBRzPQT3F+5jBXdXmJ59wg7cbaMhRmuYExQrQ+Wd+Ks2t2WN1LPMvmu
58BmLTP4GQDdWBTsmZ6GAb5c1YK0cK9D0MP5zdNn4j6qVR9BPmsExz8lDFfFOF3EpMd7l15ZtnZz
mYSJHTEgDYGumQnyFN19qzsFgW8uK3Octmh74ZoYnh67P6JqSLdqz+3aIiBax3ZzVpK2Xg2jvo4b
w35VjV9UdSC9NGmvcpMUhKErf7LMuZmdpv7AXskgmUxFnl7lTK1bCai3T2Vqv4RTNn2EgeWT5T7h
99QrasY+cQ4ka2BC1ypl69pYOhVTurhc8Inp6kOt8k+7LNdu1Mi9H8GyGY1JYczmd8cpCN1jaWUX
YdnU9ahH1lHaRV6T0GnU1NJHWnEYmfaT0syVl596nd/BtRXO01TltdfO4xJ1itiyERS7Scmt28jB
WoWB0TEWhv0UYqAh8o08Hz+JrXc3SL854UxKSq3qKEVPZsMQHNSWpBRAIKrXglEFeqNfnTxzrmYu
tySFMraR0YGVoMcom7mKMb1Xbga4lsOgYR2zEmTPrwqoAgu0bf6+6vRbjGZmmZpW61UK0KDCStId
yyr+Nu4FUqZ4vKbQt4CWHxElMC82ANHEL6Wt+ItWJZaltVWESK5zLQd33Cea+g4Ws1ylggeKzVI1
H/ojpULLKyh1r7SHH5UpLsO4KSUk65iY8UOVuFdUoBdNMGwRVb5LJpswpqxZgZKyr1VcvJciOURd
Sdyj0GD9TYRixWzftg1omAVlVYwmou13ochuMWlPO9chcmNQnF8UPPpBwZi5qF1j2g1C7iyebRf0
T7u6klQVAHsY4Q4fVsMCxlDIVjLV5JKBYBsGn7LJaqZNVMOxTFqb6ZJuctMbLdQ660zuGxjO5JtZ
jvbPvPE/jOI9IkvhZsXqJe309wJp6cV2y9fcTYAvaEZGRlgzUm9KAL4xAbyK6A5FQk5HGCH1C3MB
a7iiA+bBgtyyz85osfbh/G9mZgsLHNOxK+59Wnq64mds2iYHy5jJ6kt1bgnnbzoC9k0LkjPjEe0c
4sJsq5a9thXG4BCiM/1iNn4Lw5w3q7D5+IACWyUh91Mg3gvpnyiPmr2jW1v8TxNJjKgN6uHaJ0c7
yN4rQ4oroUcgc6qqBN1ZTBegKoS76LW/dhTm+Hq3KESrb/2xvY4t+MPE9PeF8WxVqXESbQsLJRDF
SQv7pxRkR1JY0cn1AWCUqKY2qSj3gSvCpe04IeAT5JkBdJe1oYTphvMV/rHWsOQwa7ZB8FmKsC8R
tVOMJ8pw/ux19jfdjCyxeYxmIeFnoJnPwJy+C6dYGiyoj70jPdVppl1nFQUxRsXIChhXoR5Gq69r
HJnsKgkyoigj+QsZ4jYUFX83wQrZs6xZDBrr6migplSNQwUbrQrIkkOGo1IcFcneQj1q+RnhIovg
ETrKkS1NcQ6Gb0qJUNNhEnlFEB0DykAZ8fUlQex6qrLxFVAzdJFQy45TZnqZU9GfzXx8I0aJlDrt
MsS15NHe3BsQV23y1tQGUklXgICySn9joBtZS0kP8rV2Im1nH0tfP8V+9fjnaCBV9B35x4eCPxyS
I/9fvxmRm05m6R5z+hE8m1q2SnjYeInr/GDj73EYdAdAIE9VkohDQELNxo/Hw6jbfOCqqZwMV06g
NeHCi0G5GZJgOnIyPWU0P7UhT1exkoeeDAuxoCc6gBV9Y8Hn7JwkdBHkqj+KqZRog3Jloxpmc+g6
kIzcN17ZF4RbN0ozr1b8lUq0lIaTZa3nBnOhghm8UacArWWVLFI3q3aMgAlCbvltWA4GOoJR3RNI
AFmMpNp1kxdQtVh8bOmISUji5loytkkPeQEeBgLz1UozZTULbbqa3U0eVcVCuANiJABJg71uwJmw
iNBfzeIHeW9reyQzqaUbA9BWvnLNNIdGv7VMNQgcdM9KyZQGnGa26UJ1uI6gAds2tJZcpoQBBYbx
ZLrKgfkCbJ44P6WEtkHs0T1L9WPOaCfcYJ+hRPA7IC9MXvdarHTLPoVZIZB1bQKypGE1Ra9gmpIT
lDJ/aZJxNQ+4oOKEtrsNRzVZosOUW8WmzixR/QIqWI6Gzy02VqNnNRZqt1qDiDYPSNK2+UHCvH8a
yuCqBf0ljHz3MbQCiXKuigPP3XYRl9DkIrpFFWHgPjcEJWlqZB7oD32t2yk6ObMDsgYxNptdLW0C
m1IZy2yt6DFc5REIRKvdjDH+WUh2rEGTD6TFmd3RzRLXM1mULfNW/FJI1D7ZTbaeurq6SCmblRVF
+4mrlKB4B7KMxfo8mZfboZ+Ks5J5CUTSI3FXMUJISFzsh4Z9YbvyGk7x3mI+o4TyIhvrpSyVkwVB
aGPYol11rrpD3DGe2tg1iJMNOuIv0otS1SBC5oYkIErinE3d69SFG7tPtB8S5m2WuRo8hk57kRyJ
oFqje1+3LH4JFa8arfrmZv2mNtLvmuYG9OPac2UqkUcsh7oF0Y9bVe+yp86iIsHjCb8QnlPhAm0b
ndJlWJFfkV/qO7/mbkjLcE0xBtysteK1zexhiVonXqGlnFsG2UU1K8+GgD9p9ydtAASfF9ra9i3f
qwEyM8ticS5r7KqtOtKtz0VJLES8D0p6BNaXbNrLmpxXxJdThNix1OVdNyEV+6z5WRj4IOFivBht
svfnNCPNd1YGoZ7buBMdGwwsDE1rROzv1A+XCsqsat7jhHhAEBj7ztTim9BZhpRQq+tx+WVJcBya
F9VIgXCVQb7qg+DTIPN078a3gOPiHCr5r2wEiq7TkjvExpMq7mbrsUdw2ZC6BgwqhQJMq7dkj6Js
+jTaB3GTLO1cxkcH/N8YwkwrRpgQoZi2TvOixLm7TpxI2bGC11EzTfai9bV2/8UqbDLD3iftSJkG
aG0DxkqwcDI23NE5Qklu1JpdHsEXWj6wuoKkF8Rqd1ATeCMh6qb0GrRDCI+RY1aOhrGE3lBui756
TlLbQQR+0lnhe+i8SR7Njc1v8zW1ucUuFTUEi/EyTrQLtZLGmyn3X8eyLomzdYKFkZbNRZdXnkbR
UWnst68RTGpLY2mGmvCSd71IBTtcBEHFsuV2m4yBJWKvrpog6bZK/TOqzZRxqjSued//MDPr4Ka+
XDexilIfaCb+N/PZbHJlWRUmsokKzKFVuE+9S+BhUtb0rPpA1HlS/uLHftKr6CUjyn7VMDJd6mZN
J1maFEc9UxQ5SzhCX/3WCpL7nCBRkd0CYc70gWuHiJOL1qlQMozNMNXk2iPingkt00YJ/crT7ILx
n01lretleiNu5MUhrtMdAmMXBNGwNnoKEEvts43qFsamyMzz0NjdoWSJoJ6Nwgc+Wuo/OyQWR5GZ
K8jGLRFkqCciteZycy25jDMFDhuRiyhTnA50qT3QJ4tkiVeHAqNH49iU5ilM+uwQJ/5F5urGsQvz
Q5Ynjfybo54xR8pi3CdmPIHbJ9oxU0lEauup2mGB9qm5i59fYnh/cD7z0mpeF8yqyKQ1QYQCXufx
xg1/sSQgdO3FHAb5a9KL5UjHhDjO6L1efFJwRZd2IsNHr4f0pDvFtbciho1kyW7iAnlqwt28ZNq8
zCQMu0I6RzMQ+Y25rbaEuWmvqKZe2pjkaNbNqAci0zkiOHo3yrI+VAEeic42ANakPniaJoXiWzUo
HpyB1UdtHS3fWo5qhiaJHAy/71Q22y67fTcI7yMrCaS6M6OyEMu4sswVquLOa1RxJK/OOPnIoueE
QWN8HtOw3JlhHWwYK5EMMI8eCY0iM6i9asnAlB6O7AYk91tFM3yMLeXR++xfHDSfhyApL000ixdd
hehFtqcYD4O9dG+lHduHry+pQlRy2GS31PZ1lJvGz5AeFeEw6rmFVPKPMT5TJRfHHGbeaxLZ6E5h
H4oQe0OeuPfScJ9TboRD0LhrEiTnuzphGDekjLiSsL2ghGsuWulsXV9NOePXqsPYVcFkQ+rRr8rt
VbiDEw+yhhSJJFMPLFna3TiRFRpCb92baP6hOxwrKAgv0RAnT/WnRmxcHhXJC09nccxHggLragtH
Pn5WUdYDwhxZ2QhjPLmiXkKGa7ZDk0J6bepp+zVbEPWNFkXxVFlGWxgFc1pCtFCdOvLUH0OohIeq
57RPdOU5J977oHUm1EHhnsYs2SlFZCO5r0FRCO1bVHVkC2Y1d5QDuVE6THmjgehUilrbyAcPjwMz
rFDTl4lWLRnYRN4YZwVHkPA9ME7IhcaM2VLmgLOz8nxFM2JBBq2e1UYftlKEmzbU7Vtuj1u9RatX
OOKc5cm3dpoVNH3Z3HIo/bmUALnp1Q5lYTq7OGdQKKKiPVRKuC0GTb2EefHgLYALOVGCj7q46iE/
fs6Gcom4PdtUTmwtu9w2VjoV8RaNbr2HqFyGA4jcytKOY6p8KrK3tsSaTxsbBs2mjB4wAwcv9OW4
aHOrZ7AanfyclOYg7dtj6kAA9IcuO9fJp1vkq8jRsg+SRPqFjnwFx09wKpNWrnNNjzcmKVbL3Irg
tQ+YOBQp9DezZzictK9JkUILapS7XrZw+QPOLZvEiG1VixURz9MT6A9Sl4ZfOUv5dR/SXTDyGa9W
6MeXYc6mtfO3Wi2bfYFlDGmeiowmmno0snl7AmqrrXtCV4hAXQjZmydMR+bJcpPvWVClO9KMlQvL
/mc3ZfXBuK4+D3LhqP5iYhj0zDPHhSye2YdGW/sNpn8Fl6bXuzfm3smzovxKx7bYsjPsSXSk1ZFl
chyYjJxSNUWJE0RcbWROHK1Ev8QkTV3IPMvOafPy22+0nusCSfZSiRDsWUZuHxQdwaqSS2P9G2aR
5uweaZKLRAT9UW/Bgvcd4e6yBjP5ZbjQJBWU1tBRsioqto6KvDG2HDJMWVlpgVIcwZq/dpJJnirU
a8HCqgk7i+idSlnapaiZRGneV6fIj4DqN1Zwkrd8vjHnvWO2CGwte6tFE4mxKimKYcTwboiHqxnQ
cQb+Ux2K4cIroEInsDWVWrpO/GJYo/ndFnxYS2oasUIdap+sqfqYiGTdDDM6hQAVa2PUyXswnye2
DRamapWnoOlj9Onj4KFjVFaUkbZHECWxI91TmuvyxN5A2VZyCFlzsHYsGx770kWzZ5SE/M4Va05Z
jCSGUIOOhwPDLmeh4L9Y5G1CWdoUBxWCiJzDEADyosmy83XsN4fK7Nx1UyKb63v8ZvxMaBJb4Ggd
A7lgEI9+pgJX8jsDzMQbjTHc+DJzlqKsbaJRkPPrWqsfSykOpTrFF/pkYiXtCJJxCFobCG6BWTRg
4Nqa4s5Av0dMz4zVM2053o3YiJ8CjqxgHOfM8hEki8n/oUYOujKx7Mu5PIvEGt7mkeECRqNYYUVS
jA7Bqh26HCw0owi1u63zkyLhzQxQ5JnOmFc65U9LTwxi6+3+nMtyySBulSiR9U3Ho2hbEPw7veVg
6pyDmA/PzFY7T+VzUyptWZejRfFHdHodR7WnQQtL0+zQo+bDRRuaaKRn+2TEiJAl1p4U6vjaM89Y
WgOj3qaN232J3IKdpnUunTZaTTRcx9rSXn3r2xBY7YMP6yWSjmRfUcuFqXeoC6yBvlMNjU1oaC+9
XnwaWiXPPsGhmdvQP9MAlb5L/WFltynEkDzU29zsynfNVgBIRc+ZJvM1RI32OhXZzqhiIP1huvza
zAFCJA5YSMdrxcinp0VwqCtNnDUjPtjjvTMQoI9F6nJApiPJylDBfEu+m+Cij7Hrr7RC9xQ6pWNq
fCrIcbdBR2LRWFQ8Njt7xQYzIEXXCg9toXJyCDKpszmrJsQ9kouWNXE1yXVUR0xDAhTM6WQEQN2J
Os7B/LqtPHRjL6/3ALHSwSQNN4sflE7VCjEz+fbws9adNXmOr7MqUSx9B20CcgEZMi7w6cPIpmho
TH3fyaQ61QhWtq4zfdqwog+qpmeHr18VZpkfZCIeQUVG0G/MVuNf9NZh0nGGwmLtgPWRasxg28Jo
25roBEC2jktNQzbmRAHK6a64SexDbJL5mPM+RJYYuxBt7By/QjKJ+1gH9bKysbHXAfkYQx4Op5r1
/Ze9LGe9+jzF3xFiXSrDt94b+pXQFe/lYHc3PSXJxpakqrSyXJSWYh/0ZDYVRAwDm2I6aX0rn/T4
G7JE87k1kq0xQsmKVFAW2aEom24lCg28d/uriLK3kMp/y/qBqS7qdR7Kk72htt2zMqP+yqJ9FAxv
hppxzIXOsCKTkyYyiz++9BFDMDKellF1mgwZLFBKoy6XJB1WDtBxJ+zvoRtrRyXkpGQM9dHxQmK0
egvUFL9EC4zbNLmNa9Wa9SrtoTeMRyaGG/I8dxXExfc4mjKwi8pq1EyxJwjiZJBDtGpa3Luu0ZFU
NtIYOv2hZl10IIfjWHZBspIlNl6joOrW2w67hluAJ9NfAnzve8oka9Wy5WZ6ytOhtafFbxLZWjtH
JOZsolm4TCxNyTpw5md3GQmK+OjW6LudTZMxPYmkrpCOHLJLLu/QVqo1SEsOVNXHeM52Ckz7SC4y
+MdFMzAwr13BWFG2Prb0JF43GbFgXVKYT1FkpehTzV18QgPpv+gNwTwmp/3StVCkkALGbDQfP5CG
V55q7gNFsU6Msij7NYhTjaq9OKn9M6vQRfHc3M6ZYlnXVKjenQjXJTPdyTR5DoyFh7BKehIJQh4y
eK56T5eq6inZJ0YXKJVFdAkZyC5wljRe01jrxpLbpIvt79IDVrSWk+xuhVZfnFDWq9pU0pXsmH8C
liCOJun1VZi4gkpbE5eqb0+xgW05K94yRmoL7EQ250tJVnVptxvp0+XZiCZGMKlrz01bfC8W2U1D
4A4o+rL0NOTd9yEWzCX9ZKeP9kslWJFUpOqQBwfdyoBav25Lk4Eq60oqaW1lOa440aA81b6ogRnX
74GunrWiya6tqW30SAanxhHXsQsnBrUpKNAiG/dhgKFezVX2Yeyf6P9mzaM8K4ZNkNrU3L78BK0h
7kg0i13bUhcZRvwc10XvTbn1aI0ZXF/aIy4V5YcpeVJkYVJBc3Fd7DYSmx5bp6WVCv2Yt+1HUFft
IerHWUBq/mZ8/r+M5f+PjGXNtuaE3P83FeUWFj9+/s+uST/yH7/novzzL/47aBndgSYsnUNIc1wV
++q/gpbFPxyX5EgKUwglNm7Nf6FRtH/wN/ASwy2Z8cfa73KWxT+wLKnCJbGZP/4TBuW/YVEs+48m
fBO/peOwQNB5Dbwu3Z5d77+zg1Y10XeZ6xZM+1H/a0H4javXUu+j05Kd5hdXyBf06XrdYy9q6a/d
wdoUebzj/BGbLrXPMYj27OpU/d0pJhJgzDcHCQO1ytFp4mRpEmSAtzHzk5NdqBupUCfHpzCDslWc
dTN6qnI2JzHMelMO254JsOv2pNMUjrOFFHgjBNLZi/KplXhksbxwg0l8MX7gBRnnnIqsu0WNvdD0
NCOEjhgnGC2PbjrhLTRW0cAjqlLIHyNHcqnETbVQ2ab1wvzFLOOQK9+KhHlaGqoPJbbOaFQn+CuM
tlsaUQgWJDkk0XKWmsXj3Lk09rlMIfFrg7gmaepxo/7oWQvXjGAXLHXZnDUGE+rspAWc1lSHOmuA
qu7urcH3xoHn2tlPSYIlQ981cUw/R3Nl6xQr/vzk6tDxRcoz4gUAvFp/osyn2OHdtAdllef9k1TJ
yWjTE+5+j0kIf6VcGZVK1Tleo9o+K5F6iDCqFa56ZXbwCBXT02nn/KpbSG1DHPOjVgjYTep10xAx
aiF9aolBpp92leiV9N0bobF3LTTfuiRYg77xMbwUztmmqc6GhEFr/CHM6TBKfswkP7E1voWqv9OC
nZu0GyPqNoaWnEA/Xw12NzEHvkv0rnSjfR0ri36KT2xiuCqiUylIc04Yc3eb1oAIW9ielsqtyeBX
ZO5Zaio5QdZbRSCwrWDcmHhMja9qSv6Fa4TzgpHIIgtuvhnufEsc/MrwZA6kOuYZqRj0aboDIofv
XDT+tEgHsnfackVhTypR+hGY6TGQBMKIaxmaXtmG+zhvcK4He7VOGG2Lq/Dlo2PWnUzJJ5DHX2YQ
/qra4Ta/jaUyPSqHi9qY7qLawh75PqpduBCklKoDGVCoXxyxSvNkVyVQFnTiM/Ma+nMhDxNLNLSI
uKB0d8+y+DpMaKHGCPPPIhHmuZjMs4ZNEQ/NQYSGFwTjAXEmuAvKC3VAhDnorLBQDZnTY74mp8qc
m9WlASkMHPZ3p8Rw7qzRktytcKRtNt5CPYFyKpZ6mZzqKv74+h4juRVoIa5NVC0CCVWoqwiVaBwy
Y9mVBEP6YasDjXOznsfxdHGrhPReg+uvHa+4OLEgRG9mF/+qEzQ5ervJ7HivjulJMZK9zn2ejRFk
nASV2Phg8LbM6JkHxDUzmSKR7aaKuVaV+pmtWR+juSNU00i7e61kp34+DpzPIZwe7tRhzAZYMtw0
PpLaSj+a/t0d230rp4ddTY/5E+zU8QCb6YSr5mN+Y+brUQTyZkdkmhTTA33nqhd0fggV5h+Jdhd5
WI3AzPBMKDYMH6Yr4evXVpPbIthoQ7YL9Jp/r165/Dw4odcxgTRSmm8N+XYu1gbCVj5dsZxCzgQ2
NM9EM67ma3vuEubXlgacZbJv75EYkBVq2zjOTzH8d9TN08FCMjb53OtdRrhrQ3KxwVwiepN9sxbR
cNdEu5kvJrdq0OVqD78NGG4/MCNu9d5+G0oGLyTiPFT4EYr7HJRIfFA0KXFNmlnHMT1dbbbqoTnc
M9VctXiLswFI+fiwY7nFLsQpU0QfTqC89m7wdGwG82zU6vewLpcRxs+euO8leP6zbg/fXdN/yU3i
d9HrtfnIdE8wvpcHJYjW7UhLap3JlC6Vqy+Low4x1AKNNGpIPqZkT4F8Nsz+PlXqtTQWFfTz+Zo1
9emgf1rMJ5Fc7dta9yotPWUVr33g9hhDLgneaWtevmDsrS9dNx3csr03yCWm1EbRORzgr9IrJCcl
ijYFJjKdy2uwbCzlYh44EOc0XAeuzdro7pU2R5sZ5dYPp3WNtWA+rKJmrtqRrZCQlu5xRd3nA9sY
6lVQkCLOk62Np4eIs4+2ql40/9Flw133EfdExvBdC382kbsLBus835LzmaC69jmM+ey4iRqNe0wI
opr7wHnrupJA0JwnjWu8VZ3p8UzEnKa2N9x+c13pQ964hm380fI90pzTze1OIV7phdQtbjWmgK7k
/giPdQicIzllmn3+uuPEcBYamwFfMb61inJGu52t4fleenaoCysG6RuO+sukmQxASEXZD0rL3G7U
vXQI/KVqtq+Y4j9GdoSeGYvvMSrZXeViUyPJ9ah36HM0abHoz4NjEo4p5qqRoC8gQYlt7XncYUSY
IE0iTsvCqqHJSd6IJrq6RcIOv8gOrWi+Qb9lXe477ZplHQ89oqWwpkatgo52cBkSiGmXqvd/p+19
0ZC/YtS+/myconErs3bX2dZTFMbahlmcvifQF3bH/KuvL4oBsffrV4Y+v2wSanBRotZBbTNjKgnU
fmVGMax6vT1iUvD34OhJklRS6FhmGEHkqCcBlJAvcqwEIX+ACv3JfMW8tQCa4+99B1pHkb6Gkdas
aRfk3nHLYJf1ybLDKrUZ1egB+SXcjfQUDoHQK5d9RtVaG+Fgisn7VT8l0AiYo3TNgmfAolDenOaX
VVubZEgROJpIa9oVmyK7Wo02f9LS9ZYh3ICGfIGZZscSikn115cO78mBFzcxaGzOdlgPG4oiQjZp
nEPWz6kSXvPCKNbUXw9n4abmx2S6XshTYF2Fzge2B3JGUSnto7z7Fg3OMseMSZyou6Bdw+RgoeMu
UuPBxJDM11ICmFashOOGtLV5aBrkXNhTrH0HMkpko3kmMhhySK+SoOV4RTm+daVOgBa3eVxzeHAL
oMC8Ze50C9jScrOtR59CxzCd95SEugtKCZfDRhTN2uH4GzQ2zWNiv9mKdTYzedfq8T4jiVIUeIS9
bCcz+ogwsklyEqzkNzLkH3CCf8AH/rVMdjUCRSwIgJZt2l94wd+VyRFalA4iSeGB7flVJSic0zuw
h7vvoNZERckMp6KOGoht+F07cf0Nf/KH7/zXPHFXww2IJwJii3CsP1FRXEN2uTXauQfx7srwKieL
1NqlKyvjfKHQiWLypFN0Fa51nkulv/n2M9/j31CWuT9wdd10bF6BqrkACv/YH0hkxHqMA8bTWop4
zhpiTDdKVW5d9ZYIebP06IOciZbkYzM71AanGoVtGI9/h9/6I2Pwny/Eoa+iaHPn//7xhQR6jv+m
8XMIavJuDv3NpDJJlYNjq5expDBI25uNz92pTLD69TpPu1vOUDsXPH1SClbXYJ1orEv7bzhmc4/2
17fIJUQU9BNCCYJl/tBClUkgp3h0cs/taKHU/KCHOhpNEuAGKSlCTWttJN3n1+VdNtTn6fidSozx
9LUwY2Bmw3c95AD4Kg8dc7oGW81SCK2aHi2PLp3ljjVShlDbEdk86/u3cwliucxSYsxx3ABzla62
3CkpCr4w3juZep1006v5LGTgsByrlmHY3+KuXgvjLXVUxh4mhsBum3fjtnaaWzVKL2XJkRg+NWzE
retvcqveqEGzrnTW1FnwUILxezKpr9ZgnF3mg7ZeXx3R3fwyYynZ8c/HHzWBSjzDltBksCty1SxS
lTl1Sv9HPnay6CQTvJrUsP9+of6ny8MQKiM7S6im9kUS+90NqqURGlTNyD2EewxN1Gvnpvss/fyq
rIeHaOu/wbDBIPsPnztosrlrhzD3Fw6bK4VDb8qdGVikaaWMbzISsfVHXBDUzYNv4xjJxzjrbidk
rGrXI3OJ9pWREVLCpdubOzERfZfv8uI0Zf3NdTHPaTkEvPliUClI03686mg4a0e7MKNGPTAtrJz5
aMejQ+bHifMQse1h/ndZQGwAgpm95RkUoHNXABRu74bZXmiMrEHnj/b06OmqMlQHGOpZnn6ziOVU
Ormlv98acXrKox473SfzOMoUgm1dy4ZgxFqCqaQXjZq1HiRZ4LEw2RuVGKqIiNNKlF1px1Xkn0gk
7Rb0+t9Fi0GJSgo/8hr6yyVPhoe0/ftMwOxpwajA9TeNXScN0To19feadrRIo4+5aG1LuY3N9JyN
zSsEmO9YaO5GHtGyhzcgoCR4ml2w63mPA5N0czU7hY7xphWmJ8lzMEBwEtunaKWnBSaSkG4zlumH
YBFqa6tWvw5IhMPR9EZO7b513qwetSntHhXLYVwr3K6m/VufVFge7h2O3XBf5U+DxkOLn0OR1G9W
AFOxWAq7W9min7l0333HOGMQk39zaf8RwfTbyWfYuFOE6tia+We22WQrRWUoYNrn9m1u6QY+dvGw
/fJ1/pGJMvDyvzlt/9Opb6qUnI5DEq/5Z4xdrY2MiY2RwzahIWtoTBGc/vcblhf/1/sHSK3GmJav
rvZntBQ0INYJYGBIPO6xUZgNQ5x0ugPU3FYBujRGQdB6q9uEAnJ0GlZg6qEJyVCkyq7d6YBCbR0B
NXFNiA0a4whFOye0Pb1mvNkchHae7mHQHJg0L5s4/nQsvk3VJyeHis6AkjEfxEk2PLpAe/QxR3UN
t5qIgXU5ZqcGdsnXboTPH43hByweVBbtoUDiMfdltj49wHCdk9LwBiRsdZOfTPs2ycEzaXTmF2lS
h2C0PY+6dUdmxCWz7p3ypWTCgPVtimYvWnxyZXeHfviGHuDgWPEpr/VTSKSe0oyHuW1qw+ikTjZr
+frI5XGYgguxrcmiYV6A4SsEAoRYuC9eSeSrFvg61t1A6aVq0S+TxwVSl1OFbLP/X/bOZLttZNu2
//L6yIE6gMbrAGCpurAkq4MhyzbqIlADX/9m0Hmv8+TJcYv+c4ODpCTSEoHAjr3XmmspzugDg5JP
0ivJaKCvoN5O71hoptx5q93xGTjprpDijdZ1qDYl/gL+g/9LHM/PagW32a/9d4fBPxQ4HGI+NEvK
C9v+O1cTz8mwKKb80Si5fNbVFDYKFZ4N7Js6ATRIK/SrptSG0GDcEWgLJNq+PaWL9mT6YRnZ23Tb
sc2b2BqOtns72t65H16cZgsBGhzV1m2a7vtqecTCd40z+xrFxlefAXxLHFGQ67e5lb2uHvw1k9cX
Jn/SuR5PdhbvGxp/DDyD0WTNk7QAJs58qlFVVIzd8jjGzq1aVeU2fTYxlgG9x6A6fwpW/orFTFjN
jc2EAk7CWbMJrBbLwaC5QPcu1phJedOjMY4AlpZ91byrTSp5QecOQqWzDdArN3S+4wE21qPqirnt
8iJT/Z4N3oIaz6JZpqqxGN5OwmYuSJxbQPaJMZ7trn+spvlzHZeDKoKcXrUsrDc/XwIXvyLMn8PY
zC+uw2/MdOuGERwx3xBovG+Fg7S6HYbov/6g/2EVo3BT/wwLPKvxt0bznEhRDoRWH8GURL0/BXYL
lkXM80Ed5Naw3Nsu4Jzkvzm+TOdfkZyX5dOjfOYKDU4I5v3fKlhpWys0qpGUi9R5qboSr1XJ5TGY
ynE363wYJUCtGbYl/bMin6LYso8dBU+LnU51OE1OFKt3gnEzo3qkZUWRXdDW7HQjVLWY4X5zaaTY
0LFUveTRKBXLvepu1IX3Nvn9HtP5WS0Zc3YzatqhRwqE2EvM7IeY0x3xcX/CJbxF7BTZNPfyFc5W
W944lY6JuDjnHHQ57tCknoOO1PNRoqSsblasgF0xPyYUPdQTjdw+TXUxqvk0c/vanbfdNBSQGtmP
59vjUq5XlWDdUOdwYhUf6ne2Nv1lM/SXfNNvJFPNvvimifIG/n8w8rMFZIFUdDsTOePSlWdV6IgF
tRmHfc/OVaEyZHmLocpz4jf6gZyxk/emOhTJpBOtk3K5tW8Bo/1U7RBvWu5qKvPv+CsPE1xQY2gi
Y/7ZoUEdwJq5COyDVcUv6zsrZiVCoApJkSHk7TZwVqqybnPqj01npjCvUO5il9VvruEvMvkCddOz
3QX7dl7BPqeeftOWdGJzcTsuxce4ilvVtcYUEapu0yoTdIA2zrQxYu/1qX5p36JiKYx7qWVnXdBN
y8dHdYXPODdQN90m8XqvHrfmSs5BkNEuIs3vpqadjDP1Ju0Jz4NnxeyyD5s4hXNT2ke1+qrOWsN+
EWvIHTbryyZ2HZ+9df5EYv+00ZwxRv1JO6tVd6RJjjT/xmR0YGz5h53lN9iD2WymH7bN/4oYZB2d
DgnQa0iWmLMvkisHt4PqtFU138DZW+vOG5fwq7zk8kF12aZPqCavVcFklOuLXdpveZLuGuTWRrF9
TikyAKoJZAxnbcoBx9JH9Ls9MeJhIs6Zl+xVr20YStqLzKabI9XtuW3Xq8sBz9BDlZFYUo/LzN+T
1cumK2DX9U7txstW3DKRjeghEiMLSpNzqrYHdpDO7dRPUZ186irXWh1wqvuac1FtF/YOYBzO/lIx
gqC90IvphVBrwMQbV1KsaeU2HSZJ15nlWPUJtzb+8V+vWoYl/r1KYbfp4FZ3XBaRSxXzl41FuVq5
NG2nOvZi/ax7/pDbfLLiL/S5aHiMyEbUZtQbMU9j6a85RwtOJNV7VgcWMnLspgN7AEBuTJPm8rEk
3lEt25cXEOY3mVPgdtnPxl8/cw+RjbPccvF+8gs/0sFNBuVcdNf0gxBQPxSaOQU6ocdLppmgsrjm
1J1m7/RyCPxlXI+WbBnkj+N9JdikJyaMQKelZPaIfWyyN0N1kZA/x8HiVt2eaNGPtiOPPsGOClym
fO7IHAmGht6mTpRicFvTLAiBq2NHag5zntIJH5/yYX3xJVvE6afeWW0Iqu6nWl9QwZ6aPMfQDr+d
Vd21h6udyeKk1pynRNPhqHdB06UfukcVMs0vynK2qDC8VmWmnCdEAeoaDtKEdbjfA20nf5xST113
x/IGAeFenX+98J8M62lirgHDAwhJgT0tU6xrtsZ42e+gau4aZgLqqCgECBFexKff39FeVp0BjXFC
YS5ntdOw++nZKNyj06yfa8V/gL59tdYZzac9ngaqoGZ81K8zKfTIWOfDhOvRJW49kf3PchifLXe5
Vyf0IP6j9P//s/f/wezdstjN/+Vs/bcY4ecfdf2j739wSv9KFz59/7//58+f+nPw7hl/uI4QugC7
YDmO7VKV/Dl49/U/LMOxBPN4zC0et/85erfcPxi6c27ZJi03aMT0mvpmHFJe3v4DOZLr+zQDlRCN
Tcv/YvyOBuDfyiITM4DhA662XDKF/w5zh21g4RVylE9SaOGFVmgsXUuOnjWcBgbZCkfYWCZn1KaI
QJokIaP/V0ahBk+QIDtj/hNc+DeO4eULl+dquHThMtItFGIIHBWjdgkJ1pME7e3l8a+70IZPZukP
hxpN/rGkJYQIvjoLBdW63LvcjJku6EWM+UpHEAGuio4zfucKzzEmIyZmPCsnvOGFnauod6s1g0YR
jlyZjed01k7SdpPQXJJiZ3vFi6NCoWQFPpBQh2DYrmaroPtEtqChixJ+ewzthj6JsQMge4WDCNJp
L9coY0XKcWfvizT5IDSQRunSfukMrpNDIT61O4ITvlarm96uDD8c9g/k0W/xMdXsFoET19W2Le8G
fbqf7bTA4YoyfDVoZ4BjiTLoBeWYWGE6JcgCu/ygMxs7OgSHI2bLuC4Cs5mVd7BO39rOulqXhEgJ
wqipWtAiJCWxGchrlxKYnk2bzT4sctv25vylSKd0X2EyHWeshDrQQLOyXxEOPffzsJG86wfEsZnE
URJfZlTVw4oLL+yFm4a21jp7z3/yEmPaM10kO8nw3mowAhgulp0T5xbQEQSWEwnvRuUh3V9JBMt6
MBANWVn4tNSoHHb+MBzyRt+gcT7OQ/61XOpdDYkUM1BPdx2VamFNxp457BwJ3w5h6EokrxpcU4jH
dFmeKpwDRx1zGEmld0U82nuuJvSHWMhLNnYRqhgGPalHpGC7HMn7+anVmhvVmemfZdneW0UnH8zi
7ABY26GYH8LVbYNEF/beAwWCZBctRW3gAWTw/ghistvTOkMQhfsnK324O5i1ly6riJhZvsK6ScIC
U9UetrCM6tj9NqtXcVcSQ5a3WrlO8R+ipve29yw2M6YyW3g5UbanvmwqxIHLvU6SCkK+xI5QNFqh
ndqfyeAyQCajIioFh02ct6c6q80D141DP9LnHEz3bCCQJMzKh87C0F8nRwObnNoGYNOsE/CfvbVf
0sGPwP4Vx2Sy0EC73Vmfsr3TzacNy1Dbuct1pnlVFD9Ahjw5UBFqb5pCtwOjk03fylFDPbs1D7By
69Cg5tRG/Mssa/uW9s0ptbbIKPSdEbcytDQzC0WG5aGjOFuXLKQTSxqXQ9AWahCXv0bton0gN9XY
LQ1N4FYaDHaL50636l2mGVf6dpS2/T0zR4b4Ba5ht9HRSMO/6G0mmAvis8BDQczRUUP1mbOdDvc2
WAGARLXyd2kgv60VQeMioizr3iZaeFd2edAUysyokMMXtX1lYLgbh3Xe0z80iGtUIG908bVJnQW+
bddryQEIyrFEk681fXdwdcp+DqAHFAZss9e3fvaroLMtc7eq/5hk6hWOVgJXCFHeqbKfK8N9JyS9
3Rv7zNEjSJx0QdkTYM+h7RpPXmDtZ3gs4sfoiOHoelTAbRfXmBDthh1X/1pymJFTQw4AnX9WKMCw
ELGuYp/hXA++rfVvDJv8zxXv3TQgXyVAKNfJWEl9wnGIP87RxFDxi9n4LiGeVd1bkYxOaLRWfmQB
OZQ2p0aaVhhs6jtXvUmDv36bZlxHaIOiWL/RDY06D2fT/ajb35Fqo44Y9yM9JfDmw+1K6Y8wtEtO
vf8UL37y0gsn5g+ULcfNqE8dx5g+ojnfSswOqUnZuWbJCgtZBBsNIUdVn/Okf5oFjyo9+YBgBxEJ
FE6RIYavMWqW7JXTxzWJtYOZsnJOuhu28L4jeA0J0tOdnZIPK+MsJPTqxVqgslO11gHqVdyBXg2I
HN4v7dkq1Gq8baIWEM1neXIHhOdEDWRBJuf4KjWDqQaD5Myru5tm7webZHs/uWt5JGAxCdsTOu7i
vXTrE1FBQe111Ztj/9QqkC+G5pCCW2YndA5J2LQ/vaY2z0U8HbXOGI/JXD4vFS5oMiuQtiMLivIy
de8dzPCIgdgPa/FpM1g3x++tTLZjvFkv+CymiNQfLSj6ucZ04Js7juqJpEcG6zYiiHIFbf+YQ2zu
NIh4nkFYCjB89HWeNp/Q8TZBZVSAnfNv4Cp4HXwnV3EeVq75Pk3y3epyi3RdiLXAM1aY6Sm4lLz+
tvjzh2JaVMyWRm25q6Z2RHXq0+aUODD9O13A3ltr6BrCjL92jT6fvHTkKpMap7hKD0ijbZy1tQhL
ayuPWrmCUSc7eGYDHPrJVt1rLVYO3bEx3JvxrhJNf0pX+OLpoDZiV73BKWktbhx1aQ6LLMeM+9JV
uIo1apCoBY+BUAFcs78sKJGkYtH6GGCqhkM4LDYkHHU6I1sv0meJFWa3mXN8YODbk8nLojEXiKwm
0thmq4QQuooQ26t56hnXt0d/Wm/asWWhWdeDu5WvHjZ+7MljVKKXpX6pf9a+q4U+DtFdnUqCw7io
JD1e14K+stsPNG7y9XpiHEPZIMPMsOzHxMh2ubY5VwWKHNbp28xtMVpa8qXDmHNYkb9o+X7qaSXg
FL8DH5yGA7EdO6vhnOjrPju4tvuoobTzHYgA2KH3qnwBhxZHboKl09BvRe08cea86V65nmXbomsp
UnQIJVJzdVNQSBR97u2E+dg60NVtbKoOce+4aRw0AGnTR+xDg0rOzanafP3cqBswFe84IgD5e97N
gglt5xQs6ltRPqRty5GX+u8ThJddy+h6SRx4GYm+sNbZ0gvAnjzrE1qCNF6/6t6koM1+pOGkIUdX
r0wE6PVHm+UAonAjn6dCg644VNWjTptsvwJtBtGQnLLWOUoPAY1o5D72v8drT8PRYGea+eCvmReR
R7XQ99O0b6z5PdA/eZcMk7O/ZCa7mm2F7uynYeHaXLP8En6zVBQNGjchm8/RRPKRO/1DDb04Junt
RKNedyYM3Wr9zmfM+Z2CeZuQcvey7x4vscxzYZK8Xk1MmGKgY9FsUVUXFtAUJ4k0SPBcJFp51lNF
5+M9eyXXroZmrrCSjP2B1uhdhtlNWCWeZ1XE6nX9bOWGG7L+3yBoXM5wCSZMknjb3dTZz0t6t1jN
fF5xs4bstJm55qV5bGQbXlKmIYjLPUzRx7oftpOVPa3pS4LfJ2I22ISX/47rD2qFTU/Cr1BtTDFj
OLng1IvpA3YmLj8TFALeTeQXIIQBA5QAgdtnojD4bVcq6f24kIrgF86pgjTGumfTdaB2T9qUPT1O
zJ2RGz+koyHBqeA1SjpsSEzyyJUEnJQxgp8hm2SkZ70AFj22XBhGCRzGlMhs3u2e1sdGsdzbFUxJ
+UJG1WM1YJGZ0dBadAr3QxJMKejeuUcOP64jYULCHo65Me62acCX2blIhHv9rEIyImYoU9CVyXZu
dN0Frl69V1kHTLusz5uGYkdQRw0Vh1RSv8vpqcq9H3PGepHq5FHlhnZozPLsS+vLgmeShK7nTGom
Xi5rOpOAVGCYdD/8TNuCzUHo43t88rjsZJRhdbEbTicjKV/gqpF9mkDfrvw36sB075v5dYOpcl+g
Wi7N6cdUxEq4g5K/AAGnpz+HpbzCd22dW/259Ux4J4O1nm21ibAbCHBuT9qq10KBBn5CNQoFpPaR
7HIYOfaY7GqdGkxvSY+tl+JBk448ONW0o4Mtj5qOTCkmvgD840SGYt2vp8p/7FZXMa+5mZNPjP7r
iYS8Cv9d/WJZBsJmfTOgcRTJkRSqJtSStAsRRPSAuOqzPafWXpTtVyoKP3AqFhtMq8Ngq3azjmeu
2jwGCfUXyWK7dzFftCuAyUw+TXNaHrC+TFeat4Tr5hnksx8FoLVznw0fVA8vJbQATqv+yvExmow5
Yu2CrMR0PZsuNqXCb2UEA90+j6tzyGS5HHtnBO8ooB22VWmetQKuqWheM8KaGAjDSL+c1PZcPZjS
rEPwKITjqqPQ7DRMxHZTQM8TZBUljYGI+F3kksO9JbW40rWOUM/yulwGlg5X81lWTPIWq4Wz28tr
jR1hcozpNAb+mnnHzsdYNpJprPgmzG+y83oPnG6EOMbL4eN6btbE3eOyS8GabO5p2FTJl+vn2GXo
76fiJQFpTNbNxoKnaOiOvAJSmDM1BpeV8d4jqsdhXPNTgrMxaHr/RWYMOBMF8L8c5mtKugQLT7Hz
3a8iM9/Tom3CaW2vc9O4ci0LHE23XZUJiPnZMYKsRVOWbyC7O52SWjgL1LH5WhYlgCr7var9PjCb
aoqk97MaR/K31A1hu0p251gPc7VxjKq9q500f96U7agcmAsqfefPp6QL38QCf7S73MSuYMxRJsDI
dPNSpO82y3jgQtqfDQBFZ6sYiUMc5AfSTvrpmJHCRVvoWW7OEFW1nM6ZC3KwBGtAOqGLx4iWhFsh
r0uBe4alJqf98JqxGJ3jTbfPGaD8X/cKiHRJIVmtuQ4hMXGYVSa1nhHKNOILXVItGpIZIoC0d8Pc
sa205b1fJ+lBd6U4btKNhPT986S+9vvm8lyZMw5OtAVboPoW2VTx2c3zxxoWG8wShjBW9gBXC4ZT
Ha+fNl2ZcFUO27wpuIA2rn8rtSQ5pK7OldkXKqvHrGjNDgOzOJTYYIHeZqMYuDb4KIgbojuMTP8B
eii2vuIvyzldPJB8JV7fPVCqB7ZiEoOZ1/66idVV0gBeAvoAyvrlRs9JTalJW7Z6t2LZUEk8OCbO
lxtte5CW5p4ul7XfT0M2ah3OobVyMCepm21snyFzK1bJiNAwsz/ivkj2RmyiUxccVPnG4rtxjGK4
aE7bVsxXGNarZk/YM4JimAVs1cu9X08nrGRhbPp71gA4BmSycORUNoZ5brBsfdPH5smBBRaSsftF
0o/lwhnj0MQEjo37qukcrBnm0B663jwvFKWHPgfViy77hlGPCG0DeItVkHiog/ILyvwFl2Lydakf
NZip4wDIuiYJKxVG9mHDjyBrAcxTvMUPad2Jp7alNNDxtCoDP6Mi5z72M9bVtPw+dNoh9pX8sR0B
vtqwudwlX3duQa79QBXxPKbWlSMS9Lk2GwO64clVZ75vegVeyh+/1n0+YRYJmja3Xvs2B4xpxjpg
YLgViBj4YyUQkvJ+DkcycGCyOz+GsXxO9QoSEcr1/WKJAziF5RinzfK4Zdlpq+uPuKqMz1o2Z5oC
ryvi5ceudMnuzmsb77mZIvuZAjZPy22bye86BtQoU8OkBmMKvcIcYUrjn5zBFDdMlpq9X60LwUCz
f52134y5tK7au6Ws7Ed2IMR2N9W87zI/slNWxGbd2lMOxDVKSIAKt2ScdklCPbG6NVaSGcQju9uo
k7WENdR113O8xNeJnT86M7qntHg37UXh+9xdvljPWKM+vFc4AP4tV8Ukuli0U0cLqsEnbKml4d6m
9Xo9kLGy3zTfOYi196/TprDxzQzgAyoLclolDlO6MHnC7z21BXo462eX1tvJddC0b5QjbECQ2JZ9
/NxsK1WsToGRC3u5kVhedhahRVHqzd9KLevvnLp/TRvPDlOQtSq3gBaqn4iIriV1oLoIa1SU5NEU
1RGfMAZeVO/kts9kLLD8owfYzl7HVLjR8ufLU9RC6/lelv5IX4ubdR0VHc2SQWkCVxhVl5ZMhg67
JDda40V+73DyMSe2QPKEjcEBWBqKs0lsS6EW7W7yFREn3RPpUZ8vsQWr2d2zq59/PWVemq6t6X4B
Ro1xQZCxcrlBgcUC4sp9M8gyzNQVR6a4PZr1dPm6xZUexnYOV6VOqRVIpCMlyewprl0V2VKqCIbL
jbn00Rpz+Or61Aejm3ZgI+kgnC9FT9zzS1/ulUYOQa82Xi47nYZtjahS47AsRn1cOFBcw/huSKB7
bVahliZRTXNb/8rEMNk0Ew1Dn7ZKbJi0W1bFFk/48AhZwhw/+OORX4+mCBQoHdm4G6esH9o98jQL
i+xgQNaReHQX9wduV+Nqtb0rj2wz2n8b8XzzuCubxzRhtgmp4syrj9gHClJ8rZzNC93jzCRrCl1/
EbWNvMsl7zVJApb4uO4TM4l3U+ySuLeCL+RohT4Jf5pdjxmlO43oqc7b0juU7Yijp0NjYVP3SsiA
NNlpH82R36qlJrkfLXGfT3axw2BFvI9pnuDKPBZJ/pOmVnHg8y6WZd+megeNO0Ol105firxiXgp0
DwI7bgKHnkHHRxB0qHvQ4YNo9XpjZVyNBh8Y0VqTP5gVREkmjNrM+G5MIJ/5BZ2ePsYI4eehSXOR
5RFQhOQSLfoF1eeBpoaFjArQMN3FaWc58RLY4zKfESizlhN2F7UZf2yxySoSfeEHg4Xhy3ICGxZQ
gYsxGjfxDcTNafBLgITrzEiDX9/fXp1ZnPNiJ03S76Rf0qNzyZpt+1Qyz4xamrwR70xxU8DMHEa1
hm0IelbC2MW4PS1GXCg6Wb7DPdOGvcVcVFrttfKTh0LLjbtmVXlFCrDvZaSK0+yFRUm8lTmjyaDS
Knx549IrLbX8x6LT04WXcL0wDwitriLHFyWGWcVroKu4v2G7NXoN9KBHXOugPdHof9rJmPlLa7yR
V9SeVBlbzx86u2tCDXT0Nlv2llAVPfYtv3aPsynAUEzDmXIwKxNgJ2Fu4WADfpFk6ROgUlKPY654
uKnDuq2eXTO5EdTEUz+kN4v6oOVqy2uRhwvmGiBz5qeQHgSZ4aX2QZmVlfjC6OfFseHrpqNtH8RQ
3qDYJi7Jjcnq8tpbmXi4i2at4pIBCzKNxalPDfNYk/pc5lzNag1G/ghvqltexzwTJ81Ynz2v3Bvu
6oPiNuk9Th2wE9BWEJOPhQWmgWFaux/BZ6ZaHh/huj6aJgOBDCLFTsdTtxnuDVkQQd/rKnO87c5V
D3iiKuOHIsYbqI3BZnYGkmWx1+N5ilbYLNGqSRoBs7PTUB2GujGEdsKop/Ix7pvWD80fvltmeksO
XRuCXSkpjL8m6X06JvFpTSYyPxmW65QHINKgscQOIFXHXUPeGzSXBaKqR3lRwf+gkJb8sVSWTnz2
tO7d6eyfEOmZEgZlUt9oq06kXJK+1vknO1UiKpFf7QaI/dtQMpQ32bK192tmgW/w6VqRH7hUffvc
2xwgYgO/p3vsl5DzIM65GrN3houcabMbh5v7lhswxA2oAAMwCuQqSReNpXtuiYzS22bdTzMtATs1
ai5dlhHFtFk6ya9C2H1nvjFfn6K8sL7Yg/kts5hDE0yFtWdrXgDqjqEx4lrNjPSqG7tmPywLpTLd
xHo1njfa4d0KspBzrh3t5zjzu2MspmtURngpRoKDQBlH7kTxU8ElQMWfslDUH4lBllfruHSkug1l
bDaFhnyEwHicqXr6wSJ2sC7JWuWCZTMeylpc7DjAPKE96no8PMEXeSVs92tdtAtdt9Q/ALbd96l7
a8YZjDc7D1c4w4HXkmDpwXErjZqrEVi3ICebJ+g97LWipPbo1xTcAjOFnVlop3Gmb+yvOXxpsjyJ
vMLONxs+1O0JPniZad+Aeh4cshdao0fBksFeFoth77zORoE1Hag/PjnZo7TT+RjrxaWtYLK5Jspa
mHdAPCaDM03mXyT7s8DtWvD/OsOKPkGAW4IAZ8982rwWTLyDYhD2rTCLJkIMdl34G7iXck9Ng3jb
g3rWEVNhpT0vc4ORGYudUTzJ1vppdth2GJlw7MxfZwEAOE798VTJ8iZ9BtbMaohVEMsQYS78GXxe
YkpbeUMcS9Br5bteFBQr2fDKEAEItmXe5TQHT3mj4X9DaYZC0gstMj/Lcrhb0hQO6LRVYVFBmUHs
StpL0NqmFnHWdx3c0EHU1m6pLSaDsoF16H8OccNfhjhcSO/baVInVE+PKNY6eJRdgNSE7QCE7KHg
OtG7tHprrpeBYyYotRb2oOuIhbTQxc5zST+p43HHtpyjsMYtJd7pbn5KAhywD7fBMp+E4evP+IEZ
B+Hxs1SRmFif2TpcFWujn1hrog1zpqszI8LLtfO+C6JKKkQntSB5L1cto4keO+DsVIeRbOYfTNjk
PhuGNaB770S2lj91DSh4RxSP08ohphOVRqS1ZRFDsta7ElBgUNRI4N1+ebZFc64Aqew9uZAEkDKB
TFXoK9AQzq6URVV4zZ6ENyT64cbc6Jx0EHxE3AX2Sl2pU67LpTpS/b7J0uHQNIHzycm4yRhwzmX9
YX8ieLduzXb6qo0daDaCfU+OxFo0C3eHJAGWIDEYO2fBnDtiFGONIbxRFzi1lulqSJguLKwZB0Np
gtJt3HmV/62hRSU2RsH5DEVWeLfMcnGgqdZhM9lkJx2GyU6JUabG/X0jVBmcm/m/Pff7W7TNGJCs
JYQgS/Du4QV3Ug9Wgqpa5RlleqNoXk4mQ0Y4ZD1VFV/iykZ0qko++sv3d7HJ/Lsqv7SXH798z1/u
/no59ZqNaia4JqeHoV7Cs0bQ8AbY7MsbqpvLz/5++Os/8fv9/vLSl2/6/e2/3m9Ft7RLjI2lOs5n
9LW8y6y6OYl68dnJyT69vLUB5PNYbSgAcT980TcrO4hEr/d2MnzSFFuPI3qmAwiD5lhTXe/a3P10
1+I4Ta+gfrkaWlmYrmlzC7uczM36a77N63sK9JlUZXHtAc47auZGx0rtSvzZpxr6+91aBUNKjw3O
QHbTJY+S+onvvnx4aN2pAtRdVAe+sbvcTU0ffuPlbq9j1CaCsIwn+4Q38+9fv7yeqOlY/3qVSwzl
5ZsuN66Z/8cr/XrS3qgtXYzeLdfg39/3+7/167V+P/6n7/mn52ziHU+iP8hUyLPTryS00WoMhL1a
0eVhqo7T/j+/erl3ee7y1cvDy83lBX4//Kef/aeXqpBJU7fxWXRqOMKgjb4Sc4OE35YDXD3+xyct
2HZ//Xqjfij7/UOXx5efdCW7n9E74SaZUZNySDOv5m7ciPXPu5cvXW4cCDya1E6/f/z3f+H3c5aO
vO0irfr/SrT/kRIN3Mp/rURbPvp/VaFdfuJPFZpv/UHB53k6OxoTDalyEP6pQkNl9odrmabQPTww
HgXmX1Votu/a8Cd04f+rCs10/vCUnM2z2czgDIIn879QodFb+psHA2G8Y6PAESZyN9eyLyq1v4hc
dfzik2y4tNp5Nx3dfnqSUw8NDNQ4hDGKeR9Elxm3j1XCJc3f1ut69Ok0Obtp5VvMEoN4vEHnpGp0
PCZwTvXR9YhDQJ8f22bbp/r07NsG0xg/fWDA+TQPxnXXOIyRNyeMUR8TDmN/KTS3Ic/L7K8dq/uo
9ZFBKGKwVUZLZt65BsVAZpyNnCnK2AKcpmIRY/+61QVb0LS+Llr4DLF06H32t06HjbkhAyEc/QW5
iLRweKFkr/vtAHB072CZNkeQCgl03U77zH0/2buFKYK5A7qN7MAUhhnNTUbhRAT6Jk5dRhUoMgO2
NOGy8KhfKhrQm1HM/GL1QdOy595nRzkLm35DjvNPYrCgqwdLJ1HZA9Xei/t36YHO6ezrUYgGKVt6
cgV/j9ACHXg2kPtNKk2YJfeqmTX+Ayagu3ZKzJuqWvUrkdPBVI/sRZo3l3tGB50OK9WNB9vzdmPP
TB808w9NkVj8FnZ/rTsGw3syu1H/bEbETEa7q50muY8Jur5vCCshO3y73lA7U6jS1WOUrd8nGyGI
Hkvgr4djE8v71QY5kfl7y1zTXeZk9rOY6NY2YrKZKU3pzdTEr0lca3e6n7BLTNgsCM2L7y43nQKC
tmbzNFnfKn8RCCrEYMKzdrfbKmnGK0KxDq1d8ZzewbuK+ZTzTMtxu1StGwClbSLS4yxqeZM9DrE3
dCM4vMNBK7xrouzEdbc6QUor/8qZFnHtz03Hkhm3UVZO6f3Siew2m0mkJ8TUw6EwjmGnmwQnzfW9
7+qKJL6OT3ir0sOaZD3gMGd4qjvHfmCKP/mMVozui6413OjvibXFT5cHpkPxOjfTPfgAQKi5S/qe
ByNNY+RfAsO3dFpqhdvnb1urt4jyMAXnvfW2NP36HFsDAOJm+paToxEsm20/TG5snHHSLjv2QDOa
TeDfK8e00BLth4TkPntLeztJw8bHQqabrid0BuvReTZdC3NiPty6+pwhgDCfFq1Zv3sSmMnMpCFo
EH8bmpsSw8EpXvooERjlBnhZH9O5yN+NGGXLTEr905pT0iPBS/f9jBvOqyfgDDlpCJLP+WGLaxCA
hee8e1tyahmPfqN3D35iufOXYf7Si2Y7pkpm6fVW/1Zs+Dxj17yjqYQ1dO6sw6I5ceSz8XspCs9G
1tKwMVNapaqwvN3kJDp7O77qz+SKjHYR5tgkj0U7rq+iN17XQmvue5tO0EKK4skjZTN0+n76Xn1o
Rhs/FltvoTOSxAdP/m2/oMxKDNc/lEvmXdMEyUI6+e1z6o4HJ+etyf3TdrRtpmcv7vqzO5lffNPG
v1UmH5WWyaBL7O2+MfQVVHdKRAQxQUhRyIxhEyfOi7fR7Cj95anR5uWpNs3j6PhlOPcEjuTq+Tmd
tt2Qrcbu8h2i7/xjN2EjQKIRTqJaH4pOLP+PsPPabRzYtu0XEShm8lVUlpxT2y8FRxZzjl9/BtXA
9kZjX9wXQ8mKZIW15hzzzrbaASNudPy9id8y2YUiOkWOQ1cDyu+LKE0kYR4Z1perE4JF6ueLvSKj
MzH06YutJzewd5o7FHTJExTTlZMMbw4lpKsBYdljk6fXUd6EN5drYzgAl1FpuKfmTBNz9B4ZgVin
ZlN4pv4tXlCBrb3ath8hYXW3te0/2whDXZSq94VupHdtke/ygVhgy5nsjYjxVVn1CAuIag44GjZP
oUGHpqQncpLGo2WYA2t6z90WrrQfSouojCmV1TfVgY7OxbmvsOs6GhEFc4oPK2eTQjaSz16w7xXN
AVgAMNmfQ0trHrRcz3D/CfZkMiJ2uyyjfemYNyGiyi/P02+8VGifI0Ur2AluOL1oVm5T6gcsc7m6
LnplreuuMg41uVB/0qW+qPTkxcLQxhYKFRlbGO/PAEU9EBxe5IaSsOc6YfGn2zDl13/EjFYtjZAV
6WX702ucT4aj35RD1j87mknmSKRnh7qX9hYZYLyyQk3e5boNeauhVy9bF356X1m39dTkuC85hauc
+JXOz0gs6GpJKJsqn92CHyVz2+g0Rvm1LEr/ZpiR0KnQDY+85fjJtVMW4+lE/t5il7BCOK2i6O68
PgNYI9RDNViM1SS5YHmgjGbE7TmpvP7WSkpUml7cvYBipFhS5EdnSSoam3oILOLhD2UVRU/GElMU
CT7R5V76NhAUWRFkM8h8gRWOHvF8azvdnR7O3envbcvVvI8LCETiWaITuwKG3V5dLg057wd7ldq0
Y9KfRtdgQ7tcAiGLjHcuKewqOW7MkNl3zBmeRN04oDQjCDyGUVIOowibEcxym+rD3k2aH10Ifef3
XRmkFrknyM+ZBp0Uuomkt4l2cTXzJXD8eHsTyUfAgW+SSPZqOkQ3JVG4V6mgAlNE24kgh502oM82
aleeS8m2N2/ja4OCXU1Xs83uNEbZxUWpbzXnW59ZEFlMCrtMzBMmk6Y69UkJqTcSD4OM4kCPpb6f
TUk/2iO7rkjKg2lWr6EPljTsSb/ok2FvD/UHgzABYZXm34STRdmo6F6AVcZXvTW+W9ifrA6Jl2sz
P3QJ3dFyeoj6FMtWL2HsYFXuE6THrmXRlXc/3Sl+nOOKEZU+pKaoy9TjHSQ3cKJ19UMWWdB1tVjT
7ydEq9VvKY0utOX+yxynQ4qPZoXEO9q2Gpy6woqrvUdPLaD2/GdGcCti9Ku1SJdU27HC6QjgTKkY
TGr5GTYJ0iSZP2utPRPhhGHbRJwfZsSg+c9mZXzqmXbVuoIUKjkGnfXqlWoHXeGuK4CHxunw7XZ4
RenHQD6LnKewa54T1wbvKZ1dRSIwH/07KRuqOakWdO34Ysvykwi+PvDn8MRSwzUHfS0msW5paA9K
3YVzQdjrVgyi38hevhU+4T/5Vxc5HMxtB/+nbOANS+rQtb5rDWs7DRRDbfrJQR+FiywWNHpm3wEw
p7X2iSrwD+jN9Zz2GG5rYHtRdpZ6eqyGcqnw6y9FKx6Qftyju/e3BNaCAv0ZoDoN07MEfl0a7J1D
zKCGdgz79kbO9P0AC3I0bWbWf3N/OzZegLYVKrDS7ntTe0+G5k6E4tBQpYo1Zz+5xT5hJF55xviI
IAnBq0aCZNJB21Bdo1YomWGoQedI7xd4DcjxbI2YR63xuK05+5Eqe1QqhkhtPYNTso4PlWE3KzMW
6PgyzmzTQWFirkOreiqwkLQ+c71J07y6Id4BHZdqzqyfkh2jmouscDVCpTLygfh4i1gdIJJKIlX2
hawQQ7s3DXk2Zm2Sx53Lk1FxaVl2R4IBJguhXckckm3/6mbVqZjzz7wV5a7RpkfB+bhu6yHmazT3
mTGfhxI+kF1xIvr4ctmILWIrzJoTYlMzTvKgxTS/gt1ImFn3MCXZKRMxogFP1MGFqiNrfcuhriiu
OWo9h4T1FWQ7CJAyIxk6G5J5XufKBLaN1a5tvDDwI+SrvkFxremfm8x8bRY6j67br+iar82ObhGu
cvjh6ruyOEdMrfrsy4iabYd20nlyM//N9fSP2PtiBrilg85bLSN7RRMzb7wfL5s+aPqcjRb0OwSr
OlBRd5s0MNhAAK0jbXrvTe+ZnLjv3hm+p6g6WyWGKaS8WZGdrVwd7Iaf3E7Vp7IjCJrUkuFRv+uF
U5xdNTF9If4WzEV9VL45Mccy88DOs8d9odQVC+Y/dEqXqvJ94zjXhAXdpcZ0WxT0xqeM/Fevuyqq
5mhV2omlERL0Wn0pnVb3cgDC4UBPWDTbvovrFbXjmzpxTt2MhsYmmYlKm5uuiSK+JfaAk7LOOUhm
vPYmzbpBG241Pb7FB/pmiwjMB84HIMOrYiQbu2+6c4jjtOpNtWkgq6G1j+vstu9luaMBiVQhT5Gz
EWvtdAxZirJ2QhJjp0LchIoa1ZuVoCbDgPPdeUOzqpPq1CDzzeINqfGw0EihXM2zk+zNIbppUqPd
OXp/6xEQXaT1m6Q4T3w1/p5er4K0gQcwRldd1Y/4aHR950ThWrcqsZ8qG8dCAdPEgSdA4wGcs2YT
julTKixr1huFwWqJ/bHu8R3486hwp8O58ht169bQUor6J5nI4ep6E/x7upVgXD/D+/jB68wHx8+j
x6QwX6Rkakdyr8HaHo693WRbVlnNwfY5pHK/Q/MPV8aq2heMt+l5qDGRyogMlGTA172u2MrR9h2u
aFqKey19jLDFrAy7tNapqbBP9Dfs/Kx1ODGahP04rSs/OgLn9+kSejKo+tjeaSNyd7ybz6qNKFN7
+Y2bTOimfVTsMKxPCb/aSeOT0t08TGYfbkpBkIA2GOvK9m6GwWtQWCwEHWIWdaum+ShozHgM/YGp
jW9O7XYH9okEuyi5mT0v29d28goz3DjWGbv4vBFfYH5QwaUaPQa/yJhraCwZxKSnelv9aTC8trW3
mdj4P9A2XqxkzrthmkMQFox9b7aGOt5T1hLwzr7Z4cdfVSbKSKJL7uCN0znLvaCqvXtn6SKGtfks
DIfpsk6NlVaTMNZ6N42d302SAd5NxVXTaUS6xdKjwHoamF4pyrcIRiw26OWkPTUw3rXej+DHRn+W
QLJtbQ9XQy5+QPVB42wjvP1JFm70ymJjHeJw71Bs1A6yDowKiNZ+r19uNMkqTYzZ3VxuH7K8PDoN
fP1/H3e5OxbRkd0Y8NLl+UD48EEpRvzzlJc7hWRFSCjn+fKUl5uGChdEBep8ptgcEB8M9h7Fzgqt
P8PysGtM+zDUxXU8UUjKh2+VLVmCk/hDweMqAlgpEChq7aFo2hsLPJNH2Yf+CXKmDtAhFqeknL/d
ePquTGwiHWL6xjcP5jB8z4lkJCjUQmA7EQJT+YR0IxHGAmBYBHVaxvc0Bewp1bou9auC7KCg/5rn
S6gCs0Bv6+eqJIYzQidBm1YEbov+vPEg0mYFkr1k+dNPyPUul+ZUEoMzEPBqdG637wYSGJc7L39U
22bbebCfqmTUNr0RvaMnc46iTff9YKGMKl3k72h6RqP1V3EB1E5YIU7iBUlYGd3IdO0hc75cL9nj
H8tuDxjnrrB1gf4N8R19n4G0EHiYvlLHxEnzRZpR0EPPXlJrJr7PXTyW+HroH8Rvs0es4SWiUvQm
zq3lj/GfSw71P5ZSISfxmCUnr8ddRuODML/4IQX6DpP2muTHL8OhBiceWiN8Tofw1CTZuo30K7wV
n4hInlyUaiQI2cZ4nTkkdWXnwRQbQ0NmrKMLi+crUx8KKE/GOdSqDQnSK3K41lHR76KRmF88G8Rm
So4NNilYT4yTLGgmLbahzGKr70Z3Fwn31G1ax920vvZW6SEzg5tfR6P/BVHlEEHLXJYINqFAhL3j
TEzvOt0+ufmirrobidcr8womMj3iiKKH0N4ANa6p/bHER1COXK/q1Js+iyuzop3VzGFPjQ4Ng6hb
ig2C3Fu/WiuSggy5JzHj2sd3ClqYhVS6nRvr1G89pyAsVyvPGL4AJKOK6iqded+4MQjQScKxCsa4
gwVMeG7Phpo+bcLHdDmC8yp9LDoKl0V6tNlFeenjNNG2Rjj4omv9Tmox+4vx6Bs3llsPWzz+H4Sd
wdiIpQ2SIr014oMpliBAs/xJSPbxEWR7oJJORtsdbYeKgJez+Rn94rpk4F+NrFrQiRJkMU6rtOzL
Q2Nnm9ErUex25yqTT0XpECdhJaif3AK/1M1k5d6utl4nKR+0VKHDbtSxiG87G7Vq25RuoGxls27U
UZK2uyzHiYiRZTsU2Ysk42mEqxakkaLCqqLH0tp1mbvIqtgFsODg0G+6VVkDwNC9lee3JKE46AAa
a3pCLM440te4NapXRdnBmzeSHdOK/O9Pq3CPLR4Z1EDxZ1wQvE3hlsrkNKyN4QpW89sou/poNhyc
eVhvrKHcQ2FQQVZiZgbN8TVNZncdWaweTXrOCdNY6vkvMZSlley6xxgQmut0MzWigZYt8Qtt+j04
zQsBWbsYYEaLUhiZVELb13AZGeSAL+chNWpj7QuyYizi122hPXkuTjpLFUc1dcaq7uwTEVkpaeMZ
4EIkx6DGp7s+LLWD3v6B7rHX2pfOjbD2lJuhqw4ite6XrIVAuPr1gLojSKtosQXYP7VmXmk6WY5V
fFNU04oV+lUqG1AoIG+ooVyj7/omGv41jG9NvXpBP1EiXMkyVpMOJkeHEc22WwQn6uz3MnztyuJT
d8hGaLTzaHU3Mnz2OBHNnlWIZ5Iu48m7Jad0HbIUcfTmoWrEi2XHJ3vMH0LiXJsUw1manGbUhk3t
YtaoD1ZbvCcV0DoRSSydJrr0NuleleUjApytDxk72QorAwl3dvGoVPKQzeWPYqAw5uqnRBSEguQO
iOAT/MXz2JB3U+Qf0LM+JIOCrmc/S0ZD25XHyXXfprh86+YFClavGysvyCKl9t/rBaGUJO65oLyx
U6+M15r4mb0/z4/ENzygYbakteHsesIzd5d63lspAb83i0d4oIHKG5yvvHHc+9NTl7XeNpyKY74s
VWWZ/7Raix8cMYIpzaeaKaAL9RvLp2mI4nmlT/m2IAJlitgKxnN4xdS3pdp2lyKr0exPgymsxCbI
Efxq6tcdqzdnyoGAD2A1wztU3veOxaJsplJMeLRnE2A4JLd4V+BvR9rN2IJptxEx+tZVpOOyjEz3
oYqdOKing20OOBSlR3Vafx2ETyYztmovIrKTtaEI0XcNFcZFN+XjFimIbtxd1EMmVtApOesseOZi
vFu+4i4rH/0UUL/DiJA4amu06hOwNsqtsmCZw0dQdLJ1aspNvm4nUNtN7D8Zo341OFzJdZDLc83o
mc32wU4JDYg++8aerixyjVa2rf1Jo/TVjLxla+WvvTl5rkNsTcPTQOgf/xbdXE6kNuXQL39YfDxl
EZ5ROOXruEXAU3m3lQMTeyBtMwCVYgSuIE25q7XVJMYXeAEpXSzW7NrMZtHpmCaT+YpA8ITS6Jn2
GM/Vr0gip6cz2FWAhqXeqU58SFXipla30aB/YLthkPer21BvOe/RlE1FyVlp8AXWMRXsZbuN4wdZ
Y6ifnVJQECSkl1//gNkuCoiopDE84k0OLcpGi28r9IARMncEjuvUa2k/2RWpTXZFdUd/kooCRz/8
sMZ97tIHG6/YNloSqQYHetLyO0mTFDnaTswrkaetu1GFrCOno6wtBoUES+XgCGRiHmTh6T4sef20
g7qPBowJ1TA+MiTCEJWO8WTLK7vrnoZ0RDYnKsDyPiEH2GLwx52g84HRd9hoL4KEDCcPJVfWpQ3F
J+GBg9Fpus0EX6EaUqlB6zAPYyp0+uusvyPGeZ5owayyBFWpv4yQVfOKNeTdMb1k5Q1q42S9fvZS
1qGplxG+VfP2RgJCGUcBIUvm1n7MqbsbAO8wvpCc1yCBcfWAttfW6fRFNRMDs0uxoFDgDqm0YaAH
7K/vIoS3rqYABk5Qka0w8QDGeChv3CXmQT3VHZzopq5BJ/kvsyAObmg/u2rJUbLmiXMuvHFT/64x
qJK25kNbjS+l6V/3Ib2MtNL+ULG1RQ4lRxX5HmueRg5sxDzLhBZF00ekpn00Vwn54fXPDH8HThZ7
Vvp8wTQa0ap1mQgGP0aXZvsHGX1Qtnc5hebFrRvkpvHaLNUUpo2v0RMbK3P54VSSQDwCK6679yun
QWGI6+5ZkVtdtLyBXgl3BU2BGpLfkbVYhGcNZyny9p5Y56W72YfVusrMXYXHdNvq/ifLm6cQvDUr
IW0ddnPPmmT6GVX7uSQ1tpHL2tWPSOrV0aFJuQVCVVzj1H/WffZPXXMDqYmf9+SG1JPIrL7RCmWu
u36hBHSgB+vkyZ0RKqk1i6UOWKZTjadeGFRpMXGdkdKyfUCe+CxKI6QMEvobOmy46Jt3krSrIOy7
oyv7q3y0UEh6M1+cIvMTvwDDM8mmA/t0elBHr4GZoY2PIilBbzDm+QUbNKDl2CrLd8ugnaTCA4R1
ilj9t1cKgjDYN+mxscIq+TQOybSNKrTCvSJd0YHxAGV/U+jT9VQ03zlWva0Gw8Gizq+Xz3pLX9qJ
XIp5UfRRnsYm64EbCdAG6AvjGydLiJCYvO+u8aj/09cjNnKlacsIkFm0oAcyP6dsm1VZTS5eRlp9
ju6xDLE2GT6wXb7xOuzfIfVGK9lufH1xIJsEm9Cx3zSNe8eG9pEoyXcj8dzV1HobM/faXSugqmbk
X8q2C4N+hKCfUt/Sow4h8IgAHbcZk5N+Y9MotKUoyaNl5DM1UPpltO1HZVFUj+EnoZo0JFM6S/YS
DpZPE6cmgDVKvX05N8eps8d11i8kCedrsAQ7GBfeSAd5DnSIs44R/a8RTX9VtMyCIY8f3ZRts0El
IKhzjZGdIiCvbNARIJtZROtRa95sqSL8MyyMBYwy3/WiQK/nZzxGkrEHjO3gIZl0cm9ad2L87Fxu
sjPj1utUHHgjhtchW1MY49bxvrW7eeMqZAaKHFm/2S+adMLsybrX9RpSA4r60tDQtRbzPbYTuZ70
OVyXVd5uDM/J1kMkFlEBi0n7RbrmnTUCMZARVUJPx8Lh5q8FWQl+99zF4L8UMK897l39ZNYoE91q
S4I1a9tHt0Q73DPAHLM5hdZobCPa+s61TDmT6TyZ+9jV7JUWWgKvSW/i5mWSKZ16Yv7RvyM2f4GC
Eah8e1sXqIQAawxZekim6ayGZtiTCZluUss5DD5TXJzXB9bSd0VHsyce1JVm0m2I0vEQJT49upTI
8VRHfeqxDHGIkXaNORj9Ru60LkEybkbbvGGJYC08+b4rmGBaZOwOG/K50f4UNWS4SiaQc9ZNVZxE
iLxXEHUSmLWnb3BwG8d+YfzKZGYsKvC4TO30AchjJsGThIiwQE6d3YPQAdapuVeyS0hKBj5G04g4
7Tg55zJ6kN3AwgNAC+VZqnZQa1e0aveRSrYx3clVW3f37GO3nRA+7mY6tX3uplDoC1Jqj41BvnlO
Y6Fkn01KZXo/9KH/ItsjNZyitLUvqnObuXV26RJjPDHNWH5zIw2QK7ggoh2v944BklGz7xipM9rx
5M9uzT7/EADRiiYOgYu4jLGaSVQSFRErjK9tOBNMoaQGO4fezRHgt6TDjISUrmKH9aYEGhDwXxTb
3E/0P7B2u2zBBwIB0JmjnKIxNoUhaTpQ8RnoR4au/pFrYXPqSu2mSuoTWsEnbxL03GUK8iwO7Drd
lnykfViECoePe9Lg/NE/oByCNOKQkDSJ5GgGqpARWTafic5M1zR3VqJtbrM6odUBHVTHG8TsUGGs
6NuQ5hI7ppq87zlRD6aXm0EV5t2OzEBx58mQVqJmPlV+cd+rdgloR1/c9+ZTJKvtbM3EqtF0PPRE
DAW1jzeAmv9WNBkUE0jPqXaNwi/fcdwRZKxdIypA+THW10S+UpdgD4d4J0L5N2vvlYqfvD8U9MG+
Pw/WdDALtntDaDuB4TP1iG9z6DGcNekzwt1LLYiOQ4dFozg6JQoh5A13fQ8uwE/4JWdzZOXqZeCe
HY32oDm89IZH+y03tzjfKsQt8z6eyrt+Com7D33CbzJoLmbheIRzeteLc33bCFZ7Rq6uIIsSv5S4
pzC2EUGRtmPL7jVCPbSbSlIORSYpVFwJTb1SHWQn0pLV4ZCZaHTeih1FHli12tD5sK7THudxFzBd
OHs3y7D501wmK90hWqM1qGQz3Z4Qr+pB2fQfTmGB/bYqnJH9H8b2kv4kHqvGq4LYjaNVZgpvk/nd
VbbzZL8eagV7FtjPmLD+Tbp+50OHZ3W4mbqILRVF+cqEzULPEuOfQW/UBwkPI5IR20YOWvcUvm0H
jX0l5XRt5ksKC5SLsYRBlXTIQpGa7C23+Qn1mDJX8oMY3lsvcmqvd8yNU0VHNN/oIvKtq6yPKRpu
fFsDkBpv5IQ32ov6pxYmZrwgmtUQ4/4dniY+DSGUb1P03tptuUnRoWyQ6q+V46K7zfN0UwD9BDAA
kSXJ4vvWzJxdhv4HZBQ2T3+d86ux3c8eEmtsV+WMo70v3DAg2fpryaddCad4lBJ6s568drTfiS1j
IPKr5n2O1Z6VtHCJBCbQh353UfzQqHpGKcxQzutTtcWH3j27+njVTJ7cyoly3dAjSc8LWC1R+u5A
oWXkNE6+Ib6kk7OiZe3P+tZ7hAerepNYtXi4naaKbJjWgbqg9ghruo2kiBsMhdHsvKT5SvQhYfPJ
CjgVbnXXVdYpcm1/k7XJtnI1sp5146Ft9z1dFRqFImbSli80puotxQp+m3bhqBrxOmkwJGVMnhYV
DQKloCB5brsplmnJUyPjPlgZ5nEE+vGuzEgk0pgx7ZH9ZOkgXi+y5ptWXMHuA+FVmNNEok6XT2D3
Q908OiOd7YFmFxVNK4C83eDnwiLSx421q0+OW1HpIAZdU6mN+KL5QtrFJgpLxcpwpnY3mSZWuyX6
zDZAPMBiFrr+PAvtqw5H69iUxaEWfnLvnb1HfVT5qQkxfhaxQ70zfHDMbyeNyVeI57uwgwMEnECO
arweSeYkbJVmSVKjt7MTzKwzhB3MFCD4r4oWpJRnAtsDeCpWldMCx2iKF5gM4g88h/vatD8KOwHW
TYa2FU9iy6jWu/c2BdadCYTjhDSqopPDghNSOFHYGQNkYnkBZaZ6LVxAH6HtYXd9SZp5hFcA/UrY
1UeBn+KYlWbQye62Lc0lPI4lZtFR8Clrrd7URJeFob1TLRLJqSnDTVVZq1xLr+WkJQe9n6Yb3Y3P
aQipR0a1ODizuKFwQA07nnd1sY4rBmOhuorUOoBEUTSIxSjPpI5/BJRVwwJ7aM5FFMsvldFiG2H3
x46/0xyZAo5pyrUgIbSrxmFNcWQ32vJaAxK2AH8KTu74epqcB72QJhlexcEfams3hvpDRC9qP4o8
ZGkqj4Xt6ATw5seexv5R9/wrDVbRGirNk06F0Lb6eZtIoS08IP1omN57jC04mGor3eJap3mIa6PQ
e3Yt0PF0q2s53/GRoO9KTv6SujM3ak3C0HuTWrAwGGlyB//bVFMhk6olnn5sAj210KzBSljZgBIO
6EAEQ8lbiqQiyIZc29J7r4Myog3EpYk5TNw2VQaABgb/3IH7tSv9RscRPWQfUtjJcyrTuyg1P+zU
2bRlBoUoxYJSS3jq/rZTw33KoYCiFliydtn9amvpOhjP2xetIhU7cvKtdGF+pYVh7yrmZVHWX/CD
WJj6WOattrwZWoOZsj8ORQncGRQC4xS7qVy9DLHG6Gsi7ct8uRuXHedX5LX5tRVFr2XBvJxRroa+
BWKgARLMQb03PesoUCYdzIq19VCM4FE3rsnyaQrnN5PNMFCrwClxbYqCLkbU/pFGHW38pH1tjFoG
khIe9o/2e6jLdJc0uQr8tiXiMKJoV5ETHnQD/lTX3WYax+s8dCQPIiRJRc2bNXI/IMC95v3HtCHc
U8lg4xbWTHVYvAhW92sX370Ia9IglzKxVeC57Yr2MYv8FvOcM1FzsrEBqG7CFcX/xYk8TjaByHGj
nnLDzgKjAFlWGmYf1LOWbwUSfySdCoCxOb3XbfbTJmOJUMq9LWph7Rx/trdpycMRrjwnEUvAYc6f
u4HvzTK7Gepfcd2LihqvMY94e4dH0UNhqNaZvp5Sk1sgSNlJQIvqgId+5INa6uRnY8ZZbmfHyyXq
KYg1//+3GezeiQ34zwOn5Rl+n6ZkKRQ4lWrzkx7nVXB54OUxZeUgtLtcp47vgaH+zyvKpOSuy/Vo
Utx1+Yf/uvj7/H/vAXSBe+3w/3wXf9/k31dkvmvmzX/fElqS9PMKH8nJqU2Oj+XDXF797xu5vJqB
LSLb/75wqSUsIS4PrRJnrv9+f3+f/HLr77NcLgl3rDkfOEgPfv8WLnwRLyOUKM9G49DqoKF0LyqP
l0sY2Yq/l35v8+Y5QtX1n8fEiKyoqv3nkZdL4TJS/97WwHrEJUQ243L732e43Pv3n39f6/f//nka
G2AIvM5QD3SHOvom6ghUpSF28/tGKkOjA3F5rv+6WBBoITa/z0aq5BJWaD8l2cDWvE+gSXgdpDKt
wmi1/IkXE5Na/vxz2+/Vy6W8dc9ukvvbf26//P/ltsuT/F6dWYWy9yES43Lv7x2/L/Z72+UhKYUs
KvDLu/rnuS63/fM0l6t+W0HBamwVLFlFv8/39+Nerl+eKu8ITAj+eZq/D/pfT3v5n2T2j37TlTsH
1DRAKpZluqX17L646koAtfby55+rYmxBof1z9yBAsHrb2F8qLgJg2uWffv/8c5soegm1BoDd7yv8
8zK///vPS/2vx+kEnNMA/8+7RV9YHevjfLn58g9WOdAD/OdJ/+v+f17kcvXfuzU/K/dT3G3+51fw
v97X/3yaywN/3+vlMZfbFAqyzeDCMIiwI6PzRUao00Jb5UNL6wMbd93ehu0Qbf8OF4P5rNlwxgDE
GOXTZTQoFtqZioviYJFMCLdsqT5k2IUTjZIiWzbH1JZJDACDrhOzGBY7ur/1aUKGdLKXS1Traost
tlNueh1aO5/52kgonQkvexSyFntfxbtkJCeyiyg5apQ03Tynjdig/uuccFvK/qbRiysbhgvtRNbM
TTbdTmX/ZeFFThR6AjNu2XvQh6UGCEo9nSYgfhWKNEPIXaaLLz8dH/XST7aqQhSRjQXiotpegSSO
NkbGKonYjqyo1KrG54h7plQQ6OvsKlz6MIXZ0AXJrjMdLQBNbJskp9w4CZbCdNFLvLgtgR9VdxjF
5AIincUdSdQGEUO8M4ft6ui+sDRha9MmOhJ2FjqGh4M6gstbQ3jV+oytPt/pumCvwk7vhuhGB17y
pG0klj2Wg0hB8b6IYX4yrfSQl+UVKl1Mz431Wg3VsSgmIANdH21s5nZWKGcV0pGCLByu2bEXa4Kx
JtWdqUqwx4gpA2oCCGIY63j86QLI1oq2Q8V3Z7cmSWZKPYb0EOfSwIMvvWZdsjFvvOkm6cefxuWL
8Xr/lZ467dHeP4cQh4Io5XkWjgsp8uOO3tnZ6IVC9BSzb6nVS9X/xJIFpBCsCMbZ9nbkCLta2e5b
g/a3VnvAnB2+aYtyetkM1oa18TNryXHbVKII0rb5cqPbLFyMo2htV9SC8mRnauQ/GxqGWMgMrMzT
OXBl8tb0vtrQvs/2JdGKCBEUaSIzcTFWm25JiqAIa/HBQ3SNAAnvxsW9D/ZDnMcZzWeIFQBEIT80
OWAKBzQ9SAz1oSdoG3AutQY7e6X9tDKb1/V4tRxBRuy0V6mav2lhs0xuaA9UFuGhrrwujO6zygzC
Mzn9AmSAPUHBSOWUcsvAErHFfso906YY1jXeEKtpxjUYz61pJdpuTgR653aiKZLRW0T58iKjBDG/
g52UiDHUgzpvmNdyUJKtCd3ug27sJ+yPNjo6bZuFjbybdKCSlfdRprkFCTp8n3pt23owpgaddZlu
XlFPUCeVY+Xy1RemZpghYIc2+jj/8asJvz5pH9q36wN8MyIzOpi6yGAciLu5lTjipxSAbf846aAO
oGR3HqvvguDobdLDydGSz6TSu+1csTCm8FhuNY88bU5oO84kLqm8W1t9Ti1EK84zp3QwtANFcV2/
CUeqExnd106825XFsgfTOdTwhyapnhDTp4FPpdLxy1e97QkssrLAI/snbfvnQkhI0w3pbLWEvIYK
nv2GPoqVHxYS+RTtjthVe9vSBOtkHZylRXI5RVFsa2nKHqnJKrHO4/JIjmK4EUBudRPBZZpOL7B1
3mVYka0UFV/x/Gc2IBm6qENFpOjdG09epZ4ww+enPGqBg58ghAun99/bsfPWlKsggABkLViQO9L4
yVP01MJ5jQeyTcb5BVDAGfJlGGQ6/GSB/q6drXizkBjasjlL9CGUpqZdopSziuZc7acPhwAPmT4m
hI6Sv0tfiFxpK9bWQ4dn0KGSiEmCsduiEVbBPiIFhQJrPaxDjomgLjrUcfF7z5e0qkuEMNgsDuWI
BQubVhW07BGVYM3u4vdpipNZbsnPkeTGzu1mkFBwlhayM2Zrk3gdLGtUHNL0zwA6cK376aKMpxzR
NNlLaetmYLf/x9557EiutNv1VS7OWPxBE2SQAv5J+qw05e2EKNf0LuiCfHot9hWEe2fSXJMC+pyu
rspMMviZvdeeNjlwzg0AyHnjKZOBDIkPUBz1FgzDi5fa94NehtOvg8fWl9wXrJQIIhL7pzKynyKx
v9sG6zcD13VvuhHw9ALHTE+5RmQeOAiEND7MHxJbozcSg1e6QNc5TtWjmTbXpgVlAh+r7hl0tgys
7JFfOLZ3QYv1zuxstdWGx1zTrG/ZW62SyiN9Xkb0rZE+VtAJ+UTKzKsJSU4Zj3ZA91PrqNiqy1Zi
Hsqra5Ex2HLksWm8zzapt5UWd4D6io0w80NsSVLCQ7Jl+jFE/+GPJDbjxvEWuAFP3W3vpOjaAfpt
PIPdDeK+CX1DqYnyML79hgVfOJBcnThsBkY0ShK6rlZPwpqBsRRiXwmb3KvxksXlc6nNnbByhOgx
8pCpyd8Tl8vMqN6CJbxnWEexv3Lr5gEN8BOsxpdpQbMI1RIuOX9X2nu1K3Q1jIYLwA9epC/ALWXG
wNVqkbJannepamQ0VcsmtWIp44n2mIUoVBJvPybAMBKUau9s7T+CKH/y6v6sPZe0sBGBa35oRf6e
aa6JtGt3dk9t4AzneEZEBJN9ayqGWllt3yVEBziK+zNDTpsf6LpRH+bs+pLRQ2JfTWvuzY+p0x9R
y05Q5khC/YoxQcLGt8i+R5k8O41+Bzf8m7KkHSIHDHhy7EXxxH51iZqvHmpcpX1isB3PLL448aOY
EaRUczJsATr1YCrmvQiiz9Zvj1GPLYfp5rb0C6QfnfxtRTtvOp6wgNeRMJSC9ZOJ3MIQI/R0s9yE
i0eoK++zCM6MhTBiiylqr8E0vRdtugzI/GOlWdNjUovWRCpVq5gobqyrpybv6ZfDhcol7cOio27q
sFzVMjt17rdZYDwyx7eeX+po1q9JnQGDmvKXQBknTr7HRIXEIvSStz66WjVlgmvvu3Q86CrctQfo
2zuwey6HBFKJBMvVamRN+BFPLAZ7WV8Tf1EvkItqtpO30cE5q6rHvAcKy1IIkwp37+iHv3kOrDkb
oTBp9Yoq5GwH3V3v52vZj/d1F324BWKCPmAMlY75uwwC9AeYPdftzFDLEcyGZ66NhX+14hB7bZRF
nHOnwXaYZ27Jvein+Qj3MayKK94A1DaYgfDMcLv0r17HWG7OfQ1UprrNUwYkuHx4NwV6TqeAPerl
v2TkIXzr8hHpdf+cMIg/qJitCoIeiWsBjwG68zIaTki3YuA+4Qc2mA1Hrr3zimYn2+HiqODSVTVc
qBAtfZ7g+WK17hjoCrBQFxnqVD+SxsqZXYb8Dm+y5G2UEgdBgcpq09syWLV42JmzsFktHtFT11xz
iJnQUK/cViUP3bDtQq974gFHJXkf/Ji678+gkNeQP9yDH3ZPhpjo5oL+A83vapqMBLts/6HaYBcN
PluNZOL/IpnLGdIotiJ5VRHgYBrcPBRhDZrAJmJ9xq4PQWqRgeEY/KMPDFxS1Nc8wfuhRgdObQyF
C18n1Jw0OQv8WEM03uog5XJpkgeL42fT9txrYZixJmzOUVL9kW3CeNxiXZ45z2HrXxGcfFkaVcqs
WkpvTEJh4u9Y9176CMQrxWLEkG0IoislyCpV7sVOshdq7Rffc+q1C00Ema7+ZirFsoUAtKtPymvo
TRtwm59RnfA09+6NKGU87jVItwnPrUdSHpjdukSkUYznRLYR07n2crFLo+TPsAuIVXIrS63Yuxsr
Akef3WrcWjag8KkweLZK+mCvv8OGyrLXyO4cZuPsXL8YiZV71my3TTOzxZzjYY8u1wEfurH88hkF
0RedcrN2swbZq8XGX3LRGH/s0P5MquwYemwHk5jMcXEtahNeVIyYOC8oRGcXjFWb+esAU046uxfV
B0+F0f+y2nECcU50uEXyTq4GAkusRttuiBYMnkBE0rxrld705fwwOwxnhvqDvFPUqgGiMTgyz7VA
Mqrr8NknrGHVmBF1J6Z8tLIYwH20HCYIAcQprFfmA7kAq6R0P9O+iFfDSLR45Nk74UxPtol5KeUO
jHmHM5FEi+Ts10VQssmBytAjxpaHEkR/wKxj7/OcS+7SohibbWHxPolRXCNN8B5W5qVJsinH2kub
ua8GjAGBjQy56vBmtyfD2nmmZg3gGo+iIqtA0I5xSFUYA318oNOLv3h3xxAue8bBZjgnuFDvQ+x8
kfw87UJ7eIRRTeS7BRgrykE3KipCQjRTLF1TsKUwgR0YZxRUDg8LJH1V5vxxWFesPN3/stT+e26S
n+Da68k27xPU9aTkkSIasLs3Aq4S6dqf5L/+JuyXsApWR8ceD8NEpmZmWw+NGyCdsgJExTDIzKxy
l2/YJgkYXwRYB+1nLMbtaW0hipTW4FMHpPXaCpDwIO4ActYcVdidDASKIG8Ad+X1c5qXl9j0bgYF
wKmifh67gB28ZTcrL18sf+lmVbXzlVHAWy1+JiRJdTGn4LQQkzltfy/L8V2243dSdIeZpbZnWx/o
O+EIkj24LmHQhVph65vJp2+5eGrxOGTyvmcZuprS4jLgWDLYUa6qNHhPXfQn6J+eQiL3hMkilNYd
Zi9gYhOCL0ulS+6Ks7DYfGZRt/VmjVHDlLcE2Z8GwBLEwph3gRif7cF4NoO+3EXx9IDDbdiANrgv
SO4ZhjQEczm/+cGDz6wdkUkhIeEthoUupcCmwPQkvqTUrjbT6N4gG1sNqt93MkY/hOs5f25wgN6Y
gPa4Jteqjp2tTi06sQHBG34DQnBsj8nzTRthurRafH5RMm+DHu8pgQBjY74ZeX4DpdTeh5qQZU2u
6ZBjemkkoZJD9x03sD1d50h9gSecAmMJ26CqpPsab83sSCXtHo1FeTIkAQqZwePHEMWRB+B+neCt
bBw0eH76M8n4Le7iLcxTMj2G3lmngY3oanqtRJJvQ5tkE9tflYQMrlpcLV7Kak/0b1nJhj1k27kJ
Uz61wFNoYYIRt6OFhVMe+GvpIr7ysmeteXq7FYLWGijfevC6deC3Nci/vkQkFNyI6qcOZbTK4vra
RfHOydwE06s+1ZkN8zWEr5v2NG3okZvuOxmn5wwVGxzVIFg13PGgkmBqOQG30ji213LaBdCmJ9JR
0Hp2MM8yAtGNKgR8FW5FPtTAaT0WAyGzkCT5qcL8bEo0TbRgLm29WxP02x5iXXUrnzqbuGv7Z3Qw
deTPwKXLPcK3D4maRc7A56agOGZO/VOxA9rJKv9Jc6y+4zDuGsiHc4RQteHLkjqx0uZ8q+LgIAHB
9h/cisRUlJ+JHe5sd/gDkuUaBvi8Es4oS6ptMciXwNKnSRkoORq6+IowjkEJdGVs/yTbqyyw98Yy
Co/r6ZwjutzmSdnvEgSMHstmQqXGF+5R1CBWjchlFN5WkRnD960gD0YbSGhHKzef8aAam4Tt34uw
0Y6MTXjfxT+Bfm185xX9zJMseqpNqCsuOot1G4bJClEHiiS0lJJugYKXexPNbtXsG+XtnHeTZJTG
cl500Ru8oeqh4s1jKOjcG3k2bTrCxAe4H1YETHJGq8UnE0RnLARP0ewdCLzksR7FJKG2BKkgGPHp
YTEp4u/qnYI5HK7Hwb4L4ui+/uXgDeFtjo1z1vFwnws6NU/BcE9HEHLCfIvBU68mu7q6+fik0Sns
CGS4SwEpOgE6Mp+drGANu6EJhIlM4Tk5j9YnUupPiXO5NbkwM/dFxt6j7cG5jZJLHMz7rMOCQjpI
q7hbIqzTPox8x3zrO5dQViQhvK4jpqodblyGMSnPf3DzhBnYw7Hpr1njXVoOgEAQDqM66z1cmlef
yONZodWwqnNmezODu/a7bvSiFXjJ+wYtQ4xcawSoY5ouYpGQq4Uqpi+r4DCbuKlcNshV2H2VYriv
436GD+DS0/SPMhcnRBbtmiUFNRVSe5+NJb+YQTR8kf5SAFgsZWxSQNPqOy7iQ+oS04m32Mzcn9hX
zKmUqjcit6Idoc72VF8zL9Nr1eTHetD4SUzglpX7mVntjbLZxAYuUS0Z/tu0c77isLxXibvlVzj1
8a2EhtDO47k0oN9kHtKNBPzF6DyEnYE7I/wzlwZp9MNG49h5MrKPAY2DO9uEJJgENI822s6i3jid
9S377mgHySNEnOhYldlPFy5vdpx/TNbwCtyYI8zBadxWvOZkvE7ZeKnS5BELxSclxKe5yJxlNezc
evro62hc+SYPcqMIMiCK5FHNtkTe3P+dVOq95sjcOBOjWTOxb1CtM02IPwiNSpad6rnIoxMq6Aeo
3WIlTeN9jsaz2QREtBJOzBEOFGXfVRUSg9FGVdNtkzF5S3Il1n8at/52nfwrrGuiOOzqvjCaFRI2
DhcPd0yI+QP82FyOJHzTFTDRyzOrPjl58YgYclVKNCQl6pdpxMIUW+FrmqKKdXvIL3AJCd8TDmtq
xPRGFe29pgQPve5mna6kTLLdHMlTXpWfnmg+kI7fDkXobxOuU+6QV9wOcmv0m6CsLknvR3tbpWs5
koshjXLtpPPVCAkbzId537jO1u0h/fDIM7ZuvvZt7i5UlMPBHVCYL3pq7WOxW15U7QQPWjK8AdNE
V05Fx1VcXpz8BYLMJs6rOxV3b/GA9nW5BOepsVcl5dEu8rhQmOVfsfvtmYi/hbK7Mrm9DdvQpEsg
LCJvrK2b1qdcFI9dbL8X2iNdpYspa8d675N2GAto50OZPKJe4DlsMpRheFwf6MYeQf++1V36Tff7
NPpdd5T4QZxyXsIC8je3Pqs6fKc86I9xTIkSMqg/G77YKnRUa8T2GSgm+0DaK2O9FPxdajfRuZiM
cyVr40qv+aoLZrtzL3eqTgimcr0lTA0hDoYaJuMizw6lIgbWYEHAPwDDyvim711N/fBE2rl/0LNx
renKiSTLGGL60c2QjDSNhDU6U2us6xTRfQ35eGoL68bI0TI3M8DxKJM0an5s7ovQ2k9T0Bxdw0eO
PwX+GgdY8WBMLZoayBz7v3/8z/8WFoeU+3KJiZE5mYaqrG2eVZ1LG19U+zwmjqTUb75ILix++p0n
8VQ1wXSsZJHhOJAfHnNkCwP1Sjq9ceD17GaLQrUXIZM+mPW0Ni9zrtr9QIWuRp5hg2IAmXSPta4+
+w4EVOLx9JmJ5RLWEOxl+EdK0lqmnNVQw9x4bpsBuSQqghZvitFPHRYmSntvtH5xA3PTUGEXYfjl
pAJsjscIHaqSCLDIE+jBa/I4lnzQf+NSssUGok3/IEP5HQc25hfQ9hOHcNiHR2dOzqDqwa8G9muQ
XXukCHiEL83y45JlA+N4ZF2O8ccY+C++gIjhlwfSJZGpT+l5Nr2Hor6tUzAMKGseywiHO0amo6oF
I015i4dxpaT/ozRgZBFB8nLze0IjF8JjwdhQq5MA3owLwuGOCMpp25vdTT+ge2yiRq+qCckaQjdu
a+dYDuI3ICZsZ8JPQSfeZDGTUC/sV5asW64sR67sCeMdCKlblQ5v8JEph3SKrdEp/ozJ3F66rNtH
jLdNl07ZiQIesPCQA1xV2yA235JJXoLoDyqo9GSqxYtAw1knfsnxmD4W40voYEsZfHq0OEIeW2H9
1l2FSrhCmbEk3QPiI42Z3K40Ma3XLOC0zjogdRkjFmhQ7t4i5KRn+uIN4kqP/eSZxWtb+PnWAA+8
GSwQFJEBK8y398kihUtRZPIhRjTt5kEwOWRIhU6TsSfG3zlnV4KluSadZiYOWLtZtkcZxHfZJ4dd
2M70vc8ZQ2IxMqoMB5YrQ8R3tQvjrdP0cIYDYanM/XXmedY2nMklzisKVafBWQzpZ+UwsHLrnyxt
7lRQjod8WtxFOZ4RWxy7oiOsNGIx1c4Mn6Qk85whH0+bysBsysQsr+JjlA5LAW2/ux7+V6aV0Z6/
re7MAs3SaCNvW1ZP4UfDhAXjkkHt2p0xDmAaxFAZ5dD0KEbuQzAvQOYYdvamEeyH60Cm1roueiJU
SldR87P28IbRP/YNE79k7kf2ZVwwgRORjhmTXUN5t9Iq6++bgiVQ67Z8NGNFjGJ6iVy4CuDIzzpH
jjwy1qSWIoxiwEJDN7WPGwF2gPzZS8faHUcph5i0JR4bwtiFeRvUwtkLs292w0RmSZNi0MjKbbzE
SM4RD4coEu1pZN6e+Vga0ky/eCU+ULN7ZmvG51/OwOaYyIYJ6V55xVidvrXA+OqdlDPsStNR67Ep
k3Mn2Z82iqF97WjjpLiKYYABC+yQe9JAvAUBUaruUn9WnXuah6ObcZLmCbhukgcOeM5SjrBquhHt
shNSprHqrQLflswUdW3urhZ4OFmKXBbGKOwT+8ai40ajzfLclyLHNiatMlwTYlHaUCLcscY3yy3a
1iT5eeFtrvkR2cQt7OSK5FkhHFR0zRl/7Wvn8d6GVudB2cvQ0HDbbwr9ojxecePyI+0Mg5mOoDa3
rGQ8f3h1A9dCCl6cfYaSp6i6NxmhcEWx6OZT2cZZC+URJMI25Gdb9bRzGo5Qa6myJLuerUciwjqN
hoOgcV+ZRmFs7V6Ue5bFkJ7LXYAMM44Hfl7zaXqExBcEEQ7p9AqO4VwPcoCakFboKbFWkISGDR6A
gE5m/pLxRxQEfblu9FU7hBZKn4QZdqgMDgM7UAAsGJt79Y/d5bxFU3o3LE5dP/Rf8njwD/iUSDgh
nW/VoUHd2E1z6MuTKrmS3RDXFDcSZJb6IiYizipdktxg4+ykrHC55kRt/RCx92nafwY9//Rlcx8Q
V+C6zd3ceqSdJRjL2/AT7R7fLWwPQ/dTCFlqo2uOzJyKxzPG4TqyY/bwT6XxsG1j4z1QwkeqoMw1
5x2SAmFIgiH87zgT7HRYe4HKp9KhzyGZhYqVvnZvV5yVhZ6yDY/tY+qE042HFWeV0PqIsqeYjSq9
I+txn9fJY2fk5k75d7YwKAzN6WXQAKpak6mwVs/dwEbEG/HdRWULBoioVE/nM799dInb7h0+etsC
MR+SO59unyaYp+Iw6Fdh0w70+NVWcWBQsx9U5ca3EVhvo3JYG1CrjC163mp4Bx6Bpju8ZH02kDjx
M/oM9OuUEfwQGU8dQwFC3oJVZJceww/nmbQPpq15V2zRgnwatO4qlhPksEQcizS9J9J5IeZDt5Fz
TfRkwPzaGuj5oMYx/K/LX9MZv7rBpGLxxoPF2bPPygrWZ/6FozzkezGXGD6dsS3VA68o5arCV6Rq
N9/HDhhPGOSZkR4KE7aQCp27pg3Smwpd8tpp4CPhBZxqck1w8sLKx2sTd+N4rbFmCYWQRYPOivvP
aapuecKmVMEEftZVAhO1RAdS76a0asnXpe/AglXfmXP9k7ZoQbo4fbTNIFzHDaPXuHIh9DUMTjDQ
9belt04K45tZ+/hhRAe2r8jYDXEdWtZssy6/pYQPKgWtkWqvzeLMIZxy3kdQ7W6T5YvL9K0wAvjl
y5/wqXwPLpOHJZuAR4H/BLhAHwoE4qsMCQQDomznGwFkQTVMm7rhHA5r6yntk5TrwHxt63jcWLYt
15Fz8D08Y2IOXom/ACqjmGlXbTFuVUgjU4wztdBK6ao5Nrp9GmQ9720MSNsBmJLORMTumO0cLJBm
z82Di9jHotT5eH8tNnGUcJyxHip7Oq+s2jqq7a9D7T/kJW9oOeNXrS117YKOkMAEJCXfjwDe6Fhv
NGN6q8KJIT9jRhyFX2NvwSSVrOXT3npxvEai7viomzLcxxqDdQW6TMnbgo0YkacCOTHK+bA2dgMr
Vis32k0FtCzFtBV6A9Zwss9Vr4GcN8DDwitQskvk0avQlqGDreHFGsQBVBZ66KAm7S/Rvxy5wNik
f2c56r7pM8YwHiSOif2n4LkU5R2dAN7McLhLQ1zjiesMm64sCGLNwb81lv9HugPew+5FdyjNBGl6
azmhsG0nzmdn/hGa4DsHOmv6R3pcoHORfzcg5Bl+dtR+Bqr/copIX6+fVYaYouPistsnnbWnQKHw
wae5RWf+bGVwDYh9/haDwifvWKDlAtshCEySDF6vcvYv2yHyjgGSn5s61c/WjIUvIv7EzSveACl+
4AbsezIXcIrkwNf9dDOm+ROECPamEic/MnLkdNPt4LA9cEX4Ht+hQOFUWYfjvO3tbmMM6gJ4LN8j
yzhOQ3hbtyyIJbOIzCICg5leyvE/vRal+6tmfRHgDahSSUSJTxiSyxVXp4EgqN1lAp9WtlRn7FFu
vTTG0p21GDYH59C43dGCmNQX+tGYZuvSowWya5fHQHKAS+FSvDu/duaAM4YVYVTdzJwr42HA+2aT
nN0gelJ+fOrYpTFz+7RF153Rf3La+9PO6Lpg08JRDsSCxE/ucyLM1xFnfUW8uLCO3pDzKAeQvM2t
msTjBGudxq5kG7+R239mIvvqICpz9dv7seFzEcm4homT7by5BVfLEDJNi61hpGzQHPx8dgUSROBi
Y8LAxtblbR7QLCN84oS9Sbv0mc//QX4p/JKbiHkBY1qG/m1g4jukrXKjX93qh9aWv3XevfpT+8gW
AgppahAsLzv2zrjLmpB2QFiLeoc9qoHn2hPgjcw48FfkKTa0/CT/IDtyTnVjfVnhCGapRCe2bLPK
jiQJOjVgYWV9HLR3GgjkImNYcgeVqPcKDu7QM96cPvmjbJzYsKw1MR3I2kLc8+q3lO0rQdFMo8vq
thFk2/Hk5EwnzTY4FGK4aIASeGdHlifb3k+Q1JkkYEYUqk0t86272Fw4fH6k/ctC09/Gc3DRSNI2
pSW+8yK6xywc38AQutHu/NdQfqkBhFG4F2cPUGBWEt/dTa65RTZHviqDn7709taoo3Pb1c0uapsH
fGBb0yXbps7EjaIpjbqG2Oce9EARNB0nPEay9DeGuIZpoTs6pcHrBqcoPKY4lLc0YV60NaYRC0Qc
nJhsrHVbLs/BhFR3WT7FtbpzSKXRQB34NZLNiI924zMtXytmfh7A3FXDunydTDD0pJOdU6+5j2Dd
rmxds7HSLDE0MTQop/akIgEoqW+72bSgNg87XBPg1TKKsro9VCWoj56ZcFJC3ul0ufXj+ZLAr16T
PlNuzbq7ifz0SBwxQnUURxYAxi38mteEZjHX+F2GlhKgi+DAUfQDgPiJWOg1KWCFIDKSjTHZn17X
3AqzOxSEBm87i3o373CHUFcbxG5WsLbHuy5yvmpxihxOTZ2MknXYnwCNQyVciJVD8Cun7pPhl2j8
FzYoe11G7Eqyk0NTGkeUETqyb2Wqb4mtvk1GwrR761hHebGzGA94hXenbcxwjKfUvm5M8t4c0GbK
fm01vJuGgalbgFnphnQdlN61nJ3H0EkfBGfKzidCL1PzPqhJu+RJLvx03VcsyMhG2aYp00gscCkW
CbvRzgYZJX/yI4qdGl3MkjRvdsUxqUBVD6RGdh1VCcPGoNRIAIz8LLT6CdPhJ2vZVRBHZTUPedP3
3DQTVpjqDd39T6Ld336otkSubRwzr/emodmXEa9mNXTtXvzFSJaFPQYyhmfGrVPNT7ErX1KpDyaZ
t5gym43R2eeEkCnwsmh0eh6IbovX9vwHLfW2MWseGK1aD4HYuQ1PWHP8QrJ+l2dfwlkAB9mRoe49
ljCbz696ncNgo0AfYHWynoNKoUYK3uMeaTubzrMBJmGF0K5HOKvPbuE/4rViwF34z6Yazn1Y3f5F
+f//5IP/m+QD1/HE37frW//P6LfafHaf//FbLt95/Sx+//3PS6IibuHP/xZ+8J/f9L/DD6T7L1t4
/CfbZYRCMpj9f8IPfOdfHhWnFIF0Xd8NnP8SfhD8i/uPNAKmo55nW2bwz3+0NLrxv/9xvH/xrzm+
KT3p27bt/T+FH9h/f0pd5VNUlceff//Db8XPd6Tk3+TXIFCBF1x/fz4kZdT++x/rf+BKrahMIuvQ
zc29FzBjE1mZbuWZ7CRYRRESJ3a7e9k0+3yWp24RDwxQHgtWI7hrMZJP6djfjER64bm+VgP0R1vT
VWhV31S1IvclA2CA9w+DHwIvLFQoWZ9niz4M2MomCGKYMxBXSDXc5KRThpZ+kAnax96/acz20bOf
Z591bEt5R3V7yS0M6zK+Zn/mWb3WoWZUXZs7J7Dg7Eb6Y2zvkhflAoJSZLiii1pJu/5I2+hLJz0u
wxjjVe09JLZ39tvW2iBVoXc+Tn+SVm2E9AAdtiWQGCmH6UD8xBrtLonTZoR30UbxFJbebVVK+6at
BGW97DcZNOmcBIZFjiIIxBKCU1jyII1quBzBNG/Qzf6RBUKNgm9uFNtp3ulxM9HkpzoP0RGlD8p8
yYMfxw2eKEsvaRI8Mydmt2jr7iZvMWTw8T0k4aB2xBowUl2+FO6qMFK2YC7sEVVgM6uQk61EZ5D9
EM8If82Shw6u6UVAHgpUYDces9ONoq9/S40x2s1psu/mUKyzhN/fdhzWmlz2lA7NGwkVvcjL04Sf
WQeyPteJd8obXvbfOGV7Hpl8iOTO7jng3LAELuGSbmfFQ7Qrg+jgECJwW5jdTz0OPc1DStRYEgYv
k5gsJIs8SUgttKkeVvZYWOxZQngbc4TgkhUWiOV7LAw2LSALYMCUt8OkQvSkeQtgoe92WXA3AZW/
6Q30JbMzC2zWz8SDdzdBhMmRlCJ+FRGdBgIoLCbnI/0V2d1KG3zfQKT3QibjgcrF/4HvFJ29ykao
BfYL+dsxGhbgrolWwVF7h4SRwRqKOknZLGumNP91x+BphK0zRtXP7BtfyB+r3YimeGuGk79SYpvm
hF+2pD+VrrMv/fKMME7h9C4hGMX+jW+bDAZbd1PwsmA2ZGx1LWeXRQgMDHQ3PJB8RIWiOgJ+OOHJ
IPdM5da68orHek7bHUSWL63tcfs3rCroh3PkDeRFLreaq8W4AWrIVGnJcfr7RRVIuWeD5s/GrnFj
RJO9iViNwgcD59gtXwT7ZVBF7oGRQXmjkZ2q4F2YwJwVEiA0cqLovjPf30cdYsVUYRhqhS83hWKo
XCowMQg9/xRJSsb1cskmLWqlCvsx5KqfXBavqjCxh+dbbMntVkMVhgkpzeMYLlBc2fLo50to5Mdk
mse9uyQetUu6UbYyZgx0ugirjTQ8d53GhkGfwpY4IEKevthiw9hc0kIRF9odUtD7sLzcdpsOhNT+
tTmEmF22Y4kCqErgSFRme696D/lb6l19LyXhPHOvTeMaey/IN0ad3slGMS9x4xZxO7SdKBpBUYAd
sUWyzUnqPXZVsOsisztOXn8bpwGQOBus1VBTg0xjYW7zkVoOCO5B9qSye62gBxa4o9LBd3ZqMNGi
EdNGc0vF2YMm+JuqnriPSRSP9NP430oTRakDDy5stLGNx/jTj9t+1/KXLLmAS4tsOoxJs55/zCzQ
N/byJZwxP4wP2dh1sBRMZ2XBUcIADQrdv9aR5K31yjXW6OKo8W22Wk7IBLhQGsPKCRFAPdT39Q0m
5mgvDRpco/wcCwY/JJLeRfDNCaAhjkyV7ReT5wTshpwYWdou11Jz79JibAzJp4QIXN5QStNq2en0
wELmDFUw3rgMKvfATyNP3Qnbd64+av88lzNezq3HxbvzNXSVuY6eVKzLfU7s7yocR8mJ4G/ScWL1
RuKnF4Ptsl0QBgRlbD14bVCQpuoEBCNZWO67eMIbvjyItBKXNqKmnKJyPGudPZbInfeEfd9nrE6u
2kJKrBD2RpZSL5OqOLcAdP39E8qJdIczeGY9/jqWtgUzrRXX2U3UusmNaF8BpzlQ7kdr+Pq86yEI
7SgwjY29hHVbjf3bDfFNoSp1v8S0CJGsB7+bP20y0GKV1ajsHCwOo4IY1ATOK2/tymfXdprMWpMs
0EFPzbpLHyfOrpztHilAzZiWwFyNFcGKaHRHWtoIzgOJaKxiURbSJ3dcdToEDSyMBZ+J+KdFsQDQ
zpNYTbwW6fzCeWAHchfFXyKc3VPVLHIOsLFbMDt3ap59jvwm4bKjZiZRKL9UmulySAiP0HD6M8s/
ui40ShtN3aLeOisinfZ4FKpNqbPXthPmGVgrxCg2DOeqSwcmAm228VlrbgzsJtuQWBS0v8iU7TZ9
8SbWE6mDnWYEIELybo65mOE/isT41UOJfI56pql1Agkqq0fvoIGN3nQVExk9BN2jC9EhzOHXlPUt
3KvqyOLKQ1xiD+ssJlsstLDCFvlP6fAUQX4307P5pzER/dEqgif2lOZhpCLjnOiJN/Yt95AbONkt
/NwXk39r8/d/8BaWW1n3ew4lNt1Jdhcn9l0698Nj6dDbVm300BshxtCUWhJSdXmpmb8yFEwf8t5M
dkTBPUVsEg3DeQm7LPxoXdriBOzIRVnMj9OMjKD5xpJiuPH13G+Q4UL2kkn3yQo3N0fjJp7bYuuw
Pt6ntFOkYuQ91ncWXaZKTwQboi0eak8/jKCwpTTu0rEK7sXoI5kcGnVijuVENFwDC1stHZrWiU91
7hVlnBUcWNE/VUyA6dnh6/tT/mn0wf8i7LyWI9exbfsr5wcYQZAEzavSO6VMyb4wpDKg9wDN19+R
1S/7dp/o86LYtatKlcoEgYW15hzzybX88pojUNPSoBkOA4IvmjNSF5fmeuwcdTBdgsH4JIpy3amV
d10QLG7RoujJVYfQA3wNMAI7gk9d1sTjh15C9SBg4FROG20kAZIV6ehVbNxnPqLjkvhnqtOBEXrD
AEZY7yYt6WZHVfkCW4IU32yn8qw7x2OOaWjqF6alz8nSWXhDRpRIMRYY/Fb1yem9Z2kjcUzLzrom
9pxcLJ+tNfycK6UeKCJsoMn0dzWRkFlG073Jyc1orEC/mJuqSHcZVuo+1S86zCV7JnqTZWmRgvG0
zWHdvpTifWFUsVcjH08NPizpgouoJc0dgp+whAQeNjHmpWiBlueBQPIznoN8N9i185Y6u9DV/ika
GGmLYJLnhpQTK3I4fPVQnjOgwmQOWcemhxhn0Ext6a2ReIiaGR170uwaL3XPo0mIUUDsb0+kPLu4
A19a1tcqiuS8SXz11XEZuabZiF6Qdv4+U3TFendkAlWn9QFtB946012jDP/IEtE4T2D8tygMLjnx
S8dkm3VWcWoy6OZOkwUvzMs/2fru3CYdXtJp2LrMmfjRWXFUYYwCJ9Xyy7Q4B235M8tqC6A5vYol
0/Id71quPpmyGRoMBndTbwOp7Tx8yJyQ11m7T9FMd5YNH7kMrKl1IxN/K9Nm2FE3dzurR9UwL8o7
qpsHw0JWvxe0rtZLzgTS6WfxXDd8u7zCUocK8W3omZnZKmheyL3ihREA+ksajJl0y1+6BYwd4gpr
CrqXCo0ZU6SJXb1dmg9SrwFMC0ud8Ns4AKV8hyl2/R2UnTkqkO54iysJOKZ9QfgATDv5zsbuKuty
DV+gvkfF66/juaFhn6K+IWcBemOBknAauOhkvn5Nytw+xCCF1lI2ZFks9s5nt2ObQm0VwxZAKfS7
L32btOCA4inhOKd7gFXHZ3XwvloWTHqSEuJD3L3NqLbOnlJc5cCwbxlQuwdZzh6EXYZ7WcIoN1ry
tSor7Ao6CN+TMj6lhS8f59mgHQnJ8K17UryiErpF0E73dZR98V3iE0G8IdYItGlI/52rm4DHSaMR
EdME4SqexDuTW/IF1JOawBkvgD/3dZngHrDt/iAE73umvE3D9PiBAQWjcXKY8Exgw7OhT2yLJBA7
WQx/JrdOnvOccREKgreqM+MaVF1xwCWIyE55h2VxLyR4DNADPZaxjO6QCcYPhqhtnUjJk2P9qRo3
O/ikJQPNURmskarMuz1TomXLQiPEa7DQsKjR24dzs2/i3ro4BPpkHJ89mz3dL2w4WYjMCe1QcUrS
sl33vKMp9JAL1deVFiE3Iyf37josRhwShGLqOj1UUn4n4yK2fYZa045IxNSqD3apwVli6bK+TIX/
mOrhxxg1+Z7KF2C0aTB/+OrctE24Hhyn5jtjQelUtO8XvnPQun9kTOesdexuHXlVdmW7od5oRP/U
ZegoZsbHqzIbgMFF2C7wNsWweoNmHajSYA5uo7Ufq/upDPV9/EELApVI1HeQoH1EfZONsKFkgD7M
wWPaW8OeDO3gDu4TLm+fqYVncgxRxWWRKHc4mdDraYQVcRK8z26yK7ugeKli+2rhNa/KpMQX1mo+
HwTzC4HEEZ9axmxzPUiSkeuxgkSe38LtyaE7VlD0LGV41EeO/LGESrsAENH5wpsM+djK0EtYAQuT
zOu0YhDgNsPvRXvtCZA7r77yvzoFzmf0yGcOCEw5Wgu8K2gqEYygjCxx1Bhd7+tHwCcfIqGZzwhY
UfWh+hG1V+ysjAR3M5sEliCGN8LD9/MNsxKiydxLG1lXO5cPKQPzTYNO+RYBMRwbBtLDHNUnSbg7
zW1w7lLQp2vz8RzE4xXjMrb+JXqMikyTZJD/sMon6erk2Q/Rv7aeeLAttRwbUz9ZXY0VKVLk+SB2
u2CCPJcZhV7iYThO/OiaSJwUhKoR+JTu5sHzTlbwy66H+eSg078LspbPsmiPdv086t495obfih21
0X6hDiXep0PoAApvHbj2yvK3c+/GPzw6lvim6820NJ9D2bOCxEPVBcmHwdxNRMh2Spz73kCvFXVX
3TNjz1au3ZXbSCLVwCFEZjhkVHbMctoTdID/W+nHKehZvWNm76EuM8RBMAuzDLZQpxEwo+cwdTic
stRdi1pQIIb9jzma0SEMDMl8UMpr2yTOxkGdu6kgHW0HF/sh46NskNknR7WDO6Vivq9HfPMK8WDv
rRnydAeEcS+ogWgxzzWdagcGIeoS5+i/kJI0TTWVS0vixBQRkAVu1gf0lryCdqSsKXieHN7vLUfA
XfONr296xP9eEkNkfgnABwldXjDocu+OZJzMqfe7taPfspgc2AXlT+T13QGX7RYFhH/hMsxwwsc5
jZjbeXW9QyIiwNBRRYQRssMlWiheRYNUQx8dQK+XAX0tN23mAlrAVWAU0KCs7Z95J949ZsaHOj1R
CiaP1bLHwUmF6NjFezLct041v8UKvjTPnLueW698Kl3wNbWaD0S2nI3Rr7jZi41Ao0eWSM3I28Km
Qg7JXdeJCuFOGD7WmOgYYh6U7IeffFkvTb7KGQY9J5mLWNFsrTGh/g06VrwZsWU4jNAol65p2jvY
wucUSBt0HtLnc493dMYbju2r+/AB+t0h3VCbm3VK4dR6IiTyeTKUnkjz451+n/E0cn3X27ETzZr/
l21otPUrqwKcaG2Z+o0oLklYUkPD7jZg9gBDv0/g461KmitrHP7wHjHgwSFFwUATP1oZ8dUuZb15
cILpzYyoyoKp5ijUTrfXi73iI5/v9Rh6D2z98qEofXiXBQelr5vHuK9DzG5ojR0rpCID99oiMf1w
EnPgQlV8QuHceDfXg05bUIiRm1Kp9/gUphbGTZu4vLd0YvoJRrCw6b+E/FhrP4l/kaxdrJbOL1de
N9NJJYPnYLLhsUK189BbLrDJEHrX5NL2sKNe75eMH9pPLXs9ybmnrBHJvmPJYTJick1oldv8LhW3
fgHdWHg94fM0WB88pcfdWHQDpz8qOjDG8hL5BLkGeNo3Q+h8FQuDlVZdigrF4MyBriW7cgjYznfK
GgBIfE6x256ysCLbRJc/JNQC1/bTrdbeczqGNcMz59SlGhmV/FG3CHvL45Tz/rfJk7l9Sfzqs8Xq
/ChLFii3Pp+E1GKcBnD+qDV1L66RtQ70sc/ITJxarJkqyVcAKC8OWRclQnPG8IIEyJuABqDx2vEj
1P5dg5TCYoUBIv+2DL7HqH0TAJZbPX+BD/7slN51sUT22FXXbsQT3BCts0QDMx3jvvAuG/Rs+iqd
5mOKvT0jn13B/HnhHKTOAb5RhS40Ezhbbv6NfpSz8wVU9UMTJj98Z3TviPGg+6z8/o+X+ni66mQT
goMlYNwmgmh2rtNf1qXc6VGfaFt32C8wnVeQvXmOX9Q4Y3VqX5LCU+s6tV4QfkeUnTqhdQtbekkS
Hjn9QbCBWht5Qe2PxRahOz0AH99ShBR0ysq30aGwVg3EPnojFvWGHMtdOzMXqpADoAQgA6xePpz0
IUmoFJrinTX56ZWIOkxFqmzj9x9D4uFGEPFrFGc/c6QnOzyup2bWI96hYDVyADge/miweevFIQ/X
ycSTnGmc0qNAggIeLweKGdwWr5fQXrGeAsHcS45ucKL59qpmFMtkaRDGMHlA10pn5yEWgoiRvXh1
f3CKAlCfnLhk1tay9ngj18JiNN3DVavpWdYdH59dZR+a/iC+Yz+mxHRXKIwYM5fLHwKQzrla1s7E
OSmmTdicfaiyOKEYexIvE/R4kOlffutw+oZnQtuY9gHAT2qn2d53pSVPQmx6ocgoHPpohSKHq2X7
20/jz8XHL95NOZ9Tca+zMNgAZDxRM6CwOwZRuxeePDk4QFbekp+1cpCbzhWZZALIGspVlhoCRDOM
+3CUJK3V/WcMziQQSL/shdu7iPrTzDhEBPnei0jQM/mmps3CZRrCckZkVp+euqb5qQIKuQWreQcb
AuH4KRqXb7soLSTYQ7Qlk/Akx/RbeWN/YLq/on/3kNmzOIgWTnaLRsnT7FFh4J59fgt5NQY00Dkr
sgR/kyI9XheG96VQP0fHM+9UKmT+Yf2VabAb4/E1oOZeeZYC2xpT2dUub23XTMjXG91+AjFE/GEF
+XWYaTm0FnCokJ/tLkI9OEg63nPEE8AHZ9Yo5Q4kmzmgRQDajCp0sX879+jqISAz77Bc/QpAAXHG
IWh1+Un4ZrYurT9W5uijXlhxxa27IF2yD6wsXdtDObNR4fRboIOhjRWADo1+SaJpQtPQP0QB8vHU
Kc6Da4VHpwDvUhsqs2JgITDeaH9IStpJWJwcFbdZWAkPngEikfconjGcDrvKa9+4knUfmd9wb52M
tY/lAo7P6pEJxqCMUG/gZjaT3ls56q6oJPTTleeoah6p7gicfCCHIVo71tjuREAXprdvI/4oRE+W
tIeeQINqMtU9vuEnfxqYDCChQbXukPXlPfojMsoaINMCsbmMQBiqwiP4dAwRlFp02Nvaerjx6Xs2
XgcVoNb1dRmLp8UGIJuRi7DK7suuBCDkuB70R2Q5cFeuqkWr1JvlM3bsb+3gFe5QUK24x3yz3Qhi
MXeWXRD43X+rURRbQ5qV0bdD3czbQEl4mj2sngLsxgbhS7clmSHY9ay/rFDFubKL6lBRH4Qaz7s3
viUzmURFrzZGL+T5jHO6GjChYjwCwtzFRHMuf+acTGjSdjXutekx19wkiRHC/UPXirRd/A/YGHh6
IHHIzvoRtJ9Tw8FAuud7Qiqy38Omaon7BKO76R2EE52SpzK1Hqq8J2QEoEZhi2HtoWgQceveR07z
zYoo0bOTqYfi1VrKm4kpv5AmR0xFIhTEqeFlNLgFAUkPZ7doDrh5EbKH+ETSdlmXdfeaRcOT39b4
7VqGcuUAgES6VOh+8VUVgIzpzL/ONba0aWnFWqezszXd7J+DBqzcELxAURJ3eVxjvgX+tO9SlPRE
B3DW4WO3ou+oLsf3wv6sE2PQGSf9fm5xLLazhYB1MQlbUx/v24P2R64549bJgze3LX8E9Jw3cdRP
byN29WlhxBmnu6V0Psc6livowC/CgNbKhJXvuyDoMUE66lOQHgcuprwGpdozlrzjgwghiyb7Kn03
lJUXwutWs0UPdvGLEz34chXTRlhK+9AQRrGKmhmLnas3rcuUEPYE/4LzZLFHcj9ENxnHnEdNdVSx
f5yTlkTKaOq2DRlhrce/1OjZX+Fc+V1JT29rYPsNYbNEGkEhJwybFimlf1tedcs7BnzFVQ7zO+gL
JbOkPWGDCha+XtlmmXgZRA4NtX4aHBtfWxZuYxMwww3GX6WfdEertOdHfwgeTc++1RLq6nWYWaV/
U/tZY3dfiGAVzieQmvoRMyStKgSNGX+uyw9Y7Ja9V4UHWuqgcsjvVszeVqMqZzIpm22TmfII9+Et
6rLwznNeie0mzmMKfpilfiG96tnPgk2KkEjl/l6VI+Hlxs4fGgPNIKMsPEo7elaNsU+hR18u8c29
vImyXd+6MvvyG3jcQ302A4esHaSHIMH4NiP/P6FHqN4ri41JsHnnffgwkRtMqd2ux8Q9YJgUYLzt
fJc2nFVl+ppL1zmXdE06MhIeeIYpgFvOLQ6aVe81VBd1AQ5gul3oSbyUHQZ5fBDr0aZXLpv7sBpJ
aObWzcE6N9MBUe2jcW3qQq9911jZsbFhN/hEV5/uKpt8V5uYFzgJvG+pjRZhIp7LGJI7aEOGNS0K
4TPGXjb5iFagnSNuP0tZ3ZW4xGI5O48dMb2I09Q6MvAYvNLsQouPp9/7cfQD+rW+3NhGZaft7RjH
9B2K5oh16sbv4UzIULH1AWN/dD1Fw3ikTbwXFQGIbTR7Ru6esoDSy57Pi8VEtEWnTFt3AjsWFLtB
sNUl8nbpiHIEmVgzevWIpIy9HerSDijCZYmcjtwah92JKQDjA2p4FmYyfGeNEOsgIS1pGonxI5YH
TWw/3o/Rt2lwXWckIGFaoSh2Rzg6XCq93PldzJSx+cJ4MrH8V5n90Zn7e1y6M+R9bzOBqd+EqkIh
3dDUC1PsEgveoHYUwWOgggN4BdzLdGij9pX+GnRSd3gNGmHQ8slryq2UWUvpXqMSWeUY/8qDm6O1
ktahtQK0dCMuG7BJm1Y+CcE+2iM6DJfwibwasCw4AM8YeQ+OP3rcjA29z67+ueiMq8OSq70hABbb
xrBrRgK5YspdpJUJLNDpy5CcIUwDhSH4mgJNv734gogBeaGNcIEt2D5qe1rjskfLmS5I3TWQKteF
hlBb2b0hVSpywLF25hraMWl6auvH8YNMnHZncgjhOl5344KiU4kKSX+Yr4t5eLDUbXIlUaMaop5Q
XTmMw8aDWFzwznWww1Px28rf2obDOUCo3vnu/ZJP6UYv9RrNBzMX95He7zsALrK6uFz2OA0niEoR
XIi9kQ9kkyTv09KNG9/A9BmKjkE1t/pdWNnAw+S0HdLmPsNDYdVQiex5BJ8FtsXG47dLsH7b1VP0
uCB1e2HghZU/bC7+IO8lI8Q5Jyk29LjQyjh+yssgpNlZb26jvbska2n65O2O5XPx2+7KtBY//5A8
iVRdwha4i3AnrGiSbDkMSpSw2cZJo+Kg0/4tDsMNc44RJxgf0HJjmSCA2EErWSAYM59PCEeq4wVD
QUAjA7I00DfFxX/yicRkd62LfoPSN9zQA7pRX0K6Y924t0YyvmenvZo6eWfkR0RR+lnnxNzHVXAt
YvnYCuds2e6TbuHF06G7SFKHkBjRC9LggaLpZ1mSPdLMDroMsLSi4Abo22ZYkwZaAfHgeas4jqx5
pQe3eSdsRp5u2iZqV4jsuh/NBhgpToEZSDwrYtfZtl67rW7WSTCK3RRiufYTH5tmMBoU8j4gbVKo
aJqEa257+TlO5vc+HC5AMYpTW+rjpG5m9sE/qlTsM8G1y5smJChFfRI+yCyddiNIRO9elxFzA+ZP
xCRi0Euq/lMnXJ4SApNJVHjpYv8wxeiSMDChnNacmlME2KP6uv1uOqLkRokPIePExWtDaw8Y5WvG
K7+hahqfjgSkLc9DnJOMj9PQv9qMNpfE+lEPZjwXjfPD3pNtyUneXYTLqKLPo+qgsx7bnv8UpeX0
Iy6sjUhy9ON4obdtm2xVWBosZICJGmXoDxhFZ3YQFqghXmAwN5dFMwi4lcBO8HeWl665mqNf9/FK
luqr5XK9cmeE5n66LjSBEcNknidBkaQiD3qBXaC5tH3k7L3ssOFl0abxkDT1uYKaBNyYj424AwGp
bENTZXnIlb4EI03ROE1SCC3PEtnHhp54u67j6hInfcK8yBEEvxDBhYPdQapRGQRSY15f7VtI4cT1
flTFcnbi6ZTzmaxkOG5DRQfbrcavcWbsjPuItyic6oMhR5Le9zp38bS4QCc9i3QRV1T7vsh5zrq9
FebBGldJs1EfcT69aVJKNthkgYaEQwTj6Fgk5Nn54wk0wiWZI2JICA3f3Z5aTO0DkiCo8ehg4+sA
0Mfu+RhkiiX3dmmYCR1egXqpDfHVs238Q7fJcVnc+2DmOhtZbNh9TSK377ivFxuU8d3JsdVVZ3R2
kX7/9uaFAGd7+kXOome4qrmZiXaF4o7sNkY/+ta+QSS1rx14EJko9hlDGFN3GlpEhTUAI2RuuSMZ
2jaqoxl8oAmebE/uUiqudYIDhj/dGMw8Il0tcrgiZkwPTpxSfJO6MHTXyqUvxpP/7Li31k1S7d1h
OGk33PUFQwUzJTwnDiHMdVVkmwyrDzo+Kz/S3nvO4r7d+e2LXjDs3RCunLwgaWF92P38EpXyJXNo
F84ZeFowlyagaVQYyFt98EUYVrI338Psv89MHxDtIt8ZU/FUlBhZ5UxfJEr97yQsBCaeFodn3f5B
TDRZt+FthRK5kJTsLbeRoC5f+olDNrs4IfF7glmd6u29jpZDkfqbivEylVa1AHHIpnkDzromuLjC
ijlMWHgUxp8KZlfN8wS+uHrPc/TvVfargnTe4Vo+uRjxqogicOK46umDEkeVH0hLmF/n9tJ3s/mU
iYQ7kNvILA/UYhH/bXABy/rS2vnZoydPh/m5iupHVzs9KDs43h0/gKewukbK5fIZTdC9ApzZtWY5
UXZ1dy6hhl+dBQ2/7pyNZPc6WGm00+6fLMy8k/2z4n66xj9IlGGDcNMvnQT3VaHZBNByEcIMDUh2
56TNKWXEHwBY6W3w+UOQhr0b/eBde3qXlr54EJYWD3TnxJ1RNIZdxsKM9pZVzEgOG4cE7DhCqp2M
fLeJJWX4YdsEg8wJmmxvlB+lIEOlcB6n6D4dKueNc4KfO/MnkiAJXZCLpqdCso0KUFPlKawwb2ih
8OOEr/lcm5xerOg1t6WIjQzdGSl/mfs6mM+YkeFpAWcIqFE/sorKnRnSddDH58LqKE6DW7OWQVPf
PKRm8cmvg1Xccr+7y7v0DciMsIbypZvK60CfeFuN8bbimNkkjPNWEBfI48Pti0P0GWXUwxzPYOwL
DNZl8TT74cW01ccQYAP0CQnOpYNiJcdL4BNMAfSIcdR8y1RoCpImXRczBIKrMg7yddD97LObx3pe
UYYfZQ87EiQIndTFejRTTgnZRAy7kxzji7uVA6FOnk/KK1Zp1qvXF7sqjyiwStCeMTGpaMIKvA3c
9caIsM7lgjlY7G2vSHjyWhY2+U39TIpjUC6HMokpVh1Jc1mzpxoEh6shqL8NB/6R5PK7wgJ7pTPa
u55TveXsi/S24ytqlPputMkKpGvQd+UeBl6195FV3kKfN60fgRevsoOA9JtEw9XueSbc5WY1BNf1
GMUlyRn+d5mYdpc7WG660rAv83a7He0mh4v6aglwpzWJnyAgzoJb1Aymgb6l+UeG1xw2NFgSHsGZ
LFEIRpAWIrlWxmcnkBb58OXvOMvwemydyf7AacR0bpnQ0j5JPZtTF3TDwSoETk9DfV8u4DeJxEpd
CMcqCj0i0Xz0Z2uTmRo8hRFrWS0wnDJ5nwwGESN9NI5ULnAVsjyW3S05OyHbptgwAuI2hofmtDA3
m6fsqalK7l1EUTv9l+gw3f/VA8O5/UtcAu6XMgFNPIqVuZExzMkW7cRN81el6SH1Chjmmfi9zGVO
GMRNqpzF5RHbAeNNfzwAeZaHsktwSTIgRMBNIkBndz+KyCm2hSUIc7NZL38HagYBoZri/Gi30zoH
d8kJMqRkRLXJQUYD0MIGJAAui5XV0pybklcvfQ6EWJjIx0+uLtrtX4ln1RKEGPfOXoa32GhYuqu/
YktOgqu3ICGLwvzouw7M3Cid8BSmF1rPNFeG5kdvVH00AOP2id0jnxivAQG9uzimAX7X45I/drA7
wBSrw9+XE/sBPUl+CbXpeexsNGGz8tbEBQ6E49zU3wAhmmNqhiea3S1eYWIOLAfio21i8s/NMi4r
aA1MU5lk5GtL6kcdN/MOHIY7Zyg72pDMYow5d33Jp+qDSFr5IqIlHiFAU6AIcY5i30EQsK3t9GcT
1vtx5OHwLZwwRYK1LZr7dhNFv0xv2u1skIwLfz8S13mY+oyIDRZiX5ZPmnMYK9dNVEp2jT5aQfVV
26VDnG8iizvjReuFdJqNiuePmxKDMU3wY7E1sVslak5SBZW3C2S910lZboi+/AQOqRmvVI+DIGl7
1GDUeGwv6NAzxqLOZ7VE9pF5EV/asT6kGFeaBDi5p6hhSAYRd7GXU3gBA/Gdp9zG9pt5HSOxgrv6
7Qu4jCMP3LRbCNg8jnn67ldIXoV97w/5ifhaxm5qOmap2E6S5KwAzYnif20QPF7xD74swZcbKoOq
A7VwEXk7V2Y+G5c85ML5oyxDeFMBxySPYrHyChLq0CyTBdW0MMqROFFm5hSScU5gXQjaypPItgcx
vrqOIBCUTS4KTHXI6Lsf4zwOj5g41uDkoFth8FzRk7ppaZPZ/y4c5yZhJH8kwX3O8e/DDB+aL664
b+EkptVcBhcOwBT2oZ6PdcGUP6wzb9sO7RPS6XGTlsFTxHVAciMBjbEr1S2Mm8hr7kXFic5zi9yJ
pw8Sh3jup/p1SbwaZJX17veTw903Rm9cfP1VDgdUH//SOs80UUloih65OFA8zV8yv5kDhiW/Ieeu
eMbVcbG3lVb3qLVvOLKBwDRqYaVuMIe4Ig+2HL1jVa1ionyOyE63tuRJ0BzRjLcEMT60MhspCY11
i+e/T5WI6YaMDhkGjZ0Qvhc/uHzvzd9l+Vf1/PfL0tVM9mMIO9ggBusxINAbUxuvvG7acuuE82sh
IvBRE/3JAOczR4/azjKJeQJR4MXa3o09BB6N05eBDSQG/pq+vdquRr3S3laKHdvZyQMHsrYzeuOT
P95Oh/kjEW5/tFrFt5BYXhrcBJjkOWLGuL3KhetKW8fvlWtdYj9L9y57km/KpwJ/wlYoYD1MrrDq
NUb9hkDCOddl1BgInFGNllvj01TLHGs/tLfVnXnHXPGS7ZvcfkiUt3dmLvs+wx+yKGiYqXjXLh7K
S7c8QF9b05gjQTLGNRfFwzrap8yHkepOv2iQc+7LihEjB/rfB1C5bAmWA4s7tGhWp8qDZnjb5Jz8
WQu9AcVG1tG9FlIDgwSDRE/syeQMVCNTKOQf2wCxz13U9DxuXo32Ksi5o/7DDvXwLxvR/0DIe6jT
arj5hbA3/X/uosh2ZYj1BtKUJ/C94HH6p7tIRfC9HYKAUKhnvxe8y+tMkndc+QyTZgB1d5lh/Tqh
9I4IT2Dkk5B7nv2viDbe7r+/Fv7Sf7wYzxWhdDw34CriyNuL/YfVCcoFzBCb7CfbRj4dSK/bQnZB
cpTbF6dpn7mR4IjuwMShvqIVlHQMPNxq3YtwQbdcq1cAyjmP1hm+V3W+KaFpNT81RBHf+3TKKhIK
M29O6D7Bex2TsFoHTmJdPcpJgnFoi6epexwK0h8xFsCE9wgTdMDPrMQtWHQIs/kYVhROY16Sx+Dl
T8PggJld7hsggX+Y3H/bxg73wmkSdLlIjThyNA8881i7BIIyWNp7meUWS4CC9pPaj0TZsruPRh6K
nKmBrKntPUn9g4W++aG8jti4DNi9V1gfNRpetz3Uty7K2Fr3zsSwsEzAfoaNnb4tEaWlX1QbpCM4
VIgQzgCiAOMeDqTn+lcvJUqqG8uzSqz6lLpcbOa4erKaLjzShsBW0BlxS9cjWLZL2SYJw9pgaefE
XEL3at/mi9UUnyPM0680UQrFzJxbt7sNZXY/BgFdmJ6pBJJbd1cUMYK2OgsPmIYXptpFtHPYSjc0
foYd4gexrS37vZAL9C0ZPnltsVxqmtHrofGcTZs2hjWd9SCvQKdOXvedxxWkOdS+eCQAdAqnsM50
Dn9xVIhjPvMy84wm4ijK8OTF7g7i7nQOKjZB0FDTBaWgtSo9ebXHtv4mh0HdhY+cEtUXQoMUQGey
Z2opvyJEj+vQaV7TeMrPFlNKVG0e6z7Oz4m3cNDTWqxLx/nhwLendMw+sJ3sg6YIN6jaBhSC3vJW
YgxdpU3xx22Ic7ZLFhN+lBn9dN69RsHwKQoBWsLQChvnwr54flcevLh80LdfZT5kYMj6/GfFgrq4
EGG2cGmgroUtgIkArRodQab9+L0x5KnAmdZ//+bfv8NWQMdorpJ//UF4n/DjCeDbg3uAfszSPnoD
bGeNl40Yc4eSVJIihH/ePSQywi8/dd3eE8jcJsJPVPhKlOB4rBhEJ2AnVrUKFjSzxXM91+2ljkBB
2HmG5b6hl7pQSaECwe/NM1k99+MJ7VD5YJeB2jc+AYJZOJ+jaCRv20c8lgz+wRdtt3Ws7ndrJSTA
Bj0nQE0XA7cXMQLQeZ+oN1FVwwpqWfpax+h+gSVtyZzADsUbex1A/mPQyMOL3VUZlbgHI5Zm4RP6
8/quhLd1iAHJ3+kY156pwOw3WXPN5Z9WmfElREkjxaA2fU6XDmWmPKWZvS1ijC95SHCDX6DwDfyM
XuAcfIeqJtrEMd6ZUM3n3lLNZTLEFfhi2qagfrdD02Fb1AutvLor1rxn3Tb2wP9KGjkWmgqsRMsm
nvw7Rh31Manc+8y3x6Nb15sir/UpI6D41mMihdbABFU1RJJhGsdTECEqZTgN8S5oUhgDyzct3m6F
2K/Y2XO9D4swXUtFW+a/b84i+I+9OZC+54UhW72NLfbfDoq8E07sEye7R1FAYAh+QgDw2dF2yuws
R+BtKst/d6xjHDMFkoEwrdG/T/k6knZKcI11FS0XparCRMKs5Q/dxP/jJTo3J+w/nbJ4VKVPQDAu
Xi90nX8/y8LOp8mHBmo/iczd9KojGihkgIfWi2yhomfFl5A/Y7ZyLwd2MhQO1al0rQeTjWthPxYV
rXdSxuuVWcJhZ7opuNzyN9M6xIw/uoJGN/MqeobNXU9BT6uzdv6PU1BgHf63nyK03TCK/NCzIzeS
Pr//j0OwsZDS2/NUIxur2oun5AMGvDufy8daClld+vLY1Oas2APpYbW7dKo8JpoI8th9RvTtzYvX
pSmM5y/GSajmavBs1ljiCfvvS8Jz/5dX6jk22CQRuNF/vN/YEK24jjuU8JmPEKr9f+ydyZLcSHRl
f0WmPUoOOEYzdS9injJyIplkbmAkk8Q8OBzz1+sgWFIVWbIqda+1ScsxAhkBOPy9d++5UC91LdyD
RTZiGSkcMrCwx6h5VK3ffGzdryMpGBfPJcS0LTF2+GFxdiUAHDAxkJaL4KVU3pkQkfHiI+LeNsAH
GFgSUOkklrUaw4KCpaydU2/jIXMYgK7qwpP7fmhIPCyKvUVN8QL67Vs/3xuTPz7WS0r9mBODlwQu
blmk/qKlvZN5CCPo7MMOng+NYJJ3e2n+15T/PzHlu5y5fzqT/mLKf0n016ok0vEnV/6Pv/rdle+7
v/kwkzmfLcf3/EBwEQzfdPt//hU/zW++b7pWENjSx+29XB8lmT5Y723vN8F1b/smP7E8T3IYv7vy
bes3dj2e4HK6nbEc4f/99x/QgIcfS4j+5eufds0/n/k2V6fjMa9jo8rDma785Rq1TBFnHUaXM7FH
DbzMdryHBOeYZXNw1Djt/KqPiVhPmeLPoO4icudLMW0TT4p9Zw93f3r5fj+8nw5H/HQh/jgcz3JF
YJso3F1zWRj/tGRkvCg1Q33nzGYNwUcd17sUfOfk1fei/BzUIVEPftHCCCKkNRjy098//88r1u9P
b7u8ukSLAFFYDu9PTx+Qa6ADvFPnZgw/VX7fPTtjeGCOVp4HgdJpcNti09dwGh3y6v/+uc3lpf5j
0b89OacK54rjIPEV9i//e4O9L+qwcZ6JUnQ+V+GUMVKQiFHJhEpR5LzDMHBGHpRV3nwy0vTNLW6Z
w8WZqOd2LzX8kiheXE2Dng//cHA/FzQ/Ds4EqkrsiDAD73bwf3plBoXoSkDrPNM3Azaq1ScnVzVD
utDcFZphUUeXfkVXnQZV6W+MpNjnXZTTpbOec6IUoCQiBRj93d8f1+1m/cuLxtVgBpbjmr6Ll/Pn
d2xk2Ft4Y2Kf4z6095EKx41ua4K5wuA7q2H0ngi1vWSHvUlnfOo67x16SYVz4kIE+3zQqW0dpCas
MFfTeZpabwe9gFh4L0rvhXkKgn6DkqN5lhXNp8kD1O0yaj0P7viGesd97KpPpIp6B8LboWJOdEKT
qHp12+A9mkH7Cd7YAxdZdhegFxdtaj66It3lkVWfumB67KLwuy7t5jEkcQn4rM++NfU+Ga71Iqwy
uPz9q2WafznFKNoBbDEL81yP7cXPr1ZqxmGXRyEBxVUFiDnEweCyXdygDdcERyyA3lER11dhXvTL
5msFmmH9/3sgpsnKY3Klc0H9cqFFKQiceJrss+O3w4lB/x1uffnENHdfW+3zRPPIqSdN+QNuFfYO
Yrfx3d+/GMv/+vOZ4wp2V7bjeIJY8V9L9IStreHirjj3YfzdsA7IlRhmddOR0KUHO0l3vEf/tLz9
dbXlOfH0sieCFUl74OfXX/QpW2Fr4bkL5zCCadwY2nquIv+hCguDSFMx4/lLr1aLxjubvTsGH2jl
TfkBbtQ/XDrWX9cbV0jLMwmtsHkj/F9OBh+aHWNpU56rrCXoZZBQ9RGOMkJgCx48CX/66ngAoIrS
o0+cDP2OMuiOlN/5SB5TspFxDZetjclhI8H4NODc3QZu/iQJR6S0TwGbNqQz+8jDILZNuwzklmMu
hj+krf+wg7P+unK7wuY+JpbF07Z+PbNDi0196Gb2eVh2VIR0hvdNgyPQGeNiP1LSqTDAYW6AhAW3
ah8Z93fbcHJfJa3AJ80kbqixp9VdVjKnAYEuh4bMzRrjRTdIYCOWcV20oyEsNUaQZrEVXcY4aoq8
Xe4x/aNQxLde62SfLha3vz9Xfy5ZltWXf8omvgdgluN54pfLJcsD1JAZdC1CNtRhNGogwYub7uYQ
Vz3BXqSW/v1T/tJP+/Gcrit9x0QaJf/Swhprv6kaPIDnZCmkiyiaHuqkeTBr5qyB0wS7oPDjfZxL
/3z74FtM9t4yVRb/cFM2f773cKO3qR8EZEN2KN5fr9Q6bqtcqdo4tSHgcZr3z4RO5JSMEZj/MRn3
Fq6vXe37OGojQ2Lh0NwJwWtT2upuT2W6iaImei4hk/7DTdv5eUVdjs3z2Y3BTlreIvmXGge9teWa
Hup5ZMCkfXlb02nTddbDy3GjYEI2lhZrjg1LP4FFZosjBDr//XJfiYYcv5miJop6aZwHB4KbOyYL
a18ySFbwEp2A2FJO47J0vMM4+NuAXdkqiXSwHS3+MJ1obCKcOI9m51xGBSo2SJV59amnDlPrIzax
w0dBLFUd+fhRtUOUIL0lnfqCPAQsI7cWQBYXyb7ISKtoQG6yPYJnOycW9rZqazLjONhRLR6GQ2JW
1fnvzzPewl87t9yKuIdz4dLCxfnp/nJ2l/6Y2mMhMVZHJpRux30v5niG9OgaO7cs7uUYDty0O+Lm
jRb+DscOmsYlosnvaf3dWDppyn1ECWbWCUjZFYEm06mQMDlSyIbYq9DntgNsDWG/FnZxnFMSOeNx
SdCrRwlXypWnwHMf0UMm+zzLGKIYJJqZOIayhclU+jpFSzBcVZQinYuYut4mQrEdTesG/wr+fJtZ
3o0AklL4zT/Gbz+IIGkuN5oss5VoiCFY156PTG1u6EbWMWPcvofvJ2lkxpIgETg4p2E8hB0+sXKY
Qdh0xdkaonLdWgAI2R5wCg3k+iliEefJP7BuJAiIpbFXMg1WSfmS11l/JC38iWr/iXUN2gvbIpoZ
r1Mybqc81s+IE7H7xfhaA2WM69qFIZ05eNJFYT+0rKH3g9FWG/IQYyTh9YCsmnyINNaXQvsF05jI
22aSoaM36eDSRswrqwCzMXCJ8QSUF2r4nNtrD5H1RhQGXCB8CKmyPnoC0ngSdfla9uNnzU34Oc9f
mbZ/lAAwZjPZmsQFbDxQShdtD9V6HsQLqK/oyHyBJIEu39Y6JdVjYUVWzIH22sspvD143m3Ry9Ou
IiZpZdONPjr9NekkcS1BClOx6jEFabKCA+95iDChVQC4lE8TN8AixkR6eo+aF2QLRlzLEfFRFO63
cvQZfsaB2uYeYjBZ4YKxzS5FPgsyse8R7ouO6Q1x669ZOd3bRAUUYdI/eRbv+SDZyLfdk5v1aPfy
kgRn2FXo1bAtZaSjMLz0Hon7aNY+tkm7KJo9MsYWTZXKITrm37UL3sPoMScI4NyDk0HJiGlAj23L
Ztah01xGH7IaQ1DFWpNgvrqSOzytLMaoH4eaQJq0vFMpESJhvEioNdZC7M2E2GFHWzitzbsOGAJ8
hj0QEaz4enryi5jufTxeDSDWEnz/dq4FOj9O6yOJgUwPMCBidbpaagYwSeP7wLkmMUt17GdM3hvJ
/HwVW6XPpbQkKUbA6m9neFOKbVuEnKkBn5kq/B4kDXykuXoLIu7BQTBXDxj8rqxkFuqJGUqOTDMo
h2I6BR3qCK2/GFwa70P5KS2HpyBLrAsRkYhJqaT3dUxUHeI8ssdyMqsn9awllmt7CB9at4WEr1G1
pYVJSPe3BHns1ikaFCBGbOLJ7atjEc2YCZBd22kKlmtOo8cpVZ9tOeKJ0EF90BHzz0UIl7rBtbdt
9cA/iEYwbbxjaIWf7SCczm1RfceTPtxFnSlI9ZTAtXhXV/TZkneRwxlWJidtkk5nh8+NBYIn6jrv
rb1gdIyfKkuLFXY/RduU4CgkAngcigLjSCnXrvoeDKZBXpr+rPOFyukRWd7NXyJR0tfuJo3HXcLY
TpqPiTiijPBedNW8JiairgoquFsh5ohCFAiTH2R3KJ+A53vI/DVPOJL3sW4VS+CsaABkHb4z3KKg
Knm3BHDUFZppgRzZSC/04j40lMN7Z/DUuoFxw0JQfS3YUmByzpA+mvUDRl2NgDG7FFUS3oHBBDM8
l89ijMOdG8hjb8yvsUNCSqqQ1pmGlx9VT+K16l8bTCFdofdBqb01tVGD4TwlS60z3Uvim4dJh5hA
Rv0omTfCyt25LYYp22lSLrtKg8JqKUMry3xXeoeo9aJ3qLYxZ+WopOx0vJBeFH5Qtv0tEuNEh3/K
KKM5kr7s5GNe424EWB58QJddXUEP5psUPcGmjOHncrMuwbTZmDxzYJ+hehnZoa0AwDWHpuvGS9EH
72LiRrje+r0cTfveiOGpAzzZqFETD0BOwbvoMoqe3bUtNJR4cU2qgKykSK0HM412pk1NXYzOUWtl
HPvWfFChWlLDu0uotX9nzHdNj2r0VpyVVMY7q11Q7U0T1yuTlvW+QU2xHkjLYL/4PGu0ByNGiGPA
6vRIWBjiynHLhMk5E7P4ULYNL5mFrBUacoNgR7+jzeWdo8JHcZ8Fr2HhVk/FHJDM2qYIygeMAaU1
ypfeNntsJmgTDRYntPbcISyN3EczZB5kfyzDMF4ZVEOrwVHdtqwIICBwJo7taVvBPOUksR4jg9Bl
16GWCKww5tLNHASfLeSOMn/nGWN+kfoy9Y1xCCrVbSDLR9O5myHRWPX4oPH3NDbTrFiHwGws4z1D
XXsVGv24oNSc/dghEEWZyj2/8YwtiRcZslgicwwD57Dw5L01ZOT44T+y0GR8VHr62OdJcxgLtIMo
eD+R1tl/jKZFLGgW7laAftiUSoSwUxB010tx4WN/fJtSLBYteZbnrGJM0o2LP84uvxca/4VvOPLC
sOuxdTEPESkPdritx13R+fjl2+aRfTgwdhQT2yB0dnndxOdc22DuMTOcyAyovbE8GXh3j5IJnJjl
DgMQCZ4oXIHcSsEkOHOPwzRSXUpsZoFBtvJsit2I3NMYCQhnBjxe+gbBfZumDe8jfod4REyhbfo3
psJEhQ/8hCKiPie9la+buR9OrMOipCQOCOGgHgeO4laAks3AvW8qhdOUVK5VascLnc4UZ6vPr0HX
vClLTq8JEW95axFFQsbOqO2tnaXdVYcIskMzw+3TB9dUERmekiAAFZgxpw+nZmPRS+Xmb6VIttFf
Irld9smZfyDcd2QmjbrS1yjujQAMXiqLcFegAbmbchoOK6UMZ3t7xlTF3b52sUtkzqc8ModLGgZi
TSfPxlScOkBDeuLYisa62PlJMm/DFTg5REOV/jbs3AxoddvtpasDrncyFprc2HFnhNs1wzRu/e9x
1Q9H7duvfem+1XVKuYuyvAxT0EKB+ILoE/mYLuLNYPQPfdEiL2tGzn8r2NWNbLbIAC5C9tcSNQmB
Bu0nywiOJH7APa+xstTfbMd8ZWrB1WWRfhyO6d4cE+4d9teqHmJE1cXHrspiZLnk8QmSdrXpPsHG
GHeh77gbVcavrntemmFjDDfFqxAIm873sSRetbeKL77XvTg6O3rC3bnJGGzqqojYxDk7EDfRqpn1
88gluyULfXEnvWq/zvbFaM7baZHnq7E9EgJIEpRdwhPGkxTG5p2tGtIpUn1nWJATRYkAyEQC+a4f
yNBoRvkBmA5Bv7xtQzu9OmPmgqocj76jkOE4eOqivvqMSetzZ6YH1GNfnS3Av5J4mPy5h8G3qVEH
r+3aBgf/wegSwDpZgL3Q0RK5+puVOySTZqSjEJDKtJRw35E3A7wDW+zAUhhtLQSoo3MFwILISWFV
nXJgW7LGw1mmBm+LmhlpkyIXR+VjLxRa9KnbmugsiVlnKlqvMzGRvbWwZpok2wKPvKjRR5mYusDu
BnJ6cdqz+3U3FeCaTY73ZjMk1RVRFq7BfudZ2APwvD539ZyhPSJfEEZtEm6ETfaHNjFz2UP+ELU9
M555PJjuxL63r6k9InIunJpip8WJaeEt7fG9GT3RZfWSCA9jCKd6TeqVmTIjVCO648Q0IAXsqzYZ
2MvmMZGhSP/c+V5lV0Nmn7pMvALR8Xe2S0Bmi8ZAOuW94TX7LhQEgAYs6FRqG/aIBDMDJ9v4iEE6
lXyj4sWDGLfbxg7LTd/YH7gxPLAXfbNnFw4mWPMUDNaGfeewIVXl0TcSjP/a3snGUXAGwWWXEEEY
oKlt5sc7duiwqrJjUZHu1cHdp2N/qA31bcJmvpZVtmfZfGnCAa8zrSRHgr9sI6gYVWQ9i0WtjeAQ
QYBXne3FhlDI7Jmq4jQPuoKlV7aECIOBi+TEOuYeAgiTm1RL/Ns6YprfecU+zN4QNX4bRiTvsRTe
Tk8p2mzvXRKiQs5UzI0gDbdFgZDHjaKLMKXaydYSq97vmfEX4WNRZ9cENGbNJpj1o7WpKYOvPbbx
Vd/QpmfsE+3QMbq+8XVU7kb2zrMc7HklcLYNjXyTNYoh2dE4L7x806gEF6K1w/AHRNw1oStW7Bwr
bj+6dZGRdF9k+TDnMeHsgeFsMngBhrseZsipWCurTdGT0lVVX3JjQsUJlPmQWW9Zj7QM5CWJoCRk
eeDQzanU0HGi1dCaEHlwxbhtDgvRRhie46CE3IOup/ZYacf4Bbam0lc/xA0WDkG0zm39aFk8phHW
2I4D4+iE/Bda4FDvicdY0KRzT/ZD3VwRqlOte49lT2CoK51iJcz85LifnAYXhWNX4/3UH8LUIo0k
dcgI6WNcNB6vMaeuz+ufXa0+gkZsUo7bNKu2dmGjeSQrqze/YO4agQBgh/qcJ/BcDaakBIxxd+lg
HZNB32r2+Q74BNHY3conEBVS9ZPtQouul2CJcAL5oyOIZw1318J09tAmXiSoNqAdPTP5g8Xk2nN7
QHcfc6t9M4KM7UkLAmvh+E8d8gb7rGUC9Sxp5L6azUvSIA2PBXIIo0O7MsQHHM4fSlF/ByX3fuyw
hKRDQDns+OvWz68Rd7nQwmGYBe6D0U5EeebZeqY9fUAxQVKuCJ5gpGJrL/sLLdDhmXg3c0ttAR83
oEskZ9VsHX+J3DGydGuK/ICuNFNohwP0lvYrHU8kyyEsNMYF4SbuSbw3wS3SwhrFrjNKA7dimK2V
8nDdD7ADSY755gS+eee6GH9Zhk9mwkZ7E3g70TfuyhIV/gR7TK88Tnq9fZaPZXqNo+JBTvF8/OP7
urVhss2TyapTJVRUAniIxXVx+/L2gaKkJmLC5Y5bS+TInY1CfNQ9qgZ039daSrxHLW7VkwqHY7t8
r7l9b2rjtxgu2KEam+g6oJWMBNJPT8XR9fbB+a/PQM2J9RhNBM1F/ns5uB/tXPaHzh1pOuUapFcc
GRdmPnzpDeqS1eiNSJyrA5M5gUqsbZ3k5ITsqrpDUGHkxaFMerLSUvjMpdcTA2FARrQK8UpVPG48
cx52QY1GHuG+MCOkufWbLlO8/yCFsXP2j/5wgDyJaqyys10NgZhsJfYwMSEQk+b+LVxQqMahL/Eu
Odm0prV91xAaGPdop3OGhyychb3xXOMN5exltkEZQJcqtw63mczpntM0uu/yWOxRZO542HuaMtE6
manmAjPIVyumtNkuSS1oPf30Tiv5eUo0VFIT5+9MmqFrKy6gpce4JGUbWLWxlII0pCVKIx2LwlHb
c/zkm/1FWzJ+6MjnMJP4biCDbEzoiBIa2V+WlRLkq+TODa9NlqmEyzY4NES0ODoZ1WAFfXRN08M/
j3XXQlJXeJa78l7PCXLFKAcT4TXjPsFSugrTxMAiYR5sayBxI1bWUYvROefF/DYtiD+mF3ee1cYX
Hx8qEBGDfcEUBvcuQTKObh5F5gWHhq0FqXSm94xMpUGVZvYbI86Ks3aKeywu3KzBOB3SYioOWTZh
kxzace+V8OUnkoZkrKKTSMz0CPABVKJvs0LP8arXcbJvrL56ELTKQKFWa68IEGem89azhpciJtiD
8YZz0WX57CpkwgkGo2ohQ2P1uRtqMn19nGkrYrz9PffNAWvaQym0t41D33x04qcshzwxhEn00uvi
emNDEv1DehNNNzfxNrWCMGdYBN1xtXyCMphDcCM8Jx8VVLUpbw6V9z71Wpb3YZzveC6CaqsdWZYN
tXfSPOfpMbdsRCtx9bVRjb63yc45zL2PzHXi7orW8jXovQ+zBbZBNWZx5l+P93Vh9VsIl6dqkCc2
qkQT+rZLhWK757Esdx7FbWYH0d0wPViz9Lga4SwzkgzQDbuQULQZ4pZhycanOT3VbO9byN7nKqpe
rKog83TMnQNRjEgpVfkcTNkuMCq1813u/wQ+F5eqoH+Ci3RLUGv00tThZwOjIGlH/tM02M0FwcV7
Eh7NszlaBMPRowO2R9w8RM0nU8oj5ba/qRQwg1vxaVUqOsKfvaNTFD10OsLtWYYs1DJS+4L+4V0t
EDzmdmreaYH9l3lssNNaYFS6ffP2O0Pp9Hf+c0mwrmG7+jG2Rfw8DESWJMyAaVixBVhDQFtNsJkf
CfZoj9wKwYqPOabYjmyVS0Uw0bZw5YRHxAZl0o9MAmQ30B0pQWr778zaaE5EQ1/lXE3rqqymraL8
wQTivguIlT+opphQuDZIs6IZgzy2d99iBs6hM9eyBpgaKeVzHlrr2Mm85Tx+imfzoxg/pljpCU9Z
LM6k2GgBYgHgDYaCegQSSnLVBlGzmbBgCerQLTQqbPPnnKNlkbOKDV4gdnZ+gtvEJXGyit8SvMGc
SRvLLu8Y5+MSSsgqLHBFdKBiKcjwJU95sQShfpXwUbazYUwYONx1B7Lw4BPyebKtzj2K6EPdY4S4
feA6eiKl7SvWXlbSxfWDRxWQuY9Fphvw39w+q8alh1+nlt4ShkTvtI2qs6Do3wQSGNXoubhYtMOr
kvu0NImYHk49jD92Y6cZXu+575ehHHX/gIMXptSm901wVD26ywgFfNWj6JQ1/RMfElLJtSFYmkVk
jLsgRgAtMWS3QZ4fdUMRYk3u8zS4X3XkAaF3b+ur+W5Qo7PvzfpxwJIJUcVT29EZ75M0oifVr3DE
8TJLzNJVRzQx+XjNRsuB6r9LT7HU7PEkAOy4+wZTaTx6pHMa88Csiq36xoWWBpiYgiGqvjtNZpxZ
/Q904eqV7OzpkPnAOij5JlcOe9IN85OPu6+eveQxIZrSJ6Sqs5V7qiaOeHSMdNvDqlxRkq1E3kR3
pouFri7AHaRGyi6rXBStVSgPVLFR7gG8ZOVciNvTKVbYVtFf3tFoyrZgltgc0opYAZ7/IHvDOg+5
8Tw2YumAgEmJ3G3g0dz3ozZiThbci4wGVZA3rwTcT0eiffYghFiiek7udArR2NvbbnTUataEdnU5
eBcrXXC34Cdp9eyKyZpOlJ0r0ivnB4kndRg1JvF4H7n2E8QLoobmTmG0RVhCoAM2/2DbpQKbge3C
JjWYYzhoV1P2JGJaHDUeqRGhIT8lpiX2Rt7cYaQqjvlobhjekndXk3fYRv46Lmp3a8Ea8B2khJRO
oBxZCAOahNQ7/qzeBE2iIvdo4aql5TMW7TauP3uZFV/j8XGOJ/swZ+LBjIBHoZzBKFP612QhrWJI
Jp4cIo5RDd26qhrG2GDwa6uJtjRDCCJPik08A9/rST4xOj9mV4ctqqzdb8ouup0XZHDxg4DCB5OT
Ub243Bh2EZAQlKxgqcJPRSAw5JvBgB+px1+aAYSoWJfWcw27YvQ240RdzYMxTAEzBbileuwB5O/M
+oumGX5wg+FQxQEUPvcpsgF5tFb41rjGNyciMLYPfZxmuXpN0POssHfmuK4YpSmPOiiJvZNQtb1j
gXgfm8WzsPxoG7nhp6Fw503a++VubOgSDBpdQ8ayv2+Ict20hXfIBWnIJYj0KCIJVA7rGmPyuoRF
tpmmxNxUQcKqQLUaJzDlspBhqiRQ3FDkJZcY32fqdq2ldfWm9EMby8Va0TylTfd1HltOxe9Dwm5B
MXaykqE+Q433WCl2fkpTBJLhLD7OTUILP1E4hjNYKTVkkDnoE2DUwOGiIjtTwMO8+xogTl83TKQ3
gw1aq1HFnlR4tun4/lKxZyLMHS8fEWeZ08WkRbFDRvbeGaE9Dzr/4LhNjckUCFzhsGkOauC6uKNJ
2QQRPBv262LyZz0Ado8Vh+xbu9oSM9is6TuTIxPaLBZyOb2N7046CTypiqzZCUM+zWlaHuaZdFq5
Z/jKGj+pNyRiXB6+fhM4Ljcj4u9Vm5K1RrzXLlsCVQfq8cBjAz73NDKEv1PD/N4oqkdopfvAIHbs
ZqtUda+2tT2ND8CI0mUjSfOr4faQMCOlq80gjugF+Lrp80gJf4auItHOkXyDlV8GKXtSN8jWKGtS
UuQxMBuusk8kK3AGqfmTF7XteyyPzr0b90tWaPQICvIQOEP2Ll/7DFYbzOyXIWdNCI063UNTS3cD
gAy8GFhyB/Z2MCiQihdQ7d36otW+DJz3pe9/dolfBPnsHVTWevd1BV2MPv1uTpp0SUu4DJgwNoGp
8/tk7s9FJ8fngpEhiY7tuzkywnMM4ulCXCL7K3szyCDcz50d7GuPjVJdwCoHHkwdbFEdFbXFuai2
lXYZ508QJZkbcP515vs8HHBZk6JbZmSy9Hb0DBnoGzh6Wjmkm98V1Xh1On/YT5ZUW1EXX8sZ2BxN
PI2jxP+MZMvCzy3FByuasQAlkniXTB/qJFl3GdnrhRwfSjZc+ADovNjBS7UMO0KAXnKsXgrYTyuG
a7gnzPirVfHfVH0HRYZMCsROs963KVkHVdtKRrPmA1RLsS+9YkEesV1JiP00+20ekypaQqNGuUD0
blnjoKTVtA6TSjAKZkrU80TvnKh8q7zuqw2aYN+G5p1Tuf5FJv2BsIr82PjEf1ZEI+ZgCGFQ5sNW
OtyhmSERwByD+SQOMDqA3gOqmeGLx74o1wNEVXpWnblHF/OFeXS7Zjz46LMW76VP1PHk4uITukF/
WLYEzrjTtcCDDgsg5O2he5k4NROu0X6McPi7kkoUXPWJTvzGwby97Ww2P1NYsNuyFRwB4gjZ9Jr7
LgmeusbBcRmBjopGH3zEGK6xid+VDjT0acpOaHVA2xkekIeyYyzJPNyMCwu/IzdduDHeTibWp7Dn
nYsRR+QkDaIzyKCIo15ApW5uaOhmTovNuOdsD1cxsXZ0IdlD0xHc6FQfQmwtJ7kFwyVADK1SwPAf
IDASNMdWpGJysxboUrf9jAxdef3ErWZBwZeRubMEQI9+Rh4VzG59DuL0nHntEebix8Yryn2/zAZt
QR6lE6bfpwSCBqSmL2S7A7nw55NNAjt9lyjatHraq0jll2bJqiXgF4hNgkXMMDLjOVR7EhM2TeIx
MbTRjpCL1qzLb6TK4ByvbXJBRmhPnmWvoAHvM9exDnW1w+Fu3JOctSEElps36hmAooBVOi9hejbQ
bB0CMBBE6mmN/9atOUPjlm2hTiBVQi6HRI/WTFFeazc8SOIsjmlGQWVQFkUWI3EDndKa3jgFghcn
u6Sg+Iw8e2s1WXDyaRg/IKJ6J1ClYbC0rvlgGzu/ZQeXWircm8rcuh+tsTCBF1LLkMLBI6afqLJ9
7q6B2IUNDiC/NLepj2TQTA5FUhCAESfLbUOjpA6GEzfQa58TFUpZCo0Z0plhgulommYNBx4JbVdf
ercBBhGSrVBNZ0CU+VXNJvXnTCoCGjjmhmjJV80EUd3toevjAwbSBOsTf496701cKr6Rv69FV+/i
cKBfLvR51jEsVXQZG6d35mvHK4eepj3ZHk9d675ZzYE/E1lAHleZdEd0MYfIag8yUBYVroF1nK0c
owdq17SB/eqRksGJjexqUc0DnGKCMjXROjVhUGGKnx4Ghygi7jj+1u/UBdVCCyNlfgCUqbeSKoyU
oBphg9eSOaft4trU5rTHtFmvGssbN23aUoJKP4Rp/iFdYxey7j3gWBg8hN55IwqSuPcgXSq5s/B0
g+VkklP3zExAFj1FSAWfi8AiS4vXTZlw8YlhgSjYbeH5vyS8fGsRObgJ52aTRsEZ1tJ7Z06/mCQz
/WGwv9mZbx9u37t5mn/5Honi8PSkHKFGZsYWAMLLSODAKVncwKnnxDliGz69ffP2gazjdK21SzRq
g3O7QqIZKt2cbtFexmzCk7p9/cc3CY1tTop7Fwbm5dPbb+qQ8yxuGbIXHnlz64HVYhVmSxTz8mhF
OZ/DittkJiqO4fbM8e1wbp/iIS2OeA9+5IPdQsJuH1Q/kb35x9ceaVfbxE2/GmmsTjfr9+yIp2YA
UmU7lbM3LA1In5/98QtChS5law3EiZHMj6P9Yai+HfjtQ2ylMHTJMeuh07Ktd1ugwqTf3fLEBi7/
fMm6utm1Gas+q4xAKmcxbwcZ2j3XpRW6fHX71uDLaqcj+xmOWcEKGmWrKMugFdBhbWnCz8W+klNy
6BfPugJK5c7O2+3Pb5bt2vabvVm+08B6cT+yOTYCJA83ld3/2nj+BzYeLOEoCv/tP10xf3HxbBLd
NsnX9l+q7/+yrlDTffk5ZvPH3/9nyqb7WyACADA2YY1LyCZi1d/9PJ73m4k+NfAWFWNg2ovV53c/
j/R/w+UTBH6w6Kzx+vCj3/08/MjHHcdQ33cd7/85ZfMXrSxLvXDQoS7acoegzeU//7ODZTLLzIyn
URywH60w9xXRd2c+k5qzE0Rrm+TGCzvdpLSyQvMbop+V7p+R34O0fbMg8mgRbpMRI0eR0h96GOqD
SO5b9dGEltwmD396mf8bt89/Z5MXHKVL+4yXxwrMXyToleO6SGMjjnYUJzP2kSEU9QNK2Rmwx8cp
YBcNk5oraIX8FVDqk8eNr56vk98flNF+sbCU9rZ1gPu6jegT0KO6w+K4G6R7nGwY9TBZiO1dsUFc
Bfee/KbhwmYjDGFyy+erwpRC6bmOyvphebgJOn64fI/fQCyys1X1dfkdVAfAj0CS8HSVExyGgJ3O
bPDQ8ORAydXyglfo9q3lV5aHVLW5X47AB4a7PNTg1CeietlVf0Xr+l8HhTRksxzTcoC3A1YDkBZn
6yLEWg48WTyzihDhgUQfpJSagIkwaKghgXPzueJzQJjrkOmiVWQsQxkjNXG//E6MTqWhKov5U37M
bojNO3+y/Cq8ceZqayC+G7+9B316tJjbK8T5qkEXz1/bSXAQRfiKER4FC4+RVOVGxTWRiYQA87eK
QjBiK8ZRDUVwtzyclZ67HlAyw6TlN7JkeFT8NoEh7Ad52qEV3y0fbfZ/sHdey3ErW7b9lf4BnAtv
Im50RJd3LEMjknpBiNwUEt4m3NffAUhnU1u9T0ef9/tSAlCoUrEMMnOtOceM5dIwmYIcTa6cPCLO
eAL+j/l18Z+XGg3Xn3/q9P/VSr9wPG3boOPP2t10l2mI+d+eqJS3OiIxAXHR/AfwPCa4S5/53fT2
TH/79J9Pf4NJSarM4s20Pb2F/rTNfTXTbi9fRfGjyksbjOyLCahep++3wK3h8H6pLGgJn2bGGVDX
ttmmjB/pj75NklDI14EESmoWttVQ6fTpOE8qjH6R1+5uAISgItKBRUhJtd1MgnApiTrlOCrgqS1K
DQmdDCFM08NiAn8IloEoMz+FzjZW/kUmya3mVWEvWf7zobQzlyW9iriLoFmieGJ7uq+cnpbFMn8Z
zxabNPpDrXlQydMguALnOp8zp3YJKrxXzVDWMbPWthywkmZUsFBekMmy8DC5Y5ZbptTMmuKkw45U
UTF9a3uiEGR83yv+IxHhDdEAxde4Ttfk5cISMq5+mnzpCjuizIB03bW2Qe0c68G5ox+wHAPIfuiv
HKHfyR4ZQeZKDbAWsjAmGLrrPsbZi14nYDLptYNCcMG7qt17hrcsFVNKRMAPRtHENdHwRrcB3zMY
JF1zS1SAWjZ5EuQthbFx4SIW/P9x9KMafiZNPw4FSdPf/khZVvwcE381tmoEQf9ygf9v4+h/JW8f
VfOXhOofD/k5dJItzSjoOQycju3hOMIH8HPopOT551hpq//Au4KnQsXTZ/xlrDSnYdQxbFXXGU1R
x7j/lvfV9f46WoIAsB1cEq5h2hr2Gut3C5SQ9DlIqtMvIzX/HWh7h7nbhCfLgG8ckhRR9fLvN31W
9IdQShcg5bRJfEi+z5xv86PnG2fKtfWmG6mNKuoOzAZqEDAZtkLSehOAaM1xponN+ykJ0YApp7vm
fb/Mmr1snoRrZAefzsGP55q3Po/Nu/ONO53yufvbefPr+HwYSw5loTgsqT/Pm0/5fILPk3GmEZur
Hn68eDt7Hwo13w+zlcEFBoFKbLw0CE03ZgShPzK9PPtK1HK8MECDH6zpZt5SSedcSD7W5TC92Ewp
oFXQ+iJwHlt+dpiPdhOUNVP01th4idudlFAVj3lkY2qoEZNNeyw5kYAIpdloY35jcaltDU8g20D4
6xxLW/ZT+hZCSoc+mkJPcKcnXOfg3pl9V75mLc7+UdAy0FSsvGNS2ktBndXXi/rFk63Y2hTfaOyG
9lPk64AL2ltBWN5FIom4mF31pdPC+ICECkZ84nXMNOCGoESvXorcnjivlHZL1rkp1cErxIDy6Djy
WgxKca2jMSTzoE2Wge9JIMC05mLLjLamoYdLpyPgedTbN5oi3y0zZvZFoRCJmkFIUM8s5JhlVEwW
YeI4R8ht5S5TtBtReMnNSJLkpkc5Aj06QNs2JOsV4wpvka93R2i2/RG2VX/83DXagPzWsXtymq6+
o/zC+zcEAyKmnmbxfDAeUOwMvFUbayDkZr6xkQcxOUs2yOrIak8D70FaObhbPLYEJR3UtL5FICWf
iZq0tzLLjLU/IlJLTeXI6MibnrsMbsqwHYmwvctrP78msiiuWh3dpd3gHOdD841wIL9EnqSwRtjF
HRobqKnkfNdc/S9IUNx1oHbYaKZjbYMoEVG9taLC7CxGVA2PJHjV69FW07PvRspu0IhXdTI33TgN
Y24JJQZ3Br/40sRfRFN627jBg5lp+kdG3hoADhdNpS8OwDJrNy6/1STVrXOmpRTm3a9a6SE+JIH8
PsM4CROu8l9UIzjoRBOQwGt+96v6Lqpb6y0Nk+/5qONBrlUChCJXPw1K9CUuawxOWlEczemmHYPi
CFiQXrhGqZI8umvNxXTROqW9Rb9tXpV8LFYdkFZMQT6XGnIQIINZj6kkbMDCHL8fPMV85K/4yFxo
YQUui31itclzXVFhhB33tQqx35AtmaGaA0CNc6J9UTP9XoR6fIp15eiE0jrPNywUohUZ73QfpmMW
fM69m+G+YCarO0XTfJXgZGnwghzrMsG63XT7AwRl1HPztW++aFkmP+/PfVxV2cH5PBhLJDABBG4A
zVz6amRmI/LGBmmTFapLOKKEg083Uil/bs3H/uXufIc+BUzPW393XjS033QI5Ov5vywI7znMWy2N
E4cQpqLynwbkHjuPhLnDfIPBNYXPV1Ck/Nz/vHveQoSHsBD80XLeLUouIwupiTeWE+368+T5uT53
f5xs2+kOt/IKf2t6mG9auBOHZrr53J23AkTHMbFFnPjL5i+na8/VYJX7+cj895dl3W2jotvN7/7n
TTiNLfNuSKs9XjSJTeQV6oP+pscxmM0/XwyBSAxAtl2nu/lpe9IgxvX86ub9+cwf98+ndmluV4Rj
8+pjm355WFppLapnTwh6uMDjV7hGsrUuzA2y5++sDkGSd32+mUGIrtdrlJoib5UWZKfVMv3uKN4q
6oqTkepYVIb4SwvqbpXcuw0BGG6IBNxGGLRIRbcKvOpRLeSZlsLEV5PZUvjWXodXu6mice+MA0MW
MTiLKqoBmjNLD9vAwu4N/rGs9pXSxzwZVLysmxLQkm6rS4dmJd9rMyclyl86oA/Wbkx0WcnnixKZ
pp6lfYgpDIgpw32Em3szOPCDhcbCoYrKLbXV73mTnhOpKKtKgJ3WO+uUejssGOLoK3F4rvxiWapg
c5X22BZGC3VQUEZHuWxUY3PoJLQlPTNhqUfRcTQoHtJK3yHvpKBJekpioZq1bBprmpFt9EGlPBfq
2Y6594pYku9prukXU2vOImrvbKkTOJRY5t2Qag+UNY4wI50VOkA6H3EI+LUF/01Zj7mIs6dYNrUh
WwGAPyKQ3QsRflAV96R/CFQP65+CFtG17oYIhQkOnMGt4IEnxVEYdnUamg9vLBFetihYvRopKh+0
DxQF6KFOAnEGDJBaHh8nMAXLRMBqD/g8Ef/mB4dUJYcndPL6SRhOvQV82LBU7g6F17+1WDVv6Hq+
90MeLcAzRQuw7ECkCvueUskNMgvIyoj4KkcC5+5Jgcsb5T3O0EMammJOVmrEtAEZFsIFtioHxBxD
+tSD7l6kyDTg361Gp78LQ+duSqcFJewcpDNc3F4+8bMe7lJBqZy2PdhULlcEe5UKi7hMwf4O2N4G
Jt0qaFm5Agj64XzAybjuDZIVM2HeE0mJciniEhsjosoyLVy1LdfLtIiOqDGZx1i2tgsceoHqmEfI
QWlgNp6KSnpi7alXX9bh3hwtMi37JcbeFybhpKXkerVujPhxUENK3grevuq+7q59a8b4Dkk/IKqa
pBkVHBGJmKRgd34m9hhW+DT0nLkG0bPrHGXXto+Vx8Gn+N3L/FEZ4rtYkqrjRMxCBhI28Rh9SdB+
HPW4KLGxBUQM5M45LIkUddAl1RVs/gqC9RICGqFF6mNRI8MgB66+Bp04ED3bHWi39YsZNxnqzdXv
g3iHeIZuftBjg/YCdLdkEnYJIe1efwzkkK+Ialtij9Ag4pHciEj5VJEvQdPGpyVHtJ+sC1In+BUq
mV/ytdbeE6NXNpmev6Q2L8Tsg3WW4B8vGqPD5YoF1uvjEndBehTkOCwzzUoYfRgntYi+e+AMh15/
roVx79idAX9uuCcOy6CCMKIGMgXfPlbB9/z+dtVofjT+6CL5YKaDJrw7AUEfU4tltpGjqx1HLtzh
aiCrfU949L4rYoWvtFGi/hxhUQ8tnf2vhmb3+PzIfQUBzduTP+SyvEVp+wHGlOBoteRTJxEzL5FN
unYMUg7Du4vCXUgaS61BkILkEngXfbHRhILsoSjgk6GNpBRmrm53DW2f/iWsg0PG1XpraTDKgWCh
tTT7rZHkzyEGaa6Lgb+2IhPRIrY0LEHUt0b0RB2iIo0sAKf3Fm2nRFu1GTdxVgbburTFIQQdsWjW
WkH0hgkK82CCkAZsJ+ytR/Vj2TM/XOh2+UyArL6TDq3MvsOckRnUCNBxPxWCIg2OzaWqhy9aV5DB
qMlqXSrHjIvpQuThW9E70dorcAcKC/kSOrNn6QJkCCVOu7pvpzcUSDQJWLuMuJ2dayuPuo1xA15u
s5FOf2M5oW0LrrMe5npSRQJysYbqOEbjR58wMvDy8b0kdOXChjKjQp6Pbxt3GVrSFbYcOkimAKSo
V5NAeMLF+/wCaq2BRB/vWsMlaQFJ2C79g1hM78FJO5DV7tIo7XpfZc4rtkQNMae6L5OmfoA9QSkS
D5qn93+MnnLVQEVvogLDT99xVcWZuHWk3McQmJaplWH9ySh30rnXFJpwdldcaFktEWVYS18dpnFB
4zOycOkOaqkS6UfwCsPIKe7tA720cy+8empq82yaex+qFd5nBi2TLLDezSu8erT4FYPy5SDJGKic
cF0pKWmbzyhk1yUU86Mnk5PKL+nONr76YYK82qs2TgiHmVb3MeMr72Ba0QbAownUa9d17mFTTwGP
+g6jabIdDSRffHLvJldsSR5rR+mvpWk7gbeWYUUWs55or7YCZp2n8bZl39sU7GJiTQdWBuSzP6De
+kAptNZY0py0KH+zmD3vBz4FAu9s4eqPFRYqkZbfnNpSFz0+2MhEEEIQgtjkEZp56mgoA+sN2oMl
Px/yiwbNv08C5+ap5KZ6Yduv8b51pLDAKMzMoTjOE/e8IJ2X9eoy8co7NBgKAWusCvyM1k8ZHiLX
eu3d4YWvYUxgIOtFjUZSmhTfY2nuKhmA0+XXtNDjSXKjiy1I3WbvZeN3UfgmrVHxUdJiROEXoDBz
1Y05UMC1EeQqLrMnN/ke6BoycwuBUkYXbJEo4lVLDQjzffk0mkSPBP7IddEOUdEAnCNdPMixGNwC
D565rkFj9HUd+JcmzgyajI7XLDf7My6PkAz4EOJRlGxqvVJYNKDEKOlkoGIDfQxCa+XLgdocb0HQ
NTHaWoQklshe6ylg0ZOY6NB9LzqJ2yEd0zfBh5cnuDeSoSbOKPAIjEw+4mBatznxuAA6A4jAjCfz
/pT2pjA2O2V50IeGOYfWW8suc26F/aKYTXoLIqK/Uv3a1/eR4uIfAHuLIC4MnxBvrYy6eZOt0xOE
gIArEcnRB0cAPCHYc70YlmM4/CFQG64Lz4Jwr5bhHcKhS1kwCRqCItpXo37NSzw0vZ13OJNt8yLr
exPdAZ7Q8oFC85GEVkSAAlF1wJKZ7KFw+JagMMdPH5ayWRHqEtyJ2AdqX+1Nx2mOiUFqCUjbHapn
Umj1V5YdwQlhBddPZ+EiS+TCbyB213vUxKpzUnUcH0NrjKsgoYHYO90xrYIpjBc5NlY5COJj+eIX
DrHpsHFWgDSy0zhSCqEy3K1jvw+p0498bZOKuLD8JUi7gkyrProGvvM9kAx5ZujDGKkFZEt+rp1D
m6gu2i+IPsM9VPzsklHfuuTAQbSAqzFlGPoDCMdEWUTLjO5M9721AUfAXxb78Nlsx+haKPVjULbv
jIn7qja+oPxpgIaRaEfmxNptiEtt6bt2ntsRQT0+VIZK4z3rmB+1GjFCNeZVMAUsajGBayU+TPQz
iSvov7fpRvQqkggsg7gX++iSUcRfqWruPtWGwve3is/qINlRm2ddNc/ZXdHCGpWjnYGbMs5FAltb
L1j/5Vr/YgRUo3AaNV509Q1r4BW4clmhZan8NFviyQAT5Ce7aX6Hq2EkioTMYlo+erhpIvrufcAc
s3CKYd9G71kc07wpvWFrs5ZYM/Z71BkGFImTIYOlEEUI/50kcAWLUpDyB1CsqivwHBaWizGolLXQ
/S+ZCZcWwri+IuEDg2QabAFEIKxrKKB58q5KoDM0Ag6eYhLwAzYia8pqVxSGz2/u0axsucG1QgCw
mb+QGRg/SxsT8BR2VHOZ37RIKsYGD1lJYszacFMYAx0jaNbezMBAfIF6aUkyNJjkiAkB0vjgiBBw
DWHbXqqmHaxjTfnmQxImccddjiWixTQOAOeqMY1yYkuXjf+Rp1yW/JrQhirnM+7ar5qZkgpmqyEX
w44gBCiWRXbVKqCbdsgKodeynEdaT11hBqTN4vbDxwqSwsLuk2sIvuCXQ2CTRrvtWI60Ju5JzGcH
Ck4ksJILyh/E3EKQgALuYKs09ncShCDiIcIyOiIiBmZ/CAyVbt8OxUuoFMExFsqJMAkaTIGzG6UH
z5lU9iZupyXauEfxfLbMZ80Q5KAWTnAGldJs44r2ht+j6Sjq6GjoSAMLz31x4iBcUl3FZOU6+zyv
l56wVESaIt1D8EZSq5MqBnLZqq1jz9yWa11wVyvFq2PQ5iMsU9eY/qrIQldarF3aviM6VUXV0zJ+
K8y4baQ1S+GY3UmrC+afFeLbpsFchFBRR62sGicKNQvYLPR4ylFdl2NP8F6JmFiWjDJlPtR3DtZd
rGNbza0lU4JoiRUy346vwgGQ71raCBlZ8TdIYUsNTJ6v19eWwMaFZlPwaUMilE3prgn5ZuZAHCLE
bwRAIkJhWorwiltgMp7G+J20mJIOJn0z3dlyVO/p8FDDUtH2etFJWO43Q+TUgHtlOBrdlA2tVBoW
F0c5Yz2Wdz7lPNxVcg1vnmVNieJWCkps6J9Q11UWxgxlct9qb02R3YYxeA7U/M1N/b0z+GLPWoTp
mPrWwr5ZhqHHdBQZnK2iFErKJt83pG3QZZOYi4ghQv6dkT4ZRaU8GZ1+5gKobfkRfiNKre5fwwDh
XOLwk0CFZRlOvyujOl+6cqDXpnSvDjwY5oDmqUUKRKJN/T6QGA/WXT1WBKQw/SbkTiNCt0lJ7BtI
KwD+zXsz6HIzuvB8soBPRe0nv7tqnY2mBNTR+re8VjrWFNm40hJw/UadD6sqy8+EvJ61Ynys2olW
M96HNVpP1k3flIaO4RCJbxZgWewyHh7NDo58J3ctRVjDDG7+GGurYiCtpXUCiUvVIBCFt7QG8HBf
aGhX0MCtXEnTvdSCZdvhbsG5dzLs7shrpQ2NitS3CZ1ItJElS8PUo63GZOUpE/eKN0oJUobVlyLO
3j0dQbuRSFRmvXYqEwAMSu1pxMqbGWPKLrEzf+pGU/ezm5tZWg9aXj9jQWRKgWcRbAVmmIq8pEr5
anIVwthsbNuuW/dtrr3KKaC904PNmPC2Y/vyDo0JD0m1yQdW4ZaAbofCKAZeKuJ2AhQJDKy4SvVh
vMmmIRr1LQkrg/8BaxijnjuaWIAb4yiG+t228IvQjrDXZZH2C8uiAazGxkdOMApWVNkxilO9L6HT
RyjrMqv5sMLOPhAuay1SwO1LJOGsDVvkpnGZIiGwuKNmoYNFuX+mAYYbpkTTywcY5MYBbCDgEb5T
24Dk8SQsmds2m8R2tmotn7G/eKsXigfqghBExAW9y7QhYGrax9ld5iunqUSyIAHWXca5fSl1Va5J
xaRnWjEJEDrm0yZm7B3Ko5lqCRV9mA4FBONYOspmFP1F6bYSg6PKHHMRT8NWjWgvv0kP+xbggHe8
HNlSFwDohK+Rwok/C4QSvQ4+5WU/xI9Sk+ajFQ7Paj42O0Y2c49srssJK1MThMtxRTmnNdJ0NaSJ
teoL7ZDESNAhy/t3xh9Rr2GTGHuudpo9Lq0oETscn1dcDtjozTsslO2dDzmS8tRYbpj9L1Uh3s0W
FVuOSEUvKJXZmnUIOtbTkOvQKo5yIYKBi5zSjtsw8Q3kaCc3Vx5aiD2Zxy89Ufjp2X+YAuKRXQ/d
MuyCYm3YT3B5iOXE6CRGG0l0Gb9EY/xllIbFqlI3cA2gROiHKznJO71DRmOl2jOMr3Y5EJXEdNdT
WRRa3VHmw0duLEI/RkNv9GfYOjHTV3PrW5o8gsmBlmhaU+5sehNR88bnyy9MetVdpsF1iWvlBLup
eurD/A4JNCN/bzW7qVRBsQxLsoCCr6l596VOHiNOy1h0qTYf0Fgdixgegd549b5Tmhf6N/o6bAdM
xkFyiSEdBoDdVPR6gYrDtDLQ8aGvrbbF18gxKaOuUoWscuYB4dacJkGhU3cvKh55ZmBXQv9QDSGb
u6X2V6Bz0GBz1DG0Ovz80UpwPkBhJ5NTpHCGxBedNFg2ar6WKtWbkSGrDgMoYqT6bDqXqp98s2rK
AwwZxCL6SCGG59yK0pUnepj1CuEkVHPHjdlUdF79J6sx0jvHbSijTd8utDQ3PtWPQaed5nWsCwiq
qPhZmN9SGbxLZ2qgxNpzgQl91eoiYpIh37uGTpvzAdvVijT12qSWs2k76hM05PRVDbbz3gbzGCis
dixSqhJdLCxfOBe88N9dt3sxfITLGZE/fpXcC/y+GzsmxBCjzMmvpFxMTTzfJ/TIFUNC6dP9MggF
ERLwgMD+o5iwgUxqNdqQfrNTh4dYsSvk1fK5qcCuGd0ke1ZVfg5G2NxxESYDXavP2HO2piPrVVmH
8c5osU5rZXqI7Hrb+RX0OtvwMATE36oMuk6eptbK73iLe7KxfBhMV2JAiBjrzFe8h8gO2/rUJhr0
CyxqCyhgzIzCKSQ5Nvkh4dom7GRlCxBaGVOh5eCMdM6qEJlyYyN4ecP9x5tbRvSXMAojosLyPZoV
QCMdxxmFyikP1Hn1e5GdlEw+i4o4ZCI9TwRsAI9C/BW1yaXQkvKSMD9zuta/CPNsOMo+JyGNaKZw
qYB6XOYOhReVOEl8HtRTaKxu+x4LgPRU/dxF/i0ZyZIwJjemgPW00HVFMM9qiKKJ3HOQSH8bBHiF
eTNXBMBX96YL+TbMG3dToS7Sa8pxbQx0ozaqS5bnX4QzmKhV0w3+ufzqusWbL5lBm/SnF420+vMI
v4osRxzjwAW29MfpSNtUbFpy4rMg/h4VEPCgIaVLShQsqqO8wNUps7VyUFQW5LPGoJ66JePUcplv
/u7YfMp8x+d5f3eMNCmUDJ8nfj713z3r/FyziuHzWectra14ms+Dv/1Xvz3rfN7nsVbDjmIET4nR
hFM/Pj3IkPjTH/qKXzbnV/TL/VGe0N76/eh8wi9nzZufJ9ELb8f1vE+oJP/L7//B78+aUxUDmvI+
q5Hnm1nL+7k7a3M/pdPz7r913vzY+WExCUyzsOb//A3H/T0vhioMRPMD6/7n7n+ev7XNR/l/p8d8
HpxI8J9724/8/C39qP/Hk1YP//X4H9/z6j/uHjaPv5/5l2fnFfx8hZP25y87+GHDBlw1YqL7j1om
za9q2//tnf87GRKCnSkP41/reXkVbx/vvyqXfj7kpw7JAq5PJoXmqBokbM2yP3VIjvcP6LowkQ0V
LPKkUfqUJen/oFkE/1xjCgam3eSunxJe05zUvSbqXdN0HUM1nX9HlmRYk0b3k0zNf4pGykTkisfO
mhTDE7j5F9Z6kSteAfk+YPLdqFCJKvMmRsW4NaZyRwjopu7LUxsjlIFcViHM7OI3bWxr0mdy70J3
wbuAI6LpHpD3VYp6C7LYvm+58hNokh1H1tb3WjZGuzJVlVUAgGGb19G3MU71b70d/NiYjpB6Xt6c
lMWRqsmV1NPsW2tYykoLBHFjo6E/EEr/FDbNhYhT5zEGTbow6JDdU67JtlpjF4e2M5KTVYZzQ/IQ
10aBX942j6qbn+SQiqtvMozqV5ZrlkNvUIVka83OxZTMembza4Q8/jFMRYAVsNUZdpHJq/QW9g7r
hhcWkwvPKLOvnWn6G1zCGvVhN/3qR2u1bsfXLj9FZVBcnOmtobrXLImMCs95kNHgxJBKSzWjska+
AGHyVXuGYVO8RXbKtFp0/sWbagydJq9Sw/KjRHD1SQgYbrAdxltLEhrqUof55p/HQM5fhVDlaUQD
uQCjZe4rfUhvvjfeoqL1jvNeACT55tXlR8oM/1BMJ8zHU9NljmMq9m7eVY2yvQP/izKTVKQOozRa
YW+4xN4wXvBOc1OxmugDyujz7nzHfIrUsidLIymzI5nYporDyZNAh/6YCWJhOpZQar4LAwecAc+Z
JEQrR8QHrMJSIzRoukksDCILbfR/7uekwG7tLnsiGPrnIaPLcgF31HKY+upibbmte/JVyz0hW3VP
VtMgmIWusgGaBw9rPqhYOm++77covRqkn3qBIANnFbRfV2uAaU7fi3EsukOcRk8FDjtcVR3Lx4gC
xqbtmbjYOlMRNQJL5eRUcDp8YSxoiIYkKPmf+3k2/LxnPgb14Wo6MFvA8CyVuvjGMD9gfWbZtiHr
BRdn1yBjUy0IA3iWA1K6sdbPB5nYjZcuqcAvRhM9Y8qXdzrvcb7p/e8VNM6HeUcX+s1S0uAy73kj
YI0OExdGKs97zHpcrw2C6J0+7dbgZDaRFsm1tCKxnEKxttJKqosJS+NYBdpxDJ0S+HFbkXLMZAX3
ogFNctqd73EICq2SoNgNXXiHbtm70J3/eQNI1KHiqY/kWf3zDkNhpuE10+9ED85lX1kP8w05dk+k
V1FV7OP0XMTNY00Fgs5og5x7ar51Ff2xWBhPGKaHMzMtPqPpuFlkxNrZ+FvmXeql741B9bu0XPph
UHYzCvWvlkOeeGPGGW5Kdqm3g0OjJohZPljbehKf9IRSblZ6KjQhXdzZURDezVtEckLAs6w/5kN1
3p+CIFTPLLKaS9xmFy8q/Uds7s6DEl6D2k7OIL5x3Kb+sZDuR1AZzUOMo94I3J3Uo+7KmwzlFFfk
KRU06QprNLd23GHUy6XxYMZjjtYDSm9VuXxoNuBkS6fGFtCg5DLyxUeuf1VGWgHTnmXZFPB1fd86
TQkZVn23xx5vaFfQWI8SnKPUMEJzVYRqeW4SLVkPg0ONM4JTNf1MpNWypPGmH4s2/Vjmg5oaVNsw
Vt/06ZT50Dj/Pn7c++d5lKxJ2yg2eK9SFm4iu843fVX6G0crYqoddXatG5mepWJimItBg9QmKZXA
kGBLTeSQDirpad6Sf26ZvhUe3BHbUpcmxzToYQT2SBLAB1LQi1KWDpEYaWL1tlv+EFf/ZVLzl/SX
2e/x68inqzbhNgSvALxHn/E7xT8lksAKbNy0JizABZFjLX8NTCi+GLl30kcEaWoafbej/LmVlnHX
/3lDI4AgZb18VBvvWqWZfSymG5oHJn7YlK5OdR6dtHnyyrC/cxT9g9D4qabVXarY6C5dVbPlGSAk
zAZf97w73eEYctup0dRaq1QYNehdVpa2GvC6P6gdrbu8KZ9COMJPmKOtyPMf5yMmjQKp+er9fJdn
NUdPybrrfN/A4scQpIb3BJGt1UBlaE+s6Jo6xSJJOi8EMI4wFVklOKLI3/lg2TZJbig1V0mkU1or
LAZCiAC671F8nrZASLgrKUlrNFkeXXONqwSJGtG7MKglVUb70uMf31Rp9bVAQoP8P9JugKqoFMeu
svIoQFEQdKxX3y62ZhMGm0AaNb0uQd/JIb24Ao3ynof1Y64NxUPgJyZjvQZjm7wII2rcM7TN6BYT
onbLKu9SyDE8fR4qGuSBlhHcQjys+Caqdq1OIPAOJFMzcYljnI8/biar/loM8lLROVwmxFTc2wJ6
gzd6/k0yiK0k+oOVoQvEra7Hu24HXEl/mTH+jTVJ00lF+es0DIOXSjvatEwmhLam/x4GZKZ+0woj
j/a0yZoNQ3B+mG/0KVf5c3cObMah/vNeQhzhk/3Luxnwxd4p6D1bnXuoxtA78L0Ysh/7dZa/CevN
maQdglDEJJBQGNJEP6AzgI+XS3+TiKe4KbBnN8VXlSLgpMZAk0G49cEjfJXg+WlTj/UnGsqYcCe+
PXQd48AiFvyil7E+L/d+HAJAF4DzlK7ahVGqbEMrUrDBuDxDXoFogdJaedVFN0sSPvJIYcWv0grP
KCK2U+kGuWYPnJvKRXqzO5XWL7UuHeR+VcG2WfZJ+sVJnfzHKyB8APw/AtXmCcdQf/CCrj8A+mIL
wlop3L07KUNn/bk3qUfnrUpRxVaynnb5kGFuUkJqD2rUyYOwTfljq7Xa96LKH0UKew7VOe/A7BM1
ks7aDrJi3qjCP+o6H+BCjCg7UQ7VgLN3vgEbEDKiIz9UY1oy9bCf1ffz56eZ5Rdw9v4aykfGTAoV
KgI0CbAfASxRdSYpuZmtpTAqHZQrtL9JLEVHd9CmsOncSwkXqa11pkZDtcsAb26YynwJNGjtcdKc
KVe6FA+RRRP/Kyn5gh5ztvMfJmxDW2YFjBUt1McDrbHxYDXleZgy0h3LJS98+pBDrXa3ToRumUL3
gdDhbpFWhfzxNv18It6meQvxb/tjC5xBtW8MpHI+TJwF0JV0GcBEWqYQdja1bd1AMLWrJEDUPCqi
Psw3rlrWBxkjlxnQMy46C4hkkedIvpsa26z/lSvQjagamqQB1IJIJ7dZlEe3klyH3CPt2kMQpvcR
odjAhGqxh6B4KDOQ3MQEvVa2As67b6lPR9ktj9L+2JjaW9BjMtZqut69Sb45M13M9xkVcgcyjS1P
Qaw292UMmdS2ucBUtHY3YdWDKosdbQPfw1xG8PrDXnwZJjVYm1CUYflVrQOL5qpCmRf6jrkKlIIf
HKJ2SOLfYgV3pGU3D0Ne9BSoA5eHUNOsdMp+9kiAKRRdNszuQTgIb/qhfaWaEKz1iZAeW3RsseVX
OKFUKJhI8DEbI6iUdr5pLB2RCs2HOi5QEjOxRNmoQiRyK+BlbaNuao8ylcUEai084M9uekNJS9aO
2rXwtOA621Z08UjZQuy38HV+ExoJ2sCYDIP/utfXjCtQh8BzLSpEtPQUjFU86vyVUtysSu5S/wpe
BlJ44ilbVg7XPqKQ7NrNyfYVKMGi2EcjuPnQD7cyBUYYxK2ztInmZqpnGlBQMHpVYz6uFV0pTpkS
nGPohcu4ok1ZBLR6MsjDq8CBNBP46tqOCrGJlDJcDn1g30JBitrUK7AT+ASxG3yBsE3pF/oYYub+
3NXE+6qyQuSFU85pTymZwwtHeq8qE/9V2JQejWkjIlJ1qFauCkPP1rSvrUtbuGkqcXD9dmlV9gDu
u052LUaItUNqxMoLSoaoENml4XIVNC/tZDGLctQ6ukj0JfabV8RMNQAZVDOyzm96XjzqOlx0PizW
fW5qbRMbiF2H5bwmx3dR9h5f6tSGhQcBUgN9cT8afOV0Yz9WfbgJauNsgMA51eHYoXrp8z0I+pMv
WhqgREayhkY/E4GhWg7FRFYGEmr1ZndM1PB7BCxiRf/PP4St+f8IO6/luJUt234RIuDNa3nHYtGT
ekFIlARvMoGE+/o7AKk3z91xovslA0AVbcFkrjXnmKcpnLEtuh0SQOQWME5hXqLTXY1Bfx9lsPMd
bRpWtZLpJVc3aA1MlFBaHlBK/3RqFlCGr1l3mgPwShbJ78BO/cuQy5c6iqEzmCOdrYZ8CZyjaQpa
oaZnCIX6zgaPss6MNjg5Bo2L2qjHK4a8XRZo2bUN7oYIbTdl9OTJI095b5cw+MgI9zYUDp2VL9tb
avtkjBXTmnJLcDIgxcw5d7CHw/AudwGg8+RVVyGkdj85I/RTpNRzdotGr3Nva/W3CtkyAZuRvPX9
S4XLZV0jLN7TyDW28Db6NbX1i5vHzsHxJrXWDEk4ZytWidagSh2za5o7ROEM91mqMWtqUYRJx0vP
bo7NVsV3XkCUdkkksuxq/54qPLcn2aa0TEHFWhHl4zTMcC5OOnf9aVbq9raxzSuo5n2HzDAKCnPd
KgvqvuUwLaY37sTCe0zonK7BUWy6gGoCD24HYTVsTdERmkLd3EEsTBB6ATLJzlmZm6wC+aWgpHYo
IuAxrcDnsdA0G4t/N+cJyQroKzJqDhowyK0iA7Dy+fMrKOnCj9esS8A4xpAECS2CyWp3m6kOXsfM
5BGt0/mKpnrXu8Y3M5ksWmyGz/PDrI4V6NJ7EKlE2FhYMfSh5eeVGHSJB6dIHdsrGK3ZugcWBR7N
G049MzgzUnJX8Hi+L4KShoCTKNqdYXyLouolytxLV5LXGrbhdQqG8aBN18DACR36XfBgO90+H3n+
iAJpG4F13gq2cXE/aqQdBoOa/56cyryAsiD16inHIQwwD+x/panvGSDEHRpOmsIFlGxrlrdnMR19
yx5mzTbNEcPyQCRPoPjaBMG0rBOokT3cxsx/mSpbeyb3+5bV3dmsc/cuH0Bxm3rqbGic9FeDaaWf
1cY5nvcUtOyrW1j9Vdci5+TW06nPyhnZxRS84w6xzvt3hPIaZgEaicQBm9dCA8ZFMwQY+bzLTRsH
S9rcnJmGRLtcvEezxr2tRfNe1z0tZEup96Hht8Rx271XkQ1ij5v9e8QzG+BKPr1TE0CC6iv93ShH
iNeZbbwHE5EFQ9lZ741yZ6OC7rzbBeGYSSu9dyOjoeJgfnxn+tEA0QxptrbGjPyD4FdrfvVehuRw
a7I13ihsAZa37Pitg0wDsqnoXtHfAgvMev9FJlqyhsPTSyVe3BKQTau3zjP9C2vtoKl/JuI2QFlD
iooXhOVhwMm4yUFsPUZKm1gqoTiIjDsThdzWkJ13c4yRXpD0TFAavUBhTO68xPMDFlaOBFgRJE9Z
ZrxU3iwervrp3BmaOLZeY5xU3BUnrSZm3u+i9NxFfngAaB1fWjdFpdUL69QaPKKKwmWR43jHQdYe
XB+M9rnObbEvm3zbJhCFtUQ9QBXaV1FT3FCIyEOLsZ/ij+0griqfZRbHW0IJ3qookYhNcUsiewDK
ZZ/dBJlHLIxZy/HZIXDrWvm7xPsXFkz+dVMcM+YPg4k5fBCJexq6/KxiLvAp7v8OXaadiJDGNJV6
3s6nY3a1mWytjRjhUTjvOpZinh0nvraWdscj3DfKVRSYCtKsLa8wLtFKeTRXMMverHsn7azrn+HJ
H7TpFMj0CnlzJBu+5ilZOuOeW+GnqUL7lKDOfwBdPTw0ZXzrUJaQZszecpw8sV1L9swZLi+AuuqD
UGT31nTuYwuD4SkpYLxlCfabIhynb33hPDBJdp6YeffnjMr5uh3ebKbL7yn0YMKARs48T5xjH5Fj
zgPxMlbGt0JV1cHoZtyMXQGMiXWILJECCa6lqB+NsCF2Yh7GMvu7lanUOahmjuUbp3Mc2jt9MqMD
tePqZKqW/3wdIqzIayqZsdnOEZ/tqTOyv1tfx5YX0DBkG646kPqFy2TW1bzmFA0x9EJV/3By3zk1
Yvo7kBnWAsma7nLdvIlSs0LEcJb6CCZiBkJSP505zBK9/zvGmhk5UN0PXpxhMUKBiS2l3QgAcasi
xZapJ+6DgWAN/pj7AjWnAfwp3LvehOPXwxw0U4QXOFVPbqHSx8pRjxm1zAtr9WFPs7xf58iN1lrY
liAMSyh/CA0Ft/tdizyzcUKIDt0RQ8BHTd1g3QIB0NWvSXn43fzkZ5baH76ONDsI36p+uOUSPRkY
6ENA+iQScf9exXAece3i8f+wVXCsR5araZcCNQ/e0X19ckrDRrV7eM5ZgHsBks+k3UiqOFZGXR08
R390la5OyHCQLmKHI8lyDRqzXvm5MnfKcH5kDrCiHOxELZjTJ0NNodRxEMDZ1j6rm6dS9WArcxSO
k05xEKMV7O9rn3i/y/RCB3k2/UfGpuiqfdD3byxB88PMZPQ17bVRJIU0KfIPq6wFU5HkzTfrnSqd
aS8T902ZwIOLnMdzUBHBwTm8Sj1z1RclQIyE1ndeKODZSNZb0UAXapu5U1I9IQDyH3q3vjbnsAHp
zd/Y7/mo6hYfCL4Mf2W10adfjh9pQ74DN04kZgoByxnGWw+2g8CJ0QAlDbyIkN7EpNPe1/i1Mv2q
hbE8mYRZqEyarFO7XepPHTRb/lLdEc0um4KcsrWEIF/iLXOMExRiVEGTeep7FZyprwRnfLAQNz00
IVkP+SIlmig6Jdb4hhG2PRFiHEEFvCWlHp+Y4gPvGm/QT60r0xe+Af6FUENakfJ7POoWBpyKrLK4
zKz95AX6K/LDnQqZeLKK+uFCMVvzTHnrUaATNtNRoVJUKBxj2FS+YR5b8wmZr36PdU713jcbbciu
g+Wx7rCmPVBZu1NOcxyYQ/PkKLST7kKQHRG+vnlUKkM/bn66fTxB6/dPpezuO3RKe+HUIEWKzNsD
va8bMNwquZT/DGEohxPWT9jCqX6qMhtmRUyiqkmyr8l/UjNLCwd0F71x87wbXe0cYQT6yCgn5fgu
fmugXvumSJ942APisI37yISkTTNOnVu/zFAYXFUU2ASMjMbBCCJK4kgCNontg4FLrQ7YpKN/BOnW
n6zog0jQ9sisFtlnVxofMoqeCz4SkJVcsfyBOqkDLVoFJnR1tC08vAdmnnxDSGeecpaWt2WIJH5i
MmrnJCmmWo0uxV5NXnRrLAOInjvclj2a3r/CBEJvHUfp1eaEX4rYej2RXT3NyoLoc9n5c1jQmLG8
tGfZaz7h20hi4ihjPGSWqs8p8Dl3yqVFmHFi3hnhXT3Ma4QkUfeUYGhRkFO0IhB5/BaGCSlHmO+g
h5D1VBRFxIJMDOvKwKacCyd+8BRUac9FK4EkuXi2CvcmACgBZuuehPTht+FJwEOQ589G23UtlJqk
5d9Bn2ZA9f8UFdVn1HTDBQCZ8zQy69uVduCgCNIfRz/KL3Xum48YtsiQ8DxcQplPPdPHW27YD7kV
DYcRaeUaUGCB1jNFG4wbRty8BGJszr/tKGdn/jIQU0J1TiSUEv45Rq1N7dOW1UCQl9qR5O5dHWV+
tQlsrdyo3EB6qEXdLnRq4G9m0L2RZ4HJYRjjuzEREPOkg6CUlkNVaa84/pw7Fs5MwZDuvg+Zh4Cm
rNVep7PKOgcNksym5tY0OZ9kn2KxE87jrMBxq+wlLyQEl8GyTqxJm02VFWLtNd6DFubtuyteiwDJ
1qEycw/qDov8KLOQdA0I0/5sTf9sLa866h3lYvlYWirZu6mu9oPnJ9/66b2GwPheNJPYVz3VoTqf
Dvz2gEjdGW1AK8Ojy/HR8qHQaLKeOq027gI9x0LVWeKjrpDQAZjMd5qrkiNh0+Vey/BGOjXJUBTa
qBKJ0Zn1h11+RJT6tLzw59D8FoGb/EoP+2eJsNZgfXmiAJE9SgIhWCHY9g8VZ08jsM+XokUTDHe0
OHZDi5vY0gLWyF5OWlhQ/xJ+YjFJgIGT26yrhTOMF76/vXUmK3x24QusCFsffxF9mClT/HJJyBga
HuDQHcnI9qrXXOex3QnpYrRil8v7ni52d5uYv7yGntgEbd4+ebUZvrBUXN4jm9R7rGJnmwGgYH00
PcRzf8bmnnJwBMlG4WgWPC7pzywvVF53c2qQ+suh5cWv9/55RyDA1fKIJ0ygJJcHEi7uEvpDkUHz
SIqWuFAd7M7cSlqOx+7SYp33/2w6bUidFhre8rImCBHx06TauKJKSwTQjk0d1kyQ8s2bU2zmKHJt
Fuv0afJNhafjhGaBxl1oQRGuWHPRAoah2ebVOesUicvz1tcgXQktU/QGxtXezSiFmO2VGZ5iVovg
GICiBxSA4jDqp35bTK5LGZB8XGsefAjlFKJemRtp5zqcoruvIRUFxqfUA8zdM6lehjCXpNstm3pW
GbssDl78cpLqks5NrP94jxV6sJHrsdxSi9TvKmZUOBaSh2q+T004Kh6KSxJ7/u3rKHrgA4nvzR0S
+vjPG0Xb/wQmro7cKEbCWG3T3zphm970EKVqnQEt57Z5Xg4tQ8Ta8KD3DUvzIFc+BVHeBwExXU2E
zJCQw9f+eaPG3VcfrPs/71uO5RFTqElwc/l63wAe+RoRcZS53rtFE+XOgS/33HXeM+7D7gogpX6I
ZYjG2oSvL9vPGGGev49C+X3SJ/QFE/a/Glkk+tNBrZo5gl5A6WprKe6Lsutwnv/P7vLiEo4xH5o0
JyGlCvmkKlrv2lmWd23nIQ+rX23pDAejd36h0fSOyxcWTQUBzS+ZL3kFzPxMR8Mf6tND0aICrWJj
Nlw1+sNyzHD0iEod7pWui/SHoMT4O8H+3NSTG58dh/Y1OmQwwRQjh0A8S1WYJw1jATPrgd5fIv2H
MdIRmvNiXPRXGM3Nhfgf0F3Qnz+q8IBJvA7Xgd4+ZKSG7Yx+0I7mFIq9aY7u42RiY7Y8e2b52NHd
Mgjdu5F+Zd5lXvg0URe62tLUnntj9qyVMyudTGCEuYTCErAgDsurGouVXT4Kf+tJCON4VMNt5Ut5
82I3oO1VNftlVwtNeesGPd13GcIDps306ML8hPtxvCUFYYJdH2ePpBG8NbZD1kKVaFuY0ubDMkwj
Sg44V/2hbof0PHbtN2ri2YPrZMOKuEYa1zZYVdzpENhr08PTMb9sdRrvCeY0G8WTPG3JC+ijavwm
o+E2iDR6NhRFcNGEjSdXitAMKy7g78oSdQx1s661mncLB/vONDyNNZnRPkeVfFWZydLJaUg/kGP1
0KJWPlc4vbjfwtsfBvIFKus3HrT8I1fKpP5MVukURNE3bTqqMiBn0ofZ07uhcbCoPVGMJT8xdrSX
1vJQw8Evc2M9+o6BHrwcoRs3mzbLMUr86IAHwH5oNSdae4IgUkMvV8sXUYiIV2XgZS9xXfGwzUP9
rHPF3TnlUhmLaJBY/qz1nagTMsndjEnocPPJsy0fYLgPvN55nWz/zOMffmQuzunbx7xYKkdJ+bO0
xp1NFfC3FnYnWfXOTyMZ73lktp9h+tL63amcJ0qK/y8BU/p47mk5Pk20X/Mge4ibrvhRhobgEU07
lsUwi91xE1cxqXXClB8VGtzD8mdVTVP/739WC1l0OxGhW5ROdFUiMs+dNDc5/UKau/wBaYGoJpnm
6Ipi+u4FT+PwBJYxfFtiWwh7Bp8UavoqiKVxbTXNoOx1jNWEukCkD8MQxlwExrrr0vw+dO3snkfG
KxGdAf8B3T+OfoINSyXZS2lXPzxVVD8xO53zIafm1Zpi6zrFS0/dZN/z/LwY2jhsC+mVr5pZf18+
LFvngvei6AeLWqztmWHfZG7hmguT4RBzId9PHlCKwDfJ3Zu8Dw1/KqelPR2k35xTv7auZYzPNnPa
BNGJzfIEs4QKoSsoquPv/liuBRE635CXD1uiWuK1CdJ51SEvh+9Ev9/P7IkyjXMy8/GSF2Z+v1zP
k6FhoKSBnVq19qxa72dH5QWDVX90myB9WIZUABiS2PGOPM65wOYXqi4t12OMv17vimEfdz5k64l2
MTqnuDgLqds7uqfhzUxY/6OOeJu0XdoF1s0vfyrU4/dCb+Eu6yLFZ8Tk/QCf1N8px863jc/9xext
cQrTyH9A2QEbqs2sH2EyPrbCKk6u0CVipfRb2pnTdwyv9qome2FTFe4TebbhSaV2eBJVEcKzYncZ
Cjpzcg501HLfI05b8+9Nf4y2Q6XVT5Tc+7XZj8leo/tyl6cjy6q6vmQOtuW1RtPhoXBbE8wEldgC
uue+nRWJizax0vgvzynGsxpvOcy9mJmHH76FceGutKDST1HqzLXFNNzgyE72JFKslVWFb8JzwBPi
vaF1/DgQ6PmepYKuc12X10bnKgZnTDJmQHU9Ff2liq362JN6cSB7OL2fehhdLpyHq6unKfkIJWjU
ZLyFNIgek6H0z76a3pY9vwetPqStRf+JMONEVuVLAkB6Y7mhdSvqEJxxTUXcH3X34AmlnrlpvaXI
Oo+C1HE+7AJD4jwQT1JvS5MpuMF9hVaR82k7bnaikh8/zbHEYeA82aGAb2WDdPCrOL2rNDs7Bdip
WRdmOeRFmmgz9h8RTDKEPt59hpjotVOv259x4/0obHt8FyZUKqt2gVYM2VPsknBsmizLssgBDZBr
W0vP1nE5Fp+eU+GlijrzEU1dsi/EqBNeY5l3rFaBYjSJ8wr+47tha9ovS0CQbQLnswspriuUBU8E
mji7UC+ic4pG7y4ZqREQ0Vy+mlr7ky5l9LsSr23aEYdXIXHxiGN9UmbX7+iMyXNmhiyXc+LP8Zxq
Zz1H6zFO3fjmjNp933j9T2rHT05VBq+q1Yc1010dAhmud6sKaBbEtkNTRZS3kMDIm6+PH7SCs9Ny
CNvt3hjCEYwa7P1K16+x9yitRLx48tnI9BSpmG49Dq22cRHuGF6rnttJq+aredVgdXl1BM0z5Ee3
bqbs83G9aQgQdoIW0aEZNWAXAxgxgZlQITV61WVqXIyCU8GlUAhVxYEZHjYQ19sRT8gnCCmqKb1O
QnmlHXxWCr8jmDgV8arfOuRua7Jy9JuRkiZNljlxacgpcDMzmYmxFDd9bb3kca0fYQFNa8RH5n/s
1oMgx8ZU36pkOrGoyEBpmyekw5gABclZ7OADf1JVO90Zc4aFgLtGGZw7SeRrL2Ot7pnwq2965lJh
Sgb1RCub9Fh/05Jhvu2zDPUHrIgrwbZ/tzqh3RrMr5SkJ+2OJ8wTbIDmTRsoAmoDYNBlt3YU004a
nodl1/DH3w58IiwSAeR1XfKo8AD4Vsq9Vn2ePlPFajYGCcR7Me86UPiho1QPIRFoGM6LT3gxR0nj
8N0J4oLg0XcUbxoxWDGFJc9cEyzqnSYFJqLQvO6Fpf2Mv9c8rCxd9zJhwl+lGkYzx6IwSwEE1EXl
/HYC45pL4X7Qth7WTN3m0AvkoKLq6BpqsXaWmf2btaHc0VcLz96UHTWT7r2dU68wktQm6ELY92bz
KOe5M52F5sEOI8S03JfLriW+2qy0B9wsnyQhu/tU1mLtC3qgnKYQ/+dhavUA9Ar33srz94CjuvOk
UfxycCFtpvkGsgzZlH8r8uyxCCfUsX4o0/MyFD6zjzFIs+wwpupejYmB05g5MDIN37ulvjIucSjO
teysgyVj946QZAJuJeuxfI5ao3ock1HPsxS3MnVb6XX7tGrByA5OKLdpWz028YjxPoRjMwx+xq1V
B1k3WGg4/JHOQpl3KFhQwmkt0XCesId1B5mKaLbQIiEeL7IWUXdWtIk31qjH6Lpie19aevWKgf6g
O7Cbyyngpk8b8ORZY4d84J99LUp/xw3XEHg92P51FH0mMU7xGdBHNed7kNjNKyIasU0cN7wwG0NV
OlAzLPNhTjqAkkIyQPEZBz+E1yebuEm8Y5T67h0KDxhfbjW9uMNh6rXisgw0iGKMsmA6Y+PRq9sO
JU9TrVqnHC6EMfDgSoJiRReNOo7Lkxhxx48A8+vVk4Z8MDsz2hp9Di4ZZfl6KF2JwNkdV7hx4h+e
qb/apSie895Kttwnj33lhw9xzxXBPWwmzpvJPU33EaP6qF+4Qr/ZwnKIxjmwLIAFzTrihKVePUNp
I6mJz4BTVn8tYBrca37xCkgueg4SZ107mPn8YQy5x2n6K0m6FMdlBUBN+u+mb4V7HKT1bRnynuks
ccCXr0MRfJmd2UCYwAZYBPRUebMToQgjrsMuJOEsMjhlPIoPQdsa+AyjBNSE13xXBWb8+A60aX+M
tVpnJR8A4Ql6azprLhIlnZ7BUq1UOtEnCZylZc9RkX+O25zAkJqmmg5ugHSZOcBXVleiPQmynYxz
WRPEuDJT66cepQjQtLa66/ywp9hdU2EYwEUk8+rM5+bCBJAmXGDk7rPXdGojmKC3KzRY2b5r3EM6
9eO3PrCHJ3CDL0wJVV/+bKTOf8zYpK2i1xjF40oafvLIbTF9RHIwbKCte+s/10ZP6mtUFnPmXqjv
26GmlSmHZ3vMvQtNrbfAdKu3xtcvld7WHyTWaD1GfxAvH4ra3+8krV/S2mFvMujr2sOLVsfkbk+t
vCuM9O/gSQQRndDdI0USloQ99bW51bohyzOnW22q8zJQ4vm7VY0DGtJWM9yNP9G510RRXYTnlxe4
Gx7NiAgElp1QT6nI7oSyvdVtxHijpxLEs7ywbAVVL/uVNzX2hUdd2JOqjpDfPNRGdJ+YnUV6C3Gf
dIlt67zsK12/NVplHZwCx0JWRn8HUqgMupMRKvTZtvv1wrK1HAusHPO32zRrU4GPnBv45Tzvbzad
a5XnZWj/2fqPYy0/kBNkn42zbdqGp11QRj6HKWsoX6eLBz2O4KnllRrQz3nZ+nMQ/iruZiJ4jkh/
Dj2CvO9DoVENI6Dzwsf6XhCIfCFNW54mHcBACkrsIZ6HLBm1rQA7slmO+Z3zWY5hdPAwwFyWIe+9
s0Hg21Fv/L+Hvl7EvPA25paHOiOqHoueSOnYca7LXtCzUGAyFmx8YIzGOvHLp6gdrR1Ig/jctRle
nThraNoMMUGkKP9koojxKfudEWS0eXTEG7wznBiWLY1wmWqFXEbt5mBv5EHGaTCk/hoiVtjP7O11
2jUQ3eMmvlGietYKkp5bJx4ehcM0vtcT5g7lHb7tgJZX2G+Q9jB5ggG0Q+wJ846q40ozaFfokFE3
KfQdMORTcjUqS52ljc943uvqILkijEmuupE/TAl6nGlO3NQEaqFeN45f2vayxtOhpsy7YtNIV63f
CyqGub0Gwtsd3bYReyu3foxNKE/uvEitLUBrI1A/Lp7IuNIm9A6p3hK54U72xYkImIlQAT17Y8fT
Uc/NczVPl+te/qTpWNw4Q1ddE+HXjojVbI2Rm43UUy6imcbKWft9qMmKaxuC6AJRNR9OMREaOAN6
tBD6gF55W4tm+Yvos5+6N/RbcqbQP81fvXwLo/DoFS6bVWtiE9Yobcr8/Od4MIQwZnSiPl1SAg9l
lLz4bewZwFrt5FrLdNuGTfCKCMrn2TuNLAbBdGaypGYhwlMtrA7xmBOHJz0ZSc1dNpehRYqG84En
97K7vF33OgQQVjqwdokQzDlcAvrKKup7QzbGEUlpjDG9Y9JKz5dYZt2AGOfWfPjzQA8mPA3i3SVb
FQasBkiTtL8ZASMH8ZS6fEqoyGOoefCa2kaPr25JwpYbiplrkRcA7xmqNPHxIJA9qYchruVBF4hi
RtNFi5eKtfSFt03CPNlI2kgICpvoAb0YHB/9ljcGbWYw9A8EZd+hrW0uy14FuQgksW6cOu55DkiK
h4q4xiegB/BZGnNPvXviJDHtC35u+5IywUNhM2+SIph0WJWN+zAh4BLkg30ZENWtwhy3dpq0hJ3H
lQDWP/fREE20G/hIJPcl+rgZUfC8loH8lcWN+xhkmobuQNP3MubmGox2dhmLaER20jxXzGMeNdOM
nurhxHVf4jnm2nEcGe2NDJEGT3eQUBWS331YWhdzLkGacfjQDQX4uLkWWVOGdFWekFxMN4FLeG9Z
pvcSjA1tWU23jpWrigfyj2+UjaJXSbMcKtJASIOVGz8k1jeIwiFpnwyW3/yuoUAckxZjmJ8DwJ7v
bmFgeCv4hMxs6CQduDmQ+d5gYrCN6g4RglobGsViP9IOgUWLKZQ2ch2h/mfwMKT0QT+slmO6Wwum
6eMl6moQ2OQ+noeWkmMsgX6mtlWbxNg2YqcHMUurUnP2xLcFKNeLbl0mfvZg5sgmx9LX7jAS/B3o
7Oz9CFafju6eFXlV3DTsA0zlsSE4lvMkPaN+VOq3048Eh5A86AU8NT0t23k8gq/LYAbeGzKfhjZh
+jsbadXiahNEqmnhwaiR7mr1YFwrokcAqJYvdSW8Ddc+EfcGC/K6i4yPuEODakKcYS5VfweSCi/D
Ea6Bh9Ff2+hhnv1C6zdTUvc8Gi0HJp7Rb5Wh/zIpuD0H/vBLEHp4GZJY2xexP22dgKC6WtrvGtG2
G2X5q0HXOyRlWnddtnp87q1NgyBFh2yq0bp1et4+AtR4BVlTXIyYALcpkNxGbHc7ikD9xPL1I6F0
9S7j+O8CwfBlvKp11bPK6pJ3k7y7qBfqbIdQWDqLcp3eWcYZWMA9BifC9XqAp7SG3lMy/I4JuoqN
T2RhFvoaCUwabXyaf2c+DDhW2d3YZS1RILiOwMIdPR+7FTgU+CMCYUfJHfvq8Wzfw4hwVnmqh9eU
78CVED3rCGSe+7wid3qr/SQjt1rnVtocKztl9a6sfO+0pbGhDiKf0YXFADaQAUz2uK4j4kc8zUI9
UkX66R2IQvIq4Hw/sWQA4NXt+ABAW/lBujO0aRUHU3NvFh1IZCMfLk3x2w4RnXdkOz9On35epJfE
Ris/hISrJcYHXFCN/qPjnL3Kb7Yy8W3W0Mgf2pgkN7cex+uIaGCvOXmHmEPQmUnCQxLNl36AKrew
NO0u6I2/A5a9fVA2uAbquXSsDOvT8GJZbADCi23s+zp6Ea+6SmMjnfxHXn66M6dxF5T8BoJwVEol
D6bA5qDQkJ2peIQv3sDkIInkh0A2zNy3A2cus0fS4juo1TCLEn1IVlmbxAfse8OdNARZzjKsKJ1z
tmca2Eqmkocs7scfjcJoVNOFoP5Ud8BTMwVdlSFuh+zUJdVuMJsBsxShKyWIiN007yomhfduZw33
aa2IzFExlIWwczBpRG9WRE5wHgM0ydpXpVvZI6vHgyHKcFdWgrBKIxNoI/AMoy9bdpJGFKuipOru
QxnbTyNhaaViCUEO+HQacqBjGWq+JnmOkt6/EPdGSnMhjF9ul0FVlWK82ZQBwOW5d5jixpsqNJQS
88AC/B7TjH52e2O8UYsttjWpngCOx4sa+/zmSy564Y+feutPtLXd4iWJEwT1qoPSTnIGNoFI30HQ
eheKXpU2occSwEFXSd1qO3No+fMshwQeJqPQToPXpazw55hDAwK3lnefN1Z2XZSbvcHfmuWdB81v
KQxPgodlP36amZcduJnkdzpMJSsfySAq4cVwG0bTKEcV7Zbbc+zSGdKI090sJUJK8bfJiIeDHbc4
aydDPERDmtLBR4fWN6Px2hfiNs5srVLInzSEEMv32re2z4+aan6Gre+zEjDerYQGUg7E7xLnsdq7
YNxW0VVv7R99AK7OnsgB7lNzmyf08VelTvRoFGXfF9mebRh/ZXvuvPW1u2x9HWvq/uL0It6Dfq9P
5Qg0eKTggZR/PC1DA1vjz9ayO8a5vo6zAJpUbXZnUjdXCpcfIgNHnnJZshIld2aYIC362TWsVHDQ
HHc66AMpiHMyXupkDEsq3bKZeHNI3p+jy0tLct68JVqLHN503jd8i9LRsol5LVkDfYEY/P/j4Zfd
ag4O+RfhPVxyRZaX/yDkCbb5y5WPINVuWR+/Ll/nz8anZaseSQMNBpK4yO3l7AgtK1uH8w9dYPhf
CPyF774MebDRA1i+CKMqImD5IDHuMAjKvPuOCVuoDUZxCOefEc84jmA2XDmeoU/buCaC3u2PY6KQ
CJj6gxlJ3HUE6pyseTAHWZ+kbPC0L5v9BAz7z+ayvwywsv6+08iS+AQ21cBatGdy+Dwsv4g+24r/
/GKeAkoXGdbf33E5WAmSY7+ODTIrV0HWORvT6/g9Ok6PJWvga3fZaqyU34WpLbEEy+a/Xs8qSsIC
ncNa1RNzfFYe6vQ1aNCTtsJtfi1nAEiXEoCOVPl9IEjGJhE6IhlqdqbN/7evYUHnf+3+t7d4XykH
yxuX90BR//tt/rwsM/TAdsejv4s4zZZ8mGUzm9n89pyJsOx+DcuxkJIJpr//8p7lZRFH3Bq7aW79
t4SvWG8eTsMtPwInnNTEfwxfx3jAv1p+QMg0npWT2aj02PAkSOZPaRkmEZFy9c/uv46hZbwiE3R3
DrGh+loTiHrpJcqTI3HQkR18WC6/ryFPCKP4e+HN19jySh6Db+9Kv1ovJ/VyovsFmRerr33dCsyj
UIdkCUJoZnPeV9aBF2nU9pb9Pwela67STD6Nssex7xJ5glz4azDm+Iqv3WXL/b/f8t++bDmWz3/K
1/f7b+/DX0LLwEbOs1zry8VIdWIgfndh3+jKpZnllPth/rwao5enZetr+Ncx1bBicT1lsDgxPm0e
m3QFl/tnQpp0VtC55Ha2nNsihfpZlQYPd9XDFi+bq5zPvOW8/BqW03s5vZZjy+6y9a9jMqVM50q6
XpizQyjo/4+o81iSVEm77RNhhhbTAEJkRGpdEyzFSXDAUQ448PT/ir6DO+i2OmbdWXkiwP0Te68N
0ZaDE7giXS1q9v+dCf//CPnfn6ah/oz6YkkN8+orqf6LRnL31s6iNJPDlyPVR9H0cd2EBUofNj+k
NidusOpkXLvsWA7277LabsyG51RNJNotRFYkKDESDZz5lgHbN6JGCnYTT5U2gNiN/F155D9MUe3A
OMwvawNm0S/lnR7a9aiGnV4KN+1Q4qY1hxcz7UEeyPw8bUt7WVfGjvUi/vUKBVweFSG2CHTFHjsX
FDHzvr32Qr6L+hU50Fe5YX6dJ2AYm+dSpDlXin9OeYHlMo0iaJSuIhghkufJd7cLqtFvzO3OTmau
mw65eHTFNL+sKnzcInGLNJw1C9CVydDZrh8xeiyyuVvy+jcgTe1oNcSHl/zedgfPEtZ3MjrmU85R
H/eRtcYAqW67gC5fbnpJuqlKoqHtbroSIeyEgGVVAOMDcvWaoM1vHFw5RDuri3br97Kj0nBCOPg9
C2OWhoB271ukFokNhNqBzaYZQh+Qq15llU5/dpbv2jWds/SLS2QS4VjfbhqWW4HTemewZOsFCJPW
4eHwvTkdNN8G/ceUuNMngtnwRQG1TzJ74WHuIoIPzbpiHx9MqWl5InXB4eyEwW5Elf5xXPqnzS7A
SK6MRGgBi8yP3vItRwMfEuegTz12ibH0iZxwxL+sX9ckak6uAWWUC58hnV3HA1wRaBhXfooBmmHc
eniBai7ODSGMO6WgdRq2Mx6bqnlFDck0wcZ9wwBp7wSzs2PFnBqWnb1bQwIC8wDXA9LJRNc5R9NB
haMHvN4hpAD7eWpWfZ14s7FehOgeQmbHvWdUSV93HI++K54rWd8acqmP7RqLYIBI5s/mZWqqN79t
cxSkxa4O5xFizYpSuxQPoeE9DmJm1pUR/IC0AbjrdhuS0kBAYWtfOmFYF7eX9x7bj8NytfLytdix
Vgh9y2bGeOANJwtbzRmYYcrFsN1gzlO3re0chuFGeDuMlADRttW/6cMcaDzI3ngSrc3KLLiEPGU7
PaMIH0L9lbuNILF8pg3H2T4t1aM15QMCeaasnqGebbClwBcPeW8wvPeqU40uluHEmrZO2SZEs1Cq
Tmg3ZrqQxCv1efTJOnD96jyJYTgPnfVlupgB7I6wAd6WMi69iVVslrnJgOchdrEtxYZzH9myPxYe
jgpA+L63IqvuG+ZXq3O0nCExNQpkLN2AiuuK7IKcT7LERVfUX8taw5yOyoWag3Stadh2rh/ykyOz
JLwhAEBH9HyigOnK0rnogOj1bU2zMI/SogYL7P43RepVKT/bL7m8a9RU7LamJzXGgsLZAg3kgOlA
apQEYc3SfDSIYJ07z03cLvghb7LgWLLJvXE2nIO6/c5q1pY8KBiL10qlS1Q60ElN77CF8DhCuoy0
77OzZVUytWf5n9OE+14KwDjRh53p5ehflR7+s2JCfsR3lXgD7cRavAZEdzB0wYDUrXV3n+txwYoE
Yq9Q5TdZOHwt0+omm9N/9FiDDq5GNDkFv0XZPdSztu+zLfgSq/fJMwlVWpIwUbKtqiD7Hqf2UTRz
fitwyVxFuZPZEaDqlF1KajTyvblNKhbyyejRmk/sSIyInwAEdLGjB9wAn1me2XsQdom5BF+Wkb+o
DUAzk+19FIk992cOAn1b40W8o0m/dRUTLKUK9G+YkC23utuGdk6aAA5n6Ft3hhK4hELJGugq7ebc
djaIxEJZnxYZJ3Re8uwZwU1Hs1CuBkQeyZpLVZx/Rbe++tmCdNmJ+MaYk5e4bccKH0/tUaC26L/j
pX3ow+lS2+7vwI0YB3QLSUnqXQb/koHAP50V7z2Q86QwvFdy0/x3uN5NrJfql3T5+oZqzt2Jutpi
t5vmdHbX8mBvLVIfue82azlP3ip3/TyxPDXq7dYpec6IT5Xl8DRl3W3W++1JLj3OwKj5dfuxuPe7
8DTIZxkG0bGLzPzocONiD0sMD3mh6Gs/LcoQZ6KTCmWcNPb3G2aAJNn/5UwbYF6+CO0u6dZaWG7r
1T+MNjrL1meOKMQty7R1ZUSVhdRhUZjqdmx2y9WVgCOLa/YnZAF1CXD8ta1zPxps2XMgrDG94W+7
NhHPRdEnNZi2Qx7yjzzd4C/5idO4qBtD9VRIgRGcdP2yGt8Nnu1hQwzvBc67H476AR8SL5Yyk9ZE
EW9PcreNfz3P1KavMbllWSRqj3hRx6znw11lzd5hbpKZPjYptgAuQPPjkArtWubb1Pf7Cm7libKF
YajnAzZAUHxTBtuI0V7y1EGPba68RxNUf7QlHosE6F7SSPHvAjG3LRZ8ofOKuSrVOCW4NLGHg4MQ
jTi0CypoI6iKvTuT05qHHhLlnEyicmo7EogIYtAeHLfFxEVic8/Hdm6UsUkenmHOH3VJBKszwB53
vPMQggBQXfABYx352USaAhTkRymAgFrwT3M5PYMIlaixYlMHpN91BOmWUwIVYOZf/JMxFBMKN3qF
fUpAlFt86LrB1S/mLO6I2xiipC4tddrAVRwdRKy7QodLEsnJvMnqkmBjJko9jR4rNHiLad2Zj4PP
OTuNYRbD7aQSqpoUy8zBm71zV9pj0pbefDYZx0CURsnSdTafqNGFe5IdPtBqtQdJ/kZpcI70xvp4
3f6xP8Dd6M0oSYnufB1azlFmwlOscPW2AYAwNR9zkHQ3GDQxe3tAIeqle2U0Se3cGydSadCTSezr
Qtl4TTZ83aUMXqXp/i1/zJUI0eVnxWrRv8s4TxeDlfSus+G8up135MTASWUsNPkWucJsUFkJLOFO
V0500KuOkMDd2ASTpLydf82iv5pZrKDRCUe0cu8OdBFmguJqSQnvM0eh/ZhY+Rtb+FagDTy3Zskc
vFQkAo72A6kwYRdAS7azBjf4gJ1/w3/l+w7+ec9icddz4WR5BOR6cHfS2kf5sB3UrF+NKkzdJur3
a3bjGj9N4P1q9L4sYx2oCw3eDWbX+irycxaWTkIsB88i0mMbq3f0e/ONjpigIP+EtCfHH0bdcucD
4EyLpybLwFysVg8d+NIx6ItJY3sJlf3TFs1/YRX9hxebjGJEZCuk3cRs9lyWRz0TReWC5EW2QW4V
ga4BPYyRkrVJCLfVxmRN/EozwzJNB3L2rpbIRjdUX2vEyJeaUAbDV05GzY4YsW7XRZhlZNhFfNRl
B6oD6y1rcxIPst1Q88GUhbwNRdamw7LoOJPLywiwCPfb09ZPD2G0/S7M+o996J+iQAH9nskUa7px
O26e+Twt4Zcxajetiu1j4ZPaT86OMksglqpZC9YHX8C+qZGTJBPBN1P01xLUk85GhBF0u7PqvDgQ
paBvDGDbZeFeLPSrCX5AGSPyDHzbTqytvu2zGkFr6HKLltCFLUpiLpEL++ozO/DXss5A2OXL54yF
OBltEiko8Z5J/aJTs8bxMFkR/lFCHg92ac37XpcQAkarPoycLLEyWJJpX3zmamJ1Jty0WUMPxDYU
5cbjd6teMrd1kuAKUu9ccXYn86ypltNRZr+Yiv3ErwrIGc0SXsIaEn2tBEF1UJmLzY0bRZhN5rQO
bkj3ZSSrCap2QCK5/TYgE9hNNYQteIzgRQbjDVRMxW8EDrl2V+rzuo894P5JNdK16dw8UgUsadQj
qVwqUe4hVRg3sqKrQCrFUqweIhBo3NQsO9IwWuXluh5E7Io/sxXNxW/vsarf0TGrxzBEqsfPrNOh
n97Na4b9QFC2aQOeO5qd4dFHEsc+hzNmtqwpY4/gq2Q2kBNrLzoOs5HoSbj7+dqCKRRZJ2eiEDLV
j1Jjf6tr8bn06l/UibRgomU3wt8VExqD8aoyqVvjPzUF+R7O6I9o6pspESZ3DvK5O7cgPyqwDMlm
2nu2TBRV/Vz8LC3AbDyaQdqph/pawgeB3ttkXjgTEUZM65CXrhU6Th3JdOncu5DZ/QHJ9YG8oNTe
OOmKWg/noIwekLHuYcfeT4sbJfOqIQkT+4WIhfnJQooG6agokty7QBVq704+6SFO9tmO000oWy9p
HKy+hYWRp+3Cj16rp60YObPBQ0iEgktB6soSQulbyB2JlIUyj6KRDbF/U/VQ47sBXmTnMYkivu8e
FSib3X5TXMX2h8NrHU0f6xgWe2kWwd5cCaMyR1g9Q22QXh9dJXKstRt87Keo9s8McAHx1Wt7j0L7
TtWaKF0ZkXV67WNza3rO1XBLhoxDMuB/BvxRLPzLa+b48y0Kw/P1P/7qdc/A8DsayLVO5EBYTWhy
gYeLlkmIeNb7W10qXV65L9Es+UFI4ssAFclTO/ThQRPiV6iIDDgOHbsEUxME+ckFUhCMzUqHQUoV
LXHaGt7FJp5wWoYL7/Q7iucBMEnz2bYfXegzMNPqvWunn0qPJvZhOvvNr96eA9ktXB0CAYWW+aVb
vyB+hwx1me8HZiBT8UKBzivv2ycLeTuSEKKHi1MnEBFwHn+SOky2m+cecy+yE7qBG380H8l3Qyng
snK4Gt5az53OwUSLgTMlnbEAHFnEVXFftI/ge8zkOsfer7p86uzohA633fGsbUlGZoWv1W+jmTcE
rL4Te7Bf8olNFEq7hXAozUtTj7tyA6saXk3g0ISQ3lWxmXfASTc24GwavgYHOnY1EkVRb2/ZaJNq
UkSnpWeHUwvI20OAWpSJFy4eXuXcod+XbX+ox+GVDJFnmIoJ4CcrGa/hnusq7rceSy2sJhvXKv4Z
sV/a6MPrlzL2hyu3xkenHLbBf5H3UJpbdmD7ciP5ytk7cp/NyliPYU+CjF2Oe7bNLJxoxNaFJMkA
fBJ6P1KtbB7LY1BFbwY48J3lsjmJbIA7pd0GcTT0DxinBK18xta5P8PRvC+wL15P3g9CEf71qz8x
9lFlOgmNPM/03YQ6q0qGAB26TQYC1czHctUTZ0v2VY7Nw+rJ+xIBFoF8x4GIip2N/+kda9zFBHQx
+5H6Id/xZ0a7shOK0zkz3Alw0nqNMQId5lUELIcae4GRo0tw4dIUg/0sbfslIuVxo/rZQdq6uaJw
AJ3q8dZGchEPwfQnVLZgMmtF6jfFKxix/kGxSscicasi3FKNw/Wbl1TtATrHvglrBHb6MYPvt1uJ
NKQOK60jW7My5oHC32SpjDJDR2TXbQWWGVIR+4Y5hCnlXneE77jwwFrPYksKDAjRzq3yivDInmbH
XozVTIR/l/UZSpTw1Tasld5HMboJTQDwsI+soneO27vZTXZaNsuH2a71PS/pvb+oHzzz6qSo8nqE
IBzHDYll7jv2RhFMFQtq2uu2xbGrFN5OxTl+ouXjCMxwkzA6bPRMjlzTEDOjvfPKu08lxm00114c
yrpJ4JwZx6uu1SILKG98k68PIfmGTaet7w1oabHtzgD/FTw+oyjedEbR6sC7wCrMBUyP8Gxt3+UW
PcvRXI++1ygsUQHIeuGMqegxFy+d052ZXtVMTKrnclhfWFjnu6HQzP8EiozSiS1rLs+Gbk3iPkWV
hMgjubOm5xYxdDJGJHiTlMkAZtjVulsTlpH/mKEEMTpqgmr0wvo8t278vmyOumwfpoaekr3KU+Ht
kdgD6p/akEVmQ26VmR17J2ooYZDH6Nq/COIaIgcgScf3NyP2R0+BjN+xoYGZISv91eYU76y74Yq/
AQfFhn7e7tXqki5KtR/L0CT01gfW0BcIPd28jANf/ELFYTa6tIe+xZeybqNxxs948Rjh2CHpTkZg
3im3eZvzHNaEv/xGvmrvxKBet9L4Rx6A88j9MW/19FTy7RsIF86a73pWMjySI7ePdOU9ek7LUjiY
WCjxX9dZcE7c92r3v6ZHpYq8eyHKLXsgNn2JzaarbwDZgFyi/mlsZR6RkDdkOoSMIiubKENbJ0to
kxaDkDp19R7RO+XeVt5mwZGJB0zLALRVNn4MixfuAg+bqOrmmQin7CPbojsvqtfYm65z2djBspPC
UX4wGTylENsOnCXyLDOftNVsowzOsa31tvPRjOZ7XpQ3iJJt9NTCTkYfmkRByEYhpz3Sk3PQDURt
ht2wRwaLsh2ZYC2y6K6cCoowDxhau1THnjATnGekaww8hL2jyYosyWUNpZfFZg+XEBcrk0HvGtaV
o4WvGHrh85uJooTbDNpLVR+L7CB7oSscGiwxzHJoC4igqJg1jDmjIKdjxoJ3DD0zha4WqNWRLlhX
kuNzQKg8aBKL1AxwWJgpnDvhBOfOAq1Q1rfRSirUxlyKwNGCi2lR31Ffr7fO/CslAbekN1pppV/I
UdCxUzHKGISFeal6DWdOWtGU2L512lUwR2qblKZOK3Bymf/iS3dORS0Fg13zMyss/ndwDkibwrgT
+XDlMtIsCC8k+LVt3L3nrsuujcgsws5W0r/MnwZa6iTKRHXNuHrdHNBt5YTXNtpCFHc1Msl+gDgE
B/AgZ1LYh40xr+VPxF9m8hfwOILFvO8YKrbYOqbJ3VHvJKPeDj1uon1F60uvX7tPYTSTztM/wjOZ
drXbEIXqiP2+mOtvx24sGnuHKMfs4PnBGMuRGtl15jstq/dicPs0EuN7A8WPb6iy5+DRMPz3UIZ7
gPPj+1Z0R5oQ0mPGWl4wG57USGpsOFTJyKbiBEe45IYBz0jZD4lX0JZNLhJB9FcmU/JC6uAps1/H
pv1qF6QPAQ/n3suX/+yK0FjRFNnZ9RjKlpl5DK+kqDLfnHh2CRyUjkN4IUrB/1FrwDj8mRGXSYa6
z++Uj63NeOkqeCpNOGsUzwOr5ohqowtVYm7R9FA0mX2oQhySNbbgpbSDU2RmNzwZhAkFZSp7Xixz
qs2DAASYb8Z/lP/qs6mLlIv8MazML3+Fs7K2xZ2uD0Hkh+kG2OPGisp7sYDRgXrwr8UfmqDuesHC
TzI3o4gCDU5SVdl3Kd1/oe2oHV/IxfZq/1RChgp7B/xeSM0FM6WBvlaUh9LQ31g8/ymYuvfEcF88
Oxyhy5Rhol3j1DCwuQuRVEGV42Oibmi2o9sQNGO6uC9srMO6Zu0wRDqmAMfvUbhrStS3EVNwCZK4
d1n12OXbs3Kc6BhV6nfFhZQV0XJAC2sdKxXZhxpIXIKnH8BKvMyYhQvvqW75aze7Zhzmhg5DWfGI
Fh/EoWLa5M4k2YPAPApeImwVO1UL/+AoNox24P2JbqhoPl9ZPFlJOJIfO0ERWWv+sIKsAYB1J7gV
d1xuMjYlSZQZ25mDLd1HtYxfPNvLM3r8VNnzZezK5o4YvuMWIQIXGfuJxpfljeeZ+4C4+KPBe1Qw
T0Jt50eJ0tzz2t/AsPMUWj7U+g1pE6AzHtDlmqpZ0QJ6irLPGMfX0a31To9ZxHc39jH2bOxA410u
jfLBVP6d9uzuoHNvjvMNGIo2SMwplggY7UbOgRqq/aDXgfmI+iecomfm10wn6bIbYqbNzqzZdT4r
1OuwfsyC01qSPx14Dg6h/FkvDY7FDKOWLVYE45QIe5DzBKN3PAZF0J5QjHETFgZQ++wvoLDHzMRY
E4AHADMSS9QxL90viLyfNHHg79BHeA6BojWy1dgmpQZPsRfL2vw08JcnTQ3ny2Ufct06uYzj56sf
Bf0CoUYn4J11rMBGgYUDT5uEPB67GrtJ0iJHPlGlwqseAgggzE7Y9P3MDfsfbwbAvqF6njuehOu4
ZxwSGWTM7oeM7aDvYlqHloFyuhG3w6mC9vBK//Hdusgozbk1mBaXn+hANPhg96Oi/t2pno7A8vtL
0Rg/yvTFuUiKqpeX3g5u7J4geBi8EPAIFYVB+5MPWGjEMyPdy7TM//B+LPuRKFHLxi3k+/h1Ktju
F1iUibIJJKwZ0aFOPArRUzGAK96FCJW8cs3vGUrsgWAacRggWFKkN2HzAEpmTNGhM+z8tElIimOf
8SUTHeZLvg6WAkxTOhD9JEae87FnHbThlOy2/SaDHxyM3Vt+DVIWS5V6MHT5iNgAF2JKt6CtL3yg
0w71Z7iLmIInWOrfnYV+hjXscLBy51hJIoU9S87kwwaHAduM6Ok8BffNAf+5TvxpWsm+JTFqK/lA
dWDhqckDh52Rc7dV5V++Mc506rA9j/ZFGATE9m79VCebVZcgHAnnLGor2+t8BSeGXr1V0V6gOsH1
aDOsMP4qu83h1LfVq/Ds+VQDk21mvICsOD7xpVESsSYXbRHFOPKetak4iIKPJQrrB7PlcV98+RIK
G0djppb30A3j/8yC+hi9H9mVvnsMNt1cGhLa53phGmQH2Boa6R97RUWpJW16rcK70htw+FXme2RB
nbHq8Swdc7s3PK63FdBa6VEo52o+d7ZTHYqF87LPIATnJV+RsnwrzSoV7MqV+Abh8CfDp40xdPDY
elV2lBhN75GtA7k2yb0TkvFcw7J0lVoflU/C5Fhmd8VEwuwKPSCkwfbdXmFIjwj6JYKZfSxbrhJQ
o5dBwWb/KZKZGsZqcv8222iRS581Xw51FvjxDMzPJaF6iUYM/YRuYcYPSQCsyi3NG1Lj0V+HpRHx
/ULox3Z6E1DOpBQoLUPgiveFKOxtCMnAZePFVyBZMlarurtSoSnLs8zkSgoxZuVe+VzPyrsZ8bTt
lt7mldg2lgVTswuku9HuIkrtxXxvmECd/a56C3TRvGVzRmDnFZg9dX+dRB6/DOroIgaM9Xg/W6t+
ga2yN6L/HQ5He+ABkOR0cNISxp3JQwcGQHE5LsSBi4jwaPnej4z7bBuA82put8MYnmqsWbt88sgE
d7fD6rWwWwrZJHkmCHcE3XJYCBHdhZOqLss+d/JTP48Rs4/XepwYF7d/IBS9x6UTh2LwdFJR8QIb
L/6jiATjONY6oWytd+vSV0f68zhXnBzanNw31XR/mTHdjouzPOt+vkNy++fIebmLOhvuw4Yd1GQR
F1RyuO+wH5i8a6nVBDoOa/Z4V0QwiUDlwxDkfxw+UxzN11PcEv3JtMsEtwrYZSPkRhlUkYJWeHZN
3Z5pbEB11JjMA9GGx5Vz8ianoMHeR9D4ZsLIagcuAvQFLEeWE+5JWM2eWskwZTxihGRssypng8K6
vSTJNRzqf1Y2TpR5AREm7AvIgwXJ5zORgJeKHJnEMn+9GyqaDF1mYD7Zf1iRu2+nK+ViQIc89k5x
2UaWtYZBm+ePwPUm+6KROe4Wscz7lbQXm83IGSvCFYWxPPIaqAtUtb+5s7HejfYEmjbC9L292tH4
zx+HG8wS7+043DPZcBMzU+txtv1P2RjLrslK49BrVie0IH28qe0yb9o5GddURrUNt+Y6vbUh8xcu
wjvcMTsuvukA+xantV0fEVUXz+zrVDnbF9WqJVn12+w14oWxDrIShdU3zAkEyYdn0CA//UpdMVvG
uFPjmYI+VRXSHhLH3Sv104/LoPBOwoA1SN7j40oTtUOY+MxoYd3hcyLkskRuMTcXClDyDknt8LZ5
XzCES2Z6IpyYjZ1Is6r3i3kG/HgnPckEBrKsjGq2vbWFUPNK0QsJ9AHCxU7SnYkUxszWbSFzI5lV
++LKCoroexYMAySZk1Ev9+Zm/EYZJLy1e4dZwOtLJiAuisGFKLao24x2nU02lqIud55IiHaQN7HH
090TwvRxR7AKiIY5SOFBlG2VJ3QmnFstk1xAfmiIl62O24mhsTdg6WkmBsFrjVMcqfx5ilbiJP28
2tvBliGlAB1DcgCrJ3ZmGVydW382bjJ3hnhrML2HUkJjmQ1wxSrj5BAzdBaCJFvbHoejmQXPni3m
c96tN6UuF4ifuf8ou+uBl8OLbbEM5x6TO904xNnkrBGU8C9DCPSs1nQYUnznQ9h9mUq9bQ57IVG3
fAJFpngpdqbHjNEckbSPQlwg2px9arwTnfqDr+oXesu7zhgaTqaS8hQDG2mPSW0EOgmIvDiYg4ye
eYXRytYNm+zJPpiTustbZPDWaNSHMKBgkqzbz3nfMgFANxH3kpsN7uxAH0TiDe6aIu3W6ps4bSbf
At161wBWwyEtj4TMPvC3wQUboB+Y9OgH96ktCdwxeL0+hJrvHOkM+BNIaTSezGZt7pXkEgqI/Siz
0DuhVO3ITBoPfu9/BKEtki4MvoDq2/GwDT+jsYaxjbFjb8zgMdn/bQcc7QldCFuqLn/YxFstDe+p
2caA35rfabjOWozG/NuUqKE8N2creIqiE/FO1NoGKr2sWm5mjyop9Dr/LEZyWDP0UK722wP+myid
6hxwgFhehUv7PbF8Yposytf/B/W7QOrEqdqEzb2DjTfZJtpy4a0e1WTzNIypYT8T34k2e62/mKPn
1Jz2X6glshSneaza+bboZ0C2bMviyEOhFW4Eegf0iZzFQRp2k74IXSnc5e49vsrhXm/XjMDGPrPW
u+8tUjXdbvjysO/zr7u8kz2YEIaenSN1ne0BwGc69uYaQbdf8+lQW/rJogc4Uc5wDIeEpPYamIAm
1ys2DbJw/aqMYtWe9GTZ95Y25lvzev4MlHEi75fUlTn41azNH6GNJYM+eXz9P14XMAnZUBAQIPTl
S54WM4uZdYD2m9zxKbqO59c+Z9DhgnGSoj3Odd8htcnuJ4sGzt9MoL6zp25qZ6n2psu6DZl7LIv5
ydA6/MaR+L5CE52XRn5vs3NswJNfJ0TtY9eP981/Zr6Q/ba2x9XMUrYmP1kHHt8DcdlpH7BI9IJZ
fTptecbLvRIQZc3d0bwqewFKoXNEr5VGhB6N1bg+jtl0i632jVAo85nDCugjYWVpQBURd6vs77Xd
vrm8x8wH6nRK54xGM/QJSdZ6/K1H52Za1+zU0utZrFOZSamSBAft7PqyYGsY6n1tMZiqQXD79oYb
Cv15yVBpRyQqUonG/I2wSVC5YRfv7Ybhff1PtwjsGKIlQyTO3Wb+m+2zPROSzQIre9SAG3as9Ohd
EFExP7069hv3h8cHOnyYsp2/NxXerxYE4DO23SN51xFlEuHvXcMjDaYkNgr9WABAOfp9Xe+jPhSo
gcwmaelDb9D1EYNW1G4yVm6A28Zr972aPjdW1AjoP9HELHvypN8BonLsoI4l95SrVfrduydsCd4/
+PDdEYqr752s1tyzGvIuMIf2AhY7s1MSD0SQowOK+L+tg+Md2wV1K4P2o4zWtPN664YngnelZJFC
KMfHuNFpsIMtDOgbYc6irmv2Us7DMatRewb4gJvM+xbYA2k1mL9WirSL3ghPGYx7UHwS/qcwUX8u
5pdTomtzJjEib2UuwpDIcocl7THdYyn22YEUBxTz9Zmcl7excUYUqLHnCu+8ORGDbHs8BJt9YNR2
NOEZjUr+DDXWc9P8t9kmW+yJU71gis3hYArXvyeBgomS2XZEoBRVyqD0B2QE/XXOGGWm8IaMAqku
9yDt+2RKq5n3y5/3b2Y/L6esG3dE5PQgc1fuhmL4KIfizc+ZBs9g7tO1aPZQ/MwU6BTWIIqyyB//
IeBUiDsA+0USsZRf7gPD+M4qdtIhoR7amV5mtsb7MZJvrjc/56Yh49YwXorCkckkoDFdzdo7G+Rg
LJuXLIO2M8JSsh79cCoOxYQLloTogZJy5/hFSDhUKM4mUKlyAIxJqu3Qo3QVFdudjFMzjiLYp0bp
nQp4iMlyrSYk9tRdYYX+3sqsF4wd3ps3MxF2iiq/NF4wY7EwIN3S+bSefU9/aR5IeftueIQOo8fW
ls3iHaljlzJvv6S/KdQ3SJdL/VLZXwzHO9RjL+qqMZFFb+9HqoYi37aDNqnaXJOhW+29G7qiZ0MX
GBf5eOcx9SZT7tnJZc774Z2g9owJff+WBB0ikVmrb3QKb24xpB1DNXaZxGv0g26SvrrpnPzbFcGt
RJKJBH07K4dc4F57PzjFWblaBRWt0567sLgBeo5+9RCBDV99ns3eYJXQL1wniELvGJbyW9f1mLoo
bRhL52+CSjzN5XXkU87dzlXtdpwn568Bnsqnvf7hMXwwXSrO3Jn/m4zyusJeZsJe5geQCMUFse5B
BGaTDhaNoyjmv9Kd3821rvaObWA6na6KV4IwcfbdoyO1AJcQ3WQ4U8o2idVYToaQVBKjq/vK1J8Z
EqaJ3TWuYOd26NFBkpk7CErUxSa0IvYyJ+ESOEeR7qamYqEsoEVdbb5gpFaMOeAbUfdTzTZ17G0W
uVczhmvpmTczwTqVvmYMS4eJZ4gVq10Sq7cxiIMPyudppFf1ULqV3U8p8z+/9nLGWeFja/ZPZSG+
mwwvwKyzV4yB/ds0mt+wHbc72vqZ/iL36DNgLlFa+QSA9k+MbkKExcUUm9s8HkrlkkONyRWnRqFQ
RwzFwRTkYCjiDFF0zc+G4ezMPpshpvwfV+e1FDkTNdsnUkRJVXK37S0NNGbgRjEzMPLelfT0Z4nv
PybODTEMxJimJe3KnbmySveVjxg/wVnaDU79VbdOv6+GvL0iN697hVEDxjFnt4X+BTj/xM/+T+fr
bKuDE0dGYxvqn7Zu3ziB/3yN/eChr7pXt4x41NXjenCiu6+i4GLb+DC6HP/4sgScmB8oaik5/iA6
KUJcjBcsWVAcMIxcXDfCajD155CIyaZ3iz3l6uSCtcJHMrnfOzefnqS25NlFSdw5Q7Xu3Sj/Mrji
ZJR9yySW9FeDvK6bMwLfolIGwHkjn4MsP/mgjqqzH5t3jWB/0s14vmrM4Kiesd4gYOIeJgKDKR3F
sPtdNw2HO9F9dVgHg0qZ18HU3gkq8Z+x+I6mxRJFkG/tOMawK6Y3kAecrWZGPIc70ybRHV/D1biX
NhoFwchua0eh3FnZe5YkRLF8m9or27yw8KdziijnCgpteCyi4tWbTHpCg1vbePfQbjCDkikJO/Fl
eHGy18p8YVDpD73r09lqiW1vmP7ayYc/BXb2M4xFmwtjagHjsnVPG32cFdtJSayM8kGCqfSOl9Ah
14EA4VMzaStENnoUeavVkbxWaXJVtjjEnt/foMjBjYXovHNGphs90bqYWg8lCmQPa6KVq7Cp5Daq
NRI2jr9VGKHFd3rSXL3wHFBpPC0/HHa4gjnnCvbLXqmMWS1zNnbREa61MDD32XRIuT06frcryVmz
78h3HFDjrR+C72Vp/629Q+lZ+BIL2LjWhIkKNrw38e73w4/SA8qqG5MNLgfuqATGpRJ5DSlNSirx
Bv7cx/42PeCAaZuabMzElmsxIVdYEYwQ+CvNk2Lwb9Bp9uVcs8OfcLNS3BflBLAic68LiDPoyc46
ToMLk79xGhurugwUv4geg6bqy1fVhO/ctPlZOmW0q/yU0Yf/DA99HLmpecDa0a6LsQ23OD5te+gf
JxoLEDen9ARw2jhOlvsrykLul3iPMmSlbagq58QsnmT9dB6NAsbvsdAzRbkMhJSjyj0/OGerc2cd
xMZdjb5AV9W3GJgRhlxsWiAQCzxTtZEi4y93OFeKi/CnOyppusvr9jHlFwgf+Xqsm02ZJcY5TkB+
2F0WrglnNwSeabmYNBjwIUpeZk6+qyoiPlEzHUsXgzqsj+clgLyqK4u0iJ8P2xE3hWlPN+IT/tps
jb/TgPGs1DVXRyp4DE3zjBe2fLNVUe4nIYC19S8wRKOTkB3175S0xb745BjkXMwZqn0tgDPEfVYe
UFuYhIhBPLqtwFHXqQspn3HnBrW1LUfneXB5WLH3zuvuPbeNLW4/4Eplx6vPxtRPs70w9V0F7niO
GrbyJcFWW04kD2pyOV6bcK/3yn+98T3huCL+T/WvxrrhR37GoQyLZbpIntbQTTtOr692LQp27tTZ
uQFjSz44K8/19MW7cLW43DaoOMhCTjRJr9aotzWgFeWfugOOYP9mwy/I+mM2N86z0WofwDPeS/ZF
1N2phv055q8sH/FYlt1qqqqn2sVHF8S83JroQVHzcqYzy6YcFvkBMDh1XHbJu76LNnmvgzvjGAoU
Zbm+UtHjFOUba+GspgamXOyhap3W4tFznIoQ89jTovFkhAqTHEtEfLYsIr1I3C0SDyDC7nFiE0rH
a3fUfvia5JjoZpOCtabEbKPggm9p6rvxzFwWU3JtKCyFdjowfRisLqFW7ULgx5dMqA+XTckvHHbV
ufrxxg5bXn5cE0VIMathvfazVzw1fo7og8+sG80zfF7MDzp5Tl0SPX5jrhO8qKzSguNQlyAgVPNo
k73ljh6wgSlzFzs4ViVbBX/nwOo3BSabqKwfcVDXRzOb7g2HE0x2SUqFB9Y1htegxphgSI4Xdscc
ryhZdrHhg/XMPbJkXZqE68rIP5s5FziI2OVlxvQ6Q86osN4fOZluqfmaO+ddFP3vcGpfTexYuO8L
bMk5eLwiC2vmqPQ9zNUfK+ZS85IkOdq9/JxhN19LLZFqQ5BHc+hf++TgolNg0caHXbCZSb2XDMoO
dQ/JDY0XZuYozxV29yiJjyK38fosVM9QmwFJemWCvAH7mQ39yKkZV52z4EV/Pljdq3C0cRkERgLb
cTgYdE21z8YZ0pJVXD028Bv0suY0Tsm7GhJKumb7j92REuGdTMouKTlgNsDwyszvTxTT5mTb9T7A
GXJoOvErt2xxFYb+RV9Vx+lqxNTrtjek6+7kEgE1GlY9/pyEW9ccr1OOtkkqPdlw5hGXRIu/aVy+
JiwJT5HZqavzhYPTuRKR+E1JCKFDnatNVHNRY07ZoQT9C+ouWBvUMFf6QqtftIqiPmJUq7wbvYVs
41Ia/AqkgcEJtwaYk3UZE7xovfhNopTujd8FygN+s+bQj0aAXFgLMubh0wxiK/Wxm2ZTDoSMjKN2
iFlRXkhrTemdTBLhXM3Zcz1PNSdr9MW64vUKkuioapd4GD4hNbvsaboaKi3YcJf50F2q9DLCPjPo
eROCZDFolkZ1PSJSltQRBXgUKEV7QGSzaLbQxbY0k5PT7Ao/nN6ZOJ4Uy8BL1aEYuBgXOlwnrQMX
yp9QD6Xj+heRckRqXZkSTdRkKzGowLTDtBA4cGx1dpo5+yRvY5E0x2mOIBtQ432WA3XGPnVAQ+zd
2G0RFYyDcGfGUX31y/ef+xv/Mrm19AC6iIl4lU+9Saw9aHczwyOzpPWX5Vu6bef2gP0y2jY2HpKI
+1MCjqTMyuJaRDxxxSA43q6stazNK5fWMonMIVWIaXfWFTBbaXgAtqpT5AfjgWMDQOZ0dDelieXO
7wMiIWUcHN0lb5rr4cNxk2ld+pQkDNG0EJb3ZqJfgjTcJW1/4PIPjynqxKGsOw4vvv2Q+1V4rgVe
zjmNLyasgp3sp2/MF+jbOF1beycy8RUhsrAljtkwpjC+EbpcuZqrpzEA+SXx52/LojJ2jWHykxVz
y3GfGtHQfg1n9UdM0KgwI4X0OEK4Uc4v6aA6tODEHnEA8W50BM2aYYI+nIAvrYhmMNOeknrpfzGL
PQUp6Sof3HKVN4opABM5ZfaPyWzJ96ZbCBCxS3DH7LeBYYavHWotKAfb2zDJfVNh526Y5qmaaTjl
YpTbsx/5NDx9tYrioGJmEouojBsQ8w/w26x4e8htOqNTTg4pi7IfiR2wfl9xScI4ccz8yty9bfFo
cAt3NoWCZuLhFR/IrF215w1bntKTTelWGOjmMHvWYYwwbSYRUMQoIJuT4TVw5ZNte9wJNHn/KDEI
97FlRo/Cb2F39ab38OJWbrHFt8gUL2e5HUf/V0wvixfcyJjfcNTQZlYQfWLHSBRHZBKf76qB3cqb
cdq04JKuPx9md9h0VR0fweox6URkolT2YIQTejoRiEuXOk8Y5wTbIRMjS20dutxQWzNnaMj76RR2
pXdWwwUG0tEI5uns1vLTcl16Zo3dWDC2BymSsdFCfTOGvRXQapBE0b+KFNGuhSG5JYqNvFAb7gbv
j3PIrcggsOU3FKHszcr8O4s4O8FGvtnCHp9aF8ONaZmslWIE7TxTp+WHVz9wZUT48XvKnKxnCsQ5
YNnFpSsqDMxNqknJNtQJO8GjVNmHMmVylWP+XaicdZXowudO+w+mr2mZki3+BSbPABjxPsiKr04P
78+dUWQPLx5RmB3lKQxLLLvZTl6ASHubKndHAojNk1000VWyKoWDhCstxDvlGOp1rByx/fmDO7CY
uKgqUt4VqpupeROPZvuAtTw9VKEeOD8bsCI1NGPMG6uokdlJafSIMc5eooq+5DJUuNgdd9hafk7i
NGo0Vhi58736L3mlnNVK2W2n0lIXw6zqLaa8dp3K2mFpawMtw2npmNk1zNgPDZrrWrhoMSV2ogFx
MnKhN3rsYCpKYEepLE4smC782sFF59C32KEyTzWu2JZB/JRU6RGUvzi6oSZHLb0D7+cCOJx9afFA
76jxLbY+o/EFl8IOQ7O7Qq8mg7yUSCZhxgrG88ujw00FlRuAlRPQ+NuCQK46eEaVnd6bPHXOpIzq
g+/YpJRLg6jM8CEc6Z7c2Od5ZsX0Fxi8OUhwcWNI5aqrRvtYmBQsaj/VO49e5bOHVRrmJhtxzt/H
1gNaUmTmYexr62hVwUfVAW8ZZaqIizXVLvM9RL5gwCq55J3wRA4LC4uHYQXnj2fugtxrMCyfe57x
G3Mcm3Xi+1825pEjbdY4LeS/iUjGLqZLZB9ov0eIAoLrK16ylsC8aPEqywCvWZggzwbO0R5EsZ/t
PnnX1odBoqLIJN6FhNIId96CUecFTYPPhAGeewZ7MoSKlZ7n3zCiMNIlzPoQ7s9mWA87XmEk72rX
NXhLjEG0K6PozXPGu22vyoQGs/DeDKwNarc9BH3MDyaVBpNWEy4HmxlTr/seLrG9cklKN+3GSA8e
yOdVzQGUZE9v40uuyw3pK+q7+Z+NXPaYPs19onuDyJ9NBt6Mr65lpWub/uRf3BP/tTPkm2TR8nQ7
b2p7DJ5rdJkOa+QDbgGPLdGmhc/+SISTprkwxqVbOWdtZeQdDIIfNhllzOvSPM3jrxTlG+C35ERp
2NaBfNIL2x7M1FTckijGIxwxEa98F1xK7ubBAxV6lL4EgtYPvJOZ6xwogW4Rtfg5ByWHrMA+yVL3
B7izFtY2Vr5Wi1jaQD4/GwD3WjbVx6ayFqOILjcwRLivjv1HhJd4l1dJc6h64zhzQR5EMmAVGgpi
4bDB1V4ZiiZnhpAT9bmXIJbj0nmNDV6jOjjLYlU5+XZu/elaBqRjx7DdZ0FVnhOaEMzQ9Q4ER6aH
scJ207beqbIbGKl17qxsy1D7mNP3jgvzwWshdNK1pK8GTRtXIjAWcXVni3wttwO5uuUSFEfLggfB
5e125jUslntKQXHyD450YUuvVJraOLEgpcjogYrdYVPVyyG9Sb2dY1OMWksTWHPE/aIn5pJM6p8E
6J+XWX7nn3HSViwONGmwno2Rqcj0YnZvNu4L/IQexbO+uoyc19oaWMREFjA1HJscSqs4hyNQU2dm
Tx1nh+nDY6wLR9FcE65ouPnTsGMBSuRurK5elZ9I9fnMAh7UQRqZQfMD5qgaSi+wRB7o0jua5Jth
qyxpdS7aTSUKHze1J2BJhtbGTVNcN77bX52ODmaVu6RYCedb2tiPdUIoR7Q7R7MnQwT6ZxH8wCOi
6hdMeb/pf40/Ep9Ss4TgIgtTF+1isLY8XLiVj7vJi65Kxs2Xm+mzTN2/EeLQvV+wEbz2Ka61z5bn
HWDwDU8T/L4dtnyb1r88c9BvhFaXihedeBPCep6XWzm5jwULIdLqOa124m3iZv0meQvu28DDtk6T
29kl2L/IsKatMRSZnZPvrH74FU3xk2Mkzd41u+7M0fnTGBP8aBEPDa/GGGXgMDiALKDrV1O9lHnK
2duBfuCM3xtw5dZG14CenbyjimyixNIankvm1avt6HtazVfD5ZIzIayf8DUvXTXqWJnpRyvH9hcx
P9qgroW2k6ck+zlwcBhxUarP7kgmp0cl309RRYFxTm8ldjj+OOrCQx2f7VrSZJbBj2/JVm2SoCD/
w2Mp01TWGcNALWGKUb013yoVVts6447QOC05FCyS23jC6awo9NjFXUzdrEicvRbXvkimU62jba3q
dC+C/NXMPKBvOeUQcuxpyrQJllOeCcDJZiGUuxUN15JH7mxRGLNgo4gewabw238z89Mul9QV2aQO
9uOCwVD+zPLvb0FJ2zZzodVlZnuCqxKcknL+0008XwBPVzjwjS2FdPQhCOduuWb/LFLI0XnYi9fA
CW9m1/crIP5yXRVsDn6qjfLihuE/uk/x32YASeFmYXoxSFxZVn51pxnxv+jLXSUk4A0xSB6GxVIl
zaUl2GNtkHVdQJ5iW2bpk40W5QnHv43EndY1oJ8ND1aE09p9pzhuumb2CR9Gdpg7+TChcF9FlJ5p
bWIXE7kU0fjucRhKtFy8jivJfIfcCyCnqu2/TmT1uyILiMcb/GR+eqz6IqrPbE2uzWLxQMojBi33
/oAkYFZ7nublxWY+ulgJ/jKCZWy0xuSocYQM9Rv2pkfkqnIvfcwyMgBXC7D+ufR6SSig2zOVVvs4
mZKVFDo6BKqKto6v2UReTNmGt8Kb77Y1mkfpjL8Mx8lungWFaTArew8updiVIw6YejmDyL47zabN
g6di3pzsdWsjFog8ZQYb00vbf83wGs6ubGgBlwX00bY+DFjMn1xz8PcWFlsGG/IiI1sKtzb+xgFp
6iFkwMNiEbMfa/7oofZu/eB9tLRLJQkVPPD4NO+9sLmpMTw5gzedC2nWt58PsmMtqYye8nT/m/dm
RaX6cIg120FbBEcTs3DlBsE2HmMkS+qYLBvmg+FD/KXGY0M/+vDUAnp5NLs1s391wlVT/vcBt2qP
njtcqHCd2BZGf8fcMM+KboAiHQhyCaayGljmStra3FJTJG7taG9NDm0X36kNAqvZ1+i0xVVmz2OT
iXMXurSQhv2Lx179UGTLsG3xaDGagWBFNZY75fYQqfpg3UqsA7H7ZOEb0ZbInlXDdDT6JShQxMWG
dfPGSRz/6NpYLfRcfZgN27Y6fwacL6iUrXdl14UnrTiuOtwayMza98S+LtuGVAXekWeaBvyGi8d4
0Hk/XHL+QVtDuM+J4O6alG1/bWwNjpD06LgPqZ3eVygPsdHtiSc1e6sPWXj6c7V3cOGu4oBBM509
qh46n+nICKp1S6B8L4AFc//1KRxM7GgH921XtrxsjA/22g7x0tZRd8hG97fyMM/CvwnWZYXysLRn
kpQiIeYGb2aCeYxOhFe1zKABu6/EZePOjbA/9abG4oJhlVjlyVXUr+hRZJhJsd63AgOWjG8mm8Re
iOwcWGhgE2Zhe/mLJKdqAsZIHV60Ka0G9JxlO3yRCio5WidshV+cXZydIta+ap0Izkkz4QNdokKd
FXxkWU6omdRSbLBis8J/ues+CnhT53oqvuee1K0ACAhmwk6fsjH8jV+y4+5Ko21k5NC3cUfH40nH
Yb5pC5MtyAgvsme/eDawW0ZFcu+GOT8K35FInkYN0CQgnGEUDYgChXBl0dGTDodR+P4qG1DJKQtr
j6rB49h2DSlk+Y1LkbkKrAOaBw3PIWlsILcYs4xASRopVtSf2B9SEs0s+iB+7AZzuE7TUzqEA/Mf
huWYzQ21P+ODAuV5gQa2/EjNtWJhj7Kn07Pi1V6n4aBZ3Y8fRoaEbDZGgfNJOxvgzFjpPFoQJ90+
Z4RX6oUgWQlUztG7F3QpcfrFIptwIr5yE/ubdC6Zd+BFdquQN28t91yvmeJ3Z0SqyoLkJUsIpcI/
yF5Dyx6vSdiM++VrU6fm21DbA7nUv+xiCQBPbJkZ1sodY9qEVp/9jgS6noKzw6ERCoU34UyXTllv
A5ZW3NXss25wNoEwOpetwitsFM4Ll/BezyMAWxPDXyTqbRbZb+CYdqXyeUtMtJW3zuK76t0rKvzO
zPzq6NFpyUk7XWfZc8vdc2fbn32fpk8Ny2cywBQYNQ0NWLqnxVqVIPVtO7G3/Rji77MrGDiefPIo
x8DRwDTiUEc/GUV5CE37nAr0bYzmHFZjq1/ltErs0xpi2RB9W/n0RWL6uanj5ICIu8eCGp01m8EV
T3qAIBEvlj3z03GdJW+ZEGXqg5EHWePsREy7kytb4xJn1Yjpt38N7HHYzEPEEYnKMXJg1rGY/BQP
Y1duB2cmFdir+WE24KoLqhUZyh6zojlQTgXOsVFPoNqveSx+17yF9oFKD+McyUtgDOkha7EreQar
cPDezo5Il/uQD9XVHdvhMtnDdU6y9BCbxKamwEcb81nJkbvuzsBY2k04pQbpYn1T1fQe2B6KDmV1
rEWKW5ySASgWlmTv6GY95kJw8zzHIeS/Lpi8rc7GP5aP1cOayjenojfZHkwmLB+Lzxj8CuuGJI5p
xXvShrRmRtxX8la/ApZGCcgNwMJmuQsseE80D83rLm/pyG5D1mX0xDjLH2VAbcNq3p6mUb8DXp1x
8NrRqVcPCfa0TzxPVeMmNwYKhJMZPCaeObAL0fxQDk0JzcMmjxhu5ib7dpPEgFdfdNi+DB7SCW8y
tjPxY5HYnKe8ZbfFbTdcEIKScE4at488dLxHiPMlES4Sq4Wf3jFMAM/2Z3IeC8fAkllyM7ISCO4Q
5zjYWVjUC2fPhVB2HaOcBtRkTlDCGFv6egrWXpHVG7IsbD2Dkdef30cUvyZlcUGVjLf8dD/DuMJJ
n3KFN518lLN14/CTPuFeVHADdhWpLmR4YoOJV+K6GbgfdLF9dyKDPe7Yn03WNmeVEY5p8NmBOQMh
Yuh1J8hjtHX326E/MdAC48TEEkkuDQ5enWt42f7MsUCUlx6Xzq5ber14+qiTakioFXRWbNsxyvb9
UL8j021rbb80Q8FrEUb3bEbIbYqDoLJ9VcToIvhUsIYSqAy98Y/GIyst9nUDkamHUE2PdUWHFDd5
qhjzfWxOGEWY+i5qtoqtQ+Rr01j+pa0JLXhsj/GqZOKqbbp7pvbDde+EoXmv9eo9o2ghZ97o5+Cx
z1hX0h/0Rv0NRETVnKrJcU9R20Azkom3lrJ6bxfrIDdyaFejrPaeX/h3L2GhHwbGs2UajL4L+Epj
5dwQE9qrKvmEuLEOt/6YEuyha/LUhCq7DgmGs8wN5IPZ6gX1JH+lHYHCoJDGvcm4aDDk/x3n4mYU
VfRVzwt+JS5vbcGybgz85olkGS1txGqPsBi7e+a+TxxeH4Q5UdXONDztZnMY6CzTv3GzZTFb0E4b
K3fk3BFG4MA61YiNmsCclFLbRyDIwyFDlOF0k4Un1JcXk1PVuYmLaU9Cgb8sT4M1doNgY5V0W5hB
OLwQEXlMkdJixyTPh6yzqSbAtQm3uZ1u3Z7HiRVvicoMG1rl8nPUi2wjfaoVZcpGLSizK7XvHR79
eHziVM8ZuGuGA2nl4KIS//WhiXOLUJSJM69A/aciadMA6js3IykIAqX3vo67B682bj+fRal9AhGL
DoV1jPhCOZ5U1xPinHLCXESLcAPZ6lMmw1WlkfOiaKE+GeCKNhI81Wc2y0OlVPiWIjOShybOHHIo
/QTCQsNcUb7rNgyP3pAb2wT/gSx/oaz/masLtOXOTOidKtKrCDS2jCE/anoCz7p3kW7KATaRb3jk
y+ziYLJ93eXoXXvOOvVaR/lWFkRUjOkUCxa3kWuoB2kDDOP065/of35HjYYlZaF4805/NpFynoHz
fef2GGKf+ZuU5bBySs1hxFB467D3mRXUefOdLdN8HFlWb4g/9ccpy7/pyYgfBSzSHB/j7yoX2BAy
E1lOJN7NBqSwtioCIl1Wodin2ngwbBykRcgy0kCbgbyWdS6FysBiTC64pJTH2K2fmYeKzej0lzRt
/rQeuDCvQvq156A7tUHm7tqMHWzcpu4pvRMwZt5riCHX0SxY3Ix/sDiUWCF8b28O7rGJgJv1XhQe
oIarjsUXWxt+1YPRADU6Q1J/8qUEQBx7OakMNpyhG25pSrFWqhjTa0LAAtxYvOvsONtFRS9peGec
s7BtcpodeIgY0EeFqPdq8PontmHIG4nv4JHwnzE1dHezTJx1EXnZazqOG9Wb6UkL9r1whTlyx4Oi
BA+odp9d+jHNn6Cs5k9jN7XbVrH3yy1/3xVjTLNuJC7QPtrngUAne5LB3Mjg0ZOJ2s+Z3mCdIZYz
F38mnMS1cOH/aN4WFdvda1FpYr51ivGxsUc0Yqu8q3yRUMh8CYpTT13nNw/RvASgsPVmwaMpnOmU
Mud8eIonS97NLY0EFZBHirefPFmKm88k6Q2kmJy2Jjnn578dW+fPskmR4Tqxj1K2jJak1ta2Wgap
kMd/2Ttw3T2zPDdsSuAepjuAiw1VBVgxfhqpK8nmta/t4G4s2U+fI4wvyisO8zBCEyIfS5HB1fj5
tLKta9HEE1cO3YEM3ADiYr3SmDd3sZfw2IltH4QiZ2FTVMP659MCL627cqv2S7ZYtOGuf42D9Jlr
SaqF2fhms5fdxNQgYGzN4bIWKgWCqSNsWbbTP+ORdalRfg4M7NTKZPPOAt/NYu/VIWdxwF9b8eiY
OjoLVHdyxGNvJc43FtAvXrmMKZgKpLhogltKxcdhLM2rSzTjJnp+PLWM+TZq8XorxkapvlUnUGpT
hG0vUslLYDkVbq+6O5vAEV8sVvq7nNbh7c9XjS7JCGFxJlBYCDu1jULRMxBY4fyYCfnOY8wCgjN4
DyL/tDKLxbUN1pCu3c/Mcaw3dupbD3bZxpglJRhle8xKKz9GxMWfM9RwzKG6DFD8ZCqfZTwPZ9os
liOd39TrrmaZVHT80erWA8a44LTif/Tzy8rMq8vPB6OeIdvU0o+OoTUjqf3vL/x8X2/5D65die2P
aDLizIPY2BPP1dV/Ogr9tNWld2pxzGMuJi0Yw1G1r4nVZ8gtjbVNKytaF8PkfTJg7KvZWkWhB5Vs
Lo8cga0D6SIuiqgtd07kGW/sqTHuBGZPzxGfKiPCq5e5b0Ct3X2QlwHJrmr67FIy5KP50RI94ATo
/g4as0X7G4BqpOQY4Mzl0nIYwJt74Hc2HS98MPO+O6iERBr4yf/5vUY7GNmizGC/+7+/z4rdfA32
0N77y/f9fHNrZh/x3Hfnn2/7+X2Fhx/bgLr9/NYYy+Ah6LJtzDLif/4+fKXbkbUR7a7aPSsGjnPV
OQAflg/xT/UI1hs8XBm3N7BNMFy7r3DK5hPsShAVUwmxMI2mc9ca/VPqz/2T19gPNPpNl7IvbLyD
LGXKMo2OTk5nswid4TlPp5tXOIeRzTdln/qtY3+IzwvSTMckQIMQ2WyMPlyldMy1lI/chpGWKRUN
7sbTLOdEUHQsMS0OfqHHNlVYeJpmX3dX/X8+sDr5O7BbYYLK3/uxZoPceAR0nfjF70ROJXTbPjXJ
8GaGFo5zsFavQ93hgi9dfTUHerMG0G5rAgW8JyuTfl9ooE9O/TjVlvH084GbFEJHEZcPleNxAfXU
/uC/RMmbu3Wahp9pne4quAVv5JMA+2Om25iiLD8LHIDd72jm5Fj6F5Rc778P4/JpkbpiWORd/GJ5
98bT19//P9/389Wfz0dyHKY1VS9mRuyubybjATE95FCBJYIUiCTChcC9guPJTctPn9mKqzXDH5Np
Sup3aC+em7UXkyqHvRTer/8+83EPMRfci0kF11Zl1B5XSM3tiFkfuii/2XmxP6/4wT7nbjT962Pj
JRikd8r5R2/E5Bd7UXMdNWSnb/99ECwg6YdklxA1HLAtmg/IqmxFDnxxwCcOOzerT+MSM+nNmINw
Fsx8LH4+/v9fAySUm7xt+eafL/3fDz+/R8lZsnHy0dpUvqNeiTF2rvNqGPqZ4KM44UADg9DTIQer
hBRt29qHZT58yPALCpxM/LIDlnLNmj8g8rKHySxQ/z2yRDA6lxiCyTdIYcBaM2CZzmnwYhUIQ4Op
rFMkkUn1aC7SKk9lj3+jNnsLA0UWQpUKu4Mz4EahmvFL5njAg5L6QWqwGRJauWn8wEZW6DkntsKw
TmZPiR5H8PFYRoBJ5jF4CsPfpTtO38k40yUl/vpjPFw0f4Hhtt5z6Yfec6yoTsnnnHe13TGnQ2jZ
pL1rXoOWFoGg3hWCppjVFOsMjzTlIBNp6v8+pf3Fy7BKkldWq0Z2BOvNFDW8wfo1DEKtuQjzu+NS
uYmF6Ibvz6aErIx4o6nqcyrts9FE6WO9XFsl49whGsD2Uf7ePjkNXZzGrN1DvzxxgGQR4a8IXGhz
nyLQ7mZ1L2Qb/PGopFrnLHRubkxqOKLt8vbzYQyb+uaUOXmmbjH8YTK6pRlSHYuFJePazBccSOOK
AFGJp0i1j3WbeIcREKSlq/eO+tX3CV/nzskcIAG18VSW/OvECJKutdLqV1H4PaA0eO+p3b8Uwqyu
RUw9DvmU1ZTuXc53aCdD/mbZfbOTAxE9fK4f82wTKzce09RDwOVd/oy8a4Bd68FMiUM1pD6M27Z/
awo49TJsfmEP46xnsYU1ze5FD9VyF8ZQ3+Fi5hD1HQRJjz6cdOz9We3ByQzfvKp+LBAG1tqpQFF0
9jHwqm4LN2S4zA2pGEK+e5IbgNN9HGiBHX4rJ3inl4d+qwLcT6rH4T5SFAazcDuNLfvIjDPDrEba
ZluXEqYFlIiOf8uL/J9VN/qFWj+rmtv9xIpklXYjBR1lfrIMOk04cFYrKqT8raM+HE8aZ+n6/wZN
UsPO3C/K9YpjkjkMgo4Ds9RDj+ynRoEQUP8MFJmvun6TTpue6qCgiV6Ud/YR/X4yWtb6IslP8Fos
hlZi1fbIsjMIIxTnsPoNlC1qvfQP5YAMXSMCT0Je78kocLIbhGT/1Kn1USih7nnbxUtND2dVEFxY
LJCzcrrFZ8bT6X+xdV47bitdt30iAszhVjmr1bl9Q9jeNjNZDMVQT38G6f1tAz/OTUEM3W1LFFm1
1pxjTog98NlR7kBq/+Rj89yVCHO2kxtVn4TD31yrDPmKey00yYhsOammYytV/pCV5u69InsjJiC7
/h0oRmRXMguPPOApuae2258oyG3pUXkPwva6exZlVPrd7n3y9AJy10SG9rypmagyLMfV1kbcde/k
LUd7xEs3HWWvCXztIiz7jTevf14GI3cwlETUgzJhhzlwB9ReVtPel6POvRUj+poYNeB6RJuxymlb
H7FVW1Rjh2obGO10xFnlXvjh7lCTeQ6Kwb+GzfjvsGzWANY6NfEAtBGCtUXOR16Q9mpru7q2OmAY
g7ltsOPvpSvHa53q8YEO3Lel8R6oEJynZ5sR9SN8Z2ZU0A+chzpGfb2yFjv7vO0ahJq4+AqWoxId
18p1+uTSDL/c8paUUX5nsQyNqyPasUfXfYzQutFX7wdqATNN3DXN0zLk/72aiEWAoTbfQmkl/nt4
qhEVqaHNtvr8h/2B7NpR7NM+kzsWJCzASFpGvSu0UzoPlE+1g3A9SuiOfQbBRg0VF0W19Tt8WVqg
Clh5pX2BcFvYV9pcTJ/qr8ActyXq6gMJXkS4RVO0zTq6ajlJ1Afujc9tbunnthleprQ1MB20Aca3
0CGdCHu9ecbt5722abDBtyOBhFB0IL98A+XqyurxPmIbvegR4YlZHzcbaj/e1cXO6JDV+BXtIoGk
TqFh/aKK0vB7NeTWQQR6BxGMjDs0EKQ1x2H04lfppenA/kYk0aMT86YtWbf+RnOfcaWOuFGvuu6N
G7ry7b21zJ8Z9vJT0GrcDvOI4OIC0IljRkwnI+RnnmSRkuHaQkbk/O4VxPEOcUmkWJtMtv9DJrWx
7SfpbnXdCnea5RJDlHTufuiFzQNTa9Zt41JNlgihpilzDkuIXtIod2101KztAnpxVSFw43H/FkIZ
lKZgjSODK1aHddqm2ZVkIIAHoV3/GbS031sJcY9oZJt7F0y0S2fXAP/UX0zUPyNa6XPapbEOBR2Z
aA42wtDPJMWgHegm3nhGtj+ejXTaNEBq6aD46t1MMAY7TAD2iP68/WBFON2mNeIeFBktCAzMjVio
AJIS+AL05AKQjCwDmogUjo/kMBOnRkN61Qc9rldTw1NLj5Gus/dw54qgPQ99zdOLbESRV+HTMnR2
GD6h9sEXAa0qbqe1BtgZFRIq0RmFTmcbvWoDZ2DyEDiRhRU6SfAWAYsy+YRPIxB3ejbOExCJ4mIG
gXbMqOKszMEcvtmtBW+20K/pYPpPQ4LN2dPCF8ps9UnT6P6WuWYjdoshd0XuRfYN0kjTVK9WN6w7
zQxfi0zgzoJqPrmNfComMOrxxCoQgSV5evH3SGjhzQNfeCti5LF+Zc1c1ql5AHJVGOYSE/hVik/L
n7e1lByYxNYeXMm/Qs+mlJQb3r0emXjUUqUnmECnBh9rZtfp96jRqnUcR+O+I1N1Fym9u1W5WzMF
V92FLEgMKs6gXzu0rW+F2WxtdzI/Rwp9hzEuS+JEc/MzFbTN5srzzXUJu4sT80RYrPUpkfjtbbt5
9nhW32FU4zsOx8PgBxZtuIJ0gdRxt6AztJWJ+PA2jvaef738RfrMC1dmv1N4KTLqFZGxhxJrPLma
QWaqODo+ktVlA+4DkSxN8tTrPzLCMb5pNo0VcGiYqozxZ2zRMjZtVKwj662fSeIdwLi5n6asmq1C
OXVWZRkeuxoYdOsLwiFQZJ2wPBIa6g8NZ4/ixq2n/dMW0oxh18X0cxGnib0NyPmRknT6UDVuPA32
9HHZXA5IM/oRiJD0z/m0ZVcrm4sFSee6nLXsxxGxjiezuy+70OMXD0+sDRlQodcsLCBxtpctwbNE
5TnD3q984jnK4CQg4Bub5UiBY4V54pxeVlMW9R1JeqOja7vOCo1rXrdq72auw60PC/18MZ3LxA4P
6geMpfC0tLtkYsbnfr5hBrKmMkP2yOBC8mRvOw8BpqqtUQGMmbf+nv33h+3uqvrRXrfhpBB1GeUx
FgqVxgCnYKTg9Gnn1W3MmuJXmmlXtFrdc+2m2ENAUZ0SP1mC0WwCCUzD3Es/lHD/eTok8M6Jrux4
lgrtNZp0h4YRkimrp0iHycBseDKDV7wkgfUo5q7oBD57p2MpgFdbof1KwgeT+vbY9GvPQh/j2FF9
RojcXweiwK6tFRiEzhMZylPAX9GCrjYYqczt6LCQYJZKHxzumO6yLOzJIBlbHLJqHir0qydCk++j
GSMRarV9MrtvUcDMlx5Fr4SuFG4jlAnDaF2HWR0ezx5c3U/sr4HsB+hbHtd4nL4pc2LFIiKUBDTT
yVhaaQlG5U6NJcU4EkR7nLeXKbiDCRxfHeMxKNbvYQ5xgQkFD5QJ2mI8flOKjF3fa0mkKYuHAGzw
KFz/6CBVOGZ8G88aKrozTXOxa1pM2oMxRo+gzHdm5cMmh6e60UT/UD11p7ZGIs27kUWFsxaqmq6p
b/wD3P9Y2bn5yOvRfBArZ5zwLP7y5Ux46it6Xl7en4oQMHaeKnn0KdLixmseeVT6h7aW3ZWJZ7X3
+qpYh175yyvii23bI8FqULeUPxKuBtokrNTZK40Xy6YLkA+gVuoxuKjEgjuFx+RoliEVw54uGals
a+QuBGvNvS3iUq9RI8ZDTcAB1JvB22JjR+3FZX3xQ/vkErKyC/sOirZj5JdlgM6aoOeuzUtdqA9t
LJsN/wamgI7tHGjkvbGAN/Ztk2TrIvObN3doB8rY0QGpoHdDjcEQtK8qywxIQOz6u5+iQrPrwEiv
wuW0efh7SmPduRq0K3eHalu1IlvLNkSuYajQOVtgcenhawIDGQjRdZO+1tglX6p58B16FNoA5cMr
B+1FKQj8QgPIaVdDdEBMQHwZ+U1nK4CJk06i4DaPCa1r23Bf0ez9ZL6QeNNXHDALmy+KvnYBArNC
UAKDJinw4hwizE1oOoq4n85Y2X8Mc0mWvyKfMXCI9ZQcDARFZ0unrpR5rrcdGqt46WxxAyGW3gRq
ypeK1ArUgPQeE9Qw6OmUt0PEnl1sQ9e2dg8mISmG/K6zSrC559FsyU0X7SvS/LuVZQB7qjqNLs3U
7Lsxz+/LgWXwKNKtIs/Unuwy3UzkL40JX500H/QD82dWgGUVnpKm1hD7tgcv4lFB/Mg/FFx+DHHT
7S0R/Si6ml4DGLRNT5F8XegCuUedJqu+tuqnwUmmvdNMw5l7tAbVOvhNGQdEkC/3OE9QdE7WPzXQ
XcgCxKZ6E4XrOuq9Z5NopMBMXxRQ1Zdc4/KUEtPPOG/2YpZTIc5fDrKS2JaOUA93LNdEvI/PpLai
osi6L6xyzlXN3mBB/p2aGf3cGrGt16h04tL7jVO3Jb7E+V0q7dmIQBIr6SA3cap6h1T2aHklV71V
wP9Z/bJS07nqRXuxEmGckJc6FDfbHyK7G+SOHpZ7+TKwjM/R2s86CD/i+5359T5LAMDpyWgfigTL
Flx4nCaO073x4cttY82y0zBxt3WGTyZ1iawqNSRkkt7cLoMrNCVbzdMmgtvK8YPiA0B2qmsO7hMn
c56Iv3aenLT4TYUvOLrz1rK/M6C5EHkk4INy2nKgT4HKyMyrQe+2OVMHDQ9G1hHcU9jDE2+R6okW
a0rtl8P6/IWreZGvbsfRjH4iEXpN/ah7oypq7ZUirUZXusQHGHwByOWERPsx1YH2EqhuOkylLvfE
OwOsQDBkQ0tsAWdOyQVWDWVIooBTHGIpd775SFnzsIXg31Ia8t6zzI2pazD0CBkPZkAjetlEq1aC
10qAXQUF0lvWHWfdKUYckpAEMOHO01cG5U0fjciHUxPaU0DVh5RlCWxqLTLpbirordg1oamlAjaT
2+OHmMbSvXSxvKdmFzyszvQfDvdOamZjtNU7HUNsHQQn/jE2ZuhlxzJUVUHUihWac8Hvf2f9Pbz8
0P/3MD5ZAJSxTqU5YhlOxsfREXF37ZM+xi9qls/EkSl8OrU8dhI4YEZH9SjjiXDgDl1sU9Tl1RuT
i6e88TmtZ642sIhCTb+Iuj0bQVQ9xtxyrkbIShrzzPBBwnMJAzdLdssmfEltFdOIvyybpFNhS3T6
185xmP1rKR1BfsiURX80h5C6DaKci5GNv+vKMi/G1Jk8FSx7J0goX9EaIr9t2fl3+Hsik37CxpRd
r//vibng0kdjA6ZU6KjVNKrlqMC0Dy3KGgq3dranla19wPv53edACyc1+q8Za0TmcRrkYlp2ItDi
fVP6A2wyPZ1W2IDHa2wlxG9M3Xk5gEERa9hyyn+vCgUc+r8zAjkvmXQQXYPZ6LdKRQYIyvRlcFA7
et3ouggTE/coQ+vhMV/+c8Zy7rLZGIJ4Bh8MSWrJn5OnjDsi0H+HAmgIE01XP/w9oM+nzEsWZIYp
Ccv/+wH67/HVIXTn767lF00sLA7efIMfitpB+aKDUfar+mJEoUMDlqLPstkHHvsCHl+U/QkdmpTf
bEN04miSsmTjFN3wJQdk0KkfjJD68vxRtf6PZX8qCpcCFRFgGYqWc2oN4t8PVcWPQbTNYfl0ra7D
B1NaBZ+5WUd7cDDBCf6tdl2GFtXLlTzJo292w5/9yy5Q79pVBJ06URA7lUEqnvBeiSeXbMsbLMW1
PXaKG5bbATwtAmvXuXh6VwjM40tYJJeSFt/T3x+zHQNoaT+Vh+W3/Blqyol+3hxb3dgU3algrfuG
I2REutKulSk08g3G5FkKIPXzMVr0xhME/utyTMFTuI+ye1uO6SH/3tKQv5Zjk45oRldtvVo2B5o/
EzOiE4ZbdS7mYXlF+c/aop3MEaP+70AyoFOf1XgUnvz8qGrL3wL9sL/N6TRxp8rP0qYHJyHJ75b9
qbqHTDO/rHh6K0PDPBLFIq5agIol4RZwGGvdXRfHYoqG99Gc9j29ESqsAkVXav7I4d7pNeIf/pp7
MnrU7J4q/ReAH9CoJ0I4p8SB0EFx9wPOF6EL86th3pfYmGyzZIKt3XwJXTw7QeC/2nXo330S0fWm
4Rbo6tXeoDvzlKKr3Y4l+XZVqeonpmFY31Wj35vxuOzpcrPBAxJJ/DEhUakd0DLmnuGz01OrpoTY
POkKJbGM0ugW5RNLtCFyz+CkjGOZGO4RwAnlM6cl/1K46tQNo4Jm9b9XyVhY+xbiwGylGe4wKcxT
1qAJFcEk3xG/vQbQM5DXonEw31KFqyf1aGnOs7ZlaPgaTGQEH52wSc/QAdJzp3jGpBg7t8ih/I03
5SF29dhlGRlVa1TrB0329rPoFRz3CVJuVHnTGnXO3G8u1EXPSdWwIGNdauIbI/qwtVETHSTlYxkg
slH3J+SnNfW9PeH2iZClhmXSM1kh1xCYO+QPmqx1ACsPBEX9Xtg3+inRcSL7z06z+pJ7E+AF8JlH
peXf+sTJD2hphgtUV5Tohv7R63XwqEMWQjETBWTAw93BVXnvwyk6t3FxK8ibAO8Fhqac51qjjMWm
7FgHg9ZFRFAVLJVOFapZNIVec25H6JKrEkznriRFnovUf3J9r95LG5h7CBJy7yd0lgCWf0t89Y8K
jYfejQ11JYwhZpLpOMg7YzeCdrXmJQt6yGYb4Irlq8KDPymKCx0ocwdILQM9AmJHdTXlkbK7qL4n
C8L5lan+7oft3JrC8oyFSz/6A7VDm27uNkQUs6FSD/yL5NwjISnIC20WoqIwwcxmZfkUNYlJloAT
43mR1ppCdf1GSck+FThKV2bmijecLzccPP+UtbxLG3hnhSl7axuYCwM7WWOCGJCmGc269iENsbat
ruHUG2c9tNMnB/DuJQoc8slc3fgWYkWzMPF+zkoL8Am12sGZcT8Iajl2U+Hc5wvtfaArL+Oie5ZT
VL5PkE0LvXxrclW95vymZa/mdgPe//a0/EQ9UC3S8dQux9qy0NGvoir78+sGOdBNiWvaHvPvawaF
vibvqKnPf0yTT5k5MDmL/WNPHieF504P73XBhe4nDiEhYxjc0cWi+pgHaniXAWTwedm/nDvFLrQp
0bwsZ/3dz6toY2e8Qf/nQOH2W6i2+XXZ/+dgboA7r+rfjSoPeMd2eHWqa1zNrI9wXrMv23hvoj3S
ZnQiGFkIySs3ptGZ+0JgnSvduiQNOPp3YBpWn3R3eCz7VW8Ufw6WPJloMyXrqnA8e7X8wHKKFQCd
S6RxXXY5LdUlVpob0SfEOHv9K0UCYKxZNG5dLLmAqqPqro8STCKNvXbvJNnZInw1to13o231YziN
MFn1uj2Zjv0wUcoei3AO0KwQBruSiVdM32tlswLY2RoMX7OaDRpZA97ckD9cv2NWWeAjmevBkAGY
K4GXp5ukRdHpTz+idm7hZPSXNqyH2bPucakT59KkaF2DwDBWD51G0aGzo7nc3dif3Dnd8kk1RXlu
JWmem5JOLGJZWe48tGhoMqROKyKJJiRxZQ4XmBRGC2D6q8l/aS/Q9lESS8PXxAxY9QwUYJZNLEji
JvxhvmTe5BQmz2M1ECxhdw/ZYjPTAkv8qvonWy/jQzcIARyLNinIu+xVFp+IkqxXGbxWlFHIINQ3
udV996d+fC+aYvtHGz2rmqXWkMaQiGCVTP9ABixIVSyHjWKtcSnJRN22MWiykGgEFLmoFTy/YMnC
C1YJ2sFqxqfIby5xbxgHuyHVMq4tdIT6Mcpb4xmtnMCbSLCrGUUFEbf6F1B058WrjK2AaAsByr2H
WfnN9YgRHAJUJ8Y45A878PIHBJMVs4j+2M5Jf1YBobUYP0lcy464cgTIviDZ+uV4xo27TivDP9Vd
1O6G0QSVi9gZAx0gEDuh792NUKRLBNs9IqQGb8tbxeRqo2h4BBUOqriHSGfz7m3Qz/QP4i9pRHoR
tPdhvlHLMceHRMpkGDg/IgnWuIOxdpS6mXy2udjTTY5erQF4aKs5P4sptvb9kCXUQPvw3MyD6+f/
DkVM9o/uXvxUhhc1Zuah1Eiqpt9NAcQR9aX2tYhkzL7ZU9YlVgJ/J+KGXBKp4Mid0cbm2UtIpxtq
vHy+7Q0npHe/UyM5jZnLstsimRrFaf8lR+89LltBEmz/qBwmdcBZ3+E79h9BEeXHpEPFO5YdeW7E
naGc1AK4jpBVaWc11yltYCX0SNFbYwIORE7rNbUaglzK9qBn+GK6ef2NKon2XpWGe8vGscvqudu3
kazP2hSfsXlaB0p7KASneNuK0gBYzB/VjeKZBkaBVga/OMwa7SUaudNbYRxTbPFT5m5pD2SGwi5q
oG1ZkoDap5gVA1J3t35ep7uyHF0IciO0ubhA7RW8IaoriQwZq93HYFOlcKFItI0W3tOeWDDevSOR
SAR52OarpQquA02PoKFhugjxbh6aPBrWqY4zWjlMV4RILvo8pD2aCT1BXtYHaDUZgr6B0ZBNhHao
lpV8i4uM/9y2tJhukyQ1szvjYa+VKW+NlwE0cN1+5XhYqve5FrY3bbTVK6uedTAv1UWWfe+TSDum
pvWWQPF+ruj2QzYypZOe53lk5sdv9Mcq3Eqh+9VWck9bcC+g5dpmmN+WQXVMLRJBp1FOWyhe8kmr
Kvp+KYV1araAb1DN4zfRNsXI5BMnsL4DIeNdion2prSG8KN4wQPo3gyQ+avUNrBiGNnGTL7c6SP1
O1IL9abaKTDDA52kY6UaQgB645650dUegmjfJ7a+bnMzu4HJAcHd68d6TIodqKYL0z9U+q7YTwSZ
7GUQ/fSY6EMJQ4Pc0srcctOvdjKZTHwwDo4ZUhSbeECaTR98TxnlwOTUtuvs2EdYTgMLBUmALjci
VM6qrAAQKzb40jraWn90qhLXUp8iBcj9T81O9LNuuty2UFFB4+02AzKVddLzldPwKuzikEqZ27QF
rKVaN056MtyysM7uVeC+6WTH7qyyOCgkF4eeegU8PZT/yomR5fvebsaeVcSgXHqjusWN9OfgxHrv
0XdHDN9pxKPoAIxTkOVNxLqVWYQmm981IfAYLOxdU6E0qxsdH4kKdRCX4Taby5GDgHmHSPVTycxa
T2EOD4X3eW14pN/ZNcnLRIlCQA6P9Ey8gz3XI+0gmw4efctVWUbi7krrTM0DHff4bkWjdkLK6W1c
wn4v2mC/GToxw95spaGNcZuDeTIUGlqry41R+xS7O9J/C5RQW4JnJ40m5Zga36Y4cHbSGJrTxI3L
5e5LZIMnNxMWknXNN8nqdIE61iRcgWyKvVdnW4uZ6CWz498j5fudlwn/TEORG7I9OXN+l5AN31bT
Nr1DEn+NOBLwXLhr0cfRppeFcyx8UJ+tm5r7UrC8nhrre4Tj6LwADCbLPPLc9EATFOR7hhMrICa4
eVPSZXf7mnVTlp6D2RSjR7DN3e9u4n/r+uln7YD1Be0c5z619RjQBD0m8le7OXlCJN4mcSPyJvi8
yDpJv0aV3Urdjtc59cSLKfFCdm5GA7AbEInWdLFl4x7wDKOo6f1HTVbfKS7CZlf7RXoYcwLj4cYQ
K8FNqtMizIDmWZoiftbsEH66hG1uGhaxaKb/0lRJ/VFjmloPMkLzY1japUryr0F6tCh07+4nKIZb
0uhvtWyRjGoa0WF8s9Z155c3L+nATQmPGgeOsjih/oMuk85tXGBLLMytqbE6CwiS5W6ML7DPiUIp
UMbQ51SefKcqThu67GPIQt2xd6z4I08sccEBSHCGxpPe712HHB/Se5pIn5UTquI7SXOwkv1wQFCI
DSb1+psHvYVOhfN9SIQ61yDaIXg+2dF0kkWDms82fRDYL6EBVYmIKtI1I5BBxhBexsrnHqNE/2EV
s+VFy4dzOGUAfYzeP7bxVwbMyYRqi5zTbUCO688DMq00523VRY7mzqG6hSsXtURrhpdB8fgm9PyI
JtzEjEBUN0qWTIKrh1vdksIdIsQ3cAyImQhMtGdsAfpMi2vqEcMhZd5A72rWLporWmjgHlDLlScr
Gdd5C+fMiFCQ1IrW+ZRQNejUxZuy57AiPsiBQrdu7PQjsF6Q3eXb3hpKUHOJc4aHHpzaRL+C28/2
JS3q++ClvMtWQ3GtjyzIyH1eUpEmxtCps3Brm/FTZ9bad/q1VzMpuw/wLhkQRQcDBgV0OluA5huL
uwdIIVcHL0JyBazabedn+yDiw+OR9I6pNQS2RAO+K5u95vZ3s1PaSRP+Xg9EsCmrnO4Sc4BVPABy
qLSYjrhAKNolofaW6SJcjyDDnzvTMIhRwtfrC8fZt0QrK0IYVqGANZy5zPVhF6Mzcrrftq3hfm3i
nuAjY1toPt6nCMVsHSOw1tWJAgMUu6qRTPp86J0GhhYNgvtXmhtnbuv2S4aDAv9wuJl085poDqiF
QNG3b2lAGG0BYCf8XduAaWVqv2q1S07gMNbvtR7iiuz9F0LyuPGPWwePwQuxu/1TQO+jzvLuRTdb
yYQI7Lc1L/+LwCn2cEAhGRxTJyNttNBo/dT5WvNSfefnvXoIRQpkVscsvoDJPQD5lPcYql3TYBRV
rtMdrN4Zn5VWGQR5XqGt0VX0MhD/s9JsvRxk1uttIzMc16ERNRehjXAkwePR8DIopSPTqvUvmVTD
hV+MUuA3zJCYduWvlFqGRTtzR2PAWhMUjlh0tH8J0jBXvUz9Fe9J8yi8Mt7pPfR13w2ePO4/70MT
IxoI0P1oVvLe9Zm68BDqVstmpaU4KCIf+TqBPFZJlIXbDPXdj/vgTBX8HLfFeABDWiCccdVb1Frh
QWL0XqsmUm+tQwPW0Ulx777ieVKekB6ddB1UjZLqu6JWT+l2brwTcJMU4fSqkDOBuiqB11/FEKEa
QjZu2tFvlk0UhVgPHrwSn+0YmOUa4A8ZDhiuSFEoo2cd6G83pMatSAn8maDKQGxq0dpnHhKKhul9
knp3I0SColC9HIjj7e+J0qh09EbzOdHAJXas/o0Ne92OXvcT5oGBE08NL1nit7vE9Um166JwTx1f
rPhu9Y/SJ1iTZsd3kfpPtLBdprHjc2zV3osms/ws/hhXY++bjBCzBfH4ZoYG6HGC5Le1VUxfOJJW
evIaW3F1Q6IMNx9hkLnNYdSOsUn0Nk7svZ/yDKI6b6zULFiRqI3DiORLfJrgisTNyJrfiV+5+3w0
AAxPLgGmjfcS5PUn8Ij8mmH1fvHtPN3VJRbn5eBQaEQZafZ9OT+m6L4rdMKhqNgHF7+RI4o+KTd2
WqJcn/d1aFhgfc7b9A+DS5BK/MG1+3M5+nf/8opqLydPqjYuBuzt/37J8koznXwHugG1pRWVwCX+
NwT/vVr2+WGJWGd5qZH31NpgcP/PKbppFSRXi39/i2k45CzTXCSVDppRFYqXFNfvhqwJy6YBmvg7
k1yMPyptRAPuTgGn2ozO1FzMmsUrxTX6K2H4TxEwMVyBdPaPpShfWmFQYBW5d7UhIWx5oMlXUyK0
AHrZ/bAAzhgIFaIVODfqayL9GSsDQDi1VUpcQ7bterQ5aZwXxzqkoNuMgSIoBdSkhTj2jcQS4lzc
dvzZmsbmz29qY/2QiUmDeUnOZO50yasnLAoHrPiuNQ/4Y5E7zUErko4MZ43uTDg07y1cxBVfW/Of
XM7VTZt/k0eCO/OD4BueNRzy0GiuvgddbCphvMJPvY1m6B803XXPXiN+sV50UU2pYSV7L/iwVPqD
JRJVVtc6FxpGkBDj4aoaHP2ybNIWmb0xlboum05cfKNwDb3crhtc9PBwJr7KG5Bxxg/T/oeQdCIF
mu8dNqmN0LofTPshasKrwgsQHYvaDtZpgU69b/P3lo/j0ZfFcdmKRNvdqfa8LVux2ZWIcyL6gFnI
sszTkz0rE64w8VZizj/ZpIThPkLnbDT1CywLGNHtWYoo+4Y5k4uvh3PKbHBjGIAmAI+LZ9n67dmq
7B+tCsmAz46icbuV7jj+8xipuYsM2DOn9v+QfZGs8UF8FmklIaRj3oHrB2Mfo852xE7Bt8wf9+Pg
c+HKynpwn/0VuJZ5sgSpoOvQlvuYysptORiFdf5Q4XbZWAZhfKV0VNaq8/S3qG/kKsEh7rn9wS8d
FgShm+wkqJRX2B3UwcJOHAEZlq9VQyHJNHWQlfPRMXTqW9yDKZi3ll0lNT+TZXw6RAO0gZzKUu1h
bflvAJBKUSNMDjXpd6sB/+41jyFKh1QqqNM+9UGLsYnm5JpcCnm3/htcmzRnxOrp1h1MSS2T7u5y
lAgFpkV25m3/7lteKUI6yWehRLecZzfjLp9preEiaI0sDY6YK7dmHtp/vDEqLbMdkX5Ef44aN7Ae
i9zZBR+8OGX+7IN+fvV7RL3LPrrSIUthmTY4sWlRpRFBEoZAapdSnJWUad/QE+cP3QwOChXxWzt1
zjOEAxh5HPPzdnhNkN7Nh7DcyjcquaOVqtdlj8dHZKXz5TEfqqgvFd5YPZZjbhfcMzhNdyrRGupM
b9yGZaBfyKSEgRZ0zIrmTSpa70GQzr0lYwOwxrqQ9lPcF3NJ59bF3QrGr1qG9XHZ5U7ShlHYEuDb
9kj8lpP/7FR0SzehjitiOdMxSnVNFBXeNDPvlka4FKR+EiaEY9zdfl7omjQSKLroGMyciu3lUCXN
vZm2LZhz78sITEJvvPrhpgSFKsAIxYCcc9nlu31/g1WzXbZSvIuoRYV9q1DgN+Mg7kmSd5/1pSSQ
aINaBFpxETeYjrj2fdV90tDeYkT0z01j9g/7bgyZOIxDievA17OP3Gbxyf+GrGCKQ6sK0kGR43vq
4lynt+fFu77RQ0RERDO5EZmDgW7g68jM6CnRuOmbpY1qFW1gMIbN0WLiDHiNKnQg+pOqHC5tq02P
9jTnTgbJd0le0GGEs4YSS6B2pZBPYiFWKBUxle7Lk8dkLCtcbY+oFVYTTuS2eeqw0vodb7Tftf66
bfMe8BTpryYxYJTRjY0jS7GPSBCDK8kjiAbcNRWJdsqzEvyl2x5KI0Oxo17IKvhCZFLvS8mTsazs
8VZjN9lUE6aqybZAxmuEfJLTFKVZ82gt9BuVwVy46exrMZSfdMLxpSAxIkA2h3mt/ypKG/apTcLD
WOpEGzgFQbpV71w0v/gqCxu4fNgMG9i97Qbt60qMlCdaY0RLMzI/9kabe06XWcda5PpdhOSUx2QH
TX6yFrrVs1Sf+mfa8IcJqZzm6E9IQRpCuUOQ3wJ1EVFBqHlG/iqyXg8mhlaTmcPFMKDd/Yia/p8G
H8ahpDuym6xxG8hhurXlY+wQ/Mclqlu9Ta6Ji5Le1ueeXeWhnfdtoPUOqZpBL9098YBkNc66I3pA
T/D9GiItnOe5QFOaFv3MyFzVZF3hDQrFzalkugkIyOgGnpbaQDlB4upfScMZbqondLtp8odVOa9+
1ZqPIIvUNuxK/CJmCyEa/fi6KfFHkudG0dZ75cLZp91wMxskQqy3kMj4BNINxu8ZNXiI9QhVq9Bp
vw/Z3q28b3gP8k3vqWNW/UItB/8pM6yXMixPSU2bfhlY6IfQDbv5kxbyTDsasrD1PB20NHI2lpbA
6LCit4EJ/NGR9avHadsg672D1hpvdUow8yhK/6Lc6ZeRayzXphDvVfpqG0ybWRx8L4IGNQJZ4egv
hJwV3VAWgaD51DBFHaRrIsz0LRQa+opMBEY3QOg6tOowJeraDgRqoxb4/f8YO7MlR7U0S7/Ksbhu
qjYzlFWmWWueXIPP7jeYe4QH88xmevr+IE5lnMyqbusbTEhIQhKCvf9/rW/RwjWRBA20ySm44a/n
IqpTtuj0aO16VDHMMQ2Ovq18SL8cjui+9bMDPI4yV5gSFBMlOy8EmEU9Vlx6yDNLtyPrdiQ5yOEq
fTGVrNzmmfppaO2A6z0ChN9Bl04Te0UO2tPYBcW+0kJ542joT2NhnT0ocdciH77LsfyU2ZPGReI4
L1rPefNH+1MYxQPqA9BtYRkvG70Tm6Ctc2wBwXMaRHe21cPUJwZhFYJaWtCJmfI2u6PlOynkA6xV
AXM/vcbOQmDkn4sxE+MirgN11SlUa2n08WeKxgBFgmYvhNbcyXFKxiDKjRC5nmx23F7uaBNY266Z
kSwxJwO1djry5K16YRJNBlCzxkJAbM4hGv2RaQFq04hqGsMlroDYCwJ0rNRPwFRiNn9KDR3itJe+
2CGl1dyg/ZNit9hjto52SHMcJmyczahSxtckJAJBqjiDXGg/dJrtJUEokFmAdPeRtel9yTlLEfnG
x6N66iriAbJKO+Ql7S/f0O+Cpg53HlcWoMZ45pqQ7GuAnsBnz/mrj0/hZDsA+gonfux0Wyxh3t8H
gwzWLT8BHqsV0ZQj2GuaAxQWSbU2W5rQQzXiZ+zDA8XlYllEHTOH2nx2QSm+B8XwNFCmW2ma/+hN
QmwQb4SCuKMAA4PzciVKsL9KFdFH1jrQiVX8LAj8DSTf7oClKLSvRCFtDEFIjW4WewouzWOqIxOq
ooxYxTFELO1imRfQvAMV55/UiwaWSn0UlsLM35uTVcEFy8bgsp0BkWS0fS/H4EuXarCPCvullNmF
guEyA/1zRS5LbJjUVXIh/ADac4olFIaq0LJ4nyeEdVikde1VoqYZgxIkFXnFq80lHyPJq4aDzyD/
wWkB1Jax3ZII2omzmBb1eMd1OZ1YPBE4Mw1Rpkpld9AFhfzAWoxw5o6gKo4W5K81EzcysAEUH8Yp
jM+z7SWtAK6DnEcgButAleQH15bD3OPoyVdadn1Xwcm1VWxXuFMyiZNMpCgvQswovahphHkNtOIJ
MNQXtD1TnczWgIb8FXbUKosU8xQgy9l4SvylGCRriCGFrUs4EhTlYAVU4nEs0i8+m3mwXPfRbygN
+DnOfFqczjkuoUnnpmSsF1vWq2X0EM7UH7mu4niS/kqJmmRjlZxzSUTZZkQ5A8ocqagadFXbCtFO
p/fOcV6koXvqLLs+8aeHG4UR6BCl6lORaPnZTbmKdTWRBd2g7NqqfLUj774IxRpBIP1qxnloHHIs
WVgo7J5kRBVI9eQGbReRO4YHLp3FepJFb1C9108IBdONGrXwTmHFPyR1EC0py9h4w2CPthiyOc5y
jFCVJO3HbMDf0cqp7QPQFwJpHF2gf29+doTD8l3nCiMQneMNZvIhqahT4s+U2xJJ2mXqSzEsW3Xe
gShh2uLY+5JimnPWIZg0HeX9oFImH/J0R2NwLR1rXGtVtFOxA1P+gpVmWcSeGC4DY82m6thA7Q09
DyS8+mYEgNWdqGA8kTJbzO45yKwfZK6SXhziRm3MgijyEmiebvHVi4JZWGMxJDUQZ3wUTvFoxUDd
cZIuAswJ39Ugwo7V5R+41QS9my6+DRA1FvxJOxhwLOZbCfHBaHnbB2QH49Iqo46vqxcH14a3a37a
VWYeW1MYR6oyH4aJU5PZ+M/GpA1VqPoORoa7gLvR4jELfgptNIhmkQPAbdM8IqfxFuBcmJhWAHay
GU8t4T95ZM9RZHfXHNzFTbWgBJUp4kidk008aneycFQ8HAgRWnLMthmWASGAGrY9s2BjeMmN6KGM
4+mrRCOUtFp8aCIJ4whECIU7deD4LPEKllC5SKZaxoFunJouaY9piY5KJln+rif51aDNvqcG4K89
gCXHeUF1NTxGbh3tyPG9BpTWHrAb5g9Z0Cwr7Na3eQ1yNBZaSETredXkKKRQpZmbNNL7Y+I2/TGe
bmGohNLWhRcriD7Jn/c3GsMqhDbjPuinUOPI1BZWSbmSfwG9W4sZQS99GCu0X8HdQARdhKglmJ8P
1XN3khxcz8Sf2fdxMRHtleq5BUR/wafyNG8CEjI91FTnFmViP9ijeejgG14NyuknU9Znry7v0sFR
b7XoD8Au8Z1nvnxLXI9TNn2UME+rYxoUtB+n+81CofEOoehCGf8h6emQN5pdrkMp0boK1bz6TWle
FUJH1Cp704ctcKThhVK8cUdECF68onK2uUR7kyfEZ0ca7cOw0RSMsVV8sWxq2vjLiDnt0kumOeM5
DVv/0XBpH1hx52wE/7QEOJ1dC+iEzSDPGE6Irqm69hOCJMDiuqPiZvcE+5E04w22uoNV9sPNo/Gu
d8b3TJjGYzSNTyvK02Ht+i1SNwJR7Vi5FhXZn6kOvtJR+Jek7RBs3MZEL5ZFj33h4pBOymav9Xb4
SH8q3BVq6S7nRw3Xsy4Sddr8YJW24ePAiN1laneG3VPQNTUc/h/dVSLC+rJIl4gEVTehAL2gUv0A
+99Y+gGtvdoOH3ShVytlCEgiyYeHlFM2oJRE7FtXkutChhcMySdQYPWd7hBISV0/hvVCp6eAPrNo
HJcOLfS/lo4ZSHdjPUTfx8HnuuRa2g/yGjMG3j/sAZVQEMYnjVr+PilJ2RgtYJl21tLUBV5/wrx2
GxsT1JUkttvVGZIZ1V3h9ZwD++LqqYazweqsLdwIjAkx6cRrKR0W3aK/60yiZeZV6WZEMNgYhGzp
uAt4UO4ttjCeoH+N8W8TXVy61Kj9RFc/EIQSVo2axhW0VEzdf2Z2QLNVw6qMV8M8SczIa8pS/kuc
Rc+FmhVfiU2un35RAVUg5bDDiz7B9+ZbFG9wVEGb3P6+r9QZPmZVdd8RNklsuOoD2mj1lzqHzNWG
r/SzuhPSHgV0Mqvt6IRrugc6KhRW9aw7F1GT34+pIW59qN6STH23fbfDkAqyBrEuAXJ95tyKDovK
tFYbXnE0+xxnUFUc1ByP96KgZXOAYqhRnfqXe91GI8dn3qA2nOIwP/7fNqWcgX3hL1sF7A/Set5h
vlNV6zbf/V7/y6toYspMltnu98vPT/n1vHn35q3nhzNViKn0+187golN/rl31fQZkFbyvv/6/F97
N2/g91Idl/PN8fdr/+Vb+HVzfsdfLz6/2a9XIKSCJ8+v/pebv/fmL+/+6wNycZLH33v/6/F5/S+f
7tdr/36Vv3y581a/dmPe5Xn9L+8y3/nr+b/2Owqn0SYdtGWLm4ZAdiqRh3bQkV8EY98cqqY38O8z
U4OUqpxzN28A1/GAj0wK5djAzXl9fgQSp8IZy1gqSU9GN5jsDd1WMjocpdvy5wvJca4JJ/bpzMWO
fcUs+KWTPLDFowopGFPdu8WxvJhQ+qHm7VEeGGsoXXiq9SC9Rx1zihx8OfpIVnlkBDuriUmH1yyG
WGbwQ7NUoNVqEm60kUYbOu21hMZxoDdnAOcxrUMWBIT6UQ9d6jbwtlFDtZBZZrlO65ekdOg/M1E5
TMnbiKpORZagZ6lSVDAmYA/LxFQ2+E+Jkdm4YrDvMUBc22HIWFdhUNwtzToFwJ754WbSKKCawQEq
9rhAn83REcxlCnNRIegoUzO7qlHWr0gduvS129/5pTQvfnbDMaGtSYWGkiD1amumbgBuGjxPXDEw
U0PNpM0NsNUx6WdWlqZv1bLDcWe0yS6qM0xnDnVsziu0/8N63aneiOgJEn5XZcBQX7iGi4NuEgEk
iuFCsMKLqZSCYbXIdsSX+YSKPPpmW600Yd/piTmue2bar16onon88Ps82I940ikmKfgY1fLLbCTT
A6MqHwMHlC3CcdMP9R36lHTpoMADLECShV78zJNgHRh+sFcTxBTO6Iy7xvWvJNwxzkxRsMgfmlqC
Au30rUJ9aBWHbb+rY0qpTgIMwtaCfO93JO1gPorWeWu85X6CsRN14xNi5hcRDEtfpPl3A4Tp0sG3
R7QEp9uyr8wHv/uBgc9fNaY9bIwaCVtHnmrpQpOE/EvrDmxmFAXFrtKjbN0xYGGS6S5kCbusUrNn
FD9QIjXth6+GIILrFuqbEX2kQc33Rsj2Im+zd/R5+8JHBevaRrQsM8dawhIFjTiqP9gmP6a189A0
QcuxJKJlJ/x8LZIYySHw6jwD5it1ClMjzdAlTs5qDWwXzfcdiUQX6WckdRVpt8yiCJCAD9Z9TPJ9
TTzcTgV/fMwYE1guwWsYgbmMhsq2yKtoMrozUXM9gJYl8D5dIovqjH3E9xpONII+tQmfUAF9l+Qn
SVLlFuEUi6chHMeTjXZPI6ZscMYOVVjrLyPIvodaQ9dvupI5GT6HuImy+zHsHVJLCUDqeuUVCicy
tMKgejL4O9nnWDhb2sdkFgFE8k8gRxjV4WKrUGvQUCiVbclPduVrVE9xZew7Oyt2CKOJlq4rUtvi
9kVaNuAxbyeC3D5nAfNDapA0t0q9OkZmtq9r+WiC11lrGbkzfp6c6UsSOK28ZFovV4myTZUArS12
d4yeYnzwYePwgj+NUP1guBI/EP1grCW1t6mLZh0HGkJlh/xFCFdupAwm1vjR55wXSiehfRvYT7Gj
bvEjO7fOlPZTltZrPeWLaCuYVeCEHyTS17NJ4g8mqfyiopReUr4EgtxR0C+qoFxLtd6ntmLeHD+U
uMpRnCDCWOEnpGxjyW5Hrh+R4lWDUKYjHDEvPwbOnFRBSROHpxgsSKTJtzrz52VhKALCHi+KYCDM
ZPEy4MvHRw/PIG+1d2oS9tVuaZikyrGgq3/D0exJOEKDAHKojuZZlhaooL46t3JKQOUAJo7M+KFw
8k7L6sTxaBPBMlEMw2crldG96LAUW1bnbJUSC7NH/Xarxe2FE7v4FB2ky5zikk7U4FpvLA2lHlMp
popfjnBwCww2zD7GYwRLJlfc8WDEVZmu9Fz7Upg+LhCJ23VLGyDWXhF/m1RqntR8ohcqdLsHGDOF
/eQL2ghA92DylhxtVrGyW5+/IOUlZUziS497sqICc8lVjjTXqMUSnmBIRP1TZWobAad1G9FbtJVe
R2GnQ5gPYBg5vnYmPkTfefUubQkFVFPry7e4upg2XYSyiOQKwiHTBxWAaH/W69pYW0EoKZsXr1xn
DDKTG2ODq5SMYXTPOkRDT1MTLjBL36L43yAVQBnjAOz0AEFZzVvoEMEJHXqDltFZBlq88ZqxXNpN
/eYhWqV/QY+1H5f49JV7UXC+DUhachAzmAH/ssAH7Y9GrFmYjL4PvlmXh7jnbFZrGEighTpFVRx1
+Bx+HfWIR3ISvfBqUY2sz4VqojjVKfQB2IdJ5AMgjkKXK4Fh0urQuyMXW/xsWdvtST9S0ezhWqUm
FCyN0LEPSh7mu6qqn+kVI4sE18q/LU/2Qv4s4CVPdlbfCR4DgzEC8Zrkmjq5Ss6BB8GhL9Z1XWgn
i9qE7pOdwjSJGURTZqfGN95tnFHCkWQERzXMtih7hi1pLhjA7NE1d3zG4M4FZHtkIE7gGsEMK5jO
DkprnecAqouHFCpvVT8I8hh2DhwLDg3OLBYT1YVrYjlClkEkFxCFSWNit1m+7BQ8gj1TSMRatX5M
RnKOXHFJ0Ce+TvkxKNLpEUPTeob/h4aabDss/enBTPOjqkXyvpfuCU2TfnQNQvwAHA7EM5DkGaGO
dWL6GUFH8mNrSf841jGGzASPIy7mi54GoJebLF14aU/UG7IPMEEAm+jJr3o68evXobejJT4JMGix
fhdCRt+lUnk3ENzy95oMplVMac1bq0WFE2zSTQ4RBjsHB7xa+dtMAVjVhlPS0hic4zg6QRgOrnSl
p6jtAXuU1Wg7hgAVVuy8vyLbGY8y00+aZzMPttX7pgeFZ/AnWrcYMkbJn7to9HfwwlDzGKEXMeDu
xoiodj5rJFHtKKV4CIIzciASYGZd7d51VK4iH/Evl9yjEnfG1ov5fwQy9c9xoIEBFvnOdslQxuxz
LAICBiMUuhwiMX7WcBf6Tn3gOICMd9E4s28aI8PoRxn+aLVw0oAU07KLa1RWBFE3hfYBt6rdIliu
6Wzu84+hd93XKg5/khheLgXCzEXcAS5kjlcfa0Eurk3Npqs6uiu5sQOrJk92WnWbalB/+G7mHGAN
I9VM5DqFy3VSIgx6HATxmsYK//amJJ5lErhzBDEgdaCddlBJCGauiOlufmoh8sheCIDIaMud6uph
R20yzOFdc3VNX9yrEDH2AiQDAZFcgXwSkDxZlOgVrZ0qYeswfSM/unchd7F5XbyErVOfB730Tq5a
LvwM5vpooatO1DGAHKpYt1pDeGhUdBmxHFm3eQGHUtkYJmLZLiFxNk7MW6h35q2kTouisYg3UemY
t18PWP73hHF8YaQZ7QJcbArNOtHbe08wTc6Eo5zo362wYK3K1o8/wv4HLsrHAW/Nc6ejjHW0rCUd
Ty1XtaoQxlhHzdLxne4AczXbJF+Wx7jF0E2xzioLQbEY3lGUlk98Jf6VsdVdrJJlITl9kzxA7bBp
vGRVFcWXIku50p1uHerNelREsm9rFwq6BUBXNyP3TIqGtUeurcIc0lCxY2E1CXrDJlq2Z5docibu
8iyiSkJwpGXhDNYaQSTNKpWMXK8tjxXhE/tMugm9Up3BWBuchiCmba239W6Wl+DAkUjC6T4PKRJO
hNfypNHJ4JDzviTUGC4wdsn8kwXGwWSFxnMxQA+jSVg0hxJtPHgad8dBG+9MBW23AStibcWlRMts
vQk2sLUMhUjw8O2Pf//7f/779/4//K/8mieDn2f13/+T9e95MVShT7vln1f/fv5om69yfs4/tvmX
TbZf+fkj/ar/nxutHv734x8/8+qPu4fN479uOe3RP16dPfhzD1cfzcc/rUyeyWa4ya9quP8ixLyZ
94TPMm35//vgH1/zqzwOxdffvn38gNwwN+DC7823Px/a//jbN02oqpi/rl/f1vQOfz48fdi/fbv7
yMIm//z4H5709VE3f/umOM6/Yd4iEcZWdYeF43z7o/uaH1KF9m+COYJu0ik1UdtY3/5gJNoEf/tm
CR7BOWALzWHYY7rGtz9wX0wPGdMLOrwQ01eWtvntvz7/P/2Wv3/bPzKZXnO0ujUfiOPs2x/Frx99
+oTgVQin1S1X1cGa2pqj2zz+/eMeTxrbq/9L74ww9gvdOplw31eimvpLjLoPXqOhoTVH4iAWmM+h
Qh0l/sBDCITpwGn0z0U23RrRuEF0S55/308uXRvgvJ83z4Kr6ybdPlHK7IBgOz1YTdXs7fRJjB/8
WfoKgbBPdFm2Aex2aRs9XWdKjtjMDg5eTXgPhfRlMxm1knJnoFhYqg763Eogmc79uqOyOWokkVoA
PhupblpVe8W8Cat8nHTUUVjkZIglP0RR6RhsveBoGWjxRogLddxy3vIoByqMtPbE+dD1KJGy2yFJ
fEGW3yuK4W99ouNIdCoAkA0+NYR/LEIGKb9WNboGSC2Gvli2EbGZrfrS9jDs6ZwSpDTUkJEcrfOX
6VBQg5TtgTdtD/OtcVpVpA2KqGkUZiyifSeGODgOicUCzRWppmYxaBTFJDkYQljFWlphtCglkZws
dtH03c5f8Hwrr8P/tjrfF0+/33xrXvxPT4vMHPsBAjByUTBjJNOiZhDOIBlsMekmFVUWnCTJApHB
R5WKkVo1hZJ5wzg32fofq0a2wrPrH36/0jAQHbMseeo+kDcGZjnNjazgPA9XfGEOxGvN6/Ot34ux
7EgxpNXjQXk6/F70Q9z831cb9jdoOcva0+vOb/Z7Mb/N79WxhpGf5STtzBvHiV4KlOTs37ww5v37
vT5vNO+fFpoUcQThPKOTHIUUJDFgkV1oZkzZnpjsuBLyQJQGzrPp1u/FfF8juyc1bcKNkltkzoQa
X0NoxyxpBU6ZJ9Md82PatF6nDhYDvGzM+OwBZlQ8HiCr3XQPFxwNCo0Us0Wmlntq4PZTIrL7RjGW
QxSJazCin6SPQNq9JHRcN3BUeTZmJRdAzSkIA+2pbON1TJb8G67nFDseMS8N/SiwmJ3/Zpn6i0+E
001p/PJKts9Pm6CG1zDbajoDRBmZwy7uC/WVRtmWDr63NEoVw6Omtud0areUgT68kraaTnAM4NhG
PL76jQ47MVQffcwwZz1FnNha7XPexRno85gcorIxdkNetK+KjqkRif5D3GrJxdOANKBm6V4zE5kk
BOl4k48mjl+7evVK+5yDb7q3XMW4+oP5Ot+dEl+yjbtQ3TRNUb9GIvlOdIW36VUF05yHNtdvgXiG
rrGrOiNb+yrsshxW79rRdePV0KIvGLZcVnP4tEJa95FHwAwlHHXXO7TgE9V0NwjVtFd1bB6Y4Ti3
rAvGa2v7n36IZ8RHp73l2+u2yHctSkEWFcLI1s7Cil+qAe6Ji1bONazmxcjPvsanG6PYPTSN7Szd
euheRaA3yyLXrWMX7a127F/u4nZoXs3OsY9OQ7I4vZ7mtS6skCYiEB0AQs2rg06zhDJxZife+8pq
73QNDYlF4ei14rueIs6dbYKiNszlSy/Fsy218hpQUQU01sMB9bQ7zjrVIa1Vf4PaGRP30Hu3IcBg
WKMZ2jTU2dgLomBBhX4PUZYuHNUUV07B4wHFPG6Rfq0A735HXrBM2tz5THRcSD7d8bMD9+uU935D
PcC0P8cN0QzascgsDyC37FeIodoT3br0YmtJvmyi3kBJaBJe1gDQ98rHxu61TWJSPShq0zrbg31J
be3ZJjDic+yaFvoBuCxZYdlrUkHXaXpAwZCiu9VHbIRgzSpF28SecW10Vd6bFUnJUCTDTypWER1Q
p7hvqkA/aGl0Mt2MTI6KpiMt6oJijHOIx6j8IPhLDwiwaQAhYdu9MaaPaPQCBgQ6y7AeRwCVZ6e/
hYkfHX0TYW+TlOFneI5VXPFeUhQ3HL0hgGYzO/ZEssWagRdheKKT272LpqPsEvL3CUusQSniiDjB
z2qjg6Lg7Oovo8PwP3CvvtY828iyLo3v5jvRU1NlDke9YirADvFzkcdHuIvioypQjdHkzzYO5Dpo
r1G5GkXEVdLDGeumN11T5XtSA5cniIbuRZQR1l4rX30ftnsC/qAd5QVhS9sArdNH6cB2LnRUwzGy
VCOo7Uc8B1dMI+2H6CxMf3zBd1bQCvq6FvFA1mulqtoxpa1Fjbmi1emYz3x/KP06gnhiUhLW5YRa
QcS31EaKd+Czxl1kkoZRMkM5dCqBAG1zGLpMvlPFG+lMZPd4BeK11lr6MwCL7fzbNGpfrQY/dY6O
CUEmb+yf8/0ikdrU6tPvMAYx0TTDMwZw2tIk1H1Ylv7CiCIHyqnFx3rU9BXV1+TDNesNrbL4BQOO
uTQ4j/NTEd8doSL7ML/HJXsc0i/YcJVgEJLW/qtFXmWMCfAjd41iHZSTbdOfwhATLXjS++iOyaX3
rjV2toKAzHTVl+Z9bff7ICSRtbSL79gDg9F70xPDugZxqq9slTpt6cU/1div30EBjcsYj+ZJ6S3t
3uzCF8Ppq3crC+OV7YTasepQ+2Ogeo7hdZcTfL1mlj4hmkH4pkCfyTKQWPY4O5Wm+ZVP53xZVzVJ
yA4EdqRXQ5ymD1pQPGHN9TvOPcKx8Pym9E8Bm+9SBmCqVNPHuEjuANsob4VVy7WBDWxfOpyWbfO7
F43ZNZlKGc6Ul+cq+CaoMTpvPUENWKf7ZzFGKrkHTKBMLXDetCh4z0ph32RqakvuJq5xKGkn4HR6
N7T8M0YfdZ+ZZXgy8jpeYXGo9wQQYo+mmUkLLUAC2mtXWeTffWXN37F8pbOLYRtCBeVigC2pw8k9
CD4UZnnvNIuhVTfoludVjdEM07jA5RkVmUmIlZyB09ekDWqb18aM1Nvot9cRAB3mKaLwRH/28A1O
/IkaMQa+RJcx02WwSuIV6w5tiODPDp/cg6wRDDvdcwSt1sA9xkYVPSv6uKpGUbwxknK3xMgIopUk
wJjpB4uRTgTiGsrRfS5ht+0NDkwa0n32zk9x6iO/e6QyuW7V2N1TIeIsQfjJGxNLal8qJyIYK+5D
SU7pfD/Dc31TMckiw4R3jGDOZhROnxTOkSdvEBiSpqdX2nR5FEOA8rAbH/PB35O7lr8FkRNti87y
fz0ddTtlQUs+6q0zsWkxNcTT01sNIa/tDd2JZLHiKeWKPz+df0y3TZgF/Vp1++rUqKbxQMNJv6ut
GJHvtFdaHYwUNWDb0cz2n7XeWM17hfCDMGYQE5t5VQm6SyqT6MEJsMfM39t8P+I7e4lCpj0OJScE
UUJImj+UXZY7BWvmet4ssPyHWC8kMLbIOacC6tK8kyQYxSspiW4ghqp96cmdmPeKq52xwwU1rufN
Cv5u6PyokRi1vIQu47/5Za2Ga1qNwfRgiyR7bdCoTG/eaXG6V2GB/nrzKq0/XIFYGB9VcEUwiUh8
2iyoSKSojcEHLCqU1wpJ0PS9661BpVI3K+pJJhdoDVwRjbkSHdksxJzWZfTZMx9BAjIc7VS6mBX6
LDozoQ0XqjlhRYk8QGUXD1dAJMMVDYuCBo+stzTWcm+ikwzXSlIljtBFMpsohoSCMqO+8gi0voSg
7zLLmW8S6biNvDTA8Wz/yW0FvEeRRkmY6jC2YszFAwTQhFsbdd6ix6Gxgu5XrcbCcC7zovI0Sv/u
AMEFBzr5WVnkXpI0aZlJ9RlOAboRRvypgEZ+kCVObjzuCYPpznqwKqfaNXkvlvOjMbnEt5z+1/wg
XoURxTfeRRTpBAFanr3xBwo+yx7r+6LV7ZHDAM+lSDNI051c2ZMe3HRAQxq0K68Bbe5rLbVu1/ro
aXtBYxK2arlpU6tHHKQwUteFaq2o53f0n9ViheiBfqNhjzcDcjLtTyy7FhoyKK0mnLeoBos2rf5+
wJ0ITaZVov4YreJUMV1HodLlIJBC4qsiMszJAqsr7Dl+xGCqgVY4L9quAt42dARXz+szs3C+5cGB
HSUa6iYEiD5yNj/7XNI5EIQOg6zOP1Pb8pkBEDbo9mfk6dlFtLB3qFsBsk+a47zmdJKiaWu3P/te
Jdpo2swkY3jpV/Gw9qekjcpRcJFUSF1NhbP0Yr6zU31KeIaNFbiG+s/kgfRLxo2XwvSbC6fwnpwC
amkkXtcXY1rMt0I0/Uva6MqvByyo+aRe3SWuEp/nhaBPEiRdfuqmoJX5Lkeofz4Y6rhBinLDhy23
AJOik/Bky9l2uvl74RfizU1cjCjDcBfQF1pqGKzkUsNBshO21tIHnGW6PrYmqeDeLga66TofJgxs
kiw8pUr3fLjXstKds93SXxC12WxsL7K2msF8ZBbYmJ2F16ThdIZ4ynhutMcs6JapFXCgSdcmOqzU
TwAlilNg2VyikGtqYMeXYyzFWvfV/l5pSdFt3SR7idMHjBQjFxMuMMNYlVcuZZREckW8ZNhhaM+8
dV3Z/sys+2QwfHTEAflkw2MkNMazSUPl04DH6Hat8VSoXCdQZWA10D8Sd9yItKVTFHKZyHRH4TzD
REom7gYduoWn3BPneREn1J5b+VkxYMOaX8uCYdhXKTX0vBll7SVTseAQ5GG7bjW3OapGVl2MnPRs
wk+H7648J0Fpok1ynZtPuDmV+sx8VFNNQj/0P8hP83cihxxXuBrZ4IoLNKwCG1SYXJSgJ1wSbK1g
8IXzwwWvIKFN3Odo/ymuGifTjvDMJo6/BEGePgQGAXwVceodl9Wdy5zpeegtiOE6Iqw88n20H1Zz
nyYiXjvSuRE8Yq36kJDxFBWM46CQiOVHNOjVKZkWEM4ILgEZSR1HMunR0UdD9TjJWHlCXYXoMhti
mB95vCfT64zGzruWjvcUdG50MfViSs6Fq130nFPVXL5B+cmQDXY7LZDxNlLd9ASwP9pYjC8iEXVX
4jRxf9hWs4tczd20WAwCRKKfTqqaBFMnyVrgIUT2psT3saifY2V0z+hqkJIGnrvhNBNuTL1TntWS
FB5dtvFBShXEfZcBmnIUd6mgR7uqXtHS/jGsQykdlDnVsAVoat/Vg09ZnWDYY4QHXtAHW9pVKYHE
BFgYQtWEiaHF2VUatL5aT7e2CAyZ1edTlru97hU7eArUMHhykanXySDAa+cTHsE3NmMnJSgsyuCh
Wt7K1jX2ED4Q1U3xpkXhALoygRdT/Lib7wuqZlG7dX4Lofctquolquzq4pNmfa1H1d63sDfEkNWI
OeisKfxK+BLzUN71hdHcqZGec71TmOpEymWAsnqooodQYVKEBFNrjvMimPwx8y0jMyX4SRJEwAHm
d7k/FHdw+vGHQGjAjeF6fnOTTaWd24m6F5NN/uK6hGg4o3ITcEYPg0KMWt7V5iPRUCiZFWZoScY4
W1iR855gustoLn5PMKhxDS4lHNxg09mDeleYZPV1iSNWUaH8SMgHW7hd356TxCTmq0OLo2NOWDhZ
zaSHCKRbvXRMjGxjXLn3iIvsTYn2c93AxXquIPVSY/CSrRqpzoLirj+soo75i54JGGakmwK1oHIV
6tq5sWNw6GFNy8LInTdEo34etW92Y1g7mJ7YkaEVkqLmRc+OgKJjAx3catOqpxXVqp6N/vReHvQg
u3mDMXwVPU75pVAFJR28ev4KX9Sw7WyJt0OPdo0Sg1XXk++8Q/kUGSDh6WbdPALS90Xr6Lgr0/E1
7lC7GlQtOoJkTDUPrxbkHuZ9iocQyz4hCKs2ba9FV9FXEf3KgKBNS5eLyNMuUjTxZ4WmWOsGuGhe
Z+/yJJucZ8GwrRQ19Jh0m8ZdX9JbNMy0+17Vztoz3fHoFyUSBTlVnEseuIM06w+LMoLO3r0kids/
jIUtr/+HvfNYjlXbsuiv1A9QgTddIL28lzqEpCNhN95/fQ3QvVeqU+e9qOpXJ4MkSUeSsPdac44p
0qt+XrqWQ/OSi7T7UFDLuBqCj6000Q42Y3W+tOxQvjS5gIeyFlGXYt+mGCk26EgKWrHcKJRV3A4x
rqsuFXVGgYh2QDRwOy4V2/Wm/2fpz49/bf/1WG8kUsr5karwv3nFn8/41++2vvn6Uj9edV358/nr
2/yPteuK9aH1Bf7N4z+/E/9Qvvn39/1+7vdL/b7Nn7/39zPXt15f8uuZ6yP/y33z7773j8d+vNqP
tf/jO//5sT9/n689/OfHvl7na4vv7/nzGb9/x69njCFxOWpl7dVx0fBmKF97q0SBu96vkkWM+/ti
yLyehHkcHij7Gwf1zyiOUhyIYzEof92s6/pYtlIGKTzcBxHIpN/Xhg7VbWIeeOqsjehHfiyurxXY
ywbr4o8XI0TJwfG0vNmPtV8vNi09pfUhJOPo9cfy2m4HysNDAi1wYy7WuvXma62G1CJDVrrcQtDw
B72PpJgJrqT6YUURPii5WZeS5e8vxLQrWi64LriWAk0i/9Af978W9RCcVdNV74EiaJ8tN7FN8+n7
ri3ZtPzX+2FI2YbiNRt9reWimR8dA8zW19rvp9prC269/7XIKU31YyUs3KBnSrev1k82NC2fe10R
D9KVowftFtFZcUyXD7HeNPlWor9mYpK3SkjCS4tovalB6KZckLgvxMBH+H6IffTXRt/rkuU09H13
XfreLv7nGd/rvjde162b/HjTyQQfBCSGtyq/P8rXBpaoxLas+1vqd/wmyw+zLgVLsySY55jpzfLI
nx7+bR3ufrZO1tbK12v89nRl7bcsr/a16fe7rZv/eObvT//xaeywwW60rli3+n3T9f73O6131zf6
es8+iSS3ogBs2f22r7sSrPGZZla2r3Zgpw0NXUcRjsz0W0s9TBoTD1vOtG0KENevNGU6axm/b8AW
pZDZnhwFb14WS/INM/CWH163yJ4v01u11m+Uqtxqqdy+d+EOVYCO9CYLzuEESQiBZPlW3hZKqd0y
kC8OapyNd4szOg2A0sQJaSyILegQZ04OzGFpq+Icb2012swi+Rwn5UyML9hooosOE+LlCnXtItoT
VAFyDPzFg7y8pBbU0dFEm9Z5MUJoYuKj8aZfjNdjf1fjPL438tk8K8iXd5sOJAKEyBmZz+BXRmW9
m2JGKIGR/pqWVueXZvcRETW2nyRC2sEVZB4E7OYtCQKPUpf6gsH7Aq8ec0sxv9RlIW/kNu4OJSAV
IPiVgv86q3dZuVSULaZttpX9Gur2KU3g+g603XZSVw5+TeDfvegdV7XJF25mA9GzHOq3mt3otzaO
5jIu0+s+K6zrtFWoav3hCGWkkpFv8fcB/X0gfG+9LlH9+Ovw/uNR+f284E+v+OMvIpsYn+exf50o
NR1VxKmwmFn6vqGr1GeUeP5eGUd6tZEt7UPJw/YoJq05asvS911ZRdoc55zmq8UM0KjxnLnrhuv9
dck2cs9QhLUfmkzmvPvPK6yb1BTt/1r5/ZRu3fL7fgnTxB0N2/ExE5JHsVDl1qUsFgifk9AdaxLC
in4gDQO3WWcYsBC0JjqtNzbN3I0TtAcUTuMpGabx1CrDzWCM2OhN4rP/uUHn2H3d7WdFY1w5Xa4P
fq//bVsDwF+GnZenVS2nTnLtpQPhR8XeGSvwGBRxmQ5zkzpRQ5eIXvp61wZCtC/wGPy2ft0i00N+
h9+ehkDvyrdKJzjpmkwAGZcdn5SvIHMxMyFJQ9nLb7coCYxpvEoiREVY8P9ex3wLUAXISeg3VPGW
e31t2NtkidauK5wPVRlYj8iM72RQ374UGgX0Ow69Tkur2YsXDUU5jnb7NIaxtEfWisOe8IDepKjX
lm2275c2/npjNRNDiHWR0n7J6XS5Tyoqt82y4nvTr43sMATHhsBjrHNkcPQZUZChcopMBGB6PB57
MyGodFFEJBOpoEvl+KgvDwQRMLMsA364brze2KjHhLsuAjROkf/JxDQEpXxmaY7LF4MXXnO5rBdB
y3pDv6LB17PcN7q6nikH8bi+3HxvyUHFP1YK4OslNQCyFsnXVgfBLBIwso4x0Ylbbta7/3LdWMb4
SkZpP+KzI3CdjEofzmtbQb1IyUlm8IJZhEvhepXEz07xe10021wV+/VS+uMqbQTDizVN9UFHRbeh
p4cB95+PvS7li4ThT+ua9fusj7TQ1TN3/f7r5nYX3WKNSmj4KOYWI2SMoZUDQMPAeVyPivXuoDM/
ctdD42txXbs+vm6ZSxKP182UHKDs3rT02hAUh+rG0KNtkFfJIQ4N+VgakYIQRpvKu/V+0Ba+0Gt9
vz4QwSc8rutrU5qEu95vE5Nm0NezVRzkeU0gpSi6vx9nWg73O2la/HxyfFS1Qd1BvbI9ja+qekgd
5yP6wQbJ66Ki0BwnRpAc79YHxCx5FuFy+/WxddW6ZC7PWu+OlfZoJmATwHnZXiwnMUFLNeim5Tzw
ffPbOmoCi4uXkS8ywNj21w3X88lvG8K7qPHUzOnOIFl5r03S3bo/v3by9/797TdZt1nXrTdfv8v6
7+2yuNouGt14icxG8eVKGB7UUqqOUJgahsHLopNBVhrsIPHWu/qybl1ab2bK9X9t+L1y3aaZdWNT
6La2iwzJ8LMB/BTJxAqajP92oaF+VhF0PTn18etxqbDn7egMkKn4nv4c9Ce9C0o801o2rXZ4QeVW
v8GTNWzXdetN3XfT8fvu9zq5syiYS0GGrWggnHdEfSXZiXqm1hwLFPVzCiKeEHIkbcKctIbaHAl3
4p947FtEWrEdvcDOUOaNJc3UkrId/PqLkNbG0V71cM4yYl9vml6RmNusI/j1oazIGMSu2jlDacjm
piuh+20t4UJYZg3DMmoWvab63azkLgRDJjn5Mp2R1QiltK4Ti7XMY5S+5pHfF9ct9RQvCoIZ/P6N
khb7QkBtcUea3lliWjttmZgoy02jTjeJ1M5+WMbbcuzbQ9LfVnMM1K/RgQ4D79jAzwFD1BBVHc3t
pmrbt6DGioHlSPV+fIb1jcWMeJdzLgqBZZaw3rTL89cXiaxl/L6uJC/uhphUn3/Efq4jAXSGnff7
Hvy6v0x51qV1L8qpRhzMCG3a+mcn610x+UUVV8B62Hjdufz1jiRKPGLAGppm9NYdZeRmvB/VfiPV
ajITDMZp6msxWqY/o46HarO+xo/FOSjpmBOzQUGXzOeIYem6dbI8JVpnaOv9NoZUGJEGsO6K9f2+
fr11sVl2yLpULwpKMYIIWnfFumuaCL8QumL8F8v5cxkxO9MCm84Qg3h6oo5blTYX8azgXkV7a+iJ
2Npr9acbSnnDhe1lWGfU616ZqIFv0k61Mq8CEIkiiLyyuMSABurF3q3f8K9d1b22cz0yTICS4q17
bt3NfKpjZASY4xQM2Lvv/Y9CmfG/mqSb73Vf8k+kF0AyQL666yugLftF07vaZNU0HHJx+X00SM40
7x0FgsIsiLkJS0ndVWa1W5+HBj+mKyJRdv/+16yLXzeF4QJBtfZiOWKIwXM2legGHHR+vPx/cLHv
NMWEVgTWlvq4Q8dpOQINi5RpOZKJ6F1+ifXnWJdUtM6z93Vsrr/F14daH/s6aEAWzZt1cV253qxb
rktaPzCP+7BbHHFlV/iBkT+HI/ni62FAlCXgYFkqAc3ry2R7XRssVQ2rIzCvsUpYMYNcfH3KZC1o
reeAJY1H7NdFdiCWyvXH/1ocYSaRgvmGeH3g2qgWx3GZ11sJgVnIPiqwCaz7fmBq8eUkc0bPVOF8
XpmQkLKJmraAaEJ2QCR/6tHdKGvdftr9vzC8nv53wnDN0nSE3Ojo/4Uw/LlLi/w/7j7qGn14Pf3U
h//13L/04YqqI/VWWIk0m9mwqX7rw3W02n8Lwp3/NHXdItfYVFRN1k3nH0G4Kf9fFOCLyPyn/tu0
maGiJ9dtW1Mc27HRu//UfzNfh5QUydpzoLfFrQV7CHcbndBRGY1bXMH6TVNcTXEXbOcJfd7GqAoF
uXXQn0UykUU69qxShV8msulqCqetnHPYdZkxbKOypeKPmWcfUAh0vxItA53Lcj7XgavwNKKj4w7l
GQf2yPc/hKDMVjFDtMgYqkj/0BJnOqGhwoZX19Ieo9JGdczuirjg/soR+hv4tfC4rmI4WSN8teB8
txU5W7L9hERL35NB1TLLhxZkOuNDHkbhpbDN3GfX6ISl1eGlQxjYRh1pPdYTLsHQKg9YuoCu90vu
ezej2U6K+bK3BoxgDsXA9S6fbEZF5f04Tv6S6P+U5OuG+ttPYmmLGcBSLWoztmY7ym+SfCBADJFT
bXhMKqMtUvhn+SS/FbH5yQwNbnGpebLcA7izn6W6G1x8uHRCcz/AdW3keM9lu78FsJb6YaJsJ8hJ
52gzXrj2XHK5IKZNKl8Dg26EGMfLUg3rje10tj8VN1kL9A/rFOGruYrYIoJKWk5EfGq56cEfdDyN
KPTQwNMcicpTqlrgWc/tjdVi62PCWGfnWUHXtU2K6Ijm9AbXQwLWh0wtBxK5rzfFabRAD9d1ehva
bbmFpQFZopFMlyMIIBAjRPyKpKUrhv0pOCA8zonLOCYlkQ2pPwk7A6xQS6oJwCuf2wAHeJN06Kur
8XKhNQ7GrVRBb+KrZD74jxt0NzpWc7iBpAmRc5/HnmYr704+ESjZIPEO83bbCbQ1hhy7c2UF/jjy
pXOOmNjBOm8nMP/NciHZlD0xO3PuZ60Nlpo5ZtM3yIVxBRoRQZL1pVE11iFiWr5FbskMBEsvDELT
2SeUJ4LC1vZGFG6TxSdWvFdEBPkhUgLPKXRXBYlvqfFdrGGC7Lrktu37a3MxlsqKSefJrE+Msw2S
oth//RBcm7WlktZjbyuhDwdiaMgE6hYCT2tvdFxXItRfJUvfxxaU6g4fxRa/6kYu8MYyjDgNlpJB
5cO+Fk7TwUFc7g0SzlWw9Q74D680ow6dW4BUbMA2mGryXocgsddU+HCSwXyqGHCdESUTTfSpDZiM
k9UV7jAhmFoqa4WsArFET01m+UwWtrXNzPqsbILa62t0b+gB5e61RvB7Al6yK5VaO0iIN7wkjYvt
yFnJlannOaCQ3FhGsx1PSeml7ZvI2B+9DHVXUjlwgkC8z4lzrEKxSWMxbh1duRoTglFDNe+AWhcf
UxUy8GoUdGAOrk+4/RFDCZfwoNeC1POyvJt6RARt0xLBA5qA39wSp9YWrl541JgNWgLzbSs0c9sV
fbzBF9gS/HiURqzI0eXU1Xi/mvLZjmgpFBq/qKV3v/h7+y0gB6WuX2InzJivzldqkr861xbwRej3
HCFzEV+UHdGaBrZ0vx3CM4y1/XZKh4NF/LprqngHgRidFdpkb8Nk18RXy5ViB1SYGQNVHmGUmusQ
Tb/L8ujRMjKSQ5tbMVk7PYJlPJbdr0F/SJ3Fs60T1x7dqGA14BjQIMwKqfezfEnhjPGYaZiNHTxu
MNcwxEzGax2SYVyCxmvIhtskVXnGOXGrZjrAA4zeGGEJTUu7FxhquAY1pI2h5day1PiLPU3tiN1g
ymcv8XyaHm4sUQ5HuRDqqQGSoKXOSNqjvdNLK+F/aNzVtfwUwZ709dC5GKRWOc/HS84o0qZNy/eM
Uxnta1RodcTJBuAAWfEO08U6A5w2ptStMwXwY2kbg2vSzvYtLK6yPl+mMKxNxI2pspg6LZTvjoG1
QkBGLGoz39m9uqNvf6jJidjir3YQG5hXuQpVDBK87scwteBOoJ7OSgbcvZLs84ByMyG1bqczzI6a
kiS7lLH+rPOaQLPhE9lgnMVM8xv+8aYa3MbuYVlWXE/gmOn+rAHPg5z0IACk7GWp8DXwsADcQ2dj
2An6S4ikRN5aTIvGgd5TiGVWjusDmqBTil5AoVlzyKGRlmH0GFbV+WzCMrYM9a5MrItexjAuie4D
PCIy47GP/MZ6aCciGVKlv6qV2NpiwL+TeuT9QyZNGxhUNyTS24TVgKQLdBty3dwEiGNACsYlhPhy
3jZWBiswS6tbWXus7J6Zf1raZGniZIfgOeu5dDID5TzMRtMzEfC6hSHdInUmcCUOCefW/NxQuosQ
/FWiGduWq+Em0KAX6SHENQ6oJWZefwvoE3ig/aCDRhsF7sxWkmMqb8iCLWVqAEPRyEJO9ki6yBlh
SOz/1tHcJOWECQoZ+EHxnlQmCTh9jprELo6g4eY9LHwYbvZ8aKkyEv7YvnQUsRa7LMIbzl5xRqSr
XOsfFRUIM+Cb2SRDuFFrhS5ZJW67iHUH6v+elYG8sXu4eDlBYw7AL1dXuzPIwjZV5WjDQMM6CGAt
0BWSDwJMBBPWBdKEAMEdkb3iSAenUTuLCKMlg86ZdLdpbuNBbTxdiW8qBaIbuezk0o7PfQnJuksF
OhaRJ14SKlfxQEIOWCtCmhOYVqrMGTZojP3YdvUp1yl9AZCwLGYso97JUKAkzFiKklIuzStk3gD7
iuYyY3S1dWZ0P23y2GeKpwRTjnE75UM8S0tLJok12Se276iRXedCi6MNZYCvRVPpt8X8XBWtgUHp
mHSpvu0YwXqOVOykWH5TF+Wc1DMuq/WeS2D7FmoBUdmRwFthOscGHXQYxTakKxmWaVFeW/jP9bYV
/HPTZbCVPmaObVxKGpoRmB2qBr+5Cx3KCn3ng+8dc1iAmfmAqwFJDTQKFyElKic/Qg7HaUzMG1PY
b5zG7I0wQfmQtHaoMue8MZBp9gsLNXNwowjAEemonBEA17mcLVK3JJ3ZTSeIIVZwowfjBwI5cisx
zHngEWJYAmIkwiMQDfP9PL0qGDEfubjt50EZN4od+IYUQJW2sochiA+K2TyhYPUYPdA1MtD9ykWK
7hlzvSTGTRZgXFa7kpD18jyH+2mqcEYTU4Xu6PCz6YJr29wztMtDL1QjkIjWHt2in+b4+6Wh2k7k
4m7qshPMg6noF8qvbCoA+zVS6qnCYuwCY71NC4CwiXypStFFbSr+WMELn8l218enSAn2ScKI1mCs
7U1jejXq7UXWjk+SbCn3qeFb5OQF1URivKHU+6xpPX1ontkxRLeUyTVRS0SUObu+r6CBJ+WbZfR3
wllSYhJSQGSz8jM52imSfNvnqeNWBSdF2bDIDkpfQ9Hy0WXzXQLdEFjitZwiYLkAEfm79jdzWdbH
MTeuVYBKG+e610pOL3p/k6fNuWnGr3GTfDa1+QDNBbnkPU7zh6rgYhzpJJgO4+TjBDgh6dlpcvrW
Vz29+uBDrZzbMUDe2jaEcHyiiHrWGzSWKFZ7z4mKI9gG8zS2+Uaz+3Fr5grJYFxT8np8VSdib4Yh
pRQnEPsrQEYz/Bxp1SBpWAJ/qE5Y/pSiOIQAUkATcqWLqW6ukpgfgWr3KUykZAOGp99xYXWZu0tV
oW9KFceASJzHWUvuWrAqfVN1xFZVMfjLcAAKedVoGpDdXMG6QXlEEELvI1suRP/ixOIhzLtXUp3e
e3A/BA2oyzGH9zR/S6h/A5x6GEzzAv72e5jHiZ86MsFSHDK5xsBdUVp07vKTPp6PmMspCPFZoyx6
I+gCVXNDCHfPT9zezkI7yaPK5Ur6IO2ECVeIPFFEzr5uyncbcIEUAUuSZ+PTwNblqo41+KMNqHfs
t4ER3vQdFAycXlMLi3xC9pUjvpTnnQlI3VUkxnV6GeM1wSvQFMU53Q8wFoPwCz2/Vhg8AZUN3CLI
EugKwzU+/bMQB4DXyah9MyO6CyogP3M5PzR1uh/6+GOoElj2+1BFGC4Kin6KBmMapofHD5UxOA+v
9JF/V9R4WhH25w6kScJBja1VdPfMfSG4KghEuqijzWPg2Cic91h3PtGJYcxpnPeMzKUoEaoXDOhy
JXT/tTWXnk1+I6/4qGWzBBeKqCyE/j41uNGr5iHxdnRXiLGfFJ3PMO44ULArpDjW6nJnVzRp1QP+
j4yaGnE+cUQlsdcYZ0D5YcgJ4GQO7qHJAJBJARq0onFLmzrtXHuNEWpc74LDpBMGPcMuSYmFdGWh
M8/KwEPqeXhlZDEkY7xpRvgAYDtz9Tl5DQYQY0D7haucpMratS12p3nmDJs0kA9Hyo1lK/0aq+Rk
OCd9lGGeFwB2BiN+UCySurWqfJfRTbv0SEbGD9qrpcKzbjvpifAE0scYpacKI4CZ4ZqWCOZIeXph
CPl8otuzQ1iPzh5BpYiY9tWFUezTlvNsFc+3xBnQFBBqualpeXotxfreqpn5p1PtykWUwiB0NerI
gDfrnaW3aFNVIHKRjenPXgoPoXLblx1Ez6wEjE4b06geO5ipDRT9TclUdmPZza0ERELTpDfDGV+1
QGNkodn7Kptj0mSzZyuLY9cqmMA00CJITZ1DjayUkOvaDKG3AKWsMW6RpPQtVvWnbrQzPySuK7G0
eyvwchUsOuQsyR1KxLNAwO5Nx8Lx5xwVwamDFFcKEcbIDGhmWq4xZKT3CqTeMU5VzpwUxg5xmk3j
qXxyLsV06hbcLdEzKP2LTQSYkkOAEmUWhPD+4dqFpuMOxK1uCdIbG1XB4JoD1H0w9RIFqzU+is58
mK3qY06rCyrrJCs4vH370kdI3zPb/IX62VLkc1MRWzMbzuZUv4cghJFEzvxkIlFGQWOaqBx5UgQR
vhmFN1XNJppiyM+Zw+wDx7s3nkhBvIotjAeOhUWjL8inEs29E82x246ZTXM3VNgl8w6o6ZgSQDeM
CVRCO/YbriBEJd0rem/4Ss1oBDryk4SqN1U9qwIiVuY6ARvJYzRKj9gDbpMCmZQoT05dX1ldfjV2
NAOz6DxJ+1+VclKKvKVI231OoPfzhuHDpGqeA/IJojy/Y+DHpkYmqOx4BBMJHHvNVcqlelPXI1nS
1llJrZc43ru8EhEhLf1Gp+uzQe27hIhYzIBKwmcK86yZM1+lw+ARx0jwOCUv4IGIihko1/kISHzs
uMzMp6BwCGKITdOTxRldWJyns/WkmNXLxMguwS+EaJcrXEhXeCyroxWmaHulbWkxg0xgSfCy9DSA
UnlIuGl2ly+Rhv0zmuSzEJ77aBQXcLK9ZCp2uPrSvQgQTxSVxVm9dMKXiG3jbrAWnW+5sfHpuZpk
3bX5bSQIqu2t7tEECVPPXAmU9JUJ/5XS46IBaASyTj+1rUESpdJBhSIDO2pJl5MTmE5tjzMQeILR
DvwVwSIKlcb8TBAiKIgDTr6HJOLKCtls0ETnmnqBcDjLgPaME0So4ja1GcXjDmv4txsnG8xuE2sh
4AaQzVJ9YuBDnKuj3Nhzdd1i2jD67r7W+BwzRwRX1NYlH7IySX03e0neSvmBhp++CaeIDGFLnNMo
AfXjjHbuWkJR/GI2YV04dyjnTTdmB7m1Abg+Y6g709+citx2zVuRDje0KrERWvOrqZpHg6sOMX6R
z5873TqaeleUw6MESdeLgcVhKKixf3QUVhgimWbAmRg5sN+G3VnLNCTs+l0jK5zIAgmg9aDV4DH1
TdCYD3mBS8XQ9t1i5eJKRIChFu1DSWUkILis6qCGjZih9lh0H3HdcUqS6eqlLxiUcKOPL/CPDsjJ
0bQQaJWhXWrEYO06fMYVZUWtw4pdgGAkyVK8SDbRKu0EjMpyVa0v+BsgWR+YkalDrHkGGXCSJOuc
S+cXMfQ7fOqhezUuPywq+4xYC8wTtLHcpJpixIrJdUCQTKuGD1rHmX1B/MY509TRvHZM/GB1WtMo
Ce6y8XOQa0K8+EJkX8Ye11Z876SOhkyKgDH9kuZuK8vTvaOS9YBXXXWh9nGQdkhYVX7jFMSg7CPb
32L154go3zl/Xas6ADKSH/edbt3WJl2l2LlRJOU9AaSEOfYtlPvEVabwV64kW5IGDjGOMIgGEvGj
9dZIsd8Y2anojJOmMg3Q7OSpiNMH07oARcEsrVYJO3PIZ7d8rNU5RayayClfS8VnFGC2K8g3qcZP
+rvYg36JWm13vRG8q0FzV6GB9YgnIGHbKs9t8CH60N4xadozgfSLuj+SXXLCJnwCmcls6MWpNC8c
nTcjSTggbU7/ffY+CJJQTDHsJic8z43yQq6V+7gdD4NWHBS8d+G2uoCyfF0EAJWHmAiCWjxMPfXc
Ot3qpfxkVKhTc9SFnTNvbKlg3C0fG6NOKVtFKahj0K1JOe6UHmBXOS100fRYOOq5o0d+Eun3MI8I
9oHmGdnKx2ReNbgiAp0DEFK3nAMsk5CJ5Up/0CvtVpbqkiG5sTORzHhV9jaVUeUqdU/l12zPcOz0
W9SKBPQQLzGUjMsSI2CoVmyoyqMiSQlUIzZr5GDCvhAaG2Hp1D5TWPc2IUKV08IEtDV9U8wOSXcV
ZhFq+QZWRIa08SbvPzVTpRJix0fdMZbSJbwxBcR0i02X01n/kTpl5aut8Rlo0adp14ALZ/umtspj
ngyEHkDowiOfN/OvSE4+akZFVLXNHT7XYF9q4zM9+OupBOkiB9Hz3DaLe2sXw2zBdn4/GfYlkLJz
CFQ3WRjcBfmHFiNxdGrxUYHT5F+MtmmBT9lg2dpKYvRLphT8p7tYlRgg1fdOQECM1pmPaZ+AW8+q
u8Kedpkc7pNaXMmO+YwJ4dHQw4ciSE/DyDiC4GMfXPuaGuwKg8jFmvFibeoXc8GA09SkUzq0O8fu
8RoO/DvS/GIpS7ewyLp+LxTnhri/yyErThA9ETFgkKg4oxWdLLw0Tq9DTvOWLL9XU4nOQ3kN8uY9
NdW3KCufS1HsdRo4e2tx9xvRc1Kn75mmcb1tDOzcuj9aR90CWwaawsW/MpGHbD2amM05Xt1wYNhj
xqhZHaYTlcN5uy4jUoEw6tqqCmHhvayGtymYb5XwnsonQ6viqm/MVyKvrgMVDYHO4RI46gKzoJ4W
d8k9LSoKbzc6vmIXkOdjHPangpM60FWj8ghJkaTuMuniJ0nX7hulvZMHhIf5RPZT/doHkms0+rMW
ZFfzpJ4cGZPMVDS/ylQzqV0gAoU8a4wjEeVpcIGWcpFsy3T9+W85RCoxdzJsP+HIipXptQ6cHSGU
V4UqXy/hfEBeIsJqpq1JJUC5jJPsQl74O/j/j1GS3oXoVxp9J8OoABQYcm4Yy/0w5Cb9dS4lsjNe
Jnlwcox3+EcueV0zVlB9TvdhJm6FoFCdyyr/KFqZzGzw96sMPaD2b6xMeler5DKIoL8wV6QhM11W
9ZxgF6OeHEnWU5YanUv5Eta84DxQZI8J/k0FIrC26UrnmiSM8zprdaCuEs2KfMFg2CmY19EPUSdn
Qrm4G2r1TmvVp9IIrmdOeW7TKhvbEpcVmEW8uot7vABWEluNj7/w2AaY73P1YR4sIhB1WnbyzNqW
dMBUb+9lCrsTiXxScZOXXCozYL0e4ifaWDtJJeq76D+btHiYs/HJAs4p62B1xlzcWH0LkRi+eW/a
DJSS4FegEDYpal/JNIRgWnEhmvyOKk3oZa04ZsNEUTENbU818UcWdbx3XjszQcEeQ0+VmDVZ873l
SD3zlfKsZMTPpPmml6uPENCo2ndAfxPKvxzxtu74wihABBXKw5S3nGN6pp0qv1JJBPyhHdrPyWJ3
BP14baamH3aoTYsuei9V55bj6xfpTrTnamCAgrjosnNLIR4HyTrBT3nRKs0iN+x5drp7EDvIk/DW
ThluTKXiqjsl4/082F7Ov6GK1cuyj+9DphIcqWfUe3fgqu47Kz1VAFpoCjMBHs1XKkeXah9eiTA6
R9/Hlbl5WtgO7mxxocGr65LV6xlBRr8rpAUGuWDOwekh8NbhA9ioayh8NiMDn+Q8DQqvbEl2JLUE
ROSLHZIDQ1ECYOxJkC2vMk8hDuzSxHXnyVH/MrbGrRq/j/F8CYLPT/uMWSHMf9exGHLnFA7bipGC
VkmerZFPNRuFit2fk8Ugn2grlgDCLM2zrUvDxJYmhfhzayl5ULHGWzQa8LOT8REEEfoys9+OSXBm
5w5ssYqQDn4xLogYLyKuORjcd7LIPMXAUG2HzzjWiEib6Z9So2SS4to2l0MRddTW1RPM80s4KTfU
F++IofTIjr6h0v08iZ7IKke61zjnY4UUdDDYYxMiTg63xCwZ35TDGUqXo02jFYp6dSnGpQlL3IM7
6+bt6OhAIK2z0KKKBcZGKi9lp7ngn5X7oLberUR5rEtnUzf1BUHOMi1cuCa9fKAF29F0BCIAzPo2
ZgbD2YFSY4q+dtKU06yEl2PRdzuIameqRCWjb5MX0ABnGmXbXI7O4mZ6zjlmunh6SJWq8cIGB2tl
8d8DgWYwKsO+S52DgPDiWeFKN8QQZEr5jgDqzyGbtmVhbhrd4KSc36N7CP05TUO/GyVK9MBVmUH7
jW06XhTJHD1qdtE301PML4cXsTo5Ij1R1tjgUbgCwHdpTtpzmKZv9MA3VAm21kwu4ziIDyuHY6xB
k6YO32fondvofbQ5ww6TAMmkHThPiq0I1A7puuOppNewECfgrLEbOBzArX1j0oxJTfDfFrC1/sKI
1KtRq24A2jJ16kG6h5+csEeOBaIjFBlZXkdgDfiZDcxlzg0Ko1mm1jntJ1AEug4WNEsYIUR2RcOM
qmUYBHcq9Z9a+8UpfnQt8i/nXv6Vl/VrPs8HQ2RnaTxsg157mxKS8wqZH6s7Yyqw9MLJ4KFzv4wV
oiPBU6SbqcuAyBzoM9IiaBq59ZqihmFKlq5RJqGvdR2J57RCSHZ5K03rJekVH+n1JxfaKdYPucrA
To6yG104gPEIITZ/SWZyGzb2i3wATQGO3BjdwQbDVwtmHlyGKQDQk1KL9uBE0kuK3hLCXn3OpeDC
/lXZ6hvUT067pWp6DFswpNjXWqlA7c77S5JcNGK8AGzYCnsnTlQvD6craonszF4/mJF9wjK1MeRg
B9FxS9P8hmbXFbgW6hKg/EyGYEYuK64fBdU70nef3tZrkMXn4GOP0GMuSnVhAJH9l5FpDxtq1zZM
EUt9LOiodHdO3y/ufHKa1LD0rL6koRglpp/9F2nn1dy4lmbZv9LR76iBOzAR0xMx9J5yKaX0glBm
SvD2wP/6WYBujbKyblZXdb0w4AhSFAmc8317r+2rhMNYEHsgnzLkXimJ9pKbNoLolIowHnlyOEEg
RDjyF4PJvCOq8NDQeyM494tnMZ8j35zxiuouDKI9uGKDTk8LprtDwGAgKFNjMSgN4Uh6sUrKjkK5
5V2tcGqoFu+iim5LnWBckBjcGQ39prarV+0edqS+ckeou4xxYbT5KfWryCxISOOdp/wzZDeOJHLR
k63jTZyVV24xqDfT/TSdsCqwAE3/1TLLq+y1LUSCG9+Iv+BnfxlyBcCtt6oK/oOOBqijC66yYvrt
lKRPIrdzNnFa3Wsu973WIjVW1C2xiYRotQaN+24yweoV0IvoWe+1F9GinzHbb+roMEj3v3mG/ObQ
51jA6w7tN6enVugFVPxal6prQ/yXwU9AT90fUUyBAtzdN71472v5oHnme5SLEylRt5WRQ6aVHac+
gckAGxExvi1Bg7T6U9cxpszeEAJn8J2I3gT+tcicS12535ohblaU1L/kEr2yGr8NJGkxYOTCM72J
iJy5HYOWe+kPBz0klsDUucn511go57SW29p40BzjYvjjlri3GwSMhJM9N4OyCZsnU530M8aDW9lT
+YaJkl3z/0DqWYFrW6qmGjKgodhV8W1rvC5ZEui27dz6DKQhXhjb3mCyHUe0FnL/Lmzja5CMW0Ci
N76knFQG6m3D+cq3cijvdTt/5VofcJvHWx+V2r2ZMz2abu+mGRy1NEBHSKQ6yaHl2nq2s0LdMv9e
0s4wFri6TQbWu6xsf9BloJsejGxwu7sSHJvrQXZQzXBppZq/bpQfrjaG65i426VHvkwYBwWSbaZo
efQY9tE7YLEViu6AtlvyVusR3UxdR5ERkoZtvBQq4mK97A++njwnOWWSLORu6ejfp2921NPvSL3b
oID3Aj7yMrQx190IPUuhCG7mqrJmLFNJ8iwC2K5AnDPyKoa3mITmaUrQc7cgZdhLk63ads+F3r5q
fcSdjBmDJeNspUzudQzl1DN6OGnhzoip/9pVEBPeKBY2cUxL/O4AF1JnXBCHtZGhzTzXyRG0Mz+B
vnkrXIa0VqQlJDMKclQ158kz9BI9XIPchr90yTXBXNKOz5ZWUBlHXAk8lCqw8MJ/xSbl7fqu07Zy
mJzeg1/sQaMvCWVFmBSnP8LGDSk+C3fZEJK1VOg3nbRKhy1Vfmnj4Z1ORLdHUoh8n9nVxg2iSVOj
E3w/htVam8JnS5X+fRGIbC0xrKJR6X7QzFf3jeaCiaERRW+kIWGFkS1Otuw+T5r0oPt6uyhyatmZ
7puPbWvf6Wk4HNwGLkxqJ+WC+UV41Dz7q1uISaksmGWURJDUI1V3z7B9ql/9g9JnARo9RhH8MAVt
qpAbuUb2QDkwxKyrkIGz2I8mZEg5pZhUeqeAlCO2I2idaBdldMYFySZIAjNBbEZMH6xwDiOXxqmu
2WwsI4ATR5XurIb6CsYeCH9Yenc2mJulKioufX61DYb2GdaCYEoDKlTRzj3FyKfaOkhABY/OXs8M
Y0sCjH3N7IOfdeaRcnR0mh9s4qOAnVLdtLtDYTOzQdB48siQXlInGyltu8kRshnaA2coVgpBXPza
tfHS47A6appH2IKVQFuvh5e6K/udDt6akqdRbszMNZC1Vci9c3WXFRY3Hkq4fhyUB0bRgklA1y3i
qgDIU00inKquD2aPUguy20YJ6TI6Q+5cRTXsBl+x0ajTMkqy8L5q8ZUk4XhnjVa21qDTnZredBC0
oa2QGtWohOCBVZt2JioIWSLmYoZfoeJcRSEiLeGObyIh5aNq0Xz5VcN3WHeXWqDmW2armCc64R1F
k3/tJ6EMgrl9YHavNSEmX4uxI9fVVlZVgNvScgL3YuQq8mMVpF/CRSAAj4CZUyTMnmr1RlTlqsFY
uKIKal3zKqfNQm5JuqId05OZKZz1NPeQos3PijnRqbrmvYnIOM1ovTGatvrxNFh2u04hnlIf84ez
wHaw8GOEgUnHyGumKs18pTLMn7gHYvHWooGuLCqArCJIYwABuU9q+46A7R1tluxoTsUpJEOCsft4
zG2CQVFJQMFKvZV0mxdE1gwdumfh+q+Rn7iLlry2on8c/QS1WySI16DwHpi0tc1UO3DHfMcCyg0n
YFgbtrc2ks6lFctTheOOsgGR9XF/dKrhpXNouZdGc0aqQUjvOFawqhMMIWctJeJVGvT2dOREAWME
VespKk6jS+5uedRkJHB2VzOi8+c4m3ZUz02rHSIY3wv0QXUYMe+KlWAPHipcKU14ET1TFj2KvnjI
nbZa0D7ktEqOQZCUt2OChseunnMjxCNgy71Fn9Kyme/klSo3YFP3Sq6IdaLIZ4UiFlmj1b1R9nji
JhlaUGmMJOP61NvES1PvdddMbSkkFZ2zavJmp2jApX3hPaH+GzFKkuyejeky4gK/DtyIiKaQsVxN
sVbgScEnt8IRvHAK/9EUDw0yXTceF50wvxEecLIG+2goXFjVrL0wV3odupgwHNU+ORppJEMIHdXr
rXMtS3ulBLDWuVopvcalqYyyZWs4w6U7WES23uahC+6LH+2y0jE5kMLJ3bfz+MJI5WSiuFiI/NkC
NLWGnmPuQNKtKyBEpd5dWmbftak4+yaapHzNfU9zUc3s+IJA8NLnHupRNbYWavtNY2g19W1QedFD
gKiWM2SAVaCnr36ivCD4fMMLqJMGkKIxCNM9VRzA9aX9WrrmbaSh4aqkfx+hdFkAxsQ0gk3usWq4
I5kUYdME/0SoXnPADguHAhf/7v7MPUAeYzi417Bn1pTEzBG9kv9w+a5aGOiaOntW42EHaPUmTSZQ
oimXUr/Ve4oaLt+qrvmSKKhZVZS3dEEzyq0vCCq/DC7h2abqv3FZ2qP/DJaG2n5tzfBHUOpfRKWV
Ow1TeIMTdkffKCzbdF/Q2HQT/ITE/7x2DSNSwJnvQ+Lc6dNUJUXltnSt20hw0XAKEEctzTuc7lLp
f1TaQOgPsTpae+oLF+GlqIEpTqJga9gMpXcGOWhSg8BgjGWR6wmp6EanPrZNc6G4ZWh1tQzaxFo6
sZ0vaVWtLKOIlo0VV5jB3XMaIHNHu8ZnpwLVoj6jNTQkw8heJMPdhIpcF4mtoEU5D2W5D1KHmlqr
kB5FjmuaX3uqxRstHKN1AhYUQb2+idpJL9154Mjr24zR7VKNghT/z+AtrNZcO6gnhgEAMPmp39yA
fjMOsrWWEEDSyFFOQvd+bZOQ6CKRRYq0LUjzollNiXtQQ0rWBbplIDwrG3iFV55yE63h0OUeacvm
IWKufwjHfaXl/K0ldU1PnuzG8je4oW9SM76MQJgWpAxtqi4FbFVmC4LIyBAKCxtEVHWJgg32BGiJ
ZfZGLvE1Dx7Nwr/J1WKj6DdBiC1GyGaZuwqZQ67xJkV9osIebEXlwb2hs+pHFDFakpRNh/n10Lzp
NoI8PxU3daJN5b0Cb1Swo6hoDumpQdQF/kYemcCbhLwnqBzyDMLjSNI6MpTKMc+5pnyxsL0t654f
EtOetQi6h+BkNJhJvUnRrXO9KiIlWHtvPtaMhaMIb9m1w6MXNJtRpI/JTQbjctlEYqolZ0+Wz5wa
qeRA33hhmN1Bc5KNlpFuLLuafgDu14U6oDkb1OgbmoiSgZN4NGvPXfmu8V1JqES6tSUgNtY/zFRa
a1FvA0d/G10+Hb/UvHVO7A6hPCJdjAWj+lES3OS1ki6r46DSQ5YW4Ufn02YYKQo1W5ZkupCKXuwN
I3twqPxGBT97g6Hr0uqynZ7DxvRh5C3sEslGmJuvFveauvSBoZZwfk3kS0rLqDZ5wC8XTe2z74ZS
ngZPnIEVPMeq+Frl/a4JrWQHDTZfpraKBtiMICDTlBssj6+W8xzE9rFom3YDo1quWij9yzrjsw0U
vsz84pdlaL3Y0E5XbqSWJPMw9fEC9T402/uUcerat60X0lHuqdfQLLSGdW4rO3ukeR4iPGR6CcVO
Ly6pVvhrM6fVmZnce8hQX5VafaWwB5hWbmRtcMooREW1rfl2LYxKa27mB4Qe3xWywdzSus0ChhYN
lzVZO6sgG6KFzAOQD+Z3Pcxv3JJCt5vITRRYR/K2FYa9YQwSAxlBHgx8P4sACHoTLzFk1keRFlvk
QysLHusJyY21qFKzpBuuvzemkYDGgFfGOMraDRCbr3HCDJPMs23fKz/a8qlkcrs0zZ4ZrYU3zeVG
EVE93zRBraPKpVFKp/+hLOF8GaPc643gota5DAQqpKNOFtD1rN6g/MJ/XOkwXp1Rn+bWoblNxA/Z
GuV+8MybiTS87izvbkSAwHgvhexTVcyxCQpBoUqCYNy/+v1ogIOvv/Erg2luWwQFrcuQW4Og/lqK
2N/GCmKQxmqB8UAWdxnUi9B6ApJZ3VfDQCuNaspGn/Ta0myunTd8N5Pkyacf3RNMnyhTNjrtkNG0
qz2NlR9JzFDWS7uXYGh2Wkv930YgESPyUVvzCibjXE8S7rq/VoQ8rCCcFssKQa4GhnWdt+Vzwn2M
q6euroiWiQbES5ZAv1rp4yWJZHwSnXHRPf8a5Hm6EaG4r718S91DLu1uKqcT0tTF4bNpEojjDWOH
RXNbDOlFy9NLKS00sbHLt943GRZmDuoeWxwKflEro7JfWijpW7nBQCjRPzUoF5xgS5XN0ehqNrm1
ykU0rFq/uLHcZCTCkKJhOmi4G93vJqKDTQcXodOKAwNOIpv85JBjUNhXUnsvK0CCSvkNbbvO9L7V
HnTFfms8AEVetTNM5Pi+rgcYFRT1WAcKsjV6f3WTpZu2/iJhDhyQlDcr00shDOrPg1HDajXGqTU8
KAfGrP2y9ijzuiqst8xX8yUk93aF/ST0NWJ0mylDT2XManu3+HZ3aBS4stjW0YpUOIthiSDGl4gu
hgq9k68fxoARRj1QBhjhNWPPQn2sxNe846uZExM9ZJm+dJzgRlcpK8Sdzi2qoTlbIoRxjeJSqla1
oTS6dyokH0bjpmuLjB90BjAUu/KZXiHBZzFBUn6YkG4Xb4ec0MU8ZK7u1NHUqCPETs2GpZAhf0BO
i9jWM/MkGQ62MZkY0CDxpurJsfX654wvI0UHYuoY60U6GtKY+KM1xnCsEw3FGPyjHX1TmaxjBVw6
JKVsPXTaN0/zVTD4VLh6fCLxiFLbG1kKTQScLcUtKXV3HcThXTr66Pv0hmzlgt+1HzMobwf3hn5w
SHR0u0iI4VqUZvloMPZaEaW6TOzkrjtp1PYvcNKvWmy9xPWQrI1Gf+z8yt6JkanqSB3N5Hvh2g92
TBeltUNsn1Sjy751mB6Pu5h68QKF3bgy9wxUXhA/TDEcjrPujfbFIMxqrUKvFBgyXHGiTvaV3AOB
1vUsc53swP5EdshzH1JcExnFFU+zq00fOzA6JSQYJ/AXgVPvqdnSDZhAQIJX5mrSUkvlVmR4UcgI
icZJEp3NGkmraeonB5EZjTimjkjBIAiUprUJrOZK1DRV0K4ixZ7x+vjEj8bap9rw3CmhdYiiBB8V
Kg74WuF6zIPJ7exeCPILjzlECEIT1XwVyeqkGgqM8IoRneKl1ckvH5OMAPMBNjITTN4eYo6m884q
gatL4gEUAra/J4AEOEWkr1Iq5JuxjtKr7U8pWcWxauMtktezEtJf6TKyqCMXLgxNo6KzXxQ6nBvG
XdPAinaUT7QqAbb3GaKkfWzq+wr558ZSsqdQZvXKtGxzQcSCvpWpQsPEdvaq3R2ZQCY477UAtAId
Qul2e1DG2Xa09HfHpEjROQGMQcqAfTnu8AkzUKKzsXS0szs2BLvHQ78WjWRIUkAjtQWTq5FvNikX
qJh9yZeeoXrRu5u85kXIG1NXSkgILbOHIAifwqGhPQYguyOjMJHJfZZU/p7mTrTwqOpQD1YJ9MGn
k6bYQfA5ut74nib1mnuYRDzCZXTUjvg8diAG0kOlMQsuEuj35o9xKI++Sm84stD6+Vxmmcuf83pi
QvYhF/ZS3ma4nzcSYAY1joCgRJUyl1JGiBNT61j7xHa7aZ0tEcqSL9rhYS5wpNtmumqmErfftfib
UtGeW5xV+0C3bpypFOU/FlMXsRZLMtM0UhOVjs4cTXaNGg2MSnuv18XXrK3GVZajmeRidxebCF64
qxTbIYQ3q+UDJgA7WAuZVRtdvjjJiFC3M+qFbXBz1JVHOxrqtR5i6bJssZflSGnJTZ9VIoGXdaKL
dZMRBpjo2k2pmNGuQJgaCVYC8r2tcTPklH0pgnOD56/A8LQJiCxDSQ4ROjUgbJomzbj03W0Zj4Rh
WyP+k9/sghKvhxClSZyaL47OwFebXJfmHitGuxJ5hnJOvZjYulc+V5tN5QnjaKHZo+yh11q+KWDQ
rtvUvcBAoHXa1jiIMMqpTqmu0Pr9IBT43UYykfdgiNvm1lNSFYPuUuihtu4Mij5o1PnSuXwHZci0
MURR5O9SpOJEGCrfI6e8i6Luzuy+GOaV7uEJR7pY9TUlVGm5ZC/pVPnGFExmjyQucLDzCOp3q1Jh
pCn66IxAqGiR5U+SypGyPJhn2p8K1Po1nAQUDyNSwqSjgeZGaGptLrNmLblN2OiWR3qsdATvkUFv
M93WD50n0L/mmbs0+1sDgiaNiPSItXeH/83BsUK2QY79YZEb7VcDWf4xs/yr76Os0RyTL6CKe8ps
rxra9o1RY0FRXfFKvop1iNVX5oreflR9NOz6gPxkYhAkqdwlsN2xsOFR08vQRe5mMJ4XfMIj82Xe
5z6RJC+hJawdkmEdQ232hEssy5ILPGiqlBtzR5BCEcd8qDfCJdKHuYu/sDyMuDV6qwNnVUmTPJSe
paycCqKJOuSqyrRoVRutu6eUh9lmAgHMS/NDN22L7QlQ9Ll7phV+bPzl8HnPL9s+n8ccpVvXbfO9
C2LjUFuGsbZN99Wi/I8aW4cJBYQL9cS8SFSek+1mYuLHAfPivAvjVwNVaXpCXlP7W8+LHaWU+jgv
Em/y19OMXokXd97688k/n/ux9aeX+OntFPN7UEbL2WewuZFZHBShqgetLM6RN1Y7Fwu4S3Fg2XXr
wWjLXVXUFK87TAYwi5lF9SsZO/WFsMZD6ZQm8IQXLl4kC1gjX0tTv88EI6mS4eSijbh66QGdotJa
py7aK8HE0SqictcP0aXwLaKhU3SmFZfIIsULquTpEhPaN0caO6siRLX2GNeqiXhph+a5dOOXjoYA
3nVqQqhaHxyZEOXXo+cm+mTlFGO8R2PPIKKyv+mZTU6qrWwjKpbbdjA3WFoD8H2MQctA3CA2OBTl
1O6qHQbQmrNjdlCcWwpWSuorWyi0fHEN/6ZWmlPUx3vGea9REzCAaLgWIOHE3EpMduqXwz6EOxzl
9hbp4lfgS+0uc7iqoiNaegoyOPxDiQElno9/0fkdxiEloShDcU8U9dnI3We07BF3CJj3Ztfc68LZ
4+ppKWioTzZBBGjFwFWJ1EFKjRRWsQRwXXTeYvS2Zge+08/Ic9VoT5Jrsmj05kkdhmd36OHYkbqK
QJFfd0/kMU0MetZ+faerGI1grdNJ7amulCKcsrEnY5FQFvJ9QKlAZAhYbKs7AyRHB47uMin43+bn
aIJkM7Si7cTYVs8IZE+JfyqV3Hs0EQpUGYHYvkURofVWWmfdxm18dsutIltzVTQad+jJadgYaNEV
Z5OLSQKWeg11IvFdCsa0RQqH2m07BksTJIaiDKOjd2aSX0w7oHtq08qtavfbgD50wSXbQNXT15hL
6Sa/VaHgKjEy5Gg9/c6x23CZFdBl6JEFTKShsxKCygWxfRBebK41Gndhrl4MLafR1/M15kp5Ay5O
B0rHi9VF8ihJgBAw85hSYEj/fGjR51ANmjYy2+n+WMRbS0avnTNMVsrhfd4N/lBsh7qAWJwg+Gjj
no8D/ImlaUy5PEn8FINDYpundeakf2z8ZXU+UI4t1bF5cX6gDvvH0fMqNxIsfJH46tUdExLAd8t4
5qWSlsulb14cJkrQf7du9HzpvIDYsxIszorSNsIVBeFwzAx7pQmsNvhHVcJGyCjse7mf19IYn4Ir
EmXpRUV7LE2j31OAMK5ahOShNe8EuP37Qps8s4VTrduyuJLMeGTQaJ/tvHxDq2xt5zUHLxO+DKqA
bdXbyGcxk7rcjehKuPXKM72GCgikpbG1zlye7IPn5ycjlMeRCSlVVFvf1naBwoz7tMK4xqU8cpjX
Wl2UKy1mph3Sm7nL4/w4dq52ntcqevAb6WQjGtx1PGd8BAYZzuiv36gLQ4mTPwKPb5rUqSVFZiBW
Xk49IU+IeQiRbJ3HppJnuqy4M3Ommb20m6OBsvLAzH2ahGQXMlCbjW+ZiLISalnNiATLthBcRDAU
KtR72JiSIjwqgXfLNyY/d1TWjtIsV55n0pLqUFHsfFdZQajdDLZsHyLptw9BlZOjWnc3fY9pdXAH
Y8XHOWl2YoMZRlMR7+WKH5Z04ynmZvQmhYmxEbnvgYDoolVQ2AF3/jQlOd3M+n2UE7IYig25qc0F
QbxComGhFWsKFf3S4I+4OL1dX/yKEXsUUA1pw7G62IaMliQa2Ot5lViN6jIvqUZeXaga0e6Xrbvi
f4Z5d3DvK2dUr4Or77Uqde8TxXPvPTV7jNJBWVN1UxeNreT3KKDHbay6wBKm1ViEWEDyoSeDgFAB
5HHQUXwrp/82FpuYGWwrHUm1jza1hUT8nRqTNqjJpVflsWly7CXaNFwnaLHfkFiy7jv6wtw2fKJn
QmKx+6g51JG/0XM3xCrV0Z7xLYsxH+UIyKZueKO3eBu9UNPWzJ/6DCndpcsV95auNP14dQy2el7B
RLMykB60iQtSdaZ6TI273rTB8df24Nx5VbIVzC+vJDL0J1E1zxW3jY1oXSgesaY94AIj93HIGUXh
XnooA0dejS685IGjPrS20m00whIoocJIBe5efCCZ9Zo6apUpADjqcoVswniQk0g1Mtyc3hvjaQLO
W3pHjNtbFD3kTlfWneNDZySRAHeUl2z4YKt7C8TE1qKw1LmF3CKEs/ZjH4HF9QL/giL2VNnFt8Jj
nDVZ6fGxG92z5uY03iYzYCVtRjFd6MIb0CF1cRMgNsPyURAQ+pVsPJClO2TOyuMkXG6VpjoxfKCK
mFCPFWYRnSvdW9sMK0615OINVlJfGYHhnsBgIBKg5K/0Hpp9+yFXkkEsSsW9ZC3/SlUi/Fz0fUQf
Kkttfnm9eRrmjY1FeqhLyX8hOox74DtUcltpbeYLp4TYYcThIcatDJeESqAc6wrepFGdx+lhXpof
PD6ZhW33trk3pH9CnOqQXwl+ejEv4lg/1xH6OFx4erTKmSGf1Kx/sDEwb6kAmUfFTs2jKcpga3jD
47zJm7abofalhH6zwYba+VjerSVxlA7Bx61/1rLEPzcVPkIKISGCfvyc0GLZOOpFtHW0tFmFeDUP
M4B6Xvqz1X9n2y9n/senCiZo25+9jWTmt33u+ceniWfk9p8d89t34+qYmYiuuZmf9fFyH6fJaS7h
rZk+pb/b92en+/Wt/nyun/bNT/14hZ+2zq/w8YqFWeEe+Xdf9+dXn881v66MG/Pnc3/u+fX1fl3/
eMf//N/9d6+fTjDFX/9BP63/9GH8tDi/jT9fp34NUIaWw3IGuRYTsm5e6gTox19W/+yQ+bh4+v/O
S7997uchn8f9cvrfnuqfeO4vp/p8p5+v9tvT//Lcf+LV/vVT/fZzaRTlVkDK2szv4rfv9nPHv/1u
FXUiff7rp/ntZ6paE27zn/1MPk/z+Zn82XP/h5/Hb0/121f708/j811+fvK/PfVvD/nc8cvH/Xmq
qWIF/zYIo2ZSE+L7qvLLAN1lKTrpruPCw3ysThtRNeCVbYgTihkGk1j8122fe7sWld68dz543vFx
BqOjgxcbiJnmPQXM+Y8Tzqs+yL0lYBZSQ8cCibusQPf3KqP5rOdu61PAJgvo2SmdTZ2F+he3DVO4
5qpxbacHN7ScU0Qy6rxpfghpU14LDzZd5jNGi3UJQGHe49PXxiDTaB9HzwfOO2LP/0IhtqAqxTnn
7ZbS+VdD2c9bPje7BpokJbGMjde7/qOUmgW5dgSngbbtcYyo4SPbtSgnlPjJneG74fT5ZV7LIvWO
AaF5ndd0nZaY2srbea0g6HKI6vB+Pquf3KswexllMfQvqrIT61jYw+GnRZMSGUCUHgrzx9b2c3E+
liwDFPBqNFRb1HKI2zsB5iFAKO9YnrL1vvqgCB4JEmluzLG4Z3DkP/U0T5hvAS3wKoPirzcMGxzT
9WbeK4HnLsNY0Q7zXnQxXwjOS28szzrAbIl2zK4Fzo6A2m4h2tdE678rSqfd4QlMkFVhcE6Ygbza
GfVvkYX/AwjnOfxe5TJ/r//3/4JG+T0vBqaBQT2zKT/XLq9t/Vb+w0NW9//34T/e8+o/zvebh1+P
/Jtzy/8z7/bf8tVr/fo3K2vEt/Vw27xVw92bbJKP9/HHkf/szn+OwmnqmBh/oitO7+WPZ15e07f/
+s9Lk722Tf0zffOP5/xB37S0v4CMtQBf2hNU07HFJ31TV/9ikRtokVGN20CYUBj/gHE6xl80Q3Uh
OqnmX5mdMm/q4L/+U2h/cXVhmaqmWrqqabb+r8A5dVOD6/kznhMGpM2kQDUJ4xamjjzmb/GcUZlr
Fdwv4z4NTMwC6Loy6mDCoUhMccYg9PvjoQVfgsN+Wv84aN41r38e1M1Pn9cJFiHDMsZZFk9OX7Vq
3fUoAx2Huql9PPyyOu/47Tb8NjQ9VM1d//YEv33u5zN++17+7MXRaVo7qRpb0VRkMxMHiD4C+lO+
sKcNiWvFe82rV/NubGjxsZ/3fhzzcfy8bz78Y+t82PzwsVH1F5WL86GzDeMmLZJy1VsVvnCb4uui
j1t3p5dgOebdXQ3GKcqiW9BIICu8e+LBtAdXqo8SlOLFlLb2QLRwjTuqzvfzzpSkTzGiw0FuCNJM
1GV8suwxPqma764a4A70Fv7mn/L5QfiljdIvwaXGPNFN1jRM8E79N4d/Pn1+oor4YhEO6tfBVKK7
+SHuvW4VSDXafG6zA+tp0BFczptSQmZuKFFjdOFJSVvFdz7Rs/uhAYaXUVLY96H94/OV5qXPh/kd
+pnubDDlP3a9mRxVV6tWAu7qQiJjwarMNiFHE0fGtOgBgkUrPgQpKvqWCmo9LTrz1l8X5/XAa+R+
QEA4r/WFoqEXm54zn25eml/o42x2nIJMU7wbgFF9Vjx1oQyv5MS8UQMtnhQLGQSCTmJ2MspWpXoc
LbeSC7NPCBS1cvCm0KecHRLo/cfqT3uosUenAo/5Hw8yWDmOiA/zpo/z8Pndjd5AhR5ay1rStaZt
6udfysIFeEmc5xqWTf6lJwB8Fzogyue9EbRKuhsIrue9BGCmJy1CYzXvpauN6BFmwbzmi9S94Ya7
n9dSW+Z3HqAWTVPlwqhVMHTT9YQQIQzd9Ri6hy6YnOiyq9wDWAsWq2nrx+JPx/66+HfHzmeYj8JU
AMjSbmz8ApxKNat9pEqiSHLdPAWDpHwxLXXTw7w0PwhLQYRAa32TUKD7OA7aISLBz6eojtoiq0CB
xBG/nC7EFdFiyOak9G2CTdDZoKH+/6lUBfgenZancTRWQsr2R2NwPTQol93b6ABx9njkHjWmf2sD
rFu6UdX9UK6KqeU/xonmWZmkioM3gdTt5OXWcdXgIWjR92Gbx95LX/5kYx6IXkUFdzWqBwBiQiVE
rQWwZ7StdhqJeQSIikCjTlFeMk+wOgQf6bNsYT2KLO3PUB/9IxmppzCDF6fYlnGKhEXYTDTiRyyT
+AYlNLw+346eZJC8h+aoLqxY8faWlrvXfsA64E6Swnk17T33Oi9lpn4jJRS4kLrwA2A9gIay9Pbh
VG/VmrTcVGrUrOe9XSr5kZY+UpxpLyWu4TYGxTnv7KcqbdOQFJGm/o1RQkLPZRGvTT3adX4+vESd
vczpExBSG/n7HHLuWomMBxpatAXUFJ59H1nPhdbw5bDS77aZ07gweuVaRVpx5KRXLKKo3WDaAD/E
EnCcH1qP2IisD+slsps/thlKkHzsFWOp7l0k3bjDoETZYxQeDSwy3NgzGNWPoy4pzxZatmlEFm+0
1tK/5IR7fqwOMVU9EpbhQ+hC3+EQH2kARy0w1T4w/m7dnfbrthOsHR9hpDt1D+YHhGfqKSJYd98a
/rkfHGWf6upp7F1bXaHHVQAATTKUoT3VPRqaec1IXULsTT/pb+EuTzKfwaJrFKbp0Y8hfyZ8QY6f
qxEfDDqCgNuQHXsorZFzkTla39mWkHeE1cMTkTbUhWl13uEHd2Ogl7fzFjFduhNzoJ3pIFqKAdxs
ZayaBtxG29ukBrmUIPbIKx6m0OLpwe4hVqrO1Ov7Nhhed1/2lbgfK+qtaWYme+J1xb1atyhe+I8T
IVOk1dJ4jnogC/zn412ieyXVZoiFEP9ZRPDtHm1ckvNaNG2al+aHsIR2Fo20TJC3+sdcGqjcmkY5
jKR4gKCY1iMr3QVyTHfzIfNebd6bTnuBiCG3LaNgrQbdS5d03pE/SL0reqmdvNp+MEkXw4cQk2Hs
werc9jiMNoFPozbVVPWckH589vt0Ww+0w+e1z4do2hlWUhxT+Eaf2ym/I/ucn+9FubotbesNOwS9
GD/+bpYNekJAhKdWQxYwoGOwypoRwDj6JAirdk+AIhI2wCQjU0Sbbu2QBjfzUqjiv5QOYe2f2+Dn
1ZjsPPjlHOZbPQy6ClPIx0V9vgR/XNk/r/S/Xr0n52oqbFoj8yVfqg+12UXjI9zSb/PvLc1whMSx
RpM3++sP0fhcnI+Zf38DNw5gdIh0gDwrZ8tNowOl8dO89vmQ2BrYyHwMzvCUvH1rDQycUBFLIGfo
iR2RN2etsIgSMYvxyYzVe1FWE8zW3SI6BmdkoQJHvqFda41LsFHJrS6wRf8/vs5jOXJdzbqv0tHj
ZgS9GfQkvXdSSiVNGGXpvefT/4vIc07Wrb7/rQGCAJgqmUwS/LD32qoJdKFQYvaBW0WnDboMfZ6R
GazTbPRx4oTUhhUbmXGwY1cIo5fZ9Au2qJUPSY9/2Nig1omO2BArFNGP07Z25amkW0NMV9dBxEZ5
IlvFNemG8loZkbW2kfbP+fGzk2ZKK+5P2JlVrkBRpr1Q8FZf/Eb/5YROcMgkHXRkqu6yhMf7UJG7
rVQoFqRvH02eavffKyVD5Sx5wAHCbpl3ZbVXtbo5G9JO8SrzDKIsvRgZbBtPG2DJKVV6kTQUzuIo
YAu5RbYr/mutVdklTt18aygt3wSJx1vHwUj5/MYq9z2VZHelDGwaa5mWa2CNrVuNa3kbTCWQcSp8
iCPRNLX1ouhZ9piM1Jx6iTgl0Vnfkun7mBDnAh9kNkqUO2YwG/9CQwZbEpTKtQU7OdOhgB6Rvmrv
g79Lcs17JZj65AShDjiurV5HVo2n3m0uvh1Ur6JxCxRnUf0Ra20AAVtF7Ip54VUi4fnQqxg2tLCv
wan3EuI5udkR/Q2ucTrKUisDpzMdWnjxeR8/R8UJ4tTH/D+v9FXeI5QkSDViE8qY41POXrsJuIIG
4N5DTL2Fo8qmMb2hrQC3AOnRE7Xe8Jhez/26N8+1Q/whwYEDSryzmtv8AacjycXxGEm838PpLHGq
OBpkBdtA1CSrPybyEcdW1HTL0UId2ZC/cKkTqb8oZQwRtVQmNiVjQ1kMF6U2F2zNN+tBDb8j6OhW
eZKae3Z9zL1qQxEUjdTrygolINmLkDtno90NL0XlgIAxpOQ4QlPchUqdbMpMHs6BYbeLHol9UJbd
qkrzPltjeuuOsMGnYwMBWRrJECQa27o1YQft0lfUr3XrbUwDp08ZhRs4SrxtIwVeH75u98wvPf7e
y/Jm9LPuyrJKu1fZuKn6sbv2AYn3Y24d6tozF2GYaEuAFv7Nn/a24xweatnC3I2gn0RzqTrD5vWv
YhJDRHAYpPz+mKMsZUJ8i9x56aC178ukRYecGkeU3xsSGIaraPzckWGSNusS94TO3WBbTIhoqXV2
oomhtTyOnmPdxP0X3bTzX1ypqTbFmGHdU366ctMfws4lfYGn1KMYFt2g7bq1b0KZFxMxiQbzHDtK
dDSDjnsAT3MbC7frXBkUjCp2Y6HCqOSTOSkMBtnag+HF5BykMFdS8yUqKHfVGZxa0zWMR5MYboXY
EAW63uY2yxuytaXC0d5BgnazpIi6I8g/7d02Zqaule8YbNl2dRDjtbD77lgzgF6BA/F+WdNOKdzV
EOMw6yHRRSHnAOoMLvIoly9iKKkjLq8JGfJRZRcvQNodWP4F1L3wpKaR84qcdDybbO6KXl4HySt5
G6IjmtBLN4Op2JcRLMPriKgUgEWmH7xwvHeKbp3AuM7E9zwqUnuQbBcv8fQjSFiolrmZT8/VyUic
IvmduuNknxLWpNozPktNsVZRNPqbAtvKFwXDleYP+mdeEiBA2vrXMRvezawOD00d1Lc0zqNT4slI
6ZuaEK18Y0t5xjvYjq+5zLdVxu3wyYIJZUOWqUcxYfcYOorG8l/Ih98afRSUXGInY7HujYsxZIvb
mrpiDLjxX0di7NkVR25t6PsGGh1Ubfegax6PcmGJIAHlxkaXx6+5p75kXm0cNGxFZ7gbvyQzGhdu
r1aLPoiCexZ0O0yV71ZnVhdfroZXTzYXidpr77nJzSQkBI64+GJQt2wXzzHQqUSU9V25QE1RYNdr
dExXKJPd2syPQQisynZZxxdITYKoeHNY7m19r0WDPI23vblqA79967XaXkkGKxu1gK4xevrJ4X9d
qvbY3nCG62gnErwGUVcsQ9TtdWQ2r+aYtK9WGB56G06/GEpbJYauK41bLBryLgqADaClq86uVLy1
dmZtI0gnZzFUT+O+mj3Gc0A2lm7Za2P6JBRK93sjxhrsGyvfcBCWunF11mMXa37X/ohwzWtDmXxX
UhvWKiX4Q4/lmySc6owZUNqTrrhhnbvIAHhZlWr+8HJzE7qK8lHYdkNcpukeJatADYezaJllZsQT
PT+Hl3eAXzCbIMzysnPjyuMVM65/bcvVgFDxKkbCrlDmKAqA3Jd8BiSndC4Q0GepZdVnMeTKnsMC
UPsKOaPZiZ4YT6luzDtXx8M2nSHGYji5K8dJ5bnZx7I0Y1HV7+CEfT5Omb643xGskLj4+ihkAUEK
Vi3K6yPl7vAoj06A8JoutpPwOFCCRGBnFKvnhNf6gDzFOWIQ0NmhgKm8fZ4ijv74eia6HmQo4nUp
l6eFI3nSSm817STD6u7RVGfL1OedmPFv6ddmtoqDNl+TRtqdcj/6rmoYSkUPa0h/Ekdx2qvHIXh0
DJmdjkyp0aRPl8uxKX4CSAPCQO71CzeCcefYBAEqXUyiA2LIn8Y0K879bVZceAc1/Zn51f+ZLWW5
PDTR8IW7XnbxiB7Vi7QA5zSiNk9tgxiOGDL6NCaaovaguyglKs5prJ/OK5dG7ySP11RDUs2jNMZx
iNwl3QupzgDrBRjAJNgR4gg1sN59ybfXHTmpqzQdUIA0hnYUDcwACadjHJ0U2NPb50Q7nYJdpdt5
XRf1VykxO+mFfHeeuhMj4QYyusb+cRgUirEXfQRUfw+SroRz1CCbmUl8XCUPXGZ2yQjTQCvqJ2/i
aPznyPPl+C3z4s+G9Xb1wVbJZ9fJ9b1y7Qrx7b8cZRq/plZL6ztCEVxH/2ZWds3qLs7LyONbY4WX
Zhpu4ybnV6MOIK6tPQjp8ORQNsDSpiqvkwFyFthF/62S0nWrd6VH2muzjC3jmw88/CSaDDjwTEdg
/j40fbZJ4jhcqlO3hVah2DaXX7nQT3GhlKjcc30hK1391e9/BL2RfA9w5vK8qPx1Ql5GCEBVM9p7
XIrnUge/UO+sfnLnWbvRhiYcZW6A0ylZiYtMAiax8orPwmmKTzn3voRKWoOdw14VmchZUXSpVk/+
gN52UxKq8VOP5WteN1z9JxM2EkH1vdVQrRJNE74ShzHiO2JroPOc5Kwl2iLLLenDtExlpTotES5R
TTc6af5ofTEJ8N02Vo7oHyTnR+4V+86I5FcoRNa+4y81Lz2dLbMh67a1lMHsBJq40/WA2iiFAKtw
26saa8prHU2eDUzEWYkKNEZSCdBtyI5N5/EsE3BlQzduYF2eBqUqiKPHSZ6fr2pshTvxErlVoXdn
FuQQdkMou4QZda7OuoR1al9CthfJ3FZSxJdlg/+6L4x9n2uscD390vwinyTfyk0cvdWjhK9Ri62d
0ujhGyGO0zdm47qaulmmf1ciKz+JnuWXF8dy0ovoDX2I26TLb6JXs/Ip8eG9BkHd3MthJUZjuU9e
iGVeiP+rsq3gmsfuXsw1WhhheuMmXNU6zjtwIF9j0Is6hrF7aQIiGUCarbrB8D8r9UPM4xBLl62h
EUObFOmLGpefth7KXzvNhKY8duzmwoY7ii+YdYjVMkNfhyRU4UfP/GAJw6GEsuJhBC4jVz/7EnbX
tmuMDTRNiGlN7qODS6pr7ZJeAHPGpU5NZA82SmhgtdXp0THqSwIiUrs7Kl1G3EZeIc8LbaTWvw3q
UxVS9CUQuJAinZcoYxN9qPvyIk+N6+XlSbWJKXGwFs3EWI+ycSYhY12r2uRqlo1kgHRivolZ0Qwl
vMmGh30sMW526Kw02vigNLUhZVdkasS4HAcx8QHTKWLw0U8VezVqXOueE4rZ4jiXUb3p0zZYP9U6
OlyEwDkLc9FIprmJsqB2l2YbYasxWuiK2FxEQxkh2JtT8xxTgh5g53NQnPOcFhPPMQ3r7aLJ0W0/
x/54rdaAejNMrVoFkd4p6Pb05tCb1Vwagoo0Dhhcs8CtqpOtWfE288r747wy16qTOIdrGSiGXsV5
Kc6OprPFDKmn+cKdnikwieO9wWhyJ50bRgb+tb+6XcqmvFt8EZOkKNsXT0m3j94QGy9S8zVL/eQu
RmKMWVaXDy+iB91u14WUu0UvG+SPauzeB+RRszBwrOPo1c64iIJUXQIK9eZZAHXlMSXmHyfl+LYS
HOXxSDSDolXZQpJiJLlqC3qGXQoFOBqbbc9m8M324JAN9RzyJiWv6Maesu811d+L3nPcaKA8OhGr
MDHRE+18VFVnmCcNVwzSfbVLHMrmqnK46UTTmJhwVX88lG7ALbDO101ogVIO9fQQ8mR6SCkBAHKf
+lrU4os2isesGDKDMsO9WvKM5PbZL9mFqBG5SjDreFTxl5pWDRuHP9MsitLBWVjapy0PPNZyEZ1l
YDqWohs7mcVXHyuI1iG0Nm9EFo3dLN1kVvwiToEgxEM++2FYbwIeDdPIJk1itBN/0aXYUK94NIlz
aFT3WhaT1DVyz6LnS/pwbF1YINNcMDURCMJ10u8KJ3VnYpgfyr1qmjouGpTUSzEmmsbBpdOqcrpz
cEhfK8n59Drf2OYSptxSz43l4wd99qFoV5tMqn4Kbapw65Lnx27MiBhv1+FfVgjDJkoitHQAhtOh
ODObpKytZey9qg52lg4KmSKmEp1aHX9+Px5DR4pOYkRJAGAW6EcmRa28j9yarblKZg9Mw7cAhnEC
V+vSiKfaiedSnTspCGnvin6+ORroY27EylRbRVchNxh4bczK13dyCE1MiaVXNR+k145fLMXz4iaG
jCB7k1WFa900l4VUEFsHFonoGqlXLohYlNai22husypUnn5Ie5kHFELvXh3BJ5J960ASW/ZWB5TL
KXp9aVnbbq1SNRZlbalfKt61eELb9NQbDV4OXV6L8Tq26o1jeSOZYrzK1ICgVa6nntvUN28WTh1x
Wmnn9XqgaLYS3Sw33l12Wa51Ci/PsdV3fcjcTSKTctHqMTWmtCQ3ODG8j3GIKW1STCPBIjsGhJZh
4Gc8lnSgaF3Q7nuKYTsSn/K56drdTBpMYmVNU7uIxlE9aVmVMDufY9lYYg+ZclZwaC7BJrjHPtGi
XdmT8tGYdnHNLaeek1oyfkpBtWOvo/oVNdmmSvrsa+xiH6jKtrnawDhkTdpA1S8wPIXh1+Y9rNXy
a2ZF4UplB2RbqfV4b+vq4DpR9dU3iVBAfWMfKuejCo25FAw2pvmM2zp/1UNEGMNMnbrSoCu3MmdH
d+oZwGsXdpinKy0azjW/j++QoKEQgY3iXaAkW0MupFUtefY1LIP5QKiH8yXxxl/G2Ma3qey9scdO
X4Md0V+82sUdotThj74pNjkahLsTmVi8ucqJpiwc7pANrP/nmPAqqG1iHyY013O8GrBu2oq6KiSW
uWrg7XrPkj+QOACgA3K5IfSd+jWbLAWOlXc7CoZVJHmnaAih9o3d8En9fMuzoQLk10XW+s+4Y1fb
cBonouD38el8UiyydUImHeHSLLgD05FeXQ9Ao1MpyR0OOW42I63uSQZ6wQSNffeTrEBTr+j3pJPY
d8wi6c4OHcZHqYoQXxETZLZd8dZL7JJRvqymekqVsh73ibS+qHrlndQQNk8QuKve5a/fc+NfWXzK
YUAXylnVW+CBpJyts6j1NyZ5UEPlAxXHVbdui6z65rICIz2By0Zn4EeX/c9R8rjySo2jnijry9QO
KaKHryXkAMjRFHVCOXwl/oc9lzDAttloP6j3K9/Uyv4eppRFPdNLtuzY6KtWqoz3cujAoffRnhza
XNnLNttkRZfrt7acAcCub6Jj9520YkEdLkTXGRztxk70oWpb+WczOdW8RvnuecWXDHTFIZ5uRpVS
cpcqx0seaupe7bCr6zq0b9Orrl0zgHT1Am3t9RCTuha/cJY75cHXx/IwjEU8b3SnJCfOHveiMTuZ
op44zBN8GaGW7Ug2WcqUW66kgRlXjwXDjv3Cn7okEyjgBG69JgeC57H2tU4acimLUlsniRG/qCq5
h0OH6bqcjLhFlBTnjstHm7AhYpp6vgLbVxBE5Y7JMQG7UeMLlFtrk0/7JJ3rlFcxxv3A2iAvrGdp
CqI3IEjuJY5hdJFBsdG4ZHF9SqJj6RQ8QGTx8Ar1oOXmSfaq0W/AxlIJ1B373IwjO9wqYYIy1ovn
J0V8gnREVWsvsEiv/efjRpGqVLhDJo3azRGGSatiYM00T1tiZ2ouuiurUD+JNMWFEq+6UibDGKNm
LtX1Ui/dbAW/Qiq/SxgK89AG68WeBOG56iLiqy6VEQeThaHYjMKvdQYxxkA2ogKInOdx/3Vk5Tr3
vfqeIjalXvreOt+6cAouki4BGZ5bM7aXdTyaC+qav7w2KDZeJn9h6a5BRcWR6I0QFijjY13KNiHP
UmW2p1CxMFPrPOTTg2dV/FQ06lA9z+muS6SG4QYvSVn/0r+7vloTSdStJL15Ger0IIdFt2mGbJip
kkfCc80Navx4hKu3LzFoYFZk60yxkm2NWb2x36Hh4KuirK9ETngADkyxj68RuSl1TXKcrUI6IXLK
T3bDZnRjXTGNfVWaTNu1xeCtNVWft2UxrywYlmVwlKhLbFBGY10/OcMBzwTQNyrzodV0C03Pv7Cg
wk4ZbXjsczFlOe+VLG2DmsQ/uynrFdlA81AJjGsVgpll1LeghrSwDbhlwF3rKXITEZlryta2gylL
CsWvhWWIBRzRfRSaQmp5qoqSFslGkPFUZMuXvsvWk80RNz8PJqNxbN9VO/q0Fc1ZQKEGsdZZCDy2
Rskl1tZ+KOTOOJ3lI2XwvybhFKKJobT3b6z6YKSbv6ic7Fpb/jolBrP7s4Fr82PQ21WnFNLCVfNX
3rvGIi9JrJTa8kAS6T3MkiPxB5teTW7eiPWnigMQ0BHL54g0SYWnzcJIfw6NVG3q8M4mzEfYVp+6
/yMY0UMYAXFF9iidxyHfh7r5U5Wqa9ZZbw1eVztTzv4vxeOeVrLtPx9Ge4MhcZ7E3KrcttiqsnUr
7fRNcxouwRE5M66t2sS78e5N0Ba4FdbnxAO5blh8LPh6WHbIuBil8Up5mmzFeh+r3QgxOkzPmqbT
JDb1x1A/JwHJhuAo05mZqgq3dt+4K3Y5q9vSffFJV7lXxudAStdrOHVq6zAGlfnoGNDAgPTexYtc
DJNsFcVBXd8xToqzg6iTXiseaKaXuk3Zv3b246UpvJFXGUs+7DfjjmIPSG5l8jbhv0/dNHux07++
mSBxuqPaaaTHlBUiy8n4FE2N6KoRN6KZODRMp92W2HXrupNZtqQya2OnB7899bEqyjuCYbaSZPMI
j/utTYcFManOSY7Tv5pS652Tbam/9B6Tmug9J8mSwcfW8gF4jonXh51TniAciWHxIrJGnNM41a1A
Md3qOkAtNuovRGlB9R6Jh6laN7iNkhXtTKQ5M8Nzjr3CAt800AnAvnXOctT81dQDFeYhBnKCIpU3
elUERy8wlyl60YQywkj0lUf4oHhZLc7xfeeLWfDRVNkct9iALbWDHUTgOqeXyJGBhM2JITqmMAsf
59Rx9ZY4GOue/zsyy+qgx+Pm8TI42DmvHVeJNf6Uc6IH5DQ+dEEfH8j2iQ6Jo7Nz+uyLadFYZeFt
baPcPofEabWX8Irnl7GAOZDrnrDDN9087WxM7G1V826Su7paNrVaJI+pyjcsZdVMU1MIDqSUyaqa
Qb7dU6JyzGLVDLW7CqzaIs8Fpl1HyOqiK/Brzh6DkmYdxZF6JXNPO+Z+/PccP+e7nOrZQxQzUHls
QcoQwcvG+v6hkSlJzP5LKcPKF1ZSakNOE4O/iWic0s82mtq9ESwKcH0S0RRYUrcoCu9+2+o3wlQO
RNFgbZx6nlaGu7yCZyC6UsNYZzqEn0IR3lERoxtl4SkC65YlvOHszky2MjeiXaPK765DHA3I+rK+
EC9+89oo3Yte7Wv1RbFJdg/KQZ771gB7ylT48LrON7Gebo383cWdfx8TlltIPopNFkXly9DwTOFE
iQXiWzEWSj/258bztXXr4hhWewIj45KHGzcgtlDSSPT0/SxYO3GGv0ElW88B0rfxZC1+9dPqY+jN
/hvGSdYKddbegDb2y8BQkN3wcXl82kouyQMl9+VzTByFFPDBVDsofvnEiiHx2RNHfVodDDiKCBaY
fI77cT8u8oIwL3GazTMxYgddSYZXG8Lvyu7NdinZmX34TdJ+YXXDpfS/cIpfMoiJ1f/+t2L+oRG3
ZdPRDdNU0P4pjmzZ9r9qxFsX5gt8/PCl7fsXjN0wjSdxuDhyPcPaJsW3LCGC3XOMcBeT9oiNkg1S
1clvVWrUL73uF4fA7nUQbN23HkTOyh/lAOVpMH4kcbnC925+N1kNwlV1yxs7vgTa+3j9i9roX8te
/i7O8N3wzC98N8iJvbNKpWTl7sZX/rQV9QJu/niRVYs94TLxrolvSRctsJQlOOiSuzNd0fQ6l0OD
NKRZ+s95w4hCTLLrxxlifNB8AjgI6MJzqxs70eS2Zz6O6riF5/ZP99+d8hzTpy8g81km59Ajh8OX
om6VTLKatGDrN2jhavrwwS96m90GLUg3jTIiVyMfzd1rVUL4iRewKo4r5DhFq7KOFFNeMiwqLo/H
jiR5tFPsYzqW7fBHz9yLqcZk5OgamGuGnuOWBBHLhXkhD71zAWRTzbmildJLX7bSPKEUvhONomvK
Tpua55iZZ6+xhXiNZS9AZtlrT3A59qMTFY+m8ppizzNnDrx0GpQC++9D0d+7ppXvm+ks0f/zfNHP
Lfk2pkOxDsD9UW7xS20vdbq6LybauVEb2TourJfnOLcEKp/ilN9egsSnK1dKRIZMzj7rQuogEhvs
YN9H4GvWIoUHsc4NputGuae9nXwWQQj9AgXdNuuIQAlc91DJBpkOeZtHQOl1afHoi6nQtYg1zFqy
IlsdviAC1kZaiSk8OdLBDUMeMKUKelZvWg9nDg4bvCz/5mNpq//q3LBRBurETjgKt3AWp7r8r5/K
QMudMSrD+M798EwGX7ELeBL4rXmOwczj6ffZ7wPktKmRlqA9p9f8dvj8Gs/TH2PiazynxdHznAE0
0CyRCKdVjTjduklA9F8ZtLec6/2sS0hGAUiTBj99l83KBL3lTap18p1UJ9labdJcKpmMcTm3yfDO
CHQubeMjJe5nXigg8LjfU4n0dbaLwdnMi6gnDnJqFDAIxDEo3cckW92KCatPpJM4kkdgl+QhSAC8
pvPEoM2vdGdb2eF58mCmLvBrwBiJgfhVTDzGigxGFjqsdPn4FgZ2IDa9ln9LnNiQ1j7PmEMXNEdL
taRTGfrvbLQAHJj/52uwMf0xH5fm7Y///W+dPzZ/bv7amuXI/KnVP/7YlEDNcqD2dWfT7NrlWr6X
SRfY+yxmHo1EPN9v3cga43wmpgtijiFHF6SV5wXAe08t3qhtSjt52lUqg7B8YzGobEKvg/sbdeWb
7Mryir0knzevAQmSpfk6KFQdzVmFBKQ2qjdinImsZq2INJbiqGj8f470oZH3ne8re2RH+swqoR2L
U8REqE6w1sfh9JI/Xvf8Wq1tXGtWvePbf/5tOv/njqYoqq5hsVL48NjUZ6fP1vevN27s0w3wf2LV
jJvWrOopkOUDtUB3qVrImk3lsLdNLyVXqGvGeEt11D5YognZtiNznkCEwRsnPALkwplJEIVnJkBo
/o1mWnP1eqNSUkJPYcp4Zxq1vGk4Q5e2GYxL0TXToLoVAJMRmodAheihykxZlY+voT4gnycqE28P
K38vZ/0CTr/lccZITtDo9HVGzTvdoGdRyP7x2Z7P8xZ9JkvzhdHKJHeKwanxTBkcI9uEVG8Nh6vB
NKhK4bCyLXR/SdH7L92dnZJLo8nwI8boqE2NOALN9/eR6cqLkrLK/I8JOzJr8GIlwXS8rpkJabpr
J5gQao3gYF31l+jY0cVU7viWR3tDks3vJA/AZaXMRJqnp+8SapArvUyj2+PXRl5DMZPbfNg/G0kZ
/kMXjaa+pPqSwaei1J//05gT0dOctgPEURiU7i7GLKUZg7rr8bt65Y+6pVpXmdpwid30tWKf511y
87UrA0BsCmvKrC+7hfihQOOrix7PDyFkWXfAYtFtcrAuCCS7g0PwwUGMd3ZuL71YlVe1ios1aPJ4
7w1JfgO9srTRmapAn+56k09SE6DW3YUSOlpQw8L2E/vmqVVU49Fo0rTLGWPnT5G+WcVwNtnKGUaM
J0EJiC7Rqi3ViTij5D7k1PSbL57aVWdTkqn+xn2PQHSCfnRs08xVqU8AYKCVIXjWUgrtIDqUO/yj
OBKNSaV7nyMW98bR2AGUpKFMmU7V6pEFGhnOWmHsRKNMRxQT0NYm0cTLAfNM2ocZLexERymuF84R
9blzNP85UhweuVTqEqkrO8fKMNNFhHdkr6L2mqtp2u3UaKspabdUags60dSQVkL2uZ6TxOfIJCP5
prF9ehWEf8ENMTGIo4CL9ybOnZViWs4hIG73t+Y51oIVPBD1IE54DheB9Mn+jrzy2rzY23FcwG2f
DkVj9QMJYVMjui0KiAV7w2Czp1PERJ457iylDFXOuypsdwryrWMbDvoiU7J+Ig9WR7dx4bAUDj/1
9E6wiGYm+OTvbtnVyUyST3mR1Tcwr8UNgqzbJ8eIXTQ+U1VPOchWPnisu7DJFb80bcVmus3vtDag
13q2PRAV4WU332bV0wVX0TFYO+8KLq0z0dXZpr11cE5ltTxa5Mhr8S2ZxInkT8DvhXMWhjdNnsoy
uj584WLgLooElC7Fai6l5CQaff21AyGdK/63zl7GsTOuFaOM2gXob1wYRTy9BYwA5YeMjF1zgi+Z
TYRAETVohmOjvJYIn2cKRsCvjtYDmmZT9DaGVkh9qZMWbOK8meAhixOknzcVYtpXYkgDVoufgRZo
EOf1dsOzgP+eW/j+pvkks7uF3iTDPg6k9qZIzXcxjmIQGyDJ1Odc6VoMJwaAygjwNlKHetvaGNRH
vDIntHmt5Z3FgGiaqVtOcURx6LWb50SLtvkM0CZauiVZcn9MKH1R7EAsX8R4hmYEsWS9q51h3PN4
XHF9U/Nx/1tfHBIU6q0JNr/rRgEffpjOESfy6GmQPKe/C0wYO0ntXhxJaIMfR3+MiYk2l75keOVX
/9/TrNSUNyR4H+1aL6/wv2ZQjpCwVQlAt0nuu/KnMnqp1z+GQO14ZMtZOA9W/6X2g3IByD3a6Xk+
fCkMFOceHDzLIqWta7y5Xqf6CWXcsAmV8AdwMv2UByObqVW64mpUL1t2tb7K7yiG/G+aFqVLq2Xb
kyw6PKNRHgGl0z/0oh0mS1O5lovcuPe2e8N/l3xHUOjP2B6pX3ydmrVnETeJlXMFGV26G4P+oUZF
tCjjKty1jcyjZqua626w8g9Qe2SjRv6blTr2vssk6I3TeKJZ+8QPd4npqN/IyFlSrdeBYOX7gh22
BbWYb9GQ+sdYJwlZ7yPsDeIjLumvqHT1PbZEfS+Onk1tyH+NeWGvU/kmiOiP85rpZWLM9uGcu2wS
deXfBb9H7U+UAUUB8DEl+rmXEA0yTEDPJi+poHPdWk5OrWgY+5to0AxCZlPghz7H8oqNAkVpD1ke
xxeuc/Oq0rqzB4x7IAcHQDiJnGerxMXSWQAcXaIpCcm84gV4DKdGVV7jTG2Xo9t6K92ccrjC/FtY
hsFLU2j+SzgoMzdwWFuow2fvGNocV9xwsBSFkEZtvNhaZc/DwE3WEP36m2hC/xaDZboCPBtuvtn3
1OuwmISsjldF2AULcbFKRt58LiuwjeiKq5g2YmqKrOYidzhQeX2H1MsnEr5YNzDneRApzdtQR9FK
7rhfiq6YSENzGbi5ehZDguhVF83HYCHba7RuzZXk5seaDaz478ZuPefRjaBnlrPnjDgS02OyD6Db
ssxnhxqbmLeSIEnuReMUcbF1WBpEttbsFeIWyOjwW1JzzfaF6tlp5Gc46Xr+mcZGtBKlji4epX1p
BrdC02IyAcgSbePy0jqN9qW3ClLEyEfbKdwya1sbzo5VpOcpMAmawlmMiKMyJWDY/hWpCfGpWtNs
ch5oXjpP07dDga1qMIIdS0V5R5iAu7GVxp2Dp/PeijJ8yz2v2/oNwVg+Hq69bI6fGoi2mx216a2y
KKgCtyiWyjQmJnSVzDor3lHrdNbPYkthyMbM9h1/I+oxYsJOuQErTVEuxZirmB+h3w57UMjsNWRK
sFZQyNxwZiwfHzeMbVBJQQd+GbNtXznqOzll/kEmmZHHw2TZqghBfOGphFcSekO2UBOE4eI2GzSE
7lDnhWDetFQG1Dpcd3ZigFYM3UXQ1HI82XHvSieRBDQZG3ncM495mB3ayfqYNH1961fS0gcrvSCu
qVoPk01VVwdlU1RTAgP3pZtpxqz9Q4XltqRQMllluObww09+WhCqe4fgnBUauvpFQV0/syisfud7
mXP7TGaRp9w6ljxnISS3Ak895dr2gWrLQoDC7OTkbLdXyrxIgRz6kkehcogiBEuOG7AALotkZavt
WnbqYIPxPcc+yV29n7IXfX1KqwvUI0Yw+61rSm7lndsQcRLlWA5axKuT1zXup5pQ4FP8sIv/x9h5
LUeOI2v4iRhBb27LW6lkWmrNDaPd0HvPpz8fUJoujXZ29twggARISd1VJJD5G2QObWdtCt8Udc6j
P2rbeB1mpXrM+6E/Zz2fNhlvW+WPtNZPCFhcOiUNd3AjilMkGtK++bWRsXkS6e5Yq1ZBOn8p+6Z9
cJB8QebAGH7GOY412A+pJwFShDwheoP7h0aCdytHbRRpp9Hs3ifR+oZLWU67sIv7ZTdXzneE/paV
H7pvE15j6xD7oUNAXf6hd/udZwFpELqckQnGUJsybG0YlYIBPGa4MsxZ+tCplvYURKsGO4rnsrGS
ZztBET+uc/eIM/O32XHU8Q4gvssOkTq/GSS6iSuqnd47I19r1+ywBs78YwQiZOlm6vCGFC112ros
zxgLG09A0M4yrmZOtCnMllQ9Rh9vZQFqwMVeoB7bcTsOWnovG2P0YQrwIFi0NsQvUtavOiRxvCed
2nka1FE5yRTUMPBHLvIMtUSzxoIx8Kk3wrRdaI3zzRq1dhdOsAZmFy8TP9L54lFjW3JWU/gkVqV5
Z4lGxzsVwrB/MIcZ77AkOg2tEZ1yIck3RGUJ4V105Vg2od/8ymKkFW/rcmtpdw75/txD8zBoX9Xf
tJ5Ec/9EVtc6Wj00IHYuW8fE/HwqfgZVmL802B2u/WnIzsYM3HOqlEvaYVIs2NSG7quPMSNdjDQx
UhEASKJyadixdYfrWeYD0LV4jnb9KvOaetEgqcFWSy3wBxTdtAZDGkWXhv9ZAZ/hZNF17cUWTVvH
7YUD+TZ0xvQcGg7GS7zdHT0r7iqhRRro6F+a0wUsbyiERSlL2np7RHzDKK9jSpcPpmZP+NvxJDKR
i3Q5uHcauGpyuN0DurMOGJNnKrWk7vl8PwJe0R5z/0+jz7MHGZkj75yWw+yfoPWb4DIV56gpU7dN
8uZJjrBMw3lI8dQRk4cAtdFCvTd5kG1z17ZJPTKMAme0F/pI0R3hd2XV1ynjIMWCPmRT7WnqfWN3
0zHyCuotorEpW2x6GD5LOYTkfh70AKBkWjb3QLea+5IzzoJcToPsJFgJvOigpVgkIuRQzdn3+bhE
um0YnsOxCI5IOKEdWxV3QWyMW8yrRueRpF/Gtl9vjoZoCn7PcqEqSnN0jfa9kTNyjYzNE6jcBspA
bRlrXBmifd2glIkSQIt0RmyWV+VMOZYz5pB0R/hKeon8RPmQqjoEWlHASEUpI8L5L0faGbtDOVZz
H+12YPnPFFSSrUcB5jj1E87A0Hzx2RVdOa6y5DEEqQxb5t/TU5pM3f4t26eTmTJNVbVQB9Is3fx7
egozDjapqV09FTyI63w1T8bMh6sVPzn52MiYnimosQJ2W+S/l3xa/Gko73KLaX2F7sCcHj7Fb7eb
ijY7ALLfGp6B14pG9tAybePkuO0J91+07g0tuJt80GB+Z8MQbobE2Vupc3blUE7nbifexKG9rhSn
Pl4XOuJCOV1WILobFcduT7WaYdtwjIVUCT4ghninreTdjZyUvK6/yit4LSWbAPo2aQDAJ6Wws5TN
p2Grzyih3ab/ac2gJe3h03WhpWPKmfDkkR8hTX64rh+xa3+K9b8+bvKTdh2r6oB3T1QK9Q8+mPJa
W3wG5dAfBmPXFjhu1QiwoM/krz0tL15mz4/XdR1p2x5NVywmTWQ5yqBddajE7uQzTh948w5iKB+A
ctYgTbskhw50MVDbyygavHWpZSnpSX51ZXzIgDqptZmsZEw22jSqMHqTZOVgwrhy/NJdduApwNe4
Wr1WffRLVBUXSLj/MmfmoDmBoZpIqcnkmu24HX7EKTIbIrmmSgCu7CL8uvj3L4Whf65CajpqBJZm
m7blkRbWPuVsTT2aornXBmDk2g8VgedFIdTTEbm11y1yOmvbtZP7MUQLPzdN8p+uzeMGpYkFSIX0
Xs6yzVrqaPCeZagPhxZiskPdVvDQjax11wriw8sbGb0Sunq3WSSz32dBZWLi6FMS9xr8+zCLU6HV
YviEIv0a601zzYfWPtRV+YPzvEPWC5luE3jtqoKKs5JDOVGLWdlrU34+bxd1kUP4OVVCvkH2MidM
TkPlWZtIrX/lVl+dByetzhzo8Lgbs3Kd9H5Ojl4ri4PphvnzqBfDOq6Med+Fo/piV+WmRytlNVsJ
lcxpWIHz1h5CI+qfUaiBrJzq+VEtopA/qXd3uIDlx8Yo8YfvLPXNBeq0UECTX4wOg9+BQsVWH50N
DBnQjoIsPfRtDu5R3cnRLEjUlWKD0J4RrJcx2Rh5gCECGOpFiyz9oCfKjJiLQL6PuDJFRliS4PFx
LVSsduG1c3Hvxn5xn6AGcC+HeXoPZdPd+y6swr4nAR4NufYWtbwYVb9+nfWkY6dC6T4Q8UIdf9gk
wx+ycizvUzgNC7Kh2jHvfATEM1+97yve1ToJ950cTs6s3ctejkVshi/ryQtKDV8fmtJvTZ5n8VIu
kHG5HuRksa/c7OdtqewNXmrgOGQYqHzY2ELpqgEhSmvwXLdNFLLTemx2SEt0h9SCWUEp7tHz1pGe
a5xnRsdfq63qHTSyqdYyAfmKBw+sdjZl8YNXk50vp+5lGkP1DGABK4Ms7V5GG756mgVQ4cRwdjCf
BOLAsSYLj7WX8u/lU9pojNFeIbtvPVsIM5OASpS9Vk/lsrAoR2u4GgCfJ9GG/aW5jjUYt3rcjS+t
Jxn4uoNifdifQ76Si6k1u1UzetFyiH2AJnn3ElrQ0AR/cwOeu31BGapeeeNo7+SsOXjuwm388aiG
bfsiaCFzg92or4zbtmYrifoPxIKM4kTgxhDk+KP5unTLeOaJJk71o4HbFny315JK29JuFejMuua/
2mmx0FU/erEq587POL2L/LZMaec5J5gYVcP1KGmPtzz3ENaYgcIdWIs3+TkpVqHgm1ji68rDsFok
tjeyzUCrahT/HbKHs55OErxA3gcTHtGX4crSXHiWEfrSSqlxlsZIY8QVXfHz/A3fxm8OLkRCzqNE
UkF4c4Z29kaOAD94DFg2ajdtSiPNj67mZkc2re89GWuz9IfjZvFG9UYgVzKmKeTPNPYwZqyQVxdN
KTLpLbXzZTjzXAgM9eIFVIwg8U7boCNBWgcOaXPsJ0+5UUev9jDsqAKBPXemCu8svA9L4bveBMKX
XP7jz0G1HiYsmSOxvbXnUeOFK7oNWSwcSD0TTjfcaqp6b1PqBCdL5G6a2k/OgeVeNKvjcGqDn/Tr
3N7Ci7KW+ZC05VJLvsdeqzxIgn9Mvm7Ft4sjiI6KEZ+NU8bR4iR76awzFDHUMNqTHKaj9jaUSbG9
ha5X/bdLIavj7zYfK1w1/0cxnvIhW7K/bdmAxuClaXqqa+nIBXzSUUyGDvGRbFYeoVbhoZqP3dkQ
TY6D7ymqN7eI7MmmIRt8RjakO8+GsuH1i9L9XFkjRhrEbksaLfqhdbGxlXF5lZy8DUvOYLjqzTVq
sMN40Mdpi5leDa63SdNtkIMCDm0Pdz2b/5VtPEDM7YOxANY8o5+SVU5xJ2c+rLxdyWktAfcu7iSv
HBz9bbCa5w/76uum6LrHjgphnHCN9GXhLJsJixpzpGiOihQ20YGWGUujAUCiUZJc8kSM7wxXj+9C
WaJ0KQRuEwr3fEo7Z+RTWxWkvueNXCibpDdDfUWGZZF5HXQEq802Kk+DU5OqfINlVxdjSwun06wZ
W5+36R5w00SKUi26RTXbZbeQ03LhoGMpgWpIs5Yxw23vOd4oO78q27MrGtkLG6U5O95FV5Lx5JVz
e1YUH39euUJOKo6C/UJaIBfFUrlE9mTDPlRBkSlLD5w+F5Vu+PVeYlqwozOu6BYJYrniWeRMgMHg
qppbVeAeAbnIYJ5RHUAmpTNX/77L0pz/ABoYpmu4qmk5riVAX5+wXqNW5Qa8x+IpBWrB908/8FXX
D7Inm6aZrUwc+t+Dt+mCSsF1oYzpeo0hNF7OG80344sylGuUC5qz6sfJRYYQMWq2dV04WGKz4jZR
VO2X1OODLENd1OMEpoXYcUKlwg7eBgOiGk/IRJwyq8I6uzf1zTA37VaZSd+ZLe//zHNSelm/V1qe
eumk/PT8yb3DFD18Db23sIbNM0wxdCrbxOinNX9pTjD9UQi+ZFKaJZ4AqQUMcBeQXF30k559b3l4
QOCbwsXeRM6CsgPs8DQPhDIANksiCefx/DtqkYFyqIus4qGgsAROcQX0P3qLzKbcjL2q7p2oyZ7C
dPiV+3PxWoARD9igFFOc/hSd2JnSn2FpLwtH7e/keVo2YDrmlUdabSW8w+uqgJ0fFOes5ssM1UMV
tkOTsagL1BBLP6+2oWlrd+wdDB2QboXfZxdvkahLyX1m2IqKRLnZabzVdAzCsNMtHi1RC4QlZa2M
dnTWzTgiRBgn+mM2T/Opi7PiIRlJV9o9OGgAfVKZKG9IumXdhHqpXiqI4uhUDeNvNhkXqy2n11GH
lJaPvHh6dAe3sd7p8KHNXWy283fPICc1Kb1LqYtcLNKq8cVNlW6LQFRx9NqsPXqZARiMXexloNrd
O124L7W0uodvXFHGo+d4vzxEt+9QBq3uU1urDxhW3UdOh0pGk3rHHC7fhHV1uzKUhJgOO1n29FrD
6W7i7TTFMzQ0j5f2Z9WxD8qAUoDspgc4RkXjAG2Pxv/xQnH+47Tj6mjgkdUwTN3g0PXpe4gFZqfa
fRk8TvjB3Sn2zoid9ELeGor6gCffVHTzYfRaB4Z54l7yobOXvaeVG33Im32E7dQha738mLiYxgD0
42gy+bAsi9QIr2oUchoNW6zFDIQsZHNbIuUsog7abNcN+2E0ChgXdulvsGhDVFUMBzeZjlZE2kj2
Qr8s/wqOc6IsgSx9xWBU2SlWgS/JbOrZsp1D7ApLS7vPkllYHnvqQwUx9yBjsjEzs1tXOp5TpYIE
pIAwGEJKRYIZ2hCkRuPjpoPhSbj+PZQrcmljgiHidYmMyetvl4pbXpcZJOTOFY9hU40QcATPxGfD
NDxULnS3hDhKYdUTTYcM0r8/ZeVm4G+bBSB7NjwHQ1UNlS3DJzTXhLdJnXMBtMNd5mvlnoLNtEiF
0u0kNG/jmoN+HOLWJodVHyB8abBxPGOxCFNIn8HQkUY27roZY+TMwpVJb4AnUFn/0je68aU0g58p
IjNnSUCbMEwuIh0PezGXRf4P3XiYy7URqvqXbsIPspgt7zrs07i7DkFmGF96RXufvQ7FLF6Mi6xx
+qWDYjHWuRVSUmhMByQY9m0QfFGT0niIW5v0aR38pMBkf40d21yXPD1Evcn+OiLn5VeFLvypUcky
8BQdgHJ8JQtXrwAa4rdlujYYgX0xK+5rP1bdcaIci/8ruJnQ8YPNrKWouClTDvB9UChUspGpe3f+
5gbV93I0PHZivX2gMqT9r5ckiYvPuz0XST3PNC1OBrplqZ++nRO2aJrbK/6jjqX6tu71kLqQlW8h
n780FoJnexlrakrHm8FvX4PMTretWFfUhh+9tr9XX5dEkPZGFKDUPfodrzBYVu7QIpFs6wWHI1Ft
BryOXotnhn9CHVfWeteegEOjmEnNlR3HHwghGa+o9+vIiTjP5IHu1VDRvvF/cSxClJ4Xc/tVm730
Ty8K3yCbal8NNxqW8NNIGwuixmBp5WriaYrMieXdc056bxJL2fttGJ9ucdfBATHLqye56ha/3WMW
jA9NNHLJ73vIOAdWVEz1ptsaqfpKbZc6g/iwuaP+WiTIosiRmLuNxJxcWQICsoz8ouezc0pVnoJD
5F/m3w0eT4qVBqhUtu9hipXPxTyXeJWxsg9jENilMUCmNUHFVwnFvpp69U5i4CitdeewmR7wa0Tt
2lq15OVPnag0yab53ZNDOYuP5sscZvo2Syt91QdxAscnRu8OptAuwjTgET6UwO5oCt86K/fvZUpJ
c2oMICYA6w2+bxs5/JR6wlCsBVFE2c0IUS8o9ZTUj6sP4vlEy6FZ22Eh+eC2TXq+xlSk0s+6Vca8
g0nWmj2bfytXjS/egK6ZHFIL8THgDsATCluzbkLUsxcqoCgFhRe0hhHtNsFfy5hsPBRg7mzB0hfL
ZGP45cUoMuXgpR7cvISiRsYuN1mPjuoujAhX46m2kBNxR5V964x+Jrv8Hh8q9BZk/pYM43vSWPaG
rle3Wh1GCznbplV4zQwXfKV2egUeuJ99/krOubJBYMU79F61LWot6bfA9XxobfX32amTnZ7wystT
v8eiNQC+JZBasndrPsVwyVJWZA7RNZBAOdiQFH8y8gNX9QEvm7ctUN9G1Um3u8ZXp1b0jaU7/m4o
OuM5rmD4IgX6XbPI4UHI6i9DoSLImavjakYG9DtSp0g19H+wY/Go9wD1AqNuYN9rsYlL4vLsl31x
lsMQR+B1gVH5UkHV9axoasSn9u8LayNbZDYUARmX667XimVyGCdxs9Jtw1zKCXn7Tz/IEXsk//Tp
6ttKeWFUNuoSbVPEgj79mr9/lBd62rGpzOsvebv+w2/ukuqDvwps8PZrTuiE7a08vGBKneKljIK2
xgFkb3MYTJbTcMxTpXzw3Sh9NLxZOUyO/gu2ZfooQ8jslqTPS4qEIiYnJnP6E3l57xAiBIBFYdY+
hPFe3l5GSFtZez9JqM3m92U8989Wk2ZPjf4ipeJkAxDusR3VATHBznrIY5Ii/hyc1QJB4Hbuhg37
9uAcobC1BeHMxgE5OgESGuzuKxwY5zVxkxyCQWjeK4NRbzsEr5HQSL8jljKtHRvpYncurJehoKrY
e9Mf/xCXtHVHrJ/dbgFnpfzimeB20958rhTLekpDd6moTv9C7bo/BX54/aePI9uCDISrr/xXnkO1
3vmz/3z7L5E9OQk081DhQLe/hWT89mngRhRkXF1f3K6XS+TQUwVT2YrjzRigUFwYEYJ4uaWv8wCx
qLENKbDKoGxua/5rzOKIuHXK6E6uDTvLvN70dj22e3As+vxLx9YmW0gHYdmUOZbNltMY6Msjo/wp
5ikQvLvW2k+9lxzJY6RQ3/uUgtrfhnLi/xFLK/Nn6DjeWl7w77dLIwq+i08/7Z8uQewkVYEIkdlt
jllTsj1GOXo1uKMoigr064dukPEilI0llstr5JCCDghZOZYz4ZS+30hOy/tcexJKK7vX5oRQgHJo
wtGuTzWcTpCteXw0uiHG0J5hUX1twiCGPVSXu7gldWuO87BPZ3AaqRi6uKQ+qT8amyOiDIysWlqD
w+NYbl/7PNUXLXJD38eRjIaeOT9dhX2rWiBdMpqetmvFqVY2HCe+AZY1tk2hFmc/iZH86of0rUbp
cUa5rs3tjYaUjvHnqGkL19asdV6GPwY3hTwJ6LeG8W3Bq8xFN206b6PiAtEiD/IYeLYAOOnJegAp
8o1quuDwV29DlURbkpTprifh+UqNeNOJBUPgw+IMzPCUIUDxkKJmtpBX9iVODXU+Gxf4QSa1ghwp
eN1CryHXgRmaMH1R2/OHuylrzmHfeeUSHlO2qBByPnZ+3j+1Re3vqgFIcJjY1XcMU9gljJHCs09J
tzVKe3ezOJfPlTKdqsl/lIC3K8RNL721nobmFRNXqmpGATzMx4eJR/XGV1znLgg8565uyKaP0ZGC
UI/2Vze9xxE4w33V7TtkFaK/Zjh1/sKjMVh0o3lumq7FipbyviPE/h0HzkmmateUBJTgdAe0hX1O
ZgyHvOCBLQuTTd8NB7sxEyQpbf0LSIePQxTcPw7nHEWzJit0nvtYx/oWlbxYij7fPK1iCHDDGPYG
khQGEtykitujbIK47I6tRFwI7ely4WOrk+AvxQIzBRE/6uNKLpIZ64r9AOBf/zlOW3udul63c/GY
fPNzzHEpHr2aQYdPL+rpq6y3X1P8bdYhKsXHZOqpLsjuqKJtvXCpvBzluKBUcu3J2Ifpa1fOo9wA
5jf7cIWHGXGxkJOKZdjrCeg9sqzbKLIgiTSF/jAEFexT8XNcuVZ2U/mLAE0Ij9fu5wWOuEAGP8wE
4m+QY4iwPYal0fbDugJ4TBUYO0vtUdHIe2tbhnEEbkql2inHwmgz4pl5sKzCuTZqnbdQ9H+PdU+x
D742vk9jXaSZy9u0nJFrZOw6XRVIN+PyzQGE235ach3Kn3K7t50FHnUTkLuTSOHIJp6i9Bw35CEq
th+f4qmYTNkiDwvMsaON56IrKoO3a2XvFvMaB82KePLXubzunxbOcb6EwRTuoQHsRm+4IAek3yFv
B2wESDkKrl27mxEQei5GvBGSzghXcnYC+nmXau6TMeMstXRS5OhnwK9uWisHJcs5p4Voh+mWJ4Br
4j9g7cRBdkKcqHn0qlg5x3V91HGLhxk3UjC2EHxayVnZABF7MZQU+Q1xQTC21wtKlPger/do/S9W
gkmC2qIP7XMGWFlCgU82cxQHJ9+cF5UQ7bvFq2J4XxE3kDE1J6fEwUXqNKTT4tqC1QKFQ35fzjhz
+JSOubkxU/uPNEuGx1w0BgT4FSJKxsYrlCBbWoWxDOpqJ1KFcdi6r40WskBtEeIAqfkwuM3Om1Xz
EFaZRXWEnmzczjMP8OD0TaB36Flqo/VUsptaGG7g7APfwy/CcJxdNyjVMhHvptAzoydMT+Qc1BVM
hz2rXU+CS5eLE0JeVfjoym4qxlE5I3w71D0WHwxB0zEtl//jNf8yP+Sw93svepb3lXejsIqhvI+C
wbGUP1fe8/O8UrbJZlCjn53eglsTiDWSqOSl6gxNWP6dV58m5BKouSSw5EI5/rQm84GWA8oqoB3Z
9Ra3YG/dQyN7zb0Exw0j0o9y2KvTprdjtKA9134wQrJHYhXnDXySnRERK+cnysUd6bikO+nF3Lnn
EqMAN1CPpVXFOAmJiTTiLVFM2o9Jbbp1nuE/pAmmy20oXxLzPL3PXrEtv4exbjlLKBYz1sDzeDJB
xgMjs4pThkzErrYGSONy5kN3VMvxZGtAVzl6Wsuw93lmhd+M3OnxY47CR9n4enTf21VwliO+OMq9
h0CRHKFPFD5aNU7JPJYbdHgCJOBJw6TrurTqtVyD+U+9VwYsvNDjqhFaRHWu44DP8ZGhETeutpHd
bIgGzvhT2a1yvX+ft8OoOclph1Qg5NzIWM8qoHHkz/Bb+eeugyzTytRLKk6i0ODYQ8zOUqJ9P/ZH
AQK+hgd2G7ndRaHFC06wrrNcP4/+z0xwXFIn8+8A0GDGgi90smgw8RBV+tFbtbVdb4amDkCG5YOH
QFD0kupOvYsKYFpxG+MlpaLUdHcbX0vrNfJoa6NUqtWE6skJIGNI5r3QnmsvKx61DJvCWNOeZShN
ja2rOxaaVKXBdxUsdR0ViBjowSvqJvW+mKDv10K/qyRup0n4Ia6Kek2DSXWFwu01nuoh+iFivbiP
WisINUaoj1vOMD0jILPXy664yFGcBuYiNZ2ZMwOTqjAN1xql2MghhYV531KMX1aNNz2T0fDvUOy/
zBaI7qVi3FUdxEXO+OJvLWu23381QYtshxxGv3u3mJzItRZ9YdlFveEbisbV5tMSTohP/550tizj
c9JSwKYMqnsalT1q1Z+zzvHkQkh160eUMa21KSqukgTKc5Cs99Qhrmd5vbqQM9dGFGnrDgy1XBjL
sqs9WsYWsTRIKpJsKqfmSbsbEAbhm97Y5Nl4ES7yJF7BwHD3cdxhdyln0JzWu72ncvIyeiQAQIeu
5ERUWy07a6SAdgpQgw+3kV10GI30LLuJXc+bpCy+Z5bhqS8yFniN+IEF2laas8W4JV6GlkkKFNHG
a4OUnQsxEXMLGbvNhh2lrmnKTrHaDXfIWQx3jlD+5isDJjfMOgiexOzSjfWFXFNodrLwQuxzbqvZ
SQJ+TyvjEOmzvZzRfzyT003vUTyKli4K4d8nXvx256+MOtDROnU1oQtv7vqpaxYBMIglYog+OSXk
n+yxyw4KzZ2vVunFSb5KgTMLmPLDqCrJZZi+XqkNcr4O3uS8YcJu7Zz6MApV7lTPppPX/ezq/l3F
W4Z1IPiYoBMr2tldj7MvgMHEgjBZhHG2xMSxeps9/dJ2lvtoQlG74/g/c+AhnvW1u0BJ7UumIUHz
T+YTMuZq9imi9LG/mVJYXaEsa8cE5OiHzbkboWKRH75QX2qvTTkDSygUXd3dJqiddDuM1Fr2/Ha5
y5JIP6iAXE4KCPxFRB38C9l/+2yN5Y+5mbsvheNE95WvPMmRX/vNZTL60wTVaR2lZg76wHJPOI24
p9Dx4HHrqEhx4CDFI2e6qiL4oTuqpBXqYlx9mAltHXn0so29k1w5hv7D0IJ3kyMZvy65jYuxz1Zj
CVT2w707KJqjbdTnadKSe2fQYSWV+in1q+T+1hhtFiwiq59RBbFGHlpy2hvMpaLp5NIs6BDiAM9B
lE2b6Y0cMsckXkN0rK3DqIK0mcS4kS4qVQQPINTSTVoK073fzdSiL5xrsIolfTuMhbrB6D2ZAJ7R
0Z1m9XSd8YX72O/pDzG5RhGMb7lEDrspCHZAVp9k3EN9rlvIrpyV666Lo/cf9yEkfuTtdtdr5f3E
r/Xfb+X+7fe7/Sr/9GP/vvbD36L3VW9v5F8J/vbJCwGqwz/gN0JOgL9BXijv/ftf4ha6/cwP1/1e
919/j+udEWtTtr//xQIyqpshbBCNLRo8F5Q5WSKCrePuQwOSAnlWhy3qHIQxIp1/xeRsoqvPdtuU
BxnHhc/j1VhjGN0MmwC496+oVEEc+tq3cka7TNEa/ZhAvt0YjQk5GTilOmQorkMZuw69ucApIc/8
tRaO9Wtpo4PcTWF9lIvBH+wj/NAe7bKOn0iF7GQYizaQNxWQGwX2pQ6l8RgOs3mqOVKs51hTv6g6
esPI+XMC6L3i+t2LfeuhQzro+o2SX9fbd+n63dJzXLeqPLSWty8ihRh37ceYODuAY9bDOMCT6qCu
aVVjrrS6HFdO4bYo2eY1xhgJJcmyeZaNUzWnNpj6+1yEPBflcmfu472c7J2k2lozcjs2ymbPY5ka
B52ckKom4cIhN/VSzTgCNZ7Q/vTH+AVWPhmRPCyXctZv8nDfamEMyprFMHH1ra/YAYQ5hoEjBH10
F9yYHt47uWXCIOrT7N5UExSDFDvayWGiex7EJwU7UcXETaaryJw7qYPAom0Cb53aDapx6CkknXPu
k0I56TBn79jF6OcOlpAYzJVvorAPs2e00nEHJPIr0o/zEdoVfDTRBFX33rvFFG/4pqiW2v2KUZRc
RkU9nnXkPBc1pnzbzCFPstIKbTxPIkXDq/LONnvlnlxtfZd3sJAwLbuXIdlgNoRCqAHP4tNEY8dP
qUv29hbvrSLiPDFfZIiChr236ik9o4M2BqshKNOlGU3KMhWYaQmXvjWfYmbgV/suabY3aLXXw5sC
2GeuSbJFkDMt3t65ZbOpRNR4MeKIcZQzsvFT9h3X4LUro2M+FeSGAjJs1+6HZXLBdUrcCq3SflVb
YDH51fynrFKSnTKgMFPMhv9kNJ598QqsJMRk68XKU6Za36Oh450gQqU9BhuUJ/rrii5OpzOinris
Zynah8oG77d3p0qJUZHNDbJyw63c1sHVzLedm15uIczpdn0Df8MRRcVZlBNtWW3URfkxz08uJZDT
eC1DiiVDE/Ck1iOO8ijQXpTJNbHAzNG8U2Ck9rWoMA9jeed5bL80dh3Uoscfc6brlzFxf1RtGR00
y7F95ACB6PaIiKzkLArY3f9Q0mGvi7H236Cauqq66CVZOHNrBvq7n/bBPh6nLjLQ/WPh2uUUPjuk
yZeGEFACTFUfZG8iC5cu5Pg/unIBlPVIvV7l1RVmxTL6ofsfl324mVw7UBj/1zv8881KKdv0/7uD
XDVPsOKzi1qG2kHNos2oweUKwD+eC3IQKDUylI0zuhZYAzAawBGjndMhbmUVs34IhDRZ2wltAzW2
1nKYCvWyARrsnaJBZbcNBb1vsQQ94fcl3lwr7LnCYFUPyLTtYRbMS3Ax7qYWRPJpGpd+O+AsiwUK
+m3+Aliv8YqBDwD50tK3dmdZJ9UM3QW4yVdwtf3DiNrrRUuMP9PJCN5gPRRroB7BXg7x2Vl48WC/
FL6DCV3ob6Yx0+4hSDQPTQGZpdTacgdxciBh7ep37RBm2CVM9mOctfx6mRps+3BuXyrNu291Pr/o
VGS84RwohNG4SqcWa25s4fJ1p5vGxQVSVs3hG+5y9t6eJwe4wFy/dfHwS8sr7QI7pb6YOm8IhECb
N9K9QjFmig58VTRYyxu5HOrK2yRSGVIwp9FbsvcF/wW2P76L6Mw4PhWr2C/VU9qXX7URpBLgjANp
weEIeT/4KtBDEyfYL+1gTndeR+1NxpPGQqgBXv0m6qf4HA6oc1Y5GnMxr8x9kFLVq/u4QKSPmGAm
LJ2wKsCz/BVTe+hI6azdIcLyEioivSok6VLqicdYNLeh7DVSti7tkO0KXfxDbgtlT65RsXlDPb9t
VmhUJY++eUEmP36A3hI/ZtkM2s/tv8lRWXMEAyPtbvnnMZDN+eGLwxUgk/RutkqPzJParSy7D571
rOVsHiP02ObfNdNH6Sj1mudU9dggj1Aoeff2+7nrjJ0XG2h2AchpNuqEYkRXRouwauZwobF5QIwq
/4kMqRBUb76i01Ivx9lOn4bKadeFMal3CmYFu95sewTLKTlZRXDJtAxdHctst3bgJVtD7RFZCgdr
bfRTtAqtZLoUfj9dpgwIl6pbWxm6xVsnfU2HSj8oiRHt4f5nqyLoDZFz1EnzF8NRBacWzOB/wyGg
dWLUgvEFA1ham+nJosCDoZkXfuUzjQ+LGvg7v3WdrZ9jreUJ0SPVTqzTJBr2pOQUk+RQqnGCfbWI
XbtyIarg/VYLoj9ul8keFGNW325TdegCOZqurvJ8XqVaEeLPkmt4Q9ekTuBYmY9AnQCNONZ1NDdQ
gAsMTleOBaYs6nvzce4Mdxf2YBATeNP5wg9z72C29pvi6MkG9BgECxmLGrCBS9kNglHH4dnHNfFD
VE55Wbby+i57+D/Gzmu5bWRbw0+EKuRwyxxFUZJtyTco2+NBzhlPf75uekzZM3vm3HR1AkhRZKN7
rT/MKAngepLWW1yTsrVM3uNbnW9Ku2oWrYRSDQmhPzlya4exk29wDBXQWZL7I04NuyhuvKfBM3eT
pUd/5pW9G0RloidHpuvPX4Zyv3MvZlLrKIt36KYPZbnKu8T46nroD8TZtxal+iXMC4cYvp2dcbTF
6CC1LxaiC0fc0d8XHVilow45ew2gXyXbOaGGZAxv2miaPihwRQMAReTTQ+kfRUf9UXZNaqIv8EaJ
drd5Vo3jG3v+bimHZZEqILvBVO/wGuRWhbiVlZqntIiQxBOtTsOZzi6wv/Ua8q+jiqqI9PQGAO1d
elFUswtkT8dn0raMYD0Ylb71hiFB6jkAczQ2zlvpaVtLyYYPuVq1x9Z2o9XY+fbbnFv4x2iAq3so
KpdKHKfCWlkageLuUyWKjy4qCdhMUiD03hbsgOnUfPXHyL0JRwWTxkH3NjaqdEBTVV4oCLPT1EKN
MYayFic3m69QX34lA7cpEkAaJa9TwwD6ohlC07zz6icraz+NEdmczkotiBv9zB2rAHTN1LVAE6No
rVpApiZlhCxsd7F7qCfbOdRCxFnW/mef+XOynOJgRrLBgO1LXWEsWLIHhyZqjx+CER91JUkfEmBM
j0Qfi0dPqxAMroavqQUreq3F9udkdsND3vjFYykK24TFb1SgveUF8lI5gOvkQ+zNBOLFNNkfZxAq
+gT0iYNbBVInYHHi1vP2Vk94AXMaU1m4aF48kEdeSQHRu25okzUrJQq7B8eaHzAZf2h9pPbjMbaO
jT4896J176qd6Rn5TFKJQPsfOfNIweBCqeZtoHbfbsLCso88d4QaMcg2b8L+7dbkvFOJJ+bUffcK
fC272Rcm8lG3iDFB3Lgs3eqtsxMIsYws2LrimbmsGzV8uA3HrYh5aZVWfYVI0i1rsS+epuTVasl2
m9JVWvbZsiqlLmIoUuR1hfRFmcXJakyV7DHkeXIKGxTiRIt3RfK5noKVNg/ulUWvQSwkSTdm7rpX
XRQs+Cj1GS6W1KIp540+1iuOOM+JrqkgfJwVPy7ynNy7gp0z96qDbSAOlCrez+i5rmHNYLppl/ly
0v3xUHtoqGglh+8+Jfxn45wCK6E2LwOGRc9qaZ5A3E2vSd97W39q/PX4D9PQuoMU7E2vhSHM6sg+
vrmeXVwGIRIgCzf70sZZ9xCT4gGeZhAYzfHsHKRggFPP6mVWknonGY3yAq/X0xVhfeC98B6uQXAo
7V55lI1oSPsH9g+bDl3LaNm0PWjBUv0qBy0i2NciHoKdlTXRUvbZuZNces9dNVYcIdoEwTMTB5+A
10SyxIKrJJoALjg8LR2i2c+yo+5b/OS1OD904tTkZg5RYJtV7HZ1Bynaqu3NWIwqDiOBtVNZc1/y
wAJsbDnXtlGsl3HUvuu5EZ7lmKU28zInvLBvlNp+afGPWytosZG7IibRh1ivhNWCtSb+A1PTNePB
57m18LbG8PLUZ42/QoAs2ihcsZ5M4qoyyCpDsDL6em/WpfMZInGyk/1pn2VrtmsGG0/AmE3YVbvY
wG+hnOIqX1s2nMTOItZoN17C1rhNk/PYk6tGWIpVulHXo65DHRdF8a2ySvsg67I3RYaG3JIYu8+S
zc7olQ2J6AAyZGq/pB+V2B9fiqHhgzGji1nr1YXQlPUyzY5GJMz3DnJQtx1jZRY+iTHDQxSNDCFA
AHeBY3x5ks2MH0njYneX1QivjIWH+Aqzirw19yiSpmCOBzwQukRdEb1Ahy5Ix2uUGcVVmjEnZl1s
ODkI89iaJJzrgy41W2/ckS4Obl7NamtuPXwCH2SXjwjUg25rW9mSNwksjOewRjrz0M+WmqbFFz2s
fxRhbScHv4ifapyAMAv7OYCmOiIjD4aYPtQE0pCGIDTih28WHIGDVrNtNURRRRgf8CEMO9kMDCNm
NcispZWM/Ub2yWJQe0D3pWqSBOAyXAzjaxkrMe7KBrbj4jI5oEdlsQ9bvIC9jJOlq5cfc8iXW7aY
WF17EaYGunsx6qH/OiY4tuiDrj2CbhpRyysU0IgVFHLOHXZMtg17qYNi6hN+zVOWnMpgSE6qG9OW
1Xth/jX73nWbh3GTfWjNaCklmCoQYCh7uY+41bZPwzRZew3648KQmARMWvplrcKwlJN/XhE4gfco
W/crejbyjwXh6U48QEKIP5sAyyg2zDG4h86o4o2DN9KPtlIxLtsy2aGwN9n5zQwcTUqiONpQw5F7
zWvfPciuUuqiOELAQ7ZloRr5NjGtV0XFw1Li4odwXCN0qn9T5hw8LQjej0NjF4jkd81jjnHTNg5K
smIEwvGnECB7g3i4ltsvVTmlj+D03+paIbuA9wTyS5FztYvq2enc7NRYVotlZLGp+BJfU7N1rhjs
ZGcvUk6ypTotKQRha+shlt0KWWxZ60UN+kK912Dt97Gfb8h8fIkU3Vmj0Ptd76z4KAsNz6db7d4k
Y9mTFhZzfhv+//ZZY3Ll6BRv5QX3Qt4OEYD3L2m6Z694kVk1JalQ5A9qZ83/Ur3g6/Uj++aV5p8z
qfZ9BfeTDBBEVUEcO9V2Otmc+yvj3NnxUt7k1hebEDYLN/icJzk5I20mtZeRnBw7fFghn8Qf2jIP
8ACBXp/rXfxBw/LwWOkZRLiYZbiDGrIe+zS/YCCbXXJDPVXo9x9lS/ZDv8PKlNWGHxms93ufnGLg
fLj0Ap6j/oB20UJ2On1I+C6uFrGpjUtMRTDdcDxXOxcBIVZlJi+IN1+2lX1zW5vTQlYrMRwB0AUT
jjSp992ETEvWL6izZoFqO7JlXd/GKzdFT6IwtXOdmYznDTaxoFqMdTTi+wDyuMqOujshdRlyLhct
wu/ZcRKwAdkkC8k82ZYjslMW8tp/uiTHBnpfZspGSXt4BASJr7N4Hrt16hMJSMKt5oc1oAM8Wlw/
9LeOVCtRva9awFOVw8We+Ef+0U8I/eLaFKHvh5wJpojfhkHrH/jtkCqz2MYXPZp2/DdPqnQ/JlaK
UpNhdjtL8M9CHe0YvR/3hl7bp9jUv85mXm5lCxMr+yRryjiVWPlp/tfCiz7NCoIJWMUZq9lAU7dR
7OIpGozvCK2Eaz9SvukexjkpCgTPw2TauyZFzTevXOcDzh9PzVBltxl65lXPgVnYO9ygYBq63nNr
z7YQVZn4FkF2QQxrwghVIAsKu64Jm9Tp49SYb3GEd4sZhahIqASjF7d6Z3bj0sQ5fpn4JdKu74Zu
dZwDCiwFGZO1exF1EJ9B3LrrCiLb0cEH7Ei8ezhirQ0EXxS/DcjmvehGh9+BuPZeICgeVYu0Rp1W
s/n8StiFIEgwT2bbhdiM6zXmLinhb+ptGWxHj5hbAOLlObb7dqN7lXvULUS63F74Cpmw3Ed98BaG
ogdfiUIgR1outBzxkT42/UNUjz46Wla0avvW4biUgr+ZtOBzS2R4nQ1uoOHfGSOKjaAwjMTfqrJt
J83zkM9oDZl1d5Bd2jAAf5ftrBZinbIaeOIesnqb8PvtenGDd68kRNZqc6hfZtf9I1Bt49oWGkvy
SKZfIkpEvwHW9OrtoXaSyT7eizRTfjT1hkMxphOkWcWU+8A/Tf6nPvQZt8Bt4v3/41ItcJOlYWKT
SIp7QNOscV+AMqTsJcLqYYSIv++zIdwbwJYeYHDFazX04kVX+tOqdUZriRK6sVJzVzkrJJOx95l2
t3QOsUF1nUGjeMjUWkOYhFxi3/gWEv2iU4EzfapdHFZGsvc2EQ44KVb7WIlCi2pnqUZFALSDpkzk
Y2qjHsequMiW7M/bwtn2E3pgnt3742VEby6cJvXZRGZxXWamtuZXrT5D8nEeNKuEIZepz3IGeYbv
M/j1H11m2m+HYExWckZiD/61wF1CTpVds8U3nM+T+JMQpSvEVicVmx6gDMmt+a5P1TfoogwY4TJN
FlFkAT/h95PFrn4qRBHhlAFGLvsiW/f+vuUoFVupcepjwyaCgRbGyiesgQfoz87fJyXG5BIz89K1
nOSFXVOu5I3lTN2f/tD0/E/D14ttERoc08b0Cc3x4AlDD+OxgeZnSYldwx02eoORd2t02qKPV2Ux
Tk9yHY0tH9UZoUJ0W2YHH5II6cW+bj+GgTFvSuzY+JsD+yWzlCd+phEucbOJACk0yrqt1VPf2tmK
YEr41S805FYyjziCoa2tebIPhigCk2NFaKYYbd3bam/QHgK1zBdyAtmuH1Nl02qrYOWlq5iDzWoU
PNcoUuOnVieUhB6wsotjHefkScUaMPTdy20Uhzw8y9pn2ZLFbMEhljcxAyATHkDEddU3nIvm3tCO
shj8RFvEkL8ahLDOepw/h8iKPOOtEryQEdqXZmpeZCvuQaTGRHy241gU8M+8WCWeMqksO6i2HnjT
wTHtOuXWlLX/2SevmBv9IawwKYlQIS7ncYluXL+EjDQebbGSB0HJFqIX67Rsy9qt896GfD8c5Ygs
LJynnY4zTOa/xTAhSHmIh0ePaSN6x75WLAsVafqRsMCw6kHnKjMBRgniTXzE3U3gQBg23WIviO4/
aMhB7d+FYm7VlAfZSplnd5na3ueq1a2NRI+W35A/x+st18jj8BTtFwMqZWukBIipyhk28ldg2npj
xqSznJed+lJBuz40M3jGm167KXgq79pq6+3RZQp3WuaQQK2KkrKQ5a1eCfvsXsDr8c8bY7yzVXtR
qE64dAzdgQuM0si+N8ruZASjjWKUlRxdrId3U5OWBqLvSBzk+hNI2HyXVJO2LsVvqmt1wA4IFVxU
tHSeLac/AGSY0NBlmtOyHElV66l3k4WjBOkDAIdQQPlQt35fDAMidvc+dhNgPKFXru+T45+Xyb6g
KFuWK9EpR+YO72WrNp/TtFA+hjiufip8PONbdXqZWk35GDWJeag1lH55GtsPnY/4HUerta061uOc
a8ELek3a0qrLbleDWH3pkdDax32TLeVogFnrk4dohkt+BBHgcStTuL1M3aIsPO2zKDjekru3Tkfk
c+WkNlLilQkeCECXs8WkOEXvjADYhYzetCyNbl7L5r2w27DbWrgfk6qwJrTGJrziUZwYFpM/toir
em92MsNpUaydtER7VxhBexhs1HCjPM9fh/KCIDMpM0HQiPmtsg3MWASNIkLbU21hWDYQANps9+8Y
SU3KmxTSAuvms6KjfAJC0sRmxbZU8v7kjt8Zg6AXH4bE6gME3djOWMKw3esgQcmar7emvawEFUq2
ZVH8bPKPsuyl7HS9iUjXTl5qmJNBgv/ntFCLIthcsLv5p2Yn3D0ziFfUZOFhA3dyRDFl3qVDbmTn
5qjtiP1YBpyPgdtl907D5AyQqW/yqt+m+Yh+La0gVNcJ35lLUUzIKhAOW/dDZl/a0c2dRWcPj3GY
+wfZN4oBs7CyM+DftWzd+40ekEE5pMritwHsRcnee1awla8TtKN9kbWmtRH/8mG1jkr0gwc59qSI
bwAua3zqXEiDEjLlltkG1ki6U4o+P+gNZOJFnQGRYbsdFIfQ1xuSY59xRtVPc+7x7QXai3kZ3zjZ
l2bkR1eDeDLPuOBuNItkjy7HZWebjTApZfU2f8x3rjWlrPeE4J9AVzzd1V27AH0kqfOqzfCIOm9+
ki1L6L/ep8lBLdBvg/d+eXmZo8XxcxBjbCLdcoq86ufr4Wr/JQngMaeOVp7cqilPDSr4sNhEe+p1
9H7z+GEAznyy9DFr0Rv6dY6cGIvZDYBwK0yDo5xy7++s6g9WaAjcrYMnSNxVJ57hm2kQliBSH2NU
jeqUIiz9m+SG7Bdz32ls/Lxe9slbylpjfv73X6QpVB1//UHaruM4eDThcWXZ1m+qj3EfIYbqBd6V
/AEyMbiznptUWxcFFnAwRowQdKytrXLDxwLl3olC1AqnWvPohml6DCMNLcJ8MJasJfoVUxxzxQOu
X2oYbSTVqF9jZ55W6agkK20yQKJ5ZIUWZQiPIsqw4LjnCmVucDAgo5RRuEUeG2ki2BgLpBi1lx7n
VIAHiB/nOFIsm1xDVb9SkXYShazltpdt/uMz0v7+GQFnQUgErTdwMu5vgBYNa8UmiWb36georQSx
nx1k4WhZfqsh6Zfs9SZaEaLY5haPltANp53hOio8wWn+bE5rxI2LL3GlI+Du7T1PaZ+wd8QoJk52
kQKyouG2ehPqR9ud9aOhVj+Ke59WF/7KDVww4+6Yglh0oyvSYukZrXOMYEPb/6wX9QdvZq8X5k1+
MO0KK5OC0LDr/BfOx/4d7q6rjoo0h6rqoH0M0N6/LuVZO1WGBnjzqiIfsitKl4Ov2pjDMudYCnvF
szBoo/AQtDrNLqjfbAAiKZtBSNBOQx9+F3mzsSgaX18XKp4DNmvQOhIUziAqsr2n400WI/m3zYM2
2ZJR7lZqmz62EcrHhWeTfBXs0zn3PwRBGuz7VsGeREGSxE295KFAgQnmahW9+k7zR97YCrGQIGgX
leMCs9LNL4qeZLuQ3cID/MDpwW/cjx6JcK2t+mNQGurHvA4ezR40Sj6F6tbXEfKIbTfc+SORD3kh
WUR1bZXIOEGcHc9FqSN/GnAO9xGRsvpW32HO9gb2LL7OpNlWGmCADR688VUWY8kpLTXwAZPNwUMk
IVADFF9IzV7IY+2g8g4no1XsZaPsSJOpH5rCiJ+bdljrQqNSGwqcrZATDRaaWk+HtAeej5bZuExn
34Eg1hUArP3LHKHPFdmsjQtZbY3y2mERebDMJgRZ6C4bscdJkAdeDLUaH1SxAyrTgTSPWWgb5I1w
vRjSOCNzBI02ylXin6R/yyoLNl3a9x8QNQu2TbJs6rLSFtbUv6auauyQ5UA9JoCztEyy0Ft5sW43
CBYh+tiDpcH3HlkCcq/VZsZhdFEJBdw+Dv19O2RbErqYh0NUDjZlBti/ULV4lzecBDGcSJ+UGV2D
aS7bZamWHsuB/cwq5mE+6eTKuQon5Uy+G9HqFran7FNcX9umw/zFwW/hWJidvyavw/dRAc2DL7Ny
QLTFP/sh1uG1OiXLPtTgwdWT/wDWK1qMyAYh439po9DbWeST6oU5pR9Q5ffXrB/htrI65SO7oD//
fR36m3acjvah41mmhj6woRvWbxqIoVOMDax1+4ocp3aKQqV/kEUgarVXebva1V+BS73vlzNaPcbb
1ErSlRwFp4X0whVYU3c2y6ZftlnTfIm84FqW3vwyT5m/L6tyXg+aV3/R9Rcbl8c3LdKcjVMWMAaD
IP4EsnMba8VnC6bgLSono2yue067HHUscX66R+DezZDTzNzbhJDkzhyCIMJr6ZtTmbiiyGZEM0PZ
MVx62CEf701FNMXk26hsWnHxJr1SQr1/BcD5RR7T02DaxKWqgX+ww2eAnx1Ch5G3rKTxvejDC+Q/
1kRD/AN+eZhqKNLZ+G/oDi6uqPz9uiS2COP5Os4yVzOykf0qJ/faFfjnDnm9l/4jqlMGaySYiw2K
dv2ziKSYuaKekWpdaLOqXwaRqTFzPJMStHF2RQT2qqqGvVJn1oVUU/CCpX280tygQ/6hGz8oUbYO
usa/Kn4aL3ofr9wF5574eKv6GTDLugyd9VRUMZSM4H1RcoL79++o8TfwJ8xikMUODwVN063fn5VN
VBLxMkzv2njQjOSKiCZWCaW1X4H+HM8S2yz7I5yQNn6lTbugDZ4SyLxf3LhpOc6HEE5Q17ygN4Bq
pBjwFe97pmCDEuPVcmxTo1+phdeubjn2LiqGeBlXdb6RwIixrv2jbnZPsiXhE7LL0aDsyuSXbGZz
Bf8Gzg8Ojk//8Tlo1t++C9CBPI9vAhla23F+21gNjtoCbirVq+244zKry+k5VXE7USfva6M7RbW0
rYR0pO+fsfManwE3DZu5CIhOOzzclczt3viriDIGXvZoRzFKs970p+yP6kpbgRvO4OrM+WukX2U3
oD9j5+qJTiadq/Vwwn2+Y+scAQ7WIvhVsn8ozQmSoE6aUkEgcqr7L37ReefJt1y4mhCtmiK+JNHj
nCX+OQpt71wNGFTASD/IFirZBs7YYiBzJixb2WkvU0X5q1OOTJ1pnULti2wUhdFCheKRpA5zvyOz
TSBLHIRcY7BuRWblREV8e17f+2QtzRzgHMJVR8xNxTErmgSrNFLXsWjd51d9DnZsGje6AJtjpBMe
JcJcNrMyIP5xb8uaUnU5qTwx3UMfbDOaSIGUZgIeBxwWUOmmX/TmiIQhB8xjKQoNNcY14XlELd30
r77SL/rbnApQ9tYbcTYRLy/vLF/pXsBq/OuN9AK0/u6NvRu6vb3mexC7yl42bvN+u6Nsypf6x2F5
YXL/y+suvmQDeZ9G9Seb5PX3SNz/fhd5gWze7nd7R5pebhLswHfylW597962nH/7KIcUe5Zk0qp1
ag7tjFxA7EBlwD89Me2v4NOCHerLIDm9zGt36Gu93mfYCdqoKzGvhx24kwPkxk36BoBYYjLf2CHE
2cy73er2Gq3RXGtoDEvQncGC5aP/SuTsj9GyyueBh9y+70LItkOovPYxxxgxoRpx5OpK5VsZAJpR
hVKYDv8Vd/EOEwrRzEqfTcskqprtx5ARJ1R+hZC9LO7qGfI6AsX4Sd+vk7eYf14nm7ilLu3esEkH
kj4yRaxS1oayeSidEa6u2JDc++/T5IBs3vvuzftlqhG5Ow31iftgLl5LNqteUfcZZstjYzfY0A3N
uULhagqm8ORU6QTpWfTp7ThS1UjcDnNDOAKwzW32bZI/AvjyfbzAC7+tQJXb06OdV9PRHbSJdD1F
P7HJK+yBjObPvtJJZ/FQesz1YL5Nyysfcb+BCDtGhBnJEMdSFyF3PoVZ9r5PDruwXB8iPLAE9kz2
3Lt9MTbxpwEzBjkt7iany37ZTIbgVOl6cbDz8i307GmTz556yFGP5CNoMu0gC9lJplY7yFoph8EL
vx+WE+99vzXldbJP3mZKG17gfls5EpuK9R+iifbfDqmaBbPSEZqJpBv/xrrABbJC5N4fr9B3pzfM
KclLdGNyAkgNfG3yP0gdLNlfGYENfjl66wbdXkuPL1cb0Jr3y+milTWrmw/u0+rJVwlRa1wu1WNV
Xl28JevZMh5koReBugkbQMv1MNftIkmJbziz1bSLoiOl1A+YHxnsLQPFf9sNaZBDiGjQ3Zz19qY1
jvHcyo6m9nBXHm+iWm8Xsp2AkSYJbeyLCFui0etU0ghoA8TIyD2C2L8antUcJn3KN5XbDSfLM4yD
CuaUlL6vIxwS8WUvWyRhXBfbWIokhS717895zf3b566rqBmppo6HtCr25b/u+VLCyqlBjO2qGKhk
G/J4qVRZcfJEIQ+aMameTZKRtpFNkkR/HUHfTZdDstDz/tgAElzrfoBqcKeN9dFD5uOlBrL9m0tq
IMxQ8V+JN3OFtvFP99R383CUJYnnAn9E6mtO8DWD4pytTaSwDo2igQEe/Wd8+4ZzH3X+ggW2eour
pFt6VlaTGWy7Dw3MwnAQAk4TR0s7Hy9GgZtujQj0QX594urg4+L7qfWtCEpJgzx+inOc3joe7LHM
PSCsNb0O4SHENuKT4pn91gu1ldKkCOmJokYJ66w93Tuk/BkhhR/jcmByKpKkiZf8uHDSj4OQt5OD
TtgiYDWpXvTXfe5X+9gcdyujt3N2GMW6AzG9NJoM1aM7v+L3dlm28MnyDwhBICrqWM1SsK1WEk0i
Czlwb74Dm8hOJQFi5CNgbo7h6YZH8URVtm83UJXdMBv1UUKV4xGXIduOh1UyB81FFqiwN5cqJv52
H5B9cvQ+0Aqss7yLHGhRWEzQxVJ3pELNT2jIDofZHm3oQKbxidPlRL45KtBrl6PmYx0U1cUc4rWp
orgIsWR4uNfctMUA9te++6isaYM2PORt9s/z1MFG8Ca1QNvVYYYIAup8wzg6rxaWyWiLsVH1pp1D
+nw9STuUXD0DGLOfozELzgMSHEvZX+lY/vCQSB5yhL/+4+zm/m2/DsBG1VWbc7nhud7vBxcdAdmG
UGR3TZV0gy2N/1RaTkscRU1ejSr6U5ni4I8KI7DOc1Aot9uvhdamGISX82Z2QfvOafMlGN2vsahA
9foaJGrzhZ3vrSLnWEmwLu3IXtsCkqMb6sWrOvMsW6iF2Ts4K/FSk/gdMdomtkF0b5q3GifhZYP7
9aOJj8baCpp6hSEhDmzWlDgnowuwomEULZJwy+5/QsjQT06BigV0JArZjHBXXNTuHG0yawzQWnGy
h3IYioOTO8Wia6P2yZv15mlQOmNZ1dUSwYrpjBywvRo6o/5oVqCiS6Pwv8c6DvZ++BG6HHJLEfEj
HR1rXdUPWU80SXbJAlRSiHfhX31QnpWdOpcP96773HufNuX9LuorvNrqb/++ZN/c5385puuGbTu6
NDoSi/dvx/RysCLCREZ+BeAKatOMtTNqavmywTCbf0+rkcy11LMcyNywhxz6OR6mEUGJvwoMIbAb
/9/tKX5V62A+JNj7Lp2yg8Ez1zvX9P19GKbROVHaYli8q+qc0/V+5O2E7dkh5Antx/AeU1HgoFft
Sxd12PJ1iM0W4qiJICxfBCERAg6jwqVyobXY5dl6GuHMrjXnqaubc5zoBSudEvLLoikHCs3a2CDH
tqFqKi/1MKgoLSTZUcOI+oMTZumqieOLP9j2KsmT+blqm+lI6jch4DDMz0SIYjbUvBnJqJE8GjXz
5jWZSHupJjgNR1fdNYKvGNYV61kxuhVWTeEaOnmPVbESv1Y1jjSYDVo82otm0xH/W+gVmGm0Paxt
EGivDrDbi5tM0aIpvRGYxuSAorG/O1p0BpvkrlovUQ8aJIuLb3afQccMmpE9xX6dPXll94Y7RrCw
BmtnDGH6TBIhfNKr+YzO5qMNN2gN4+rbGCcpQkVFsvGNaVslmBoAk9EvYfenLtDDWFHhf+FO6NJg
HjM6hvGoR7H5yNc13jVBoy9M0cz7cX408VNdlE4+ftKIx28MsLRbW8NRMTCzhW/oXXAYhGZSDFX5
5NdmtVab0gDEdbVQL3z2qjL4YIL7xca4fg5Uzk1pY8R7rW/cDUJpDcH9AaenCXD+EWLopa84saOe
MiwwqkouauN/iAD/kHF3LZBiHYzTzIw+oumyHJVsfCVL4O37iKiJbHaRhZldNeCVHQqwLZw3h6Ry
6G3MkGNU6Vr+pbMT5SJrLTCsBZJncPXFQIEsdelbiCeWhPmCEBsJWfjBX7Uuatm/30e0xHlx087e
YmiDLzvBq+rcGFG7tHg0gM9JXlBBz7d5mxZH4thpspHVpO+KY2vXYP9alAaQIUD82emN8aLqWCfj
eXD1a2U4yBYx3twGVmKDCGzrc96woC9QZF5YdTVe1WBIH6bIvKI9l19iN4HhP9oT6Qa7XYZlQyIW
Esp5/lnchpXQOho1LCE5kMBMXNhVUm69RjXYt1AYcVgcgsBlD0Lr3i+b0eAb5xnGLxla4m8OlooR
qL8tAbLyCAXhQUUmc1Bm6wgOwLhECacSp8Dla3Yxi0cILtoXxLifYgVFydJSYF/SGsVgWYPGvr+I
XnU7uEroPg7A5qa2HjYtDwFcYTANnuURVhSJ1H2c1KBfemFVI9+s4R1bB1u1S996qwMTSzqviXHX
E3rpoqjh6S9yNPw3Ldiy2HXsT0qsJvvZ0HCIGdRDqPMk4JR9S6BMDR5CLp4Nrt24KnYVugv3KQiA
VAj8SqiM6douHJWPSkm2QG+LbZbl27s7QaLUXzS/HvdSe2NhxYN5CQrARPm0qHjGXIy8+AMYWLLR
ksqFV65YxNu/zn2EjUA42/nKi7oMKkziNRtO7ME2yioczlEtPUdNcYnhtD5xapk2deXgQ1l02crS
Tcwpo9hChQs5SwhPX0y7bF5iryda26kDwkRJ9orGo2C3oFLK//LbEHgAasnK4K0lglm46RI3KLdT
UipXYLfoDubsu1P81z60Wmut+A5FizkfzQfLTb6Mml+eozIwNkSD0w0o/5fE1bunUTEQDZo0bqR0
HG8qgBuy1iaGs1Jq01u22qhvUJnRNrUVPHtIMd/irL06pju9A8KE6rg3PqJ3TrzBmZNTUpvW2ung
vIxZD6qpsJEc4l/GQRDZ5AzNsp0r5NKywhiP7YTYu1mfqtZc4XJqPypRktfrvgTi2BmBjoBaj+h1
kIbLIgBjFgbmxfXm5M8ZtfKFlrCAjAKlnwg4fuP4X82owxIjg7IZ+/wkNnFWuhDSaii3lpcma5gw
kE/gwU9ZxUFF2kM0VTNuXNf7ImXcdK02Vy1a8QY2I0mRR4tOsQSVRLHjy1xU0TlMwQOP3qfJ73kF
Ek/ZdUSM65J78WFG8eMZiiK+KKghmhZSmJ6GjiYum/YhHgEVJwlSIbcBXcMIqUALHIassq5dZCJL
Q/fwjnEWYVc6q0k4hErnzrvBZ2ta86KPTGUto0IOkw+azj5H/OjGkpUv1xQe94mTvaSaA8Ul6y6N
0WUvwAPFQ5MFdjQRi1sUiqJsKnCMi87S46ecpXdt2hiDOlplXuJJwWxEMQ3Sj2m5ycoyYGvMg12f
J39nafqjbLEq/njWl4h5uk555F8woTqIn0hGvjDw661uYItGVDr4ZD6Bn7H2dYtS2jjG7kIpUTZx
QnXllCEiSCMuC9vSGfZqaNgHh3X8gHVDv4C7q63kB2kZqeatR1dv1/++VZNB8l93ahYHdvIIJgE7
9ue/7dTUcWL5r83malSoNaOC4h5G4SQri8jFYg+4Zw8jx7EvqlwPPJxAr1pjbk2ohahXq9nOEVIp
stDtOoBfmcNso6sSoilZNZ1bLSZfAh1oZ2doUMbCEiUvU21jW/9H2HktyY0ja/iJGEFvbsu77i7T
TrphSJoRvfd8+vMBpd2a1c6eidhFEEiw1FOGADJ/g8Fv407ASoAqvPVaYWzUULX66xiisoHacGhU
NVWG0rzqfIe2Sajgv1WjioPxtr0Z6kxbZkUbXCwcZirPXjnkGF8E57ZvSu3M9l09m5OqwfWxvpPB
hLmusImDq37u47Q6d+z1tzxIXRZN/btaF9luDmDRzKDnNpiK88nzH7C27TFmF7NrSbIEi3pOrtiK
g2LJgmId9vZ8aPRx5gxeD/pSXlpeMR88q0j+KQv1X6AA3mnTJBPi2R72Or8bd4yJ6btpANEB6vDe
Cebp8Gj0qaqzhewnljMdItE8wn87FrrNIbFCGEaug5mjnXCQMYd+l45ZdEprfySbrGH+bcXaLrVT
7KI4Me2qSQEOwhZ2p4FgQGk08HZV4iKaMJPjj1UzwUB6DnDuMKfyaLOjgTCt5ms5ZppVij+NVpbH
3/ty0BKRFJeeYm6STc+OZuOboGEHkhXPnWjcJOUbIyPGuAwSyz8rniiKZ+GLi//pZVT88DKH2hWh
JvUIoTG8DNQuTv//r0fj/f69CMVh1sDL1cDnyFG9312OKgUZ9ByJt4uHzI03gQqbW38ROS3mi0nk
Yu3ClSGy85po8AmgdGKlx9/G5Qx9yKx1OQXfs9Le6kHtnqLRd0+OqbqncbRGxEzEZa64cG1bDvSi
Z4YtSm7yEph7tiuCCXK6gUxfMFrTFgla4y2JS39lFdOv7iOq9bb+JruPqKJzL9TgOOredOy2C9Oc
Ph3QJXs4SweDmi4rvb2Jk7laI3aTvxkYqu2GAU5xX6rZW1O3SJPnSAbIqE9C4IQRZrSQ0Wwa25eR
tVMGSxig18zDzlvcqaMW9Tbeb5umNNumk++j0tij07GVJYFaPim8HPA0KepHgUAuA3IGMYAV5pPs
5LO69nQl2/OF04a3UDHbXeS4W6UYjYOZeqjv13bnZYv7tRxWu8I4tHL0r7H79b1FPIH9jmE0G1ll
hWOr7Ht26oWhNtYhcjiCym7hYRLkAuRf8Is2dwoop6tC6Z4tIG9RKOQjorpEO8/WYOKgLYFEBJlh
UztqqWM9ARMp9hE0xZg8sdpikIapsbsNMPy6+BrNVGLb7pYJ7Mgg1iOky+fTxDdpFQXZHmyogwyN
P/UHne2ocnNUcMKeaIp0pU/w9IdGuY22qdxK3l8Dhb2zHMKuFObyNJpbGbTR/j9UXoJfk7jBt1nr
s6sMGfGk32LoSPvY7xyHlAfEAfJQxomCi7mzW+fYoVN5sKuCHZy8RLtMMZZwPcxDRu55E3RDvQNs
AZNVNEMzaGSXx2gru/hVa0+W+pNnXXVKBDpQNnoH8q3T53RVS5ShHLxf8r2jgDHXnAjsTNvaDfv2
GDURyBnNHzgTZT9UxNTswM3fHhMAt3k3tCz/bkLQTCm71uzdd3ACCHg2AuMsrTckeQFObYe4DU6l
Z36dhF5IWgCkKZwZkgE1mG01UzDhudO8GqHdP9lFDCA4al5lo+ZH7HOHm+wkRZssWjcSLsliejQk
6wh1nY2MspMNDkDFICW1gc3aquVr/OXSXeeCm26Q9rnmBk+BIg/yPyxMpkAUpt9id0YsUmmCZ16Y
MqrChoO1atFx2nkp/MDZTRgb7LKBmkTTuGQl2rH51HvjhttW8xPNiGU1BZghZNq8yIrCvHlJHq9C
z19NTgPkreJAD5ev3joNkAGUs1r0TaxubWAJ/uJaGpRPD6nlKWwOulOh+R2UzaoSDLQ+z864jf5g
R5BslBnUS+hb8bve5LdYfY6tplgGqGtvgSLUl7pomgtPtZE0jxlsMStuLqOTLjkJoSPCCn9QKxS9
cSlC1BWiVlOnLtZ7sAfcfHpGGotjIApd+CV/xpxc7yMyFnTol+Rh8T0OQu0UU27p0NbHKtwA3ACm
1jAoU2l8sE+D0COFkYGChm5hwV3lhUvCjsFWCJHKqyREaUNTAelJhGxkOp/m1Oo7Cbp9gHFlEBWE
T1wM9Z0cv6O35Dx+q18edyEjfk28nqcfBTU4e6I6LmviPiLSR6ez9xhKJovZdTRO4GO0SzIt3aek
OM92WmucTaz4GzDCTTO47Z+Y2r4P2hx9uPOL5aOBYApXulkCaFEnvpk2+AM5RqnV3utu4izN5Awk
b363lUjjbeTBp4gUd5R21bqIuyXeYtlz5aGR4em29Y3lkEVKj/4o3BwjnTSaLn1qZXsKa91y8Opz
ryou1LxqYt+kmPUqtFt9ExZIEYdCoysTolyT8SxqJC8ABBwgsil8WcUXc8UM2fiTnp3jiBlMczpy
Sk0Jp2NeBfiNvRVdvIboWdwULevfhviUwKB7t+touBRzdZQ9p1X9pwbBoYUCZ/ddMVLnkCRoqstu
rlsKuSMPwkZj41QHpRpZAWMsd0oamc/sh/uab3usZ78whoVFOb2PUb594A7ruK8Og97+4bSkp5ZO
63qn1g+O8i5DoBXt1HNepvHrFJbKsK47T/hGIbKhQ7nhmFQCb4WuWmlKu8qMMHmrCytHe8uPlrLb
QZ056fpIEk1EnaFwX/pIe5I9n2PqjfXyHpNDSRkvVKvMnpMo20PfHE6+aLzW709ktn9djWzQMWfI
MK78j/G/m1u4xbzKHOg6fzf5t39CvoBp4ZVimenx8XLySs4tA6tfApRJ+iW5rfCWAO9fVD3fF6FS
gaiZttBZfC++o4R79kfDNh/77FUryZkXRj4dMC7Sl9KuzW7QkK3Az8iebIawj/Z1jlSnFjnpOvXb
ZI9+UPFc48NzaNJxofaWefRFDakuZ2QebHgsG7QY/ogFwxnVE2zfcW5bNk31M1AHeP9kLD7JWlkn
fezqWw6nYNfyDVjOTtGVyzY0F5FtN5cSBurWjMNq5auDtyNN0q8RsKm+UGb+YMHU8UOfu5dxVn/o
sb5qTfRLjFDV3xAW/EriFDUI4S6HttEXGXv0BpQi/j1TxgY3HiHgoFEnE3sO/DGwKOPxkfFL0zlJ
NlWI7UIeaOjwa0gwhYiwvCiV8ocG84hUF0OPcdxe1RWaV81KjgEz5ZFudxesDvqzDSthSxIfKQ9A
gGc5Jq/K/Dg2GGU+hjuUH0GfeeCHxFTZjIlWHpLW/yJ7hnjFBNbI0oy9chUj6khSi8fROp1JvNuu
R1k0Fp4p91BTUc1GZyFba305HSn3YuHZlMF0lP1ZDMpu1PZvfIMwqRNDj/FA7a+Fj1CAKinOA1WL
o2zufT2t242bWXDW+DdD0UzCmkU2WoUWCUJ63VoG4ECJP1bMuV/KSfe/8y9/sryUoSJPKVQNRbRI
1PDdaZFBrgVuGoBBfjJloVteyqYUERluGtVkFdcjVGz7YuUIGVLdPMco3J/BIETnCQ2fswcTal0a
qE/4HB44evneJtJQa3jMG3zcS6YB92A5Jm9zbIwU1bHYAwakyolX+juKbd52rvR4LbtV5MbrUR3d
rewaqCkuqXM2x3u0Lj4scqwvstcYFtYDyvAam157M5UUvVrLXyfQ4ddSTg0jctAMBVhoKaeWaqbQ
YrTqrR8l5jM+hDStqnOEC7Zd5vMsfuAjqqZF3B982eYvkVzz9GMAnl3Oa9QmxlEv2A5hGW5dX4ne
Izu/IkJd/xim9if5B/M2eSBuGwT7tolrA7R3tFsrPaLLDD/oLMAo+t6Xl3IwEYN/G9bNEHdpGZfT
XaX59NogBlotzKWFFbW8ejRVkNp4kP3/4UrLnS3WFsYtWHXIl37jyeCsKa+ZezwI+1elteAhMa73
Onhq8uTPo9MPz6UOlU4Gktq/oMADq7FT1X3sYJc6J77yFVB+0Hvtk9woGb2Jj9GgVvbWSthZ3DdO
Ohafaw+CyDIqmRnmELn6lKVT+oeLRo4nIvgYc/oaubLAODyGauEX/+gCU/tZFHqzlbfL8cdrAMEX
ErskQaf4q01F9NqarncF7VusOc3p69bWqyWesM3S17Xu1g/TNxQwu5PscQOmNWpiLMPGsksWTBZT
Rb86TtgjlNBXq66sgJyJO8XC8hRPxT0oh4DBI06Vds7xfoPS9zuNd2mJSHp5LoZ5eT9SGmCRF77d
UemFW4fTEhTKzDGDp0oHaLBA/jEAwUlfNl7EdtLXh/3daEKOaXGBvFAmskeivouqW/gEAqHe9gX0
TbUN+xcruOrisaiKRl6h+4QdMcWN7WNMNSEAdXWh7t3ahHMHd/lUp4G+NYq2eQqsucTNS/ee0B/G
SGwK+2fKcyxvoDpeMsXJSNdr/aaj5LHzwtEn3Tbhudi3b21taK+ZvU0Ct32TI8iJpnXdvNpdP+7y
LIYyns7o1YcNgqLaMpoH62el2J+VPpafFqjXZZ9OHcpm/SozbQWWSeHvws6ILtmIvAxy1f1T6YXF
turEKiJ0MvvQX6tamX4JDF9bx1rpHso078//OcOs1ZHvOd6H4on/eKgXdYe9s+zbpjvgwhiZS38y
i0XkQUboWgxR2whD1NHssEYVXdk04iqN3XHfkl+RQzirlZROj3UyztFK7rsDhTXCRoSr2WSuDUTL
UXvMXHT7aOCPJTq+3DqJK0/ssB5jBl5uy9aq6qdWKY/yPJp0+L/UVuZe1FZDhlVJ+k0exv7eBfi0
IOWsPkeefleglM9ITtojthRFi/wqSQMpVGkhH+Xq0a9O12RbqjXKsjLqdu1Bml/XY23dwCJWud3f
ZEdz0TjNFCXZB6Vi3tBfn/YWxKaFjPJg4ZTnhbvRdSMM7EbtWiJKtuCBnv0YbdRVUOf+c3DLTy9J
so8gjZwV2WXlyfeq9qA0iBTp+Nlf855EUBkr7nesbKedOm6msvCQ9Xa8U+SMDhK3ou8787VFeHE3
K1VdI6jFGARWg5RXr7cI1fDdjqPp142aWdn+BmUPdVPmKdYzsh9pEfJVVlgg6UB6Jk6/o8WJ7KGr
JNQYI/UCKxwpxkBLvud+8T3o3Bp1apiQubmUCeZKZJnZS+y7mWXHajXUPoOoR5sXd2cZRBzauCoZ
yYzKq7VDpxfaXo8i6knU64/2OFRofKUhkj/BV8folQt3uU9u5ioLOT6Q7+Hws1WFrfAkmhn33IPn
zpcQQdyXMrK8l6pDFDCcA0T0vBxMVVKvKy8TP4xujs+ltlEb8GG/hrxRWedCa00GZTN3fny20ANO
jKBDM0jc2iZVvAsKC7cI8SKymcRW2Cw4f1F6LrD9q1Qw547LBykrRL6vdMe5VEc0/Xz1Mn3vbGX+
UyRb/6TkGm36mc8NjdgTWn8k+wa0aCoNeWHKIV8m1Z/XFsSmA1iW5syy8pcZdamPu1TvxNs+1ZeI
J8TSi9Fp0dwGgoqlGriZQw6iIApXQ5IL5JzORSGh9Z3vVYNRlzEk3bEaEAPE4Yb+fXAcjXJhyVbJ
p1+zuhg5TMzGP+UcOY5u0bSsBttZDbPCzqKCQZfkOcfmKT/PiG8u5m4OjtLkx0FJdKFDzsKzQ9Ne
FbUE4Ys69lZGLRfwUADzezX0KitkgYqc9Cmz3HCFo5L3Inu20w27DA2K2USW886RsHIvx+azfTJ8
Kn9CC7IVCpDySopGQjvMj07OO/Gf43eNyJaNulLoxiHp3Z/jgNcA8pdCeb9AfhxUe7HyExSifNvG
xUU0iK3kW2pXMys3Mp5kg8rsgK3J9d7F2sR8qo3nNDiQoKtfZTOZwXsRFO5TK4a0YKCai3vdVgZ5
Tmn4kTWayOhhHDeMwcus6s+yR3Ya8zg8BqIpUy+FGTOhY3eBE/cM14HgUPnpxm7TYS2jSNvOx9Sw
UVsQUeQevKs6/pAvlrq9s0siNBiTLPtw4qL5ivgIX00kpl4drzsABN9H0Rw996UXPRt2ET3Lbu52
3VJTsYwzwJEpjhLdtBBKXUhO9nvdD6upiZ3vmQm0qnLxwLKm+sQe9TvZs2QFO7c9KmhUruE81B/1
5L4kihMsg9hLd/kQKAhGYRqwi5Lma640+XMUa4zJS5S+wRNk6TtuwGeItNXOtIZ5UXoeqrcmDiDb
EG3HhZ1lfbo1Pcxnc2v4Ir8r0uvOp7S28rIx2TzGtLjbd/DDnuVQTb0Q42YEnqNeScieRdqm7XVP
FKKT91wDxeYmZYZeVPBHMbF6NQjWv5FP+dZqn2l6QObM+1Ar/2fSsRvARrndGFrcb3ASZ9fuaz4E
Q9vqeTNpwqYPljD5qn+oQNr/RekyVZv/UUGxwHyZkvL1F8ECDUOCIRy65lJ0fb6Is9k7NqPrHSvR
yCvZIAmdbqyRs1JmNEa9aO182JhDh+aY3wEXwqkBRHTm8wUY2dyRwP9IsapxzObTKhOqIWgT3vrp
RzeO3fc4L4oVa5S2SvQQApD4dfXi94c9N8/eAQFLP0BOSQbsQBN6rWKOBrimr8K3qK/V97IutuhC
IKIpdarul0HgRwevgn60qNQ6ueYz4vFz5p174ZXqlHO8jjybqpbo6sA1X4pOPaiRW6ALmznIcWTa
9F5YyGXqQjl1zHVj20rx0T43/xzaXDsUQqZUNg3iCnMxxfzg3PofpCQk2fE/SsOmZdmah0+jg4GW
of5GP+5asRHA5+ACeot9cA5Ws7Unb2uRR7wargqUYmOI66ZVRuqhrbXFuGIAGUJXBlQTbwozh9p0
n9L4ymYwgq1nVeo5q5v+aCdCy8qP1pMFQ9tOOZ6ykfZO6GFqwN5b/Ilkv0bS8hBPSLm5iQiIOVlc
Gv6mnodt7CXBIVKzaQuw9zbBiGVv0VED4ZBmIIRzkkNG3K9R1xuBmoASiCCYH0aj4uwrurmXRTfL
v069qm07tev2kVv+0EXBgHzQB2yy8h/wsBQPf68dmoLEaDoq5XcNP4ff3uBCneHG6cD+9dzpnoAU
/ASoN2xlUek3Jp/sJlb/U0Ms/j4jElw/OY6ceLbojDI5uKAGak2vr0MV5q9ZRtGm1YvugM1Y9hp2
VM1rC+KI7KahUjx1gftF9uQN4vapi5pr5lKVKcMWsKa+MExV+5Hq0YATTDu+oIuKhaWQ/1Wc3HwP
x/iaaG38hxJG78iDP4OEU9krhtY6nloO3lU/vJcxgKV4rvV9CwnvPehRgHDcyhPVjuE9G9JzlXfz
WQZtKiF65livIeema0cJ4lh7wYTOlo+dSaf4pCfnBBEia1TKhV3a3ipRRSVAEJG90B6whJk+JQ/5
QVB+dLPeAGKOxpccqg0MOMOu8hbmjBjX6Cc7H/TMs+wlY5BBCXVXssd5zL9kKju+1kRaQY4VdjxR
u3TMtdWFrKp45ryB4G8o+kTzOVY7Z5MGY31SgKUdXMy7d06a2yylmBgZoVdekavWliyx4yGZY3MZ
8wVgy287P2rXWbtjUgBbURXxyGv/tK3ia4eDweekOdXSw7b42oyGvh5Uo9kqJiw7ZYhZfBrP//if
V0pvKvfo8A/PC1sTWJH/eGBYpiBqwMrUIGS6vz/Jp0yzFD8zu3Pqq1TtwvZ5NOCUtLYa4QbQtM9U
hzRgRjlZnFEHSwtXbNC3AegTOw91SpbillpVtUUlptvgEJsc7Z+is49D6ySHYcJ8c27y4tWbOB3n
Yae+cXwuscFGWnc5x1O8iPLZ3QlQsrNQfD9FdIQfgVB8h6WvrBPD5dgG7cpZ8KRGm9sbyENGinfQ
dVFai5gizFYhbvv7fLaRFhFWrICrsgPyHigoqk2QXUKsokIMM17SJPVvEVsMlKXmS2Gb3i1vSQCH
4TjtZDCpm3Gf2GW4lF3LLsKb3Zw6iin10snUHpRrZB9ksAKytPXxEl71BnnNIdJBCuZpvGkds70G
k9kto2oKP8h1IJtPnhhIhdS6TfXxnMyRsr3r3eoTjku91zWrZEzSRRXFxpvFP/NkTPlfu49oNjcR
lGBzQ+3rbcxN6w9Uwxa2FZg/20q7dVCMP4NZdZdqzEc4aRNZ17LAH7TMqwj4se3v0qEus5Wb9frS
V3T8jGTfkQeqqDy3udrf5vmcCFlm2fS2fS7q2HmGtzq9IgdWLes2aPeIfE7IsaKRNjRJtZZzvWFu
t3nkwM9B+qHvuuKtciFCqTzofiDKtPZYMvExbSKU+tz5+wxjllOPY7xms5+vTQXHDSvsin0ZuN7O
yv3pWb5S7fERJ038UxNuw2aIvuSskcQWvd5pk0PuImquII0QqBU/ZGkz3rSFfazncBsKc3Jf2JEn
Fcphi3EaYn6wmPRGdW+7K/WLjQnSRZLnaxjdqL6MnG67kGOO7LcRLINfVPvZwKqrZXVPqJBRD8av
WEvWvjt2WxPY0f4Ok5oqz0WeODZXEnUKG7QyVq6FRZVivcgPOkN/PVbzIT+NDTWwhq9fn89/lIOq
o7mYDNdGD5eyl4shsx63Yzq458HP9Vfg1KA8bVzf7XnuNobeFOsJZtPLqDTHQUiTF8jn33Q7v2hp
WD47+QC0oIqQ1HCcaWOJbu9EgIN4qi9ktNBMY1GSX9h6IlXoV+WvZtRcD/Ab3/bCtNNTnKAph7HY
fqp5lkk4eAh3A5mwynjRgRwIgLhs8AGtz1qxMnK0v9zUvCRAId+9ayj0RJrBry+2AjVa9BBMUk5R
ULcL2TXCqtzXmsnWXkS7AeB5DXNnk3WJ9j6PyRf0mU9DF2Q30l4z/pDWxNGlaNZu4IfnDnEQCPWt
+pwqZky5OUdeIa3jnY3k5LG1QrCthZ+xMvLZt4H1MtVW5Cyitmi3bedjVhP3MRbPo2ZyKgQknI/4
moxKu3fd9DKhBrWEL+UeEy8334Rge5Rr3ZdwDuttFLSQp/O8+2Kk/S4sR+/Vasb+lEcQ+uV4mTvo
3Tcc1UJbSW8YJL0k4vYoJ+OOEFuzk91BTxfWHM0fnpGBAI0zHzxu3V6jxCrOQ4u4uPjuyyatihot
1db4y1hfGdQ8RhRPfEd7LRs1P6hlFrwoY6Y8XydxKfuPBoxwwrYiS3ePMVj9CrjNcFo3PEvQ6otw
fVESszjqNmgTK5+Xg4HMJgQAvTkEbuYtk7iOVxOVvAHhETKqSOsHT5E1GLusr54DrxMQBBojAUDz
6Mqr2jJRWy+617Ayf0QuB7IAOtxlRo7S7/3gizeUBprMerurqQJ98fnkI3B4b5YSTSe7GkErgwks
KXXse7PX3/ix8we25rxvVFd/S9OaLrktb3aMl84bgTOLLZHTojrkx+o3wPLYMdhx/GyainJE5RTU
Ium3Nq7gjY711Y3aWwWFAxJCfUi0SjuFApIA/QKnSnklxh5dO4vXuUqOM1LQUIFjy2F/iH2AAiXA
azdU1l3Fu+JIxQ//X13DYONSe1GPfHqoL7NYR5wPvP9HP7VbN1XU26i12QVa1VUOF70T7AFeGKsU
SaYrIJyNLhQxWWudAz/1NqfsOqvmMmvyfKOmBeiRf4X7utPMpZwpmzLJ8pUTDtVSOghE1bDuhZa0
LuAVnQBRyHHZeLHL4mmV73I8nUt9Z0MYWTj4c60S1t5dlNnFR5vHODMnmf5cG+bCirL+EJYTDuNi
e9gBkDD0ZED8uZ5PDfux0/zvKzlmFFhqhEJu+9/jatIrx74HsDzyjD9EAXRmeaUjsrZoc/KBM9Ks
hal+VIb+MgLZvthj2t6gIu1qC+xwAIoDXwHSWmoV9LvETw3wa6SxHmOZGHuktgof51Ztqt0dv6r6
ZowVpY1m6Nem6KqzEVwS8AD+LOrNnOwhdXQpZAQRbaFtoGbXFktTbarVrOGdSFIhOfG9STj1wE9D
0Kk+ziRJIZlTGjA8jGGqMv0I8/kUjiRzexOHJRX45DXNw35JOrNb9jBcVtKlAyqQu3AVNaJAopXv
WWsvpEtHOHgK7Jl+G4FYISmBttm+7HVsILG1wl+rxrIVfMpbQu3Mm/TPZkKJhS8iDEjo6F96x3yr
YPZd7c4tno3WNxY66ATHVX7i4Oh+c8vxM7Ni4xbFZMINv7TXhprl33qx0yOOs0ixzofMOBSqPl/x
Ff4ZZ3wJDLxE141m1OrSU9T6EGhefZBXwN0pJPgqfXyjUXnPcgB1rdKelSwMdn5YDjgzpHO+BP1+
zgKMCTtncq9xTYltwuMHqKDvXi2VldhowbMqNrK8LjDUOXUwJBeNvHKj8dcVBr/Npu1IoP4WeEwe
+0RfRLOHXlWRGk+Pe+WVHIuAG6lBpiwbMlXLSuqquwKjgOiI2j71SIbWbqTuJEZBNlmsVd6lUmak
9lUvh3XuKtEHNpvhScY5Xe2VsrfJTpkQUqxInf7hLGD+19HWMfEgNHXDdVG8U38/ClA9SSd9RhxI
m9zP3vF/Kn2tbX3UiuZFl+v2AYbguK6NwtjVJipkmJulPNE1fueO8pJm3ZYygH0xrNZ4Q8Z/O/u6
fZGoBxHDdqJcFJ65kef6++FeHPNnO9XuZ/2KZFWK7QmYdRKwMrc+FUmzVEY+ksyBIsCDgwg2YeSb
m5VbcvLzhHeXbGLp5VWbXfIP6j2uowq6+l9PSUjWuDbSUvzfQBLw91N/N2HLHfEYeW5LB86IVfQ4
B/Tu1syrb5ntd0+ykePyitNAz4/PyQ9Fb+4eMx7T5AwXNY2TbW8ew79NneBsPMW2sTJAUhz/bppL
YhqiYbUYukHVsoPL3nQeUu2shH5FTcq0j2PhRydt5PAPXcC7zVMxQcBpbWxagLo0dfNTCbXX3Mjy
z0JJi1XqRN0LXoX+rql1YxdkLiwslaTd6KXzpzaY1zx3uMlol12vNz/8YNQWiVNNtwyxsrUVWcDp
22RnWXr5kWoBC047RM8NFlO4tHyrLZCYuVkO4GeNVwp3xYfTm/7ea2d+L2LSaFW4p7Gn3sEWPBQO
huah6Q2gS4boLSmsX1eK8a+x/xktuzh6E8SVJcV95ZpYn5qCaW1GfkCBoAS+m57qpNZLyxPxmHvs
O2tqT0AlyPeBUO6X9z4ybDrQOM4zj1v+/VKanmxTZVyYDdaLJX7sJ9WJsZ8RItdJ6i1GKmFfTM9p
NnpoF/tZi9rXKK3e5ISsx70uGGE5syq7q6gwrRenAjmPx0T9Le2Mn/OQJ1e2IAbm9S2CeGLcrKyN
F6bZR47ICGVZBwB/abpfXP9dxushmqj+a8o+Yy/wmqXNJeE38y1s625pkAp4ynHlwYiuJSljzlhh
hpajbdDR/ZHNgwMbSeGcKCMOgjHUD4joJcJ5cgx1E3CT6qhmcDdKUJWw18+9w7IpyNJZ3tHEU7+1
8kldyrF7wHdwL4rT+CC75VBB0MyxpBRWEp1wlkBGjHKs9J2Qg7IvI387R4YRNStZJFAPut/4uCdL
qmFn8/zaWvq4jTp3PCiY42B8HtiDyDePT7wBuPXNIzrA9GTUw5x+gP42busKtYwCZxc7bycwcI7e
HJUqRaE5LbR13ysM3kOO0TZYp/ijh0o0l/eYvMTYCHvpMQj3LQlkvkRIQAQ4j647uBE72XWdaE9t
2L8l3UwyrsK+4DEttEKmqcr02XbhfZrhFMpzLV4NmmHUI2JgrdoZkl4pCjYOdOdTZljxYhAFHh8I
7G0atzJmiSLN5Jtf/XQonmQ8acZh5SkYFMsZsW8ke5zpmqWMAorCzLRBjLqs4NoP+OwFPCHP8oW0
vqFEWGAuKudaYwTrP2uTtYxWhY6XnTZcUj8y2eWB3594lh3yTsPT6tGXg+D+Vh6eQ7s4mcgZ3ufI
iJwoXyKxYm68TxcvJK9kA9PlX5G/HZS3p2OkGUhd8Mc8JqWJ26yVAeArhXzAU/BhPnQXkYp71xri
e7dufWVljdWwzcr4ZAz29GNM3U8cXoyvWQWlUVe1EC2PSVngpTG8gQhAlTmfqF8gBLbirO+cR9MF
IFE5xnNYlkJrnwOvlyvajo17cAwDp95S/F/J5W9sKFgqmoOwtygyy4VPBsCQU59F98008StGY2Ux
g68gsaD3R9nw4Ox8wIz0M98m3Vog4HAoST35KJRtYwOhzUpIktt696fvRNE5Sn3j2sf5sxyWs2zk
gTaOgr5Y1nrkBARfMoJQcLLbKjnJbjpg+LbIlOadtQE8uZjymJfmib20a3XeVXh/8+a2Qv7A0T84
1Td5EiPPZgzYEYFd6PEJ+QxDNVr3yOjsZJQn3fNg+MXVbyf1Umb2BYW/6DMBqbAzc7VZy5vkSydF
ckb4wVjr9RC/qAgkUk3V/GDhjVRvDUGGlBHZNDn64oAzfVAhcM4eAd8N6q3ZwUeUd/SSSdkBIjgW
1vj7q8gpbZIv1RxfJfkig2OdXGM6SJKobLIhGshgpB7CqhpuOpKzKSNDMXna5jEzRZAJaevIWFeY
ZraLv9zeQRsAnoMTbVCn07UrlWVigRY0ejSsG1Lse93C/V0G5ZhNLXZhJjjIya6HYPc51PmvEjfI
xvEqdBK8PoOSx0vKMTULP/y2KE9yKNIG9zQov2L313GdAYpKXoP8L/JsmaKLGvtaMr8jrRFRenTi
sGMlaQ6l02mvCLdrr3WKeIanIhkihowx/YGqUf4kY1lH4hYn0Hl3D4L32tiA4dcy2rWUn/hRoMEg
brUHig2+0RwcCoqLrgzyZ4+k69VWv8K6tm5hQgOShm392JUHOaZmPiSSpp6WqDxVmBXBsNKyKj+j
zo51iFuYJCtszklyEPGs/2PrPJYbR4I0/ESIgDdXeitSXq0LQu3gTcEDT78fij3D3tm9IFAGIEWR
hazM3yyDvAgfsK7Nr746jbC7WQ1qfOe2zhR4i6zKgsc0dBQAsF56HGP3VbZkf2+l6QX5+QV+IMHj
fWoihhXF3PbhPrWd0i8bAMlBdsn53ggxIuiAj1XUhJFHQEVrnQrNWt3vJN+Iq/N+03boVlpkYTJR
qMWZ4GBvW7CXmkoUgOPpkmd+gl8Dfsx5vMk1RMxk5/1wnyj7/r2L5etc1s63uU/xEWH46y73gf/c
D02jPV8za5kKc8B3xXSffG1SHqPg7CrWmAOi0vV1EJHbvbXLup8fHzG8yNp9YrObbwfgras0iphd
UgRz9Xx6gFzpPnlZ5e+wdlEWt9FKT79peSBO8lrdst1DZ6Lj8ufOfkd80vUoUc+3VpIxJMM2PN+u
ZVNYUngoq528dZuHzUUpou2fO/t2vdJq6OTyWvknKOXZr9RyWSiZgX91iFH7k9bnS37yPyQG5X7I
HHgHU6FU+3ufXyTmvon6HxKqgjdrdpWDitISvrfotd8wLDOaBX6BIefCHA5PkW59xLFRnz1BAJ/X
rIRRaDtLvbNcUi24F3fkzr6nRXpAInAIKcYvs7YPSbK43Rmas/6VWfgu4fERvVW6la4yDVmusR7H
zRiY5inLQm0fk7Tfh/PLgLD7QmkTR/U6tUlZIpPd1sE7nufd90mty0VtlQ6SzQIy3DSMa8V2tE+z
+C0n2JWXrXQz8E4tlftLSBF9KQeoqu3UNtDecVOinDzf2o37ZahUh9a3zDmZSb0G6WzIZP5OaVif
nRjhFJIPb1at2z/9oDykQs+/WTMjKgICfyba0o49WtprkTbd2zzVmae2cQNAA+MfCLfk6WddtTwF
VCXP7s1ODDhyyzYiFdfKcdOdbFlsp/RN+e8lVkt6qg3fpm5ys9v9bB3ynZo5F90apoygF8UHreng
MaiZpRLc0v5rKNJ4kCzgP2iHv06zSAO2jTn3nws6Xy33AyIn7NJre40rzcLGNWQf86U2JiyJF3UX
NycxH0AA1H8dZB/e3eXOU9GqmwdvV/xnXmaQfUAPYvTWaP8K9mVzBC8n/X+3zV09WFGP01Cs55aW
fBP3iX+9RD2WqHpbSY+KOzPvc/TIbBaWW+S4oCvmpkYsbJ1Ab33pcdQ8ZDmhQW7Z+otiud0F8isY
XAXWUYcpVGLGL3IqmdJnE0XpB6w8jRfHRTtIHWJ7LwcDxdLXhmkkmyxypkfKrIfYA7BUJbrzU8Od
RZTFr0bFvwqn0vwZNbx8W+Qd0IN4TKm9APWAb1l+akm8y1Iw1opj750YEPABu1F+yFYDr1FJEuSH
ZKdaLRszJABJAdDNaItnXASys9rr73GMDzdC6Col8tF7ABHEswl38LXAs29zn9sk6rtsycM830L4
+cG0jL/nG7GdHMsJIhiyK1D6rdnSWcz+z/LMmJtqFjAiKvyg5ch/2/VA2jJgU7CSw3IisnjRcjKs
XY/q5outnWsS6a//NKDV6P82JlVskqJsFxE1nq0rsgqY3VBde12DLjzmb7J1P3Sh96EqOH/ep/pR
iX1W3KDcAtP+drm8wMTaK/NB7pQJW7BwzAuWiqh91AVlNlcMz1lkDM+BHgNuddQGzxiaOiIuB4J1
ED2mn4llkSKU5GnpVY6CoS7WPIACvgtMHvvCeVBL73ibmzgYJY5G2x7lKGiudodeULeMi3h8ntqB
XL1bvrGR32Sa2p0TO1evaouOUZNgd+OHONing4b0PtXpeO8IJ2PpZpiPbGLbz0E3WT8142ISpEM0
DYhEyYiTJpLtykNtw2NneLvsdusY62Fv1rCar7/NszyU1BB2H/eyU96etTbYCFVje1nH9T4e2FMO
YFSfVGGPy8JLEKNQWuepQg0QGchoJVuuZztPJVuMlWJVytqWzXma3W4iBU6FnBCNiDooSt6QOPKb
fNklBoY6GEfLF2C7oO6GCMH3tgJGH8w0FlL0mHnPLE7M0XxA8HN7iBArXshe6b0XxVGz1m01XuTI
FlpLOVWOdACDMC/uVQUyTIDtRS2sa6A08W4YKMNMuDjyGYk2ekjqaB2UrgcguqlOpls0J73NGdUd
QWJQ9dyN5U3mVVDau/qOnsHFCbPlWKt8bXSk2U/e8whkKTLV8Fkzg+jZcIJmqUxusZN9BBD9QxcM
x4gqGKJg/47KyeU8Con7dr28AAzN/3/9v68A94239u8rFDoaagSC7bVuejyjgIEa70EusIXQkmwN
5RZw2NS6W8w7kLbTO3WljUAklKlsFoFWat+LJN3hxOYECwG1Mu3DaZvnlrcRfRVdSBctcykKL5uC
5qjFiHcP2u+ET/KY1oALRY7BlIQL9UMRnPwcvI7SRU69rH9zK/9ZjokGA9cUTsJRNhNKvbcr3S4K
UWWwIfgIdIzTRHwjTtPmf4BzhAYdk3TSV7K/hBy0RWm2wJE1u8KGNzbE6/0iHfCSkQcj0hsVU0ur
PFCqPP534DaHQJJSzPk+KM9sc+AmpfOEFUSxvw/e+udXIAUHbFtRgOrIl7nPUdtstnDF5u3ed5vj
FVGz603z8z5wvyFqvNWhFGaBA6bN77lSrfoIxi1+9KbiYsXkMskfokzuDvmvnvXULMzfoNpeyRXU
H7ZQAuSeCBTqPNsHCbUzYEyEb/LU71p8U/te+9Dsot1gGMWv2o+ZFHZGuPSp+FJObazZI7tx6qM2
H4J2DLbwzF7MEmMzNa1Hj8dh0oBCpJ30dobwiYiXJV+Za+aEyWqcNB8JHprywDyP8AZkYP5vHy8/
HZR+/LzNAMd8neIKBHI4P0mj+qrWz6R5BXgwJo1NEbCJt5rHvIcFIgeAlIl9G2X9BgCU2VfLStOU
JW6o/sbJRXslKdLusvlZIpsJUn9XtQK1EQblyiqD8EF2yUHqJXDOke9cy6Y88IhHTUDExzSoLe92
E5x5f0KqsfbW/ApyWpUaAHNLMN1/zctR1NRLLLWm8jjNFX59ruUj4MRTxWh/yJbsT41YpdLAKovM
016dnPEa667ygsQ+Mlae4ZEm7WmWeMgi8GDs5WgReSFslypESonJ5tiV29iCqOlKATsjDw96CcEr
18f+mUhgMTaNv62BoGwLvkTv2djvptn3ULEHaoZqFDygCoJ0qEAxtuqH6DuVhANicONb6ap/roTf
QDE1IzOYBysEFIqfSpCrpCaHDGb+GOf+sgUTfLF6rzuYWU++IVHNl7ai/Bomvv0Tf6OV1iXpl5wb
JVF4SQNriReCss5iP70A4UkvFfvVS9tp48LENG8rm3Ig43cUKGyTZ5Nhe3YjtgoDgSbZFjqqZmMU
O5uEbdqqTkW7tGaJJKmTlAiMveUhdV3kf/97Kttyprzmv8PEWFyUU/OLcAVIE+1IZb5/lAcdLEFH
4RQpkYCVLBq26QTbFFUmvGzIJwX7CdsbI1cyso12fKK6/yNKEHhUquHTzdG+46cUvGFjGKxAT7mP
lYOt9CgK1M5VNdkZwxQeY2t0D1MGyWjqSJX3s4AU8hJwWHFhjstbRzryEUBvth+tpESTJVd/kaNa
Vl2KIbONvAhujP3vLOkeMTaMTq3ehSv5LoP5rWoqtN2BDD38Ry3QLr7fPvtKjeibX3+XZH6+xsEO
UEu3Dlu4/SE5pGUbRRshRpDm85ecvZs+M0farYSu3PAr88AUgKbU0RC+90OZEahyugtLM3eynH+v
7stiv+xLnQBnV6+yl/e+++Q4UpU9iONzrpEw1Pvo4nZl7hPsmMXSwU18o1gK7coczUXWxYO/wWGW
aDZjbUWJ2GBDWXbvioX2UAgLqSDKevZdMCBzt8U0dI0xrJfNujIn4pnc2Mpm5MH26MpJ2wy+k942
3m2oZDDE429yp50UQ3wstfwNX+XuRTP1jepFPtAkWl6CbGWigdKOKqt76SkArlXF9Ne9G4XPkfZq
zMxqFWe6ZYWbBIB7moqSZiZoP3BInatgSzx33g8ucAsKAupWdlk/eyOrXxM8rNZjxtvUZmo45QF9
DWjQXnVwu4MQ75PB9IZT0jmfsoWPNPA7wLcUN2LWWSZMddpukyFD04Ow6+B4OTnrCdHQrInalVfV
+UccOIAO7Mk9moaffVjaBieN/t2ocveU9qjMKfMs0aC6S8nNQ33Izj+U3qHwPqXPVqsRk/Og/LKi
jYqgyI/Qq9EPss3pweom+5hkkViHAHm+qamyBWZg/6gTBw61kThAkBAtLslBbi1HWFslbibWiR7i
Y5ryCwuLR9h/TbCIcE6Ia1bVPG2wpLCVr7DwW8jojvGaxVOzGptyBL8GCmLikUI57qGwrZ4PSfw5
m+a+YR6d+iwA3lI8+0ZmrFs02p6gRQxLBDbsdyVS0Oa1Kv0HS/IWY0Niazt+c/zO3dtaiiJa0H0q
mja+s36WqxDg5MVLqLhMcdftq6ISD2g0KyvAlO5rFqGlYdtDiTZ7ZK6QJlRWOQmOoztT1WqH8ImU
Y/R9aKufQNqCZ89zvvxGRW9ObMPEVd5Y+auHGPozFfzEfLdUSM8iDsRG813QgPFQnHO7DwjO6ulT
nuVJqX4SHPOZ2fa/fYELoni8TNexcZ2TJKDe+KkpghaLAJjnvkOpL+m88ZNc7LA2pgL1yCA038zR
X0tL8cF1hrWA/7NvjQSBhaITOy2Iu20LGeBA1JacWWtRY8qt4aXSUclxSZv+MMZ6OVnqeqIuYR9M
+ImWKKHexYrprCpT2TdgHo6DRepCL/AN0VXRH1pHTba8kempSW1noeoQz/oaSKPeupfJAFChgknY
mTabezH7EFlSCtpUH/S+986yNc4zFOpvyziM34wubQ5gYU1Auo5o2CupD5hox9BVZ89ZeYjT3Dzm
mrHwQfKkWwQ7/ww0GJAqzqMH9+lpzErlZEI/W9YpMjeVaX2X/Z4yKmhK8EWSHgEuOKGvpkfRJbeD
8CgBx7lr2duRsvxy0AYLiVq9e1SIMGVLHuQFsdcGRwlJrk3o0XEBl2jqkk8FowdEz+yfOBh8ZULT
Xs3pUzjTNMcIhmNu7olCnJWrg1q772aRox+Mg3O+qJXY3snFbbSmflWQEdg4VvOpJoP95XHidJH9
xaf/ibqRJU+8f3rk0DynqCplZXYGxGvRYArGs8GbrOHq3tbqpPnljujKQBKcjqbwf7ZhIfDp7sIv
S2DbFhpOSnCYJMvSXLLzjt/6bGLvDrYug730Bl56eiz7iTI0rWQczcuo+E9E0S9AZqdVblcwVFAP
xF4nY5tQpJq2V2cwo45Q53JwjXDjxN0O6GRQLXF5+60NeXKy3Mm5Frq/4fepvMZa9oZKAmojU/rk
oh765tdFtkntTqcw2amXKdHhk3noHYdzJGfNiZZGq9Q9cRYkhAhVddmnxYt4JEgrIsrxueqbOyRf
8xW6qPoagQPXX3hxE+59fgeglmPaZhYH1zo7OLkXUJhCVuUJGNe4NB3TIgAM1RZTdMBAVpObDw35
TiqombXT+mZYu43lbzN9MN6bsvrheql2gdtYg1fYItiW4HkEEz8LFoNQz4jilN81iLMLjA7Nd9Pw
xFJtfY0/Q3grM3WVi++hVEwZXz+lE4DZqfXsvYXGzSmhCrz1ory88Asv13ZV7VU1S+Bgg80NzmVC
mAu2S/EXc1ABfZ3AVo7ps5IzQMZg7UYIolNi8zrNeqshTq7gdfZ7Z24aWZMirTo5Z1JtNB18KLMp
ep4/yZdeDZY+VOLXdthKeGpsjxegtflZ4lf1NvRPhtM8yjHZ5UwzermP23XkT38wrQLR92C+qEGJ
Ck54C97CG7JjT6oUVF5nvMpmOSk0Z77cvYnYov1spskqggN2HHuvPPMTytfUs6o36P8/xND7v+ri
l7D4AtVgMBY+AhzPujUZm2S+hvWnRAaMawgmfqKsZ5s7HcbdFCQVuGLPeM/DOXBMJqZVkfGO4Z2a
pNF7r0JKIforSGCB13S6CSGsUVQbOUtM3rioA79fTGEIALryN2nUJQfb8tpLproUpJrR+CoVksoN
EgSCXM2hjsATZ4hBEcturdrK61VqevwP+yTpCf3/jMS2X1OuHbOTqVf2KWw1+3Ymm61ZlSQPmlmj
5X8NyFF9vkKeycPgoMNcd+n+3iXP7pdqVZCtel3luRqJblU1WANMSfrsFYHyK0XZ2MJj8Hs+Dazb
vnIeqgi8yOzwZLmRWDqz+qxsygMwP8Sq5WkNJwM3XdA7x5rAc216wDklFk6q/bgznE42xxkQ5wAx
xAQFyZ/7wH2eUSPgvJBtsD84wmkxkGfLcfb4USiLUBiQy0CUPhK2rrS4z19Eh25eOptJzpI+0DuQ
Lw6IWOe4TbZQn/6rhf8M9ct6xKQSo7EU+lCNJtN749hQzOuoXsYz+NXuimAzRhgkyNFERzgvCxPz
NrlvcQYa/Phlig1sp7mHmO8BOpfIFQOgZa8be61o+fnOcjho1bLlsMm0IAQfL6eKCussusSx0As+
q2IUKP7gksY/+l+dLqnCRaSDWLYy1tv7gIVaC+a8aCnNOl2y3+JhANovfoB9bVyTsn2YMrJHpYqn
I8aUoJGrLG34lXjGNZoPJHq6NWZ++llKbrFP2+duURxVpGcfbipcmmofFRe1FSm2Vyll9ZJQxNlV
AjCX2ujVi2JU1SUMgjM6bNWL7KqHYl2MRYnaAl1I9aE3I8rqIC/PjaHelIVAPX4eLezksXDQk8kw
48W5Qjvfn6KD02Jo6Rc7oyDMkyJnnjGBVCy6BmR+9puPL/7ZBfZhbPP2I5rgEPiJ6h67yngqTBjL
crsD3JfiuRiopVV8igvZSS7nDxx6cpsTJWR7f4dJq5n9wGYdhdYpLE7xfBhjMz+FydCs6y4CkFfw
0APbQqecI8/kRNkMQ+gPSTCr9c0qcje7YCktJ9t3kTl55iLvs0HxBwvr4h/1uftkp29gnZc6vzv7
H8yTBD5ZxiTIc8f5tu297AVJDRT3hxo+Zjyg2GXH0yYeygjgEqPqRIHK7wtzZ/buuM0TES3QZFLO
SHIrZ3kG6gHH0Xauekb26a8uOaUGhrao9CTY3OaBO/Epfs03Q541ggjEfW5DKaDYNlWP8qd9+y1T
N+1G2/67S/68g7Q18SudcbRgTCkWVDrr71zUoFJpoIAz/d2Uo+g9GK9KoXrbTAvhsSyKSb8GWVkf
wyQB4VXoItcxxD6yqTCg/arHkRmLMbfhnmX4yPB+Ie+TDmHlwgn97/aN/6PX1jkv8hLnylEXC810
MRiSp5VuonuBVfna7SftmA9azAOap3TkYDHSWrCdc6R7viF0fJDVzTARb+ZULny3jW8WP96/dkHS
8SfpnfwcpYj7CVQt8IijKQek8c+9Kc+ov/edo5zuV8qz+y0rwy5XfI78pdJJSF5FVj49Ylq3BNCD
WHKCQo5HKXnXtlZyktQ2DFZ6HdpWn5xkJxYZtymqAuV1lY3AsCdbH3To/9qh9hRAsnNfjcTlQbXD
NZuXGv4MuZLeL9uTOiO1Y58n4sro+nZXduLdmzHbt3leQ8puskPw7/K6ZsZlB35+hUhb7EWmcB1r
b3TErXiV1XZzyKO4PdRmY1B5mU+nTEXTXA7dTnlItgfZLlrvl691Fcnjfy6UZ7er5bwxsV11Ke9J
JtX/c6PbBNl7m/DfubcJ8mZy6P+8CfnWSqyulj2SzevMQEZJ47BFHAP8SY1tHzgam/oaTZB2NdkZ
r9nJUYIHZdmyG947aeS+urNMP26n+l5OHgcsUCzDrg5T6OKomRmLmvz9qlX1+hPe1zbwB+UnMexn
YXneq1FayjoYVMjfnWOcszJSV7bvO+9ebz7jEaJ8dVXzLXTi24nsgZ/0DRti/01rQX73gaN+G/I2
XuipW16tSUeksg5x05sHnBJ7hcTPiyNfuOQNXPS6H3vnFR3sZUuWEpcDcnnemA2HsNLrPXaKzUIR
QbKH8uk8aIGHLnuuGm+ln//q+qj5jSlFLEznTcf1I5ztCf06+NJ9H5vNSKuMleyb/OhL0zM0PqSr
YdkrNeG6ixy4iTW4p1bdUYSW+tb77VJJvfIb+AvUmgsl3ORKnzyXg0IdxYN1GsW58oFZTT2p5TcF
8Mje9b1gLZuh7v2wYC0pNiCQwtKV14qCt10X7wlh5UNgtukimcMDv/ZzFKuQG6h15HAiQ4R7TZpE
J0DhliKuh7U2qSwwQca/T7ap89TnkU17kPbEFomaXRE/z69uMyJ9EGiQTOL8lMM4Wza9VS3dblSf
5MFQrV+uj9GWbJUKkJ/O7a+yJf0gMiUXKxGH9aJsrPhMnnRrIE8zi6vnV5KT2bWOTG0z2r+iojcW
aTKoF7fM/hyMUbWXQ4nFe+876qVwg2EGpqHckJiKvpOz438v8XWx8YNOO93vYus9D+t+OhsI2i+j
eIL2otRL3U2qTyzvcMwwfBjh1HsvLfTiZdfiTmUbxifYwbfaBUmjj3701opH+VlbQyoeDFTgKdoT
VdWtUxJ0sNTIj95N8Q8uOtfYS5aSmVb/+xZjkoAJ0VpzY2STg9AsT2K7LHFvI5m91MzRW00uPkVu
44FSNEknUgZ8BeDePBh9RwDGhvtjrKKCwDsU26KIIuC88ffEbqKrUqTBLk1TizWy1ncAjqtFpLrD
VR5iUKRXZ3wTbdleGjTNd52ph7i4uMFZHii2h2cc1a9D46m7JlC/eQmSURtVDaj7O1G58pWkeLDG
qNu1BTZnoJ8+Za4j1RQN2qmjnerYq54Cr/yUuQ7Zb/pUxMsQWV+/G1oWajV+sgwiXBe/EdkSPAIx
gaNIAlglWYooq1fWMO4ARVkrdciKFzN20zP2gJ+OPxYvsgsMj+/13lPNVndh4WGyFzNIVY9T7Wdk
/kKJb/yNKvGrgYzOx9gMyUoArNk7Tc9KBuf1lGkaqXIRN1/6ZO5TRS/fMHO0oY+b3Ya67/jiu/o2
DJVxriwX7rEkOwfdWS/0XciveaGjwLg2Ul/7CAq2rtaUiUto9eLZrLyj7Pe13N7GuboyetVimWz/
5KMoXum+wqdAByJoZNWqqVtL82zDybejCoilX7j6+GdON+o5jD2o4GVPkjBqw7OmElNarqe85r35
a9AwDTOr52kgjEwRMz42CjYtishJbfIDkz81Px/ddZXFl7Kq/XoR/MypIH5PwiRbmQsx6yV70Bcf
5JlWuSu8RqCQzf2qaNCCCMXk7BxH/yb7sposHUYIe6lJ/JdGMVAv/yijxDJtXidnevAtlGzdxDKf
Uxd4neKkzSKdifa1mPRT6AXWp2RWdlk2O2kX4wNIaG1rWdD6byxGb+q1bebz5SAFU12ASLOqovoC
SYQgmTrtsx2SFdWj5h25N+ciW2q8MlqlfQO7pl/b3H005zmuUOKj6ZLuBpjvJ+h7CPgHG2Ns643S
+OE7QjW4ZFehc5CjaTQ9eY6vXnWtrN5Yp2Rv0+XdRavqzwx1sffexADKjwDty0E1svW1l6QoM8w3
jKh4L9yxSU9yVPeLQ9yI8imIs/7FaPrbRSWGb2dLwcMhbLloRD92h0S2ho4T7zGISYr6Q0ntc35B
/NQEdF9COznKFn1VFuoPtKD9p7ys/YUNePWlFHBZR5DVPCYb5D8CVzsVIHn3fPvafTCneMogsDYC
VPWVqu+EWk2pvVg9iCTPtZpvKMR98ypX++lOI5ti/hh0yh/x5CJqVkIFIHbjf2WDSpHOyX1EiAJw
8VnfPvnhoK5tNeseekTMdzlFTBDi1VUY/kdgGuNnM+rmUlGmHg8Da3yCTv6tbMs//UADm72G7KuV
V861G8L9GBfJOet15yq7CO80su96hmMy/+IFmfSaxFo+riz+x7c5mihm3EMUHv7KbzQZ/BlVOSZj
Dox8znjIw+SLVyjf5RoDVwQZU7d3jm6Kshsymis/TTwUh6rOPUmPlyIeoqPdPHk8a65ukSH4q2bt
VxbwMxZV+0stso+0iqw3YSFg0HkOiZM88o5FkHggzJr+NW2a387kXAbLQeQnbdnVQ+EIl0Jrim3Y
phiSwesANVzAEcupkYs48mG89r96oXY/3WoEDUyKYpHXynIwDOtnEhs/qlbJPkAI9mTVc9KHqBWs
8CtaupXIdkZndyu5QTHhfe4m4EOrjsrkq+EPf0aVKn+wggky7Vztqar800fR/hr0HQEKK0pQU+0Z
4Gzs+kgE63Ku9oSuh5YGP+oT/4jufYy38mI1xVMk9XKxLG3VfGh1IA1s8/aijIyFmIFDjoQQ1cNv
TQNI5c2t1gzcoyfU73KCPOizGVfSd8gCzBglEJ7Dgxt0h/sMtYMYbgDx2cp7uIbfP7b51/01cLya
1mGAX8W9L8rYH7pDAE2StxJVdr3lieAu5ZuSfYFvIZ6HlphsYWDQ//XeZV9GCjnhf3eUF4UxxH1X
H27vXXbFmYuMoLOPHORLF4M3XhCHKb9pUB43eWQGO9ms/XDVUzVd3oxvWmoCmEjoHxBH05039uXs
KaGTQfCyra2X6xbw63McWdMuIee8nSqnh0tbvzRRkv0YEbWdclV9hkoFmsfvr4JayghxilCwyqdq
mxvWr0loxpkFQX+dWzqWDPeWQYSGhXBkrYhSiW5z8ocfbha+mWjMPuvsza9IYW5BlVjPsitPu98d
kuIn2QpzdIYbCPyr+/yBG37hqnyda/RPSj3xrjQHYXpn+Jjyql5An3Y/sITqy8D/LdL0QyB48xFG
UMs1oWaPVpwnWy/tBVbupbEa+0oANYUmJ9pMe9O13t9peletgNCob7o3Bhu17O0NsmzqG2uHuVSh
y+zlqNKyUTBU0zrLJqIoG5E+jLUYL/HQd89xWzprG/G0tWxOsEivrFazgEL3LHS3e8bqyVp4CVYE
ZTS5ux4Y1oMzuwzIM2Mcx0XfgiaL3arSF3Ikn30HkPbBnjJaZbiwH0fFxVAgbmuS68jczC3ZJQ9V
A2NiATvCm8XM+ZVSj6NMUmnXUpQ1kXA8PI3BSImmMMNz37XOHtk0BEsVQ30oKitZxxB3XgQaPQsr
C8qv0NBPJBOBfaX9WcNa6XecKm+jUMNvbY5yQFNZSJP0Ls/Dxn+sMst/JOU+LMfchEkwN+VAbiYv
MaHZKWk0Z5sh4IpCrEY6LwOt4fmT2HUjXjuLGM/MTYaG6W0YIGG6m4F9qzEe16kzEnZ0YEca7Kbe
qxL6REJC+tElCN4gMhyc1cgCPQuIZ9fjZGuSGFxNUtCnI6w5sdIeBIoHF0srvIvFpmVVwCY9JVH0
027U4RJm0fDaktjTkaV+70HGOYrS3TLUwThi0CAzzrfTbCSHPIooXeq+5m1NMU4rT4zmzbV7yId4
MTVos7O3rJ/bpjhKNl3tlMku7x6q+ElzFOR65nUUWZF+B763vK2ymFz1O69TXDQC01U5pWF6BtQO
5jHx2nU+dTADc9X0QawDnrPsaTjHqptgkwEGJFPikxtF3iagGnjNVS1bDVMs3mpqZny9EvU7piD7
P3VvlTjCsYFu5t0+E0P43BvlhYqLfZYtMmbWDrR/vIxYCQ8+ufUVFtiAKa0sv+ERiS6jY16hqSSR
iUWHhJsiVimpRAMZoC5GzTXIL2gv7v0UxZ7eV1nAZxpFhVjmAuCV8zTOfVFffsVTEqJaQVfiIj7g
Y3sKB51BeVVK4mCh5/G3pNONxyrxD3k/sIHPIiS/4rxbQK1Dd9RqrRc0XPtVVVU/QkpcWjeyfnaw
qtI+1bayCfkFjPp8yOHwZE3XHWRLlKy18gwWOdKtgX2+z0ctCLnnLFn+ZypJjt0I/nGnJL578OYD
YF33YKhVi/S2dZKtwMRWBYs8BuS80he0bXJsS74I+Uw/CB4cQwse8HIIHgSBHP8vwBuyT46icR+p
i0gg7Dq0PCBVdQjVhRzCgYUt8igUJHeFuijiWNl6M1ZanbHSVVeYWBYMP2VLHpoZCc2LPyYF7qqU
GTdGD/mITY1mkWSMy3Dl1jjDGE6H4hmKKY7SgP4vjXSTzFLTjef2a6MJ9ZOMyTTVyC5GmmkLL8ym
T6PBFUELqLONSv1ngAwe7jq9EsLqSQP7I1X1aXXP/WdJiqROBpK4sQ3Ky3Piv8/5xOWUhEhxk7tp
hCchol6EiN0qnLLpK5koFvtu+kGRvN8aU2ZtVSPX31N0oOUELsSmMdoFAlYb2pAIvlbJ+EIZNFxr
CYZUstnwzd0NEwV4aofjC6iQ8gEaMSkSY3iRM5ByJPKjKDNfLZL6gxDcOMuWM7JDc+p03HVdyXrd
Bua20y0c8eYDQs4jhfIp8g4m4fGtc6pLjTqNtizsHGjAMDmPtnDtR6SymrVThMRIfu48VvOhBqyy
hI6W7cyU/8zS7vKn0OwqFA4ZRYY228HP1SANZs9ZHLnUuUP/QR7ypOascWbwtQBOBvxuTpLQqTn9
2qoc5yk2DXdnN1jyQOVL3hODNDKa1MNONqsGm1xhxspZNlXbW8A7cV7QJzER3vRO1OTjd+Sfu6NC
Hn0p5nuoga1tzAAD4f/h67yW48a1tn1FrGICwyk7qbNatizJJyzPeJs5Z179/xDtcXt7z/+doIgF
kC23mySw1huCcNqNfZG8xrn5uejt7sVs8+RC+kugkyvUj3CCZKWZEDPLaTY/1Y19lnF/shC3tlHt
bKdiXZJRf5ZoaMtC+bngkusHnFqYmDahhPgsQ3KG0VbFWp4gY5OGoVEy/D7DVtWf15AzBmZEy4zH
p8hryEEntWMP2lh0tOOvI48h7Ft75yhsx7qaC8uwLdEhAVirH6ylC5c13xhJp26TxMAFNwP+VFaq
ccrUyqDygvRyVo8tPr/EHgNd4P+cogcaQKQR1pgHsA4dgl8ny6M/zpMx35r3pdl0+8p3kMoJCpRB
yNXe8tz/wV88fa0MhcLKWHRnW6/7G6i4H9kSV0L4ItSVnvIy19dxpyLANkHgImtWHvOlkUcphufJ
Vh6OUZ+V3ixbvu3y2BlCc/hMxXoyA+pgy0n3+ZaGI5+c83P6r/59nNzkqZjYAwY8al+CENCVPKLQ
9u9HYddYL/Bh/n00KDEb8pV09iyWf/gZ2aupT0f/tUBtzkOHXD3a/qotkvDrNLTazgaCsJNZKJig
DdnKr3a2mH+pSryTSah/ZkOg+TlbhtFebKcAhxXXV3egPpKdRnWYBBOYXS7ymG2jOPIet0N6HRag
g7aAGSZcorUMZJyx9GQ8gQW3aoSotmkLWhkAqxI8YRpueHJYNvgJlZfaYv366zQZV4rySi6lP+Rm
5m6KqEo3upNVrynmbU/aTMmOrHP9alaNsu+ysCR5ySgEBso/RosQ8jKqZnF3RqzmP3LQxl/sqjr1
TagzUyMMW8yu38mxRNGwbhtQm1zGZMhFQ75zp8/GEpkUvHorUb3IIZEopzDW0+fWAEHF4pZV5qKw
/4fsfg04QllpAQbq1GH25tjYHyO4B49Kn/HcjGN9bSay7SMFn48irPrVUNbqyQki5xNf9kXGY6Q4
NiNll30Sdco7bys/Zx3ZlW9GZ5Kf6qnnjQNYZzIYi6J2AmbFDso3lTrrOkaMZkPikwWgNuIqHNjU
Anhj3BwVmLtNiXTlVsJ+0pQ4/CyPLCSvVnK0taP2tpwge8YyoxAOAK7KPJkzUvNt4IK7d6ZPiqUf
9CRX3wPNjnBA762N7PLkDKkmh+JatrPzMlLFNRoxv48YSO46Jcm2P88K/85Uv3nWSzMjU5rf1OVi
qKoUuzIspu2QBu/oVxmnSAGp7kbmZ82xcjR3aYSTmBtlxH5MduWAmqo/KKsqByfhnaIqivY8A5x9
nIQfiv7k2OykQesUL3IaRiGL4zfI8ftZy0AEdtQqs+gqr23aoX5gg4E8wPTeUKhFRySKry1Vpk9s
P/YyPg5mg2paOm0SocykRlHqT5DhvVpBtrIHuzsPU9+Hm6VbjeP/dAsAAV7SchdnGu/cJcFQZFZL
WS5q+J9c8g0NqiZlXQ7nkgrFl1j9SyYY2H3zTIqUaeUvGNRcH+L1YORfygQhIH1wN2ZUWFenrX4e
aUuszlzQzKL8NrbITckNqAGc2lB0oFcQUl7gRV5k2FImg8oVnGdynt81RN5J3GiLO4TurmFjjR/D
mO7sXI+/awYvVyNU2k9FXkw7ctH3NViSCcQU59kXJJt0MnPDJSG9vLOrOvxaZGv5PLeSONl1kMHu
YdZrAQTk9TBWFiXcwDPNqHyztcw/22ld3LtY1oVPLcKJuOlol7GlHFfg6v4RDK/ymng3omo7DtU2
YIvWQAo/t4WjbjDqIqO0dDHK62aWUUBnTK3b8Ngb/NfppiEL6alzh5ovLMfRB/M3GxjuwmbML5OR
OfjAGuAYWsi+8xTxP9oOWwlTFb7Cow8p93MQmeHVto0YCAbZrjFrBfZIoju5mUupYVIASXdj9ikc
WW9kdJbIolmsFQi/OpQ+dnM59G/valR0b0htqRdAxuzClmDqDz7efla7kd28R2+a6q5ykF2qFHDh
qRtY1au2CKEIJIB4f0YhLtcr6qrdNzzfnY3f+dM+Kivls40VXk+N85uJRmGCoaSVp0etauwvTToj
whd3kxejXfGkwTvd4aMDKndy67OuBCMJEXHCab64yV4THAA3a6/QzMVLJfStEXfjl6Kq9QsWo3+P
0TAdRht5g07TohuIXZcMrWXv+qqKbjJmBKJeAxsxUDBjihwY+Kq2vsPb3AbiFKBqNrZPlTARJF/m
yIl5gP13oY9vIS+BU+yiWuwYTrm1UjvcgspGHx6k40bn1hyfnIU6bMLjOZRWO1ubUlQa2re/htJy
BiaWYxkFpCMqVnUCZ41c/IgDCkemQwbIs2SbLFE5lI8J0XiYfs4ClvqeA3baynMe8X/rypggp/Gk
Y6WpDKZ+1O2mCRD607xYR4bPLHr9KAcoEf8zKoPBNEM9llE5XldJ9gTZ9yRHCxEaRy0MmfLbZeVs
OT7kSPkbQPfhscf1uZzb+iyPUkNU57Lvs11YQ4OXAw0pthEJmv+a2EVvRexUpz5z/hn8bYY58eJf
ctjyenKA6rOYXXxaoqzwoGVmf7fJdIkKcKYRBIatS71mb0DE+rcZIoGO0015vc9Cc3rBPvXPa8gZ
y55iX1UBKfX//ZT/74yhHC5sDY0vckazfIr8O+SnuKBlz7E29CyY+9lDKXlx11T1N/JKdWlqX8zR
Mi6sceFyUSv4u6icW6BOzpegIBcnEEQ5ptYYXae828fu1O1aZEEoVEftOmqn+jgOdn2EAPPzSHbl
QK4VP4KUWhouG16JJO1rS1XjChTj72ygYI7pa/oZXt3RqgAqo+Y+eHrdTa/9km1qtYwVSzlUOycT
41EkjULVpROLM01xVZ5qq9XOJoTHc/3OHgVCSmbGGkIHhnYuNMw566nedLlfXVFMc64RpjXXyqpA
DsaUVmXX0aJTFZM37ib+Ger4Mmh2dpKN3yKEtObvy0/a0rij+x/kP6rTpKfRIQTbD0OAHa4Ih3Zd
WlO/R2hae0tyxNB55ZDzDI2DwTft9bNzQh+9+4DWWm2jwQSvyT3/kRf9CtaP+NKHIzIiDXhDOW2Y
4torucgV/bD5FprVh5wf6Ga6qdyiheTG6ek+mKLqg1XttHcEW3IZLSrrq+v0zQ3fn/FK+gojg+Wz
9VZN1zbLukMVmOHbXAZwrNXmAC6LNcNot5cUM6dLAtJf+DkKC0svXhp5VAIhw7WCMs0/Mycr+znm
J5NAmXJ+1mbkUDI93fqzah6UzjUPUZWJ+9EjFhSgHCbo6BsjaOPGsyYtONWKH5wAEwanwabAC0We
snU8Vt90yLjx+l/n+KhCew1pik2EAuW8l5NkUwGjvTuK4t0WHPrRhIyVx8Z4NxP8zWawqauPwMQF
6j7HcqPPedhU11x3ET9Je3HpQGfhgjp9iAHlSwi5mLOUTXhw/EF5C8vvZqh/h3sDBcvuUDBtG3As
httgKxWn20E3x622oCRI3qRHlg43qStT6O4tK81oleO+fXk0JMigSUVoBFBW+H0gQWjiorkU8a3k
Pl9G5JlWMwty9lBpZfcxIK+h4wwNLwP1mtosO/0+p3EG7TRr9UpOnhzwkp48LLseE2sQaJC45y9x
Zvs7s9UHio5xAldhOYzDYDyFS6NB6V7psK7XrNgQLpLBWa1FvpYz/bZTnlqrOcreoJbj6XGFP68Y
RM2rqWnQuJZL3y/4+KgoXtuWnR6wou8PxggalxWT6WmNm30SNiQ61Lrag+xiA+sfeGTk91EZC6bh
TVMrfd2rRXyi/vc2J/FwtGsLaxvg9rcpt4FTO9Vl7sPPbdphwldVCODGs/uhV2hhh3ZSPoMfU6+2
qGtPDlQOacPWV9WTqmMuN49mv+lLoz88miYIht+6cuD/jnXLGf/3FHkVgTnNyi2qHrNcp72Fw9je
9Hb4nmqzv45RhCgXd9W/Hb0xnpaug3UGwlkA9PQpOhWJE53kkWxUUv5/xuQUZQQml6doMi5n/du0
Py7XV7W2Ad7yprnzKZoV4zamtXkDhDHvE4p4yKUSk407VvoWm0J3RYJRiVZ44zULaDzaymHQTfkp
CdA/tAa3xVov119nEtKgTrJviWC/0EVxcbLIYt5Q/QipYjIwaKg2R8UEcl6pqgslm2RlwAH55szJ
h9rbwDUiEBipDp4yshP2B2XUg1n1uxylm4rkWdJre9dEHQVHs03VaO1EXkSfyYg1Pxskb6C22eVr
3JesMB8Dcp7vI9ShOSW6sb/OkAP3awGv6ddBBmL0j6s+ukaFfViCSslGXqFQvLbRgkNCjnDejNOc
H2Rz7wOiw/Z5aWRwHskIZxTnMWHwUdwOgn5Xx76zC5UyRk1FF5cpactjBSK7ShtxsVFhdNZBMyMy
M1b57t6nbqXtp9L/JOeMy2lRHYENNPT8u58FYFSCsl03knFhxhHYArPdNQvjwuwABqu8OhCxwrgg
/TUKhtG4j9Zh1e6ECbgpnkvfm+3IPJXYKJQQhIVxUnnYeGL0p23jQMrzZJC9unmSR7mJwKPfKs9Z
hmbloCJF4NUl+79lRzQcZVSr9Z9Ho5rGa83p8dGcJrHFoO8j5d9Ra+kCpBO6u9IKa9xlYA4/NVFt
rpA1P/VuYCNepZTK4dGUtv2zS878U2nVGI1ks/Iy82QHLRm9p/mY74dc4Aa2dFUyzqvcrf1jPMbz
udVdUGEpaZfFa8135o4UXx5cC3TrT0mK4qdhq9G3f5kBiGuBhbc2lak03yok/j6PLd+eWxjlf+Ju
LRLc/JCti71CaetXGGPcg646nvoarVAnn18rX3P2UR4NJ2pW/Sm26p9HMuYYovMKtzRRrP9nCkK4
GcJ5WcQOGrU/qBvJCWWy7qnKnJO1SPzJOH4igN0efTkvCgc0eXpzX7cVImJGlBRnl7QocOlydY85
lXrt60A9KG6QXvoFGScZNLWBJkGsKO1WUmWyaEZNtavaO6EGp7wxm/K3fzupmLJui1wCe9swTJBm
oTDc1n/VSN1cS5GOgoUfH/VPqF3iMtVBlgORhLKYqfH3AzVbt/6SdqG9G1Mz4BuhG1foMGXl4Gxl
t0rtBJZdjWfZMlogXOSFrdCOsqup7l9hWMyXyVIhTs616Tlulz4BoG4+J0r1Tf4A0tZ8hwi0lMkM
dzfWefpUlXrzOWwLBOdztGai9l1qgNeLGrhsshJx8EdM9EW4ofpoeo+YnJcnCU83hQxaN0bWEdqm
OKIe8PPIN01j4Z58laHR6tYk++Hx4ncpnS8F+VJz6ywmmJ2pkLN3ZgS6lmFtCADXjiNuy8533Gir
fIPivO25tqh2VuMmjtdC/b9YyNj0sx08myj5HYkcHkbIfpXx0F4skvu26Z6UoDn/6ZVcL17JfT9t
NVNUlyZGpVhJa0BPlmheKOwVN8X51Klp+yIjOJ3hAdhPUIiWCcB1xFEEHZBDWJXZlJboShbjBc/N
8SKPoFAgGhZetYG/1Sh16vzykIzPS+0W/c7kRd5kI3Ifg08iIEXZMbfTszzSlm6S2t9ZEfgrLNrx
L1SVyJv+shq8JLxEncAGcl+ior2J9PY2hUlEPgytrrAZGh5uyGLJZlqOus56rwNIkjmPUwr59VuK
J+a+H4VF5ayjquNGB7vVx1sIx+ucz/DeJWcXktIP1a1+xm220oBzndL8VmfJumFPldZ58p41mk1i
J0CscDCKnVCT5GgqU3CyDWveootApdxStWOMyMZiVqLvuBHEl063US8V4XyUXbcWL3NPylP22JFZ
bg3ZSC3FLk50wDFB1qLm15lnyRi1GsfaR3pVeGrezONHpRhbFn6Y8QjRelpuhCZ5ykX6wI7ZyniG
7z8J+DawMxBLR2YUoGegffht+967kHNFMKmIgsyzVyzxEm3HlSb6kddBlu7UDsgvrkM1vn7d8Ooi
cLSKa6O6QdaMIVVlq7oOkOkKIUR7vOfrfReq4zNWKXiii3JTLZSQaUrCNSY+zhNmK8GljDCgd29W
mSffhEIyZgDjslfDMfgCUPnQo0v/zVQdZYXO5XSCDYtwoYHrJOjo+WqPqEwHY3doU8V64e2k3Eqr
uWDygzpDVRmbHBUJYKdlc+3JI1Ow5QiDDZgtvnkK3Lm5xlMQAxeuL2pj7rrlTmqnLHyWR2C/AYI1
Y7iR3XszjuHzMCT8ghDhkKHMgJpkJbWy0wvcKYf+fUEDQL9u0nWCptQHKBAVwTos98bRcj7lo83v
DBRfVdrKFj0/dBrsjUQZ1aaKrWCdOJjfTTNAoT49aJk1wyKwnC2F1frujyBjopmd36w/ZSwaG2fb
Idq0Mk2K41Njmy917ewyctTXsO/pxSFy2LaKm49WhPmq1sno6bniHORkf8DCAM3lF2WO9lPo5sWV
RQLKY2gvoH27bHFcOOi7RGp86FXUPmkjpfuCXOrWLJGOv7OYi9gXl96gPv5gNle8HLCBz9O9DKZ+
Pz3jyhigjBqQCkaREzi5doXazlMezBPoPKcKtzIom3os9asez19AwES4yjLZ7KGbj0O0n9MgO9eU
BQ89UhJ6qadn2ai/juy2SbEeYFqClwY06qhdydgU2PqWn8voRXUNw02z3mw0XBwe9uCBtQb7DrPW
xZPcUMo9pqtnIQXQHIZsma+7RkmepA5N21HUn0H4IyWILE1gFOKp4422kl3fUMRRG1ic3LuzXVIZ
S56lZg3SYGejsLtVG51dPOWfu1LRTK/MezAwJFPwZh54sxp+yu9YVZutDN67SywCRnMdIpC5jwHc
MoqTAF6a+LN/lIYTmR9Apydl0W5MVe/AFs30x4nHmByXM++T9Caza+5jTm2AFt3ny0kIi2Y75NP/
DqDtrtugjjZ3yfao8N/rjJJ8qQj8e8Ye38YGIu0vyXd5NIjEfEojHw+yehF+N+IJJ0phsAS4lhhk
Q3M2fwBG8Xq41N/dFGluu+7aV7XlNSgggmHupfOjVfxlV4NPXyua6LMxd/Z5EupnKxHRvUHyeRvg
+vcsJ1g1CqmD2WGesMxAQV48qZ3oV7Jbh7ENo9LcyF6XWrPnz0G0bYcmOg69zw9RHpYo5h111C+3
Rpe8yZBsFL01LfgezDZ77b9OeZwHuLVa5xkMqASpGNhVU3GWR1rWYDJtGfHmEWuoxOwSXRebDiui
iPTIezUbxcEaMbGRpiPU3UO0djXjpAd9/NoBM09qzTwUokMybpq0hAJDgCOHP2EzbVfpVcZ4FaTX
QsWSr7LiYY2aUXpNBwGcNc/1aqcAWvYcEVXbiZISv0CWN/uu2pPr/CYR8rIB8Me9YVTXJo+74wM5
PxXCxoCMHIkBWM2LDYcCG9m5o4G6y9byjeilw8t91Y628TUa4mNsI94fVLXiyZtR3rRGGv+Ie3xD
5e0qQ49BeUfbA+4pEQodcjCG971qU4xctQU5qKQ9q7JQ6S+jqvaXKIFz4aliegOJF+7lwD2WwWTa
2UpwhKr1LE3pssWZTgeIL9xBY7XcIGY3KP46FS4ahctgn7js4F0gxX4jdLRxRLbu9LG4yclZ4xur
MoNUJCfbSq7sRcLzTI4io0elGNaSM5G0HyykjCylBl4hlOEM8DPcoOpUre70KxnMrXI8g6D3wGKL
Nz00v07GWL6M1giyAiLfquqAgv+K90scSV3iTWs99UpnbcF0x0+DIIlRuiJGm5DG6EZtNfp8wxaa
3C9GEDSr0EWhFxYrD7RQy7dDZmk32ThVLby8s4anLjUolGl++tUAZXu8d3ngb6Ft4aKkdtoNUtpw
c8+5meq3zGxxESPx4OH2g9S5VtRPyaD9de8tIVvPYMksTbMMKvZ0H3zE5ZGiBL8N6pX/QaWn3A2o
YGw1DW0MFj32WV8aXvE/j+rJ/ebAxjspVSRuKJpihpsuJm9TkOD8ZirHcXTKc2HqQHuWZqctCRR5
aJK/Pg/COsqevICKoPFeteba46Efs8MfeFcj8xmt7/06sCJK4kG/leeEhpGd8jh4C0V0FVMXP2tI
qb4GbnDv6b2ly54+ifhZ/a/erzGyHtWqtfVu3VZOtHjATRvU7uyzI+uS7VKirHVosrFjwUOkdx+g
LI2obV+h9M6ryl1jSjEqKxdfLjikWl/c/MGYj6KIgn0ZOlvZmzT2hXP/lQcI6pYsDp61PEF4Axzr
Uwd/4ta6doyiZOr/laZI1A1O+58iV700tf7TZlmNWLMBZSR0edu43aei0PtPmW1tQGMqX2DcQ5lL
qTBNCXgm1JbhRRRYWdGAKa66tREVxXZiwekta7OpnT/k4rsPI+yORj1ibSrMMyDWjLwRCjtUtAFl
LANNEqNh2xe/DzhOGP92xuNS8gzewz9cRzH2+FRUe6vpXsNFAWxadimxyT7FM/nvW5XxsFgBBPk+
7IS5a10o6WuMV86kZqKD0PJ+Z2cCYddiSrzCnP1LhfLE62LTzsuAtMSYiENu+YIKL92hx1oauDBK
Rqr6N+IS0UZuo7ANHp7SRVPnsdMqRGl5djL7qGWz00ItM0Jn1JOdPNFfNDOydshDqYjnLC+kxG3C
tRsq5r0mnGEzoOp1doW9Z3xptHu00caALDvGCbIKrGvKsEuVQNxrxJHAQI6V7XibRzI8aW4MZ9kM
eTieVQuQH16cfz/iFSRm1ofBKdGz+BY6qz7stefcQDeJPOOEAqulnuWYbOCYvLNSVA6yp0CSu406
GPCqCUDoL5eQDZaTBiK1uJ7W4RTf8O8U19iC2FE7Av+hhXcnGXgoiS/S+c9yjaZ3mvNUxBCCOuOX
wPxUDe9kCApW0JQF4g4KVOXa7VbSrWXDxuJbbs/azimRZnvEkQtjo+qo9srOeanj3RbvaxJtr44K
Ek9HGxUkB91uBLTZ+r65k10rMDI4q6VX941Bpizu9bUp+noFmf0pwdjraLQWDysrqfyLnaj+akiT
aOPqqn/J2WZtW6XVeAuG4dnJ6/Asj/y63mm6iuzYrzhmIMG5V40FrNOcnAFoTVBP72MwaE9Vp9aU
e+gOFlIVeTcalyp2cjzno6diAai0dfBzmsSl/DHNZ1pToitStuyIBz/bNdQbd34VjO8lMDkbzUVc
zMZgo/QivJh82xvMH33Us+jKJjLi6H6UpmFxqMv+WCZFof42JVmmoEqyapO4PD1O1SeHeU1H3coy
7PfWHszkrAJVQsvdeJmB1bxEqXtOZ914iyim7FtUpdC6Tc/2Iof4W7MQ1f3Q9Q9pn7O/+GewWKQT
H90+R8SayvJipMuA1jk/KgR5nmRKxe4ciCrBom7ItlA23bI3TLFcXQOQwZhvGZAxeZT7xwr6bDEP
N2uhK2o+CDfhs9eYsHEqViUY+bR0+t9Gs64016oc7QLo03niIgjSkJNR0xekPfv9TDkZVGRBd2kA
/5TroUYR7xGjVHjDaNIkibRMK5E3DjR1My7XkBdCqAOdX0tJV3NkgboJKlBa0tNMWRRdkkXCRe36
FoE7cryeDs1x6/4a+XOO7He149kzZI6gRUgYlfj80Ivob9lTncB67oau5eZcCVVDaHiZFJHZwQiu
2sXWUCA2F+WbzAncq2wMUbtXQHoIPVXpKSD1dawb7cZmMX2ZkMRultyB/aMQ7lrBBQQx0haZCGfx
/QHH1cAYs9E9g6nbHLWlUTMHRZ9F6ShNStSnnPHYGl32WeN5sSnGQd3Ibp23G2j+JnqWg7Pz1fG7
fIvKd+z97bq8VAPni99b/td4yjYhju1Y7LhA3fuq+ytDORpF+2QGk0+Kw3c96BgjBF/LLVciRyEB
v3QpLIgINYWUMWx3sjs0+QEg93PUQvZGvNb5PLlJv4mjtjnHbY6eN9D0XWI14bVUkK2P+BTyHlrT
kZJ3x9wbYtMil0+mX3ZZ/FqnaN0mSf+Oxbg3pIBzYLBoJ3g03GjOyK1f9Pna0t3q0PZWhIqlgTes
Atks11RzLXcYbqaDJgGpjUR5ML62TnXfakQgIvdRav0+zcxg/46GOe2UEQ7+GoSAcUKVSF+gk2+y
ly6htA2FvZV9tj6Iv1uVvaqW+gPVZBfcc/4MKThdynnWsFCwdBIqFQTzTZ8pM7l3jNH24eKY1bO8
aREkEs0GSvjs2U5dirMcko0c8QWsgSANcMV6BOX0n8FAcREDbvHR+rX6lCtSE7vSY62ypJSEf6UP
hiM7lG1iZHgHy1WqnLLE7lN+nWFOBQv6x7o2CRqE5NWbU06rIBqVCgVnHdlt0zeN46P5Mwhm0zyy
9kAvjfrAVk68x5bzILZwCbQK/utC92sYrei2rKj/vg+Py4Xuh/ePl4HQh9uizlOzDhtHqT3RCuXY
JX0Aw9mKAkoP9EnvaRZiKY/Ifca/Tm5Kvd25Qf+5zIBU/XZV6hfWts3QmFz+30b5/5aVbn2KcHpY
9zgPreTI/X9UHhbLsJwDK2IhL8SFse4hkq9k8M8Lyb5s5LCmRvg7+320ktd5DNwvFkeI6en6J9BF
5bkc7ads8ZV5NGmFQ2fe/BbRYeSamAScHpPKZoIT1ZTGUy5NZ5ZLxC52DrkfOJtyickBteimLfcs
5rW/PiUfpnlPcjMhUfrPJ48obso/Jqh7oHlj4kBiSf+qMPRcUKjaJW877SKPghTFu9zPr0pt9iu0
iIZD4frRCo2D+q8wFweVDfUXXvfDrlTs5IlEiPEaxcNVTsgUSvijFZ5Np4k3UmdHZd8ADn2R3BHw
mY/yyFiOZNf1T7NAyyoa4+jo1hg4IzNfUg6MKoPjxKq+2G4xbuW4wqWPBkboB4X8oJR8NL/nTpec
m8avRw8HXhBjvyQiBz3tvCzA1uwxEIbYGgGH3UWpbR+x+8Tc2WHthLA4t5ARAW2XQTn8mPPoDk0L
Xp83F/UX215jAIe0Q9Mkn+vauGmt7X+dMLtfsZ5TT6KpWDxpTeDBpVO+6jiWesboqhe7jfSVMFmu
2b6Fdp+WVojOvrtZml5k5BHG6HdTVIl+kqGhGH5Oz/HUHdPke94a0fZxjliuVwnt81gskr1L73Gt
vhh/dFTSlJAkNCqVBd5Oy4w5Q7vbTAHd2zX12Y0WGGxNrJOdTMNWX6y3jF9WW8hEI2xrkTQ1yJ5c
27uZViumPVuFL0HsksSwzFqlyrO5D4LVii9+UX6edUjwdtqd09DURy92gnjDKyfZ5f1zOi/SsQjt
XbSo1L7l1oxiFr4rvBCh8MdD5tzEoCibIY6sM3tJ9SmI2eEgQrMNyiQ0Q8rXH0WBQwJFT0hxENo8
y4wr1xPQVJ/Z/z27s4GP39KTjYk+AnAeEjqPmLyABfU35Ad8ecRhvyrrtIr0tRHDgJzL8YekT3UF
/m1g3DKtye+6ajIcKrq6LnoHC+05/Gcgw970v6bC/t1NidZDTEOBwTTxv8JrsXxJw6R8KVB3Xrtw
NrfN7CfpiuLOBexOwXfHKNANdNjMEugOPRmqaqPGJ7KGKi9nCIpdwmnf5D1zv6VmR9cBoqz9aQyP
Mi7vqvud9uhrHTrzaRhFKxeg/G1qkSeKEjGuNS3mcTolGA1h3VVs7WVYzomD2fGiCNkVNWgA4MSx
doMf/z1qXXCtgzaBBfGDI/7NzVnOSA22oUibmtBPtfJUDMjR2DF1Htl1qqY8DSjAneSR0AEtU/79
p5+4afwk9OFZTm6MJG89OVH24+WC91MUtNHBN2Cmp4zavMNe4Zz2anKUzdC7P48gRf5P7I95jyl/
nPtHF1Lmb58jP6JTyL56j3n/dqlQUeEDAHUfFHynUcMUmwGlkQ8EjA5xmjqfO9dFD2cI8c+aEuWj
TIYfttWFt9zoUEoGa+DJ+GDzqNbYGZyTOmvhFYgvTqv7H6JR53WiqdMhcsb2S6xV9+vHcQWarcuV
nTy9xth1sJOPx1/B7ap4jdLgURf26jbWtWyPNrb1qYvdr3FidX+xaE48ttvtS1746cEBe7IJHQpN
bhQZ+Eny+4dtMa30uS62aFCMkAsKc4edFGWQSEy7WW9GnlF1ThI3yN+KuXL2eRlNV0MAqqH8PG/t
Mh1PMiYnR1/SWa32Kj+p51Erw+cRzshx1PvLIySPeoAgqyR3rY3s3htPXFVkBREfA560SshbrUq7
LlFRsYeXYXKzF5aKTpmxCcVkxNkZOXYK7jIYhMPwgips7sXC6Q8ylhRkPxwMt2RPXkOb43CthEYP
cawPX42y3o9m4XwAjke5z4Ykk+D29gGPMi6j1yEEbYqbDSgXxbo3gY3vg2Jgshg5ZoZGUoAbTYtm
sK102Vk2cuDR7ZVpOia17f0Rf3Qd6oJbkk8o5LnVd6V29adS1yExSibj0sR+ZW8gWNSrvvHJHsiR
gqLeyTdVvgpeXGsZi9T2+wiOB2fY6l0zzcZCEcmcr4uKeF1NC/Q9mkn0t/NVxhXtpGWduMiIbOIu
7dAMTLkjmSQbeU7v4pduA5jfJLgSeWPqWxsEv8ITevF+9JbPVr9Ts40KNqasoug1C/Xp2Y4jTDzo
GelYfe5wHVw6ssH6bjNRJrvJHkX9V4286cVSuujV8cXkkY5v8HONz1PS158mntq5zf1RUrPD8HDK
1u3kaB/488Sebxv1s+3E8bNuIAamR+5uCmZkW1Phn7pfTdv0/ilLRLefW+Mge3IQ7oZysoPa6oF+
MUX2/dcA9bXTY9bjYvepVW6clMz+f6SdWXPjSLKl/8q1fh7YYF+uzZ0HkiJFilIqlarcXmCZVZXY
9x2/fj441Am1OqtvX5sXWIS7RwQAglgijp+TnLcQt8gAgeRFfE5N58PQwy9hsypeCfv5SEpN28Tp
Hx5caVZdFJ/dCF4tElWVJx/MwUEFJpyHE2THaG9+cVlD27sIA90HrV188Baos6zTN9oMef3s3Vpk
p1zmYi4NUn4mxzkWfj+QuIqsDInF/oe5PsKqVH4Qy6TogMgBWp1XX2pmt2pJHgq6hv4HdNM9NJfS
G14eX1rb6fB7M0/KPrJIiuD/aCqLQtp3LSjrC9lX/qPnuB4f9CyoxeCL+ZNRdZYN7P3JMZxaZQ9f
tH9f6e2Ny2/HC03ZfkzheD6vVcEDBWr/kQctsmJLIpQ3R/ON3kBioLeIPrvQzewnowg/yIaprqMW
pca7tbZEkJMLknCJMHJAK4EP7XwFdgi06TTc1Wj5+HMCT/RS08qESU1rKb6qd6Mz3G1NNjf6IlyF
4QRUoDHu6jjTbj3uSFe/a7OrspScWGcqRYpuGlME5+7eBkFxWasSyQJVvrYxyUwhp6a+a+t5ujc1
Ozxbqvs4lsp431XldA+56nSfWRUQnChorVNTpb97tk9V3BIYtCHQe+2mT/zoqLXwYMEMkTzrfgsC
dFD+0FMveRaT3zGFl3vTk9Tc1mYlWe+YCl3ieyDbp77NjhOcyjeNHjJlCfS+vON2CMNRHEIvn8OJ
W088+NsiZleXaqej4BT7OuxcSxViIXd5PqxOMWV19+C7kfuQeCyThIaWHBdmmN/S/qmwO+9DPqM3
W/XeUaYaVOur5oBftQGTXBWlTPZiDqwoBWc39Bep1vXXboLkiQn5lyhZ+hwMMj0lakyH6TN9tSXc
TxUouFd9cYHAldnl/SXpkHjROt7MINe+snDKhKrhwXZDTUxSkk0CsuuaaJV27czcQvIkd/d10YTX
VGeeP9PRaFj40K5iMyLTGKAIoC5GH3K6c2nDwRpWanqWNR+zqp2937jpWUAeW3XzSrBtBvUlsgGs
RjOUWtE0KwcPoYxvnjqjfVMPn1EBm086+wFTWj5+bsNp7zJP8o38HpSS8441i9rWTqY/hFfZNG4F
NWuhD+DcpynaBSRVNMxC4B9czz1Aqgd7SdsytdJ6IAQj3dsNodE+MjUOC3oz9GfbmfiQCX1zz4tx
9VjmVnkbAVTYxdztvF0ET8VjUAO5d/3sqns2+VQDE9/CaiYbITljMhqcgcnywq70fW5u6gSjRj/e
kVfqH/meZX1p5HmWWrDosBDwkUnK5H3H7W+ZRwdLAIJlArPRW4e1bozoCdWD9d1F3+xc6X58lwUg
Ndo5MUi8GepvtlZfB/TXAlKJ3s1t1f8Y4uZTWNj+Z4AoJLPqzLOYuds+lC709cE83Ku5FjznNsh8
UvfyYz+F4bNrx5A0K86Smk9VbGUARW0w9tdcq4F05ExIjp0a3xnB0S2QpmGWaoKpKSb1V4piVIr5
GcY96zSFmflumtUvQoPYZENzBgtcQREHSSJac+XemLT+vjLqmjRK6Hrgvw2/R6CTq84Yv0BdCwWj
ScokAK9DtcwAZsVY3OVB+MLMnmcQQPNt/cLMnlf2i7dZgr1QLY9t5ynkt3T53ZB2gPGgrTj3nq8c
WdTuPoam8U6yrpQuz3ZDZaPayQLQXar1KLQaZALz/0RXJg1M/cGfUPRt6DMZIAWBQhKgmWZ66clr
02+9avXX1dbl8XCVOrTMYOhI+jxOdZifAHXZzIqAornJ7LTeWzrz5lNtRQ6fwXFwM+QBq1LTgnIF
SPm9KGf0Jgbtc5x6NhiF0rwNCpWVX0Pl4nKuzfIzdcvGsyBc15yuuRObPwU6vymJ0PPyOzelDaFR
zcKa14bPLC7UIJJ5qx09JmmaBTpset4jvC3ZR4Us51No9eE5N63sAWXbq0niCrS5iNXlrIcfeAK1
X31nZjm6s6EdG34vZ7v5TQMcdmTd1V6+2WrYzUPrstFVCDMFjL2nsNLMu80+mSQJdEpxEd4rPwH3
xxOV9KvY9MkHne+K3qi+DEm//DaxykuDPZ8sMNpfYI0HiZ4PEPl5OTl9SnjQARN96fh9djMLjWju
Vvl7Rym/iz1UJ+cQeFDyWQP4EnO8VG3TwJVZeKeK/8eNloH8r7jCkX+uw8MMEOi7qjzlWez8nttG
CtepBoLJSMaLM9fZsR4y/VzD7cMUeJcjpdsplxA1VanxVQOZotZq9mlhsWHx1biPBt+4dzSmlPS0
hhRZhUW44NNsV1u6yVcVLJ9VfA3tJPjgZIH3we91FsLbsjtLlWQMsi5acIrdgtWw+Lh/T7raTpyy
sdUmB7MW8uBf2it6qRyT0ZoPUg1KvXqHotXqNMyYHHbN/9BnQBF7W4GEKBiLB5nY3WaLA10rjyRT
W69mfLe4poQJHEzxtLPD2riDj8y4AzrmV7sWXou7etlIKbdyJoYlaPVXsJ2YXcKjyY3PcR/5t1V0
DfUEDpcli8QcYpKenDGNr1KHXjW+blX4G2MSQfwPZqOOC0tbTOLRAE/OFiIlaSYdSLXUQ75Ned07
SAeaNNli7KUzfzR/a70yua+XDfI3BU8Slmjhd2n6y+op0j1XE9OHYrOQpDs3jXuVFp3VkrJFGidf
ECpfd1tfXlVk0cn8wHcM7+yTy4LdkCprSap/aUs6Li3xFuA+8oXt6HW7N9U33UBTNO/7FLmTNw6p
vrG96n8tbkNv4TOyumOkuCTosSa1Lk/JShQZrwl43J60clmzsmS7rVRJvFRXzxpFftrf17cM1B12
oV6qN1uj1129brAug71tLKPLzqyxr4r/PObaxcjkaKRG8amZ4/dmnFTotrEpPT/WjvVsl9caON51
VBOym0hLWJyZY0baUYriVEsVXklF9+/VxGpvlah104N4kpJF4bT/CGub985twaqMRmec5oS5OLFN
eoXw2r22GDYrwJHhVNXL4vw/OqQLvUGaDKjPP3Yh3cVwiN5lHamqI8Ky09FW+4ublwrEUVFzSkYo
lswuM26lVPOUvW3z1OavSkls7c+SxMGjYt7peyZK+ydf6W6ELZJ7fffkhMONYzUQECxsq+oiC9qp
mY9e2JJoEU1wDYbdcOjmKgO0EzrOflbn7I4vOd50pCiuIFODo4H8+M7UyNtxrBg62nBS7mUz5e5L
qYA747RoHe02R+XFxi70eb+PnNa5NxSDDXhrvbbGi9TEPlQW1AaWruZHpsK03Ssjz+wfetXqxy6B
i4CkW8W5k42dlO6dGvj9GQ6Cm820ReTRkiI58K7HK9h0CTqwhOMi1CTiTV5b7dQULIsoMxmqp+9L
Ez4niYCK22J93Hj0Iqd+n2pm8sCn8dEmgwa+zzANz70Zdress1bkQga89UxpctmqHYjOtWos+iFW
3L32wjLwuvrvti0tB+5QLzSuVhT2QMLKr4EDRxb3+PDZZIpooceyqnp8jsEGwv9SPUjNVO2RdSvF
v5Xw2ASXnfFgO0h1DlXAIBrpjVK1ke94b0AFufXWWgghcc08Sm+9Pj8PqfMpVbyUVUHgvvEC95WS
UunlPhohKhNbEDmDBU87Role6+JSQzQ0xThoClQjPfC8tS4dFUo6wQW4BG3djYI6FuM2OFMf9xCe
IgK6ACtKq2CDkgTXKlfFK9viGJxJu++Wjdro11bPjLM02OxSzWYyNiogXVKTeInYqtEMjkkx+z83
e56yY4deYwXOjpfV9WUYncXzXeGiQ+7GrfGA8hMzikxARN4C909v4oVsbeTds6+Tlm/vrr2XUrOU
pKrDlXgoPZaipSqOLXiNm2GkGLwIDn46AQSjIY+9FOfsrLrktwdIbu1V5N4+hB1cP1JSx7uhrYK7
mbexD+qs8t43aDE5QVR1bwieTPhROs1UUcbG5Aeau0M1ZpHMSrQPQ4FMV4cE+hrSLHGFy3OPBD14
MaiBdM/3w+T2rKi7w/00opK5FqXuuk5wcDMzP2gDHymrB/2s8X5zK/EMQmCxbQ6t0eK7mVxKUd20
om66W0sj7+bM4o0sVmPrhPb3xTNzzCyY78owLS5KAUIRFl7tFJNe4sfc+91lIyWF++da+pUNBQmv
3G0xs2H/6UaWntz3ofmMft15sg396i9JBrKZJkiJm95AvVrU1FKyFi+N4T+LVzGTaY1bmmqKYx9U
C1Bi7/Je3meDeelCy1xLXmAzoyzGwoX5df/K/zN89Xhaj0hMDpSnDxHfzTtUK+WplTvIdexmGzRY
3GQVynE8z+TZVVe591BPT/J4anSHsNgrBkQnHHioo5M15eW1KuaJT4ulKHU98sHzL1WxFZYGBJKp
s6M4ZANwrrxKqRhd7aA5QCnCZGguLuz8pG3W7ZNmIPVm8yG2r02dr6+fNkCipNn4IFWXCGmVhmiz
SFU25tKq/W9bjb0ND2h1s2FpRks154Oton3SGtX1FXxVoDawpYTLQxQs/oJufYleiloB2+3SZEQJ
5lYbu6eOdWae5bz8qWoIIqZsDJJFLUgh9mKVupQk0vVjPPkSNMQJ9xdtSdtdmotb44lm8T+nz62h
lKTJG9urEW3pd4vUnFI98tN+aWxYNoCEnmXBe1vh3ta/08yNDlFuRId1ebwtpoUVZVkfl4ZLD5Us
nL9dPv/ZN+yEfE5MdvHsKQp0uQEAyaSPrtlUeF/JpQr3GoLMH2b28liVinr1+lS9FPagsrSZFcdR
1587NSfBCkn4S7tspKqX1RctSL5B9pJdBsvKLmD9fPN3qbNqhzG0i+xW6qMx2ixalw6peavPGWGQ
Fl9a2fjEOkkL6SwlZ+al8Vpcmy3jSKs80Kv4nRj/qVvbmJ9YaSh5QsDbNZIA/djH7vtyNro7l+fd
oy0b0Ams20DiJGHiqLKqOiuwROykKhvxBh6TxDfiKcOoOkun4gkrEGI29IEHx+9AN6od1NtF6r/f
Rlq7diHFHavw4ZV9jsM9cO72tO0Bs+LlScuseC9xsgE4ImyrNzKqPpqmD05tfiwmU71bq2rLVKhS
GiSlLMcmzTLVSM46/GjrwYiDbNH+Mfu+NhJLZyZgDVugXev++9k43EA9VR+2Hehqs+BDpfqwtlt3
CmVwPWuKh9UG3xGTPGE+nbYdSCPmQmJjWZ+XU9OHNTBfpv3kcLdTmEbtu84f7bvNHlgqNKue5d5s
exH4OkykCDXt1iEn08gfbTj6l19ZwqRUFNDjJXWi8fbwd4dpggNDE61/+ZEs217khsznbUQp9ZrB
ebe7h80+zZCxV0lgIKbLmZW9jvxG4W2Td6JtWMuIunvDiV79ltIJoPiHSUO97eWcG2C+I5/pv+34
GyW3bxm1ZhJruYRmYwge0x5kyVJbhxi6H9WM1Oe2Y0lmFjdmp0/rDyWO2M+9SzvlH18GW/Y4brM9
ZOj6ekzSW6Pw4qf5vJhs++9klXNkJrXZbz+gl6HqWFfuGrbZZyu4Nys3u257o+uFs8/qJD1KlxKr
GZF2q3vQNkicOLxSt94l7ctVI6YOoXjHdZXztjPkgKY35BPoh23QgTXXS2Obn7YTJw1acrn1anJZ
FPz7ld9mMOLXwRDAzYVNHP0MeZYKs/p+PTdFw0GUib2GrKc6RzxmjJP25bdSEMfej0nzcsFKX4qf
DbelrfUvv5WqLlTJ0cdtICnxFfV9yR+/bDtrGfDqMmdvrResOCwnHkHD1l+k0boTUVnvbCih34lN
zpwFtGQHV156u+478/fTEUlQVJSX45MYp2iQe6nNl7+xOMbWueS8qIE8Wq6kxmw0dLD69tUfcG69
6jY1ounlTwVHQ/0u9f98dQFlc/qt1RIyr3/+n2LLZilZKb1XN4lY0epL6ntft0Nej8r70ZK4xQLQ
sg9dzWxXC8T+dvu5PGbWjzWMoS/3CbRz1IUEax1wbcet4MwalLVectKxNzUT2AAkvj3pmgUQVitd
8sm2s6LYafJuYVJbe5EjAODxhXX04bLayCa1D40OsYg0k92KojC7hJ7+fTtksZvlp5r81ZdjqbJg
QAq479drSJrnqVUeo4W1dD2DFVnvsDKY0Ksuhy/9RZB8A71TrtspmJKu31c1s87b2UuGLLyFxgDG
e2mrtrwIFoihb4cnwagxfjZ0iCXFLptQm3T4Ys3kZt0Lt9YDnsf9H9vxSMkiQ3QMINf8+ctCad/u
zKJWb7cdmVU+GQsSp/cSJ46s7POrPjsvl9Y6dBHc5sxh3K/720G8RJ6uZq+3BGnL0wXwdFPy9SiP
McQG9IcO5vC1iXSD1MnHmMzm9XikWTtmzOQPaM9up6xoyWhX4+yHNFrb+9m5tW1lPR7Zz7TTIIws
Bmv9jaS3AUL3oxuUJN/ITgSs1DA/FayPZgmRPkFYnlSbTzWpiR05+HKPjBH5iT/vNkaiG6cxmJxX
z1krsfuHKdP2SGopKqv1aGBlE3QINapX54AkoTsvGcw7KfH3s9aS2EzHso7oSnzZ7FuDNzZx+EwB
rO2laiAxf2mdj9sAvxrlX9vQU75jsqi8/dUAW9NfDSG2JvN1iGRaWGyWY932WrxbVby/GqNBUvOG
CXBoeP/x6Lb+tsG3/jYboBLttnRZ7F92QDb/7tjS3drTzKykirDgNurW0xvb5th2J/Di33PH64+/
GvrVMD938Y0NxlwLCoVm3m99boe42WTsX52oPOkNJu2yrxKxbd6MI46tu21vQ0+Dn0D9JgGbeetI
Sr8aebOpkF7HMBGu19KbkbdB/3KIWtO0HQALUmt//lG2HdjGEdsWsp0nmIGjG7t0II36qz/e5tg6
EJt0n6JxeGun4XoZbONsQ2y2rac3NpNJjoLU2MubESTszVFsTbch7AmN8TqYjtJ+s7/pThy/stld
S7pcGmt76X3b/BtjS39j4qtHUDff/kdjb4fXhJp6md0fvzq4zSalX40gNgjVL3Dcd8sry8s9cxtA
SttGQraexNHNvB5EzILfvHFs/W2OzfZqjIIXhd5c8kZ+/mn/jRMowWt/Ce8LQTu8vaVIhIz9ZthX
Y/8cEUTdTtNhsHgz9Nb0L49CHFbUfuNNTz1uB/GroaW7raftIEZyW/cdryb7zfuXY8sjL27JlDHb
OzgtgBHtlzytHgSUbIyoLKDvTKGKGpRHr4/H/LZvoKktWyNId6sBoXu4a5xSP7gWWJ0dMDcAVFL0
SVa6SF1KYVD5LIO5Rn6Bn9Scb8RagL0G5rqEvrK+aSpVNW5/NwLERgHmM3wEk9dlLfJWn19e1css
m079UN+aXlRe9GUjpTFOF4mOMYZBDyakg8pkP4BD2cKkCfjQaqbqIps+ThvtZrWqY/m+DOr2GJAz
cPFlZiVSHRIllvmUuEhd1gcXFxIo/rT/J6vESoDiQqS3c7Qsv7wqDm87kx4cHf3H152JVbqRjfQi
tmRBkBZmwF6MhT7v9VQtL3B2ZRzcm2INWQOHabmcF3EBH7ida2+nLeeQDJf80iKkuJbEtlXF2y0h
UtqC38S9qf7rZlsv/zrOb0Kuk1/t5V/u0Zuu3+zWm6ocptjWkaTxm5hf7eE2+nai/o1m23Bvmr0a
fet6OxLpeqtKKZ4nTs2vdm4b5a+b/GXMm6N4U/13m227lcpubgf15sC36tZEStuuv9mFN9VfNXt1
arb+t1140/VfVsXhD6yg/O0//vf//T+/j/8Z/Fk8FukUFPl/5F32CMSwbf7rb7qpW3/7j3J1nP/4
r7+xOGvrum6YLhq7lmohlof/92+sGgTEa/+raO3eT4LAfTSGPnyYvarbVYXrnmAi1t4N8aTZqGix
JKUC1i47VwXLr0K7YXgQA5NZ/K7pwJGDoHwy7DQ9eKxef5vS9LYnt/TjPGcdjB+hc3Rn1/qSet9R
Ee2/KW1X30RjVV+aaFYf6ij8w1F6b19Nk7m3h9BHC6es0YaeCue2L+djr0Gbv1sg/04TjX+gTghb
P5NQn/xcUfaGmgfvWThUji50CXdR5mh7vTZQaJ9M7W4wuhumsIoHW1I1JcsS7KwujsEJnru+4hNY
8y9WiGBpoMQfqikaHvlg1z+Gf7LErXxMqzx8nOP4o7GEWBr4ytbOlQMMjiS4TPX73vfq98E4uNfF
JDWxKyYEjL3Wk6ZKAJK696bZFXvDcn6ogTI/O/WgP7nQRhnIuT2LKZzcCzQ+yrsAVZZn8KIWyA1n
vAxtOj9ZU9+c5ZeRc99ZJBYMc3mRmlcC7p0iL0QvrurPahHOzANBTQGBznxRSbrYz1nQ/VYkjnUH
N/Kwk6qiWdG9teSOr9V0UT/Ops9kDVTA6+vfoR9EoaBQ6o/A3bwzuHY+X7Op/ggJr3piCiK9Ea8a
+Tpw2O+Rfue5VXuXOMyQgeqdnm2ouqH7CKY/6/KClvHwR1OTJOyahvc0xGp2GgyH+XstUh8y06+R
RwcJVA3d02yMZL8Gk/dcZMMI20dvZXvbyeHJK1X7OvsD2raTHh6twLevYts2XmpU/S4xGrAGoX+e
c5RQ2jw+F9HE3iABmcLLoNn7GWq6k7osWFlV5bLoqKCfW0z2M2KtQWQkz0FsWc+enb0fYkN5cLTU
fo5LQB+N4x0RMHhUZtgUZOMuDAvzbPg3qJtVKFWQycaEI/ArAwBJdpwh4LwLC/AYUZxxnK7dkGz4
aDVGee+PdfboLpskNLoDckOIC45B9iiObohcJHF2m0VKkEPbh8mwzINUw2q0XP6/B8CNKOOQ9qih
7yu/61TZ4a5yrIwFZi6CyUOcr0QDd+FJJ1deBdb6xdGD/COM69k7GA5/iFUrEu+Uk8hzI9UghqCi
NnMDxQzaNCPcA00zPE9xpj+mef0bUEntkz/GzGS5OCVKH0EvVm46XHzFVz9FWsz7qeZAQYRGpY5i
qzRSNTW8OF0IG06gqJ+cGNHURDPqszQqUuu96RTl+z6JSY5QJ2i5iCLPIOdCU1quEqpZkOc3ahzP
N1kBg1qeJsEB7aNl8VTL3eo4OlOJ4iYcolrDLcBMuEHMSymoHL1C6PzvdSmtbYLALA9mX8VcKH9v
s/YsQWvLV6HSvbjWTmQnpLjuySvr1rUYU6VvDpWBymI5lOaTravaJchZQp7aJkKZB8UR0Mb8tYEn
mk/hbJkPtZmc54lULBD1iXrQMq+CvnHxMlNJKkvfoIpUNCdj4TpAb6x9mGMg9tzvIdbLda7BhKy9
g3hWo/i7Oiq5WOr21Bc5kWKE+rN7KLr4NFRGu4iX0Rk8a9pONx2yB0gMl7C1hQQPNe/Ac5/+ITXw
4btwNPekwlfPU1ibx6gEdC7VMlfHq+5YP6SWLBHnrvPLZ3616llNU+BJAcB8qTp5wrcWTzX07fAa
ehpcAq9HBUqCyYl5nNzwuHXVtuPVM7L2nQSUKavUkKfZtzJO3pMyGzew8Ik3rlGGbsrmN6lJHwPn
DhTB9JRD1vQM49CuMLiRxYoJSsvoYCCr+57M4JciZDpBnwPlXjxrUEge643qwIWWZ1GzD7JGPZnz
gPYnyobvbad776O2e+0LsKcDWlHvC/0qLgnS+yG9K39o/KBM6ZbLA0c2babmYKleTMPyiIFEMr9T
Zu+TxSGsUT9NEtD9jPrZl9jrpa+lYWjFiCNLo6VrccpoYloaSRdi0iztEc4c5xacA5BtYaRVPDBH
Oxiebabp45WLdrV5QTFcnQJZqYNEVpoX7mEDs9eqkNiCI8Ytxd5Vv2a9aR2zugFqsrB3DK7lQpCS
Trt+UQFN8hxNMIsEF0HPWTx/77Sl2gzli/dNWwmO7KoDC9784YVo0ot2zFiZ8JmQk3IE8zV+DFS3
O+hAtm7FazQBbz1x6tyJtyzDT+MAEFqcdpce3EjXPzAPrj+7XCpiRvimeSz4RUSxBuYdlVyQcVid
yTDX5yiwUSBC1fh9l48nS4PKWi3r6SqlAO3JtWSkXrQLe3086jGsADtjCTRKI4Z4Yykqywm0C7JD
1y4kaA3d+tS4P5+NPoNyiiYQj5IVLkMARicfa4ygYinSEFbJJIedBp0+8vqj3zNuPLee0T+Zdnqo
wmi6JrMJDTmyvA/RUhpzJyGDmNu72PTMga57LZaw6XGn2WKlaW1AfFq44LI3h5Sgn8rvAyRHpZZm
2cL7nbjedbS539XQy1pq594kCrByqZJd8Q7SgPbJtjvjEZkHct4WEto4cI99aNhHiYL9+Usw19oj
0mTDvm+TH7HlQHEMoZNOQsxfFjskhTNkq+ccAid3JKmEUDeYp4vlB/WC2/xvitJABuBDH3LhAF2l
rjW5CpZN87OUl0O9q5FzPI5mp15biPfWkK1ajPZ+Sp3PZtvelNqMgq092O9dWEEf9HjMnt0uqyA7
CacTpEjpya1VkGkBepEaiXnXYC4Rc+rUvW2b9nNoDNaj3lkf0sDoPwXIqJ+NLqgOEpWRHHOwWthd
xYvG1MdOj9P7ctKiS79ka47LRknSBomHTv/YqVZ+4rGRNDtxg++HAWgyPEhpDf93vciSB9kYsII9
aBMEgkg5qDdvHNbiNdoaLQRH4919aYYi96TupBiYVnHq4SVfqxLdkm4MIy6MDbBD8U9ZepDg1aFM
3ilq5kuWQj1qtsZHVJMysGOGU+/EBsQcqvdZn+407xsoSljwF269dCYpUKr6UjXb5qVq5errqni5
EOBCyeCyaPK8AL0VRTdQD00j2RRDA59c1txLKeON+YgmKbeGdiRNWjxTY7/E2G6n3tVpsl8bu0EF
sV6c79+EtT7s283cnH85huxCzz7crGPIwGvkOE4vwyPQc7XKwj/VFfcDlWwM4QYIhJAjku1rio7V
LiFxAVPBVLLaNgvyLxkBFHD7vfGcBHFlgf8J6C9aHDpKcKuphyN0VxfDC0Iw7Qbv4sfOja5VgMJM
vlxEbTIsbfM0JpVrX9K68RaR++Z2NiKIR8vCebTH2Xmcohk1MN8/Af/tlNURNcOhNP3qQSIkNkhS
IMDqdxhoi3Ngt/7jPET+Y6A66SFeSFZ4ofEexdEZYXCCK7/ZryFLcIvQBSJdpAYvrSR2rt2OHL7l
X1jowW6eCu25LhBsZOC91BC+0J61Krj1o9Z4FNPIOzz7wWeQonnOQ1sYT5Wao5lZj+ZZngluADdJ
jYzAvTxVwr59sOLYfxRnZXzgc7f8ran75INHwqZYswQNgiAgU9Fw3fe5ylL1zIL0NE8Bgt+l8SlP
uubgj+V05to2Ps30OVWdArFo7DwhxXKxUUP7tDVKHcv7mJvngvyqfaNr4UPuO6Bc5qreS8qYn00X
7vvax6qy3NOgPClQkO9Fz7gJ++BejwvQkvkidzx0BhxujlHcrEbx1zr8sKgy/90lkatRirKR7qwe
oJA0n0A0Djsxvgp/08cgQeJf40sIWtb2W8db77IzUpV+EsMrbt7EIbnhQJiwaubABvqinhObHZqY
ZHzP+hC/yOqsejiieCNKOZAha3sQWvFBbK/kckDSo8UjMjl6Z/tnSKqOa0fS8FWfRgdMvKkb67FE
xG7nW70FIyIU8EPURDe55obfB/3QVEr8PiWVB9VlOMok80M26kJhtlW3PA+xbcHa0qxQ3T1kWuOa
aSKmNa3jf96VtBiZvNGzfDxLV3rA7c7S4u+a3n7UfL//NIeNcTAaPX0IQ5Xp+96oTgEyV++7jGyA
IhgSckmRYMpb8uakCoIiuUpJNkiJJdd0yl7bJORNs1+1/ZUN9dWE76TuZbRtINYPYlvNapSt3fro
gji5j40puI8i592Yz+atlejVRQnKP/uquh1UXb/POJPA9aiWRmDc51ZTv5+VIDyVA/l6zDGYnXe7
gcRXpHfiIr9et0113ADig9fz/NUi0E1RA4RF0OCy4XPDwuNAMDcZ5tcNZ25NMFo4VqufrMEZzpDE
hrvODtHzJO9hb4xIMujoRSIjYAADRLwMEHs6DNdg4mQrDgllINDIEzC69Nv6N1r/V7Vft2c1IOdz
+Wev/9ca9QrE7pwL1Jbtta1GA4KtFryP2y+fXil4lmV1H1DXUlz9EiobrvSSZRovOG42CZSGr7qU
YgnAKpxYE00U1HFbRUtgLLx1wgU+2U/qkxejWl6bFUCnpToUlQatY/3d5ql9J6a+NB0SLvIPceOr
T2JS/SlGCdTyjlIVhxevvaZLlPSqFz3CBnrooZY+2dcY8uy8KCHsa3TzqFe6/t2z0EnJwtx+dooh
u0mMMn/wmzY72+pjpWSxqR58nX3X5WFv+MUh0ef8blwe+KsNHm3eEtwy4i180X92l/cFe9lIaQ1K
9aYiY2eAxwHhyB1/L4/7NO9wlc4M4qLDaythdd9ya9sNi0ovFNXTKWT17kYLmSD1+DFunHi4zE5u
fZANr8VfZx8tzbBXvMe0tT9b44KzXyH3P2H5YUpG9m4e9PLWV7wHfySP1Amaz/6kZ4+9qrjubuCl
c2d1hgMraUndSovywkzk59jJ4wcduKR8IIKpnt/x/rFbvypNdCHemYhN879y0EDSHqHjcMH4544O
bj4xEMKiJJthqW42RV8CxbjFbO5fNdniLKd53bU0m7T0wteLdtr6/P/pbtsBKb3pKqvrhxIG1B3c
7/VDXvGFvDIVdEl6E2mGdyscBCxCHzuf1wsJMz0gV5M5g84u2nhRC86JU+34XOrjIczqUf2KjstA
ppg+wxqMvI155h6UhQjTG8p5Y2ZTYn6lXZgsW7VeWNsGd4TsEuZaCKgz68vG3yaN1pg1Xgjdtq5e
+ddeixwi+1F3vigqifaNtW+Uuf0EK1F/h7x5vlbTSHVvOlevT67ZdZ+0iYQ/5m7newkerK9xX/q/
uePAtLemfBZrB0z0DL/IdJCqj4jXAVrz4Rw3YffJc0jIQOrv0W3y4jcDXZ1wMTsoX90HEA4gNuhM
j5XPUoTbzGCDq0Vj3chDik49cvuHcVLjXXK6F49nI8suJbTryrutCqdmtTq2OE262WIygNAIU7o/
ejRkL9LBOoY0kY10M2aD4aJ88w8DiLtZ9g5y2vBDtWxMr2Ni1eXxYC00sOpCCNsyQy812aQL7evc
ztWxMu3wAzkI/fsCdlhxiok0DPMwLhFbH2YfcSKI91IEydXUUgDdpcU9k8HFPR8xHikkU3+z2nIL
Um0ppmpnXwKynqTGRzc3wHUrhinhld3xsv4mR0G9jYMy/pHXRYDkWOe4BzVgEr+J2v7G6ybnIYYj
09jFiTldSghL1hjxIG36uTCN9Dx53D6HCK2NOYAIXkUHpgasH48jc5yoA6Auo/XGVx+FoNsQERiS
P5dAie5Vj9n8EVDNmJEzfOogHbk3J+82alxkgcWWGP+PsvNachtZtvYTIQLe3NKbZntJPXOD2DID
7z2e/v+Q1DQ1/WvPOeemojKrCmSzSaAqc+VaVbNVSGOtZclt8fViineibptA+XLRMWiMnQvjy1q3
Sp+6+SSYjknvWFtTX4dWbZ7YTJgn6fkzYprSuO+928DNp5jDNlZNJIJ/M83ulSiHd4ZL3S5vL99w
Le6cujm2cFrL7hcyyaPiavpRntJooSES+k+fGcV6c+q84QhgSz+my9P86lvm+WP7c60u8z74blt7
Wfc+en3xPOSgFJn1ITMV5cmwkEVtNeUzXIvpXTpQhylmVWvjPp7tYSumVlTppo9stGmblpATz79F
br6L6gMEgcrzUNbxi9JAzbU836BB98+dwQ2wrxG0N43xcZLTZ4CEZ+kDv4PWO2UumnCyVbPLcIA1
JQh3FC2FF90rqVlFA2OTQG0TJk72Gi+N0z9BHRm/iOE2Vo90TBjw84Pd1y3DZhehQrgVs3Jy7c7K
ox9i/b06DY2fq2eHWrlehXtTJlhO/nN1TCbnsWwGo/pa1EO1hgohOBgTJZ2337DjWEd/4HQoLm4O
wSGI9J8zrj9TZjgKP5rbDLmGDIZdUBLdzxYxQCr1pWmXCv7fmVNDNb1R6/vfTft3H/Wb6MmD6Pj3
abdXLReqAadAz3kK9QrJ2r/f3f/iAnPPJs2pNVRs/vmn/Ne15nL52teKfdx7n28v9mH9B1PmhWyp
z010zK3ORYO9R0EsLSMYaRbSpWRpTL9zm1UJJ+LKLiJ/K86u16d5J93aLX/OHN3JPil9t5T68nSr
A9dpfvZl5m16yYN8Y4AfXv9yoeuq28w+0vbhpNdHXd7B9X1cJ13biiLovZ37f9hqHSAT9f6WpXed
I9xS8EH9fPPyZn+90nVpBzEXpWyUWfj1K8Qq/atqVKcYLtVHsdiMB2t/iDm9LoOoFlQ7X6+6LZRj
D2qsQSSO1NS5q1P13CbufG0I3v7s/c5n9H68p9b3VQZlqVzkNrd0QRl38LIXFNVcm7lGy5PKzbeb
S3ptYvycIeUHA6WkPsXESJC9L0WLsUW2rcm2t8m3UTdxpwPb8euFaz0JdkGOVEVh8OwIRngStcR4
sIbeQIuInqJEA3Fxiy3wu096duWPGz+IKRz45wrLKCIKOB3ncFtBYQYX1YAy9EaDesnfLxEPXXBW
rfH6ghDS9ods9r/21OKezWWT3o8G+/ObHc91uYNL5Ju4WjfzkHqjnLgtZ/cC8W5/TCHHOMyl6tx7
k+ls0JSZPlGEg8JrM87fJlBpeTtAk8KTlWpNJc6ImtZjeskVlCxGteFht5ga1aiXxsiMAeIguuIc
w09Qsud38+IRtzQ6uuFxlO5G32qoxjLjjUnW4YtdxN9NZbZ+xMmnfLTgiOC+92C4TfDYzHMIQ1Q5
Fnu9SryluljdqnLD7y3FWzVN7OzSKpsf4VPl4OI8SmMsvSDQXhBirNFKJV5Y2T7xQt9sKQb1HcoX
F1/vOAiUJf8Jg6l8cTqHmoRxVteeZRUvvpuWL26LymfZBE9iOZQAb3OraJHaY9DWAvUpR/hCLFnk
Nrq7LAADscxwKt/n9D+j6BVtr5sgDZ1VL2qrx7GCyG7JYIk1/8OKRveXsSwJ7uGji8+ug2AzfBg8
sDOE0bquIDYh0TRxIoBE4E2GPEhOyW9HIdQOhORG2RuIfVsuc8Rs9Tk7hHXQXmp2fse+J3mD8mPe
Pcy99pbPpQ66ruKrLV1pEiRqKYpZasulexu5DVM1pZ8oZGDhL9NlvNRzRC2KpcZouXqduUzyylhb
KXND1dMQW2sHyjRio0v6YLQ6CMYkn0A6Xh927So0VaR2ltyDrvCba7TO3/mk51YwHyV3ZLqnTY6G
y9ouDag5YtuFcZ5bmB31M0RSvVXuvVBB72Ux9RRi1Z0ddVADjrW/Rv7tKqLSLSKVCEHauy7Soo0I
pUhTIdhHODL22NmjpBJnRr+Ixl1XNV0YPIyDOSPQpBuZjoil85+0TcmwLM0Uu0eLDe9DmKgFakfA
T1C0rddO1dbw7+l9unWjZN8bHkkhR7cfLL+2HyjFT8+1ET4Epgatop3q9Xbic9roZlE5K5moRtlf
HP6IOmT5nZHM7lkYWdkogWTqvGexpPGWY7ujNt2qzNgx3AZgjf1RF2a7axtXO9nT/GvzwZcZnmnD
QPn3xNBxI2P9YY1RwXAE7IoLNR0ksWuvDV5mJXQPsj3zl3Ca9Pq6XNRdfOUwKVZEkjyKz+nSiPl/
90XcXw7zXB5v6xvAFMXqdinp3V5DXvI2Wwb+3Vc3A9mK7Hnw6/KlW5oQXEltN9MTiIPipTTrdktS
ztjKYBKAWW5s9jHLoDSZ68/rykRitLAJdkdjXe3LZFTuRwdJkqD/PPI8R9xlzBTQao5yH8DqDeZq
PIjrOtqxz9/WbTytZeltsjXVxnlQ7D2cvJ6xypcLRxUqoYbLj+bG2tIlkXu5UrXwzNmiZdWuNQWG
lwSVhxO4sOMvCBXpSiPgF1eDRNYdqmDzYeAnCkawLmFpGTurCr9lC2l7uhSl35qqUd5mtQ8ON5f0
bnONbkq2Xo2W480nU0opaO8Jvp7TGLrk9wt/mCcDiue+dcmy5/bcjMyVF6x1sNV3sVv8bKaFdfrm
E9Oqn2Hd6s7iFs9t/gefmJmXPTZodxxu08L3F/idz9WR4+4dr0N3nZcf3bhCjWJZUjgDdKPSlaFw
jMsNurXtGs7meIVoOgHjd2FRIh/jQxv/lBXlBnXVGwUYD614S11Q9+7rRGLGSJ8ixQnOt0ukXp2f
cm38IhPEL8KlCmQoa6ItcPfIyuVCRZPLy8kEmRq3/rqlUu04L/ERaerYqBAQNgp44hanEjd3dV87
+198gRvt3CbrT/JPquU/alRjfOmy1e/+odcZVVWVq7imzARBQH2toSJFxtrWAN3HXguRMOSkgzF2
1QaphmcD4GS3sOUawTqKZmSCSi+6dyYbHgrkLPehZtbq6trCs8RTNKdIXibJdFKY8XXNoqw7QU95
AoU5bbPAgGApyPRzM5ZmBewJjQuxtcX5O1N8RJR19iVDuXHUIV5ffctayO65TGPyoHecstjUyYzg
ktqX01kau4DZ2fbiz5pqhoduHoZ11rf9IfUn53MXOAA468GBihRTd7yjDhHSs5Lo+aesDFZdGrif
U4rEHmI//jNUiuIudzqyFO6oLsir+ai2WvpsdlPNhwditwRGeJiiwLx3XJ6ohsPpe6p689GtERCa
IxgkkTJ7Q+QPnVGjsRIY64ty34xp+jCY9bCxSpZZrp086EmCfGSp82kPkO2sZI7TQuGxAjZinlIC
KzJRBqrlCmniRA/x+jpzsghda2VxhG28ROAUnsshOQ66MWyberD/CAz9niCl/kItt3OneLCwqcBW
/mhr0usmok33taftCy9v703Xf00XDV1LG9OdR0gHRnRM3Y/22VD5r43B3zMST1zZ7SKpO6fmOo6y
4RzHZfUlUv6S6UQPqiOkudFWzFaBHWHQyAqxZ4YnobeSbaMWzYVCbpRnjEr5mj4YU519ywcYFE1F
RQ7nv4/rY7XPvNgxD8WIFmfmpk+BabpfogGUmjeP/sYHwv0FHg7oltoIaZVl1LApm4Cq+lMBxyJS
E2j2iD+Fomyfq1m1E9OLMk6lTgnj0hhnX6L+6qZomkSAW9tkCmr3CwBg+LgSsrx6/CoBjsIo2l3o
xyimQlbwGmbMN4bx2zUwsgRLEv0/RTtb4GYZ92tzXkEBop0k0pI3jYY0sQ+r7DKqpgbnhbL5Uwav
rmhYEXyunqvlWmTy+HIolJPLYEXafBcpicWHyagejeNFM8cvMijNTPY9G8iDixXAFLCKsy44WZmy
+neUvKaZ/x9I3tJMXVV1C6E0w3Ldf4Lks9TVh9GrzEfNBdvSLZqDHNKKSwPn+372+2+egcYpCiB6
fsmbdIbxoLc3oWJrJOKzea1wp/zEQYg43Iw+iJiua9bH1tDNqwm2NCPKiQT4EHpMNtTwWOa6fx0d
YHI65JUZbmTU033jAA8pkX4DhfYi2CeVHR2ASAFQem/8BjX3oKX54BOz9L2nsE+TvXAjCcOSl+ou
kljvzEq/2NeuH9eXQXft/eCoz5UCErLqoIvnia89+MiLP0jPc1F5iSH+OYhJgYFpr5Bn3RheFF/E
J40yuvpdpje7m0t6xAzDQ1V2kGPryMVHXdsdRVoaPZg/vCTIyF+hQ+0WmnH2hvCbjE0oMj/P1FOt
PVUfDlfTccPHDFY0sa6LDKh5dZPb+VW8eoaso/DBp2hetNeBCn9qHYA6eeWrd/pCAtdBh7SqNFW9
mxfGuNuotpgy2gc1k/+5VuMc8D98DXXd0T9+Dx3HtA3VRnQQWgdHVf/5PXThdspgwPMfFI1weOCf
y6oxj1ATTpdh4QGvl97NjLJy1zmJc7r5myINzpqLMBDUAuug6apP5dJDzqT6ZCpFt05ctfzEOeit
zNz+pdAmd2/YUwDWVtHe3KT6HkdO8RhBALvOdHJyM/d+RNmi5q7nuEK9WB9sjLZHZUtGOJQ3d9LL
hgi4vnQBnU/rdMgS4ESsXjLWd1b20Bq5mmabOAjSx7zsYcJEZ/sKsQE34NxHTv4UGx7BwfpL3eXd
q0Bt3Nx4mWbAF00XNIepGu2nYsoelMozvpR11B+1oe82McfOz2ZxEuFs9jM++k2wXYuZpqNydpCY
ucpqp6k3PMAmdC+DGSHJFy/52oSD8ioe8DWbMbfjZ5HdrorwC4ku1M40u3+2NGMTN3X0NYiHt6Iu
3ZdYL1QAdT2k9o2d/jmjwwYqsdwTxAbK6HQLbQgAAilAKMe6fQYbYBODgfhvHvSZSBQStbUeZcUa
vEEOuKrbQaeR1z8qIuIrP9GRmEdFVEeEO+6CYwu2ftVF5r2XhKBMtRSitrBNeaD3g0tdZorMWBQg
k9HUTgiWe4Z5xEFFkmqARfpqOVHPbjw1VyCGgC5s1CH2WuEs28r0R1UaKJBVXviieMV0MtHeXl3f
3zIawnFxhkPzAM/cnCI82P6AlLLcNonm/FEECjENFcxRUHWncEy1DdxADjoM05vm9eEzVK7pfVak
HHKX+VFuI+ocaOYF6aXhTk3SaN3FfLW8KvMe/KhZSM+G0ltNgZ6gfIVTmjFMCkCx+ckVeFruf5/c
oCaZ79Toqfrfx7aq76qF4s73G8TE+P+TWPENqz8aqRKGO1iHwnO8KFdVA3rc0vPD8DklkLATa07H
yV73qJetskZTNmXVjcQ1HFVHmKo9VWVtf3YpaThOcVtvfCgVPwdLgYw/qvl+jnzrM1U6xdpsreAs
o/bcfenhPn4g+tMgSmB5ZHqMfN+A398FTZO/RW4brxTTSR9mw5tefU3ZWoafvZlR7h4Ln52smIHT
wUPdtNZZzEE5DG7dfIGbLtvC8GOuKaF4jKuZbTsI6kc7nfLHuqboZfBQ+nbL6mBAibVRDfgYRR0+
WJgipbc8pCGJgbdbzFz4HtvYM65OmXhVmb85gavv68bKXnok7ii+qb1NwHfyLUm1CaxIeZqzKD+6
mdoO90oDkWskL9fDRKgEVBBdX+QqU//ulFcq2inaZL5FzCi10u6Yms2XOgXTN82+daaW5a0OGuV4
rdAKq/YEwuYH1NH82sbF9LTpR9kGe2J7/SUNZvUxs3P1UUEzR8hC4P/weW5BTJOanDhQeXmWtIHi
Zo+x6Sp7xLF/Zlukl7Xmv5jxkBurpBkIDi7LZMXtAi3BUUhwl1yGONsavbXZAf3iL/SGnjyTl54l
fIZim2oEV4l0CRHx5C54sG8pGUDf8cNUsVHhLY8u4iwkSoxH6hG/o0oWncCTmI9X1zhZm87iLYpp
eLOJToehHrOM4iHxSeOSdHqElqpSW8W/+perWVobnWRCaNQa0bL80cyyhUcT6e9kDwLz0UKK8dTo
488m7KlVF59KhPyQF9lOXMY09mRXl9HbZJkHTwxHRb7Qgw5gkes4SoVjEke1ODxxyFiB0sdWrcxx
57rWg6JTVSeFA4vVaVHwKFUF75aUDbxbUlOwWC1Fj9xMElijlueUPKzksWWsmuXkfnuESU8m3XyT
0bZAcNAY56aetfW29a0vc9USWAfFOd3b5TTdN2HFvXVoyq34rsOQrecrFVUn8OHh3jL16Dsh6pzv
UFm/DKYSHCwA8/xYM0Q65gXRH2bx9znTNu4Q2HsEzKiKQiy6Bx9S23dhp9l3hhu+InOBlqscl2WA
qG1AfKFv9oGfWRffo6ltl3tuCE+PHXhnccmg+K9N3To7tbaWEBhzpfmwPs2qv3LX1/YyaIA+A0xH
7AgdAn+LBBTU7ZPzwvcVxv7EVB+UtmjuCWBaLzbROzRKbHcrZuA7+oV73ouhASExUK2BtoOPTZqo
yuttnCBkUbr5T58MyEdppO2boVfBMaj9aWOGrYUCNMLRhQmVsacFX/3F8pQ+egqNdrgoUBPeXL3f
Oo/+n7Li5i0WUagw9C43f+w4b5Fqw030fjkUpvSVymuvh7YBz7ogzOrKLJ5L9liLcW0Mwr+BhtpN
v4DYxBeq2adenea7uurux6nr9/mE6Au0iLAaZ0B1732v2aIa/GczqXsKlvpXpEqptMp7dz2RuHgd
bNu7RGUDXxKDcRP0r2O51drMI0tCpMVPrCN3wPlE+Gk+VXnET6iQVhwUMPLzG80ZtzimMZlPV/s6
WRx6pM+AwNVgkyi58+sFZJE0t1dJvbQ+Et9CRb4Dg6eNlfca2kTMATcOGzHRBnNPSTwbKzF714ad
zhlfxIpyLXmBIAzYiuG9iotU59bK/+gR7GnSfvpTz9V607cmRZXc01+9sHvkMzEfS7V7ppKSatDC
V6rd4M7FKosnu7wnE0UoyW0Rqh3HLVJVnrauy3w8zVUKaaJ0w9lJKRhdvMgO/t39ZZYfDOMJSVe1
O3z02qM/nGxZpcSes6U+z7qjEMLdg4MytwHamm+dwQ6NWjz1Eg+B/9mbH8UdUR+GlqyaU2xSx2+o
ZrPx8FDTKQCQG/VT3fX9faNPnbXpHViJSaaw+04L19h3BUUJrZEO+9bLqq2mIAdZpV53ujUTX6v/
bnpO2p+cpbmtuPmMsnLT6wVvc3477OrO3zPlQjJdZor5cVic/6d3dn0rH96F2oWH2DFmyi1Ca5W1
eaGtLQtBidxM0k1ojgQPjbWphCRZ4PO9NoApU3Cy//BdRxdpmtu83/lkWVJWw0ppqMeVS8m8D9f7
99ewlZzvpSy5XeHDZcIGlHgbRtr2NnBd9+HacwAR7Op317n5rnPkQuKsPOtzCeJ/98sAz4AF1/f+
MdXLp3F9RXF+HL/9xbfXMZrhosXKuP9wmV9Muf5vPuj/+mlo8veVMCJw5w/PRhYPl1sT5wZb+zbp
NtZQUpj5PmojcfLLvMQwPKpCCLJbbRdOK5l47fYEk7YD5AXX1R8WysQ0dZRtWKHadnsB6WUkv6ZV
0ajRyiOedL2NlHJbsf12RxH2i9wY+tQkpMv58CXizh36XfHMk9p55WT6JzFt/SJWYkXZOvcq50id
mPNqKG2JoE2q78SERD06GKa1bUeUyTJ7bO9iVKAOeVw9IODdIt6NS5p8McXXEOqicn6x47Tsyf7X
nObfJw6wRSx6PX8vXAq+ycLCKABRYTztZES32AEXiea+FID9TtDRQNfrdEm9I7TurogbvpGanw9t
o4b3VqBlKvp4dJG5iTZd3XRIGPjhfZfCfSsD0lML0mOlnX2/+eHe/jbaY8AliTAZ9lgRpSa3574H
nGSg96kqnLQY3tN/Djgl9Wl6aoWH20CQoVQfIXiftyNSiU7m3xde+LXzweqLJf5yGVTRn99GeoBm
cj+7/LidfgNeznwESMf2OOH+rCk6OTzDeBR/Bu/7Ui5KEcHic71EebjWNileB3c3yVxlAi8KVPsn
AX+89G4DVxp9YdR3CdBuXXN22UQ4zYMVh19qp09P/ZKaKUYKShMlCA7sBcJH8Y1JqV0yAEb9krcR
lzTs8cJt4/Pem2WuoSXTRY3HtTHkRYggFkmOOvQ4rcdlyDHS7XaaN323qpZAgF0DwEzdaq/0bUHI
Bn3WWI+M401uKKV2r6iRfvzFxVbmPosA0wdVMm3NCGUoB+rF6ivCKeoGdaUMeXE0LKQBppqdo5H6
XOS33rsyaVJRt2jiGArM2fgMeQOF+nzBtLM7zL826pKEEV8eO+xHTe00BfF/TIskFclY1YHfgmKr
2DW2N4mPLBw5lBHahcaN8A/SYYgLDLP3VC+Nq6pbQNPQrC9WhhIYPX8buPnPCVPnaUcOwTW8DFS8
ABElcUFRlQmq4e+LkIXwASevvVNopM7n2I6/xtAyP2RL2oas1WqsVfvVRRoWnc/QDS+TRY2PRlBy
Q03uWtH4kf6Uk6eeOjBr5axTXG4ijavrS21XVZrHPg/GXRxb/WmknJDSQeuZKEX3o0/qg9ZY9Z+J
lntrCCuGB7W3p2Ouxvo+VaryGbQS4qJZo3yz6pdkBFyqaqhz2W4SbUhTF7uasMZuSnXwGWPXPLRt
v3bcob4UQdI+iKvprPoY+mN+sW34Mo3p/qr5IF9r074L0Ku5l6+zfImlNydwtEcTITa++rdfAm5r
+OaVtf6oannxArq733KHQ7HQnIsX1auLJ/QoVjLYLq5ooKpuQseMvDcLqHXwL5o9PYglDeqhqHql
Q3qSBWODgIKysNJPqlZC0W1SQ9hF8b35kvp9eT+5DtEP+GPiS2R+ayh81NgwM5CpaXmvoVB8p4XJ
xits8CcJGI6HBT5IUtIh6DyjRLkgcQSRy82I6MJvBm6VZzK5R0qwTV2o2w3KCyN1OlV+7jxJM6LO
TCF1/uABc3rSyxra2s7eEO5A6Sk2EKudWjVcqb7exOtai6zdVAFLul1AnzlbUMaRbwMemcAJvfgs
DYVZybUnJoGkX01rMT/4PizL4iAipPL9w3JZ+cHnKvWnHmXTQxTs4jqOXrrKCJGnKEDRzMOxLxTj
CBFIYKwnxeB322TaiWJNwCRK2pNQymjEKb1QRm5OWfPBvF5NVpvkblbuxFbhdglZktQ9nAri/NW+
vQNSasb6duFrbxl2e9Xlkn636Qt/nnaUZe8KQMrHIRrTuxA66btGAXN3lK44if8ayqyf2xHq1+dq
JslblZVSbx1QdKcx0UtyJsEYnSNN/6qTXEDisudZuRoEIVNbdvtIPT65aHK2swcLv90/qc6sPSAD
rT30SzO5VraJMohjxLwNZA7igySQzQOpa/1BlkU2BbK+E37SrCQgodgG564IwmIVLV2xZcSICvSK
pZumE+PSzaX7y6pqJHBYz4n3pMSq9QIJNMg+JXpWl+oj8oDUzLvFdzY1u5RKFogEUCsK+al8cgZv
JLqo3Is1Wmr9wjZ9lbhNMqzRd12XkTY/y2CoK88Iy7n3isrCTIFtu9bC+SyDjd46axuCkYOYqctN
A2kOFAKrTNkZZtNwsoNA2raMtlvVEFRtgipKr07wcPOdFtUdFZ6qPv+cVBRADmqI/VfXRfYyNMss
WSB2NvneYerSO/4seIgrxVl5Rfst8vJmr0xNQ3nslIeXqhm5LSy9sXBeO8p0DmKliAWC9jfrrW2W
QBRQM/NPHTJ9J45fvzYffGLK5Ns88ekwdW+ADn92tOTJWjhbAj6ae3XhfRFTp7J56yQot6tC3yJO
aSAmZKeZacZWloiv7VOLG6CSvRhwYR1VL6OIM3H2ns4Beq06lb3x+CGtRpQCz20OAdJOD4rofB0v
/QAGhRLFV6RklZM06XuPL8m/+DqzYvO0pOl/M83PqKbv5zz+q2mCbksejtK0mMCs3ed/mfnUH6PR
h8YiynL12DTD92mJdcuMuB/0LYCC+NEx4ktgZsELsrX2QwbPx8oI6ukt0F2FKubA3RemOb0t0xTD
Vp75ItoPqQu4QvwqGSF4zNIJ/njrOWoQg11E0RU2XO5KrQi/oXDX78QptXNIilfokbjbTGtyCPhB
pPqh+yQbzlZp+6MXzZ9tL0OxUHwxLE7JOChnsfyg+RYOZXmMzNAhV1YeQ0gi79oFNmgvsEEz79Uz
YIo7qpcBFkYuG9eQtA0QtL+nSC+fIqgjy8Li3FCAJ4Qkf3gIkYHmPpCH5bEEtg8mnjpWaXqyEog/
l/rRqcwuXGfUOiIZzZw6jcaH0Mg4kVqOtjNCozmzqXHcurQulRGr29TLBuojrP6O/yQPSMs/N4uI
pzcgHroSPc9Sqwe2q3Yz3BlmBfpY07uVt5xzB8E5izSQBRKC5EGOJsZkaK9jZxmXxBlGyCZiZ93V
vXERn04W+NoTX8xNk1LM4njz11Wq8zmbcKjo6UVNA2TYM+slRGyCUCouF+nxdiPdoqH8vdeC3eAA
AFi5bZNeojDIj0Ec3UWVZp2v2+dZs9xFO+stt+q8hhk0S7azCqPsFJv5XTqHxZ304qV3M4nzUZZk
16ffTbNRggFohDbqGJ6FgyFa0lHSgwGB355080KHmEBIHXQvOd0mJnb1maRju+/euUZurCPiE4YR
gkgq6kgEv24+7o/KVnMQ6G3qCtK1BekgTVujQxe7Hmipd5/0ZF5Z+Rs1Dvtj7amFDz01HBaw4HCc
COc53xlpNRxgXbP65zKdelLsqnFXLk04twmnhMbZZGpl3HWBDwRm6cnobZ74ev510dj5oCFY2quc
mlcf5k0lKh5wq179oVdQJaYWT0AbyXqSBQNI0jWHcFgOM3aufeuLAI0SpabYCNTkOlngQWVWp+so
KHkxVXEeM8O/sENHUSIHP0AxDJwjjjty3vHSDoT837b0crVJ9kmbfBWL6Cb4m6SYx7tfujKUQoI3
13p4FsucTT/fSFdmS6+tA5DwE5ByMQnzjpu07cydm1jmC8fY18GI9IuAjW2r9LZeyZ7C83v3a4fK
LVQBxh964Lfb1g1zivZC2N4CVLVzP3DOmZp1d0nOiahFlPATPFPJqhwH/8ciA6zY3Q9nOWzNSdm+
Tq2T7ArVsM/tMCcr3fIuU5+452RsILBJ7dY9i31rUqq2yTyEylZ8+fuUD5OjyE/2U8x+XDLs7jAd
o6pQOWK6ymsYUMkcIYlF7hazAlqyTlTLPMpcnrjhNhzyaH8dJX6257jmbMQsTHjBEg/SmUgP9yC8
0uOQzZd+nr0HwwRKsUKbmOBp2WubQM10ZxVGwzfXjoxzobELGQdQ64r5YlgG9dMKp7hOmdWj+Ko6
j44GuuBrGZX5EHvxHtO1n87jRUGV5aFTNH5WUfuc5h2qWa5v7MzZSjY54IH1gM42v7IeItw8Jwu6
9Joe7ky+Y9gwPC30uUtXJsn4mFObvYqNcEfavLk0gete3HzeB0LaJWY8qvsbJ6W4HH/cX9OetUOx
wbLgagaQAexyRz3MehKfrJkjH+cb80ulDtVGDzLtiIi18SW1rUuhVlRLXtNYbecom2a2wvDLnKOA
7fRdfpCUS2cb2sKBUwHFJz8zpRGUddLNo+BbrgTTQbIySj7aK9+u/e0V4EnA8XM1VvkVFdyImtUN
DlpbE/l1b0QR+B3za/VgC9M+rRr++UEA7UEEc9JI3vGuXW54Wl+UO88z8+tAs4zKFEeqAGSi2DIR
xgr0t5fF4pMrzDB6r/wUKtRS1/17hOCzfWrUI1gHTDb3cB6ztQuJEA2a/hM+2QM+G4sge6aQgfQp
SNqiCaI93DrBRuF9PUuTaPMrH7l+J9YMcyE4AHhVgI/9UCcNpEeYkujIJ2pkr/XAJVAn1U9+UOuQ
UghZccYA+OjahLEEmGlF5WYEQPgWwKa982uIUymxinb54LUb4K3DGiwQFTdLjxLunz2ld+OrT3oT
VH3rqqJ4iCJJoN7hwosKqm4xkTu0n8ZsXAv6r2nj/B5pys/ox+/V0Ktfl3j7fRtBadOnA9ihtCq3
BUnda2F7V837eh7q19yAaKbmW7EPY+It7uxkaNegw+5oyLXOLZojbVus4NkpkQLCf20SE+1fBY3D
xVWm4zoCnLm3miTSV1WoOtMT6e+LFaTV1g79/Jg4hXWBOFzdKqbZvpRGFYGbtMM/2cM+qarLOdtd
FaNp/cU+2bbmnTW3+idqtqNnheOcjvjWJ1tLo+dl7Ga5f88cmrg52U168hLP341a3hGf6PVPUZQo
O+55HWDQpdrnfbQxy62ba9AkurB7rnIl4lGSmRDdtjksjl3ukPaffWhxC6ps5Pdr5/ndAJfWnW8u
jHyI7911izmXqOJMbH03VpwlD6aiHZrahcFNd6105YzDZoyiHkxoblxsUDQrQVugrpSbJWqQXbso
rg2d9kkJkgKlqL7m/FHur7CNfPD5KVUhqmXLgdQj8HVKNcV+bhXVu6tj78XVZ/tZXLUadIDtxugg
PvLLT+HsF7uiMRtgzUtN4Ax7bwnhTYnguHjjmCKJtlLR1xRbhuAzQftduiBfQ4pgEW1adEGD3Oj3
aKaHKzGtwjDIlAW5fhFbJ6MPOixTN+Xik4GwaAEhu65K0rC3DxyhykPRlt+kCCZdtt1uSDhoVtzw
4MtGvVFCIm9wQqXCZBGpAKCy3IEYrUQDdBeBrEaZ8m3sgd2ZVuzcdzay3XBxTn+aJlXMQ6v5C+7R
vreb/ufAOFdwiKDrUxd2vh8WWsdOuB2d4lPgUcckLorujaf523VkGU5CSzs3YfbWaMVFoQA8L2x0
bxEku8+U4WIqrfUiri7sPycTin2u4eztuDM/5erl/1F2Xdtx40D2i3gOmIlXdo6yLMvphcee0RDM
GQxfvxdFWWz3yLuzLziogCLVTbERqu7Fr5z9edKT5EPslJ9IytnUgD4cfOeT19mfB6b1O6TddNjP
Vr5eylZm3W+wPBcgmFaPmSvi+AigbOHPj13tJvEGyyzuHJNhmDYoOAqRn5UdHSO3wOjsYiLNmbMZ
auxFN07llWvsmltnpukoWBjNPPQdl4utHuQbJzHYVRo1u6K2VL+SOLZmu7ZY26xJJAO5zNZCbszQ
CM+WGkqqueGasesT/KtUWfetdxJzW3mhc6RGMoCEtaW9Z06gGCuVwRz64rU7LtplzL/scRQhV3H+
vQM0kz5nuTQif9JqZE4tOTNJNQJGDXyZm0bl0ZBhmiZwOVRT7/Og2E/gK3t2ap6hfCvk58404wdR
T9lKglYAe8HdnnWhDow+TdsCR9RG1mwhP3VN+CXmVrKqai42/dCjfhXltz8B3Ls1c73+OiY125rA
oTmYwCZ70or4h1OH8mfrpYmf4Df5I4pRg22ip/UFAP3AXQWb67ek0B/BkGn9g00pFKyJ5m+uIYdD
GHH0LOyh2fAsHi62hty5hpXWLqpN+4MettaqZci+DWv7sbSwAK57Xu+EU61LRZctFAs3NZ2GLxsg
MNOKKaZS0pkoFFm1nvnU48MyDszKxBYp65k6yf/edtmhBBTMIUNuwBe3C7+kZZZ8aHs9+xxXVwG8
7C9BlLRXzXBjbONOR683HhJP2BdqXK22cb9oWtut9x3Tv5KKjNjlfnUjEVtHDEccQb6lAXfj+Yjn
1ug+L8Or/VzHmfQ13wGZ+cVBkrx63rNPo9QBhxEG9bavRP5pEhw7GfjU/cA1cTaeOXjv2mP44GEn
FoDGHFVPOK73Um6+lHp60FD+/b0o9P8Dz91zzX+lqqPuGFjulmtw1+OWpew3eO481R1UWBbiAbPk
H1XQRtcCaV8MW9jY556kjeTc1IqusRn/sgBrIdsj9eEvc/QKhtlcWjEF4Jpg0+NjoyLQCOr1vAJ4
IC8PTmBj9RvpWO5OdSUObjYAKzjG8kA1N1bqMhnBcTGRJ3j8xAFQTLtFT87ULLqkly5SIDCn5Gb5
+i9O/7g2gCGPd7qb/2Ous2BVYsGzsqIvo5Pq11411KOGG1a8KUxUny66xY9p2B2NcsBavI1Ky16/
DnGf7fUac0MyVNgYOniTcWEDUL6tcmzmhqXNyFc6Du1OEzWdnq9FjjI00rlddQVwjX2ibX2hN1gF
JHi+ad8eyDTuYyO0EfUTMZbPtNefIVEXqMWRt6Uh5FM31j+o5qjK9tzqbvRcFnq9soYQFJdVhP9n
owvWbR5kO0vroudcIu0m6i0UlCqxroLy0HnTgEwIiMBtjM6gzquwasZYBh60B8C5fZjEyJFFo34A
cg3FakiQys9Bi3QzSoA3qym7ES3by87cQa0pJc+TdRHvxoJj8KwbhnGpea496tguqnShXem3sShZ
fy1ksSObqbCSHWMCbymWxj558Cz8W8qcXdNDkk35VwDCoxRCNAnA6SGystLXnVF2s5UZSNcc0uDJ
jTPrAfimL5HyGvvJ3I596eFsMs2/djr/q2nNjYhsRQeDJC02uQIQfGHk16LAdH4YsKvRW0AjI3Pp
ZfGjCUoVGuEwc9jPGLp60J6wj/SA2l9sO0rmnLx4+GZanbnWRq+76sgMO+CgPNxbdmKB1bPVV41T
et8ynB5N5dT8Uxv5tvaK8KedeiEyxrzuow7KHGwn2toRmxIME/ngG52eUkPnposoTQOE8gXOgxjO
T5fj1pAOWclP5z0m96N7Al6Lgum03O7k2sEqsLE8BqZn3RwDs7rGOJneDH0JVPyWR19bmTyjwiJ6
zAHTg4MMrJaLKPqaRE2CJGRuo2gRSU1ZgqQFbB/gKEpanT8aOJM1VJUp9WK3dS9TdJg07MaQukn7
Fr8D8lLpvX1qWuABb9M4AUdgKb+RbuwTrAID7zxiMxowZFbx0InHINfzD0DzzT/0Q1iv6mDg28y0
q0ufcmMPnNaPiZKABDOxY5RFu6S2O0xpUcgyu2FLDqAfLRCJ1Ekkc5v0zBmKeoB6Yvt0VPlHnceH
nQCiEv7XcSIdRk+RxcRTzXFqW1u4OomepfFLaehXoBelBVA1W+wQeFgw0giyZu50JV9qsDZ+9VjG
Kw/ylwb/3Bc4qNfiMvGpwKwGTqk2uNnnxi0+cmn/vDl8DWT35MgyO96dvr7p51QD12tAO9jxXY0s
6CM1lkrUpR4VEL2nW1yawW23WmQ/ke+iX8IB6u813B91y7D3rghyktgfsKFw9Nr20BpF+agriF4k
7uOx0cpHWsEpmxOzV1sxVLONVnDKZikbSW/jNBvPam+8xHxqHobAwLcOantnXwrX2TA5evhkAFI5
MpA/R00abFrH9VCfCUOHcrwOFH4wY7M2itYojTK3bRn+mC3kmSZGGK2pa7ktMgUqb9gWragOFIMa
JEiA9uC+m+gdsIUksgaXbdg6LuoOhaK83WdhjH1wVYT2tkmLqrNwmDdt+2R4AUh5vSMXnsSA7JrN
+dh0+5EFqGlRyhs7dQWfXoqmrndOYPwyL5f5/crAJDy6YW+vChsUGgVgPb8h1xRlaAn/lDIUMoJk
plghBav6ZvRIXmhxMncJylaCLwJnpaNbfitMK9iG3gQOECWq4QWWlNvQCfjKQmmms+Fhw44pjjyP
IEgfFDQqY0dSUuM1PN1iE/Mz6WeX0IGL56J4xV8cnXQCZBd5gRAF3bzH3q1e5gpbD7tVuZmtcydF
OZKSaJ+KMooFaw3gLA0/Fr2D0pa1hqz41ZyZG4ISZg1I+CeUmVQXoRnlJSnK/qgJe5vUUz4gjxuG
NtHtbt1Y8qXQwnaXkYWGzN0M8+BtZyJ//0Z508UZEfbgcC5QOtXrZehaFJz8cvDermwnqNakI+t8
VbofjvuZL3VjaUr9xQUWvRNggpoLzXecBnWHcnB7nFajod4i2syIAD/zu9mpx/7k4AelrSMkWrwN
u4kVAhfuddwcYvEKrQoLQHXt98KSzqwLM1g16QsS182DROZ+5ksBjEhLgTtSb2lyA/SUixiGKNSf
vRcljRu8MF5XqRVuzD7LPju6CFcDyhtwsAMx7bIc5ShtfumHCcuRgj2bhdk9kBRxZ98Wtfc4pWCB
KFG9XHam3A810J86FCh8WBowwIEKLuZnD1hg3M8Ulfro4qgLVXC8wEKzFqMG9JZfzYhau1nsj7wU
w8WYfBQLNiemGmwOREDrwPFZprf8w5Bb+NRZFYLiJz5yoEaGflhivpLFzovROt+r1qu/aoWcVi2y
Dh8HnnVIQbRBphFlFrKPRLEnGL+l8ZIwukQ/FwX1GNYF27bpemzchRaOIDDvQXUvy8KrZqEa2pK9
AO5s2e8AjxX7RmNgpqQDdXYTibEAQ+SbzHur2CKDIMeGLn50yzjo94WTpAcZNPXKxgfx3KMUblVk
3fhcNN0nO212BFmxgFcQoIVIcmuLjwOfxRuqhQwTe1onBQ6Smso79Di1RiawmnpUSXAGpEyxCe0M
yd5qB2e0km3pYROwwLv5QHpdutgFB8JRkpaokEJDPWqayCtOKLLDEVAoSyySIM4GQ6SvcupOv7rL
GAVzB6Sx393JHHGLbewaULCs7Lurh59SRa7VzU0LyCt8k469vTOQs43MLy1VuEbYh9HnALZZBdhX
bnwK0o/jCzdxPzSXyJFFuo1yAV6eSQCy3rRRTxZG/eMAFoKfeW/xbQ5A4BM14JRATh+AE4OpECe8
CWO8lgwjPPW2jS75zF3Skox0xSMSVZydgXN7ZGimQJxAYl14ol6Zj0gs0ULweFF3SBIEFhXmTWA2
JtXdiDnMXQTycZ0eN7GEWS5APQG04ablw7FTv9bgkIg3TaqhPl2JNQo8saWHHko78TP+u+5O1Avg
FVjNP+RKI+1Jw0MKEIp107TDLuARiJVUDYzJw2SauyS7OQdEsiX0LYnUcFVdQz1RpezM7Z/zqMLE
yrEB28mgD/ZTUK5q5I48SSWkoslXSYvpMgNdx1paWbqxxs66jkabHRNkAFVuZ+PQKwDOy4wi4CKz
bX2HjdaZA+oFK4GNbwWLdoeDJkRqn4Pu70J21Slpoi0QU7K9Gbb/JEUlr6HQ5JV61PB4KtdTj/xq
ydirYXjrBQ3/q+0x68cWEEoinCjbcRCUfCwTka6k7Q4/zKDbpbmLRY5V4fMHFRmOuwAZWOLpqsIQ
tbjo2ar5/+sK9ZShIN3cTrH9tIwn/RKdev9BR3eRxCz3LVciHbQpxJkaPGfi3HkMrDxqWnhnWETq
AW8ya3zqtkbF9sCJV/8Tr6HuXUi+M2sa8iyQoMM3s8Hrho2hg+UqLWp5LiMQ3Pu56vb4LwcBD156
RoRab9KRD/VGbMueA4fJM/VIh22VaCuBEOLPY//oOA+ZxA8kCWe7JQD1HB0p2l6Q6Fuvy3BHnted
B9HLM7YQcfLMge9OBpdx3CqZDVmhS06sC7xjUTn+3WDyux+HBLMMR7bNsHLUpeYwN07T2D8bRZwc
ULccXOn4zii8ctsDWGAlG6xvfbLIiY8XF79dg2P2u17vMtCyyvAL5+GLN2CrPzKi8AsOa32nc4rn
xouAyT/U50EhnQaaDmD13jsFxogJTyJPg2tIld8nT53RvvbudMjEkii/t5BCXgXZ1k4Z90GEOO1Q
+6d/oGYUot7laROtyixgs26IquoKAqx1R25DoQM+Suqfu0gCuvFtqHRTZ91iEbDpNCDNaE3J143A
+6tTjUQF8NxzqgKsYqR8zyyxufov72X0e+NoiNYbHd4K5eQvzv8hPjlTgOU2370F4Bp96lS2a+qJ
/hHpKWGNL4SappcRknmai8vbV1XhZfXBynUA5L/p7DCutpPERJ9GkUHP9WDlYUriT6wGinUQbPB7
CwS6HKxJV54DmY2UbYqJ3WCCyOdIymCckEwYJNrsrstKOlu88vFSf2toYK0GBiwsd5ru/AWQsWzd
c+TQxH1gXoRqqm7SUDKgukNdnzFFcQ8kLQ1+0a39hFUb9lS0M6pLWrXq6wqG9Z9qSKSGxAIMOCBg
wh9qI7GD1ZhvcWbvepU3pascKerhUTHnHqZL+rphYAK/M5AzK6oXTFP4Q5OBX6+2sukUppI9dDnY
AM1wzP7KigmI713xvcYRySaIavBCep+n0AL2wIhqDZQerFhfJh8CKxk/mC0fH0xWVd86nCuv+tHI
H7ssCvdx14PFwPXiB6BAFuscyfRi+hpUTX00JHgIK93ckcQ1BqCY3OpAA626pHxfdsnLVV7k6mH+
i3PSN5mGBsgsn80kxq3ZrVyZ/Syb1ntkfer3do0f5b7BHhNS0fS966ICpRL4ZqNC945t3XjHvjRC
e0VdangUFQFOdGGfu6QN8AsPJCrNzA9l2s7uNyODSBs3MegGfd3VkVpToeDkRI2rNhqox1DPhH33
FKgMhUg+kY62IRYX0oU5MlLxFFs3FDy9rDFL1y1Q1xC0JrH2EFkPNUM6vJpnAp88AzSKgt8CHJS1
dYjPZwkhrba1j4s826dxHZQa6hf9NqyLfRXF5rNtAgYp6YS7bwNpPltGEfhDg/IZvPZxJuUdQYT3
2gst0G4hYQrKmy7ZyZ16FhC5ch85TXwenkuk6zglsOwcdSww0SEfdS0lUw8E3jgPLNV54Nz9s50s
SwMMB4wk+SYyyRSOek0CYM0Q0DV/9jMbFyvK+zu4D0l3fHOHN/abG7m7ehKIHlAHIX+SnUifzK7C
/ikgT4CvolK1tAR7CjgCZgzrnAl1RGuytqBr2NrAUNjqY29jhD0W+skQX+KwM45hADzBTZGlv7pS
4T+SjMoozEduugDT+MHbyt2QT6bGSPIhmcJRL4Vf0YgSyceO91R74edGetMPTbAA+AVIaNC7Wlwd
HEWupNdOP1o7fohdVETXnhH7mGk9ABgEiXsEVEIcMDqhlWQ2tobsZADBiIIwIXNgGSNKv7Im2GFv
/UPhxu6JGuRqvPZInFAIBbzqCFUY7atevvVI90exAoHGDmkFn5eQIO5tcdj1FuCPY/USuX1jI3TQ
i/66n3ayMHi5UxocBCriEkfdL7Pt6Hjnd3dNEue7IUe6VxyJfF4ikX65Ook3t0COFMZqgK9l2gAX
AKycswWqzLntnehLlpTHehDyZ9L1YpXngXwAkOp0Hg2UYkfm2P0U6aeaVeKHMNtjozXGRZfIrrFT
ZHy21TN26M1nnfu9g62TDJnRE8hlbshkbrpkQnHVKU1yF5DIcFyalvhoFlmMikhkKlaL6iZU4ICs
IK5B0YskPLDMxC326urktUe6RaTenV9ujxGKU96GGGBHRJL0W5wlhEWWSFnI/J4P6WhI7UnxGmcZ
slxGS6ZhjSwYgQQo1FRNOiqo5l6Pqiu9C/8Rel7uFxX1OJIhdgBO9Ee9sb5oRfQDNSfBAy+T6DmZ
DFSgDuYXQFfrW9cz10J34tcFup2VqPfA5gJaRm2uFlfNiJko4KrDlaOWaE2vo0CEumSmHjUDoJAL
/zYKqWnVztw+C7ezR5Dlzn4KUIyl4t0FIW/SzYEWH139/BYB2H4Z0+WRozgalWD4E4fEGdblpJUH
O9XML7Yb7wERYAqjeWiqGmWUqtd1mr2xU+BGcGT72D5ZHLfGCy/mitDgqY81QCN6RbcJYjNClqsZ
2Sd3SNANO9s6FX3ZAJqHushzXVsNMI2ByWudyBNfW93geAAy+SyWudej1jR3A+SulnE9jyO/oEVs
6mVao62jmA1rbqF8Vav0aUNgAA3mnj4yktrLiCKSL2ATJcgAzXFRfQSoRADv4qRu8JDeGjWBB3wn
LDVjtXRdmkVnNilOsEh2XdYdchQtkF9gDeLsqSYYfkayQLXwhFLQZooeRGxpoIKKo3Jbah2KnZlk
F3wVWYUJWslX2E9o17OTA6BOv+1YgPxhOCElg10KN+J74EAEF+lt+0aKZ1OBrRn6q6DA1CCUIEN5
NhTQ2i/BfLX8NmaKvepRc8KNU5XWNXUD81phyruqa5zhAKTLui6GNHRLAFyhSl/pQUynGT65FGrE
OAoXBZwIQDrqOXIoz4DzX5PUJMCHVPBsvF4Zg/FiST1CTjRAopZmFHGNQlaldNgLlo7hcRaUrx4N
1atxUVKUINaQc0dKEADdBpzHOG+XIvdcD7FtXUsXf86AErKxY1ujaNxPcSVRoWIbwFQDPOb81Qgz
rHYjzvh9pBjj81ffRJbZ5rDWA1tfazGg28DaniL7U30/PADfiDm5wUbyGPxNpJy7fVd+jJFatZ9F
XiJnpJmcFP8kMjuFya8mHkOUeJHMo+zVkqZWdgIFKHA7rLidrcu4pmKOu6IhOKFELTC50+iUopFr
ZX5n/dSdkT7crDQ1naVsQEr/o0TARTQ5v1aiaQ83qYPkwmMRn5sar8S2xhqFRixN4gTB1gCGGADG
c+Ny71NaEZB1nFSA7wbm5ZoUwQSf/BmJ4AAFbVZl1+cPSzp2Z9Qr5MzlD1LRMJP+HdXbwFZ5kavy
oljOlI9bvQSQqqN7ONdXxdLAV8tOxVTi46YuNWQhHyTynoMQqz9SeY5uH6wBBaxBiBI9UK+f8EVq
T3piuVt7ROmrBcjSpxAH7NchtDeVnBR83CYucgcM3YMjNpZVrkKMvGh93T5MoegerMJAT/8nQV7R
dfZi8T4B0CLowwYDZ6qeXj/0K6SfgrrTZNlGaCU7BWbIAOFoTnPvTreIi18b6N4ax6W6T7rFQM6o
8ncP+oh8fs2oPwwCiFPukwvUpg+koKbtbXPVodIDiIZ1PRuw+ktAyuud7nyLDqVPFo+0fQd4Nu5L
3Q7WSYyiCHWWQIcKWMi5F+otBxRhbmFd2Ls4IlHWGWybziH0eHAPauziXKFa5sDjwmk83HaQXHCM
Uq3odKLC/xBYtd3msUHKyQXEDkiBB1HOdzLgSBRVSGEmFWQiB7gYyHWcj5Lj9Bmr01Uy8Z9Np3ln
SlAD+WS8CZ1ymPPVOmT0HUVjjD5ZaWTW/CRhAKguENVM6bdqcmQpCBvqLQ3NVRaRXII8iVEJ9vsQ
mtksuv/u8x+uuoQFOL27MpnNURohv0tWgmyM1h6ugqIvUH8y7jtaulCXtNTkaplSmG3gbEieR9nM
ctaSZ6j4SAYn26TO9BHwstXOMzmmjPTMeerJnWUNjIqV7wKLpEK5supPnjZtIzP9Tq6z7r2n3KF4
cxSy00OsLsfV5Wj0rQ8pRi/IVoaJ/Z3esL0jzgU4ciK6xJ5llOPwI86gsIQme63sAApzjwno8yKo
yWMZu57GKjihdCg4ueaHPrGT0/CmSQIQKFPzv+uQBZUmfXJyefPSBQHf5J6F21AN9UJN8mNviwBp
/Oj9B93iQr0oykHy46WfUPz9E+frmBZ0XOy6VE6H1orFI4jf8HXpbfx3pX1xGtb/zLAglPFjB7iz
S2gG+QrptnwtkWZ3IV0CqFLgUyozNQPmHEIPkj25YAIGeMzZ6pz7ltdnEkDULNq1oSUJyJ2r+qDb
8dkCKFTllD6yL4orsKQKwPdnxZVE3XIEDiGNZ5Li2htXwvNi20IhfPsUR2FyCTIjnhuhRLfQcjAH
meOWDFqd4TYXR/IRkbEV2YCNr9/Hkki+aYvDRj62K/Jf3AyUeB/L3PsaowQMLLB29ncLBEwtcP5u
kxHVOkZafvTqNtkzvO32oVaWj0kRYcWRVeQ6ImEj1ZCkFYHPe/RRkjRcqDG46DcuABVXYVEPF0wb
gGtFXTJbymwrc6TMgswZZZ65PO83VTXg7F1Fy0vUF/U9ktMLV/QmcidAE1LZGqBHCpQGaBaoWXw9
xe9RYLEV8qndq5FoYP1oStRv5yOSVwblKGzlaNVpsc8CDUUEduO9epqgTHVbia0OGkhXyHECvZ5l
1Jmexjz29n2bbcAfHz5Q06mzUyQEhKCICbIj6YLxlxV5ecm6QabPetGRSw3IA7Arse9uaoQPmjeE
lk8GI/0HNfrmBSOdrRitAnN6jn8/1YR9lp4SyW7FxfqeC45CTtbYpDhcDU3w1LT1FbUGoJtEcd3c
aHrTYe6KMhPSkXXxcwucGzE8H4Cbwwjsm74OIz/AOnzBWyfYLwOWIKaHvVsR4K5/vyDFiPsTA+LA
5e5yACeV58xCwfnb1UCbGyFHuTI2OM6qTpFs/xpsWX4MkRr0Uc9CcAkWk70hXSKS8mOjsccEgL9n
Unl9mV155B3If3aIub5FKWMCWplfgRwOhgItHpMjuei5bB696YKZQzThM399vas3/c1Lnt7M8zv+
5qVe69mPMcSPKmcj01YGCkzWokCSrxlYJubCSAc+RIY0gaQB2fTwBA+tfSAJdZrg3+3yyDqNfYAu
EFfEHhgmD45VITm/LYAUDORisVs2+KtYpX+lpmsjSyp8pP1+y9DliPcApvad8p7lNx+b0rjIE8lN
QF1a4s6eCYsdiqbpoO/YLQcJS0hefZVjF5V/lczM/9Z5e8YBXL+39F6g8sUVD9RzGdDa7Zbn6zsD
c5HtloT866JHmQMKwZFXJfFje3Lr3D5RjxoWBRZ2ASZ2Mi+L4o+eo3Jf/EikEBxcWaMOWIr/fSj5
kosxpAn22dQtMfDy+jHyMDZkvrEs8UETh4X7cvPkmXQK1Rr1eCj+x30twW+uQMq72yYzt+tpKwzr
xzLs5sqL8i40iYXtoSxWgkZCwz8UeCt++1Qo/N0wileSd5VIYMbY4fG9YctfePM3UJciOMjQ5Q4y
je/8FvHmjpa/gQLgflP8CIHqhMQl6B/v4+ZDt20Gsnmgssxf2fxJ3V1guYm72CY4dPZlmM5P2M2n
TH7LsCXe8unRsxme3/N8775JN38GFE09lwPKXefn8s8fzt1NzKE7wIWEXv36XNItLDd2E4ssGarb
w06hCqVBcXGiorwA0SsefDPPJX4JKsA8d06PU9s3u8Ot9DTwZK3nWYJCOWUoM2vAi0ORwXVD4m5I
eTMwBBTDwdX46WbMEnEOwUCAh7OmeEd3cRM29hwkwRvVV9JRYwKNNtllifXEOoAGzCJZKsABbcGR
hW2Sbkyca2eBHyPzxJGsS+hFxPoM+3emCPyyd0PnKmLUwoC29TRfif7IZRw2dMEHYwEk++bPI3Md
xtq5ECsadvN3zp9nZtSvnyfZeyCOJDvBZXqKnPT2o1xujHod8KP8tML6418hPQY8oaBC9lKM6hDm
sC1VlzRAvy196s7VJcTnrFNLlSakJTs19Wi8tMEktuFM/zygTMWzu/yURr6XIY2amgo0sbyKc6wx
f6mmMXnoLAAeo4jw1QsoPp/AxTOeyIv0Rlf+QP60fSyVF6nsEjXh0sCXsgQTEoUlAJWtDjyRwFQM
JVIaPWGyPQ3BT8qFJWNwkF2Ds20XR6+HxBgftGzsL7OuUGjtJIfxOB1AkXBeVLNewgJgnyA8TmZ0
vNFRl5rUBAqqjb0QgKy8hiM9heJ1uq77jB1uPl0svk/zh8vLrNyAmqJeOwbw64rR+4KqpngvZSF2
cenwb674aMdB9qNNcWoW2s1waL1JopSmPFdTk//Iuyxcd6Uhz8BTlI9gakPBjzKAss9n2CH5iE2Y
8skojkabJJ9cYcWfmIty3THDY8CUbgIO4rYa9WEzWwPAFkXC+TtX5dkRluzJgAoJKwL9tu9iJrVN
BHDBSalNcgKHawZ8mLS8TEgVQnGg8l4abB3/xOym2WHfLKnXN7H0oXTXUQh4INdiHtKNkF2CNJaD
Y+FJslSDUjuuzgpUS1pqZnm2tY6Zn/SQe1t7CFCTneYn8iE99f6o62S1yQrJzoMrWmzwovSh9JwH
bEXWrq9jNwRFsCVoDdrhl7Ix62Q16YGxBTjBkG7A/LjBkiJDuoMaAxoNoHi5w8cYbAzY9vw+NSOQ
C9KiOeg4RP2S6dWG80p8BoHkShtFiwW+2qYCbcEEouBSbuoCNOoBXoflgSwBIPJK1GLB3oUM/haw
S/0i0oG1ZDZSW+VxOmGFrbou4KLW2NFP1jVwOK9W6Pi6DmwLv1MIRgB14KuJg3SToPkJpB/7uu21
NZzZY9FrocVXXoxJMQ21+uAjknewqm0MttLAl/HVzvsfTO/0l6LMkNNqIDvYnlBtaVbpT4bjauzM
FdmzrmfOOlWonThWon1uIPDEF0Bv+UA3iLydN+ooOJqsChslAZINhelYuyGesNFcpwcDoJyH94F9
UDHtbOygRUqaAv4pB97ucsf8hC0q81ioPG2HmcjOXmTqUWOR5d5+I9sqyOJP4RaRelMJSFsfiHH5
CuDpDOw6yBmflXOgu0EkktMSaHa/l3H4PezB07upPCZKdapfIE0WTRKUr707nY4Jy5ax7Afp8S/b
rOWU9SskcgArU0FJUDMBLHcF/EGxuTN4dgDc7sx6moCkJ5H+4EaxtwOoJgOCWO5tB9syDno7uoAM
nCKf2FHAJht/HDx3plEhVcuyXTnYwYcw0fVPpt0gM9GtplNaCnZ+zdwYmRUfAXsIFAtUu9K+IADN
n1KZRNfabPNPepvINdAMalCIoAA2x4biAW/XcAX0gPxTDdL2xyHq5uGudPTHogNBBVAKR5B9opi7
V3XghaoDJzEC0WlXSqBOKyNYW7EVwY0sPBia95V0tjJQj5oqnRwfmx9yizTyCqSmJ/wvSgCAgqVy
iOIDSUBjw+tvaFDYVgDdP1jdd1uVj0fKlLkbTzrRPHCGMFqsFO1+8BxdDaQr3pgbdSuZ0banYO1I
qzvV3MXp5jSK71OtrSJAav5VNSPeULKxHxYP1EtGvqF1JajC8/Is8XG3PhJdyrOe1Thu9SZrTSLq
zYszS6O0RVqAcpr7Cu5jh1yyzzf2Dke8fhqycA8mToXkNhZHJEIir1j3un0IBA+Q/xjysbeAgusn
ISKaBWo6xwBvEMCQrhiKxM6ka5WBxNqdsMVNMllmnzJ9DvUGqOPKb3Yhw50fiaWH/GugpbwXHa/V
nwnPi50HLCjpGxwJAoHEzy9HUZG25WajnfEm1VCpp6goG2DKpw5A6K527VabGBCofjRqjbyaoOjd
MiuKXuUcL+l9J+IPIZlHHHwfXWmsOX6B66cvorA1QO7YyOxWXyBqdH49PfQkzPL8rd/2y7ZO1tYg
E9DjYNi/HejJIBvFvfEiC40vUd06P57LU3c37vaat32j7V+vTwP+ff1b57lP14haLFVzdd27e5t9
6F6XWwB+fLYBauKIX9SGXx1P8KsJIMXWBTKDEkhNTeZiup23oZxdwxF5ez4w8oY9ysBe7A7FryDJ
MV+DGC72Ba0MxbsqSqtrcC5jD98pWFPXFLBVV6QeMEOHoxeDJEiNn0PRuN5qHg3ADRxJGh3UaJgF
ZpojS2vQNKtXMjVJOBWnTDV6Zuq7XhaXRb+43QyjEYuFeqjDfo23GMjvvwbt4ixHBgrqBRwX+Rc+
B6HS3mLJY1BO7cVTDRj/kCdc9qK5JEBogYaj0hv8aZgseziilihvZh+CYdT2swieV7ZnY8h2ocLh
9htgeflmx7PN0IoUWUUqf6EAXmyznbshPptZa6HkC0inhbGK8xDJYUPY2KebLvlPFMVjZrZBNmjv
h7EH1zmUCj1fZVJD5xugKK6uiV1R6p/fdby9MxUjVKh65InS5+LQZO325o4pIF1gVhp9/qxlU72t
hVsd29+byIjrG13RJQEytRSiy296GkU6BwSx84A7F4BcNSlADn+7xo2SBt6NuROXqwRtX78GW646
K+/GLOK75veuulxmudslzKL7D5/Xe6EW3R8/q8VludqiS0WJquzWQIJvOIK7g5nPzB7aj0qiVLBh
4rPEqLr3l0Q5Y282LN6+pi0296Kuwo4VGrsy2vIh1Bx7FbUGMKvAuwK8bTSLD4lhMoB4p8TUO+TR
cHDzv4iyw7Ss4Ui9mNg+ghCUHiSHAj1BSuqSksyLeBeCxEU303+Q913Y92J1eCu/so3ch1hk6lHz
Xtj/cBUa66hPKm2w2vhjPDIsHw64drAriurQdafIfmUW1ifH/R/Ovqs5blzr9hexijm8kp1brWDZ
cnhh2eMZ5gAGMPz6b2FTFmgeee459wUF7AQ0W2KTwN5rsYNqANxTUaem9rETjpbUYHIe8TwlLCPw
lOQHtQZuIwNoKsn0um6u5WD0yXkUgRbPSZ0SDyRvcMKvP0INEUhXeY4CuWUCUjVgR0eSkTKpZyAs
BXkb4wgubBxHCyZ8r5fWmSDIPJ6B7YaUuQaYZdKtDKibCk0yM96fpJFT6UN/8jLg9NdegzRNERXH
iq8xVlOtwukhcF8CabXMT/FLWgR16zzGMrerGsJONfdkQBGpWU0jo5JmWe9GuApPXbn8ZfpVONKv
FiXnXBayXECSLp9CA5+K47nTmdB4Bx1YlTikBKZvZxfoSlBfq/R+hFqPKgoF6L7McZQL9RY7Gi9d
8l4C/a+mrav8mFsk19O0Ey2Guu9HlrDDi+n2I8jFk8aaGE5gxecYxRzkvXVZXQBSySn+f8zf5lqF
XXX/OAPN9S+XWH4wuSpx7eT38/63Iv1W38/KVEajnj631jFTMhSnoC7BYNgO5GHJn5kT4uAHJHHY
F1L5M07U++eMg25iLrxHwDDx53YCibmpsXuwhqNEJQXJY2SoOHse5nVPqdy1rGLYtnE1zXtFoV5h
T1PXI2zqBhXHOyRYAvigjsBISyrCpu4Bf3Zt1RAguiRc9FJFwiqcrAMQwD7QPVDNS9xKRKq6uScm
FyJwATE3pFPV4x9aSklFXiRbXGk8kz3pqaE7NfUKU0WtJNmTJQl50x31FvfMP5eCUJ0HNbL2I4xR
yN/x6DSJ8lZpsY2ycesyVAmNURL9R+XJJo7b3bCPNFzzxphUPEqm8R2eIw07qQFDlONldNBMtA31
Sawzq7rD0WXu887OD5owJZk6j8890BjOGZ7qHjwLR/mFCYBAJOmabBgsH2kdOMifFhEZNUKpvFou
RnqhfbZS1OKWpeK04KIEbL/GZi3QKlBJ/KgzkLq1Wn9XiS04tbKMA2j1vtCoECLqyeY9GZA+AGfo
OtNiTMMqxjl7lIAAeat4C0qKxfhfZSxRfZfP+UWugnqbaf9d9vbJ3lvOeyuhcPRpkwwwCC1TLji+
dA5m6mY+oMudbucqfXGjJnWB1VP2fYyUDxzjGJWHsl2kQKMlPXBvAMZgcmx3atiBXOs7C6hCnfrV
QRrAuZ2w5QECuzkIbTP/0VQKyMlz5yeIy0o/DlEUYtgOEIFt8P8C6sF6AAEu3iY1JXuqcNLwYTI7
AI/Z8b0SDcOHsJixuzJ6f5GOmgRQrYENtLgj4Fxi5EoJeCZtDh/jGA6J3qAu1EACJQ0pCA1JQTIy
nhlQ9Fy820ZKo/81tfX0opgdi33NADlREZ4tnIgDPwvITUBDmJEdhMJe1BWKbo5HhrtOV87TWCRn
Enmh+cvQsaz61VDYUBzplttTD2omEWGQwZtfhot6G3JZxtuqSL3IShFotUpSvS1tO81qaX0RX+TS
VhGpS81gF+3dovl1PWhEURcL+gQ0Xha++RyKrufH0kNtldKD0RvotICKmsz4QoTdSanE91M73sV4
BgQbbNhWuyRsLXCEwpg8qEfGLqqAdxoyH31QHnenLEsQGI8n8qdM/mjJX8w/yqQv8qjONQitz0Ot
x9ijREM9XWmRUsRAN1vzNkYh51AO/mLjuEC9b3XrU2bV6Wkloy6ZWyBPASBFghIWJEfEZQ0Pki1d
MgyRfZDm0ywKC+PbdhYat93XLEqju5UrdcnDaUB3ERo7GvS0KOouS407L78OIw8Abv/75BTBbTKk
0oLUhly2IWjszM184lr9tJhQmOX6UDdu7P44mPoP0Nj3rTj4er1yXRv9U9WAz0keu6o3jiiNj+6a
HCkwcdtrexztxS1ALyCckR7z2qWxOWmwJHPRVBZS/JmGrKffxJvhKsjceinAl4BO8l6492SrWGKB
YCEA9Z6Ye6V4Ww/JULGanLxU/Yx0HkAJj4CjtY0euGBIBHy2dGSuhUb6RCKyAITntCMlySIk3uNQ
MH0i0SaGkav9Hb4vVE38VqLdVcl9wvG/tJG/V6rtRTaKvzcV2h4wfV4rwmUILXM+tJGRHUNx9OVS
mvZb44kE2Fgcdyko0gABqzf6ZCcVNNzIXEqT3djQ0HQAaICSdRCTIqh0k1FIQbZ/lHliLblYC3O8
1J+tSQVRKqjGVtxiXp+jtIAQ8CQ23qLn4H7Yj/2AbfLRyk+DPY0o/e+7x65Ju0dQdnaPVdHuNHsO
byQnEU5SJ1CwA02SzEhR92p0S00D+VTwlPJRw7mNk8zeSSpGHc8nXs1Hn8KFIyASfCPtdoqHHJWo
rAAbb1XORfMUG4ytum4G73fJSsVjnhl42uhcvAHJlqAeI+IHFRxFdqmHZxB3udVO0j10hI0uQNNn
Rz0ULA/PpBwqc0zvhQw/fOHZJuD0jRvYyKceOLl4DMSZ/anuUY9bOqVyR82gjsqdkqQe911Pj3Z6
4YYgsYfwXZvYZcNeMBn4G5slmKYjTmmVqKNv4p9yglUsMvGmCZhwJfYWxEI2oQDVjihp3RhXVOLj
yeO3tcoh9ZBZ1x9YH0YLdpSr4oWin1T84G8Apcx3MKgWGeFU2UK9sVmpCZNqo97KKM7GZjWUahQY
67s5BF/jBuqKFrGR0XDKnCioQUiEor4iRW6GkuFeQDcIbMK94kYQjgMNmxrYQeBq+IUoIW06ATDx
qjbYDggwzkmGWYWVQhk2oVkpxEZNwyXsRu3QXUsugHpI6PVB59Ve6DbdKt2Ze7pzkvfr5fdFjslO
3tN5O+LxAe8rUr76BSHhakxhVMDEB/iRc1EVlLz+QK1sVl0ZUyysdbBtRiLUKeAJXGp5keAcU00z
gETjNTnqAR3ZN651Wt6rK9ZenRY13TRc3qvj8n4e++Ze05GBvPBNVunAj6qAlVKarrszGzVwx1/4
UiQnkCjTAoVkVpfxghnVONzSfDJEfb22m/HrspPWGmDSrwl+1VQ3RXV1HYGRaIiMo20UffFXmI31
Ge/uCzdTw36YGnK7M4vVxQHEAy0KDQB0lNnD6AV5paNQowCbUCvALAqAgt4BV2+FYkjAg8t4HhUw
yEcFOAOKaK+0qnGjxnvr0RC3/n0aWfl1I18c+vi+KIfpNEco5DQ17dQ4bolCsrm8q996JEMZtoIn
DyHEeXZ6GELsypJNP4XJzjI0Leh08BoZTbDiUpdM69TLw9wKgOSb7nDO+yPRB/0AVoJ5x0axRy0S
g6lJGgaeMl3kCOe95bFFBSIWPHHgZyVopiK9kGWLvcMgjOcJZ8E56KErHl5BHvbakzL8jll7HYQu
+CEDwq/F23zviJoEgMGV970oUaCeGZsofRdaGlrCZLHjUxEUQN8G4ntb7ifwkARhzUDZDvL2CcVN
SFunMc7av4ZNU5/oCkv5XLl4w8sTs872pt09s0G9Ymsx/oGE3Ap7pJN2DxZp58ZTFf87mhv/MF3n
yI06BTFDp58tl7tAUlF+trqdHUF06N6RSM+K116oWu4dDW1nAk78OJk+mZAxt/jIfVALoVbNSflu
TAC7b2rYq6CGi+Fo9Sh8LYyJYX+31veLUGiiyAVpbMv1V/O6AR6IU3XnahRVfbExfWEuvoqmMKMr
Ei7GL6C05zFywnLP864lwEQDEqdasbFSTK49KspQIU0aPAtmM0a7EMAFt9myhxsDtjF2qiKwkgto
PLysDvcAJlViB5sh5Wh1J92d/8YbbnQD82B0o142gVauGKJ2Z0w5tpaFlmTUKwacEC4IzqnrND7O
utPBLxxkXJQjTtsAz7+MSMR0G9pRweZa5ZjfHaqNTnDaumMdmIKpdHp2w/w+6r8bU5Q88MkGhp6J
F+1qHgAoSMJSx/loXPSo+NfiBxJRj5opi4C46eE/a9+atnbPixAbKVXFi31pJUCaV5Bb4o+mDfg9
kLa5eBLeG7HjBjLvKfE6lGBqKM5Sy9i+dABSJNIWt01U0FaBCQT8bchnGgUzE7EpUZOwXNxRKxP4
gOBjooZMiMxJDqnXg9b3qIfOJxmEzPJCyc61nn5zS/Cz9XWWXQtuFzd1jmvQQcfly6gPP7UcVeR4
CvsZi5QqapQEPcMCFWONkkIwoPxSTKJ6X9Gd8jbimQRkvvzCtP5sCOQSENtbeOgrXnsk6yY7PYcu
BxwmlNQUCvLpAI/xy3jjuxmSHXJpkbbZqShsbuLyQDcFpayVg5LOnS/vFuZUIW9Eapax1LN8UA6A
0MUTh13Wxm4TiG4sIKryLiC8PeacAxZWNIWVG3cst4y7aGg+oH4ehIi/y8lCyoa4CK928dCFSOL0
Sf5etMbMoqNiV3/PT5mNKfIUBxQHoDnjdsDsydcm/ACB5g/3jip2QcwWV+EBm4eJn+kvFhAuTrat
zXnQA4MWJSMOqoY+WBbySrI5tLH31R2YSEVl1TDelp4YGgIoBwXf1kVYWGJESpJTj2RIbwU4DSwm
At8hRZbPu1itleFTqhstYHnM5o4aF4WrQDRHowNID1wSuEVJLSmkHfU0j32K50YFfDWCSC+yZY2L
nSUZVIaS1lkKbkRsdmCvioRyks3QGcf1ijZ20pimk/HpM7xnXM5Nu3xq6SvXTzJqNnbSmHpRsV/S
mFDiFANs5IYq/g6MwvoL/l/rE4kAT4D8CcqkEBY0NG2bBRZoxnaeyLMgO2rkEAnYyj7XReHxWwDq
SWMF5VpnUO1e5TzUo8mkrTY+dIk23W3WIK3EerGtDNY6sUC5BBmiBHXzst5GS/5yQTWXgkoVT1C4
p2tphUS73E7nU66mTyRbKciQtIOaI0VP/BZkwi/Scbi76zpQtr/5LWpyaWIeLROQSaTGT1l5qkbU
yQ8lkHfEATqL5+q1mzI70QOSvt9d2a66W4etKszZdHD15mOoeXhfYUj93XFgEfnLuClQgAUMo+aQ
qPhT9htQcAQ48Mr3ZVGzixtOn4A58VecjNUZT33qAx+r1wYJ+7smVtgtiVDk7k9mXt0qo8Hv829m
ZQYGHJ4bP6WnUnD3xD2gYGjIWwLX+Ry3lXdopwF1o5w/czCpnbCcnqFySzm4MUoaLOKjUYC8uDBY
UA+ovfUrSY1bmb2G4+g8PWGT8EQsF4uMqC+AAZeC6k+4kycJl17EGzOgrjJlg3YiVTnXrRlIK6Rs
ZviqDcdfgpK9TXNS1wmbTjtRd1nUqvtuQH2eQBDklOAatNNDXLmJt98GXa1/tbRFSv72jGrt4Wm5
NiSRK155rKKTXlouH3P1CaSK6VhR3kU/yCVucI80PBPPgvF0p+AheOnpYriRJTl2d5CkUgVSMdfN
2o0CkMxhhnpGkuLxv7Alrz5M7sTaTjS1XIkMuZLhbyIwBwOcb3+aXxqrCTawElt9kisJnagCv/E7
HzlKQMI0DD0Ay/9wKeSMEWpSkNw+pfvNGt/zBWmOcyg662+aVV7eWMn6u7qz5ge7MgBlo3nNd2SX
/wP+p+xDO9jGFTgr/c7MePM9ix0Q7GrZZ8OLG4DLg6wDMFPuV69+6b2sPZSp2u8ydRzuTDvDQ53o
yWZULN9hMU623uRN6bxadG89ksU50wI+pekSjrTSmAJIGfDx8kveFnuSk5kMJ2XSC7w/CSC00ukg
Y0oPkgH5DnkusQMSiyacfpKvbP44x5AnR7VzjPMmHLm6NQjCfOoyF9TQtmN34ND8w+VazZFH/TVy
v5PpSiw8aUiKOi0RPU1wCmhWubZcDNL8cQo7icNjiINfaUa9P84RRu6t6Pl8khcfSUajj8dvY+da
bn2hptWSOvepa7Rj9dqNxhIcXGmf4/b/ZmoCJX0OaDwrNUfa+H+vkqGW0ORKQs9JEXWrl2OH9Pnb
Urg+KdWJ/Lnjxqg/EasgfTiIVVN3pRpEqlvZJi3HPgE+0OpjmmX5EXQpwNh9i0G9uHDTE6CN1KuZ
aiILNy+9+7bhNjgIG+1AQ2pq8Fnel0hnOKVamS52wDQAguwQjgGgfVzkm8M3q13vfvHwhjnA4zNq
YYQvBSAFCF71c5/xj3nJcN5BMjIpdB0vAVp67aIIayGZPYPRliktbkBygb2FfLBi4GcyoQA6abus
fZktsOE2cfspdqL0Tg3xwroDjVzy2kVJU3Q0k/5rXJVt6y9tp3q1drYakVzqAPQH1hOySO6a1urH
AwXCbhROXqJOQfk+zuUisKHihtL/qIbUPHgCQAv/EKBIEj3ZSFnYpRW2DOw0PdTIp/alDYVySf1e
HFKreOOwxK4lWcTi/rrbRKBlkSx02xuyLtiDHTXai+H5mVFWL51teU+hXl96fVBftNLmtzEEN8Hs
eOrL1KQGjjFHFwQSGI52BLCobASWDlAgNGbFgOhxGGrPkYxdG/h1oxE16ahVD6o9PIFgqQHkIKxy
ISJ5DzJ4ACsozWnj0PBcEDBjGqnISpBKpbmB/GJTcG+JUNRQKBSdtvvZM2zAPkBBMurZnuIdHGt6
XaJUpB1YduLQ+2fj0Dq2cXF7416ukywszqKbk6c7GYLk1CS5H5fAZyAfKX7ngpDSAOkoXZBISXHx
6KNtLkYIDLRA1w2XdbtKzTl2ePA8r3fmHjBFY70v4iIJnBHJFJ0JqlCUm6PkXZ/ZvaqWGNZtWD2O
CgNntQqSQBpmfV0/lkAPv9hK8x1Mlim+fCFLuPO9rPrwvMjccUJ9PnIRfJ1ikY3GjXvgyE/Xxaac
QLwca3UcLDY0QZ5Hhy7E92xN07FPRjAtiZq0qjCag6KhVmkSWzIkI63Hq/04p6jSFGYb2+5NRgph
O80Wv1EMcpdx61kFwuRbTGlHrpo6NAeWN0NAFnIRIiZgZXdlZOZf07qufS0usy+lyzygkiX2py5u
8NCU8vk5TOO/wXR+cZKmuhuZ94G5hnUsiyHufDNPE+x5CA01y7i3NQs8ESBIXQm3RkuAFAfpFQga
l+jSBrgQv4UkDQecftDYpRbQsAXuJQPzaQ8wKgCUW/rAD4QuTUDSTR3yI2uUL1IUuoWGAp1ZxTb7
hLM8HZWfZEIOpCATGyTX1Y66ZKK47hcyAXnK3pwT9zSCcQPnkWXnXBLkdF00VEM0SEMiiaPglhhs
u2S3CIUbdigdUEWmhhm83135W+4SfZk1AoTaMbWKe0MgTLUCOGqoGkPwoP3eRbnoAAbPd4wqguGs
6hIZvxsnh+CoyJUno64F1CUraigeyZYglhfuq9H6HvIk+0ANH0D/1o/jHY1mFMY/KCALpFFkj/qD
yZWLy50Xwurq8DsNhKER50aj5X6wbO8Ft2Hlotb4rQ3VJpz9FLfJQJ2jai8ZGHq8Kc1+EnoD6tjn
L4uh6xxytYmWXUN9yJzjPOEXhTYMJ4H5mc0tiLU9Bbf+ORyrA2l0cA8r0cwfQJTWBkkTd58U7lqo
fcLWXDRZ3G9yPn1TW0P3FaVIHvRO0x+kAhVIwMNrXVBH1mZ2NtouDjI6jiCQEsIxoWZOwg51slnR
BnnPo53U1HgASkBEi4ONgU4vqLsgnWgEgSIaEqo8nV5NAYgYAU8U4dQKpfmHlevrVCC2yBsgqK48
CUNlNdPc2vou7WobHxfTc23QXle2miltzD029Zvz5Kjqq3o1W0znMKnh8D0bXObLOZYYckxz0GUB
cPqV9WJziZxXK9TwznRgjflztcrlA5Jgsa/M6GOeZPVRxp66lq9hY8iarh6qGUF6HiYfSeRNKsCv
3edsbjL1knH0FGsAvraVqABpLps9Hj3jYBkjYW5CrtGtwm/grRBNaOhFfoxiAORXKcgRFrtcsxqg
arF/gBhdj2AHcnb6pBd4pFEr8FSj0TNW3QOivr5ac3I04ww1wiQjE1L0bXxkyL+z8si6a5Adq+6A
D5IDHbv50cRgOcodDf8P1F2aHOgJBrCVcB61N1XTubpaxA7gp1WfO9SI+jWSR/8yhjoY+7T9p/eU
D42jjV/aNEcFW9PoD9wbTXAvDd4pr/Av0LhZuSszFc+mKJs/cmTyPeKgACl949yfQ2dwHqmxDRtU
DI4FiIg3WQXu0VNVAHiKZHmh8wto/pCdFGXFHbZkQDhpzScbG8t4vBSygnmohsTuKsomRUNCGoL3
B5u7uZ0EJFv50Fgarvxc/peGhwSwZfwKpZSD9Rp/42YB++wOpw5iFTIY9VZOy/pSoCYeFNv7KQNz
FTsPAKsVmM3dhyRz6tPYuVmw7IBHDkAFewX13bQJbtq6+QRMQxpsHAwz+8cYpvLoggv1moJ78Uq9
94ZS5nj8mLUsPP0Xtu+ZzAYK3nKvOsuQYBX4r6aW4XQOZlbUxOWBlP3v8Yqp+azPIFCSQd67Cn9c
nm4Cpq+YHuXMMtB7Mgq+iWYmwOtsBvAP/7vvv8er8C8B5p662L9n957MYByUYHJOAUCMTC6QlIk/
BinfXJD3QpGsAHnNEQx9y8WQ/v9TuEIckusMqVB/nOfP8Uzu+KoW90HY2g9RHzYXwOxGD707vDYW
MqJQacbSvZTNdRHh/Qk5kWpc/ENyBsIZkC8I33oIVBTq35OcTElclVaOfHuw0S/ukZvAIQEpu62G
c6DYBcbkYykgRmqBmyWdl/CZpR0tPKledSfOQ/wa12XQqizBa61wJvMhjzuk8eFYdbUuZwT9B/f+
Y6mhpn3hArOLXMmB1jp2BYjVcJC+Wy1Lmez5PJvWJ5uWLj+eDXTdGRkMN/Jdltq13exXHmDGZsv8
1vJGbMMrjbFDOoStliEyazkSEHikHeeq+xmqM2ijvRJU0/2Y2NfXXvOxts36SKPYLcxgyXZRoyj0
Z8CpPnG3OOMZxrxVGZ5yA8W6ZNrsPJJOsfLyQQOAeVri7hfwBnDQudM9RW6lPS0WWWmcwQBX+a8m
Rc2POV4DAkbhdAXHTHp5Nyddt+OC6U/txuYx9xzl3ukivHaU7SIipZl6ReDGsXfohC3J7AqPjsBd
epYiilE7/HvZIP9ZxpgVXT22pmr5ZCEd+NTtgOvg3khODkM8K7vMRAIYzUK2c1H09yARDEgElE/A
2Op9KWgOpwq7hlj5MnXqDJdyYp8bMiGZ67Wfsd86XMiXREoc18ceVPW+lJECmZcBzUUjUuYFkCWd
FjsqctVKMXi3EecqZCY/Jn6+LT/tKnzWt8vnuqBkcHT2nWxljFnBUwFXw4uM4eG15pB6QBOUyyIH
M4z90iyUexkjYbhy2Kur9yRbFFbW3ZAQeKCRjOHghD8fIrCYmTg/attJmUXuCrtok4vNRiqjxX+R
DkygGeg3Tsdyf6tfjU3hqpLVKiBFWQKS7TINGawirqRapmCeVQRye9+WVGRK0/zHR6AlKb2Jm812
HavV/ovVMi3NsFrX9oOsVKslrJa8CvMvn2a5drSaVRiaHGhSYTCVoXG2FQ5qjDT7Ngum6ClTX5sa
cL++mXnhSSqMeSovSq4BfQy2o2g0sLAegYgPAEcv2o9Oyz8mjYWmBUKkMqePSRvxj4BCVHykvEUX
UjogbgAqb2tltyZRncuodHrgKmV/H3NFvVOTBFlf6ux+1+xHfWoA/6FOOrLXZx7o2MUDOkfF8+pi
1Ty/N2zrLnaybBmNWgR8F1JUVvZ3BtaGE5us/J5ELM5fe6aObajaw9sgKRatsCMTbM67eMTuAPhW
aL/ikU2hqEAiMEF4JKPKCI1m4ADH0nuQHf2aSdrpY2WedMP8HCFXwwcxz3jHE5Ts2BzAQEmfTF+Q
AIdK0DnyjjScDOduqNL4mRWoAnI/RHr0Mg1gsKYmNdzhoUWFEY1A5mMqPuvBDQq65Js0G8B+6yeF
kZzL0vAW15oh37fwvtT2rF/0tB9fhl6AEw12fm+KYWJjpW1bfHBHl71Yj+C5HF86NXGe7K680KiM
Q+dWgFgS7ExQep6gAyu/OqyIb+7gIuPKtpPB5wznODA9S/5aW7DfEk0tUH5P2GtBXYSkwBXKwsjG
qzSj3ka2CZdhQ2ivAZ0m5EN4CFFsdmCCG50aAAG99kyg9gPY3342Ew0/lhsT1eXFq5BctH7EH2yN
XQzBUUaN+9aTQ2cEpkJpA0CZZIrYalLEphP1Nr7SeK7SaIeEvuexifJdPBfzd9dVDoPC8bPCdeVY
aDFQtMd6+qIVwK3Ktfm7Bhz4XebG07V+se9rz0o/gCYaB0kueCuwzQFUlYwZoAKI4+SyjCcDCKru
yQzt+YRz/vaKvKrmOg5Os/Q2MlJwoc1QqAYq1N9dGMiQjoY6PW/kFHQji9MJtK+r6X4PRYpYc8NL
4e1Q7vK1mFl0KAV1NThj58Knbt4bU+EPbaFdiKeaGg+PUYUvx1I9kCfxXy9dMqLxNlyut5+jiGWH
EGeiYOYGbzb1Mpxh2HvqFnatgQRb6KXRCPKsi3KVAuoBXxro9zIKkAORlEyquUVdU6Kkx5jb86XV
x/liCcJ4DmpjPXAU1iOnV0iliiw9qWFCvYy39nULcqP9JnRsY2eoyp1/lJCBO8wBh+HN0OujXqdp
u3dG9hUM0f1lbNj02BfK+NiahbVPsBmym4WMFG9eZEENyT24h/HYX1xsvSN4p/1VttzcoyTR3HHw
I33q+9YG/juGrequh0wM0yR/1XIz5k/GNE3+rNt3DZ7xLl7vjch1LSfcsUEs3sZqewEB0U1FQqUO
+DUoOk81TjXoSkdR15MBu670qcs771e3m+3J3f+LVDcYss9EAGo87sVmgDSW6YzvBoW3b5GmNNdU
3LZhjm39X/FXBqvuYkC2S0CK3cYm8jSpuzIAcP3ndmblYZGBVEAB5YuD61kyF2VmBuDlRZM3XL1O
uHNrSWo+AujMXOSWOQW9gu1NkpOpJuA6WWaXp94xlRDY9UYGksVf4cgQex/qlRvKI4BgjmHc7pMi
HfHEz/wSB65gXe6xgb/qFqNtXzs9ahufutTgPCo78M5BKqxQb21W5qt4g8eTQPfGbveuU436d5+5
Tr+LrG64JtRkeLHy5zl7HYNPZ94NPR7vsfsCDRktahqjVElI39Vl3iT2ppUjhX+1FJPI6eRE79qY
OsfBgc4f/58zzqEOBiWtMk6Kax8HN8MpUljXAPUsxo/4acZmH3gRKxTEQjOMRoVaucWIZfXB6ObF
iGQFCEKyl9xl+FJt55S5mn1FVQCu+ltvIwMuGnA1LG4EUkEeyMV99dUHpW5QsYtYMgzZjPb8N/7I
msO/z7GJLMOPExCtM26fSUTNe9NIf5qfhpVrIZN9VHfSdbtiOZY25Du1fXXIMvMfOaO0kFNIGfWY
meGvXV4v6by5KpuPEDKvPGlV0flBxypgAMS8+po5evi5qLJ45zh9+whEWPuYpAryLUwtu8U43N8D
zEh5Rr0IjhTMnP3gGg4zyX8u4mMyqRAJ5ZTPSmCOXnTQy6LMfYOb9eU/upVtFRcFBHFu9MkqUHUl
DrJDLc8f475BHh1GdZkqYBxrrEVppxpQWjxF2y22FRiyVEevjjRshrEPWtTzXWq7COJp9HaO3Ve+
gueFva2MOC1U44ldnbBiID1Ez0CuYA7WltjzmXglskbsGyBT0Ay4WrYHVlfOI8ligAyAjzRlgSFM
SAa8VRQuxjYy2CCqk254RJJs3hc98wkYlPDklzF1SeiJksp2ch9VcIccXceENclIa1G95OItVYsV
ANuTk94Md21bDUognahHqKTUk4rVAjrdtH3FNecdCTc2cmXU08FklblldyZ0eC8cu7uhRFUjfoMl
OD0NqekLZBFbRvlPo7C/KqZP38LIGgLmVfGtRLbm0zvyKPHCp4pVfxHBzcZeyCmONXivcRzRy1Ve
HtIKZUhUQZJryjc8E/DnSlXdsxIO3r6aEvWbZXwkfYo3ip2VpuoVxFL5E/N61C+J0hM19b65jrZ2
TAAocV8h82hTXqPp3NdGNl2o9oYaKrshM7tGIQ9uQnq8C1nf7Cjv1pit6gjS759LaQXJBHLwaw3G
m5rSbFfFGUj6P+AdpDznXjcCEw0vENSkYqglUc58GoNzabyqQMhVbYDRSpH0eE9GQedBt8OAugyU
s8FYNyUA3TATyWgmGpZajOonln3UehQMhW1fXIww5y9MTYB8OhvlrcVf50teglcvKvRHUnZIPyiY
MX1EwXX+0cnSIDWb/gUlwOwRBNVP5JJy3u9QDdT7nasO+7ly9E+J6kU+Q/3T36y6RgC0/qlWKfcL
0/Keey/vDopq4sWIV/YdOYEvWf9Um/arEy7PxmkQTjZHopdVVZe8GfOzmjnho8VU8ZZROTZ4lbTq
2tVqc2ScFwcgwCZfygZkPkM9sntvyKOXppn8Uh2TL6491Fc1LseAhsCQuDVD/hGH7Rpo8pgvstO+
dRbje9uI3IudD+VTW9QDNnphEc3OA2+G8NNsN8axnBW8z2cx+9Q60bNtGNqPvokaPwXZ8y6p1DIg
TFhCgmWq1p3asI98kuE9E3e0UUPZk9eidqQ1Bm8Xh3kBqrAyOZCNx4EzCGJsM8D2hXpfa8iEBC3x
BavR7vNyULFJa+fafWcbE3Bo52a/Eo5CYzPkRet8b9mAOkDZW/3B6DmKe5Tip+rGRR4ArcPaKeAy
3S9jnMk95pER38gYxcj9qbN54ClZda/2DNURBjNwWbHTqycmUjEapJoYrlp/nmL9YjO7/dANlfFc
ROG+Hcv682Dw/g5cY5Zv5GEcqJMJoBAcXN6loqEeNdjKcc6TluM1SwH+ggqYcGzStB90ludPffSV
BtR4aukBWSdDKdfYdB9IJp1IFgG9JihsAJAZRoTnnKmyFTD76qAPr6drC8C6VbORLR6l+L+UhmTz
FqUukAWuxqoC0NwQpIiioR413OpcoMZ3Q1BYlXYrNFW9NX04g4gP9IRZbe917HPsZ+REfSxNYzgD
6KQJaKj0jYotYf1b3yrWR8Owxg9OmAWtGJEoxJ/lMPL5aept08cTXYbfacHkM7A2P9aKkS6cPgtB
D3H1ECsP9qpe1bGGLa/LMubGQ41f3xQwbqgjBGTsZOkOdkKLuLwqJSuvpWD8o+FGVrtAnvYHYfhn
NYvjc14P1UmaUEAK/a6Mpv+zWkznRuO3eRy6M7DeAVhcOMPOzQvtHrf88omaqARl95wnN+wdulHA
0v6j6eHbXBxQAhChSsvOLlrOXz36Lh/+j7AvW5JUR7b9lbZ+PthhkEBcu+c+BMQ855z1gtW0mUEI
JIavvwtF7Yrs7H16v8gkl4uMzCRAcl++1sJ0Mm9TdT6WACOWBU03mWt9QWd27KlNQUnUD6v7TwJP
8hQqHg/L2zpa1f3Sz3MzvF+7d5J+pRLiBo1hkEWU5MM58xNzARBldZa0dM6NxVCGb0/qy1hJVC9E
zMIzS/CLzRCwKERkB5CxrMC8BKYIH1glIzazgxdbpbmwKDjx/bR9AjHS+DQW3jOKmNtvMsVmUJVU
XMHMn+3twUPWw7CgTdKHisn2G1Q3URSYlgx4MgWOAwZmRb2S1cVFOq75TOMBxEtx1q8dBLcAVPR3
2sEVaYobhYudFNZ2nKvfuMM7CImnxxvIZTYhJonzMcrt2zBNSRtqv9hh4mhUotmPimZLl7Px1QNl
JL4c+U8bbOKE1O17hUgIPlrFT33jo8SiboZVFg/Tk+oAV9S+jbJQ9ImnbdFAVQ9Ev+QyJLm/SSpR
bIyYe9cGentQ4WnzHz3bIrrcnEEkNUGpGKKH1jgEbATALOgNoQ5WzC94oI5pAA8GMivEcn6NJ39C
jtuuAxPhmKs/OFAsKiNrSQ1uhbdLFKgaD/thgFjsPO3NDSqH3QU2DS94y8qQmha96KYVrVzWVKIS
87cNJFGgI8qNn3eTApLx0iBDArHzS9w1v1YXEHBgeFXttV27m7lBgkLxZnUbzguIzKpgSMu3SEDu
QJeX94YH7qToqAe66nwueAmswa42mtytlw5kJpvyp+mph1/6qLRGSaqaVeoI7SFV5xWgBdRdSEKy
ndJydLoLhbEOT/tZqy7rUOw8Vhn+b2XzpZ8LdHSD8JMNgUQPx+XZhjzrrwklGGIEcgLZzG/nuozM
s9F04MzPsj0IV1HSA20d88xC4TLvoKoyZP1k7emQO8hdz90P4zodofFYcZCVJibZWIT9y/TdHWUN
dE1KlzTfODGr0Ieq2rku+RPIjwfEoQsXiWQEx/dJ5+4LqKYFlqTQanWn/hSP4gGBdnOrR20V9Sfd
a8jYHBRPw7s9j3xrOfqVvfKYQHYeGNYXnvgp6OOT7gqMCV9Ji/BjXsbZdkoE3bruoA5jIrxVRmx5
SZGXDXvDjp8dniLW0LNvPq/UQz1Gz3bVduiM7JhzZFBVnbrvjgIFiZcM/lHVg3ioSfXSit5970yQ
yxdli/9QMvavHa6l/W2VqnXiDdFKD8fcDosOUXeTO85OxKkKBRSKDyNzfrYxvumQ4MB7WnfvTWEP
3Q48gH/O6PGnaT28+Xya1jMfrtvHwv71I/KCnTP1QnyDbrzI5Wc6N7rn0kIukHRBCv23rQer2RmK
63FgK2+E3MyfznoFKoqtACVo0xIftDlrZz1hV8grWi5SLHpF1UOlvCPDi6ug+luKsktWN2Fgf8pc
N9A6vwa04EIoloBmZvYijJfioLtAPf2pIXzrOoDJQVpjdoO8CcqrWpSsogyMQpXVvtK8FxshWctP
PCvUmtLmi55MvdI96N5opkhCR0X/LWkEX7OKnvIC0sTQ9IKs9BSb2AEMNjjVK/vASknlbQzsFMTo
8vYJnAXY9A7Na2HjcYrrxmCWyt91Desw8g1KFgAbnitf70WvelI3rt9sHFa2u7tJ97SvXqVwDeTv
xO7T8o+XrD9c4273/H5rg4hiUSpZbBkAqWPBAI7tR3DaYA97kFDZ29qq/ZLEvhl2RNqvk2yfgWKP
frIpBzqbDt94BnmfiPmPpPfcMIoMufczDk09nHGi4HMX+WN1m29tbi4HVxULvcbJIrjrLgi06y1N
62HZS4XKUacx3VXhVaicLUucvh3XOUVpmlxGfBoQ3dbjlzhpMNFj7+9TSAPRrCdn3UARFMjYWEBs
AMhW7zZD7OlMoe+0v9mIn8kANRwFYA1ZtshGXtaBmnlCEjHNdLmQAClmScF+VhjUvXujbTRqR+Ra
/sKH5y1fIkQNKh/s3MG9gfpI3ejhUDrtXhpdcLdDqSUZFvdxVjoFpNYBmdG2tMbu4HatdijNULTe
tFQNdg2181PM235iRdGxNUHFarht/Yr/Dgoh66haYkvchdABM1c3uHgCDk6XCxRhznhzjQ2fOqhc
GqZ606a73f/te8eR40/+wdf2nqHoMB0KrUzZygw6uUW/qjyQGoaUDva2N7t9xfFrLwqTuQsx4uhN
yZTH19geHtPYfrSMGbOo6+BvLBv4/Nt5QhfN3+rn9YQRQftXFORRj/QsDvHt0lUiCmrRtadsoCBF
aMW1hRzjNbegyTibJitrr9r+2ySysQ68jo+7ynGiQ1ZBcaXh8mQ6PKahGNpug23/d22T84Tu6WYc
SBQm3KDIEM/O7mQMm4IX69s31JUojMk7gNTnSveSAatsyfGrlq/2M9WtoOmCOx4g+wRfkz/HKkvE
2hcIc6BiEDFglOSMyJHOkWE1R4ZFA+2Ooooi+mbFpRsgy1JtwWOE4z833QCEjdW26blzG4IZ7uNQ
z96d9VpSibVq3Y0pmPPYIMqUTf34pcRmJTTydtpzz26vkxqumWMYOHHNTYw6mAVCEMnCJoVz1L8S
zuHFQlrC3Wr9ba7kWwM429oqm+qiG+hRrLqqTo8q4c3R0a//iqR0a2R1hzqJrC1QjOE2KFFLq+ow
lJWzjId4EeM08cId4AGKZEiD2LYy5KX8i2b+iCw666XiO7wusyg62NwujnUWTPbo3QbSmqYu9Lq2
ODKHTasB9ZwLc3bTvh+mGwcJew/VGyvtPRVxefPRQ+Uxu1/gfKIvfRvVUAw4vmjhK934CKz6l6yr
mnCo/WghG8DUx8al2JU4V5761RrHPZD4eE6HBGyfCGCEM1Qq4NemlQGyRgVwLHZxZ5QjpMsuGtsw
9wrLuxlpkz+o2gezRdyb3gJ8jqiaRzUB2GnqcpkxVHjpJV7jj2fwB8vJiy+6mTjZUxmzPUhxkks3
NzTK5db08p93k3YtUwfP0koB0DwMCfZAZbJp3AZk1TZgadOAg2lSVCHLcbzeaVvvizdSAGBRmrU4
ihb7X2jD73t7Mq69SA0IkNjpMtfPVdIeGkcWDxaJ00easOg2mRIzedRNlR066RYPevDJQS/68wra
QdhI1COQPbyNoCd01FzT70MrBrlLeUIM3dobJYG+rhPnM1Zlr0bcZE3vHVjrPOcRKlk8h0wSuq9I
0+siD91kwn+ohJJr8BHVAHnnE2IZHX51IxiAV10aTM2g6AKICg7Fa74y5/DGzTBFeR3g6BWjNMHq
tgwSfssxcct3KBf/BDHKeElUh5xel/9IjKp6Jz7JlzX2LSDbOo40j/fm3FQKOBi87Lp/6ZqJHxil
h0Dc7NPFbRyvRA1x4gVY3FE2MVttIec7/FP3Pn9bpa8MIiRr3drW/vPsh2tqRwR3NpJF+wpiSqAR
xltMQCqkd8F3tCxKHwR0hROHZSSjs3bRPS+tH5VLrF3DIuotqpYN+wzfKT0J5jzs8tN86MPOBTW+
NuomqgswMVd+0GbK/WHZ7JBZBtUdbekNFxU83vD1xs7judGLMAzranamdU06EHK5bdLtUMYFcJ3b
l3Pkoj3y2UX7uflxgPbeJR+EfZUpM061QYCsw2o9D/l31Dsa/LlyUpJCgUxFmwIh20XqWSBg1izM
c+M1LT/QuUEwMe8+TJdJ0FPT2GsPYgnoDd2X3cZQT6fbHPQuLcA0rxEZhjXySDjMzcOkbu1FQiOc
64vee63bAPI67SuJUnqcWCsX0m4OOIikwNpL/9UDYhWBCloekDX1X530q41988tESIfa1Bb3AvbX
C39icZjEbFgaVsTfJLN3LR7V30Ecmy5ikHggxcA3picQb5wbXtg1OKST+oRsTEfKz9YS3JenH9pL
+7M4/y6BO1p9uP/ut5W+i+5D3eOptIHeDvStqi3a63Zrl+XLNLXxHvj7LYiV60M24TwCdmt2rn0j
2jXCvDgGULFLo/fdEApiE0C8rnc27GHpmP4Dp4Bbuk5TfUH4HGwdnIkzGVl8ybHVXPCBlcivtHUg
SNUeO/yCD54h3rV9wr4ktGITt6sw+icbu2JtF65VLP3G9rZew4yXTvah/gFJhPcXUVO9doyr/vhx
xK5jiwLMpkUJROPm6fLDF1r/rpHrGiAbG7/pBfcv/qe/hvb98HXU0/clt6vq8Ye/+4euXi8Vtlw0
NuvwfvWsTotdDDid1XL7yR3rdDUJy99Ls5cH1/HtpV1M1dLoHH9T1xznJ26ZuCsH7wl169XZluxM
isJ7KlmfP43DOgfF5iJu/XzVc2n1Xwv5klkx2K5Nmz3HiVMFcd/7zwOkuIJszPyb7T5772k/veJu
u/eSee1UDm+gbNl2uWOA06s1jrciMM/Cz2c5YrTaeC8Z0z0lwaYbjw9ubXz1eEJAmAqAmkap6QaC
pwjlo4iY6ACHNwc4bl23wra7r/hO28w5tOEmebOwWe+t7vXWSK9lK0GbIrjXb+sewen26NmvNsvi
ZWxR5HV1aTadstAmeEVYBI8ZPCGtR1BS/QDxiffNb+uvdtdmT3kjrE0fKb7mJuleEmh0aQd8TaHi
m5BokYKYC4rA8yvjfm84br2hJAKNyqd3wc1R33L4buBl8Vd3XzIlSAf40guhZwqlvpuCkxbt012V
4PaXQ0+gfgZdKG3TClE3RSdZBRGyfjNzWgNicloFtd+2jwaetY9OjlnVqnTbDII+SpGZW8FUBA47
DLXtT/9oyItV3+b+OjGWeKt37wXO2xvHqPJVpWT+BbXaq9GPq5cSMZ5dkw1OqO3YDT1wIevHGoLH
h3pEAq7ncf4FDxAQQEIo4WJ5SXKu2jk4OU8k7mAgeMONI5fKutrU+kYMs0Ou3rBDkuDoV6UQOjcN
k6/++Y///n//9/vwf+Kf9aUuxriu/gGZ0kudVl37P/8EY8A//8Fv9u2P//kntS3TpsS3wIbkUeYj
a4P5718f0iqe3f9LIpYRR1PqnByNha0TgRyLJ62nCoX4uwhE8MgjYujTGEXlsXHSI9J61pPRrdOi
MR61BQVFa2hkxZeidNUjswEszHs5ol5NqkcaS/+Qce81M10Eb1kj311gd7a3n2kM0C7tq/wSubZ9
KWVuvXjDAbEl65l3Sj6QuNok3DFfwLfnHylh2UIP+25MdxzMd4EBTpIXVGRBEqtHUDvyUE3JjHwZ
IXq9taGPBeoCJFWWBacqnPrEDy3DJWc3zXhAI7MAKM1BCWE6mFugM6cX5SO0m5TTF7vBc8jm0NNL
8FI/1DM5u+6Vcy9WiUBiCwctbbtP3P1QJD2tnLSFVFzusKvTdy/tZPL3Mh7GpRMXdDMNafNuNd8L
6OU99lYZYsvRI4kFIMj+1hWI7u/1WJDhvVauujFzVg3Ku/3Wxw6jKMtVm3DUDjfSvroAxYWk60uE
eERxxrY4VDWLrmTqoyuoVs0tRSoNgcA/bTbv1RIoaCPMgAm+qqwF7UhZssAC6Ad3tZDjFeLS2eI/
332e+/nmsx0PxYHEpMwl+DKwf735qtKgU5mV0antLRfBTUhGBr5vJxtTmc1qyBzrHWL32w6HzCeV
+PyAP+QYDLFnvnM8/rB3mCAzV/XySsBa0UCFUyftUHuIQ6tO590yewhKBGbfjweAL7KzY7jZGfIV
UIqRyMJ1BsV5mc5G1JTjpszV091P96xsZKfim/bxJLVBQwpIsVGNzsWYdWrdMj7pUap854JkMjI6
JnXxzOyAgfM7U63SqjGDbuAPhZ95ZEMm90ByYkGzrcjjELypAAXn4lHb7k1W1W+TSvAwTS13CQgC
dlslL8w141Bp1eMO0T0nzF9lIgGMmYNcrLAhg5jx1lrzzj59sOmYmE959DePEdCrff5POq6HbJgJ
ogbiWD759BhJbRzYcTTMT8pBNXrse+kSgTxUmEQpyKMH2zjoHk8yiu/6ECfrFieIhcUpU7jX57Zk
LZieTcNqtghb7G+utyk2a0cCEZgcVPKsL4RokivCximwUF8eSbUA7CwJvijzxRh0Dzfg27zqpXqJ
bkht7PrKJEHM8Hrh2PfukDehFQpW0b03pFC/hnH9nZnC3/6l790N/AX+bf3d9nkJzuQqYAhAB3E8
pPt0bpQAyiRw4jrdIwjPgXUaa56stCFpcXapQVwWVngGJiBOAq5mMVp5jci0dr7ZlUFTMCTiErer
TTQB7bVTgpAStg8/hpWpXLmO8QLiCrKLqSDg2OlAHq3Hn42RhECIc5vz5gV3B6oMrNIX0Ma/mdaO
//safYnbB7lfkkn/10f8PF3U/Sv0SSAdMS6K0Ynf+zirw6Zvph2YI603D0HT2RxltNhFUYmtclck
74WNCFvcGuSUdkb6mPUd6qPxImKDAd3RIT/FiCmjgNl+tvPqNkK22bmP7HnkMJbdPGn3YU6v01dB
MP+bM8/99tTrEoQqjiOCAiL/oV9xwI/bOwUAR6BfZlnaQztomNRSv8xcM3aB0ahRpj6/+VzJ2aJF
GGCvh6MXPbmkNYN2AlZRaaRtX6pTze0YktuA7Oqm8TM7aNM5wKdhvF5knePpLTWZGQ6OLdZaTxjS
PGCTdr0i1GLD1HTVwYuiX3LERVsnD3aB2vtZe5hwowlNqGUv3QhalVyYw/eeOEFZxuQP5oiTLxz2
TrsRLybHNM85e4nFRE9I7bY7x+hP0u5LaPDMNooS81M8FAh2o2Bjk9he4Sy00enwiEUR+/eby29n
7vlIgQz1Ex4v5va2QNu8rC3XNmonbleOmt+Xn9dG3NmIsmgRUMT6+zV9YJ2XrSA1biVMfPgADfaO
FSA+x7uzvibB5jvMmxalDFENkgh5cHLqrE0Tasb1rI/uW6zcc9IBUXEf62k988lm+QMQFZ+m4yEH
QlKBPHu+6n3Z7ar38X1a27z5J+veXw21rVf7SQDJN4ckrTaQOZv2yh+nvY/vSLO4j289UZh73dNN
O3vHJvT0ouj7J/N9eHfVPdYD5rbQS+8+RPA8MHyAdPUPv/mo+afp8d1R21oE6kImpLXIcScedJNO
xN5PZmBK1YH6bbYbZPg16c+9qoYiR1gk1VvVgRGLkGRJtSKD1lrQXXDPdxCNm62fp8Aagil7Vm+A
xiW6yOGBqmKwVlXVDhTordE+VQXqiWR7xnMECiOGGALSVeRURMw5oe40WfQiKzd6eJ9ok55vZRO9
3E2oZvq1yoqMn1nf8HUuHPMAPPwvrJQetl3TB4QPUORqmQW6iAIBjLkho1eMG228dbVVDZFTLjIy
FSvwCrzehtoJqsB4VRrYKO+sRxelkP3XyM+dVUYzde4aZOaSKkXmag7s34e6akIPR1THBGKO899n
dcWFHtpuCUY+Zam12+GBljaoJopj74siBfgsoVN17kGevh3NyF+TxmdXBCKNhe/U6jvqpaFhlcmf
XpZmCxe1aRtmsxQsW30BvgPjDVtg+ULb0t/bUuC83xnyJemNZCsLbJv1bNMQE/WfQ7rSs2OWWqHP
RLvRs0nMEUPnBgAGJUIEvnyHZra5AyKkXkYxjtRtjD2UnJvJz7GbaqMk3WojMCcAH+uunro7aZuT
l/XSqyswwRvSh3xxnP/NFov92w6LYI/sYrPsup7HXPvTXnlgrvItDuImNwP5sw0ShWYmu7ddVR90
Tzd+A11mY27uNu1ioEIMBX8gHNATOBVGgXRVGo4VM453Zg9amAW2CDhbM7tBljYuLvdJ7Yvta3ok
5nVMe2ef4zKg1gEbOnWAT5aVma58Ck0xZVgH0+7BAdY20H/7bdMjpBK7s29Hj00iX6x4wAZWFYm1
UaX1rnTmtSjpH5PhD8iK2rzowtiri6Adgc0pK2R/As9C0lSPvYZIpIHd3/OZAo04YjOrpOKxg1wk
tK27HnRUNSqEvLCWctiTmK5rSOexddU+DICZ8pr2jybgxnvsrEFRMmOgsWF89JG+uLQGLjZHqRLV
WjDlzmIAYOdbyjokEmvyh4qKvWLcRga/+pv/u+V4n7fWeONSx2QONgzE88inf7w1gdSOAU57bIYv
VQ7q3tvZ1hJOGdaoSwL923y2jUG42Y1dutNHWxREmkHugfTzjvJG6XwoJ+xr/woCXkhS7VLXOlfR
V7dzx3cP58d11kz+2gUi8K33keCc2gqxtTSDEHCJCjJSRI9FFD1qe5w7XdCIzkaSLs8u0GpEympe
4Hf4zLYogrqc/ANO9caLE381SDk8RywfrlMsj1ak4lcqDLLvscUAI1AavyaoGA1rPyX5UZWkDeIS
kfG3LJKIcwIUYAxsObZxnwRN3J4Q/niUVt7tGvzMnQdVwVtP2/7XoZ4QrAR7RZcvOaHBPXWLWq/k
PPp4as2JXJ3NdRno8/GBAj3iFR3XtpFUyyKz/yj6tDoLw2fPyGcvKgjVvxq06Q6Rb0MbyDJ2VIzF
cSqQL8dbZ+psxCAr6/nVQPSkWZBYjSGrJgSEbFL+cPMvLo2jn8QrfiRCVi+VYQvELGJKNhnqZrIv
PYFUxIgzoH4wOxw8sSzLqoN+Eo8IwoIhrS8PyJ6aX3L8Ep/S6pSdoIjBoQUA/uUW0LVQF3L6ljrk
HnLGehQJyz5FZrI2aQKGEK+l2abMr/85BuD+WwCKWoQgOg6ZI9fyiGX/awzAl4ILqN/wY92Oz0Nh
9VtiZ9WTdP1hrcTUhEnjlE8NL9qTnPxrn4/FUx0AUWiskQrL3qq2DEdRVF9HqOMuh7S2djjxuI/x
NDwBRwY7HXDzpJQc8Y2JLx4gPouM2eXXgXcFsqpDc+VSTgebpiUKiWdo1WsLlkXoWoyvGZNJtvDz
Xx1YCm356EPSIvTKdjkU/fhmd52xQkU5Xen6aW7gXY889BXRx/6aWuxJe2XC/OxVuVF591LztYrf
XkbksKf//IdHoO/Tg2WO/THHdICEdV2kvOY3zofQX9KMGa2QRgeJRy7wvq6mI4rbxiNE18Yjnh/P
kIYZNnjyAEafQEt9XFCFSLobT3udfNVNi2KOYUGb5LsJ8Pv6NtQzZokKdqthwAWOVIgQD/e+XgPx
4i9oQc3lDa+cU4UHvZUgCW/Sx6lyLkBgV6ckx4jU/QTwiaTLIXtANeQbEbV7EvNm3Z17eoioNqTq
GvOg7beGje6pxLka7PAsDT8tgLBJcuqrm3/jg/Wk8wCxTlPkzpCfxfEsWUq5Tnmzdo0OSBNkYOku
ZihgnoeWhdg/nrOvgG70ISQk5BqVwOqJmfG08dvICbrclU8JG6sTMv9PenIycv+hTL9W8XWoMvIN
LMskQOKdnUqQRu6hKYjfkZjDa5VxsL0a6Y9EWV/AfiqObZJbC2BbDPz1veJ7UjRIO1Xy3YzTcabs
TveRL+tLZyDSlAy0/M5AlPHJY4yZCP7z7eP6/373+NiM+NiU+D4l7qeITymY4BIw3COgANUpS3EY
hWrvFxV31VKQEocFoJLO4LcrEd0Yy+//0UNV9UEN4xZULaj87xqoBas2PunhbIeSknHVowfqTf1L
zVj8IAt5W8AaKzm5DHvuCOonL7ZLxl2L0yZqMoagzCFOOEQt2WkBY1kqsQVHCjadOcJkgWvkAMNT
76IxsumQ50vs0REPKrn7ZtebruXRz6ykCfiSzPF56s1xyQW1D8Alx92I7weZ2keQbiWLLM7K77HJ
Hjxu0WfI/TQgq0SE1zX75OR5rb1sDJLvkyQGPhM17LaaSucPBxmSv4mrWs7nh6ptMTxKHc/yHGwe
POfTQ7UpIKcqG08eaDG5eOk35d7C87cGLgPdaT5Z3po8LTZRb27vpnri8EMWV61uUVnGIdiuP/kY
uyBN0d1+FM4ST4J4gdq7Yq9t9+ZuA6wk3zeVokHGSbWcUmWGCfPZarAG+ug3Jmh5JPsZRz59TGgZ
DhPNkaJzcAAHAjnaU4QaUyCaE8StkOLfREyqRZ2a5cZQkwf+0ShP9kTVD+XIQUeaoMjnAl1ohTIx
rwQWGEPdaD/RlQ8QHKguRLj+scKLvEOoLHnFA6/b+IzECz6n8wyaFUuBhHJg1w5QNNoo52xfh6Q4
oNjQqtET2gbY7ModSIONY18ssplDA9tnc0lwG236+TE+dCg8GJFeQ6KmOms3bffNxlxy2+Fgu8aq
2Q3BXH5K6/bslgki0ZIPoVYlmqQFnkTiVEdqD+kLdHRwFgQrg4MvJpib8yEcER0Nb8BmVJTa+fGG
yBaoiwo48VpsZXiYAVd51Q2YhF2gn1Cq3NLml63Po2kZtb4XsjQ1rh3Nxc52IKZHAB8K6lrEqyy3
UcvfJWa2M9r2mz/R4RKRfLzEmfmd1mOz7ixUSS0mEF2irq/d4ZLR/t5gG2D+3c1u2danR5FrO/hO
I3Vk+tR2TfvToygi0A4rTdUfLQpIko9iDRP14258yiEngawUoOFFKrt+nacN6F74dTT7+KQ9cFor
rbAAm/2YTHxzG+oZAakoBL06GiRq9kF9yNGyYrHzlTgI1C4/oWhHPDWts/QBvwQGBKOybT18x/pq
pz18JL8QqQUEUs9ahQFkBjVBBTSvx3dYPrrtQc+hduE68NII+3QQj6gCois3tYBQKX3xiCxf/Ni7
i0T6LQ/GGLGTrMvKtfZlRAAhUZknwKqwUg3lugNlM+I5KTum0GhD2nnpKKu9De5mPzf6HVjx1zUb
i+HILAglDrWdH6KkzlepbUxbxHXZIyQ83mLpJd/8CmwqBkvci8wiiGaJfAq9vEm/QQVqIdsKsIbf
K2XUTqtcop5AK8AMWVXtGmsMDa+YnNfeVtUO5Vahi3MscojlIR9QG5KKo1+14qh7g1PlKqwkuESd
gdHVbaynUDdqLzJIyV4jz6npUdYlyFp4zsN8MhZkxOO9CISJEBHiN85zEU1rArjfVY9kZa3B3vdh
pOcKmeFlXKfbPvVAcBaPk3tRhgFFbaSwlhJ8aC+pr14sS7o/6lYCf+YU73bt4iQCJo1jn9fOfko8
suyRM34Y4yld4PGML2Yu/TNwU0DSQWzkUlEd6YdNg+1MU9RBieqfVY0/NVvEONiC6QzlRVYJNClq
dBbNb+EiJwaPgjugvuYTElsPdTPirIi67T9dNOTa4EMMAXWE/HBoQAKVVsfcqpMqKCJVgh6jZSut
yIwSFPOBbm/izQVPnRVriya8+YIS6MDr9rlhZRboPU06VhSsTVCD0MMRFbJXe8xWJjjou8BKoXyG
BPjO8OjPCJjCUxqNBs5qnf11mv9JljD3eTZ4Kzev2xOwG6h6RNkfhJPyq2HF/sX74VGK79Vs1b3R
8wKznNyTyjkIvlABBqm6wsILQEMxisiJgHLPxQf8xQ2ZoQEYk7NoDWYdb745k6EnBhXq/0Is2yI0
6dgshY1/2g3yODXORnITCd8ZFWnO/0ZWzuiurni+ISO17b42zkt3V9fdiSNQf3DtikAxY+4hYnLw
GWrpQUcI0mrg/HioZ4aWp2qhPcHQAY4ZAKVXesYTxF5baq6QFQ5ZIzohgjyzQa4jS1cGDrRd1yMx
MqirowH5/A6bSfC0KpEDPlhXJ3xNt3pOm+4XuS+apfRIInlo1yNugzlKo8XidA/EOTHecpjQNpDB
Iu45EueXUftYo+kFA8gBca8Caeun4Mem4JMAm431C3jbp0cm4xeTjClq3NpxmUNdFuX7ItvTudE9
3egJ4heo9v8rn9gBua1l4aQVpTy71FNx1skZQFjTC4IxZ52A+T2nEzB6roSnTsD8ntPrfo/+dd1Q
CrwMCd4Ug+UeTdbxBfFi/oqCzmidxUazHPqpfsWf0wskqwqIxGK2cgwguCS5AG6nnjktb4v8Vvy6
RlJJ/jqU3a9r6EUTKG4Dm9j5Ts/O10CFFrkg2qWeCUIm2qyv4WQDXwBOOC2aglEg8mS9tXFk3tX2
lOxzbxg3iWfFRweshWvhJ8V5dEYL0nYFxXcFpFpt3OxxLyGCmaBwbK/HYFZq9onnf53cql5BXwCz
2gYytnxvfI10KnludM+YyysUJ+spIvYGZ4yPdu1B+tJeNQaKnSNsE84SL5LMjntkrKh1ZrMJr4n2
5BV/3C26V3pSbLO0/q7X+bRGIDFDOsoYnWhtWe6hqJz+2FfJcNQ9iCf+6tWQ5dqSlt080mEEIFu7
5B1EQxn0t46ycZLHSPBtAZX0sx5Z0vTXnUGmYOiSflyotD1rncNpUM+Fxe3tJ/1D4YA028//P2Hn
tRs5rq3hJxKgSEm3lXOVY499I3RUzllPfz7Rvaf6eG/MYDCCuEiV3S6JItf6gxqsP3WMkR3vRAZf
w2E3fYxd7SjXtTHiV1tf9XrI3ixzR4jON49QjFfykwxl/MEXTQcF7yMGWWI7pnD70YjIUK4zArC4
vruQN2s8N8e5Ke9k2XtvsgANjpqOAYG8l2WvbMrBsrfSv2LJgLSdl5GJjZqDq6veRS0w81uECsk0
063KlQyKuPQuo1P4K+Qyo2XmhwbSEWr+8aNlc2qQ95K/WKpXv3vlj5bNYe6VP/p/XQvuIf/4Pe/X
3gffr+11V2zBx/BG7Nv86Jw0yADHTMudaO/MCPZIItitrBnBysx9H9HRyI9gdOdA7ts8Nmro1qCz
vX4HNdJ6CuPoq1eMGElZBgkGu+o3kai8lV8ADsuyob7GSgX7kU4ZcrXkq6/jn+zqwtrYbZC8OL4Z
LA29qQ4lpi4vatjkK8Ou091HEznQtRGKEvcDej3X7rdaZBkosojkxUKrcJ8oCNXKj7LUzj0mzvxS
mHv9pusvcBFe5aVmZodHrUGgVEV9lO1qAKCpctkgxDF0bk0PV2DEBQ+Z2SwtlrBXxTN3dqZHP9KC
Ckqp2c6TrY36NhCmvTOSIHwEIzOh7sQQM26X0Qb5S3HwZutxWQPrJnZHWLPRZruIFO/nqCGjxt9F
Mz/3/J3tQhV1RxswJCJxYH3ZtMxNYeb22YEOO810gAz1r50MhaFrM1cJpGVlW14G3IjV4HxFqys7
TP2Q/+v82EXzbjB2Vpyh4+cH0UNXluFDL/zmqEwT2FGr9JdjA2xbi9CUmTvvw3z7ZBjsAO/hsQDF
EFbe6SM0D0fu9NfUFuEhskZgQEBy95PRMdMI7Ejm57X3s2LtF0G8qXxzuNaV/WCHwkZKX4mepw4u
k+m6t0bDuK4v0++q0Iul2QL5tYIJj9nK+5FVAq1JAdJvDLuHvHJ59pWhsZkp/eqhTN343c5GjCR8
pFAcfN/X6hCs9Mk+ti7IJfZ+VDxEOzNVLOCbn9u951YPWaB9jYKxWIXCrx/8POhZ9ld7MY1UR/Jc
6892VO7zsMACCNr1dTSpuxlTOXwgCtBrenUmVbtKfEFj2gtNzdpnoM7TkxPpkI1AIaCShuWQEX/r
Mal/Ehnm1chV1MvK7ZyNFsY+d2k2oVtsW8EymqFQpZ6bN/iKLaSbbIv4S7UOMwH+SRvBqEhrhEpD
S4t0efdhiiDp5HdOeY0msNWYICeQGWtQpNgMXjSsVZ1nacrav8IY9FSjNNmttvp450DtIX9ckeAz
lHBdhOMPN0+mQxrX3mUom71lYmmNP6pykSF5IINCGSzIZglA3bsUVlhuzCix1mhwtg8RWAZLaawn
eRinrlp4YRYcc8SPnhARFVutgj8D59960ucLgH8tC6UbtwM831N8FmFsfil1VB4mgZ7zGBXGl67S
RorJjbWRTZE71aLKE+9cYCv6xblFk079gJXiakS0C0sPDUmnyu++tQaiJC7I8tYxzHXZJRUwdgDk
iZsg/TePcLv2DWfI8JlvYtwloyOWRW7U40Kd07r2nOWlIjOdIYm1C5H73aYxHdT/WlOcRvPF5pG6
pXasPPCQW4BJnGuVWt4DcEywg5YhtpWPtV6U1NRaRN0ue3zrVmAotTV7e7T4Ov7Vh0g1vrSBOtwG
b11iKP7Qh69Vbnm3ktfPox8GbNfM9l22WqvKH1qxixRcBjYop8V7USMSbZl+uixzYTzypzYesTA+
2cNVj6d2w84W3+JOay+OXaTWKjPI5PmmCiHRYNGzkl2j5t0ot5h72RIs0C7yrPUaDd/ek4zoUfU7
LPvQtRx2Oq4HFFlxKJ5M/wauTUegxGqOIun6l3zieRrrbAIbmw8vPTPVslQHsZe9U5XhHg3mfk9p
qX/Ra3XekpbVzpqbShohvBKjVit7I90qEEJUfSpsfDKeBDZQfaveyN4RYQhuw0ysZW81sj7TozRk
sN4eHZNqXBIkZ4RDIkU14nPTJfrabhJ7VTK/7mQFqvPdJ31Caa8lq/OkDAb8vWrbFqSNdl2o1UdZ
PfLTEThP1jzKmr+XjGtnbv3dlyVO/Sgr/jaP3vTqjpr6IzWyZ7Ll3qufgmR1sSo8uWPlLLoxyvFA
R0Bu0VSDfdZBNuLjZSE+RctLM/vciEAht6XX+jVtjp2SxogRBc7ad7zmCegmiMlJC79Gtn0c6gCU
YEXBNTNz68dQOsAuDX18haTbrkTr69fRC+Jd6LjR4X99Uhck6rpRkPcckzK5BNggXKjOoElYx/Yi
QePmcu+QZ2Ezulufom7Y6LAOYnkMm0zZZ4U4yyEq9W6de97KT2pfLj+GyI++f6Ay7rOSan3klTrZ
KNziVJg40xb+P0i/+Xf56DHQE1mbvvHTiaMQoSrAwLhF6auwcIND6pfmXyWVvzlc9Ga9R684Xod9
X74J2/9GFiV6COLAvzlgKz6utjFNXYWJkR4yQMZ/NdpWXo3SEw6isX+qY019rEOkKbFL9tj3NWrK
DO4fXArpCI//qtXY23BpR/q0nB5bUbSQLdX4R6K1CImE+ju6ve0KXhImUqionGqtuSQpUkDOvNE1
ftgxSFstAEe7YMazTgiYhtij47WzDtJ4FzjdSgBhCYQLkLVvkFfQfesgZit71Hjzi5+6cK+bxgaE
POQTLq2qUUdLSfWJZjpQi6ACNKEP5KskA73KwDhHmQhx7tHCYSNxC0OAyKjo/MNnCxOJZci95mpD
Ntk7ogYUJ68wfeo6UeAoiFOzpRZt8B/rE4R7Pj7rjohAXRUgGi5UqENn23qgTIPTbnaTB2/iTO/7
gxyRyAz10HcZbs+8fDUv+BZLOq3aWQ70p0C/qsDyOAwXhfXG8SMk4/CLLiF6E/NDI8PTfOaWvb7X
bfdNxns77TcFgtorbYY5j4XYpKi8n0LF8ZWVSpUeKhI1OoRy4msFEwLjgipH/UBVy5U+45/ldeZ8
lljD7p8LRvp/VYxg7iCHZRuWMB3L1D/XG5sEtn+AvMe5M0gXSlK8T85kr0bKzw8MQzIgrtN7gbX6
6Nb9LNsJG51Iz9fenV639t00uVeh5e4VHmpwToSzli0Z58dqx74lGzAv4HHUMw+qb7SLD+rHHLN1
a+HxJporrbC4LU1QSlb83f0Ccmc/4mxctGOY47Yr+h0sYB1VkGhQL3r24/7TcF52r35ZWBiM2yTF
5l8qHbzfv979+j86bPNr6icgV1RMUSstnt5ZGSYwEr5WcdBtgP2h82rDpc8qfS3jiu8oq8oRKsbB
TvKMnuGDjDsTlcZCC6Eo1uRBk7qMF7Ijz8l0aUIvr1qd6pfeDagcuma1G52yJC1qWtHSzysAO9hi
L/0x91Z5jgo5yxW21b3RNMu2NXzABYO/dMxI/VqH6dYaRP6lbaJg1+UJ5ke+o/5V8ceTAxQl1lZp
SQ7WMhTkll2cnDwz7J8GmEWrZPLKjTbp3RMuFObFiJJTb1UeNBAL9GMwqsERrri9jPsYpF7aa496
M7ujYXjlt6b6mEyUKlg+9osgcagm8oVqKClp7d4Guk/SfPshbFqgUnqUeqVePjbH6dFHGktZWjON
nZ3RwovL/ojZ0Pnuh9MVmbqO0ypcy1g9oKXgNiRjjRma34ucyoEdI+YUhNE3GfPdVkNmnsPgTN3G
6GCC/moiwEMemcOF7cTa2TCm4QV7gY/SDTDAfl96FBNkxQZ/EW3hUI8/x+Tx5TAZ1yK724NQGsle
Fn/5/j735ik9yPdRIJD4ysHlyZMo34MChyXaV1dhtMETDrzD0saqF88DETylDpDX2AYH1CdJDgs1
H3Coo1cOrlL01RV34ivoikcnN/NH9ivueoprE7xkXDxG88ENip9+V8dHOYL1O4CeoVzKPjnKHxt/
2SHwo6SAxMtgMA7yrGajnfZR/jSkQlmAaGFO98rhNupg7PO2GN/r1PuzYxYkWgSmMb7LK3iXjKe+
UQ9aRDJEElbkIVc99qt4Mm7vrJW6dR4pOlSnaCataDaiC+G46YYg2PRRjOZBH01re2yCm5I7Cr6A
KEJlrIo3yD2rqDK09gaVNe/c2aLYDuNQnsGSIJHEqnYBVGmpVYZ4VJW6e9FMazv5ADiC1O9eMvay
NWKvNxhNlDSDaUJ3Ydok7tiz3x7Gx3hmkcjEYJYioSDCZKnNzdKrgmWROatwNKqTPDCHVemqV7mL
/3m61ZzPNWAAHeSqtZlgI6jUfwbWUA9HihgZwpONHNhiPICAFmQXc+/jUDX2NYhq5ejYjvsRwlNR
SBLfzmyn38O6grTXCNIO75LWgqZGoigtAn9h1434zupH1KL87gFQWXoj+UZEyLXjOHQNzsKqha+j
vpMjww5uQ9OG4RPrWswxoZJt63r0eF165QmJ2Z3uWuqDFJCYW03d/tEKEPx5kPIRcx9lwD/6Om0q
FzEko93Ylt1TX7bWquniYSObKSbpF9Nk5TZ3ymnIHewES9m6ZDYIrjCPEnZ6nX7s2BwtzLLV1mmP
442mOa9wG4uDXzf5c2eWjwYP09euNbploVvspboyvvGD+4XsMDM8PjI0NB/cvO1PtgIwBa7uG8Qf
/Ao8/lsoXfwNtve4+2hWmNPDQei6C38ZjvJ0NEpFgwwz62b5Qjlps32bPvjWsndr1LCGMVlYdaYc
SdjvBlIxFDRzNG9nCVtnVt/2MK7fmXNTxhQoUevON0jy/R1TlRLADfCSHRBQ9MCczrrobZmuhxZ1
YC9slQWiY8qbNZhPqJRYv1z9Ifci+O312Oz9cfC2cUmB2g3drWJTkPZaw9uPWZyvP0RxyHR/ivPi
Hd7n8XAXwte+5pYE/gDOg2rbA3mw6qHQyh12gvq59FTyHXPTM3ptZWldumyougIS9b1+X6EI8iHP
k3aA12zfPKQezj4h1kxIGjQ7Q0/tH01ov4XToLyk1RhsYNKUxxjIzMXW82alkhA+Aif8OvY5KeN4
dJ+aYNR2VVbwIuyAmKxYLt8yHz86xcymP84URfmv2H0cypf7f36O7Rne+SdBU9jkXW2d/zVhqeBA
6f8DpYWAoO8Kp4hPInXI/yjVPucP/aUzkh+5DUQxctT4iw2oE1DHq5fq461s0V7ORfRFxxcYhY5k
Wsrm2OX+Bt8CtlBBXC0Vx1XfwWX5vRW8F+NcUGqNdFvlgfoePDeaU7/ztZ4CtdOW8ANtgBqeuQ/G
2t7BSPMvaV9r69J2fTLaQbn0a3V4ieAneWOnn0WDnJM+ou3OAi20TPUKdlG9QitJDvHIjOo16vUe
r7qC9bqLp5uMyV70O+DrJKO5mtSQFSEM3FcLVBCcdkX56dTrMjLNX7WbvJVhrn9RUpGvKh2HejMM
AcQHGTDzcJou8uopS5pXY77aTZxs0/qeudLnqlUF1nSTtngsSC+ZMcZ8RiTZv4AUTPPzt+iqNlg7
vkJbF47+Gb1t4rgMCA7awth+lSU4nBF4b0ZQU7O+AV3ZdU21NgotXX+0e9DzbfwTAEJ3xFCiWyWK
x4a10LESV6LuKDvk2afYYKczO8wbNswUJvTSrt80cAHfjXFtxl31VZ1cZ13lDgsKN8teosg7DxoA
CNvtdNxOneSMx0Bz0+elHMIzeG7HDnvyUB+iFZIs5jpQneEWWxkeDYM6/ct7S3dnbNL/u+FnOCIr
dWZsOAZC9v9xw8dW5bTRnHuqusrfFq7bDKekztY+IpQQB5LKWbaRZe9h8y+8CcbfqOsolYCO/Tjr
LYsUxL0tx9yb8gwAwe9LqtBTd+0wbkl8ofNfhMoGVVqfdYat6luF6uVCRIoL6p5DUxTemQSQMVGk
9LdpmfhHJmSl3arzphGdLWUJMD1fopumAVzF4y3tM0F2Pzd/N60K0xf+jRxBlSEhw9QM2/jTMIwq
bYQhmnejrFn7zURfqfKjNXZ9nOaDbMZjzca6Tux1gYDyGgdYc6+lXfE6xv02cHm+Y3PM1j3ZrAPi
vvZLgehWn3EzeEEXrOG5lYexbdqXUNTQIoknrWYDZgXd3aBeczVNa11rabgG42DOj0n37JtWvaee
Uixl03bD8krF7ixbhpd3z2DblsamfS98OzyJMCN764zGeVKc/xwAAm/hNn+/x+UwOULGAnMAyqu4
p8rQ3atuVdTenS7YaBh5LllaoTmUGdWP+pLqZrkffOoSgGPyDiY0X8Pf18irFYT7eLizmLRL7sar
Nh3TU6an0b4KqZHfYx+nA8CxUzcf0oHkOzfiRM2dS2RHOJrunp3YRr50/WkMbyI8yhft/fVq2hg0
mLVFVS6jclOOSbYMSihqclw9QhPxyABtgrhD0Wg+sBegLuaF6e+2HvUm2lqwF6L/DJHj5IiwiKN1
ZEQk2lPN2oea/9TAFGRtloBIrzpWaR/tqCr0U2y5By1m6fcRqwGDR5Y7XERtiJuVofVv4Ys8AuzJ
onCPBTl5E724Ot2oPjZGN8sj8KDJZlR76qNsyg4Zk4Pdcdz0eak9ypBthc3anQ8GAN50ZtgjAO7/
/swxMNV9MX+mTlmy9GznFiZ+uK5UteMmnbrnrHevuaMr73kSestGOM3JT4T70AjrJ1BX5d0Xib80
kfK+pFYzXDuAPgvZAU4oY+Pa2jdbiYERTSE8xPmKyc1fBfvfJzVWS/Iq7bCScb3u92ngVKtipDjQ
5ZN5rQDSLeqkUXaezcYV0asQNcA62BcTm4jAz4x3JHTJpKjlX2lj1juq1sNGxlPtFulV91aNprk1
7Czajq5nfEHpZKHqHtIIyKo7C62Ly2VqtEzQeLnfZA8aVuLqfbsHVFUNbkjR5ps8CzBxD/twq/Ts
BvlnnzOy3G/BCK+ziVRz24128aZ76FyJ0H1htURVoZneOl4CJM388d1pk1dRV/6TbTXJScZjuHb/
K17MjtP/Y7ytUkb955WN+PxOZGcCr0W4GvoTQNE/54MGM7BykVb1KcTZnF0Vyg2Nq4dXqO36tSps
gJ4zDacduEdlR+z3f3bYmYWLRcQXqmACcTUGAfLNHr1lYFTGY6oaxmPM4jJu8+wsQxP6qIdWU6KF
7MznEXbaODyNXbCXsdqFbO/3foALZrqfhkp9HuaDwZyWqMVPp4U318UJ7oVd1OUr2AiIi3pJU660
QHT7sLf8cwtuZGllgbqlGGI85FpoPChmScG/H/uDOatTZk6kbmSvFYtdWoPLauaxHhP2A1mu+3VD
ppMxd/4I6Yb/LyQj97+/CosqLfhJ04CLQYLu0yJTrci2t8hc9BPIv8FzTrydnROVEOdUBjmG5aVV
MlEQE0EzdgvZg/zIREEriO1TDHWPq2RYXjpSmyCV0nmbqf1VxcpptPHlkwfE3GZ2cPIYzb58Vjsg
cNZhCRRVFq8XZSTB7TFlyLFF1/XM0Yi2yF5TSVssW/2z7JTXF0a1BLySPGZ6vXdKL9h3M4FPnQl8
hWTtyXbzd9CZsMAym/M9PFrT3iuUcEIRPDRfk36nkA4IFr6LRbUIIiD1dkxOOZihPgU6A7kXP6pR
iojS6GlnJfHdnVGbzn6aRXybtu43kKOTJgSS37Y/Q8DU17ub0jhg+KKNnb272yZlLM1XhRiX+Md0
mwI22qsRO8YydClMy6awq1+YY/UXBGWt18Ap0dhuHbI9hf5E+nylzIj4f35ANe0zsNam9GnZLFlN
i5KN9nnvgYlCqvhNWJ4+9M5YyzXLGPjkkCrezdYS8aym1L9r4EAnkBLieVDB+EGzaXayF8m+cVPC
PFz7kWU9ozroQ9GfomUetlLpyAF2h+AK5fDaLouFpRXOd2sofwbslM8SAFWH+rLR9enZ0srhwRbq
RaKnKkUxDhlFrqVspuT61nh9tltdJlpMNuWtsOKz7J0/g+8RSoJTvsTpUA6nGC2FNZrPxYJbJ4k3
3CjBMg1nQOAs9NJTWd0XQ70vDKpmX2QT9sd+HIqda/XmoZeqG6Di2OqEW20uPMR2C3ivZSYog+4W
a53/3CoOWotFhuTFrBVL5fRWQWldB61GKXoEKQJztTw21mRfhqZCztOrjG929ohjbfQjc2bHSk2F
mzD3AW9CukjLWlbhwMWBjbiLKqnCs6115Ws6KzvPaHOEBpS9HBbkY3Wrk5ovaLSe4k7P3iaKL0uB
4D0TjaNvFNrHpOrzY+abybYFX/gQ4l2+TH4aCUJbuILUSKdTcqnN905T5jVj0coWv0d++Of7zfpM
cbU1Co8QFxxTNzThqJ9mIVTzhxB1fPU4JQM2FXrXL8G1YdsjKZ+ybVrO/2uLuU1ZFBrgfXw1M/bY
FVigLNJghP1GvZg9xMccImcNr8i/qCRUPyYSJWVKrgcfJP48JWHY0C9tvsodcKLgCfZ4u5WCvLKZ
GI7/lIc8pnWnX8kDZhcrNYNNDFltLd+rPdIK+tjmr1afsE/JrN/xrC23BbC/l+btjnnMlElzULkG
DYk+U4qNSlquA7CsYimBkO3Am/2f/9C8XD/tscgICofEnmaYqLa48pv4Y4/le6LVQB7ja4d65BMc
C3tj62OyxijHfWbHYu81a0xREjPc5ywS3bkNp2+y0+krk1RNNUsLa90SfbwFC7T8yW4i/McNxPKz
9guLI6AMdqs9G9S7liJTeZrmZuvBwy3bsF/LpgjM8qBYnrMAEtNtysZPtoJ66bEqtGchKr5Vc27i
IvfszokiGKffDRPBpWaakVjtWwXh7HVkAXizkvTm59B/+trUT6aLGITsDLSy3Id6EK1kr458G284
pLtkb42MykqtO1Z7inesdUcDi5KMKy3Sw0OHMOOhVP2nko+7yoM9F3n8eISWiA7LWsZQF8GUovEj
mGYCHeHUBpoP56HkTMkuH7mqQF3aTR6tg0ioty6a2nVcJNptmM+UkJg8kzHZ+7/GRUX/S+nUX5ka
OSsl0qyHMS1+n/V/n91772dK1PzL6o1lwad7yNHQ+SGlYejqvIjTPz2tPn5R0ZDn3TE1KnNlG13Z
MdH04vT7tNaXCfCrxVgb09sQ2DelMMkbF+avFMO/n8pIChDyW/5q+jWpvaJ1L16nOjvsMuO9majj
xWhCd+VZnXhJWCgupiifftTQED8+SHQ29jQieB89F5R8C8ohHwtc7uykYCvVpqBd/zhPlPytHTOK
bKO5MePJfRWTWZ1L1g94DNNUJk/b6Y2i4mLqe69pN6F8rVvBTvYOCUD3KbOGE/InoB6M4oB+cvJY
9GEIJPD3Z8Bc8i4a5LBOQIq0Y+3BVpx4n8RDu+20sXwO59S5OrXRj9CrD6PtDH9ZQ0jmBy3RY6Mb
MSVeuM5V4WlPbJ7KtWM40blxs/TIlzBtdMTBnlpbHUnNIK+CJsvGb5PZk6fTtmUYRlerG75SjDa/
hnnwrrid/y211b9AdBTfMIv6YrKy4UlGAjF3xDfS2PhL2A2gHsjP/ZgED1EKgh4Lt3APoT/0lxrc
3WWvDyW+XcJ/cNzWJxfce2u0keMVmjSRv1SSctpZWQ+xdh7Dt8Uhdi2EG4sHGTJ8q906wu8vwa3L
RoE8RlbsFU2F0RiiJjq1pf3FJRWxpGobPuEdWq8TpbUvdgxBhfp/iqa94h76oIt2Q1x9LxH4W1mZ
arzkMRUkbxrECbw81p4FlSbDycRJ9rK1/d2rJpCYgOGgLDOCZesysCYT7tG2or6WxS81HMKXyh15
2jEuldEujpuLXUy/ZAszsg5D27xbJiZ01BIDZbN3RLREP2dTM+Fe3Jk2hRKWemljC/ILZCt0Rr0H
Jo1sr2XKsOgNzzg5Wv4uetNdWRhqkFWtw2uXQJ7nLZVt7DGpdn6klauGWuJewsO0yj4HVhs9Ro2q
P0a5f0xmfFgTYutgKV6wkhCz+0UDJZltX+fUI2ec71AUYtu0uBPcEb4S5iubVn9L+gb+5Az8bQxo
OHhkLL3AO95nvXaudEN6weDKifrVvWME4r4BaXeUKib8OZVVmUTe0nBIa6Hb6BgXqXRi1s/MJQZp
YcRONNkZKYAS5ODQiYPfg+UVhfUxWF5p+UA/MLqp9KutpcyzThJdWlHU6sI0zZXiFcbxoyl7DNUO
L2PQxgvVG/utHfXRRcbuvS1F5FXT5NXq3hErVrGqACyvPkhIlVl+kJBE5BxtVJr2rVtEHRDpfDc2
zL6GyTdRuxUk0EwV3+x0evErV3lWVFCIxmSb214V00ukpo9yAGuAYi77Ro82RaeDHZnxRk0G8y+M
LjdyRBBnCcZFbguxgV16604gMwDifQvhV9RadjBZCS7h9hVX0riLtigcZdEjRHQr0QtLDTKT9ly1
y9BcuXmZv4x6bvwh6MGAwqvUQ1EsJnnUtaE9JkPeHhshAPUrQbFoUMZeJabrnwvqVccYecCPVh/H
6DzJY46e2nmssmitFuBcnHxKnX0q1Ahzoo4iLq9BY9Gm/s9e6am+arV58ZLQvJRaG69F2WRLQ7Ah
XwB7845oT0PsTGOz2LjhtPYRp1ijMFduIdHkXxQHQ14c4ZWTbGZusqpDp36umii6ADHbak78IIUU
E7Wl3OugdSiFFFsswrzG1JigJ/6RVlIiDvlawAt+qOZDDR1g0TpWezAT4AxLq4Pk52nxVZSOYO2C
XKICtut+QUEN6DD/kEXvLuppJWpd/BCquGY6+siOYSeoTNraKScRtuiDKNrfgaU4wb/1g5rt67wA
aV/N6FI1GXEJL6Cm3cdJ2GlZuNmJR379MVjG5JD5U6ymRk3fJ50fI32PL7dSJm9+A+yQJZdYRUlc
vvmD90vzhvaG3ZR2m5T825CuplgzfvoapXsrYNJNPL6seHR+Agl9HqeqeOf5ggNQadlLyZ56xaXm
Dft2dWMidH2KuqLZk+6ylm0zPt0hfGFv2+ck7Fy0GZuTjHczvq9qm+z0L4tV67MACuUSatnC0hwB
BBKJwf+fnPBIxlZlnEbHuIAB0+nGpYhN5ETCxPkKS48Zxu5eKrOwUEksETJKpvwtZ5MZNbr9Ncei
flWNkXfscWF5mDwFfth8JTCWVT/Gl8qrxeOghtMBplS1ln1tvsTwo/7aBrW5FhXoMS9t1ae6Dt/8
OECJt4N7H0cA2+PcLWdO3wiPY0RBzZicr2rgrTI9r/7SyKhsla72FmjcmAdumI0D5+IEU869lqHl
Xlur8Q/8s/6SoXscWLO37E08ayLWWTtSFoOqbYCcnLwwCG6J08Ok0jPm0zEmowhnexf78NxlrzMP
CWIMpTR2hrB12ciA0I6cRQL76uzWSPTIphytWpmDC8TFDpJwAy6FtY0XPOSFBo0gSr8gDGe9lGml
bvwOjGVbDeXNwZ5gKUegLNrWdvO97/MRnmw/FyMK0DIA/HUJ8Ecexz5bUJTWmeij5R9BOUh2u8Ad
mb9AD82D73HwyvZZjbRhnczXyqYcMqL3t0xBkW2kgYCluBfYddXRATXmLMAluvs4rd+l1wDMA/+3
EYGrsEkMFG8jY7LX9u342hkoizDqPt6s2GLoBiBbGQuGgT/e/GNq9PqO94+UP4ob5T0OBv+q9j/8
zEveXAyq2CFliDmEBfUhRDstB6x/Y6H6bKfYIQxxiHdA3JtHeZDBe7eMGc+sDf3VPz9L/7XDdmBK
q6rraDMmRAhZpvxj3wcWyO9NywyOVFPUs2TxSX6fpTfeAg0ec3OPGYGOOahZeAsAxx3frB6i2GOn
MXNYHy7qAHpK2HXmo+6mzsmFXDNhEPo4DREhHyXXuiQD+rup1Q/N8F025DXo22MfoDR44g3T3kdB
dZFEiXn0S8ReqKKKdV4U5tqapWC0ILSP+QzaCNU8Ow5ZTqkjD6NVn1T2qVN046qLFoSeH4ffzGx8
aBU9fBmiwN6NJot9rUXKIQeCKgeAdsK8bb7StwPzapTGv1Qwzf/aGLGjZsrSBKBBoCj2vPn+449c
KLVGdkqIQyeB1tBNVk3ZCntVZ8Bo7IIUmd+XkbP11AehW+LcpB5vTrfMlbWiVq9G1Yy3DBdOr4t4
Hys91dcYCviqRUx4PabheAvHCMG+VsSrIMbdYmHMasF+OnMbekFy2R72MSuOdIOYcrNjvfW990p9
z4RiHKYp1PcNmlsHGYuN4PcZj7Zx0OZeOe5T76dxBaJf/3J3usL6JCqCJCRZCcuxDL5hsgWf95RB
n1WZq5TZQe2MDryUW6+sQkkh3gfdWSf9sor9JPvmWLfI1frvqZq2y6Yd8isFuvEoDIdMozFVb5Wa
bUwr7b+XsaUuBoCnD25Ti31msofKkhGyS+N/fEbXY56NDpV4mp9Z+FNZsOvHIX6eUvEjpmK3Uv+P
tvPakRtZ1vUTEaA3tyzvu6q9bghppKH3nk+/P2ZpVFo6s4CDDeybBDMyye5yZGbEbzr9nzItPi/R
0qlMSPiTh0ncXOHVB1aoaSK9ImCXj7D2Ma0dHHlrWVN8DNvywzEb6TQVY3hIIsW+c+PKsggPtqTb
dzKcGH10lf+c/F/PFSS8Py71OFeQYMXov/3dP84VJLzH5P96rmLDUhdsv8ffFef+2z/5+Lt/vMD/
j3PFu/HHPyn+7v/xC/y3v/t/9wLFK/rjzflfvsD/5ZsTKNqrQ5llgX5KsWpUn01Wg9oRKXGCnehr
ATugaaAIcu8Pmacf1RnbKIadQm+fmh4FcgARi2JUg+uAcdqUp18rJVpqkzLsNUeB6W5m03MnW+Nz
ze2fpV75JHpKoSHQWUr5Wp9nDFKXnCkeXR7zbdv7FjVxcxTzSZFgVqQW47GUHBcwwgC1tWqeRNNS
o1lGjtqSRf0nhklBd8xQuGORwwL5V1zP/SsyWBN5TD/bdVIZvsG5wD9gCKb9MHdLdifQFJMZRq+F
b2x0QjeWFfkUskx6S3nz4KOVFzFoAEDWpii+ijNxjlkWgebzcrhOop8r6NCvU4OEdROdxQnYCwbP
uCgsxZRcauOrnfUHMdbCRb+o0fQq/lBhTgCLVS+Ar8u/AWQfHriBOuZEXW/hFcGEUrpeos5ht5c0
J4+fy8VfIt6VjgKEqkZ/wwit9wKZTREHH5xuG1bSa9ENa+dgFNz3DG+yjtilFffLpp1vunoJpU5p
fe2W2MFzVEzjZ2F07cpwuojSGX/dw4c66j4b+BY7heL7SkQLPX8pPa+7yWaUkYjwdXTJObkBAEum
JyFRm8XIprTRQcStJ7sP+me4idgHkHr87ahK4uAea34d/TFPUuDEF/oEH8kKuuc07exFECb6xvPb
7lmN2KYFuvkpBoUvQRrL71qkeEfRU3uscKD2+0vRrUK9eDbP4viP6wmPgwpnbK3X0dyz/YLVaWvy
FS70M4UsnWKQp51DJNmPgaQtSQXo5FY8VEvEwP0MssUr0RWNOE2cEYJNe8QjmUqxTX3UFQIfPWmY
k4EoSWySiJn93R5hc3UHMD4i9kp4M6aq9qaoknRTMRt3MyDbL1mWYDYWGOPBM1P/hOpwgfBVP73F
bfglarvphy07qDvo1be8NmAIRVJ1BRJEdsPxU6QlkHK1ZYOkode2X0iObuW+qRdTLYHyy6vMVUpD
vilZWFBYz5213zvTW13aZ6FR1jRtxvqlkW9OPzLDNu37DDvwL/VMo/1jxkyxrSUfw2J5Cq5FmQfX
pkPgTdXSdMWWkfuO3cSQ7k1kTsSwpofKdhhQAescwDQlsFMXDAITJUezcAVPgkVAtuIsxIDEUT/L
AtUkFgFxdcry5wB1fLBFTNQyG9rc2L09Josp5pdMqcxNMPU1YJm6uRj9rBds5vVnNLHfKmTti2zA
sSERAzoJ6axrO1N21SBFQ+tXzKiL+irZknqPJShyYg7kwU9AtmRd2160Uwplh6FsYZxUR+buUqHL
pBYTv08D2EKAgi8847lvzn1JGPxxFzfdCfAPBADWLWFVtccBtRq3cvhRBLmnbRxD87apFk9Xx9MN
tyQB+l2pnjPbdpAy5+6YdU53IUuI+LMG6iTpOutVa7MPaO6Y75RQe7Wu7100wVV248F4qwtQ8HNS
gpKqswKlXG07oGVHr2nfyhn1bJhGdy5n0HMPt8Zm43BkTdjd42LQTCMod7J8EfPF1MdJpPc3ujOY
F82R05fUjK+lJnXntgwyNJgS1OCzUNk46HU+s6DEDFSRgnd1yL+ObVT/jU1B49TxDyVGxTtoB+ll
kpC+6nmZx7xOg4Npd85aSrvhhhCpvwjtLvrmG6B/hu6lKJCBY887QUS0gmcnttIN4h3xPsEF8dxp
RbZsIKd8erA0o1nOGPXLc85K6IOqLybG00LIo3Ss77MiVI9CO0WENKmtVpGUa/x6TKvtFrGevmiZ
WX1vQxNQqpm9JzJ1bnIBgEBjuT6bGXsZZ5Drr2U0LkhFVN8Rg29cyn7mrUyGeOsHHZY1zWSfSsn4
6LzCpMCdZvmir773XV2vfdvCiKqVcd2aG3VGm+slAlNFbdfLx0AtSltipITDuBQT71q9hT9inlJP
nxKMyCe1U7+gihh+YC3TbLR+gDcP1+sjThMMeVItJ6WPG7IGuFfElVxCcCP+y++aaduUfrGOZhvI
sFdZlY/Fh5YrEzD19Lc4SKH4qUGHeRlY6mocc+VFNJkTrLJ4RJp4DkVBl7p8/2Kk+hTlBVMtYF7W
BDIr1KLnDNzBrh1gGX0xa7Dxmty9ZejGKWRgP5IhQtjPHqq1PzNTfsXRUei39mBZS9A8S0fJVbDN
Urq2Q8V44TdmQVbztYUGFOgFgh2EakyegLgzqkfpdI2nfoX7HiWEOEoWWepB0A5KeS3b0ViDfsjR
2EVJbVHgpHFkSxMf29aIj7Aih9oVQWSk8hiHR+OvfrbBRu12P6VUmnV4JG6Zt84xzC0SnqxLKs/u
LqJXpVhty015Ez0r3yOa0LxSivWeYyleiGhX9NITLuNsVPLibcC77cwW5YcY0+PCPOhI/OOpogJ8
akBnAkysr2McvxVUMA+i4v6fIXl2PBXxpE3fwtz+OUuEPC1/U72ixYjSuCSqfAxhg55iuQJZq8ZF
DPGT+6UIigbhNEZa7lFbz0nQeQSG9+TM/isG2QBsk1IEvAk94l1bn6c094+P+KwljN5jV64fMS1w
om1laJR9G4Sv+9RvVn67hK7DV1AZok0Z28pGZuX2xcgRbWrV9Vi00TqSUaws8zBccLt13j0ZmG3t
2C3Fwtx7twP5uQmN9Dq0RcwtAgzPPKutU2NnKhpPgnlW0+LkXk/gwKUR3DfuZ/4C9ZviEiWOQ15E
xT187oom7CdssHu8FhInxfSwUivSoEoDAZpsorkP8qHFxDjmoUAicKXKEbo/libvRqyrngQXX+bn
GFbqk9CLUIY6Z8mmOMv7Y0Ob++bUOcu7vIToi/G4s6a9n2NZP8VZ9hRXDgQCvUp2ioKAu2sCTN/J
TfFVjJoJUjePecjWopupp++I2ezDdLazDYbKDdOpuVWVk+xCPM74bob6qxMqL2KGpqEQliUT5ncA
m1GEMg7gf4xdaRj2xld9krgy+Ay9MbsvKEvufeTA/g5Gb0sd3vsyIKWwCNumuebcbzdmGoZ7s0Sv
swFQBNDwHGuJc9JuupmHZ9H0JITOU24VsttiBVoiirYTM3Vf/juWNeMiSxJ6cDMiTO9JWJmZ/3c9
KK9Q4ANXQWcZgeRBtpdeuzMUIznfeyhZqYvRrNEUQyKM9I6TWdhfgPAdcm8XN9QLMRNQKN8nZcBm
Jiu2937fjNMslYGWvJFPzibHqTVRav8ozVcQJ9rtaJ2B0BhUiGLUysV1EiMzt0XvvJfgf3/prwix
FaGrco9B9lhSSK2Aj5GkFQN3iZao7AceEndJFjGXYihqLMFfpsmaJpVNSf+SFLm5cxpL2pSpZG6S
HMNRbJ5hvxqo9i69IWJNPCtF8E3HR2pMfuhJ6exFj8xSv5TV/nWapdSGDAEdGwVsQJ0YyoqYUrRY
e0ckccKRHWBmddqytsNvYajV62HK+8O98cx/juYYDpb9wTdo0tbzgVbP/SaogexQ4MHC27ihUEs9
LG+nr61RbIVZSWuhAI/eFrqPyJbYpoY+rxx3a5az1qFScv2QIuuAAl5u3Mz5dJndlZLiDjOhNLTk
L2W7O7isbb5ySx8uhmE4b1UDSMBvbiT3AwS9qwDFjeD3Ruo+CvTUd3KR+lC0acQRXyxc/mq44Y5q
Sej+9T8H2tmgOEXyavHHgByXLOTwWXrMFTPE5XwtuzqWn+5FD+5JvQVCraFLQ9HmzQfRf8vRbJ6O
IcnbpSnJ6BTO/LhCVqNb3H27E3RjqW0WHsWGreDNsbHSDnJavhSpjijqTNJCqrfZVQXv+iAN9VVg
dETMMpAdoRK+V700PrRO0+cQ3p3oIPri6NE4HiKxoosQ6z8TcQ/8GdTVBuh0DDXJsbqfl5kc0qL3
K97PEdPh3rQripjasoeK46bSlL+g3pzyE8whbxvY9xlqLu1KPSH9m0QFH7fZr7KqNhe+pdaujALk
0emn8XWUWeHB+VAOTdpMr6g0YGOZ5fFBjPotSX2nJ0kguthxQoAqg/DeVQGqLBBoU1dKFd4iaQxf
2rpINrIz60GWEtos5PipWXRPoidmyJK99QAMXYCQRy+QAM0FWiApsiic7vnskhw4TQtxQql57LKS
b74k7VpE1f5OqmkbBNiP1iUw1AzTHiAkhXHNcUTGnVpqgZpYwwm5fB5TVm6+RjX6lAMQpr8DilBc
AXnbv0vsQt7asQ3hypbWqdetlIKPOm4CqO47jZrj2phJ9K2mJktsAIaN6JK8KWawQO7WYWw+l3Nj
96DuILlcxYxetr3FNCLpJQatRrX3Ofg6V03NrFpEte46VWjdJ2cNViF12yZbMVltrH7vmOF4v7q4
nuL94Db9tfFMVHRsHViICdXCjRNj2liGBLl5FjdMlDKEggCsvLal4NiHTXDM2THx2AUNaNspz5z2
oGlm/ZQjlv+qKNW3NK/0kxirglAG8WxUBzE4ZsWbGqnb0lefPC+pPlUD48FQYtUExg1RBYhJ+zb2
qtNMDF/1Jfsqz2ogwCU23qew0VYA0/x85UgbpR86TEyn6Ek0ow2AJOpUdQHD7mdMDKDBsVPrrD4O
Tt8ibtyy/JHHWVbjP+f1ofwXCiyoOM/xTnN+hKbq79oRVLz1XYA4fbWvL+HciGj87REQ4z+jmDLW
d9TnI2p9F3NF4Pdo3/doQoprpu2PKs6lZeLlzcafiu49DbldFmZhneDbte8oOcseut0hN/eLA8hX
TIIc0W2BbforkAPdu+0gKGCxTdhrQBPB1lm8cZ7aH8a5EUePLrRpnBlaexcYTX+oTAmzWzEq+o95
/zVWV/E3KDv+NkAs++xgpXNvEGIYFxq33ZWhhBAMPKVTzyo2u+cOTOqkzSGt0dmdoLu38nWyBZaY
KC4hLpZ2Od+7MD4CCs8tFnsW8Moqn4VS59PFRJS44ObE5r60RuU5gTKy6wPDX/fV1HyZiq9WoQTf
Mi2HYd8PaBTazklxevlsQVdeG9xyFzU5obOIiWaaR428ebVDOKIiJGb4tSWf5c4L98GkkFsZYKM8
RnMUUhcopsgrMe+Pa5awb4MCwRVx1v1ycZDyT5JGeVxEHInze7965c5bo3Wgj7uhdkJYAE5l7eoQ
mkX6DhpKuVRDoV6aubFbqNFGEr3+Ec9UbjWtja7dHwNyLEOuy4ZgXetfvaYO2fdPwVOfV+jdxVX5
CWxQXpZlF+89AJofrL6KbPJB9VTlXEz8FBJHiu+P57knJI5Ez6KnS1rObzbt3SELsWxsEFha4lyP
3KpiOsa1aGe53KqtV1XyrZ7S+FOTSYXJGk7kqpI0z6oaf0flHcF864tt99Pasup6G6Z6+JGUw8Kc
421ZyXyzqmkXKDXZZgM2bdtZXwpTd1yTDUoCjXkvS8NnLzXBNVDCgPWuWaBNDG587gW2HkN/qr6V
KAJdREhMRTDnYhvc4wo0+UKKb+vU1rArm63w6hDjaYl/+cIKSr1hu/Mk4ixep7VNZmcjumkT7BuD
51OlTPJ2shTFILfUdTzic4cysEPF3R4DBUUma1UPU38Ff9jVZLRVA8e7hvx9YAevymyU98/INHcA
94oRNWABxYhcYuYALmh/19t1FEgfk8qWT6glC11dobprl9Ytso1jVoB9Gqt8A4TWPJieYRzkLoRD
qfj1opYMdV3k1XjOfjWdr0xrE+gpOgVljoDXPKIrynjOMWx1kSvLNiLmo41C1aGKgLxVrH0mt0ut
KQHSFA/bUSlR5avl6aRW6bPkO94mkGNrzT5+xM73hBBU9xkEhL22+hme0tNQRNoxMtlbhR15zghO
5XfV/yHWnZnjPEf+oHyQLeRRFEn1UxAG1b6bdV4E30lLwj3qzN2rwQ4aooGGgQJsum3O54qEtIfp
sJ1IhxRdlcNdI7/n9ipioYRImFI76jomI4hKSpctM24kRwdFUsUtsqDeV56SXWMnqpeAoruT3Qz2
0YtqFZ9yC0CWGZt/VX7COyarwxW1JVRJoiTYpKEMTdRy3pPC8c4eHGyg2cEuGQLna8iH77ak5cn1
O/3KamXlZEi2vLPT2cTLG8JL1qPAwg96K74boH4tNptjvxbfjkdXfD+qvoXQKiHNKb5VE/uLVWu3
f3kBRJGHCXYWjrM8y2yULePLdxBHoilB/qF21JwVnQRgUe3gIRW3UGd3V2SQnxvSKysxluZxgcjz
cO0AvG7aVjZA4s540LQclhNP+K2AfiItoLqVr2ZkExrlbT4hG6bujh3VqpcJUYHXqR5H9l+TvGxR
kzpM1IUPfHBurE7O7hECHfRp1NO0RaOq8tZNkiXL0kuMBdkz+6jbHViK+UitdYmfgxYtsRiKDnLQ
R4eOvfrh0VXnGIn4BtfQeY4YFhNVGXfTwErwU53nxOG0yHuJ+xoSP48mHNNkBEOIQRbyZIDwZlkg
J8Fky+66wfXSSnnW+QkJ2XT7P3o65kw3BOeSYZL5UGA0VW1W/kCf4DsUtu5dxTNrkXmF9dSjzb8Z
IZgfkqwfD/Aogk1RGRFIYqXCtCh9VgNgMjlKnh+NjlZzn2IT7VhHD8t2NlNZ9VEBE1wWhlXtRHfI
pbU+9tVLT4bsYnlm7Iqzg6wK16HpyUgZcZZaG7cmrVWod8F4VcwedxnCdcCC1omqeC26sWlErqZb
2aUAVwsRYgWclzuEMFITVmlBIOVuCudrhZkwIyL42yThtlZM3jMktvRiJmWxCzs8ZNhbOx99i6z3
AF0L5Rlduw2mfBFxvlDOGm0qtP+ixv5oGvNsIU9+a+MhvVhjlrPBMu0PwE+AR/yi2XSIQ6OEBtoq
XcV9eqwapb05klrdRl8+OqWjvRcJkhyplGbLkp3zu13JyRJYuLMTo4oZH9lGdjdUlyI+C+Wr3OrW
GuBS+MWDIW2lcvNedZaxSzXsxES8KexzLJv2cwfi6ljC4l6I+JAg+I/0u/oUZqPEwqic3FSlcKT5
NRvVUkOSn0rLzaqczxB430JLUr9eOfWl0SCML2DsommOBdhCcCMF2zEIWfNV6PcvRUw0Th/3CzgG
xcYbY84rNRmVqwT3CdykfxIrIXzuUwd2N1pzZOvAUU+eB0tfVtMLsq6ICSbK9NWyurcy0cznHMFy
nnEI7AvpqjbelrqerODxFVgAhd5RDspuMUxR8SVhh4jOsWM+VVPfnYGPmkj4DcWXUp+z/+XAl69B
AobFYcEHA6p7yqmUsV4bTpYPx0qV7K/iSuBunUWXTcGR1YT2DLj/ScQD8nfLXkHuqNBM3M7NZnuP
xyZiDf6EE7Jlqe98nRawEYovQwTApLfx4fKQ4fi0LLefP5OG/fO2Mj3rqYlhT6nOdAW3Yj09GOmJ
vS64TTwJ1rqYqZXFp+boyt5K4ccEEpbjQo2TCgOSf313FD2MIc0LAkcLRViA5ankbDM/eLVS49Br
CzWWs1dQM9orQqDkG/JXdYbgW+NCmjvy3HHQ0WwDZTHYA9LN5MNPUSsFWzCmbxa+r6d7CGHtkx6E
YI1FX+/K7yFKoOfBcp1wIKE5ZDoJ4G5OAE+YjvC499cGjBAHtnLzEsa2dwxjubnBGiLpU+TNlipg
cxNNEK5KKp+zgP74hFUnzqMaZk3K/O+F4fCz29ivlvFlbDLUeEEbzkRoS+uTTdMh2yjCKFolM28a
8keyUbJRXfie+tVvlcT1IevvtbFXb1XjTac0Us+i56sxy628LHC6aLS12UAXtVRp7fGZHQNL7nAH
yPwWcCB9s57GfdzPueSkta0VadJ+kcHkSq7BkA3uiIPWruZBe81IkU/wn59Fo/CTdn1SVQfRNcl7
bIwgiUhjM6ULw2R2UVhqpNyWau3FB6gO46VsFNcodeRMf3WF+10eAvBBR7f8FqvlBV2w2QaFd1a8
leRB3hVpiI6ip9ijirjImGC3OSbXVIH9pI1V+pdZdGgcDcVHmY3hOkZibR8Yzr/OcBybMm5bkoCP
km3lWdnaaUb5c642OkPdv1BfJNEVed3C6FvlE+Ye2yGl088ppBXeifwzUpFfBa5517Yc1aTDmiiq
VoofKDehdykP4UZXmuQierHvaTsDm1C3nRJnU3P72DksxLIoiC72zGNtggGBWbi++7yvjRczRRUj
lKZkI7rVgCVD22FLKbowp7tDPUmtOw0spCXV6m7DNC3tOC1j7IJlH0mRHoBj5iPBSP1aRwBk5rFw
r6+vgzMtA/iJ594atw1uh8d6tpWdEiRxkbv4O/fj5iJCOThMl6VqvOhz27tSskrX0F1r0Iz5/I0d
o3hRNXm4rZxMuoo5XWLDwpbjU29q5b5vWXCIxqzMWXQiwZ8Q6vc6Ajv0bFUKFhlDLLPtnFZZOZwR
iyV9H+PbNFrpeBVNMRUOKz94vY+YM6ExWARttA1YA93n8bGmLiB2Y9fKrP4t6EAu68SePB+beXFU
xv5wGMfZzWTchp2PwNOsvWeP3OhaQzuJBtUZHVu6TjuFldFsM01//yP+6KpVWy2QU1JdvaoBXTSd
m/S2dmkr3b+YPiQToUA31DDVonmAXXFwyUoHfYbMVp4ar8KCNkF3VjSDX59y8ODbR+ge72L7PuOP
LmLg/wxkZryWPFzDTE9qVpg8XSh/62tMGPKPVo1+IGhjXhLsPp+toNhayJN8ULdrdhqipst7twTC
bqdOeeQ2wKhrK3bykURTgzBOG1I4Mswl5ZxsEetawUtOKfxGESojYdSMZ9H489GIQsK5j1wRsXqz
3RR1bWxFfS72rE8JXM9B1O5Eaa5pjc9W1n4PpcwSoUeZ79csEfp1LTEr9qP6XM4i4zoFWS1qhzfL
69MLmIdPVfKHN6fqxgOeTTgWzIND0ndblI5lREgZJbXrrDI9stZiVBt5dpqZNe2kXj9nZWWvLJbG
5yav4cfXmfOtUk7CMs8p2a0hVKE+zcISO41b6NpSkCYBZ+RgstMMbqXJ+XNrRdEmSYpiTwFRPttS
CdkKBPKn2tbHYC7Zy6F66ibWZaYF3dqIanlryBEmEZJyzXwUrdBP65eiK5rZEnIZkDuDhxPq4SKL
NdUNyPVsk6FSrzzglauWZR/B2LYH0RNxxP/WehVOZxHyHDm7QouHqAWtwjS+3yXyRSmmD7V+F5XZ
5VHYAXHh7EMMZNw2zLC5i2x8SWIw0wgWtJt47vq9x65uCmOeR3STXF+kUpi4npQX/cUrXkczCs9l
3WGLC0pscC14Lhs7TIAXRFbttmiJLjXd4dk+P7ft+XEtjtK+v2pKYR6hwePNW9nktudHTQqj6jCk
Suj6oa8dmgjD5b/hrvxNPq++coMBQjR5X8xGt9E2lvE4LzxpYbKj5D5QegeMmmgobqMfDZJ2jmee
j5+YGKiFtZg4FEPiyDGnfqM38qcRkQ2RJVO/iCMJhp1bUg/a8ECPLFcEAxx+ckogJ9FzYHwuK61W
DvrokM7o9DcjCYadOuawO+YtftXZqzxOvnQGa2xB2EgxiJlFMfeCq3GvWs3lLBPV+FU+5OyqZ3LH
Y6Dv8ttoGb+fQLHwfg21UvsFptG7KE/KlL233i5rNQWkI/QhgSOthxheEtLMdbXMzOJFwvPoyZzp
qcdxNtLlXc+eaghzoueBkN6DuGgXfuuNmNeTksdVqrt2ZXYMCo19LTIxJ7YpoCfnbmcACwqbZOlo
eB/AKaR2Oze+HuIo6dSHtpSjI9/o/B7P+XVsEGMPFo+5YrT2UATMavPoIsVY5Or+vliAantpw2Ep
eqLpwmSAtDcNKCUGl0eBzOeOg5hv458o0herYqaaZXMjjlRK93yTZ3paOmmWWyENd59j1khuGaOi
rYRXwwDIWkM1+CJ6KVC1lSlVzdqODf058EbnWPfGpxiMZm+HNkHilKrvCipvsOOO2p+Qu/DXYVmp
ruimurFMAamBeQ6CJegaND2kFBZI2Tm3wdK0p3ssiaCHaZRlM63tt1rcNOsMKM651NGc86zeeMu9
QdpN/mQsRLcqTaagw7We0PV466VBX7QwIfeORu3b7hpEw8tyUVgWFZx5oSBWC/WY/oyJWpuouol5
nipXG7Ip0R74bQvLziLhZu6bMD0HwPxcvVYdNM3mf1/p8mZdOxGiGPP/r4YRlK9C9Y9G1bDg/vWS
EM1dKjZgqftpObhEN7AcZyPmiOZ+qQA13GDkcT8L3YgGlrI50+qHFVXRn7G25c44yYZE1eifWDUa
39TB8fbiLBGXNXXtgFg5i1CrD/410rZoicks2CN7ARzN5IP9GjhJuLLNsj4E6BU84Qs5ur6RUbt0
0P3He+B1QuN9O0YBNSHbnMjOBhdd6X9vbIM7TBPGrA3/Ix4UVnDJNWnbIyF5EIMNAtOHqKEUOmM5
9S4CeKXzItl+GtZSaQP/rMsHGeSfvanaHCIprh9LJNxqzDwmfmF1qOMqmqfeHmckJDb0BCdu0bdL
x7kfIS72XYnRi1fRiNrrPuqVqe1cPCxCLr2ulNgpZocae+7UbYNY23ctkspullnqPm1Gda9lqB+F
Vee5ogul2QICNY/8dlj8mi6u8f9cLmmaZIubGxJ4taq9pp1xjaNUuSDbmCRQiFttV/htirpBCWdr
AtmyG7UWSWsr+Rnr+tHzFmI4nUWZxRHaJMOh91TQeOIQtDeEcNXaip5oxLz7tUX/fihDCVpjqDS6
7J6gFrXgZ6p6YONRBQb8+0K/eSdH9/oz9NKj0zjhR1guykCS342hiU6RnVBeFGEjbVflSMpPdP0h
ufnBNF6rXO8OemIe9UobrnqU626PV8N3eehguZbmV7/QQ4g7RnaGYm8f4LzWq4L8x9PQKDvDqMqN
U/O9nKDc3yh0+LfBR5kmiad6kyCmyLK8My9VRFJLjJqqHD/pFXfcXyeQhTV3RY0U0v0EtKay1SBh
5SvOcNIJOGd8qWFpQ6VNlFOe5RHOPb21iW1DfmqNiRK2YXgfaTzeRhN5cbOJjSVec/LR0PSpdbNA
+54gP0AuZfonJoZFY80TxdGoG99bCmrrR+i3q4hDcYXHvLp9riJKeU6ZjCwiRNvGjkZCNf5mI793
usfUZhiGOXESnQbNLbCOOd1DENbrU0R5dREjtYxEeW6R4aFxhBWRI2FSFBmzOu8ctJEaXFFk/fGY
0t6Nix5zxJAynyguAVLzB+pXJCJniG9vlV/CoKu3vRIjmCtiXpAEZ622UKKwBgPLFIqqbhkpGKKH
eUflpQC9A/JvVfcgkPyBwlw5jc1zXFjKgu2r94rnC8DbEaDnGNSxq495/1XquhfIaMN3DOO2SNGE
a6tr9SVVgejEdqbuXSPNxjUitrn7W9Dvggbc8jwryLAmRN7MXmiz++dSnpzwVBe8heLIV5OWjaqT
rP912EyqU1NlyU5MTit5UU5ldsBONm2W0Cj9Yyv9FSUKygaR1bJOxKJ0Pdm49Yku8kAYjnRsMFaN
bEKttDMKZ8U4np0WCUE7QB0DUF7gipgYfTRTF2CorVJYKMxqi65rjydtOn+wfDkpVIXPXouxB7d6
4y+Qeq6T+9KPYFK/evUgv6n8vlY8tTF1jbqfJ+XquMYDaOWjOPBSe/xnshp+ZEEs7Xpcx5bN3G2y
XAaXIpEOn7sRauMxvgSvJbp+pw5vVhdNLeUl0+3p3IYA0OeeCrn+5SgORSMP2c1oLeWcW6jW8PW8
deZou5IUaAtKY7GMvDGLR6Qx2YNoaYlfaG+HkCD18audRUd+e92XaLBAhVS+fR0bA/m+FrO+1i6m
Y918w0DEpm4sD286e7AVdq/OWiXHQ7e3FsAJ1Z0YTQeY+GiD+Ccxis0XAPrWehKDffGGgH326qme
s5cbRA9IJYVHz1KovfCOhEd/isNj3U0VpRTsjSMdsZ2rCDo459RuboDNqr3NBPWyA2570Ge1fHH0
W3fQ8tL9rT9PFN18vrsjJOBAIWnfHqf9MbfAarROi7OPLIjMAvCltRDWScPmltVq+wHWOrKk5BNQ
zrjD18Jbim6dhAA9zRaN3iJLrn5lfBHxDIVveBO9vdXytFyyT8OYDdn1xRBr/U2DmrSKk8an0Cez
bfP6ZK+GQXp0JotbWihTb6u0DlJSULzaeoYot2V5t0ChhNG1f9eWUtz82Qyuwc5+0fpNtdVnzEvu
6PVeR1fRFT5yIsZ81E+L24Qd+ckylCcetTlZO8hMvp0r16l05Ksx+fqiijE6FV0xUMxaIJaf+bsy
1qdw4bXqe5VM3UFMEU3b+BtrUIrzI1S849bRXO9XqH31bMryyuK2s0XnhuQTDmPHsU5W//ZjHK24
Xml9MKCHyS9X/ErJSvs73zPeDRXrlZoqvtsNFnxZ8QUvOv07JlZBTA2RimJ5GrpBO8VYTC6bycTn
7L3gUt/E+CTV5f/wdWbLbetaGn4iVnECh1vNo+3Ijh3nhpXsnXCeZz59fwSdKCenu3PBIoBFUHIk
CljrH65RlP8Aq2PGVxM6vPwaISngHCIrUSmi2hrQedwX1N57l4OIhdTPpfNZfsVkT2IVF9R/Xky7
6W4RiNlV3tTOKxbmLtqmiv2KxAGWiN5gvw6uPmsBWD01kd5rVo0eQ0so0QmcbG/apOpQ70K/sG++
I/RbeJw81b4N88GjwL6LdfwYlni7z7dp7DmPMlyUrBldxKLXMlheZozeDRX1EMoXE0bQu09tx6Y0
wOgQXfJj1BdA4QJPGEeAgimpJdkWfn808ZZ4bCLnWgRU9fuQn7dVmPnJo2P7IJ3DIN+3vZY8yj55
YFk0bmJj6tlIEicPBj+fj8hNlvu0Ypd+78sG7TtMEOOgVIA8rrOK4kMg8R4zGKS3Em2ms7hbyNnJ
Wv3ddw8xreFWkHg7ylgZIQd1jW8qHD5Wlw0QgMXmQiF5srUpW4ZH6SAqD0GHjaj0DZVNOAXYW2SY
zrthcEMLp9vrnmmcQ7Y71S7SOwPnisoD2zqflvI07McJLczi29J0jaLbQmWBdheTidyUeoODTuMf
A7tBdMLs+Q7qcC+uI4yuK8UxqmJqS1V8bt4HgjKsL51tXc2kSOpL7KFgCWBuCrSXPArrveYJDYeO
RL1avT1dxzqwTrmj7gzSt+NKyKMc0ZPG2Wed9l2dsnmPYbG8xY2VayyPV+pbQbheLloCcCJXr55h
jJij4GSzdC4By3yg0irTRI0FlUJKdU52kSVEeSbLjvfmvc+HTnHij7SUH2W/bnUU5ebr72F/XQqp
j//4ECPSe5wMkfdpszA4FC0Y7SChhkENOP4RJ28UKM2fjZt+Hsjpfum1yt9QUspgduCdMg7/2B6E
jVlmsZ81FY3eIiE9u+IWhl/tGl8VOzlaKcKmLjJWyKYEN8Ms+30YiukwOab27JnlT5JP2T9m276I
BCc1ykP9nhoSuJP/CGi0/gWPkOaggk1Y16ZqXR3Y8kPCto8a5Dg82lmqnARqM4PjDI+ya5rPlNin
CqHUyZ/BCSjQXex04Jbna+8HXwOcKdzQ2OQodqB4bTbxekQtcnePkWfJbO0d41ty8KcqtVbyrhVO
x0KZsrMMWV6cHmEz0aGXcJ8gUUvrGrPyl13L9fLlp7n1R5icMkh4+TxZkyU4z4C2kiIqv5d+9lAj
kXjhA3ALQzW6DaYS3Vr+1rtYQRMg1llZrSuPDFjbofi9tJPIxPCWJJmM/s8J5CzuNJ6jzrP3qd6c
q0kYD/eDMbb8fTOElks/RP16HpV98syKSTUMYb1cde+Xg5gbqKt6vsrDCXGZE281voGJ1fIkNbrH
3DafhG+Vn2tB/YCNzl7Pm/KzsAbxHBg/5JA9jwcOEHule5HD7C629lRkNzlkK82VwlS0TNQG6VcE
p5A1mS8zooknTgtlQ06laZjXJPUwnOQ8IQYLcAYr5SBHOzGKTZVrwx5cwho1xrWkf2tdUrB6drOT
JFpjBf7RlKPtIK4uilPnYX6cy4MHTfXi68W+Ri7lsZ0Psl82o+nYxTDW7uGNVaaPwtCvfldap7/C
FR+VukkTxl5eYFa99hCl26IJowdA0cpxGPNr4zUh3uN0yTPDE6W6KsSZRQO7gHnQSszwYWzaSiWH
Zb+ibyYOS5g5jxgZaX9T1Q8KdI4eI2JE4JVhIY80jeNukwBTHsklkQOuGrGmr8ud7LKl/eN86RQq
AIdn+8cQ35JLVuf7ujHVy1QjwqFULELauTmYrXppwlC7NKWxCqohXFwLTaiNWuSPL6SUq6fOcd4S
/EHfgAW1h3pw8Hyfmwo6umt9BMGrp7HxFiCD9H9dpJg6AlSJgmRa1O4gYO6Vxk7ASZesdsLS1h4b
s7dXeUNJqAp6+8IiJgKG4ATf7b7c9FVvfbE8x9zZ7CQOvl9Gn6t8+iQD5JVoSFNMatG/6Xo2W+EY
5A/y0POYXFsReTDZZKtBkUuMDvpCYQFaW4LpNLChS7hCDt11otUUuPgHVNDGpwWDBx+rUjBzgpO/
shWQpRKSQ2aTCpeWHUVZ+UdZzpZd9wh5gdXUHxfIpjM378Fy9N6U10rlvL9uJpueUTabtK/AL8BZ
YgU0dA84GYe3VMvfBnJ071rT+1vUdcURdHbzxbGeZLcZuP6m0ptDYkNhW2Wu/rPLoUFoc/Jcpsxd
ltTsP9lPzQl0BaQ1jyFYC4q31udCvVrayh9N/XdTTA2YwjJiLTsHo6DsPKiBKrpbi/POmpxh+tQr
O6ZVHxF9tx0o9OnDKFlTk+LyyFjxO9YfWeFbqwb6+Y6nLPUbb4YEA0NXL96orSGOaw+yS545clB3
EKHpewNOJaOWNuOF5Sk5dDJo4vpHF6l7YxtVCJLJa2WYYsxAYp6NJ7/wg7OcvmwH54TEf3ko+wIY
ZQNnIR2Hxf0IvcZDbyqgRUdMk2ZTW3loC2OXd6FylqphUmdM9rs+DLNGsXIqkGiP1VKGDLX47sgG
8/WPPnmaRDqg20ycu38WvRqEvKdt3SrYxEm9Gg1BpC6s+b5KwRpRFf0+Sl0F8dI4UxEbzMkPZjxq
g9YzngLSi9e+cjU+63b2rc+TJ+w7tRe7VcITiUs8Aub+sEDpzer9d7xhmG7ChwbFaPGFMtsKEB8B
hvuPYpVIuPvgWrJ6Qru4+I6lo3eSXfAemm0fOOGjksVrzUr7z6mFrJONb/cqL1L3LRjSGObYVO5k
0zSHZiVcJNdHkMRvOgjHOQrhRfWSJSi0yKY2DYhsjfUMvGQ0nvS3keXyeggVF9wHME8RlOk1SDK7
X5V9Rt2I4p4cWPr6erLm3IeLfE2dlWCgcmcTqIr46JSh94ODRI3lVxfZA7onuIj2XytLh6s5H6qZ
6m92CA5GphHtqxy2luy7H2ScNYf4pkfIfMVy2e8Jlvl+z3Kf+a8bVV3+5yy1k/GgcUN3GxYFtA1s
KmfKVu1vC8xamhXOkw8WwKqrEac+2ydT7PSJ70IdNYh0auFVwmaAJvBQUxrn5NiZ8QIR9ppoo735
+BI6TmZv+m56tdO8fVeKMl5HcAaew2Zsto4/NQ/dZPSHqU7jEwLP7aW2J20XuHn6KbAd9CKi6pvD
NzC+dgFuV1kGE3vhNmJxE+z0OAYMa03ltPU0W79msV+vtNyH9de76cuojdrNCoLZid2qcTNyv7XW
AFjJGdhutC4GRJ2w9oqmFbwtKpgoc2vRo1E5fBEna6uDHn68H7R50GEzPql2f5H9skue2aOyd113
g0LiSmA0+hrW4MtyLSaRNjeVfqqOI+aEINkL/803CpQ2oPwA6mEUoVggCs+43Ub/WqK4Go0t3lSr
07a617XnHvzDAw80e12HSvfdS7+Usdc9OkkVLNgqCbACCRLu+xiSqGxi/fOeDeVbiRjtqfXqF3NW
/o5mvkgwH373yy45WJmFgCcU8Zxt9Nh+8ru1RFdMNozOQVdVuD4F0MKWRyccatldNs0MzjTCr1O5
RFelx3OgRocPULvCSlVvjzrbgSuKqAK7ezN6HpAmX6u6b7yTKXgeWmv6ktrtjxZw/aemwufIGKfp
kiahf+pM/DOBD2QQNuB1JWVV4gcHgBpRqPQ91503vhPBg95r5YptIW/OnerHphie07BOT2hgoHD+
u4kDDnLwva0dMm/2F2v04CHpwuqMd0FAvjVsPum4C1eklN+tvrymZlk+o2g8PowtP8yyf0wRVQRl
VZ6WsFVcV96XrvTbkxuE6MJrZb4xJ13fq1WcHGBRons7L288xFTJmhjmWTbHxiA3PviffS1QAJm6
X2X3IJx4uchthLdvxybc6N1QTFs9GuCaeUWErFsY3/LwGpl5/kk2kJItz0Lpvwf4vmA9ZfbGlhJj
uW7N/mI2hfK1qauTomOvBUtiF6dO812xK+TUc7dF/SVEOaSx8wu/ldVZ1/BRrOAo30iRpNByuZyf
mFMVefHP+Zdc+XoHl6QxTpJt+02iRsaZIf6rZ9F4jz/GAa/1WAiY3WkwArQ2bfEkl9k4nolH9Daf
5Bpcjs0tOZbOYwWRpCdPpYZ7VRrNejAzFnbQZoNuodxKI7E+FWP6GLrg4ARp8bU/tOEuQInxSO7H
e2GZ/xRM6fQt9cxirWt8mOqBJQVEfZI888Cgjy9tQs5xC44//syHt9uR3jRPHj7OD5rnhJsKl3p4
FcLdyu9KAIMnchvz6odUgldBBlIECz9rk6uF/ZbjqiD9AdwoD3d6jsGaEht/9FvgfZb+3/FOkVEa
yhvzwM6gO5GWo3YyK6cGwhu2CAZo+3BulmHfrKzKa65FFHUkcfN0B6IsPSt1b28yMjXfqtlwOwzi
dyDwwX4MmuJQ55F4ZY9xkAGJp647vscFnylKrGCCB2yEoaZkX+XaDsV2auRTHJ1KL3PflJ6Cd1Bo
7wrqr5Cys3I3mure13oPlnAxfnGylr9foH4aYi+Cpj295YExflEKy9gpuR7sZRRwmCeo9germrKL
PJgSfv33qWynBSvPkELuZDYKae1pevQwcUGf0DWecBuLNkljWltlVgyQB55JqE2kGt7Av/tEpk97
rEqqVZtZ0XANIkiVtvsiis5fIUyXv2jAiPch+ONj67r6J33CmQYOPkqZ5sxgBGcMUBhqpIiCrcm3
dZUiFHK5HwovbpcmCX/1NFbtWg7e+zuYyM3flwF+inaZi4CzjK7NjJj7Nff5U+Hna0ivX3VFqzdK
5/nveEPi1qIXA+w2u3rW/Owq+0fLUHYNarlCdP6mD9L0qQqH9AlhSP0BBCpatnRFRSrgbdlRsSG3
Wm2bOUSOZIoxIgC0lw0+PcZqtNoR3U1d7Nlua1sx77fsHDUxSLQZRYjGfsn95MzHAIu++YcsyJGf
stJXJY48xH26p2r+tUPuqMCOAoVRaw5Stfanj1jf8LlXW/5nSOxcioMylzCBjCCA7cgKZz7N3Xz8
qGx2oLbl+l8R8aHv3BniUcXnIsdPIhYGhdlOjc9yQJ7dD7JPeDU2wLJTIDh5QPoAtMow9AkMGZBS
boRyiIbW8jUpLR1mR60rsM71Kr4MQkdVE2DWITT7bG+Npv/q1tanFHbOP2oRRqwu1OQ5FL5zII/b
ooppVvz0zW/UHivtPAnbX1eiVV7byUj29QgTRo56OBCQ/AIZ1jXeYySA01U1CwTwBTaWmljrUFgE
Post70Y2We5qV1YOX2QrmrkD9VjVe0ep2JaULioXfXxGzUtcZZc8AysjrrkT42enIMreBuDxUUTR
BZTYX4GmnmWr0AqB0P3uu18MkdPfBMAA1+hTDS5f+F/ClFKdUgUjt+hUyiZp9PDoNdmblbYAb+L0
H+R2yNQ4ankDmtMf1QbQdEJS6tUkAn2v4B0YJ+kzKEPPvmBFdz+LAu2jL/h9JkejBs8zXFpa6dmC
jYsNZz4CQSl331Tu/Q3y8+lGfqjkR8iD3HwKYLv90TV/tORnbYmYm8vor1jZf79AcVLtQtYbCRrT
vAJ4tc+wqPGUqGBXKKzUdjy9kbEN6rmiqfTOqit6TCqatDqS9+6v8tDNjB15NkzUGpG/LTZUUZ2L
OpfMmyrmwZ4Lqu66xf+aN7k/SFeDrpLDkOmpsI96f5mMa202RrJqWTifUjAfp6WdhdFHW3Y2sUKQ
PDUD6HaBWZ9l6/+O++M6PuBMlg1AJouGqkFRFfu2tL9h32JcUpEYF3lWJuLPJmpSxgW1O+zM4aNv
7nF9WXk4Mf++TgbGbfo5EqW7v/c3hj3s+yL6mhqivBaiK9lXRBVnwy3wNO0gu+Rg2arVsJKnOqYi
m2lSkfOfg2VfN/oMj05tHDwtee8R+kevLtVPtiXqm8lK4nGye3RYE+DwBQWOdl7dmjwca9RV5UpD
lNO1pP5/I1Or3QIrQampGvd2n1Zba1YEDUo35tEFOwwszVDtY618BafZHUVWtyeb0qZb9xfkIJSL
jw/WhWSdCfjPzqC1596hI4N7TOYW5B+DBeTvQLUW371prPd/XyajDQGVgvoly0tjEBVUbX7LVvJq
x0Fbdqpbcy2vlLdyw8hlyyeDfPIqWwUd41WpFUcv1pzbZJvtNQc0tco69LCTiv0t+ZumXVV+M13u
BzD5IWQSHtQfvVNYtf8VFYn0qGsRUhK/ryYN+XFFNMTMK9tDPPws29ba/RW3hMhOGed2GN17qatv
ZJ+8+33Ce9yoqf42KIHu+MAp9PRJbYYKJUunekqzEp/RnBWc7KNeUj1R2QV8XZfU2gm7H1wH9oyZ
DMbh3oe2iHcAP5KuZF8tKmSJDawsZl+yOjI+HMpk83/rw6vWPgoQdzJWZOlNIECml7G2wptSefS1
LL/qdWBi0tNN37DJPUEzRWhJA6ys4mzH8rMz3hH8Xs3Jmm2PAPK1H+tniHDVS+VF1rFsSgGxspm+
uU/A2+pvUVYr27ILRrZgjgnh419f0/N/IUD3imf966r8ylMESm+1VjSgToCvsOcp2PqRdwv9qf8S
K+pLBs74p6G/kwPyf6h9Bv+tM58XCwdgXRcN/Te0CcJgN9V68Q2wMNoH07dRhOa2EBFp2TTrys0U
GuHad4yjo3oxGQZnWvUwngOkFfjW5Jo2IQddWtsUhfBDHuBrhbS/967k6QM3MH/2kb3Wrbz7x0Eq
hE/+ZJ+wR/km5fdy3/dm9YvgsCQIZBsEI2iWWZhPCiQtMYX6HVPNaB2rytWqGv0gE9kyfS0PdRR4
e0AyP9oMcHiz8pzA3i6rjxSBY/Teu/xKDefjgF6Rv9dYKq/+GsATKzo4jh6ue7srG4wjD2Pi4KHc
j+pFnqWTDoiLcsZ6VoowizD80vdi3OQFpq/NaA9flPlpJMSPKOqri2RllePOqB1/YWUFYmcanb/w
tRhxgiL4LJOnHnzKP0d0c0DKyMiro+7CmMu76Nrxx31u3b6aAQMWXAQ26WuT0SbRigO+atZuqO32
3A5xd95b2fhxeu+EWdItw7Jvr4NcevJhKq6cmaCnJ+HPCOWAW19l2RnsPEJ182bLQelAhHH03rRd
sAcknPdHf+iNY6BX+mlK8o8z2Yd0in7C28k4yrO/4hAa+nM0H7XPVt2V4DPj5ozEPMuVu7XuX067
Keh+clo4ciGe+m30xuBN9OFwgR8SA9sdxi9hmwPUioz2RI5v/NLZeGs7LOUDcZK5WJlizbwse4gg
LP5O3cpu2RQzftJSG32vp9iY1kOPS4Y+9Wewpuk6mndzBf92EKvtXT1kxVuUz/8VMRQRMyqeHL+J
Niq0x4Nuxk84EVUXeQgnnz0gOSC+iFnA8y5ndwKLIUB1o0k/OVOQfuqjIN75bh5tZFMO2EkOrnGy
8jUkA8tfT2TVDiMYrNXStkw0JYDR+SsZjj1Oir2CqZ3DtHiW08hD62n1dTTi433moQGhbXj+GkWU
jxfgza9iJUOW2f0cGWJTyx5lnwyMOp+HQfIeteKhG8T71PuU9pwJzcGRvIU5FZ8NexpujUg3qqwf
sjJ/Ydckh7Q5uk3Y6xZB8iy7fBVurGNYT7LlusFrOqXag4wMM4wN9SjSlomVrMMBIKisk4yNQwoV
aNrGR3kjvUTDFzDHhLQLd0mT3t2Oos128iUOnZXt627eE86vcVAbgxo3uHV57VTB8h/wZ1nL0TpK
sBoGN7KS12qdDv6aNysn1v7jzQKDW96svFDMb5ZiuwyUPfObLckqUkKl/lF2qI2qaC1OrVDfVd+u
dllUoBTRZ9p7BK92MDPrjeR8fMqNgrcz95NG/KooQ7PV+zbbSFFwO7WwEKmiZ5mCMQN7aQW5Uj44
yL+guqPBYB+AqSPas0mg3FxCiHgXOeBrKkuEDrXJztAfydGhjZg+lUaXPWV2Yu6KuvhHZhwHt8TK
F8mKg8yg5EoyCtaC7D1k5yTFZ+6RUz1LJf3OV0az/o2N3NtKG/rTgJ0cwJHG/hT5pvHU4/A3N8YY
ySF9jMQZxP1rNHfJ/hgG+95TgAjIJqVR2EoDWjfRM4/d/qeejP/y/bVemw54Sq/n6CHkfnh0k8I6
gEkK4Mx0yUHPaurLpXgdVF8hmc9admn6pTiI0Zj9wg3xCq2735Kmx7pyDnYKHiho8JbbLGvrjddp
/raeuaiqJ45BaQ2fWyssTx31j3u/2TXDZ6OtSvz8/oy/96dJicrOTF6d5/G9Xrvxe1WyzLF/pqNI
zp6esVqO+3IXjiW54yBv9W2rxc0Jjcn6pA3VlKw0o+z0rVDs+mTPh6V3kr2yQ8aajvM7VnbIoWVG
eboEyCF5B5AdY0JdkxlDPVdxyptPl6iuTKPqIG+53G3pkNdVVQPdqSXTh1x3tNbart6HCAYq7CCt
YIcMsrIeUat7CpBZecpLlC/5Zn6PZciQA4WYtJe2cnfZOKXHeEQlYydRTDHyRMVKnsLY49TDXEZB
8/Uo6Shu7PqQPXCnl5SUPi79a1UYIPbuI1bNep4iRKodQit9aKYyPXe/D+0YpGdsCz/6cATON3WB
D6IMuQe7bSKg9nrYSaFhIFpTfWvtaYU4o/3u60W3z7zS2/maZb9PY7tRnUF7NQZEQZXYGTZ961nv
wB7fa+jln0ZExh8mL09ZS7cKiKpm1ndloVyliAveD+aofTQtTcVT5t6WMXlFplebtP04gZ7eyNEl
UA77rL0OoZGcpFxpCHhrb1jj50Xh9K5risZKzqKuwxQuihECysDVDmx6g0Jojy54yEeBLSk/r+kh
jSfDWsm+oHb0vWnEA/Ql4uQh8nx7TkU8Rayy0DakVrPh84TIkYMBXVOVs0pM2BibwUrzq2rXty4H
+unaBkqAdtLuxySyXlEvONs8mL5HReyx0ET1EX4aL2AkjT7FXrFXPRNbSGWC4qyrls4bD/AMbapI
3cu2Zjjuumwc0sWZ+jrUHTzc2Q0RfWCIBVZO5X4K6qsJmPEg++RBhnhGlgCE6Ns1yQmcWvEbfeJR
t+uDNq0oFwevbr9PTZV9Ld7JVywv62ElT02/2PfZ2JxGx8GeTPYhtw3cQ8umteHjXiH75IECcdht
UIvlPyj0Psk4OfDHhLI9z5qSoN2Q9MRC5D+xGn81I9S8tii9tfx+AOeQoxLTcW8uC+V5FhlclNRz
J1aPZboLBJApPE88amy54U4rEs7jOkw8ZQM2HGFXr/44yKY/onJbjdm0L7DeFas8jayHyUSPx6+x
8emdTVFo07pj64OChzUElzpDeGBuRVYxrIYJ/Arp+n4DJ6R+RZcgXo1M92/teitHmNB/9SI+82TI
v+k9v/h2qtfogOvqBqOX+jLOh5yqeLoxBw/NBdV4wud+FG+V0Yc7VPNyBCN+BfpJ0lhXVAarTYxh
wXpU/bG9FV3UXIasU1ZdbdiYiwhVvDVx9LN1LcRl56uxlR/ZX9mpthm0ZNwJ9jIj2b9ia8T61xxQ
6rodVGVtjFlxEfOhS7p4VjUKE6Cw8tw1neEQZ+7HkAzVQw8E1By/RN7bhloc+c2Mjvcp5eASt8wu
h+w00pab/3HxPOO9Kc+8cPjos4Z4PCh4if0x4d+3X16y4EX4s8z5fS55z+X2stPtymil4bK1w8+s
WEulaNVHENgy0/JToPbj1QnSjwGw7x8Djl/u0PCwHnQ3Y81utg9u4CF8UJRef3HgSE91FD3aYbgJ
0dW/KIb5pVIVt5iN7b4E6A9dwqHvnjP+6vvCND1KIU73HGaefho7fnRLJd3EOftmiYPsvPhLP/QK
Rn59/erlJ9k7jQ4ZHLaErVacPcWxH3zftR+cLOwQT+rj70Xd2Qe3hUIoB2SIniHjVVqJsfJk3P26
vvnZ4250vcfKS8sZo+GmXbZdJpbDY6HCOuO2QdVZzkb21b/uKFuRgEai9iI/dphHHAoN94fStIJn
YbTBc6zZl9wx8DmeW34HLpGyLRb3c1Meihrl9N8R9znkoJzof5nj/72LnON+FyDDa60T57DM3JWU
bUt64S/NPBufMxZkWzfpXoxKa5+crPw45FV8SxBrPssuOVjnHjJ7LukBkYUzstxNoke3+SkHtd+X
j1OCFD5mInvZJ0dTvrx8OqkEyOnuwcJwdgobput9krhgEW12jocM7K9XE6HNeNGU8qBVSX92vLxj
l9MW7k3xlPbsRUV3xkq9W85kH2jw7nwflWd+FGD+UTqoPisBYBQnsA5wTeHPzgd5Jg8xanFLs/FS
5yB0eCm5v09LKzyY8AFS7MN9pJ0bYzwtbXkqO5e2gY0zuC+Ujmuxa9A0WA8Uu5+QyPh1sLpv2Rig
GWR2AY9LDz+kfvBxuPOibBsIBPOs0Su3JVLaBxsPTqA+4GE6CY2Rp3r7L2J3ACUlMEZ2KS7gGnkA
XBfvhi7qVzmONM0m09IRhT4NjYzgZunD8CLzF2RjzT8bWgrHRNVFeLVi7c1N9GoTGAi2e0VpkIxR
Pw5h7xmwzhwWF+iubkdkXgoHKqbfuTx5MRD2H6oe/LQRpFjQ2V6ibVLb8h+gAmV7tamhcxYFNhY5
rL2478NH1eCTJM+CEma3AJmEVhMDIrLDR3s+5C4mgFWrmyvZvA9Apx35OHuHe5dlKQ9aYARXPYph
zmKucAAXZN404YtHB32TYHZfG2e/Ndctku0Qs8P7ow+YcagAR4w5HodEwR+7q/uzProPshX5lo/n
cEmFP3zUTP5jea3e0zgfrGl6yaapOCui+ehCyiZaFxCW9zJCDlQFCWtbkBOXfd4sKIRQzycpyLYI
tCEEh05/lmRr9mOxv5FDbscyrGKqyWE3fo0qSKRtlm4E+Hs/Kc9Ld1X3OTBA9Q0fw3Y7dZhNQCER
r40KkzhOqU04nSZezT59AXeUPMnBrLuObSA+AwN0PpmhexICaWUBr/Boe6zgeqe+8Tvd3IK0UnaO
XShr2Veo+BxbHkKS6O145yrvfh3iYcLOg1pd3JrRdrJKa512BV4jIEte2PNFJwNZ3ra5TvDh+k0W
mu9NkvuHKMeqJTeLONuDcvbYuIbD1szD9jppCH5QEXfAQ/kWzolz5NJpY5+LioT2MiZsuNmpPDiD
3TxUdifQ1hGFu8n5hKxlp1r0LfIetqmtzI43mdh8uHBr/6G2OqLpIGqfk+5HqOUhsBEOITJfonK0
m+xqffWTq9kRqWTGnBE1NiXQvPMSX1uYIqGTfJSj7QSxiUQzpk6KHXy2nBguik8xVAYXCCIcLQd3
ETnqeKV66XDxXslmFEbOY15VVxmrIAXyTE0XAYy8XyN5sqYsq93kXbAiRLhKiTZFTP7a1YLu3GWR
hmd6br3lXnb1AzBPSlB+h3qtvEROG+5FPI5HJ4STqY0IisiIKXinqN19T+PAWVu2DjTTKv+cq0rT
a10i58VPAWa8XqrditD/Qf6gPYu5VVcdYLa8/NRj1Zqu29LMN6GIwCfEaXsK+bsAOsvcr02e7zrb
yP7VynqTB63twxn1tlXq9f8gA57BO/aqV4QHyGfzFp/q1Gz3EJi1jVa1NnYY6jXNGuPJQDn9taq6
bdNV1k22jPDRbFDWhC9lv0zRi4r13Gukx9oNyOxWhqhDPz5BNnqQrSIK0bhOom+yhVqOuIyzK4Rs
ejmESKHZytK0ExYrbpuKtRx1zDw+RD1iZPp8lzbjPzotKnObOV2y9aMEXoczsfwcvHIXzB97gBUB
0B8gJRo+wy9YcKfPLlYFbTqrDPbzHm7efPvl/J49hIEK3zomwvGRqG2jLdlr/TNY7k05NAor9Dyg
JFoCRLGyEo1Ah19viSaHtW1ss3pOEqszIUjV1H/D5OQ4mvYDJSQcIYfEeSkaO0RaRzExbjFMvCSg
Sqi5mr5SvvmejYn+wwba68ZW+A/5eX+NB6x/gxKt7yOTul3r6Mkj/3e4Tph6/Y6iMVP4zbOocBK3
yJaiAdy3TwIM9tOIR/SKtWb3rpVxv1EaKAxaN4m3NPspuwcraQ+RqoP8maO6RnmM7SR9rpzYvhaA
bparQUdV6yKZgWtha7w0Omryc3w5TqwQywFNk7k5sJm1TCXGLIO/yzB5OEDP/XoLcgVfTB8ck0IS
CwyN6UACBZhjr2pFCx61LG0OKHEHSzOfekTb1dqo8ac6ygh5sEWSoepgem9Z2TfLAFpsIVo3TGL6
XrJRC5zWl7j7zFEG6xcVrg55wqC5T/pHnBkHX+6T3m8pJ+1s1d74g9kcdfIYK0Nvg5srtO9SAbWO
3GGtFLg/hxik3dLW/N5hrfhV9ieVWa+7foCn+Bs73gZBSTU1qlHM+oUnJ51jPbT54jZAbhHU+UT9
fhdpFfIlc9g91hAu6R4Pk1lV2KLpdpqb6nwXjbJd1RlC+6vl3MfrZK/75hcYoePFmA96RElriQlB
n56xOZPQBnlQotmcU55SIxg+Tnt5avxGRmS47WhAwY9V6CMZ2mo9oLTZy7PlWe4iZgeEYrnm70l9
MomR7TQHpUgBdi23ixDfQOxX3vqPF7B0t0n+KEav3//XhH/f/P76litlO9PGt8RttZ18JfKwvN7l
6vmV2pF1y5GZOSVOjFNzNmKRMWjuikxJ89TrBRz5oFb38L6aJ9lX9TbaRgkyKTpGguUWGTM4gkqB
rTRXyLikHIcti9OUzOo8V48e2AOQH8BblSiBdfFsgFFDLjfc66UIEF0dtPxxcA11neMYti3sMn9M
5z45oDeDiZ4D60I5IA//w9h5LbmNLOv6iRABb27pbXu1WrpBaCQNvPd4+vMhqRlqaa+949xUoLIK
JLubjarK/I0MtEoQ79BDKtctcpbWSkbqGFyYUlK2vk+UqyDpkE70qq9/xBHFLc6JP5wRsI9/vUjs
GDUcbnK7y6eQG6RBk/KiZi3eLbldHfKq9T6jC72pXF35OrgtkCtHDU/4qCWfAtXlkEVcn+NsA2rT
P3eqO7z0VvcNYoPyNZ8VRNFjHrKqAhFqrNxuJQOJjtsSH7Z8glfpXIEeQkBZ7vDV4muvdzrYTcc6
Z5lSbCSO5OIFKF31qc9axGudptvKO1uOunYdM/6I0iA/zJNh7fB/d78OGxk2wlrfyQ8SsO2TH0Ti
Gn+nrVl7v/0g8gO2WvHrB2l01Tvnpmmbh6Zu840yU+q7NyFYr+vsnoPGukaet7sD17WhSKaV9E29
107s53cCetcycJgzso+rdEQ9J+ubn844tCc3cupnf2kSQt6/IUvt6+c2738as8d+XktNEgJ1A927
a0/hoh3smh3aH4P2HR/a8FVCCgi6VaFQmpjsojmMozFtDRvtGXP0wpU+hP7PDgeX2Qx+jjg6K6xY
WpUFr25baSgFduVxSpvpqYoLcg1o+H5Xp88x9SIAhSCI7Wr6NbXDwd2PyftIKXiG2PtbZRizqnCv
KIiFbPJs7tfObDt7kt/DNa27j9mkhuLjgmGd4n+6Vq/GlPEwprnUGugboc46eXwsCrc/Cc82vpNt
A9UpdpxDtJUEZbJc3Scu99YoIlNi53MnUzHiYZYE7bRBwErbSlqzKqv4QSuaZ1uSnLUWHVpbBe1V
xu5GBzvNGWWYPnLf2xh6W36Cv+9A+oDtK/HGgT6BhwxqWa0yrShFJ9vIaT+gQyCGbQwNRGYtf/Aw
KZf9PLxYC+Xbtl2ZHiqVFqzHdRorVrweh7JbOxMi0Vag+M8tkgHPbTu9KOQEQarM/nOZDOGla4Zv
mAjCus/TflcPrbaT7jRj6D41aniRLorX+yRDAtyd8wQnwyBd6aZfo6tqga22jJUyueZz6VnxS9XA
fehT9e8BCPEmKBHr0SwQfzurcRHAuF07cn2LtEh0o09EA2l9ZQSJwxpBr1Sm3l7LZeW2OD53cRue
Y3eoHSQkmdCFCs0SlO5tUq8Wf3dIKW9l9PY+t/eUmRL9/TPk8i65l38zO0PdwRDMD5GfPoh+xAAT
pFkNi8gE5Aiju6L3e9AoJxxl+BYDC77kN5LkbHeevuXpP+B5ACVR71iuwFHWb87Y1qjtgKHSsOs5
5w30DZ26XFJN5RuWLJsg78rPZji6F7tDAlZyaZQf3mMkVdZOO1jb0guSz3HqGujuBeVJnef4s9Jo
n2o2qk9tWqnvjrWul0lh4eKC4VbfpKdnqnr0VUB30oVZCEQrTZ29dKmyfYrD9qeit9FWk+R0u6Sk
iyUl7Q4k0SncviOfSe5aYtIEpZlsF/DdBpxks/fq8sVuXfVsLk2ZjpiPtbgtnO9BuTK6BtpUOaHV
Hcdgppks06QptVQ7W20SVc9yKcGsAUE0NgW/8+VWuUXvLKV8l+G+MHrSGhBQZMRuuggBoMpcI0VH
PcS18xfkBfOXIgNDqVBW3PFPgRcc2etLQeb8KqNqDXQR1s75NlgZqr5LO35hUBinw6+9kjOTHJqj
yX1oBhPwTXGSzm9NmpNxyFHhnzqEiGWAtcx9iJZGrfry0JtaiBoSryEDciWjZdpukfouyA8x9x73
Ft+rrsIB9D6QOeFWM/lXd4bprZ7C73pmpNdbr4IgBPkkO0g3aSmd0YPwvcyNsyy/4LmWrJrGm95C
LytecGFcy6A0hhOdRkVNnqplAhrQPPB7fGk0z3aQaYLmLzTDvis3ipraV+mhfJc92RBCEa1hI1Ii
xUeBb6Ej4li+MUbsQ9C7TB+UPrH9lwTEpO0b0c6joLNX6gaHBDt4H8IauSHH719sVK1NAz5PGpgk
YEOl2kq3dTtthdBVh+h0Z74n4ZcCi7KP2qjqs0nFjb9pmo7LwoMiZGz/kCyJrSThrg8ylHiWFEqJ
ksFaQYf1JKMhnlYBoLpH6c2Rs8LLc37zMXkB8Ievapnqiz/g5yqvsqudlam6N/TPWM/91htjNUMK
BBHdDZjWGBuUNl01ttOuxgWvXJDwe3ZHzAyXXr80aVOfa4XkloSA3MSksoHAlUOvouQa5CjUc3xL
Fx1AaSwpssrl4kJ6G576qd4bGDStMKY4ZYqDS1vsXipSAvgnGN4LehPp1xmttZWd+cmbBRh4SzbC
fwjLMjmMcNBPQWRjcuEa9cFP4nBcNYVaXLuk0hF1RcaNqiLdJSYD/RSNJEaAW7AXqQ52HjXrBOVR
hEBxqUnVOg834hcfZxbADrmk2DjB6UDqcqmeaEtlphz7ixo78+Eekit9mSFX6KdM6QaVYR8mCmpZ
EgQdQO2nkzZttPpU5OU7D7lqJwRStLxDXD7pNgufdEQCbOchNEbRO+92xozjn1JZ5TOSwCslGdvH
pB2zcFlcNj5mRxjOLd28Tve50/lXTdemdaK3yPv15YQLBw0o8bJatWZ4VN307Npa+Gp0HMm7prYu
Q9W3p5IE9B6JhvCphMe8sfQh+Oz2zt/mYAZb3Qj4eVqg46vULOx123rxtmls+uAJw3Vj6/ZuMvSv
dq7HP0K0alqvmD63lWluw4iyhjXASSGJhbKiVpl/1eMz26QJSHSkHm+esYvlbK8Hw8m24wsAWLTJ
Ij7n1iCxs5Ypd/dZbSiD7dRHwFzcHhHUqC/3lVl2+iprmvkhUwFV9/6P0QWqdQtROZtxEMTvq3L9
co2f0Izu4793hEnznkxmfpQBmSyv5IFvPpF5Od1Dze2uOS82QaGPm9/eJGM/9ID8C1pN+cYNk42u
9s6+AZP5II1BceFBafQGFljyE1JufeqyhlKFXAYYMJwQGW1OqHL3v4LSl5H7HJATDEvQV7lHru5z
fhv+Y85/fcf/Nue/vavE7h9Crv7bPPlIqXzEPz7d7YPdX+KPd7791H+8zR/dP3+CqI99mEwTVUE1
aVB2cGqkDBMO160eLLBBkgZxDE8TQ3jGExmSWfWoM0sub1GZIH1p5PXmYCyPrYJDz/9+9+3lLaNt
2Bcs7/Tny3u2v4+VGf1seZF/P6faIWmblhG0nKU+UE5jtjOGGaY68nX5ulLTgzGPykO4lBCqyC6P
xkxRQuoLtzt81EuMIHROty4+tFezim7lhttdBv8iRYrJ762roXRs9M+3N7i/odwuM3Ilu71pls8b
6qt4oXY2kNVhqMD06aQIen28akHrvU6jy+4mqr64euyu/AKNn3wa2Az6nvUaO/nw1FbhbtRG61Ua
NG3iVRBwhpUuvibY+yw3sOZYr7bfUTGPKmUzLmygVvEh+Aw8k06kciR0b4IhS8/STRaW0L2b6VWz
qkowkMh668cx8nlIGm3+ZmkhXt6TDt8qcpq13tSvzZyvlJZcck0+o0OK4OIOnsJD2gbaL/02j4dL
LQ0ixXBN2JUv8yReTt3XvDPcY7F4hSegg9a6rrU76bYLQtlBsWo9Y+mwC8T0GxvQX/1+Gb7fpy73
3ebcX0dRewBLcXH2FiuF3GUl0tp2WEvXN5PpKU9sCMl6fQt5BoqikZZEB3S15qc2+NFYlf/M38x/
5jlpnuax+9uNIuVZ4pRoyp2l1uVGYhhVd5uEhO/GX3DQRsqmDSUYHEcWbDSKFsVVBqSRWBM4DoZI
1TZpnwoLIgSbLudaLY1cwYJxroo9auguVNZCinGugfYti5vqI0j6xywu8jcDw9WzqvDe9QKf+8/4
bKDrXf4Tr1JOmkWRBptujOyzHpndyo5LtKLh6nT4shVfWYiM5NqEkQ1kPp6tvaaFAC4Q1Zt3iMKN
F1XyEK6jPbeo8R1ccATDJnFNbN2qEFPAeHCem6Tdt5muf5Keh7BvE8XGJ79PbmPK6LtnEmHx+g7a
uWFzhhqzWrUojvcBge/U+DvCZ/FxyssLGGIR2dwzJ9KVmQDElab3/PmQeMXxHpKrGSOc24z7wD02
Wy3+0vcXsMp4WyX9Ru8y/aOZNPy8Sqs56o4zv9bW8BdOdt1fPTaNK05q84uW9NGpVlx/a05IGqd1
heuhg8zJnOFhGTvevK2WLWSOp5W2Em0UGZmDSr1JpdxmL7fIqA2dai2jXWzCKuA3aRQ9CsZGU20E
lCeNHQ5NcBsB17OIA3KEZPeBkLQ/V/jxLkEMU6kol2M6garGybJe8G9/oNxif21CKDtL+IZ0k2l/
QuJmFgQsFdoYHcv/+SoSM0jphV1aHrHIdB9JJGNE6hYUYwrvUULzYKC3ZOpXZwmVldtwVkDitCPH
8DAMarMzxpjiHwjYYd8gSXhGiZkNEqPeFGQqoEE/XEx4wgfwLEc1MKdTP3yvqci9Jp2Vnckb4Fyz
+LD1mKadgSpCzlqc2EgY/OrKqEyWUem2y2RcWH5N/r/vLfBxPPIkOVGueB3srH2Y/m3i3sUQIPGz
3QhODboH3fuoTDaG3lqIDf5GBmRKnI3tg1yVKOeBAKxN5Eb+ick8I+UYqFCSXWfepJxqx1FOsWmi
HJDHP6UnTbnE5eo+7f+OxRRaJxQPgdwCaZAdu1zdux6lSTSlkoCCGFPU2f8f8+6Tbxv/e19uJuf1
6+b7gFz5cUIuw7Lm9R9ynKKrGfglu2259KY4W48ejvAyEcDZ/xTq/G16Ycaw0rU6W90eqD41Tiey
j/eH6v1BC3fYRicNG1V5vN4H7pNLPb/d3zbddK2H1dBZxlWabrnySGQebC98+yN+7+LtPq3B4zsb
uWGKn3V8cF5QL1NPTdYNFLyR3qzG2noti241cZTaxchbo0aZT5qPq99k7Psa2RmUFRVOwaraP0Qh
ulqQOqnSGxrG3UtXYrc5UVHDHK2G49xqmKE5JYb2xfhLZLvmGXv1MwyDEXLKtl5hK6g37GMqMZfW
suFXRGqI9ky6oU7tfIQRdeo+LtwD7CX04MzWglJX4+Wmef0zy5C+gxqQQXtMVXgpobdPnXJ+RDwN
k0o1nFH3gTOkY2XBQTIN7I/Z7x5DNcyfSnt8stKsOEsvQ0DmiYUyOLC0TiuJ+RN8NRkYrPmJ3E13
dLIWgMZ/ICal25XpfkZa4nzr/SewcjI4SKZu5myMDCBLOCsx1adCKT/G2iOHBrhH8l6a05kkKIZ0
d0uG3TJflmtx4FCxYLv1lRigQD1a/abGLusSZsP3jv+0Zm1bH7qfeC+Gp2ZvbJ3HleeQfU7MnxUq
P6t6UYkEwJChaNSO/kNSbhPT7h4kIo0+GMO5qM1j2E3ffA60p8FBql6a1M7UTa9lxfYeG625OcaG
kayMReAe6Tnwn4g3XxNV202K1b/PFD6Og4O4iuwQlji48/5dDw0diLzXbpMFMP/v/EHNAKaM5sUi
sbrKFT881rpDXVEJ+0MdLkrxGb8dE035TkOMdgXq13pQXRa7Mcq6tVb5KMcvMbnKIgNpPtlXmKbH
S2t2/Tr4uAXl6pRu4WDVr2neqIiMNGBFzaZcNzVGWg1wqYNMNjigX1ujf1faCGp/5SPrppb2Q1Cq
Vxco1XulJeZuNPBwjKKyeRk7FfGaocq+e6F+JbnpveeuZyAa2P0+o8y7Y1VG793kBkdUjNTPpjG8
QZSxnqagqd+COcbLmLCH+fW58Y4WOMvA6v8yYPE8RpMfPiojSIdVDGrKHnbkaKN1pCf5kzSqUQHu
mK1iXS60j3AhgMgAxK39UITKReJzEoZHCvKwlpZtfgnygboA1CfpGmVbIrc8/syUhJ+6bPtHb1YH
thbRANwKXWNoyMlO01zrPaq9Z1FpgNH2bgH1/eQn4dvko3ECLM28PbHkoQQ4pdr4OAUBnf/nUSZX
8niSK5+dmJVb07Fxu0d/SkF3Zg4/a5Grw75yVHC7i5dAUOIgIFcIR6VXtADX95DENXWh1xRUS6wo
fmZZw7YsHrzvZnEoCsP+MVefKrviyTKY9aVXut+bP2KDC8yp7rAu/XeaMxXdsTXz/L1Qznaj2z9c
36EU21rqiwb5HHdCNd8mCxrU0oJTMofFJVoafiH5Rbpy9UesSaqYak4FsmyZnIQ6cvK1+uN/XSPC
yHOuTmN5J6dQd9kCUCRpy/YLDc+XKonaw2JZtMZF0D9QptEeRhuecU7l/Uve11hIQsM5T73qI4zt
rfyqGk6OViZwtnkiUnhr9kpWuqtgeWZyPxC3WX+sYlzwVPKuuJqOV/gFAEvUgFMUcjqgRJdDDyfb
ACmpWV8pAWLZmmGGq/uzwxmC/knFZMFZ/DIkHqnlD89FqQ2qz6EuqMTEmYJblaoGMx/wfR6Ll5oU
47WAovtidyijBqn6vW8S8EN63uFeZpnuvlpGq2g0n4fxYpm434TlVD/atvazsmfvh4vWEYBUcESO
rsICjZ2/xtGtlxSoRTE2nzZ125iPqnmkzF3s7DJIflOdCszS2SCZnG1EZ0oakamaYrM+OI0Rre4D
csVfJbhGs4bFMYJVU/ASgcJ5EjnQBJ8yrZ34r10kRk0N1cFK7T9RR4tvqqORHrxGXR0dBhdBcGuE
HbmWy9BfdihyWTbpN/wm1d287I+gCBuHqUrRNq9Yr4pEgcih4WGq13Ak/m3InHGazy1td4+NAbiX
ldZnymFEAHEzldCDzUKN32YnsZ59q731JATb/Cto6ggkIGlVC2ueJCYlTn1pCvF5opDWHEt9iAEd
5fmXLrF/+CNQt2SIW6hcaDZM4D7fGsUpwG8SAwFqHtJo0o5Z1RR8o2JlGziR9cLREKC061Fk1E0X
lRwO335o2I9Wlq3kFM5ju7mH7qdzaurOfVYZY4gwVtm4b6q6efSa+qL0Jl4fS+/e+FF7qbr+93hh
Be1jZJS/xUlPNI9OtQmiTn3ELM9P2uYJU4vmSa46lO3WfB/anXSlKVgFz7pSPIXLtNKYHzV3sUFb
eFNTH+8R3Zqu0mNPQ7mdA/oOMul4VQv76mZWd5SeNGyw0M4ZJ8ryyyholF+jN7tZA1ti2y2vStV+
sGfv36Df92/jRztlBXDerH8Li/FbgkXVVUZ8R2Xr02CUWyT7CXm7VQPkDC1+TnartsRfWSoYdRrX
Rw8izQYlNOvdRwVs61etspMSBrVcvMRbSzvJqGKXX5UxMa8aZp5LoRx+PSWvpWlazVu3yzpwO8Ij
CgmRZw6+SM7f8nWqAXLJnxI2PAT87YjtPVIclASkQcvoydId6zCDOrp2jeGee/ZH2tKTkO4kc7tR
IXpe+VJPW7Oi9CPDZj2mVxnwOgMzKyCJuZ+d2ZXCLxhS50uEGi7IhODZVsPoscIVbAUa3fkSN0XN
p1bcy0zZ+dXFb07mg8Wtt4kxWDuOE85z5s76dsqQzdOX498c2DqA4YYux/1PMqp0dMWk+T4qJs33
eycV/3WgqKgmAAU6G0uqQa4Gu9BxZPac8ehCuLqNNqmOOQ374gXB5ech63k6G09uY0UPapNBeF8G
yhSgxn1gwlIAjtIOn+4z9Y3pq1E41ibsdfWkJ2X06b/EzX/iwnLMTM3aIGaSrFT0M1aC5m0RSc1M
llSUgP7B9i5X/mz6iNKAHQK8EHPmSsKNrtUTxlr5uE/j0Tq1BpT6AZAS7I1Fm36ainVvF/4XJDi2
KBrmnxZ04AXJSDLGrWl8HnTL2Cocive2XVcowo4UTArl4qqZ9dUN3GA9lkH2OoOkp17ZeZeut8sT
GA5ln86J90hu9W+rrAH4KJyYO6tOz6GZP9+WuGWxkwWwHZA2mOYoPsgC6IaK8XAzXdPV3N+nYVlc
taSKEAlwwo10E3KfV7nqEMjiu5xU3m6KDPzOMHfKqqdatbWdF+bTWemrEAhpXuMIUKSvs81CW1tO
8tEVaHr689dxCnTso4LoxUnMZ0FpGFFa7W2/6nf9AuZYZs3LLETqh63WVdPKaceQJAGnK2HvpHNz
8ILa/zR3UXSyh2GN7Fq/N60F20vp6cNy9S3fleivOQLNi/pHiZiOUZwSfHn0IP0p31WqmfZVH6qf
8r0WP/HEyy3qarO/A7k2racmGMI159n/6Mt4Z7b/jN/nm3prXAx0x1dDoeF1vjAuvWIhFMPIeqrx
n360CnzUxoVjaRTtiDZ0gtBOHIVvGXrLcoNST/M21YwQjOnQ7xU919bx8p8ImKdf8jI08RTYUDyX
Sy/KMv7iQIlWph9i8gvyCCjELX2b9YsCyX/0xv651Wy8B2SMnqaYww4xWMs8tJpGznt2gqcsNiL2
8zl6Tku3G8fwSa4Gv9LAhznanmdv+FQvTVHP0YPmJWsJybQKWfiVZQfqvp4r9doWao6D4ODDqKKb
aKp6lasCxSqUiNsPq47TN29o2OVTmt3oip6g96ZO19zw3tnZzc26hRvb1ln7rM0Vg5r5w5ir6MPT
0EuxO4yVsqxXMAmaEioMpvpV50u+mnQ1e+7GiS2dlv9F1j3cN2P8aDoWgvzyOSZvY4IHGvfggagY
hIqFLEkxvcwZbrogREAWwYt9kabtvWuC/yOapYQQn5vORhx9n9S0yNZlOFGH9Mpyf7+hTh86H927
bkRXdp7tZh/nZfw018VnAaUMTqIdWbQx2l3E8csWK2s/iFvM4Op0zT8+2gF1kBt/F7Nz0Cq73Gq+
/TXsqwoKKlIf6tLIlWMvSIbZCvel2gTZc4b45ytkULT+klUY5GqKm2Vo7Ks4HFjV8FGRZhy/4NX4
CVIRR48FuNT+LBVPeZ+tuX/sRu1bRO3qc6+H2XHAuIbKkDqkFyCi6psSd028LpwJ7WbsgMi6g95W
htr8HDf+t75q07/xHcXwAoak5wfPhjfaz0VbXySBSa32VYnr6XTPabKYpxcLfI1M8BM4vt6nfPCB
nXEaKDZ2NrFZzEDvUVtlrVTj+gcrSspvR0mSAw/T773XupfUbT/5ZR2+StNXD0lkfaqbJHjzS7M5
JI2u77G7ST6R+X2/KYgVzvc/JiBmlnwKm+k9Vc3kLfYxWcsh/GCkrKxu7j3O4oAiwRIYFKIBSEZ2
Y3yWrW/tcuCuAYmsY1wrkiUxrK7tGjsOGZ4rDBfTIWwwichVUhex6a0bFGqfFaw394WhofKH8FWI
Mt8/fbYxPr9u9JOLxWBIuXYqGx9vsSKaxvZ1NslZWY2jvZkDEtZaocxHGYyAfO8iVKvwFUK9voLY
NeLcXo4Pw2icxeUQa95sXYOB4o/MuVkB2Xa0dH4ocT2UJtBXdWO0r9L5/5hf43oxxt2f8+Xt6sD/
9frVQg/iIbJSQay++I077AO7C04eSOQHUErDJrvWWbrOde9K7V85qYrh5yvHKZV8ZY2kb+0lKkMg
rg2DhPINfKOgqTPGmb8V9I2RKRTMtB5dmAW8g+vB8NjM0dUBYdvxyCMV5UX+iwzOufq3jrnyRXox
jloIXy3HMLKYb0AtzH0SzfV6KUMGYde/WhwOqWsVq1iF97Z2bDgtKkeNg+eE/Ws4uP051hUOJ8tk
iTWZ+xDnUfHgB4RwVdB2deRpGxmUl6uBgEuP/QL6Ahn45arADlV167UWz/ljNCA7u6615tYtyxou
l7vQspJ2OngsK2ulwJFIsQL1pYrfMIdJkb7P0CifOeWebvlRT50OegLch8pUvnfmOTzGpD43A+fL
U5mm1YeSn7WlplqiNHtU0EbdxgorTOmZaHUslUbbi/udDlrr1hUtpD9iIo0EOQYfxjRiE7uAD7Fp
yNcWVCVUE9GbOhf+3BakCuv4DAsEbwXNVyGf+CHRGjZ+poUT8NAiyEKYBwBrE5I7q27So7Mga6Fb
swwWTXwblVhe8HdVOPmxDeKOkST2WctReswHKynW8greMhxR6jorQFYmc934pX5zQ561aHroZnWr
Yvh95hQ6PSTimqzjf37UWHpkRqmoUAAMs9i2PpIt+Id/dC32Uo2Rh0e/aeK3OM6/2ItOgIqI7Cpr
tBQ6jlKf8EMwtp5G1jY1OPjgDd4hiovybBek44rteXeVblytEfQKHlvFQfYxK/RLpZjeKe127lLk
R5gaBsCtITnfz3n8dz3w206WWmsaqOMFCMizPrh2vO7HQt0jNQfYaBn1lgIsK0VI2bWcd3aqeAfF
X9iNlmaetQbNiqDv+Fbntvlkqhry57Hav/o4QQD+s/Au8POF46xh8pNm5QZcIfrld4HywIyUfenV
HwMm7e3mJnIuw/wLY6Vuw4AXSXSJ/TbcZkOCE8+XW6iETHrGgwADa7YP0uBJp177Efljx+hPEkI8
VUXFj72FdIPWZDMXPt4jMkHGJBbaeoQ4UPwsIWnkVe9dAIMRTtCgEOWGzsdheKiR1KII4V1TRTHQ
IOAtPLREjhKbKaqTLa4ZmJAa4cTf5rAx5lZF64d7+nKBWBfgN5YpMlspnJcsGdD8GJT2pcBLpZzK
8T3p+oYCnf2zYh/4jhCOizwG/zSdro/vLVbpe6iy4VZG50GBUqniUCSjbjyMyEyMBy0lv7fkF2aE
THZqMqpryS1IlkFijsGW744RkFigALbtdeUpqBUTSfgU6Zm5T1/40o0rF5+bH+Ogr40mCr95IybD
ehvrV9Ntz2B/laNo69aLw1AWu1TQgK9LSJrf5HhlSrnMkxGrqUvsZyZjpSLXpMGYV7Bi1qpHB6FU
z3G9J2mKlFSTDQvL1tP+eo+b/QLPaN3sKLGpsnmmiNB4lZMes22XB4DhnGbObB+1NRXHgILZxrH5
Nw6AxK6dUHPPMmqrL6452u8K1nq7vkWku+OLhcrQFG7MefCfpWnIL6wNC1mJPi2cmBOp8RxbBZpS
y5RERyXd9tVo3Q4Fp620/J7nQbhmtTKeA90MDr0R5ke79YIntsoUmcGmfPOsHmuRpPtpVfF74Q5Y
Fzj13+ncfUhCwlF196Q7yCZKt+3bZF8vYGaEoOx3aON8rUAkHGUUxhQYozZtr26D31Cutk9Irld7
BxT6WpDl0jQ2Yi5phmPB3FTsU+y53kdVv61CkKohSk2PjaPbj7C3SVpH7icJKcECirWQ1pVBL1PN
TT2OKtCKf26w/Np+nCwTbWkAldXyGjK3VVLv6nTxWnoyv3aUDY+lrENmcu6cc2s3L23VN19mz7W2
1pSNB+juzRcVdKYbDvNnP0WxjSwQVfllWuUnOf5plf6YhGW+9zHcZKsbGKA3TzGqSBfpSIOVEmHX
huMil0GK3brW1g927nx1werYbKivXT1CIhgcnMFqEwg0f6SdAdSXHUcErDXiO7vxJg7Reh08duIU
bqSDsmF/0ULKwk383sCQ5RCSze4hql1EWz1A0zlKZrfbZvYfR9NNv966cttgU4BUWzxTkhH0kW1b
1QZhSHs7NzhJ6NWoWSvHHVrY3G2/xbCAxXTpSixJs/ZRU6dkq5cZAtY20sorCVqot21stzmXoYIF
3a6sm/IyL3WCSuwY8rlubv2RxxvyvdVfeF29llU3WhlO6EG6nnKDcsqS8JL8172puwpVxymrF/mk
4bdRmSx5skzJhpUTYPb1xwvcs2j3KX+k1+4v+tuUxcviRkm5v6AM3z/HfeD+gvJR8QF8SlFeXUtt
4bcCg1xCMSe9XSpIN4fszCRmW7W/7S0Wi3hVxmSm7lVHeMT9Ad9JJO2WSiQcaPgbcmmBFmZZJoPX
I7NkJcPnrp7fg7bP3kIyqEdwKOWu6CL7S4q1Y48axdlyphk21TA9cPZ/jNs4OkmPtXvCP5V4WHTW
qXYdBEQAp6zmWpu23bD8rYc4P8QcgG4iHA5Yp2tMYc9Oc4xrk+7kKpX+ZC9NbSIiM7StstFHlElW
rqIXJ8RfvsmU0lKw6gFy9KSaX/uIkpVh29G5CZTvkWfA2TExqa752n9AkE7X+lTH4NP06KOzTwqJ
9c/5giufB4ykJNyOibrthw6hzGXWbBRvFOLz50GFVa6Z/e3mjKNYPSh7cOj1E3tNpAuqcylYqkbv
4lUEV3erKXVx6BGlFEfhP7yGpUs9AcaA/pxWY/gqTWlO18zx44e+nzZhifS1aijNS2ehk5vZ5bP0
pPESv9j66qJcl1ucl3NDfSxVAOkyOmlVeWZvhYIGX6xV5CIaJDyT0nXVbZcH017O8JmdwDxOSDnJ
KPD+taoBZOuLqDyOpY96r7IkV7I+fmFfxj9OFjvfnW7YVu3sfYnt0Qc72rWX2ep9EGsl8sZsqP/q
i29JWnofY1X6+0FNA5btxnoDptQ/cFB6kx7ci+G1LN95Xtu/IpV2yDSb4/kyG5NMliNWvn1rxcM2
tnG4zzVSJ4nn+6uuBBekdsGjxBQ7SnezqTv7MDa7i54ni7pA7V6iTNMPA0z7y28DcilNbdgIh8Tq
GYsTu11JTGYDj4A4AkYgjpMb3JCiG9qsI/QX34w5z9z79zqIbdjB1kO5fisx2c7IvG6575bnut+n
uWSBEcGr9kijzcoTJN0AQ4PgzVnqmUPXXGp30D4iZPw2GTaeiHu54YXkKq7z/0wtnNT5MZsoZKr+
r6m4m64gYhu4QQIGHzrqNvLgkgfLH88ZO4nRf1qm/DEgXbnN7H5Q+zWe52UznY+cZauFwSrdrOAU
Zro1WSwrAxk+sLnwsPS7aMhJ4zCtbOJy0g9jXBqfQ3f4ZFggFQDhJ2/J5HPkJcyKn5zNvBzW0r3f
ZOth+gmE/aEekX+Z7Oqcw6xyNhWFaOw5anjgTgKXaKyGg99bYMWKPnwIyXE9YOjUxc3/Y+28luRG
tiz7K2V8HtyGcKi2rms2oXWkJJN8gVEkobXG18+CR7GSxS6r7od5cYM7EJEZyuF+zj5r6+dfhuUF
QoTf9AF4mTM/5u0Kp6KmNas7830BhY4AWZ6z7x3Kc9dY4arxffMLDNIOkfLnmgLyNdF79Wgiob5z
rNRdtNEgvngJDl7CNT6wpUVrkRrlvvat5BGsjn+7osubj3Ze1cuwQ03PN2U/+Xl0rjUtvCdQFhLh
tF6tmk2v7Mnx0TaCZdKxF1KRZNzLMWJKw6rJkn4tr5NNOO9uo9C6D0rng2MQOdMr5dgEMet5pBOs
5+G3LEzlMaqj7kHkLcXdTf0ke4pvdw+gKMZZa4jpE1k3ikL47qwCJWmXcEKzeOuFYDAK5AV50d57
U95emtlZyOjCYjXlKt4Sc7eOu3ZfVyxkS91r9qTb6w1g8GBpRlkPNHKerZA0dEkVPjSuBkfSxj/Z
jUiQg4VFxyeveHtEglL1TBD3Di/4+OK19WMe6TgYjeglzDqr7p0+Qw2r8CaVCeEBh2bBIri56+YG
oDw/l5Afc+jmDWZtjOEvr1+ECWB5HoqhLbgLXAv522OibTUd3fpouPliGlwowMZUNQ/ofoLhubLX
wezeJptxrrEvIL6EQD/xMf8xLkyz2IPPfDUMZYdJXA3Sl+CDPjnO0Qy0h1tIW3ZVQ2XX3q0rbcCc
dcotLEsqzdnA0lTnNyI51d7o7aY4y+5kU4SVvRyF7qxzi1r6DuNXeXsxDXAPi/ADENwOOzfMIxyK
0NuF07BMXchLUiV7xE1S32aB/SEdJyJ3IajWM3v34FSmAhFOOgLG03yq/gT10STpiz0z/+BtcPh1
sAMb6msF7ynyCkhJiTGF+FT0RA29Kn3oNSN98HK3XFIKaW1v1xDnxRRzCK7ykpb1IFaIIdB6HiCH
yhbRZKAH3SrvRhOrHgp3Fmpse3uR63MAOAqRY8DWydmb3inhlB5GOGCbECXJsxcM7yUPJY3Ve9st
7fdUvkTw/MylrSNR6aDVYVeSXTPLSq9+gqdEZsbGwdfVy09D80kjR8bhYwnRp6aF1UmPMmLBvWPp
d3Z0lhffxka1f/QzERzkWDI/Vh4p3Xx3HDVr00NciwvnaM1NYSn2T83b2JRGfQU4HJV/3/Qs1OYL
VVtjUB5GcOcPEMipSnBjkW1kpmJI+3BpD467kbkMOebkvCw1PsvOW+4jbVJ3raSJAGb3Ix8SaJQ5
u3BvkN0kz5RvvRp6an/L4K7nvap9apI6YqYI9Itd2eDWo6HdvF06kboYEsqTrSmJH7ADytdECguW
+vNeLGjjcJE7mkq4jUpg2cgL5RG22xOVd2WIojygavjt0W9X/90zvD3N/89nuP3H1byCkq/AmjMH
qDRib2JVywR3HMbSu3V/GYO+3u/jxlv/Mi67fzcmn06ekA8dCvenh8rxt7+l16nNd+LPvw0QK9wz
X+06O+3WiaUwa0ZUYxzcCrcBRALjSRsQ6YUN4jqqISGmzGOqMhb5Sq+zYhfolFI4Y3kIYFFK84Po
5ngwGy/cTBZy1bv5MPRkTUz8+eSwvNb989zbpSHhxcTo8708+cu1b5f5RvdZr46R71Q7ZKLTNZ4b
eUSsnrKFRD0SoGqiNTmgdpAlDdM1ckesc1JCOl4eHOTV3RjNThuV3nN3SLHumJ/HjzHOCuv6MYEw
cIcJe7X0cDrbFJ6XuCiHleSUUP0hz6Yut+00sAq0fRE2Ik4X795O9B67icQL2NXwTLIhZlzcFSL9
mjcpIDu4gRNuXoe8mAKkGCDVDrIvG20KGHzrtzH5rfXteq/zgZynveDNbx+5wbrLQWnIGSRuck8U
ZlpObqV+DIrm2oS++Z2V1dL1y+khp8bibbMXFGRLh55b+9sYNj0++4QfDfLM7vDut//49399Hf7T
f83v8mT08+y3rE3v8jBr6t/faab17rfiNr7/9vs7BLoqyg+TH6xhCdRZjsr5r58f8F6fL/8/7ThF
uDNAj4rFExnh7gMR5nrdF/gfesQzPhgRxgZeOOoXbzKrD8ZGXuRlen9BJowcZH5Mn/jOlnLHbn07
69vt0ile3ZE8QTB1K6PR7TMkGPvcjr5zO/KzsDobPXwmhh1fqVd/cARVyMiUSun6TmiAtUVVBx/t
0v9KhsO4A57v3/Nj4FvHsFGO2pr0Xb+TXlBDXq+igIWLMTYpZu/1bL0+aPdtC0avIQ2poBt5kM0i
pS7xwTEV/aHDt3Tbe12wkme8eSy0q3vyxeD75kcEmj2HOlKb32W77fH+uUqYt2wc7lsnhyzqL+Na
VqQnVgXbYKZ56wEzfEsqdY35WPpUtJqyqcNErGQ3CNzhDGLmQ+oW2ZMXFumSf6jbG/GxlnU2SWs9
zR2vM56pZ04WlEwFm18QgE5eoCyy/XQhTxTtBF/ijRXIvVJbqG6TbtKW1FrvtxAmsG68NNUEeGSM
z6WsVZVjZXZvZNV+yjT/STadE2xsH8SX7ME40JeuUdU7CNDBkxdX1T4JSA/Ls17TRg8KSxvZa/ja
LhSPCRUwuIoQDWaEXCnJZqr6n8dukeF5zIyHcTUiYSUrm74nT0LtcZT2R7O0qme3infaLGUQsZlT
H1xluxskGlpdn2CuFOcx3u72sJbDNgG+Ft60/PH8x19+PbX8NX3NyS5Bd29+6f778rlrXsv/mh/z
5zV/fcS/t6/55XP6Wv/jRavH//v02/e8+u38uHn69cq/PDv/wR//4epz8/kvnXVGjny8b1+r8eG1
bpPmx0wwX/m/Pfnbq3yWp7F4/f3d529pyIoZ/HP4tXn3x6l54tANcoY/zTXzX/jj9Pxif393yasm
6F/r5ren16oKm7wKX+u/eYbXz3Xz+ztFU/V3v82Xz8eG9S9huKbuCs1xsdvR3v2WzU/3+zvb+Rfh
R02zVcsUmHY4zrvfyDnNp0z3XyQYLMPBPVy1LTJM7368/D8mwttn9/cTo86f/2leFDNgTXdUVPyG
Y7rgA+fzP82LJXX4OTX87lwboeOOq6LZtPTnflKNR70nxVJlxvOYuKzTSsriy8Fc5UYdfBnSZpVn
pXgJgFptQN2Yuw6h3PPg5fdhkRRoJMxwowWue0YevnXHtl/+9D7/3ZxOuOOv/7ztCCjdlkENuyMs
3dbFX//5SikC0Wa2/0Gl9nEVZgUl6GbQ4VdOQWeqOcVGli9Qa0IMrQTBlrl+Q9lSVW2tBKXslGKl
kkJ5HL022iiZUhDaQ7YKxzLdNGGbE/0eMiqRUvUUQPHe9HkeHWKrPsXsmc9OmQZIAv11hP/loptF
TzHFGciyYvwfhjXuN80izy3zMSUVfS3zbLfnnp6+DNwpd4425hs4udFHQ6McrbGWmY/3gpKE4kKC
uj+6PfSOBvX0KvSI3RoWZTNkiC9vFTL6MOVHvHSJoxf9xeiM6ohd6U5OOPB/jgYwPJzkSUKNvrAO
ljM+w6an3GW0x5tkPqoKJk+plCdLjG9PDYJmaOur43xNRt6/qMdCJYqDJRYS2akyVXs2oXuBslRf
26kgRF+VE1Eu3V/qFqgSCQ9ufKZCPq7k4Ll6+FB4O73PgL3rupHuLafcxmMW3JAQY5iiK7biQ2pr
5DSd/lOhiPIjRSb5R3V8hPkybdqKwoYAWucTEZLHzqS6eAhzcz+l4XjHSqnb4urrLUzdslaJU+NB
lk6AowRVWTIsKEasoScyrQsslCLcIsecnVQAcodyZYRDodnrWwx1Alh/FUXHTtkwjQb10QqjYlNO
mXgK2c2R3g7UdVGF3X50QjyG6jY4ZWnnH9u2N1dWbfiHfkDLpee+fZ7czFkbTVs+IFDUluHUOAs1
03VrGw5hfQpVrbh2uNKi/ZWCYakCNt2yuOo3UbEcuJ26jeKASk2ulVJlDRJp5TbRgIrB7C8Ytw8X
dfxSW5DkR7Jq4CnQfIXGF27oxZ3l9+IBqcsZEYu7FUMk1lWr5hc9PXi191CHoXZq5yYcEfuq8F22
pG+DVaiLfCNzlkQfMRMzEADg31cZiC8qgR5HqqczH++UDma6lCRkms0HoVntNupGb6+K6ZPRTtGd
bNTWi+4wNJgWbJ0cmB8/TvRxZZzi8o8hJI7l3jD7GhF6gjsWYUW8WueGkpE/jsrGrA5DPWZLEkHW
rjFaAjeKne7KKYiXY9hSejxrsUfg3ltmj+KjaolhP6lBs3X9TkBBnImkbZAe3LIOl7zD/rNICJ7X
w/A1dwnyTJ3ZrojD2EiiaeRRiNHmOPUpr9H2q2dwKktZi+RdkkkQB2bDvjHzsgRgh0xoDN3xoGcd
YloFc9GAjPtCxsX1oWHX2gneybotJm2VKa53QVAaV6n1ZYwijBhBreJQb+MRH5rpGmKrvxeVMq3b
aQavtdHR950QzcNnQEnppdMUEtJm+rkfaiC1hAaJciBgXabUGGKIQMAlzgGc6CB/TtoLsJP2rLcJ
LwQDouhkeng0xOC2jm7WfMeciqoRHYRV4wzdjrsUEeCu+QCPoF744ZDHm8zwFPwxJvfqQrxB/hIn
q6JTph0Vo2p9GZy+OLq1cW8Tv7+jYi17HphnMhX0keONzsoeo6PSu0ekh9UHJo9hA/1f7AcFnFNT
wisdg/yiml62RKGCp+VABZ7dZvmnAV8+GSRBqgfsA7wzlQaYvjnRSNVVY5kIta1RWxVqFBNZ++qO
sfcy4bgQDpnYgyYaYU8NzBGyLtJOOspw9Ah2T9p90PtqNuGgkiiBKLbUDMNd9QGBV7UNhqUPDGml
OoZ2ZubQz8QuOfFn1/f1B4OSrt2A+rRQlXSPV4V1kI1KhcGhBX/spWq96irf2fRGYD42hYYQ0iIm
NIz8YAMjREwfFh2hZrFAzThce9F+H8syWcs6xoabM8Gec0rWukc+joNEyWZspZkRJVVqfE8aS30o
2hIwYYsObfJBrCZVla7JzxirLkndJXgtnB/Ili3avvouANpkgsrRnFlc3UisDbKC7NADzReQoyB/
0WB6ECyRTpfHqEwOg6kVH2HPw38Q3By6SuVrLX4wflATUbM3z++Npb90ImrvMw8D6AnP1JRSuE1g
5+4BMv8XYVJ+nln4xm26UTzWqkre0wG0Rmnis97GnyCBO5AxZ9a65KojtBWruogdD2gNMh2k0vnF
MiOUsv2wybuse9IyN13Ecd28Zux/BVa/oDapD0lbj/h64ewEPtpnH18o8q9XGVGVIdRBNZudaEOC
jnMMVZ5QI6Zst2Z+Cy3uy7OkS0q3pl7/MAk2TaWrxHdmO64lk98vUuLqxnSSPUn3l01m1FAaBexo
2Y27b66NMAzYUbeeRuKF6G2qJ68JpgObJ32RY4URCPMwpQO2Yvx0qMtIvQlccaAcZBMphXLoIoEv
GR4URAdbKz/4DpbsKPslEwCfNpT9HaF4C2LQwbEKbTVpEYCaEWHjulYmYpMJKNwQQi3u0/nFGHO2
TfIQmeJXrYxWrdVZz53hwIXmChbjj7mFwki4E4z10k92Pe/QExHVz3kcOY9mJs5u7/hnRHJiHXom
4R1eeY386iL5reEcUq7SnjkzVL+qld0/q665wbY5/WpENqn1GlpDrZsTtM+aO1PuBm69cJzCPdrN
snYKbIn/bIzZZzrCmezEKkSbNoLaKzK9JnlfW+Vh7jCTFkSTbN4SKfJoIrPf1aV6/GmcEhCNH+de
vv6mbj75Rj7i7+dPSzcbmj05Hm+rW+a4nQCCAUfzCXFWNh69pqFT1TWOFzwyyAnbWvWaCzMJVhMY
85PHHZRJL/joOaOxHvWs30MWKde91VJzM5Hzyy2DAuFJQLo1S6oORRC7OOnN/Xq09AX05nAj2QtY
eFJqZhXcppkbNXumM+jFF0KdRM9r7MGmeARYPx+hVeIoFP7SEhE54UR7iHLITFOrNJ/rwtpV/sym
M7edCCh2KGtSOjPYYSjKbYaS41ijsrygwABXZ6XfWg9z4m0UgC8RsWMs2KQ22gLeUc1DRvLZigBx
fuuTYq4usMWMqMyPQ2thm9qN/msMKHrrz5VGsRuQTJ7hUbLwSMngvsLQIAA/EBvQNLDJoVtcdC1v
d5kx3AWWqd3sEqRJgh7lRD+84K6DkbbpIzdddrLmQhZZt7hZV55mkTP4UW3tJQH+oyUYC3lFH7Z7
NyOdbMeEzeucQFwmvK+Caks+vXms1yv1kiBuhntmfvNbRb83LSNc6+nIO+uF4dJIC7yIzOHJKbTg
SzcFcKXMvFk1Y/WhHU22SY1hd2tWoZS6Vmu1wChpCBvsckYsrs6EPDLYnuVewrg61ToK4Jg79FlU
4f0E6JKHdtmWB9BsWDhi9K3noXPuUPFooanfhrx53K4cHOAsM1xZk8EZN010DMRpityh0E4bT7I3
lf03kWj5viQPfqf6zc4MlRFNIz3ZJINZ7kw1q+HldSqBmXC81+rgA9O49uw5KNkGP8HWlER5PIsY
w7nRRXRP3dR0kkNaUi5Hm4CzhLxGX3q7LM+uQQ6nz5+jWGnuonmK1ZwM33knG/bc4IEJ1bWjriiY
jML7yH4K4LjjgdiS66LaJ8PTp6D+Uh7yDEuhqqshVHbtwH4obYfmAe6bOPI7/NSp2EvIobrQdvWU
b6aIElAMHt7LL1DVggHM3HZfebp7spLm58bHWzrV4vjQRPfNX89DQ1NW46wDkuEwL+S+YPVjt8wR
KbWrPHGfFVMlGEQBTHRRPYNSa3COvlZHF2MekuOyK5sycBZCtSiPHJtd1ifKYaS8lyWX7llLW20T
uKeTZS5/OhW3+IDdrrJjNDJWYKaI1HV3S3ofn1HVHh/ZfIaPIFllxzLsRa+iI+3T1qe82Gy2mY4v
wmxxpZstzkCmkq2ywsHsSg7+dJgiZj155S5F67aK+WQ3FFFpTxYm2OuO6DH0ak17Qvlu7wgdLEbP
rJkY+uhaK/iewX6gugI04vtbt2EjtxIxkW222o5yrAJTHOwyj7KFPIQeet+ZbBrD4JOF2cJLkRfp
VjHHhi28kb6oE2sFRVT5FSP37ql2kk0rGn9Z5AMZQEXXFyWcgY0XJN0Faml7mfcgt6bQBaDfaMbp
/xiSR+Tn05NJ3OBt3Jiv8ILwddTzCm8fd7iUGFxdDDSfq7AcHKSKrbfHeq8+l6miXRs13JtS3q0l
9VfNMWD1lU5wjlNWGH5XoQS36pxYc/rJNQnNi7nWXDawFbS9pfXPAaVeV3LOlA8l42f29+4hd5AY
e2pmsCac+4MZeIe3M1pt73STL6lqD/YiK6mcRDUhmq0Vut6hAqjsjLNrXBSaW/m35J+QRySpXxTT
rvdQI9SDKuDFCTi4izjXnIODQ8JBHslGiT3ngC7HOagp2XkKCG2q8Dzn3h8MFn/SEq+Y5nB+0KXR
QaivrKbxLZrXJfJIc9FoohP40ZeDMVWgOhrtfadbu3zq0p0PmOUIJCQEpc5aU3bztFR2uejWLnt1
Y1ODdTr5sxKmzyIYE2a/k0OZlgNIMKx007FFpQTRaO9rJq9tJ537Emoq/DbbGSLFKwROT0ewfJZo
Y6nyXliRC8zeeI06tvFI9akI84PsI+hujx+M15whmhCkTpJDPo83QOu3ZZ9mCy0nTd1SFKPCIz6D
zKjvRuu1Byq8qAt/PE4zY1Ee5VUL4OWtLwddd1wHldad4moal8BElHWjxcZ1pHTHWlA5+KBlg3qQ
Y8AgDRSNiXYx2mfZAa0W43JXHnMztB+T90WfRE8WTIKn2oBViYl2fpRjZO2HTd2pAYkDs1qj+tKW
wkCXGUyTeRicwDzI7m0srEuKt4WF2t1RdqqVm/ibZEhAHV08+CoIf2uCIB5XrbtQytC8LyOdacYJ
T9zdKSRJdZ+Vs1be5TzL/QC+UekM1do6OKUvVV4txRhUgWe62T04bJORrmnB13CDgi39mkzY5vWW
qZ7HGQgDFIdJvcjgZ3SJtg4rH1SMB1q7wU8Vk3OtSFaD+GFep1uOss1a51EOOSPE3k5riVQ4JGYl
SUr6PcZ2eZeozbiFS8BcmA4vhca3rZcrlKmPv2doQzd1MFjVCRbvulUsY9/0zUmzM/PRCzLnzp2c
VdZGp8oLFApmA2J/FmGvyI1A2tcqAJ25UaiO3AlleJFD1mjm4Lq5I7e5DRmvzdZU6+3sPPZ3hRR/
ugjv+l4R6y5sR2DtLt+rYNKPfcVsM6VXGW3VLVdZVFNQXfGvYeOREJDFASP4YuDnMyh4/gLaHtdS
zS113ZpoFCS18xrZAeG1sgVEW6NOKISyRb8aWh+Um0SlysNbPyUulfsPE6iwU+Zs3A4ie1S57UYd
HHHfxLl5XzQKDiVFP+zlmGy00T9NnuosSp+lR1d6L7aFXko2SYB3SpIF0UZ2tShSdqIBv0USwsnf
K2OqHRzzy+2dm9++Uf8Wa/ACsxrZwyiGcMstJnoABzBtE9eb3dRDcSrqdO3HSXOw3S4mjNXlK61r
x6M1o+XCmWHR2wHzRsZGIOmrHP0UFmt2OOhnKzdYcduuo51zP9PPtkLCWGv0PbqZndKWMFzijY0P
xKdRbZpVD2f1nPUB2gevG9ZVPfYfkta/G0KVjVwwPWKGArKkDxbqyAq7c4bxBVJDtazLdfZdGh1W
JYEole3AFsdhqEsJgrKo8Fb+7BlBsWtNkp5GdmVTuhNFYpjI+aT1zjoycdSXPoFFUduYwerIxK2s
fWoKc7jUEx/ImPYjE4ZtYCiSXOwRD2GUSMbFzRABVmrvfwQ3261CapgRARHqLgdbZ92khKu4SEto
Pt1Dlzq4VJqIgJZDUOYr6iaqM9DxIdk60UxDs11CajnXyDOWzbdYRrAw6XIf1HxahW04vpiJ1uxB
rJgrk1r/JYzFnKgrLpuyZK/2tXSd9AInobmCryCetqZ6IaQeL/Nx2+v9kzx6a0K9S7Dfu38bkUcq
iAdKu6w03jTGnP7zCY2VSeq8T8TwdAtC5V4JY7KIoG1Tc3ZEctEfA2IL+aaZD321qAjjse/39bR7
qLW12VioiygTSGBYo86WeBaWmc0q1btiKcfUP0/Is3IMxvChtjzqZS3lWlnKoz6MEzXTnXIF3aag
0lGTY1c5VzkE28Oz0TCNeGsV2rDOIvX7LbYKu1RQhKBGd53tfJNvJ/f5ZMP61VtQmOKIfTi0Vy0t
szsv07I7n71h4hRbB7zjt46gq8zd6KzOTr0dlrfkjeyC9wUP6JvBJ+yJpvMo8nustNrjUJXjXRBi
nUm5UEyNr6ccbv9MkmjRTgIiWn61q84WzLozQsIz2r03UGSwZrkqqJAHAqdkA7fPGfhI2spZK7pG
LMEo2pMFGe9kNA7Zt76+lE2nH9/GVZRt7IpStptEn1VNofyUr5WMRTez/6jdGJ+SEVrR4Gf9STYs
u1ZWkQARLPPg/tbk5kOCT7Tniwg765r3Za64D3vyNF4p9vZYpAdzZAEJ1BdTkCSIz1rte++tDHXc
wM2xHox8X88pjU3jQyi3rYwUOOuWW5BlDry8deVRyCQaEOzZVHaVbdKh8z6KErHL0Dorj722tvJE
uyO2V1/NTqcIJjSrjeyq6PH2BXwj/QrIZECYr/IuBeEjqzTjiuSQ4pWioBSfups1sXJ36zWpt8d4
qV4P8y4o7FiSmQNrX6O0+L7gq3LyW7wJ/jm9Ru7lv2XX7Dl+aVqOaqloEH7JruE3UhcmphD4rmKw
QgwpWfl9GaGAIGmmuukFB0wsxaygAlPrtMkKzou4EHv39nEbfdFY9xyrnlIdtijTBzAm1Tpt22in
JsX0gfz8Kwrk8qrDZH1fDB/kaNmPCVoEEvXyMaOop81cjW2Vrb0JfaV41EZKKKw2zb8pyDCi1q8/
4bSJi5tudWfLLppTQ/XyWsU582VKFTY9Wv7N9x4NX7mr3Sx4jaxp1aG/xSVqSBdBZU7fldy4N4yw
vRKZVBakB9Jz8ZI1Wn3GymoYqELhcGyr+kw6DvSbkn3U68nfvY3rA/QPx9lXsD6ubmhqy6Ytqq9m
tYr8zPvaIGil7LJwrmoWqAfoFulGH1T3vRZPd41gYWWk+LRGM6Mpy5HIL5L50OqUjyB4oi1TRnYC
3ZbzE4SP29i9QMVA+G01mGOFI6oWHDUHdTnOAAsqdOz5T3hHaYwnaRmyKxsfSdW6HCaWihMYjbcT
mja7DM0WWq3mOdfeIKorbx1g8MN1rkAk7arJfPFQGgfOJh7A3IvCOsS+2omlPJQNlGu2PvMZak/r
TdS4XycZGpPbqbBd5uWUXm5DcnNFUWW+VdGNL1IXueI2EMhpKag2N2Zj+ssafPSO0hrnwcbQWW1s
61nzqYjL4BXIXuHmhJijYn/r5YW4I8x/kj0yTBHQPePapNz1sJLR9qWqFOvS7mMwrHpwikkOLqKm
j7cqsZWLbdZYHMxHk5tmu0alhKgzDPunE7fr0mKTKNyz5APkFXIch5QGrVrbr4QLAe/22JSaI+rq
lzX4lV0A/f19opvKwrGn8ii7MJVejS6qwTtzsqxfQnEemwSBiyGKTUZFNjBF+Eftwmxzi9VcjdLe
HodvnZwQAp9ZYW4UqLYo7LrdL7NV+ucMZvLBsIMxe3Z+MpFTspm6DMCF7yK14kUDHf2zF8EcClIL
jaqlD/re5tdAFFnB/tZv8Xx04z8agyzyqq4mcgrzicAM1v/DXGT+OhURRnWFjXpLdXSVIjHO/6RS
6KiYT9xSzd/X+SCOYQsG1bOdjhhsPD7h3JTcO3FMslzssyxBUGX2zqGrKgt5M4S2uSebEIH/Wkda
ugVRSTkZ2s1yO3SAtPVBE1dnKDE1S42tIcqkWFhaURwpV9Y2//xqjF80F7Zjkjmymb9N3UC88Our
Kd2wSwllFO+Nepo2/TCl74VXvhRDnpzj3HPwiFSNFZY96sPYN1QWKkN7cXsD50uRiqesj8dN4Nnl
2jVjd9M0vgCMC2fVRdZ+0PF2GWeUa9fkIQv9ql/jVlcuUgMdoqoF+hNgFVDHiBO32IDTNQmh2CHx
S3m2EJTU/PML1myULD+rTHjFmIq6qm6pvHZNWL+o7zS/DFWdIMpz6kKA9KaDbQ0vQZyhFp57lZqp
ByPUJxiRdN/G5NHbiahBHbyQg3reZ4QAQQh2iZ9fZWMYTrTqoyhYp4SWbmPyBEi2ca1XJdPy1Prm
AqhUdu0mZCA9CcGFvJo3fzjxxQpWnlug0SzKaV7DaHiW+u4R9aN7BGJcpBRtF3FlPYS+96kuiuAk
e3EcDMcxheAxn2tDg2YkwtdEFlk5fh5/x/nkLXSIyRvPk0mlqqxyDyPcrd+aaLTnGWoZzexJGwAD
9SKuFW9tlJcUunnGxUjmzBCxVxnfocxYubhLHDqbjU0UYYlYsXm08gTYqOsW1BJCbZ+HZIOX1boK
p/oOrNFn/jC+p4Q6ctwz5vZ2rLECON4G5KFe6tuSPMGunhm9aYlzTqC73VLudMSsZpBHRcmuSbBu
aubND8r/AV81xmK9VKAX+ijv5xPyLLaCt/FBndNcBOLbpZKGJfuVKIQNYAW3xhuH4Pg2lppjQUC2
T7ZdFr6GU1uesLEyH5MIN0wKVnXeF9t+sMOjbZrxfeuND3qkGZTdlJO/DG2Mn8aaIKU8S2g1vidk
oSzsYDC3apIk93LMtmfBJKmZjVWl/j3bLxmvm+N4he0iIyiHkzH33sZdD2WzieH59pcTtY/pNUoY
1gKUzcRNdlGc1hRfuTnsNbVLKUybyxaogA7IHNHIWoYqN7FiCspg8c+/Ssv9bz9KFna6phMst2zg
0r9MqnihGmwpDOdZH7vvfgRe3wtpcAMFtD935VGZtq9FCO2Su13zrDZJcJwU6lpkt/Dt+lQXYEpl
d4irYEUZfL0dSOScCAh9hJM1oVMd95rtj58U0Czr1BuSlU2VY/mlVn11GYu4OmbV2BSAJP2WyGIJ
AHAerKiLOsoj2eA+0xaLTuvvGoW7mJhT6lRyqKuo0avPmD/ybTbXttca+1JCK2U5aVUr9TpjcJFk
/lSTcbaifVE0+xscrrT8p6pQ252EwQm4bMOEhlyD4bYoKy3YKUoCL1R+lOZkR2svZ5vcAH1H/B5e
whAAE9qC6HakVVQz/PPnpIl5of2mXRbMnq7jCF1XXUMXKBJ/0ehp/ggsWRPaczi6LEeQcGG9ZuOu
YHfhC/jWYYkwpDwi5taPxcw2b/uWKSuvsAiWhzXo53BFfMA9AkJJqSDFL94ehYq11DzYEE+6NYk7
fffrCOJXYCcbH584ZD5gJkYxeXcDdyBhdC9ThiZNaVP8HKmdwEa7uNfGAdugQAAynNe6WtrlXyHJ
UeoduJ8UovyljTD2DYTc5JThODMZlDIccTBF+ZSywSXfnky70HTR2817uLgo7UXhgcGWuZuUHPMh
c8VK9m7pHPlBv/UDNuiH1DNWilYCreoJCZzUq2n4ZAPmJgvbaU/e4cH4c+jtpA8cbJ0LksGOBg2I
N+cHz17mXGUadoojm/8cZr9cvf60kA29Q13Z19veLjCHdJ2q5mLIC3NPDVl+TOeGZCxek/PROAZX
7IPsHRqt8Vh60zKUEMbIaNdO5IYPFnTBJT7A7iHM3Oo9BffRou4U4yy7sSbObTK6d3VfNWTmxyuF
dfVR+X+kndeW3Di2pp+Ia9GbW4Z36VOprBsuqaSi955Pfz4gshTqnOo+0zM3WMAGyEgTEQT2/g3n
5qe2notLhhakFDcFT8Qx01p6/d410amXUmEJOgNIt943QkXsqicWx8Z2HiBAqZAzP+BeQVUUKwwS
eXaousa/Ue/g6IVVYbHZzL47Sh/sM1hgJwM4hUs1KfClXqtNOkTDjoGPcDL9L2B+41+x/HwebGCx
OsRZlUKI6VqfPg9BgxKaUi/6axOBi5/ntvNnz6iPqeGGz3PephQ7kaQUI9mEpHX9XIfHuCjDqmkd
5PtFs9iJicdrOf/dvU3JHm72/ckD/3dS+9WA/vOfbdK+5JWh4AERwITmOOyrGK9se9LZvR96OUg6
2SW7XZ7B3FxHsQPo8j9/K/yfm0hbdUwdYUo8y1wK0OKP9NuWmLNzzrNjUl/HRKew7M2dbxn54Kyk
GYoGUeykeJo3PXAQnQ4Fvi9shrXiNFGLPKUeD7mONzCe1W20gZiVvOT6VgsenFn9Wipl+qziuvBs
DxiRkjHsjnLYu8ZwqoUOkBzKRkFPkLw26gbkVBN0xdSBrXf3vzysNBZ//hZ0dL79QEXbuguqxfv0
C5stW/FiNoMXBXilzyN3RkmJ9OW1K8dWuMxH2auQas59gPgfYxlUxfC/j1Webe97wKlt0ZujXw4J
MGFArBZfgRdEyDIMWsXEbdwbHNJKTsIwTVENlROyV8uFsmsqQBkTauy/xeSEvGPaL/beM/sHGfp8
rYqJy4Yjk+qPNs5eZM+yVa8NRyUJ6sNc6uZZNuOv3i2W9fmrQnlrdwvJHoI65jma249LPXNpj9VQ
bT7F5VBeELjqH5NhV+QIuVuKxaofBW17F8zxR+OhqYbHIIqrHhp2KzkhY7InF/euFaBKGppriosz
ip18fXi5dbH02bzUtmuSbUSP1K3sXSlGMiQbuUKuLTUtZQ+qFevb7G0x3E5c752YYpLSWhygaj4h
mokDG3Zj1dlB/Chbyy7eusbGtsonN5qHc5aF1rYZLAPyvoa4rAb+oVPRpI+LRifPaiYbI2kRlB5z
Pn5JUXYbHgVvCeqlW8WtXCxl9Ib0oE7BbJpSb6csirAiQmAlquIR5IMaXBoKVUJ7yjnZg+6cTNHI
3qdYEbr21laM909xuTYb8nmnF0vf9kc9Qgmmy5yDrOrpotx3K/LJmp+s/v33sRYTnX2IuuugYTLi
zhAxE5Huj9kfryIkK099iEQ9YM07U+FfkTYg8gCtlk8TvnAXx073MwIwBzPTOZxF6blAEMp3apLF
kwBi62EZn/qMk3iYgO+RsdsENdtopdUt3nMj6rCqSZFPQxdA3cmxFaKaE5jfrWZSUMY2zemYL02I
TpLoRmDsELkT3xdpxhNlY4loGI3TkTcoZZ+i3ACkcL8UnrfzjMx8MoN5frH6aNWHqvuFH9e4s/Xu
p1wUp5Z7UGzXWfVAGFZt68yHFJL8Dk6bvq6FPxCYTG0D6dqXAOfA4jebzOqx8XLS7DLmom3DmU5B
kzPQHqnDvbRIiT5NgzHeF/qyliODHcTT2OvFXlOiEXfDvt03U3WM2AWeITiolEIxIDqPVemdoUh6
ZzlUHG/TOwp2C79C6P1PYPii7CGshuBBL0EkA3o2yK3Z6itEZe2QeohM13IYW8qhQgBrNdXWtIY1
gax4xTMQrRqaSOPMKrvjoruHoZ2eK5W/r1eD184aCAzZ4qlwjZ1xR4qzq9eeNrO9Z9PcF41RHO01
9LX+YlmYJNYku+F1TiWZCMRrgmrCWhGvBjmSjcQQXT2j9QrPRTHrSa+m2/SvW8lQEnTDasYx5NS4
LlT/wrSfeLCg64qnwl1Sx/0eLa/2qGSXGqVcIRlUDVN4dif7UGE3jO083hYnvZ752dS9Nlr5D/xX
AWyZxj5EmfKkp0B+zrJbKXrlrGQ3UuBz+LIrZDPpmg07ZivfBbrdU3vsSPDKChnVRIjs46YBYrMN
Mic6R0san2VPmekpHZ8B/zaW0ygu3yPXpuzA/TN7u+Q6blT1jFppcpS70lKgVpCGBXyQ293ut51q
ERTKxVB3MhtLxS8CP2HM2yTzdChngwM+GyrgqXUit/Y5FugnORWYg+MbzqKu5fRt4nrNbXybvt5C
jtWwXVl9GB7lvUqDc3zPN7ARG5xVEAv5iSuQUevagz1nfykw4igj6arQrAZyksRzBpFeS/eequGb
xV/oVaXUfORtZGMzx9CLZzxcC++PoYOWhElEtktzHQC3XbyZ9lRewsXdIaeERrJmvqWGhp1k0zX4
kgsNewqy9hn2Qon6VvSnDNWLE9V3o2s81gvmneqSfyO34OIwUCrrLNfVfasq+lE2S18a154colbF
Ok0EgYjNvjI3Jhm8Sj0VUzHXpHRD9STHS+jhcS3H44R0OF9EWHuwUDaAjED4ZaOxBqg1egjZUSOO
UgrTviwSd+UACVpHYm0z5RgFyKAsJCPqXejnBZ820Pv2ATTBdIdAd7gKJxuotVpOd7K5TohZzs8k
cJrhLOOOwD3JHgDt+MCO/+229HY5JWiPulbjrmdxj9tE0/gNn4rYdvgesfsOSAC/mT0t7c7Kwq/D
7FTviomnxThid4Jv80qi5LFxsY8tpVhzJbsyiAxEjeaogNIvnoL8jxnX3qYAE0y0ikZzVSlusZsc
93JbJHuyAWuPcuXvF6XJZAMLLHLkOdr6NarjxkcXrXpfUIPlzV3YRzPx/oq9UUPwQzOOsil/9W6x
DJ41dJzSBXDcfqyTs44gVcuYGthB7svxdUYsvA3/bUxO/NNrfopdX6k3G95gGKh6at0eZUONpUWv
NfoY/v/E5K3kDao8x5b4Nr7d//8i1g7l6KP+4e16dglr2atbpXwZRkEddHj8WFZTvTRjr94vZnaS
k7LRFaw/lq59kCPAJFjAsgs7XFeMS7dLlOkJzBsY1gI+LHZG0K2HHu06a8BhSUhRSKUKp+ak59kb
GbmFZY9SJlyGKzwsbCnRWkvS3bvxuInUJLq/Tk9Q4vCaiIYjmSSX/KHoyiYr6gHV+VRoHC8RU3i5
eHzk5TJEpj/15fLINvvjdU6O5Y3sIBy36tA9fUqCy2Hv6MNH/luO69IIN1OxfMT+MVH++RqZax/l
jeT633LqH6/xdwZeDmVzXSOXf1wu14gfRo4VrBk/fgY5br0KphqJuq1bOGR+lRoMxaSwzQcwC/9A
joM+54tRpIL525VrErjaakls9AhEA9bTvPbkcEpQ7vNv07KXB/Hvaz5dN6OpDBlL/fpPy/4p9ukl
/+kl/ukyGSt//Sj/Dz+pfKX5RzizRZX9W/P5bp9e7L/6GZfb3/Dz79FVIm8ThusyNpQI8a3oLzjs
y0YxMr5+4147Yyl6n4PJuih53m06aw6PE8D7Iy6W9RptK5ezyfIdO2tU7btlvrPMXEf6ZXDfl2ZJ
oKiMA7SbGRMhrXiR8SDvvDVuK9GxwyzuDSMzX94nz2EPJ5mS7q5DvUObx8jf3DAnQ41+BHtSUERL
zmEhENwgFDGGk+wF5fzRk7GkSvN9bFhHayhJYMmYIxbLnivZRXJ87cqoqQr71sBprlfKaSgV03Gq
vwY2TJSOhwXmHjoHWjHMm7CKeQwIjkoRa/1WdptUwE6h3yiLShJWxlLYnz31VPh7dlmSj9XreNWk
XnW8DuVMIqbl8t+ulOPEbQTotjM3cvjbLWXXq1LKfWMGuQW6LLyRXzeS07fhbz+wnIG0kB+0pOCA
+utHvd5MTpfsJT5+ATkGCbfFJpN9DFk35H7Mrdmny0uW5fi3F4r1IwtGoF8d/gQQf9aV0e0s0xn3
sH7dNWzs+SwblPY47rcGmF9g/J/it+FtrTZbsx9X1PFus/Imcmg1KnIxshvmsIcGCBWr28Wd09Uf
0/Ia9nLI4qM6pYZOitYnTmYrt3PWWu/mD1K/ujW7ZKeLWTOnRhtUaDXhQToujg/ApT7mel9pG8gk
9VGOb81vMzqC9cvq0yLM6mr0o7P6CCzOG05yfL1IRuWdZFD2qrQtyXGKF/L6zPY5gyskYB32Kuwu
EB4uonCl6NGILYlqAGFuw0fqTOGjgnU9pkkDRPgqYM1Q1dYZrMTpOlQ7w36AJDuVmCSNOcjoPku/
qIiN+jU+A+wp6/iOw0K2TlEbvBh2slwwpzF9Npww4gW8RNqy8MHSNw3F2FUXBrjHa8YfQp3sMW+y
Yz92BcrcSGtTHU22EpVVWHXnZ61X73tJ2zHG2TmOGipUIt8v/VIkhCvO2DjKdbeJAeof6b3+utbR
c/1U5s7BHrD0qioD+CcQ2o+ejBl4EivoTvq32dvifx8T195uJdeZAH8wr4VAebtM9iLdjHaunr1J
UTLZSL2ywCUXLIep2/+w0gHjNRGyjXBep4Vbb5B3JJm0WN8KyHprdEfmU67l+mPRC4lLMYGwU+on
Qew9zmW4TXhoXyADe/cUqNCWNkx9N+eQtZHrdnwQHMXdYgc+InUJzB58c3wtZ3M+unD/JLdHCeLk
AW6ecggGElndEgXvdRfuVXLMm8HK42M3vY7lokLILapT1AKaz6o5fB861/HxaFtWeu5BX2iyzi/C
bM7WbOV5gzuY1cgUmmyKyA6PMYmLfeHA+Zd2QaEDnXaunuIAVlgvGDpVh6SZnepXXLAEBxeZg4qC
7f3RKFa7cnv4Nkh4LJewRUY068J2WtumyrsiyCawHsxcg3J+mKe3sdNqQFlygmZEXQ5VQSRiOaQv
e5SAVhGckVMny9tICtv5ABxehFCIDVGqp5dmsOuQ9WI86vrfi69RjBBP/BFBDrV1uKmB89wPpTbC
PxlmisyYHaHJUu1HfWnvnCFfNgUbwqeuT1EE93r9TcH2wE9iBKl5JgohFyx0g+gnhPzi6uMXIg6C
8H7s3wz9vEgYeibGLjDx+Za1FbVDbY4H8+lab6m8EG+eKV+ECVK5apDI30za8N51RvW1hXS505pm
BibC0Jrcn9ArrfuZZ8Sz3SYHGdbLCWcLL9RBMmbN+9g/SCdNvZyLrVVsektPnkpz/BNqFEr/YoSI
W72N+jbaxX0CGAfrry1Y//k5xSnEz9Oy+2F7L6Xj9LsuRZ6GM7mJ3dZgXBApCKg9ukCrBdPas2YX
olS/MkjQge5OtxFMsEsiUsltZbR3sqcYfYWaxYSyKKHr0maZxHvjbJhAMzCG8S0sJPFlLfpLWThk
mH4NZS/JsPSjPgCYgRUy9GlZlo8vKAJ3O1R+ViMyr696rnGI7uq/ZjGyeT88DENy4QiSvyYhmM0k
cTkEMBfZRYZN5fOgfxm0bo09nfm9tsjypUal3ms8Hc9dZbPfHdr0exNcFwCprddFO7lnrD1PJmie
szGl82WxhQy0pwTID9jJfVIXx4KK2EE8Cu7qWLO+GQlfoEsaPt2MHGUvEtB32at4AvqzWzQ8fsHE
3yYyBAn2xlSUfoCg75QqytNQKvHz2IR7qZaRjjEeW7qDrYrwxTFCdwbuiVm0Xm/CkjQNsKuCh/nQ
NXujHdPjzaJKbeNmC086xqYj0o0Vgvrjd7XOGn9E8uRlGhqEspTZPs2K2p+R5DLWdf9TSk3KLzZP
BeqQ9J2zUqlfbRJkoFa251SXhhJnvEDJHZysvqgdRl9YME0iqagb2saFbezLqU7My0s+DQ2UvFMS
p3JOrrJQeZh8OZ5QuvDVbtDOymKEF2jq33SkPtVEw5tUFDaVRt1R0Vt8VeQLAbU2ZycId1kBs1M2
PAVGH/eRZos6eWUdHdgCmLaMDZLjYKavzjmxY38Etdw2V/DfeWuY83aujeq7jTsrDgFafpeFNV5K
Xa5yHMrr79FkbCC+dF9xlIHUZccrNN/ewMUbJy+aUOg3sOI9/TZWawtXM0j3QDZm4wFLHs5BgBVW
cW6gNNxRBTvVFgRgtcMtk0+68TAr2wwhzhGunz8iecAXWWrCVCHjghRCejSae9MqHVB0NOjBdaAv
fo1lT//XoQpGTPyGLA8Si+X56O1CkpaHYUzjbC153FBuXNRy+CfXv2jdv01fedxypV3Fm9HJpk2a
9bqvZwZp4EQ8YmJ2Qqsy7cERjNh5BRCh3pLhHQVO5zVlpyFVGhq70y6ywSKc44ybhrtZKDfIWOGl
WCTKMYYB67wLx5PUdbgtkUO83sZj6lLIEJeCVbIOU+tRNPMaZeda1rSrwd1hQWRZfBNn7aOCM61f
9dX8R9JY1QqAFaoToAPuM3fYjF3VPxl15Z2bpuabqSxzkpPIkKddrvEhsQXMrPMlDQmeNQBGsbeR
LuILakugP5v3ooKXpxj6vqkgaNUYGX5VOgRVgRGFJyWx8scsKh86zUbeuY3TcOPgf7LRjBbmoaRu
zGoT7hQ+De4Bhb1tq/AJj3VotUUE8GDA4m+Ze/IaWmwaaBX86vItPBxTSwNQ91t3cJ2AAz7Zz5yv
yqNsqN47IklAslQlL7nCDRAETwk1q1eb4A8vdP6sljl/AsdanjHRC9dLZAd/dMDbDNMo/gz1+ice
OMFr7KK4T8HVOgcosAOmRhzJqGz73M6jfS4lhVWO0+yv0qVQ9VtILpGNXLGY0V8eVe+iScZ92gGo
RtmiPNrziNVl4FnPMqYV7+1oDk8TDIHnRcWyrzL/nKpGPbVTUb1NzXgwAJk9AQYnpQg+XGBFsgSa
f69oCIgKkn7jzogq9EhcrNV0MVcqWaEDXi33VKzcVR4H3tlLMUofg3L43ijDcxkk8Stult0+bo2v
Ch5K5xTkc1qVyckwJ6HrW6fttm1hDnZN0mHH0XcP2BCmD3kJBqux2Fcm491c2Q1ad/20rsK2u+vE
UxMLyo9eqAP/BmZd7G4xuc42OPPj1Iwlx8JxvQ/iY8vLqLu+nS6Zp8VHHn31sjG1wd1afy/BvGpe
m7GB5oGyoCKgQ9WbKZDvA9JeZ2WG+a2Ira8cWj0gH8uFOphDETR/KIK+XnTiyJqUJi7iFWZZjZoa
d80YOTqiNLZ+h/L52jVywPE8XJ01tjPtdqb25cur5RK911lth+W5HhqNSh+XXWMqSbidppQf7/kp
L45IQeFtJM2Pbo00QLIVFGVXsitnoqbfTsvs7udA6U4JzzYSgKIbJbBnZO/W2GhEDUZYHm+hf7v2
0/XXO8dey6Oyh8tfoVUs+Z5Vaxv3sreYXbB1UEjluULsNoFCN/LRrlpsr+vsSEH6OfLu1Jy3zW3d
mDgocUQYF8gV19sXQ7uHYgOnYhyM+8lpKJ6Nlsqf14IOVNjTbkRq8tgPfGm7fYBMg9rbu7n21MdR
NC3KO75WZOlRxgprUh8tdxafBKAEYoUMVUipaAKIL0NtM9YP+fJ97PIXHSuVY2VM/LhQeK+NWbfP
AJYoyP1rPJuB8gFw01afJ0ZKOAkV31Y3tSNy2mzycSAalcg+a6LGcxuiv9py5OkeezEpV8hGrpBr
b0NdE6cEq0P4TSy+3cQZo706GNa+QSDNPLel1W4MnK0RNyIhBXHGrpB70vtTIprP44UtTbGdS0S8
/jMoSLM0gX36F6wgeoUuDnwulB3k8dRPSOtR06G2pEHzBYbWgxKwse7Cad47ZqA+Y4zmwM9uEHGa
Z/VZNgjSbnlumRxuywLNtD7bFkWBuNk44xsMAu0S27C7wcwiOkEWewT4hDElnB3TBEnX8KOsbK0o
v5Reae6WvIpQqGJWVVW28hFE8VEtUZAJcK2JcPCVwpdKV6b7sjMG304U72KKRrU0XJmicP6KZva4
vw7ldFdVgMnUvtzytan7bSQU4OWMbFLtRWfHw/6aZU1bPLX81A82XlCehYGj7xihjxZg+7NU6784
MSZvuYUmVgmc7iFGNGjbWemOL/Z5W2qm+2UMRCki8YajxbfSF6rj79itdvdy0gi/FU3Yv2bowTy6
S3xKW/O7OuX2rm+QALbnQVkljluvutRdTi5ioLXfowJ8kmMb/vcpS740lTI+zjoSp2h1fDUok29z
IHU7dyiMr2Uf3MO2GJ+MgKN+D9LUT0w9fEuqx09YnALrkcFfQKX4Swn+BB2NePBvuB6J5rkBdszs
J8UF9XQLp/ICOe5nozrlSMZj4YLmvBlWG6Q4mruxKRB5kV3PDme/MgW+pWkSMJhiHgfK7/gWDXs5
msnu3Mle4HbIwIQBtEdYujKUR27Eaaet9n0YNODm+uhRwwPqDIO+Q7yRhIc1RmvVCY2vLip7O0gf
zZ6qc1GrIL1i+80GAJPM9TtvAGevAOrDcoFhnmZvszu5615wjzjv6PqhrhNtW80p6i4TokLyMlc1
n0u9bZ5QlnXvcgfEnjUXPOfyOAVBmyqHGPueDfXw5ptmvM5qHLxPiuJsUzIMW/KrZ9NM3xCdbF5U
AMcvyvgWhlnyLAe9cPfQxsI4yWGu292GdFW5vQ5BaxwFHYRTBld2OWlyqKPQmRi13gLV3Jy+uVXe
7KokxFAGph9e7WX1rCrP/RQu23jgydoFDXxzzS2ejThXNo4Bd1kx8/K48M4i060Y53EBYwI5/y7t
tHzneUN19JQamFEEEPsINH5B52F409HXQv14KO/S2fYHE6oSYkLLaRKN7Bkk6mpfk60MlIVHADbE
xwJlFPvrFjhxn8CQRURvmDm5S0SFbNCE48Sgh4/Id2bHsTD/tJU+fm3rGENZ8CsHUwzjWg3WZmbk
FOjj+BU5v2CbGHO2SXVn2OODiy5UE6c1zg3wnxpTVTZZrmZIhbQL3/BFlnCy6xb11Gg/tRLkhukO
892AKES50kuH9FS0oKjkJgE+e0Z1r7a9u1Nj0znyW2un3O5xekaTqNk0QYBDeGi48wrureKTr0ch
u2IvnaXz9IIO96Ws9RkHcnVeByLuAStLXGc4qkLy4daguWdjSRXhLWbNf6a6gURkA3NhpSLmFeJs
98Df1X0cTW6pZznMNd19lCF+s+qgOAPoYmecserCq2QzmYtNVl/cAJmPCEmqKN+r7vTq5mVxqDWV
NLoxc1KG0z53jTljaBS6p1CrNyiXju9m9SUyzeSrOff5ESdcba3n+fiObMfPcebXT4OiWSVtg6+B
aEY9Ng7OmL/WCv56MlRTlDHZbf0s0sLCYuHvpbLnalrlI+hm7W4T8tKmCvtNKZAYnybKsOoPHTbh
/eQaloAm9fed6xr7MkwiP7bBtG9qLYz3vc6tMfc1LZTvWKQkVHtzcRAna8KVMojCnb0lHeldh/Ju
ciKonWI7WEEp/IH/vgVfStrGUyg2yjVJ6KCzgFD9erR6yBetS/1rjLvoXObGdCrNrRzcwnLotipe
0rJ7XUvtJcIC5FSR8M+nwLu3tfKjiTx2Zq7YWEm9xNtEbYXQ8ZM2P9wmspK/r7hJJ7QVb3F5k64r
hs8Tt5tcb0zGCkMknud6ldmXPB2qrZuhQyWHWBDZF9lDz/SjV2rpozO6xeFTXK4NjKTaJzXfgyAo
QRnXqrmvreX5dvKSxyoOD/dKCLnRMQYhnyuOZL915WFtgFaAcsQ/nNiuJ7Vf9+illItcqaTuvvQo
EKXGdKghorr+JKQsFdfDG3wmzySVLaWWrx0PPY+S5RBNUAN9GUsddAvNeT7FFkSGUuhEyaaxxpVR
ZtnDdVQM9bHV2APLYVJ63RNEM2MVw0HZ1TgVbydOJDsY1O6hc5poxXl+eKmmNLj3tOU4O+2A7Uw4
vBjFgvzkrD7KUCAEwdPGQqhATPY2npRegj07sk4P2jy6Z9Or7UcrX/ZOokR3JEacR6s2xwdH+yan
okm3Hxs9xXMjdV/Dsa/4BlhQs+pLC+N7cXUil1jkysnrAvEWQznROZB0CqWd97dbKSYvrMAXv12K
RYbWV+31mgGaEQ6Zxfl2myANkeyd4XpMelYnq7BC92pJI0584uU/7r30q9HTu50c1sMY+mlcd8ee
XKI/z+gAV0k0P4aLNj3CFnt2AuEl8is0Bu4edRgTmBYLQB7PjybumaUWWvcyVClOhmHTKiJjhGMI
Oqr3OECsr3PiNrU3JRc4LuffQtpSgeJbvspQI1Y1WaLi7B6CoBIvJBvPmpL9IFRr8wYqV8zRBQOA
6QHrCO1ULfo9mozk3SWzoYy8iy5IDdehZaE2apqFsv4Y/32JvIG8ThFJ+1+Xyfj17uJSXVzaKLXm
j3rnbBorMk5m1Bgnwag/yeG1qfmClz05YSE4tavN5fHTWjnpTcsUruXiOUNpEGP62dzlLVqXghM0
IAeM3KK9U7ISfSi/5KCy6tHNWPeCApTVHoWeso82Gba8O8eavwfiKZvLB64rupGOOIwMyl5txuI/
zKbw08RtsZxQ80I5TG62iytd30SLKOYKsLlswl+9AjgAnxkFZp/nUlq6jklJEbVKFCsId+glTzqa
J0Z6zvBLBaWY1u8TWiyraBrHVahlj9LpSy1c3gEtIqkCXKpaTrwbgGY/OeVPVY2zyLfMeVc2lvKj
9Jons9CCbx7nF7/W5uQ9Zg/lB+rcfYltZLxmThDPC0CVNfp+L1OFi5Ha6H9j8ST2bhEoPDTW5os9
aeGmN+vhRMXDfOgVynVWT2YSe/j7OVPyB01IeFhJjuAQGw3ky9SXhJMbCmfZ+B3dmZ3LQWVjNsa8
S5waR/EYACPJr+CxFQ1fZPdqlDjHxKzBmq48OzJfpZyLFHbRtN7+4dVOsgXQ2m/LxMrWCYnujfRn
lc1conwO6hQP60rYvaKio6OxrL7LWcFdfkATqLpPA9RI5SjociDFofXQ6o+phrBq6FJVTgHMPrS9
ahyA7wRbq3HyV8Nz/5ArkGq4m9FHfQtCB9h1EqMfuyCf6UWVtQpQpcWxqh0RwykwUb92FzvHCtOz
2nMIuB8OKzJ3co2cCMXq21CukxMy1ih9uCmLCC2Tf10X1xnsmNtC2XORUafo1BmrTL785x/ietHk
NkKcxjTWpW6BX8zV7yT17DvDtioDsprnrCdsOtYyaDelfSebLBzRve8eEH38iMiwXLXECfm1CtFi
GevE7eRENcfWkRooprx/30fG5Yoi6RDLxWtln4VzDj1Pe7IAzzz2nCyPzRh+k07fUpJbhuI4+aa7
KJSvgtRJd2ERPnFcfJXSizWZGM9X2+mlCBX3KGNKlR5BRY77G+pe9voYfxuJzr9OLOYfKNxEO+w5
gR201OMBytVrFQky8S9jX46fwLjtIz3zZRA1eesse0kZa1QmO9QyOVzgFp00lyV065OBhu0tJHuy
ISuL3FDa1+9xpAQ7Gaus4ePS27rA8LKNqRgkp8Q9bxO3IQya5hS65m+v0/U88UEfDJsKoUzE8MD3
+7J7a9Kw148jNI+jjMmh7OWjXSKONqe+KZhWumjCvNFxoh/z7MTpzPG7Ag6znJYx8MlMy3GARsdH
dyGNXvrDBOLx2v28QF7rRBnlvxinkV0goJ1RMKPqq3LykD2MGD56aJHxibkFb2uAS5HPVzwuvHbl
out6eb2n9hutWLKDBVJJWU2uw75JZ/NE+bhSVr3tIWdhK/q6R8TJO2viyFPPeeKd80l9aTB33uXm
gOR4Ax0ctHKM8M6iHSHc6GBgRVczKrq9+HNeu78tqK1a45dBxM6XXTn1H+aHkm+2aBq+6kv408jQ
7+giZHh8I2ygREwWXcXolqPmKpupDUfIHPbsbAG0fFeGOrsrZ4vEOR4VF6WadpZIo8sGzbOJbJ+a
35WxRb1GzZavn3pTriLdLVSotVCB9dQhYavUbnBwqqrajaqbPgczlMsEYsLPlMfMmHo/hC6Fr+fY
P0rB91wnbeqEzoJndjQ810GFKmla8unRx+YJkIpv1Ut9mDqMS6MAWXoXTM92rqv2Se27aTX0nPLQ
nw7PjaHNO08ZsSI2+uhZNmjW7VTVHe6L0Nq4c4isI3OcDXH3S6YluaRR+qNe0BIuRdNFpHTbXnmS
IQMACgd7xMLOtyVx4eQdInwZtom8GUAyfB3EtncSTfSqmG35slDrgaAqcLRzniFuPRqbkSLYj75r
v3E6y0SpZXHs9hGwwspNLfNZhsIsbPzO9oCNQx5EAxaI6Cpa3Ge9IJ2SuUay9lozRw/SsuDVtOqu
QUHjrNn8CVDAYmftYU8wO056CskZoB3rCgf4DImcqfji1YlyIFMSQ1k3ILyac4T1VptxQPkVa+OH
ZWyXO7nARYYM7YjFuZRsQmXIoCDPR5zHOw90Ff+kIFkrzniQiMFPyMMbJPEGNZSxfnpK9BjRV6FA
3pVBsF4qKk6yfIxcOpbKpvmNbJn7W1lZxmUF+Vplbpxv6Os5u8IACtYpZvfctoe2UeIfytAkK93V
pget7c5TpU5YRE3jU6xGqp8WcLJDm+1rV6o/J5vMG5bf0X0QBSMpHMN+R2mgWQ2Rp+PhnbcbKN9n
U9GDb8hzqbs4qvpjDSJr3S5q9R4pcFeM6K7OXOe5dzV9xz/YIVWTx0/4TM6+7yyd/poaSnMYsb1Z
6QOOMhmeCge35ViVt22xc9Qcbd8ckdfZRQEzze3yjX8yhYxWuc/BHJzTLMVnd4qG71mvHRXUrN8Q
T0Kg2p2/OSFnCsnuJ/m4rBsNJwVNKkOj/GtDtxIC97HLgSjXaqnk0lyyPtW+lIGFhbBqPerO2H6x
3gcnctZzQ80Jmq0KjEoj/amTX9nWpufeX4OWYa3iOa12dWv8kYjCe9bj1OFPY4DE3NzlBlJ0Ioob
475NlkMvxMsUrXy1M8vedfAzzzIkJSrb+I/QJSn/OkVJfciDUUAE5h9D431tK8d5D6yONNSgzq9z
YCc8WdlwleQnHGf8y4Mt5Fd8oW5RNbAaPzaLb4AO2H1pSfs4RxUb5CJWNtY4v9SVOuPC46pnDnjN
IaDuiDQZVchYmOQ65P4uQZuVF7Sfkx0fOeOiuvhR2ySKdKSR9lGFCY5Eb/2Kh6HyhtmUYx7mutFX
avqH0bbTt7EBwJaQ8j1rkavdeQNb8a6A3wpFr+YpWY2u39gqBgcks6jNLt+Qyg+t/6HsvJbkxrF2
+0SMoDe36W15ub5hqFtqegN68un/BaRGWVOnZybODQKOLJNJENj7M0v03fPIEoSeVWzyJit4mqP+
k51E18EImu+OSxjDIw50ZZVZnmzNa1cAym4LKNia+LXKbPOCZsU3zW3aoxsnxXrmgL3RW6s9QPTN
Vm7t5iEPMREj2FBA0VEoAeHoRvZzYuvfFn2I/uZrXjVEt1cFtvazExMGIGc/2AYibklXHyBVCvQq
hTg1QbyysAIFwKQtDhA1AtlbHXKE2OfYdAeuzNDpOiR4ZBDdFUQA8mq6ZmwB/dV7i7PeqTHGBjiF
5OdF1a8aYpzNu6YaUH0f5t2v/adbBY1o89X9rvfbJLVotwmwFBjivCKisnmcjNa5Kq+esLGdQ18Y
6e39ofpgVzwKx3SubmZYF6iZLzGqi49War1OVpScdNctH+8FMjyQHbM83AteE9FWFybeyXmGakPl
lRyFKnTky6zZ+qX4qb5zqlBfwbiS1ryqrRviTXASOLzru39NE2Nu995Q/rx3qavaeJe3nP61wVyu
vbBGPEUiPKBbVA5lofrr1ujAeNSldyjb4EX1qdHbgGqbgTPtvJaTyABCAMy2ME8xqthvkDetFZI3
3am1+uKtHhCUd1CcRWFWOfXi58tZ9dvNxjcT7FhbxPDn/u+yqc4+oZQ/dNFWa6wbkpchKTUyf1p+
NurCOmXJW5YmRr2xSz9ZG+UQbNCl0etNwZn/AgTfuuTQZi/meGFfceggXHkZTjGyCGekEJdRL/aJ
Y0KdaBobSx8zPFdhl6HNyFLCGXFrAHv6qzQna9UEWvGMk0R4rKThSm3Vzuc6Mh75L81/zXHwdxlG
DzkkllMG5IwYOGLMZZh/Q6WQrzXu8ngDtMU3+NBHdDebt2Xx2itrSbgaY7f4NrfVjIqvq51R4Ss+
szfeqPlZbvU8dmBWHDFfnWnxnoxS8w9mpP8ZoTXJ7ldE0fleYHH8/zStBFawhQDSu8nd78u0OooO
/z2VaurSme3fUqmBFBrjsIrymBs4gf0hlTq3ZQpdP7XeUoTprh065Z8CRJSrsKxeVctpsfIUk/Ea
EGj8ZCzZqsIt6w1Eh/Np8t+0vpneEtnoymOajdptpNRXRdJ1n0KptaYB4+C+Qlt4WaCzLmfrSeu+
9Qg/ycbi+OSLnD/UfXocnF5Nn92SvMgr+djjHnCVadnlYxa7j0uYzacGgugjOiflo6PZy1F3WIr7
4Ue8RGTR8l3dO/UJ/nD7NJtTfTQCG/8U2bwXetVepkr/M2QLvBkzDk+rSOAxYpHwwCFtHvStaqtC
a3CnX6WwmDleqHrcYkTQ9EBf7lep2m2SjUg2kf4ES69i+S5Qm11rTlg8lIUdPACDA6tuzm+20X9y
vdR7CecyWcH7Nf7Ev+6bQL/mDQttUu92mu6dxW8frRnXUujBR6DepPQ9y3oyEpzZRaTViNlq4dYD
UwsbBGHFRAor3uG1qgmKbttNaXeEuO2cozH6rLN67ecldM6ls74pr4KGSo9mTsBq5bd8D3W45ltL
jPvFQyDaBS9+7FNrXJXTghIHutlPXWvOF39oSA3IP3QmFZ+i/psJeDGIEyPCA/EZ/xsX3SfviP4Y
vmJOsvXGxTjfCx0SbxS446bzxKOSe3T6cW915Gj6Jmtb1Mn1T1VoJgezNqJ1qLcIcUqvGtPX6p0X
oFikXGvYHyM9v0TvjGw6dvGLNf2Jrw7vsdFNwzWMXKLGA5KuJIKzS9+DSYVktAZj6L618QiwsI0L
BC9K8Sk09a1nV8HXWG8ROShFfijmOHxQBXp88Jq9bufX/bxBefOz1Hfd1U2bXmLH906+sSx7u+nL
J9e1kG/2Y/vzVOCjZzZW94PFHD3ZwtpWU0Ewvxu1K8remAFkmX5rxrqrXbPJMo5RZtlb13WGB1sW
qiZGLeUYTKRTNS3csiF7iGLrJiSbIzwDTx02V18LQPhlMzafWy2MrsHAMUX188/+NW1e6m3fIODr
+IOPCCeFhaW5kfopGv3Ov7qQy2w2THseR9bOxo2yYxIn1VtmDV9iK6z/FCFCzXY6vECbRA9ILz9V
iDhGTP8Wm3G7x3rB3qn9dYVVXz5Y2VtrpoelqpO1kz8MqZE+oI3I4i8L0eRA11GWfXPRWd0ikFge
i1bzvi7wVycMQwPItQfHTh9rZdjW5aEJeFVrz77V/SoQmkI/S+Tjfi4jkhqeVmxKIxB/CMvbxXaO
fIqBU1+mfSs0pBdISGrHdBHNlxB89GTO2jdy69EeMFe/DxqUeEAXECnV/yXhbuUF5kLSOmGUfWoA
hfD2IPAGXgFaK7aO56a7xUJGe44s6XcmHtrJmF9VV7mkP9uhd45Gz0mcYBCsAVnYOWujGzwCIEHF
D0DUniQpoMXUifAjaTO28l19aqSEgRkQGOhNcGWcas2D2/jtOpWA13jA98YCNSLMioWiCoJzUhtP
Ha5uK/6o9KR+Eu4n5UYzMdlFBdPZV441nszUMi4mbJmd4yMg4HnJ35ZaFawm5q2ee2L6o2/F3vLr
P1UaSOuz7I1FXyWNWs5ZUMJZXaKUAzYQPc7ay7icoqUPDqk6ZdfyTA67mpHbpDQTF0SLf/DCjZDB
yFnUhMYRRiZgIhI+G7Zq81b1qcKo4ekEYGUO977eH560aTi2JQJlrqODRCaNTKnFeGeH0ho7CNKj
p3/nRPQ5tbFFZF87I4clAzN1m+poaBSODrYN3AK+9PG6QZ1w47gOQa4wbx/Z1MzoShhoFPaG/h86
U2kSHMtCXaNmd6axbTinrAwZ97WWkAVUVVUBTKe7tLJQTbevv6aa0ezfzVNT+rH513WqPeeILjhG
dFKXYQ+37AvfeEWfHe+ENhKkx8FXrALT6w9p0CJmvnxvZpSO/GBuX43ZHQ+LJtr1WIA9V32Z5YKI
GtpnlDvaV1Sj0i1qtMjKygsWH8KTHUfSOu5zLaG4Yah7O2gyKHTKlSad0auqvfaZG4pney4+q+7c
9bxdLWfpnIWe60CPVznmc1oH4CW12fTFYoh3knn80E/VsAfNYGFmSkoob+NuZy7hX47MF9371WDH
gXrFTrDgnYJfTuJXrwJt1U/4nIG21vr92HMkwYkoR2yn6o/Iy6Gev2RX13TBPi0RDjuYWQ04SMlO
Wcw4JnebucwwGOTruPN9Eb30VZI89TZrtGypLs572jGyCGt6xBwy1EJCaVJQxdtb227bcUWMscV2
WdOeAz8++h76NpKvsSAdP7GNwv/MSKOdU+tL9NjJY1uQEbyAuaGmzdMspbOtOTjwdX1Y+rTexOGE
j+OcmzUZjxyQSj5ImiL20GfMxVqCVrIqIh27SuebND84TmFnvrAQGY9LvGwR1zdfelnocJW2YrSn
d331UG/GGjlhNaNHdaLAvAJZTUAX9wKnwfgczdr2ZjMwSqqSiXj/uhYZEXvy/XnVvkQ9Im0dNLs9
awaeqQN8Ar4uhKiWMWx3JikiEGSIwdwL7B2DzTQSB7hNVCNEjYnC20hA3CfGcY/RDkCw0jl47Hcf
tPxrSUj20ce++Jr2o4Y8aJxJy8x8c7ftc/Ps+zJOMws+1n28lXszMEkWs3VtnK0Xa94JhZfknEpN
znuh+kIp0VmNwQFlxXQDM6lYIwuhZVswGRwOZi/cIUci9Hbdh3Z87aTVdwk5clVmQwzbYtC+QnIw
z4hFTNelO0JdNd54Vf6MukG7ZNqDGGvr09C0PzVIMvg75C7IJsNbp07Frb2sWePvDpehiqvobDu+
Q6YkzF4Cnqi9gTzuSSuW8roUc7edkrj7FI9LvhqQ0MW8MJ+vRmQNqGxY4aFxeu0zqk/sZ8NOu9qx
r32OhnDtFnr5VoCCfwkgzXg1wt55RQZn8QB9G7JQAoHx8CMXUXJVjXu3msWYP5jx1QRfP8tEizG2
It4lcQuv1y3x513PmpOcRVoJ8hKyWmkGZoiR8c31g8/RFHVfJHUiTE0Xx7BOh3Bll1jVyEdYAjVV
rbMKNqGq6pl8C8JEz3eWHL7P0aVmWWZEq9nJdZLuaB1npnD3CNXGjyWPoI25W8E7U0d73sdJ1PC6
8bnx7P4z4bvcrrVPJriol77HttPYZAFKsE2MNsmu17X5EHTzgeRhdVVFy4v76ojYPY3IiWnKc0T1
3UaLhH1Gp4c7Wz7+zpz9rS9Dv8/qoLs976q/RsV0WuUDYoTRMmRb1XmfoxaGRq0O2fQzS2dnI3C/
seu5jzZKm0bJ0AA3ts6qdu+7qdS0iOpu7ZnNXAE6lhzA8AXr2XrvFQNsW9ksOgv8gVk559EasqdO
kjHcCDJDmiFFwkPXbW+vFlcAKFLV2wsGpL91aLT2wOMO/FoWsclylbTYsqjmfUA1NZfUiasZr6qV
s23XOUfZ5blGc5zlMLi62BBjeFCfVcuzBehZ2T/0pn9NMLFDFrfCFvL3gBqd5RQTA5ZLaL1UYfEl
dUSwH+XqvAIRa100eKX1Jh3Yl5XW7HMMGKyLGiEqkqxcYXUnAB3mOdB4ccZATt9yHowXD9hUgaRy
t27C8TnsglluVLs3ds3meonthYAOczl76ns7JjynRnWiI9euy743NUwYNAZXNovfs9PaSB9Z5nJM
MaACDEIfs7YYJaePpmzhkNg8EOjfq7Gh8sNn14z5yguLV9TnLLe969RaY4BUchCsfHhdO3UkEab5
63CiceDZw86CmVLVjrUaBV4XoDPzVW7xpIwhgnKuOWC2Ew+Pc9wOj9hADQD8xBly1K8u1a/Nwj+a
lf5ZzR+T0jkhtRPjymVm5CpKcc2LvxNYf88VssskUJrsuMykQFRhiEHKEojhXd+CGOsKr3FU2r3Z
PRSMngBiDKdqRO/PJ713XvSvjTOLv4oF/7fYb/wn3LW1w4jXZU2AXfyp1/ZD35lAZNpw8vgMcIeL
YG+jVu8QemXHbm9uDCCBfMFG2cxgNIBIU6T/dCSBmLzKeHSG9GdHrg5Z5BN7+SPRhOYAt6jGCaDY
DmY3wDIK063m69imyGazkMu9zKiLnA2whjxrAVlX3k8pEiHIKHvm04IsLHgaSFY1GBB3+Ow2ifXF
a9rhMGncTDXnCkKTjYvaufN180s1ldvYGNo3xxgmQunpg9uL6yDculv72rS1B7ZORTqJty4F/6qn
Y3pSzdjT9V1mmckW2yzxZmWmRBcgVYgMkHhrdZG9uY9qSE0X7fTTxcn3olpL4RPjM4ZPJnm+vR31
5NIW4X7DeG4tMk//000xerAiJ33gjT9fY15poE/SlW2FZEjKIuX9MIFHxwr8JbXbv7Bnq8+qFRte
9YRLzQqd0FMkqvG11+0Kso01bbB0da9+iNmv1zfppppcZwcSunvRLa19ydHsDsepf7RcQAIge0/2
MidfZk9fIybvfYNqmu/DYKj2lhTlMEW1xpXP3JgRQt9E90Dq3HGqqpaGUbh3jeBV2cbH+jKzrcWt
b6lS9xhNxtdfEe8U4YwmxwIg7IdslZgZOLws2dWiqK9rL2QHp9hpd56amWbe3sq05wJf4ockcD+V
GFEeVUsVunZh06udJ6shQVKaaDt0x9nNjYsqwnBwN+34h5UYZbNyQ8c53wtjiddjh0g1Jrcuv1ea
7EksoI/AQyww6fwzg/C2WYqqe0CwE9VvLSYZGZOOtePvdpSQBCja6HIv5r5M2lunNRvvR9QcJzTW
84vViQNx9fmPilQon26enERbB5+KsT8seT495xggBn0xYIsDUmklkKC7hJDkz9b0ohpzPA6IqYh/
Db5razXSf8QLnl3UMsm+P8XosLzmUsYWIkq09hF8P6i+NNHna+rpN60KJVihZsDhN8DMpJeJ1fWT
U9d4NDeL+YOwEtmw/IeeTF+bHNztAsDWWor0Sx6TZQZzbW19mKgPt+WDpxvwI/71pyli36dqkWy+
6/Pdkdde2aC66U8gbw1LolxtghWejPz2OkGlVYCq4TnKhuKM0mlBUKvzUafMXcAFy3AoIsdcjziz
voVtqe+GyQ/xMYiP2DZ7z8i6ec+arY0k0zDxSmWfNtXlczLM/RYd6HJbsq5VnM+2mYB4lTcw4AGa
vypF7tiwG4yupUI3rsNwon8Msq46Fr0lrlGlxLyWYKq/wY9h8RywMKyIs60y3y6ug52UV1VD4ri4
IqDYr5MowkT790DWTvHBi5yXEAenkxe1+knVPjQV5P5D3z/N4xxnexxyaind1wFCf1iq3j97rQ3r
GisgV72SJ1O7+FarXSq/Ddjjy3ZaIwRi5CRe1Ygq1AABfn+4dcZpQWrXnb59mHK7za9Oyz02s3lI
F2xDwXqSV20M0J7Cj9yTD+DJ5uRINS9LYixR7qwzwxfXAuqWMfroms7Rl6jKx2PhaeWDqGxjR3x/
XrlaAKUvKt1jPPQ+2zh3GTalg3ZbZXvliBo5bP2ozIdrk/GHaj1cQMyosSNQI0af6fuiz3/UllON
m7CJ/UuXHlRWnACFhi9C9pwYSeMQ0uOTrIziOVLN1MQBJMWrQE+iv9QWYGxDXveqqnfxZs4K63Lb
Aqi+OJSOyVYOEKXGi3f0s5kUSA1xFmVRkmfohxMaL/HdAG6PSlj3oKfNL2FxNTrYMQopCzuOeG4I
01j8wqPROHCr0RA8o+ACIepdVflUqnbBC5ZoYPC5qpbsEHfhS536JsCpwOslmHkklkDIYyN4Y6xZ
4zmNLg4u3hgG9Ns89peHBWzd0XLmL2hGze4GHNzy0DpDtnbTIdwWy7Q8qHmqpgpD37sCSDknd8T4
qmFwV2ncBBg36Hz+9oIwFwXsnOUxBph/qs3q84f+wdPcnTfG2kpkqX6bqy5I2Elv9MUhkIy780Fv
cZdpu35cDWHYPOO/gRqrNdkIuubzN9IKG7zgvD+FRe6sTqvwwfCzhc0nTiVzrwfPgeF+m2ZsTPSx
zI6VtGLIYw9LJxvjK19DCbH43cd/p9ppWRms730zx7WjYWIxoC5TAzGfBsHt6ny7k5lH0foH7/Tw
SXWowjZMiUAxib/x0zwj+yNK/flglcV0beLqezhI0di0tYiBxNMujmIDYMqgn+wSx2n8F8+xhAC2
EuR3L8aO95AfmmDr/3200IhYmz6aW1ljIdsCMW6tsKwNsFnkQwmreZJUq4RlVGEXfGrFEFXb3E8z
knrYykli8Rt2Qk+93y3fe4dsbK2n+VkX/ToVhXNSRdgH9knkSKCo2n0AaPWvKdWsZ6zyPoI+cLix
hajQF5VX3Lrud7i1+/mI1m3Q5UuPhX3LpvBWj936U2g03l5xgRUNWBXsp7HqiObyNqr61BR7ABSy
KYva2fsozu5a3XTB5kkWuWKV39pFma8J0eVHw3daYCW/Seeqdp+tp7bjPf7zPdSsJuIccyOte6Pe
eFvVG3PEmg/qXnbF+WfqarH98ENsKcA3Zi3ejIhYv7q2dFdypA2uJ4vFzxpoWr/bthqPOI5vvbqP
b964t4vUJOWVe2vfpt4vHUd3Cx7E2YpQl/AoPdq6Wk2uGseN+8e52CJBmVl+gLfPTlVvn476WBst
/xkRQdreBuTE26hqv/tsNX3jaN10BnqtnTVpFSak5pOqfegjFr1qu7E/qcHSCrQdtLafc2dqaFnE
0aPVWP7DsFMdqijnkgxaOnDISUckIVXnKOff5hi9to1AWK5Vs8FK5WDE5nfLwchJFb3p/Kp96KsN
2Pmrf5rTN9IOanL/ul+LAs+/Js+qqoZu1Q+3UDsfYGbzr5u/q7679ONPN6wOr9aZYPV/+s0/3vf+
yxHr+NtwnGbfleH4QLSmutpg1kN/Apiu+lqp5NrFALntkoiq6utlnxoYopcp5P+l5aSYUFUPxHGc
OTtI+VlVxFJqNhjxKf//6utHsPtGPeGNV6wD0UHFsqze3Fj1kD+EmtAPqeZ/1Ww3e5hGc0ATG1WZ
c2k4+zlrDR2f7jx/UEWqe/MGq7Y5+5LqCYIyoCELNxu0h8R67H0HX/p+9gp8CvruOlnzK5oC+qGv
7Q5pJ4ppKr0B7xcCf3UQogCOJgSCLkiCwVQT9lYBPFShVSZWpAgVvetLBhKTKzXcTCRmQzxS9qr5
bkS1q8m7RFK1aMkt10g2hdnWuA0byd53rfqgGd70OQ/949JM1veZw+8aVjRegUatP1aB5J3JgSop
vvR25r6amROf2LqOm4A0zYww0ksII/XBDMiMjlFSrtsUokPnDtZOE26GZFgWEvb/N4nom2w0u+xd
FVk/PkhFq6YqMrz1filJ36plWG09DuRHM9GhTZrfJ4OUR+X1xpvnEMMigNHthGw20DGBseCYQlz8
bcKFaNUMJsoKmP+8AQvyN20WpPsxMSTLvXfIm2KLvkIfAts6LYrJeqh23WSXqa03QzPnyfOsRwNY
OrQxWkMz1wWwWXxpiJ+i/S6sjeoET69tkgZrtroHCudKzJIJr3WnV5HYID4YPOUssxaM6xINKs3n
8ZJC0fm44bgP+GqK7OYaW84u8vM/e3Pu9srr0MWAqlkp1bpGrmWqKEmpr26WLT2ZIg7RQr8CvdWv
quaZ0LqDnp3v7y7Vj3q9ziesMze00wPowD+CiSOOic4QpGIoRq2US1fC6aoG0rX62Pww5XadmczW
2tLbdv3humpAxEKCaP/XfdQUdXHcanhnlk606adsOHvKx0VVVaHiNPdmJyM496bT9uPOMfM/PkxT
Mz7Mvd+OAJUv2aD8uPuc2p0mXqoow/zTvd79WiqIpK77x/t4NcaqWQON+n7v+y9871O3eXfb+5xb
Z+MZ/hpWd7O+X3P7gfe2useHv+N+n4jAF6ZXcV+sFyNPNm7VvXaClT4iYHvuZ71vkGr8XTXcyTur
tqqpInGnh6U0tNsl935V64vMjTcfrkhbp97PgO0/9HMgG3Bykj9DFR/bRexn6DYm4fY+R9Xu93n3
G6sRAfcIkFsKYCU1SVJo8wXcuPGYOLb+CFDHuA5VtcbO9VeX6o9saKTJlP/AWzA+aibemaUZRc8F
j/VTFNdoUFrBg5KoVF2uHnzuei8+q1m5nOolbrCCqLLpsBIj1xfo16ov52NHAhrup5vxEqy9h6QD
2YO+6PBniBs2NytPsZl421Yqyi+4OP/MnQe/01ucwhbO+djUHd3Gdh+zTqrXzoP1nEdBv8HnwHqF
WqOvA+DOxypDWsRA5oYVtz7cgd0BUo8r+E7mRiG+FbCbTRAg/U60b8Ku1u2cSCn9spK41uCHNlbf
Pb8yCUibbM/NqTsRaO1OQ9TAi3ERt8hRvx8s1M5a99cYKer/6TTpfDBelFGmwPcMw/B9Ryfz9QHD
BpojHJvYGj9FkI23osEQIZ6r0+TjtK2K2BsJe6lqJj24VS2q3V81XgVEEj3x2YbAtkqsfNjXYipe
tVFvTxi1kzqo8uIVJyC4oM1LnRDXMcfqShKkvKgiEOj2cDiOOuS/h72b6384UdUBN9HL74gX7N0i
io9gfVDqxhP7TJQrOruyULV738ACeDKHzfDbmLmTtUT/7dZ8tzklsbtpvbR8MVGAdCOzf60jEEuN
88Q1UPq8qHuGU3BWrcqFrFXqyLwBADcCNM+U/vzyu/ZPfW06oyyv5tyHhep810aBZBWx0SCV3nXn
e5G4ZnculnHIeExG76j70VqN2ssE4/3DRNX0ax7+ULS4na7L2IowObU6YDFRt1xIj+mbcBRiM9T+
1q697BHLivIl7owKrEr5yc+G8sWSXQJnrW3mjN+mTPjuKXIasbbSBJq338U/0DP77AagQtrU7aTp
nYH8YFA6EH1ScNANKRhZ6D3mwLUQ7e6W85JwCoWpUEUh+mU/TQkPWxocHZyyvaorx50ybh/lN0/V
AKXHLSSG4cHpMDtKG7ZtGm+gEIgYuo4FGgiqqooEwibK+fP+3qVqQAC+lOkSXIRLFtPi+b2Ykm0Q
A4XHzJ6mLpth2dYre3D0i5tV2JRU3pHH3zijz2mcVS3sG3JISVXt7RmT2FobyptHvV4R6Y1SkPVJ
oqcv85D/pVlDic4brabVoH/PpC4cJ62A46Mgmk4L6ZaBwzW7Eg8uIjG4OdX+ztn6bJvCh2XWOpF5
KpfaPGXd/KvmhbZdrO5tMU0OMiZfNd0T5zrs+ANCiV1RbV//WYi6On0cRNaiqfk18E68VdUlYWtf
4yhzEGkht6/F0saPX2ETDLgub0Dwx1fwEfm4AoTXcqSG46VmvhsnMxKTcOlcgmLDsC1aMrZF6JPo
kreMRlQp2DZDpehdNoEL2fdLKXd+qiiSP2pjTEFk0H2bofqDrBCAhOU8YenZpYPZ04HRUD2O6IBa
IkXEp4qCrTZ74ElcV2xZwPiHgOfah1F/TJ0at3Bbalya0dDszQxfnEkmBX0/HsFI1c8VqFneQan/
uBQmgXDP075GKqfojgWAKMt91rGr82Ygg/jI5cd29JunXhZ2ABw9gNDUGRj1snyZJcsPCscOrxMR
rAIj62+8MUUeK510legcY1W/Z+DzHBVP8CHq8yyGLzclPpAcZG5rtDc5l5XTtI/LYP6CuXm7L9DC
OgyLNwBdzKo1+ev2jOBZe15uXGMi1bvYn77mYU3UShZZtPyqqaYdLv1GBbWrsc230yC+8brtHoKG
WKUjBeBUs5emXClH/rUaUH1qtDZRWQLrH6zQ4HC8DfAP4p6Inu0yaTZrCAswa42dLSIr/sWUhaoF
puuuZitutyjE+hd0PInRlmSSSNQjYwkI/iVOz4YVta8BXLHXoCI6Z40hqpqyb6yDBtt37dX0WrBX
sguERLLSpvzxv8O6eeX9O6qbN2IAc8N2wIJafoCzPePvfPMQjGxcx867TxAatwkiMyev7LyT2WS/
aq2eWshnyPY/V/MIbPWqE12ygxDzM06iTCoXILxesB30jZkop+oMCzO9xmolSyTtVSs8a6s65xZx
k0g4X90Fz6RN9BmDhARd26y10CHhUw/QzM0i58z/XhzuWS/kZHRkJoMnIuW/RKWUslS0BCP53+H4
ob+XqlR3ASo1V/Xdar+Vqe59eYtubM3R7ljLU6AZ8k2ZmxgquWzmMSRvxCqQoQAwjDD4pZbsiJ0+
9v0lTu3+UqDefbGs1smuBC+IRbvLCk5W9zJI1efS87csXMPR8fxln0X5gyfXNF6Rv4pusAJyA1G3
niWjKZ2S+TEwwejeSIH/atoDKvMWEqnDKiFS/KWd9w4v33i1TCGyg0X8FytLvrK1ggC+GMU2d9De
6ILkKzjv9sRyEW9uTamXGRbRypqlB1Gsm5/sUcBoC0h0En37YVXCXSGoMu9F6luPZm4S6gj95JPP
BmYFGpGkpB5EO7dP/ZMqugZWdCMLy06JL93b92FVG5zuojkme6J/v9ZHchLZOdmZVCh/fhhWt1Y3
VQOqJsbwTVi4QPfh+EJcY3wkKAOcsYiOywgBZCXgxNRx3xPAqzGFSzVEIhazOiWxA/RcZvn+Y6rP
kLErNdpmKPJYOMHXY5aNqz6sslOZt3sk8glRubGbnUAB7nt/TEmj4Vt9yOricZJyiarI5K6HV2l/
a94HBjmlz3gmFneUYtLuAbXTHQyu+aQ8HVXtXtz7bL1yAIU3Qf4TKXNoWCYhGTJM/KB7McrbF9O8
QMBFSenDwL2pamryu74PN1TDsxBgxfpmd593v8yXW71/vJX8re7zbMkRr7VgwrwQ8mBRW8Y+cKsn
RSVUheq/N8mxFRv09qNt0kJ9mLTM2SiEsZsX5aWycsjonn+0ib8fHbi2+z7WnkfCXhdvytNL2dkp
eoc0UzJXvFpl+1Y1J0AmAXtQLcFlbqWmq5l9WdNWVTX9PuLlM/pHKG3qlcBIDWncWpl8+zi/HoiK
oywFp3DbuYl28KrsezFspQZBmurlWQkOqMJPW14tpqHj2KZ3T3EbhZucR3ersD1+mxKnbjJoC+B+
EMsTN9yPhzKhJV84aeNuvLiLMSKWTEb0835a8zLsFTxMgcIqv8nISCC8LQFl9/6PTe0PpMHFxeCt
hzK+RJJ1CLvqehgBZxtb2D9Zd9Vbt71GA2opellFsAxpzrIIJ+TMrc7OMQ8eoZEsKGP4UnFRDBNS
nFXco939FcY4kTNZ4Oy7n2wrelYtdpjpSkArAheIKzUOjSh5Dr7YiaD8boR6evbDJj0rPdIPTeir
JIgW38WqcAKJqPRX667aw9BHTxh+2npZ8B8LjaCIN1aC3x5gVLIVdWkjmw2aEsurgMhaBJy2Efq0
FeTXLzrqPSRvnAA67jIUD+hxPU+Iq/00ibiB/jgloPoPIZK9aCnHhOh2Q4i5zx1gpbKpwJKDfdUv
b26PeUIG8eysCodo7Zll/33Td9DMDZZZW9loaT4ai+DLaJ380sx3mZu2j3oWaBuwp/66myMflHXr
XesZeTefxQvOOGrhEFdL24ovGXHuL5God0s8mq/oyaYvBYZ9ld3Mp2jgy6PLgGNR6+Wpr6cLGhsw
lQYxvUV4KuPljV7OPPWH1up8FFMi51AtY4oNRt2TrUxrYz1G8M1Dy/BWYRoN2iukp6uNDgHkNPQ0
DrU9T2wfTbh3/LOPXlHOn5KiuzaDv3y3e2tYwxIyI6y87VbD63409IujE7BWfMY85WWFYuk7EiSS
tN3JAbfvIWoOAV9+14sibP6Hr7L9MVhg6LDdCBT4ZANMoGAfHHbnooiKuQrMtxguF8EbH/zuvg2z
/mLV4MY5v8uq5pl7YAdvi3znq66PU4gYA9mXk9suhVa+6JzGZbPKY24Ta0V71OKpynal7eRIPobm
C+q9OAhLbsowIP+zcuEUn6ruCayD+YBvXbcOY6FvVVMLIiACpuU31zrOVqpPFXDHGGhrULImGEJ4
CE59/O8bSOD3H+zYfU9HqVG3g//j7LyW5GTWbftERODNbVHetVW3pBui5fDe8/R7kKVf9Oqjf+0d
54YgkwQKqgoyv/zmmMwx0a01Vec/e5A8E2IsHEv9HoQoYei6luJVzQzsDH0n7+S2XusFVP3bOsgC
f5Wgp9pwUcnkSuQhl4ipMCc/1EnbkvByqkcvPEAQMnBoN/STF/f6be1DXWeYUAVJy4Jk8k/jZY8P
daK4HEq0q9VexnSveftQv+y6bFjqxK5SwydT1ZkjCX9dVC31S1Gs/e3U7w7X9GhrO3KA/veL+Nsp
eh0WSpCb/kZ8puXcy/H+9SrEhsiBFdRNJNkt+4oNywGWDX87x9jl7R4C8PFv5/lbnTjch1PI9i90
jfLxwwlEU/FBlgMtdcuBtDp5G2OEtcuH/nAC0VYs/nYK2JmKazHH4v7tPH+rW84tTkni2Li1xuLb
h/rltP96brF/0Zr90YAJI5p9uIoPdaL4t8uzkuCYdvG4/3CJ4nD//SLEMa2CV0Ime+FmOcXfzv3h
8EsT/Ek9Zq4U5d1v6f9w8uVyY2QdeyQntz/8387zt7oPp+jkt9DBr/JD9XKW5eo+1IkNnZR+zWOm
HEVpWXw487LrcmdvdVE9uX4cGCiS/3l+LY3/tU40EYfKLYesKSf6Ltou9ctHWQ738dzzGX2Fl2SA
BExsXNqK/T9cxb+eorT7g40gfy9a/O00fzv6cgqkV3QfQevffkvLBrG2LD5c3vJp42lOkQS/8dfL
+O8nF4ePnbbYN6ZxWo75r5chdljaiaJo3FovOmDU4/KB/683UBwtn6ovBv2L7X8/s3jlyUDHxrGk
GwdpZvTwK1ZcMza7KxbW5InPi9EfrZUORRfMEUWxQYkwz9ZV6IWlISm3dopJH90rk1uzpZ4552vQ
jcGZfDMdn0MffseA7Hy7NJHz3tinLVZ9iFlxT2nBGNxJ6eFWEqdVovQXFHvzd13W14BWARmtl6PE
RF+OWd++iB1u+3Zp7Hapol5FnWgr1ZA4pHSwd8uuzKzTiQ4aOtyoo+7FhryV04sD7XO5bLGmTRZx
1S47L00LLIxdWdaS2zWJDUZeyftEtQD4zbdNHFIfQGqaKObFnRBVAHZ+EAX0j8uHCXp+wPA2mO76
8yXoaqBiaOx/Xk4qNha1ijgfcP9Sn9NFWSV9GoCK5bsRGyrs2OENtp0r9hLfYSlZJK9W3q3ZUh+W
+qkyfLqa4lNGo0+maGIU2+XTTBp9BxL+wD79uV3gJ4Y7o3hdfjji9KGjfovCID0u9Y1Kx2GwEnN9
+44IutMdyaYvYodb3SzT9+ltw0H58/tiQnHlEbRmZnD+kSS4I2y9sYa/+OcGa1EHHhOL+NtRxM51
oTPh5svn5RPUjie7XmY3t2sSG9qoLfddBafktm+LldGd7fy63QVxnannfI0Rv85I799/jkwqnHVs
mM7tuxInbJW4YnoheRPHve2fej/p+c1Yl38uh78qQ6EGI6nlHuZh12wbXIhufyuxIQe6fB4JkS5X
KeoRGR9sAKLn5ZCG5A3kGxC6WdrqupLsTZ2U0qWdBUvhLiqqd9+e2KE3qi8wH4bj8oki9PtrE231
RuwuNjDzhtY2sb+JnZa7mocvijyOt2u8HcJUOjzZUdstH4g0pGKLNkt3f9/ZKGZwOFmMsudv9dYw
NvcFUySXWxP8LRi0TTJudX9uPEw5f9+mIRTIue52q8vRvraz+PrPD0J8jMbUX2HOq7dbKJpKZYgo
wyiS23WJHRibSYeuk3+I0u3USXMlM8m4W46IrWXD4IeX1PJhsipG5Qfu/N3jA8J4epa5BrHr0rYu
7Z0HOPxdfYCpjGunpfXukah6prVrpN54dzFD7s9g+dS9Xa34e7Zj9gJA3Hn3/DDIuSGMo+eb5Xus
pgrORd/+ul2puNVpt5e13r89vcUhfSQvTAlm5rtHR0R62pZ5Pu/d34xoO+S7ML2KH8XtTunwXU0t
bC/vfmdmA6Ddq6VtVid4I1axr+0Aa2Pi+eexwSxve+0VPKj+PKzEGsK1Z0Z/CDL/1CdTgE5Ux+tj
+TbgVimHIi/Bxv75Z4k1ctsmHIxuz13RfswzZHMe+k9RvC0cw94EzL2sl0/Uoac9gYh5/zuej52Y
xbYPKhlx0PxDjTU5xUNIit69FtMgGxH+TN7qdk+0tIbwj8RLnOxWZ2flU1fpOTK+fx4ikoSFOG+k
/t0XljZqd+j0GEzh3O62b/ZN7f3u9mO/HRIZEJ1nLT6I4u1LLOFxKA2D8OWWFKOOPYYx3b7r5Zaq
3biJmaW5/RjFMdQUtrUTBsW793hP6HTnTEAHxBlEu2koA8Cp9hoDrgKzhcR7UFoi3MuNtIhQrcOy
l989O8ogLA++Davmtpv4KLfnuait0rK8XYvYUvY2kBONvI7fD/RJa099ZD8sZ5kRiqvGkB/zVK6n
DTPB6ZEupDO6t9VorKO7EiPGYz4vROUQkKa4F5W3VbEplOIynaeSU7yVK4ucHbHXx8OmpWn+3uYv
e4i2qZkFxndxMFEei+RNa+XhbAY2pBpvUolJRdUrM8Q9kgwwLImXl69kFVzGZLAfbBl+kecEG7tQ
y9cYlsWZT6JDDpnanZoMAw4GdV+tW6Y7Xa2txnWvpV5zlZwo2gY9fQ1Q3Z+6Qu+OtmHEDwQ34gcn
a1y823xsEJPkVhXIdGHAhZzxYcRwxpI6l7GoJBNzzMiq6WpvV5ikKO6Yu71CMDS6R0fbaSXem6A1
5Y3sxOWp89vy1MwLUfz/rJPaMlijxFbNnewl49o2oo0/axyZ6R+8T7PuUTaw/0rQGOJ+48QnsSYW
NgSej3Uf2ulN9agoKrDl0j943Ib4NZH0FT1JfDoqA6viIknkQxWRfVrG8ovIjxj/JEks6RK1n9mr
iFl7ZdTipyGvJldWVXs325CN8lmA/mLdjDaORuxUlpr8ooXxnDQMZlkbNW8T62160GPvpeqR00sG
RlcCECG4EKI4BGp6SFoLNyCRHWLUSFPhxpEkjigILENtPPemn97pnXVnK4n5TJ7GT0lzVCbpy/wa
eNMPzdKMg0VoDJqn6nwjCWdbTm38ZSKBQO716pyEryHk4lOk+/kuVRDKkEdj+/0ae8vgDLvTQfgI
cFnSh+Ast10TrW1J+/xbiW7jZTDNizyDepmVPyoDlxhZcnqChqk6pTsVtGN1emyVlpA3/YFu2liN
n17rWEY9hDHFSk766pxFtvFCMsKlN/JiluOqdzHOe9zMdmXjj3EuySXFSFf7ksTeyXJIYQ+8BlBN
kFibpMNkVRbcmrEZ70Lb3ON81j6q2TVvwujK3HB0bXulOExD9ejIdXQ1Ej281Ys1X0EI3mwjpSHL
XfCX6hYU5YJGEaQUY7TOtl2/koI7kaGcf4XckV6WBYYq74sanwEQU5BtNSFlEw2bMty0Xedf6H5j
SVHGj/qAVorMBecOd1jnru9051RJzDbOpcgxfkje5JhHT81UiE7KXqnD9hNO0uYjGRyuKOnkgjwr
8rXUG4MuX70NS7KE9dF5kDLZPvZyZ0Mu9/2ICCjJvzLfw5eGDJM8aYw3RcMJVXbSFrqWp+0iuX9C
2kh6gTkRf/ceI0m1TprjrXlqSS/ylLXruCWSLoqNHyQrxSBm040VNILE3iLDzx5lfk6PxYB9a262
hCLmOsNXskffKJCF+l7gKnoi7buQKaita2zw6DNs5dTMKBWkmWa1DWe0iihPhra5TZQgwpPW6M79
nZ1XHQ7NisKnxhSoDsGmM/uNyDeoc2fbV+1PNcqRG0qAFVC8fptUzHKblDmXrr3yDABjVmTKWk7k
5mdT6s9yoz3pZfUJV/PkrMkEgacBBpQPt+QxxVjVrcgnebNQ5dmtJn3qW+LJie9JL9Aax1UNtg7+
PUVi9vsgxqW999T7oPS7h1wDsBTNjkr42rCT7MePQV6nPKt0Zz2OsfGmaj9jyS7XiJDl+jrUZrzm
V4ymU8z0RlHBqtB8KgmwfbxN6rXYEmAMR0KHyjxYjAvXrN0ubWADReGMoOEc7VXFAlmupvopyHbK
GPobDFmUxzpW5McSWsTUVs4dd9E8NmHpMLBD6E1e4k87tL4PYWF9Gu1O25CjQ+J7pdQrI0ibp4pZ
l4GUqje0APBk8xxCLymhR8ckDMDtz54tAMur0ODUkTmSLqQ5n4koMNJlpgiAjN25RavYmzCpQOhE
JAq1MEJPlQnTfYaGwXPvrrKneMo8+8kEX2TDfu67jVkU4+cEf5SVr2oe/Y3Be0LoeBD1dW/064EZ
q73IHMjL+pPWpdHdn5IHHupOdQD90e24bVObwNmWCqnzKNLzq5qb47Yv53B22xYbuVN6F4L6eF0W
OlmzK9/sc+IpPjp0/GK8Ev9CZuJ/4q1mbbq29EzcSoZ2E5Q4VtSgc9a6NSongOdo1+OVUyUY/koz
pyUqLJLzwxnjIsreOARYuRf57+3xEKfHIiULUYjZsDlWzrDO3tKUhKJ2ThFv5uTuYdb4ezWxW979
420D08rdqXZkpBJisyVywZfm7zZNPWlwKThbUGmvbQ8eS1WZVwzquHvy2gTQmE1gQR4r0nhl+hro
H6tT1Iws5Lg+LUWx1s9b/3sdBvT+Bk5Xh78tjet+hrTq2lsQkjrNBF70uVMBmHhm3e6moAg/K970
tTdRb6hkaJLSZo/fPWeULn6oqRfF9j8tkBfBd5EQ2+zUPsC/aJY3CFGD2CCKH7aWifobGSPaia0a
E0urZcNk8C0wnGSOU7mTyLtqsUa4yHOJCBbGxHWgnZnf2haeDWtW1BX0XvdxIOPtnGdUita8H9FY
xHq9vrURzQt/mFaJKg27W5ty7jgbwMU9krbwL9J2cR20r1gaYd1rWPFVFANj5yiD8gIevbqjV/Zd
1LZaPO27siQEobft6wT+yQ2bPjiKraYz3aMQKx7SMmye7aZfk5T8LAVJc5lm7csoobow+vm2z8VG
qdSHwnoQBdw8cjUIrjnQnPiejrS3zqexPuexaa9Hqaq+DgoulWqX3yOV91eDPClXhN3KFbJ6uh66
Xl4zStgnuX31AUG+6CjbN7mfIC2ZST+ahe+LUjRAH+et/mhcJmkK4VJn+bFPWrLfdV/+ToY13eAg
fSmGH6EUROti8OrPtjw8V9Ew/vK4R1mXNT/iMCKV2mv0Z0XzcEkt4gB5iKkfgxQZU+K01kMelCSu
q4P5deqxW9RSY9t3GeGJge+nyFL1oDit96o7ybHBZe+JjIXkgYl4Mgls79WGMrYfNKvYiFa93knM
K2KlLYpdfVJjXpiOBLtct+t2JcNXu2Zd8d2PQt5MSn2wDBUPz0ZW/R3pwrYrcoLtFnENlIQRNHej
bsIWA27gyZO1yuvGvvPl4ZsfldNBlMSCDDl4F3oISZEuw1JP8le51QmJOLW96hIrTnaJLpcXWAMd
Juf3vcZUia6lpARnvvyk1l57lGWpJ7Mzm55K4BNPMlJWAmvTvaiSKhhzUjf2W16b+YoOKbH5YiZZ
Kj2L0Xd9n1CGKJlpJR8C7s4uUy+ZVloPybwIpdw7oWP9pEePWt+uuz6MHvW0nbMCeHvEnAEiFnXm
XGeGMSBekvX3ok6LW/UQGwgVm7GwtyiThy8a2E5+1dWnoomkUw8YQE+V+7p+5qes301TYt2HlWPv
FR0yY9J74bZum/5LEqlulnbdt3E08LtQOnPDKOqXRAY+5uXGLIBT0PdiIYn/jijnPUBqOO3xJmeW
2eVnWJC247fh2VOHdNhKsvEpM9pq56FnkQ94mcwGSOjEeq0t+SWaKU5viSXd9klaJ9zGU4YlGmTa
s1iMc4d8KVpBWJ/LHvqDgvuzu2z40E7045c6ixxGN46r33ssGz60W47XzqbfYo+hbadNZqjx0cI5
6ylzUP2r9fCKjKw81clUuShhhtccTf0G8LazE0U8QQJkIvxdeDk251BTvrQ4+pyE/0nRj9UDThZf
sqDl1TaXhFXKXFXPrYRViqifdxRVuOlFF3A9e4n+71ksQivF8rUllQFJtahx/myzkdgcVamZXEPC
Livisbb1irByZc8uznXpzP8MPX3zUpyCp1D7VOX8+WrV9zZYLqcvjjOSLFJjztYG2nTfz4ukkNOD
p8jJqsUR3FtZVjXdm/6jYYbTnWgh2oadafCQIb0r8uXWWwWJPeyKWTbjafXKjNuAtH/Lf56sCIs0
23wgpus/ayqmzmNU4+5RIdDDSrrZk+g+I3rT4WebKK9hHEywCQbS+7tQ38fDkLCHB2CuN4HYC+6I
2Oqr6t4e8WNpQ6t060yvHuQqhIIUw1vPjLp66HrML6V4zLYDSWpYWef1JplU7dWp89QtKp63otiG
SCWbVTP4EVlv8GSy2CQuk+bWzlTT/NqJnCb6wycjyLeEJ3Pgp9SDwggOeWCk6TpIJM/Vm/6at2F0
N4RT4zJUTb/zUERgo0tfjTj21gS+x42nO7+E+O+mA3Qc4yv/4mIHGKQHYWAUsDZm9DzJqxsjZug/
jNJP3QzT3VBhCTtiUFGDixzDs1gYc04dFIyLXuXVXpNKtuaxHZ7LefGuHfGhPV4zpxB01MWP1dxN
vDBA30xR1Cnwby5iIepSKM27OsAtr4U2ie9aW9W3zaINKCjtLGMN8qc6HAH3rZajBGH0Raknfy8O
N8rBW0i/fyd4a2Ih8GvwEYatM9LP+7BhKYq1vrbPNSfjhEiQ+WnmlwXfJurC+UjSfKQPG5RAoQ+n
mzLvmkHdpv2I8EAgvOaF1OY8OifMH2qn3WFMk/EvT3nlBoryPVCrbd9HGTB+Q13ZYSb/nOr8i5F4
zmceFJiWeUb4RF6nDEM2deNSmw5xMeIvEikPgtATamW+LmR9OIn6OpwegHKBvjG73/WaqXVIP7OO
/GFzMPd9aMmPGoPeAyT6ObuR4qiN3bYEcXKEjhxttVSfNpBGMD7pVBJ8c+Ypx2rPSwK2fgsyT6CM
rAHbZWVqw2MTj/p6kMP4OjVWvNVgICRGNt4TWsAVxXIOIQ+e+7KUD15fjPuGIMYTEzynfAaIylUf
7tOm5j0xD0KIUYerWcw6qL13LvNKuvMHxiUC+5QNkPlqKY3OKfmfT8ZYbdLqW5GZhkKu5Mwt6ZT2
amV4NI6B+ZUYYHtd6kWR6c94Q74dCrh56zQv2i7hAAqjipWPk9xWVIrNYnE7KAE4I02w2pn3WOrr
WPpKrmGwD7xj4LTlNQw8vO7Eajk56qlzhs04Owb380LUiyKkLY+cZOdWL6rERtFMUfi3DUr5XVSJ
RUIe6O/di9jh7TZho6M8F0Xd/ExqVBXD5H2rixLQpkVPCoiHG+kK2s8xj76FWQxjym5+Trb1Bnsn
fYkSH4d6jI5PIQOOq1jwwsy3mmM5aGswMVotW+qBfHmtnKyd3efPNuC9B1Bb1lqb+M1oPGefMtV+
Hvs2fmssbBKHcRgueNuR7IooEbtZ2mIA7W98SYskV9BnCpSaqqekz5YfAbCrx+yrHPSPsaWBrWrw
FLCQX5XE2Ta1HSP36bEkcPuiJ61eCQpSSev6wW6qVRcPPkHoqfMPRYzVTDC7N93yS+1K++pJ9OcL
Zkcuklx5DAfydQzX8CKqkApbMMBKeSTJ0eu2KATsbasyPbPATsXaBILlUuxLn06XqMjnNd8DA2SM
JPclQwT2cZxkuEU6YBCchu3Sqc6tD+tcUehkegRJzoUjzcOACKeVxs/OdhJxd0hTTEledqx4nQRu
PUi621pTecanExO8JPxVJGHw1iSlR9Jfr11NWc3vSg+rWrEB6+oIh3GDF5TVvRgQ0FapjnsTqps8
uIIpCK6DX2L8qEznEF8gSpXjxoOS/dYxAe5AYK/Rky4dI3pUVNu5FgMBzbmkGXq1ijtdPQdj+ggs
JH+QA3t8Iqi0G6NCe9UTTTuGk/o6wDjLIWAxbkhGt/Amn3vMwqyNrF4HcRZv80J7mHSea4beGsRJ
bG+TZGp+UbVCOSjMCSJAZxZxP2qIlvN4GlbiIVfmmrwyCPjd1Xoz3GHGMMzowfGr2JA6VXbnKfMb
p+dCispusdlzLkyTTCfG6h34kETZgzqyD4pF6sm6GYN4LYF5dwUtNOyyYFuroL0xNjDXflrbD3Ij
v1+zFcc5QxThGiA9Go8MS49NFnmPWDjbkN+8q7gXfpv1GFlJCKyUeDU2zsuUq8NW04q65VXOQGVv
5hd+5eVOCXSwuvhrXO2o65lDqvpXuW8+O2pZ/5K6tzHq5VUXTsUeH5z8euvFlAE51L5MCn01Zntc
jvod1LfHnn5sgH/ypVLw5E2U0LrH+s7eMjBBYeI01r2oy+30LSyiB3W2ZRyg797nSrTpZgGaT57u
IU8G5RmGZbOF8gNWesJznmRlb1VqzrM6Cwz9Mf8qd2FzFaWQUsaI+1aCsUqsO9miQ2X6Igv79Jp0
vMQBJpGe7fGfFJDNIGzWklMMpwijqSUOfGNrw1G5/qkPmKHZwn3sMG8spTvcsdfwVSG55op0J6qY
+233iPl4uae+fy/qbguwPLzZFHU3e0KGTQqO2lQeMEaNXc3prJ0lt8pDpifqg2EPxCNIczyKJmKR
AYFrmkKfR7lErHrju/griEXeMNHGs8Zb9+GLJCnmZ00F6l1K2nRt+lCHES+rnzsv5lWijV8bjNTJ
gn00Cj++U2ehaWDCrjGHsOF9R11ddS3O9oqDwKOS8Z7wkLd7KSLYvHyLYl/dECPwyLjHiHtAkgX7
qvNPgdTxVMFtRUmne+K5G9CJxlM1L3hjE46G1UTgi1zuxkC3L7yZBr2VzzKjnjhNpPUIa3UjiBge
NsFKOrjDRLwwkicNtnFiPddJZBxTfLZXQ1jpcOu8YGfIXfUg/cpD7BNs08JkfRi+i8Cf3tT+9U/J
/Kckayjr2rGzCRx70slB8bP4FhZGBziUV+nFbGRGp8inDyY+ExuVueFzR5rfOa6meFNYXIHMx3IG
hYR2O9t6ge/ddVLebzADyB5sC3vvEVn1yuu1H03KBEfU9NkZYtFIgCPFVBHD2LsSX1ylsp/GRnaO
ZJdX+6nCE6qvnKOoUrIAYl6QfUFWHeaT8moiTVnBJRlr8CBkh1itdWg9OfjCuNkxxvSzP44OOLY4
XIdqbG3h60s7gp509q3JvmMixb5W6aD/forNG1Ivt+8k5z82WEGAdQyc5jts5exrjInWiufWuEpj
66WBpnzujRb6LO9fpLOxwkNzCjDm9pggWoNNzzdT5q/DRif5xdA+pUCdN04xVZs8yb37KlenHXYQ
viscTsWCTlZ3yp34KU/4jzRzMCAfAXKoUSptB+JYD9288IGj4ISR1cdWm4wHQeIPzH7bO4FChvSw
bvtKP6E3RmI+L2TLYR6d/sNGbPAbP6pWYrWVUs9fw9s9wv6393Eq2QpPag1pdqmvEMYkKJ8BIcy8
sdnG1vRQ0vQ6v8XC69DFjSkUXSQTr0m37WQ1/NyZGIDEtpluMycB/NnMsGHLnJ4mKNJHJzOMk1io
Uzcc4xxvg5rQBrIQJrCIhanltpKLDDCc/qCrqfWDCBsi835l99iSNJVGaDmUmkNiBwh54jKhw5FG
AZTV0u+ftaz/iklWCz8bKrJvm+ugV6eLWIwzMmUpwnQtkMAWn+X/rF+aWYltbBJGmTxoOEiDMyyz
RxYTB2ah7iYzJfgez3cn5XXVET2AccEdGgawfavYI5gVtyGcNUKbGJxXF3Rs1exckrugJqGBjmN1
yTuCqpEZMM4SbRzNL3a1r/q3Ii8pJ9nVub0LsBaeM8arcNfEib9xEM7tZblJ0ZBiAukTiuP9yLSm
WEBeLED25A+iVAVFt27zCEV53EBmDVL0436nra0axhX6RcDZbSM/ehCNVnVfpt/J0bkCA5xeUiyK
tvPc5kEpSTFAHv27RZR671qQPQiUN/aVi0Om1qHtfP25KxQEikonAd6mqEoYM+hVE+8KZ8LTyAQh
0MI9W4til3rRuYqIZJb0YdZJOQ1rDCTTamXM3FUtNS8lk9gSo/SD4I36cd2dw2T8HIpAgYWE+Ubh
6acMoKDT47meymcVbuqm8az4UxbhKKLLjYEzch25BT+3a9on/kWtVMIWqoyAsFKuoj5S/AHnLJTa
z7qiqVtTkmGaE4a/8+GOu2FaDJtwLjKG1jbMi+UuFjH1hTAMYqwQaJ7XzSkbc9ECwDWsbqv9JG25
nouYFMLUdmUVjnMR80QETdW976XjLvAtRFuxM/FCCbzTrWh2snZV67vRguIxqcOdeHGgpGdaTCIE
KF4hPJ7ks9hglxCYg6IpLvUAzkFoqQu/ITvUcYZ7r7aju8psfzVGWP9yvkATjH5JqY3MPFf0T1WZ
kVqKa6NdES6a/QVGXjZwNOdVsahVUjCUsTsl6oQLTRAcWqSSw4PCaHXjDAbEE9JVO+wq+UA3uu7s
QSiKsp8Uh8FoL8IiSZglGZ1jux6PqK0o2nHmBqOkP7UnFF3VS+rJySPjsT0zosMLNh/JDJL0Vz2C
+72vjLByiblGKJLecieFBVtF8U6OSdqNc56aEt4wa/ECtuwivk/xRhElsfA66VeoytG59AJrM6n0
vzNL9y9iERc4CU9+DPXoT53YkCgOTx2oWns9HmAEdkPtWiKyjfzPd1VFb/cisl0MZQV7GtuKFpA2
3eDQJD+CV93alEEVFk1zHI0YuMvNntlyDMCT0BcZ5xu7pa7HOWBta+3g+l2GK9q8qDovPGktWIOl
GBk8byzNnrZyQZhrbSEgYlY2HDaZTWgdeKzH/83Ou7UTEI9j3IeRTt5lx8jQnZgIAiKi/618a6pp
xGdRJuorOiOfmUG2oQPWPe4sLOQ/a6JYTcxdrJbNQxb3R0NRfrdeijj4+b8bis1e3Ui7Nh5mxZnB
zDCuOpY6GbtkohvoleMvE++pTYxoUndFXQNKJVuJ1TaYQXxidVnoHVLiSvPcukhemoG0ESbW1XWf
ETH3+3FlebG2Chl0y3ro6l5MGln3rPKocctCmXCkI08uLegnW1YXEgJSH40pa9ZliLHGD3BO0qpO
8fwkT2DGhiE1g9HzPe+wntQsZIpA6D7x0v3VkNZyYqZjZXf9MU+1fFUZMxuuI3UqhYafGZazNiV7
O7Saij24tMpbRTl4dELW6JujLiaTxXzA6MJbe4a+LTO6YGm1LZhpeCEyjNlhNqy7uoZxOOA8Gcq6
C024kHO8N5l3q6bxopv9xa/CEJ/R7kX+ruKOtcIlK10NpQFDOaPvzZj5oshxw5R88zhkEbpmot4j
UEnALICK6dmOmzrqgXzXryR/93BF8jucfPRDz5yvUjg7s7fDNdRIHFAwcleM1Cb+XLnIv0LXzuXX
fCSjUSFdmYmRJ4lJhw35YPjI5s4XvWguvglUOMmhmicE92PGhCvk86eJyEDa5cdRS9zU5g9XmlK3
z8vhc0joFlNmsI/lSOoLsLk+yDZ9i7tk2AZo/8fqLRziQ1E0Z/gt/j2GxuuIrPydlYfkG8jFxcqt
vRXqJTNQ5Lzok4zXuXbPU8Zx9VQNdvTft1nBHmbv7bxe1V1D1b/pTqeQmwZdv4Tr64wD+ZGVl+5q
S36mH8GcR83zqHDir+3YfpkS42uNfdnaqNLWtWpt32bSN0wyXMc0K3cM4Y3XZbRONPyIFT24hopF
x7YgJKsQMPBLeMvBCL4TSEeh63ReDb5blKZPbc7P2LScfEvQprBLfRvaxhFdQHM1y4GOOl42dW+u
yqLp1gMccKaZoMpDb7cj6HsegH25LC6eIctHZ0ZKpw7DNDA6ymA72V4qcOELhdWeOnvx3Vabm0Of
3bXyRrQQi1utWM2ahkCpWGWyEjCCWO17UP8nseov++Yk2yFRnE/07hRiVVs+w7uD3z6DVPnfalPT
Nl0Qa0dsu77nfdxvQh/IwFA37xeiLjTi/6cusgxye8SWZb9bZfeXQ4jD1lrnHKpyPY25LJ8Q9uIf
PoG6sqVAgW7gDkxpgehJiYcmYB6UoSqOvIKHIo4xUO8Bf8Vj6pp4y9KtxG5Wk9tDjXHwMcbOMa6z
o6bIh6zTi7UmMajoSrx5G88mRQzazZDLypHEiH0wX43C3MBKxmVu05NsfEjkNyWgH88A9k1vSFpU
jdHYVlZzN+iVcwgY7PY5uvnK865TGcUn/nGfcS+PCVLlUAqwH1jTA9sz739SFUY1Gi/4mZvSeUbt
pghmj2Ng7XINI9zR/0K+KFl4TS0dsCVZ2RHpMHFPpnMNtRKwEbICb06BMMOwI+Q1ORkkRC1i2vfF
jx9I4oouhTTsCUHZ68RjNqln0Ag/YlzR2+lXFQ6Z8PaZitTMEncVxLyqfufTrfPbx9AumVCVvicF
7sqGv48KeM5VeMJBWQGdTmet00i319VQ2cjk9kq4C6Rd+wCk/LmTpF2vhr+60vgR9wkYKx9kuGpU
qD8cdWOV1hXWW77xHMg0M5em8b5oSq+d9LEi6crp4VqUVz1HkV3TJV37+sFR4C/lAwmVTYLCQgFk
szKLaacN9TfSPbAk7OhSlHX6Swl1fZOAL1F7mKpVCPkr6rZ5z1Nsnnowcz0ieWrchrrzKTSU+5yc
lEKC9wiy4L6ZRxKYWRibKWEmfXLSL1U5Ja5h4VgXVoAXI3S+kiK9SCqOKjFZ+1ZCjE2pv+p1Vm0x
ft8g/bfcgfEU+T0MPOCZOfu2LR/TnKdq2mFtrTTF59ikTy/jSWCXXeI2ttS7Pq7DCMdJvHIKV3+S
gwkUrKrfW1WUHDRmmS9+xFW0kU9ugp2sM90mTY9YWD9PscyTlm5Nxwq5gCl4G4iHpAEee4C/sklE
Oy1adVsHZf1AQOaSNX21ocsodfOAHsttUrb+h6PzWI4Vh8LwE1FFDlvo3A7tfO0N5YiEyFHw9PP1
bO5iasqpQTrnjxyRlVGfwal/QKEp9yCZrQ+LkyzU4f9dEYQ91yEAQTFs03T9QxugtsyDo/aROszL
OaVwF6AWjDYv8uwoauQOA7I0Ee590XibTMg3AHQqjPRpLEZzM88kvAxtuPNquqSk8rutsOQ5tTyS
/Gdt0U5oxNbEMX0FQrdEDIiElS9vTfK4CA+lbGA9kAUrafgRZ0bKbo/s849qF0jnaD7SmycPtbYE
yHlV0JOxnC2bs7dX4oKs196zP7ix6Bk5PKN6g03wdrlrE1rr1kelo6cQbn7vGyT2GD5l25Rm8TAF
H7I1kjGP9HmqIHok/MEI6N5Oal+aujmTc+C4bnE/5l4Hzp7bqB0Jl/TUt1XUVPz2ZZWkNPs0hv8I
eh3SGNOB49fFJYte8jFqced4KWUrrr+r7OYmqGC40PnSFqNsedZ1cGcgAt76UyaRyect463aZMrH
vFzM75Hd+Ee/hHI/MxyVuxAFI4/jeF9jKtstFBon/SC4JpkO+UHtG2dg58fBcxuM5M/RanyVzD17
ui02A6N1XGcjs4zgJLaG/iil8ZcRk3+KSv8+Qu5EWjHLDYCgjlfTf1ckMNT2TJzKrecEHgxU8C//
n3r/7im96Con2A40bpC8G20hTop4MJsP50goxLoh8ieMZbUeGj0BnricciOYmK9QWIQsj5zWZahr
DvnxRGVHcEBx/apKgjqEHX6ATN4L6m/v6jsdVY/2Sl0RY8qmc9vXEvaCoMYJ1MZEe0XkkpHrYhM0
MPOpjXm8WDlmMyUfe4vSgra86qOR+8Xr4lpJlkIIqt5OLHPY2m5pbn3lfsmprLZUnulkrQiVi0Q3
Q9GTITDVQ75XA8hnZRVGHGFbCDt/v0rKXoLBfBdtddaUdMQje/K2U2vs25V7M9Y0arkwm0gVqwXj
rbkPBqJ3KlmuZKAx0qqMuAhMAIcmcG/oHIGvN/p3OqhOS+8ZsT1GJd0GBMf09G40JhrY0GnuhrZz
ty6py9wg1LzbEa9RatzLFb5+aKoRdJQwK/h2dv088dt03dfdKJOJgZe0/lOOevKQTTU50RY4u/TH
eZMTIijKdYmNLDjUQfqQmbSEjLRli8wimMdM/JFwxzJjkArNjMpYZiAKFNi5SNEzTuPgCXZ+5rqo
994zj8Rg6DR0muSOd/6LFw7lzp1kjepF/GXs0WciYig1laQCt+1wQDJ5Irri19UB2cYKUhm+46sV
w81Uun/gCNERN+fJ4HKKV9I/T3NFMKuldhgXfsaWtBRwyKStxmsxVXupIZU3vTH4SJvDCwXXuqWB
JldTYiA4PZv7tewIo+uCD/oRSTMOeNcqtpIiY5GfVcS02Ps25395Vy8ErCCsg8Xn9RrmhEP2Pa+J
S/XncXf9ckmfEksovafBHsud7cv7ovcgoix1MwH8MoBhc6HcnPqmb3thrNWhz/yc8kkLnI4tZ5Gz
ZE3iQIGxft5jlak3dtjfrpN7n1fqzi/FVswcxKSjHkp7+PBMAsVBiH4WN+iOiIxjZZCkOa8iNlzn
MPvyLWvm78Glh0hF+jT0UcGIPbFJtXbLz+m8NTSp5t7A9QIQ0S9qJPuXZHirBKshtPXsbmrHzhPQ
ezYv2X3NiIiOnh4/J0wiHqN1QrpGGEN6R+inc3p77PAxVKGzlYZ9US0Frl7z0/WBs6floEb7Tx1n
RIEM/GLW/YJ+i6S5+gbTOUqs0YtO9tofobrMTRX1z2mJHHsQg809kgpGgqvpF7ITyjZFiDdWydi+
zdr4KSVGXfokYx0W8j53Jv/AHsmfysVtizb0ry3dlmxJykE9DpSbpVk3LizFagvCruSoEqo7xU0l
lh1FiG1sZVIlZeoaTKc+GadkaLaMI5asL3Aa372bvluEDIJY0aPq0aBWipat038gUZWIt+bb7qzx
8v8/vdelcZWjzcnp20ZNnpb9jhFx01jDfSamfsOPhkghY8ixiI0a7eaubdqLKBa09St2L5w3B7J/
lm0j2ngsxye3cT/sbOWhWQfy1vWTh3Ymbta25VFrrY3UzkeILg2NQJQIzTuZ2w2ndGj1m4GLZzdM
HjOB976sEb9Y6T+AX+9sGzW7Unz06bQUhymcALqdfyg03jVwnG20N2u7fs8t6b1+8bz63LJtPyUK
JBdvTvblKSix2v30CY6nFDdNGcIzprqiPORUmSQGs3UcNvndyk0kXTDK0teQOzOQK8LUGLvGvJN0
2qqSN982a7JG6ZlOjHog7c5DxVybVbvB25ZuDSgvmrrNX6vcZ1npb8e0/WlMDvRcUVGFsPa79pHR
d8p5NaVsk1aIr96l9a9xKY1RKBu3jeqAOF21s935pKWfY6IMeT0J1NbF28B7EXeG4BC4Y6R65VXc
0ZvzemUwktmuiKX/4ZTD8nrFKGkLTnL8JMfhVATDczA51pZ+pw3aoYASmghk1bkdUgXtkdEclJV7
MWbDJkK8nJSE69mLMcZQGjcpeZWhsc/rZtNDeybo/C4pg0Wcet1v7RYkeTBjQb8ngcSy5bPyW54h
9oOHBC5yfqFCBeDe9a+TeQ9Bd5knRBFNdqnE67CK+7ytflGtA3KIXT7j20LNn1zlLlsPSA1ZYUQB
rNxxzo1x4ao7s8y5VM1sV9cdEj4ycKyaXrr2yE1rnrIB8hzJyL66qgYYcnxDJsMomo1uhh2aGjIB
2mHY1EYok3zBnqG9mLlrY0W+3lJt3m/NggeJZ2grZHEdp1F7aFKX1HW0X7yt1ja6gVIhRE+J0Rqt
4cFe5nQnpygZgAd2OqveGh+HxzDOLU7ve5crjVbrdWexk8Q+PLXE8HNVWKIiyrZqIeUyiM1xJbpS
uptgNCFgXfCjQtQXT0S3g68YpJ0mT6rK3fThlZp3Mp+HtOnI8ToEdLR15fJKql16MgvvOPG8cB9J
N+YYup1NjZOV/T3V3oDiIzpN1nSTq/ChpVitM/QPZNhqV+DaFkIKL3chIx+KHt8eBZpwsU36mAX+
nwuDvbP87jMsiB2o05rXbcIbRhxvgVfa9J2t21ntIVrcl4DmpU7igViRYARzdZz7/BdJRrcNRP0y
+x8kLWHg6uetMpxpZ8/jSxg1JHKJQ9g+DIJJHVb1Ulf+ZSWkZRiIVYNbS9yo+tNT/S4msDoaISGY
7PE+XJ3u3NnTrVKe3rgcPPzQ9zA5HgkQ1i3jLebqoX7NkR2DUpQ+pE+fPYHYcRoE9kPguJ/eQOBy
baqjqyUY31W8ZNsE0q3hVQ34aeNWwoxd7TrXjbsoqBjm2fXD7CswFXBtzew9rwPZ7Mje58x6WsYn
cqLtpHeNEGol5SIb7xzwqmmtQbQGVBmBbWwj/587AZOaFnXVhFFCvfPDOhmGM8snEG72vDYGXioe
yARrluWOHM2SNvK52tRq3OQ1YlJfoQZy3VstZ7q4rcqKS5ySGiQlaXX2uVbTnW3gV8IXdrYUQvjC
/tKdwBuG7n14NrP0BeFsnOlGglt5YoNG9YEeejYFuqGmwt/inykTV6stXWPAa4X415GGz7eZDk1o
hRvOEdzl1RRt4QJa0GXM8VkH+LmSTh70qFObengKyiA/NuP0vl6/Zj7LY9WZ/c4LOK+8rthkQX+s
HNmeeE7el4LWVlG0D5XQxtkU0zMjtbG38vwFNU6RpCPFbDMOBw2Tduxlruno28lMwBYT+T0Cg9ph
uHP+73ie76ucy3maQflNhTyAoXwRXPpML53DHm6WRoQogNxVdtJl7TYECkgmASrGSA1NwtD8aNSo
z0PwWVG+x5rV31yVGYmYHkpytTei4bIx3e7PKa1T5qqImrtlTercOyxZoTZ5o1/H8U7S2R27Ufap
53dJiuumi8aPIi3TjaKmqgrs7Nlc9NnohBc7RrrwRyf6sAj0QQ3BdY/zj2Xn8snlfridLJ6XDoaV
Gqz6zTHt9aa9Bnurmd/RyGdBYDOnJsmk+rZIMZEtvpi3hNmtNzmI1RiP7TzvC+z1qauWCwJFxDSS
soCrvVySDXjqeRZqPiW2YFTn/n25Bs7GGundqqR5iRoL7BPX460YHUwoHE6BT51o22F7BBsrElRv
xmYIhx9Rr9W/zJ0/14y0wqK0EOyU/yY1p2eaMFFAYz/ZQ5smdFNSmzGxObpFne0H2/6tYDMTpj54
25yknqDr2+1Yzu4JIQERcQb7iRXm4XbQLi2e1zZ4b/XZYuT62F5LmaOikk8W95qMYCAiZz0o3mos
izj8XCSvuxmtcE4P5wm4JUiUOwd701nnuMx6b2fkoj3V3NGnkv8fxP3QOHZ0n/Fyb70lanf24BNr
1iz6QDLxx4iPluk+Bc6boZCb2UI/OZk0UWaggdZiCCLpouI8s/8kEWUBaPqzmzqoi7fWCsD1rGtZ
uXsUqPhu/v+HHAr3XAanoaGPyqocZx8cO7vpXnvKkee1fosM63YsulNH3N4hksM7YsM9jWesAiNY
e8U19kgteHvPJsY9x42w1KGzEUbPoqDCkXzTLDx56LDVmsHTuMFIA31HA02m1IFW9Clubdw5HdKI
2Fi54DvvOCLejvmleRUsbzh011gQkiS8Cya+akNDkqAaVz9H1Ph89utCRA4ZkZu8x1/EcIihffb+
KbCac5kz/iBCWe5syKHTOAWPpZ25NNqN5EJnKEbcpShPax+VT2T+GOhqcGuuamBMRXfSOiVIqxp/
TBu9X0RjN5UhuCLMxc6OaHfarQ4X5JBcsTtizS1QOzcDoxupiFTL37K2L2ZnX1K/okwUE2YCAhwl
0nHkthrzn2qpe5QL3ISsQkdMH4z/PnoxnK4pObXZZ/u/EdQTnK6ic851RoHbXCiGKIl3lLBuFPYl
c4Bs/Le6pH18kXOxsSjEi+vFflA42tCK0FvWSSKFvWw3wY0wnk+Imky+Vi2ZTzoQVFsVTbKE8mA5
+s1gs0hXo8DaoqoN4qfY1KSy1fb0uU6AM7S5BmuRH5pB6TjPSZAY9PIbNtU9rx8q0D6UezuIA9PY
1oZnoPEHXNGskHGXVndZQ3DJUqYPDD5vZcHsU/50mPjQl1m8l6p+L8PlZC0DoEbgfeRS3nS2ve1t
JocyL37R5LD70+eJfe6vyl9h+rKYElUCJfo6zq2G8kALw9Rg/Hg8/XxgEHdhqn5Bgm+McH6sxeqC
drHml+30A0vkUcceB5OmdNmXZMU05t57d8eq3YoMMYIJDuG44mzioI6deoxlaz1lYHYM/JQ8U5v7
2SztU/M7NLhvhflgdHhiLNu5ZMW6b7vyPusfw5z7HM+mGzM0lzOCMwaKqpb7NOeYE8GKxZJcedPx
5MYwHJ2M7g6KhCnOBYxhqcrjZsTpXtE7igdugcM23tHj7lRlXuigYeHy7oR6sa1hT3goJmh5n5Xe
P0tmFxLxTqWbP8nZCQ4ZHuapMRgFDDZUZarfmcRauxgIH2dGEVn2HZT3eT8SBQrZZc6g8oFb/XK7
RZP95gnwK1/SASwdcvpuEMTdV6EKWCYU4LlzoxXoZdU+px6flPiSKofhKKOfjC2WMXRORr5gJPgp
ArqV41oGv/0ZaSX/0em/QpV9rdQlj+705U7rPXvfR1uK9yBrb2b3LyesNc6wjVpsSnG3QFjrKFOx
KZonaS7IUtqZNbgjDkULkD0iRPpG03mLEVDa0Sldwo96ki/jGFxUTWx5WN+7Ixxh0z+W2mRLVEd4
3JPZ1gjCEPOFPhD+uIIBhbHLzEgYxEq+VwlA4PAMsl4vJr8VlWL6oWmaz8gxL/IKcC8e3StWJx4I
t/7zpLNVfnqviP3GZWazLxjc/S0jggZijouGB9BxpqtMQCLsbcyIvoIGVNVHzjs6L0E6/5Y5XLJ2
xbYSMKCInmDtBGnJkYsQvlfNKXecDz2jIwDaagZ0yZ5toQOGt6kmHqTUbZK0AAngg58T/G7PnH+w
Bf2oYn+O9lFheHto3bhGyVF49t1QZqdxxKMfjZ9hVmyiuv6OrQXRtjmRwOw4FBAGaA19E30qaanA
LVaLGcoqtp4Ir77uY0DUMRcdtcEYzTCE0deVsXg6JY2nrCf3dmMBz4UPFLxfdwfbZygKGedC+yv4
UYN71ymw8opPUK/is3TGo2GkR3P1cfJdhUBu5XWJLKJrwN1y05/mKP1I/Ry7rv/j909OGR1XUTzm
7io27Wofc5i4uf6Tk7Wp/eCjyJ2vKlyP9jh2DPbIyGiUJCSiZt7vzSHJpMWyghVOXzcVopzJm23F
aSFhgu7i4Bpp0XH3QDw1NQhXjslwckj2mndEut90ajmWTfe5kJ7kz4p3jDeg6pwfS2MtIRydhho+
/5D9PF8eHJe/zoq6EKN+WyW5NctENyhTB8eArWbSMpm7ZHilz0rBHrJmf+b0uqoa+7AD2SXsi5zu
2qA4UHmMqdzbQ5g+sm9KHEKHapH5wUFWhzwPPQtwMR9AWu6Ec9QLOoElhOIaxTfTihHPY/Y7uuMF
8PTOcvNfWqiXGMftjtiJrTuLrza33ovIu29aIoCWeitMhCtZc/YJAEIxMf1zQwrIhTmCwvhRYkux
4b3hmuDcIdSeGcZmqo2i6qXDzVzX/nYqlh3v9F/dmM8IqUFZxaPyincrnNnQx/s1tTgGqa+FNkhm
edM3JUscOgXUlC9+OL3nhnEOWDVHHd50UfYBcotyHfALFGvcO156h6L07DHPJplTbqgPLcGzhqdR
QQo51HYwQ63HIFOfOOooLu+7u76Jto6zvC1D8R20umJC7O46A0n+tHUR9LuNd2OZ9ku1uk/17Gfx
aIyo/Or6ng0u3OixAd8bbypV2iiDwDD8GPSPto+F7x1IDcATvegS7jMniiLtpseSlgevNZ6rZnjE
VnRfcya1PkpUM5QP4doR0SfjMkAkP9jerzOk/8TVEcHCsupsn8GeEFKHC3/0T024LImKhIN+wLih
LmHegTbAgi8LSyJmIFsUd0ZdvgYQlggqXCJGyss6BORXtA29WOY5twRxaF7Nq4sFKbGhjPrW5s8+
lJswIDOa8l0yHabCjt3cA6ZZ7y35PQ84nsT0QR82SqJxuB9bGhKvKT9Y9ENuDs7ygzlWH0QyI8ft
EfMzemBayxYUj4qMq80c6CPPQEVoNfI8jpmUoUa3V+EpJ0TEmus07bEJg+46Rf8rDdCMTNxaE7Jy
Q2BB8j+jnkOjmTnFAnUO7PnlunpkbnuDpSWxeGZkYd6v1FVPTE061y//3+66sMgFysfElFdLQDS+
ZAZSFrqn3dT+mIzgXJflW9GMV4xm7zicbixwXGLTD+vFU8ULZAy0aXnKv1bSPzA/8tTa7V+xquxo
0aJcTdQE6mpgcKrpYvHqcRdc8y9CoBeG/o01jU9GZyaj2f7Sg/xYB85LI5sbPzIwhvnohecyNv31
1/ZLrI3feQ0/aPnRrlEZaF4PdOZF1YkStywZl+a5Wtq7RoZGgmehI9yNvT/7Rd1dclSZbuxPA1Kn
8hGfBx1ghb5bCv2vU/UrRYR/qe3uHbXHRInMmTOpbIIqGYz6URn4YKkVmboXFhs6t/PipG2ASBLc
Fe3Wr40PVp4WxckKAGFNp/4oJikT7KtgEYa6D/+PzR64a7z0gSnq39TZz09k3bDYcdpZGm6GioDq
6pWZgAKqAdjCTodbu8KvPtpb6HuvvZ8j+SacnAFF+3tuOzA5Bv8c7SxT3JQnCulRyYkE29VBLIl7
vzC+g9zbDnaEjcIKDukIzl2aPIFF2aJBUeWTw6eEighxGu1KUJ7td7WEZzOb7z3a3WI9V7Sn6eZA
N7PYWoHLzO7uBU+BzNUzx8KplySdYN248259SwN86F2zpp8A8Ry+tvmw9v2lxTVMnfinRL60Gh6q
ioq8CSdnGOBzSXhQoS0wqrhaiy2PF8x9BCQDoK/r/ic0B4QQi828Ulzc3n0fYUNq2X061XJe5+Lc
WcNz6jovcpT/UmO8H4gvFF6L11vRA5NNxPAPbw6JTnzzx3rIyJbNX4aUfQt7Ex4nt9RcGm1sR/ph
7P3PqakvjkhjM3thsIFLGb5S74sqm9s5IJXfSA0UvBwWKmJ+8FgYqKriT9fTl+M1L5EZvPVZxnHk
sBY4QfQ4B6cA3VrPeqIcx0lkp74LT7z7PRJOWMxDXdYHRKHvuW9/RVX/PS8WQzY7p2l+G6MHh8a0
SRZpQvhKl1TE2gOW4xyqz7LrMNVEj9Y4HXpjgyiUe7C4E8HyLVDnxISF7X2Znie/YfP03buM9s64
8DSqWlQIIkfkymG5mXT9WKUoYNzsdeymN3ayd9mVF2Xy061kVBjVc1+hvOqk++YFMk+6tH4BoN6D
8jyjfjw0aLyo/YiKuKxsJB0Tmh8ONGHmv7jXKmbcH88Nnlduut4xbrQHarDmpLIgy9cTBcT905qK
d00UD3uB+WCV5nuVshlWVrCvSnJooq78hZv/6WaNhLE9ryE9bH13ypz0sR04TUut/ggM/AONgLBx
p9/ex+6YcgaQNarJM0KGkofyZPs2lYUTstdableP/D4j3y5td1+tkRV3uOS2dFWgTVb9NlQg3Ihf
8dpk3hYj9mmYeFxMnBCxM+FLQ2EnvfTarFhlSS/n84KsgWAxZCymP9yYHQyxvpI7TfHlYR1OVoSt
K0vTxmmdJ0IIjkYKNjWZlbExvVPkqo9uDt60f8lC6xdVJNJmoYAQ3RcRZbwV1m0dHiNY4Nhj30+q
bN5bNdyDzNiaKARUCXqrMENk0ozRuq2jRx9v7jYL9T9wOT/i0q6keg3RSsa1Dg9wSA/LDb3WZoX1
uj6KQVOka72UXgMpn93KdNzXkvY1mkS+bcNlHemhLkL/S882LjX/Q1P/wNVNLsi56qZTlsGb5Tiy
Z7gSjTgmaLBZo7pstK8SK+2fCU/8LjoCBa0f16NvHeHiX4WSOSV6zlblXzsBHZYNb7A60zfapf1F
CiKKR8vFXKnvXFe8BpP4lxu+w97mnFWpsHmoN1mQH+ONG18269Ya8yP1RTs0c98uAWCxMXxNVkl/
FkyXlfqPTjcdBzd4MueUqAgg+lEsD2XUfPdCICmiX02YIG7yTGtZnJcnDlaOugU0W0xoOFQ/v9D2
tZtX9VNmTAooshshwqTAbJX4qNViwKqz0n8946/qaqZrdupa+w+isolxI0vPZrUglOA1gg8WVv4g
20VunLAnzLKq7hfDLhL0mzJ+tRTHVzFPe2+aP9YK4w7euXgMInD8vEwo0AAvYJHbXFVlY3uNFmy3
/Zx/zJpRLTBM8v20FyDZPaFR5Y2qu4jp0UiUP+68aWTN0B9mZ/wD5vhYzK0coD2iTP/y1pFrhd5t
KfmFjNQO4PoEqnODnNAxsjaw0eQFVEnU+689RGc0O93VVIdkzbSY4YZp349Z3BMnTM5bt/F8hLCq
9TksrhGGihNNUG6e2prME2t5E4b7HFS+2vntFUIHJeF4OXk0JefCyjhdlkf5CosTxstMMguGlLj1
xkTUbRDLiRV28YznuQhPk0nYFQaBKga9UPGtvda3hubc7jtN1Ud19CbD3DX+qjb1BBnDCLVULi1O
rIjuNL6QL3s2zf5hzdxHp0JGQrb5eVyyjEPQgaKzjacx8ODM2L/zEI6pbOonb9II9ori7NFwlUxO
yX1BG3KMLH2ojVdv6I4LhuPCRvIBJsXj4A1zjCK4hLdNSjMnD2Ko7iE2nul1RhYyYP+GqiJIysBC
jpJw8edLVVWfDnodH4y1q/QbyZGkjaxPeZU+9y0KcNNX7XZprnWakgmMasWPzEsn1mIkmMaaF4fK
R+0GXBWt2L+b5i0jwjBzNGlS9UdvB1HcZP6a9ODuMkTxVAdum5i5gYdS7WcQXMqkgeQhFOJqxkbo
+YemGz5Ckf4LRoHLj3w/6ftJVDN7zMN6djRmhv+zJlPrtl+aW5Menrg1XbUBvq6Sbi1Qc/o3ng2c
pJtgm3rM3I6PEEZ29B2Ci2z9/LkeB2OXBzdtB3mepx5XTdZfVDiTxGpCiPsoKqMNa1OwDWXmbLXt
YENCCA/vuJ/M8c+sYVYb6yzV9GMVAt42O01zccEqcrHXiibcigCM/GlQ0Zvw87eaR4JrhKcZ8jlJ
KVk0yAVARmDCNbGM9C+d327KEZm3M+scSl7xOvK5rfu8zay410WYhESQxBH/bz7VOokiAiHBo+9W
OV9mUo+vKu7imliySIu4pH7b6RJo+1okaSP18y0LjdUinxuz2KxhwTSk3BevmG88IDHfMm+HaIvh
7IfzCyJw+LBp7SXcpN+yXBNf1f4Wo/+aB/rNc6/qrX9VxBhDW711GLpD5gJr5GmEspPQYGGJpFrD
KoEhBMbstqg8fVQ3xN1aE7IJk5QyZV2zcAIBc8HcE0beudaa89BBMrmuZAB6mrHCiXKoIJjNuY5O
XhSc0bC9TI1nIvNAJVjSto4OhSnZeaHKGQwBkaSwXSY49cUKjV6TdLmVz7HKQAkyhAkuqdPxCpTt
1//8Qsp4LIp3X2JEqFqEZYTgAoZNn7ZjfOHCTPywf6qDod4ir6q2tHZf3PZNBpINfQH/HZvx3YRc
dDH58CrilBttwD4XWy0qvD2NwU3SzfFaC35tBeo+BsAfvbVu25n8+qm0G9RdZRlTufuUDwhT29qr
D4WAHQaZwe+Cf15Xs7lHfYZ1EJUPHsY7bJnAHYJjeiFASI/5Wz8a/3xbWLDVzqcUlt6uI1ih3Tbf
ZpD3mE/l61BneeJoExI2gu/IzzWAL0Wf6LXyfmKPXGm9Gfpd2sK3nGUPZBPNUAzOmn8upeAn8rJX
cvlgguTFqbILEZjldiWqAoMEsuV6RbyEKvpdNemRrdo5LLjcw7kB9WVgNGD+qhBuz1jSF7uP+MC7
LEFyM2yEwMO+Yh2C/SgS6xi0ZX9qm727zAR/0yCcQBXsF1j8hMT8dnNu6HJKOIzQ4MFTsiFGYEU8
EHb9FswaE7QCulvxudJxjSvSaRkybP9cyOxn6GDAl/9P4NT49j2QC3uZiL0oHM4Ozm+4iBezh2mi
aJcvmCHC7fmzMZmR4n9J26pI1ExxNTtaUrBCxAYm5XgmOy2vN9Mkf7uOdahZX6NWE3npiefBnEiV
gSJDO+LdTOHyUEesLTOeYfYDL67c6kGkc7nxhoqJoK5vkZyjyZBPpmHAz8wOx5+57qPKx9vfP5DS
1lKj7X1BaEVe9jhPuznkYrWiYN5QDjDE6+r9pQI4Hjjx0vbNdyGig8halejKQmZv/K4ad+RSOmfh
dU/kAsesz7fW6m4inXItAAvNihfc0berMP+Z1nACS3Q249QbcR6ZB2AVEO3U+558/64d21dJqVdQ
fbUQ7viBEWGigd3hcf42SsBQWb6SmvUxjRsEYv4mh6rB0cxY5jgwfNMl05hTSbHnfez5tqLMXh0t
nqkpehsKh42vkJzhYmtg8xmxXyJVJOF3zJnIHeZW3fWXlNBOJK1ihIH2yaNoq2BD6AUER9tDpYUB
UaOmue0pJ489KlpjW1fbwB0/XSFP5HlgY6oavbP6ciuu1RsNQsIciCnJfLpp8Ya8h9/4KaAvPcak
InjqxvR3bKetbaqvRuT71R3P1qyXTSWuoaI19tmifh2j4iXg5O/8V9KA/siB+lzD4dYP9OM6jX4i
nsu0wLFDWh628O7kG/oxrQIweSIM4nRoPtcmvx3b6LtuADKipfxc6XRt6pbuxgpe2zTMJ2UKrLR8
sBD9cRHx5pOE+VzO5VdnlWBo9n7qI9aHRjykAV2ezty/IxFIRs/qDlGLYgjp8D8QqdQMrBc16H+z
O9xprS4u22Ei8zZNMis9ELzxj2jfP/Kaid1D5l9kd1a5YPrnQ/BZaHHaB0lLl1aiFurB29r6GXhi
qrIrcbF2cpsT2x9q0wIsAFJ0qWWbjSfuiizJV2gotyy3GNbRRVGQxTWOSXys7kuueljuP6+iRDTD
v4jwF9EGKwjSrAqxMQEr0+olpt8TTSCPlC68ugaCQOaDDfC73tY9SyCNnKRaqAuXKNUW2qdMWhZh
7N+SEdjRH4o+hySO38rInpgrDoNHQAsKFmAtV05xWEHVtNl4JrkHGTW6i86zYN6L6JYUqmOBvP8/
xs5ruXVly7K/cuM8N27Dm4q6FdH0TjSi/AtC0tZOeCS8+foeoE7V3ud0RXe/MEQRdCCQyFxrzjHn
hUAGgD/rI0XQRmdfsNxuFq7e7dCIZ4y7g4k4x34iGjSa4VEo1WZR8grzXqXo3CxLHxtLb2X2KZPZ
cxajVDLbIV1gdTgYQpWXKtWWwiqBOZX1jGnMbvBy6Eo+/FCl6D6yuN9EFpPtNKUQ44fqh6vk69qx
NZxbsbny8x3CD9og+fiaA1tcTA2rNCAiD4gfOhEyLsLQ4HctUmtuvKKrq4ChDdkCttg8qCPYhd06
HvwMAdNJ5yUXMZ0ruofQeJBo5YubOVVRpL6kllo2nFTTVH6vM7XT29pZee1QI6dONKbZdrhoEYEO
EpWdL+V0orowMPrXkq7xvNSA4lhaeB91LItY2cOWQgdWq7jcAnVm2g2VObTAi9EvLEogGeMozV7u
Jl+6n+WrvCEfPJThEtS/uxZ1d+hzNHRpnL05LOEoHQ1YmRHnzYPSVOc1ejIUC6xzYg35i08vSSbD
bizNL1jR3sJqcpq6uGt1CsdEVbdvFe2/hUUzJJY0CZwSfmbvsoNbpvHwAFz6EJ809IK5YeTqzKo9
vItS5SkViYtG8yx9OtIGiz7W0sPCiWS2CgoFn3S6tLyp+yFRFiG0/lDyStuZPtUkH3oS68PYXRqe
vTKZqZWJaI8aA3NIvgrMIygEloLeE0W9Evf2HOf23YB4be/ppcXoz3J4+mZui+HFeEYJU1xLB1Qu
fGf8rqFcohRb+GPlLz0TaH5bBMRYuzTwq6G5bxNlWDq2yoAbWA8FIBbQ1+0ZtFG5Lh28oG2w8Ekf
RRbZfTlN7KGoQHkirAclocSVh9UdDflnxqW1mnYesd/Bym/TPScaIjxLxJuyp6KGkIruKFTvNU2R
wxgKb6ln41R5yxeJkvSbUBVPA9jPuehhr7tYxeiatNFSMiROEWCI+xAqey5KfHJPmJhQchRRQRGG
ok5j9SgLzbyjjtMucCRGzGDpg0PB3YWYlOaUz61FmfBiseeera7xUG8KdaUOgnWvscZAla+DWFKp
K8pd3CMN4zpdoCTAqWibPzgbkDclOxubwyKp6BUEneHNkxhzqCIGuawFvAYYTSx7Jg03GlbJgR0a
C3qSn3JABBC5JzMwtbvO9UkhVx1+VP2lyZwHQzrREiskJWYE2yXVgjFP9b2dyo7Sglg6U8ZoQN3f
0htnQzZ2C6xgAeXZmdFzWTpxezHV7k2Jk0PVBeHcSEwyUaoY8IMk6zvDXyJZ7FXCXvMu7w5y30VQ
ulRNBjDsTjfvS0TAXBgIbtbDZEaekLFMJkpXP8NAFC1MhLGi/4GWOcRVCtg+qa62lVyQaz67cLbX
RACx/kT4MfiEThgO+SRleFbCNfQMdxV7Pqs3Mhazir49/IJtbzC9qTpxMDOIHHnDEnLIw2OSULUw
XFq6zBI0+V4otJHDJJlLt34LKudkIamxzeZHZijl3AkoVeuVfGUViw/25PdtcQid3dhPuCT628sq
NewVVJHrQB8QtfW8cuk4RU66r8i7nFVVbcOujhLExvKha8mq894IK9NmsgQ93Cbe1iVvh+tDPENR
+aVo4M67qMZiaGrnKGSaLkW6HCLgHX76SXyIDZvCQLQ66iz0/PeCUhqrDUddUcziP2H1lZgeV2rV
yVYR3jQsYpGxLW1jrfi4MGLxnvnPI7XljccEZS7j4gB8iwxva1y4MEJyu3fnXjJCyPCiRe8wfJnI
K8UQQJOOnTknQEEaraWD2m8eDRmrG0RoGxKfyBhofeh1NqKvxp9HnMcM1Ja2cnVEujZQmC36lANd
hmSZKOjjR8iQKhLr2q+0VeCE+sZ3zA0miXey29kBXF4IyKQdnI0rmZrd1gfeZJXYTxoIghWFQq6w
FgObXe7ViK5qkYesG5v6AiD0Ghi5xrIyfJgK04VvgKrmF7UNAnHFT2OKtWYJDlQ7Nqcr/LxC6LNJ
kujYUQoasJ8hZzWLytka5akDBbHrwowZSoufFNpM7TKxmRRS1LYBFlFbdCIzBm/HojSl4MN0rpi1
ugbvlslAndKLRLNO4BO1wT5ksQKf/bMFzDs3gwrbYjoV3BNzSTMFS1HNUArUhs7LNdLFWZH9qYya
ZlcBCKUxLV9VhwoYF27WywLtrZJP6z4XS1QiCMVVLfenQ9A6l4NCnSXJwBBaceCkDtQixaklyr74
2jnsP6MCKFeF6kK3IQNTwJ6ahv19hQMFPAwT9wLEZb6w6xx2KK3WpVqUKaiTYq6YrVjrtDiRuHpc
qnBd4orBXRYzPASVeqR3T5ui1lAU5PeO17iLXBflkhiRU9NE9cyss/e4jTDHe+HJ1/1XuzBBx3kj
qEiwfK5RX+vGduZ6kj804SIN227mlw0sGvd1VNt+aanSwOfioIyzf6aD+oHYvPa7H3i3RoAQrtxZ
083tL2kXj3A34JlNoSqF5pKvotg1dttxCly53Xzfb35t8Nu2tz9vD/19++/XKpWCVuB/vdRty1/P
Iced9/ve8vbQ9z9uf/72Kb43+PW02+v9euX/41P/9lK/fQrjFh7zt08gx1ZdDmry1oZN8b1L4iZB
C5npxVyPqEeoZ400AIS3WLaxouS7LNfinX53836bHnbzbx/57U8YutGSiS2l1Wl3tWnOKXj7pK5t
V+nm9sl/fQTEWHB+b/e/H//1pW5bajF+bBUoeH+xLMpHRQoLgsuswU81Reve/vp1EyjdRhZVR0AV
e/32ssVgFTi3n/+2837bub/9eXvG7Y3/tvntf23uLZzRTzdZp6W7Xzd+6P9+l/pEixkp/MiLKZDn
th0Vw5SZmaznv552++vXcweDRgQz7L+8FqrFdCOHtipK/7HsWf/ofb5D15rvbn/5dAeX0Ovfv7/w
MGa7brq53b3daHTAvu/+eqD563Z/u3vb7vY/zQoBDAbQIt18IMfz9pY54yx6QWnP/QlRwtT8P38R
8BrZ7vZPCgP889d9UEbZ2nD7HeDAhOsmFbpdnactiI4u8bxuKt5zc3up2wsA/3mSmFiWN4N/p7dY
MyTOlyTNCVDC6fPnDr/trl93vx++7djftvztv7ftcYZw0v33W902IBahhj49/crf297+GzaNO8z/
vsFtKzRiuJWh1y6IHWfouO3526H8/btMp4LF/PTPR26H2W0Pf2/+6/7tr9tzvje/3f/eSAsxYoN3
29we/v7f90bft7//5/tvGjb8Cm3sihEdAkfF97/1IKNc+P0k5/ahfnuvv33y212fzsLiFpf9Pz/7
fxNf+TlPBvDq1X/8O/epIgzlpMr/293/OL639Vfx79Nz/mubvz7jP9Zf+fE9/ar+rxstrv/r4R8/
8/Ifd9fVw9+3/Mur8wn+/ISL9/r9L3eWqGLr4dJ8lcP9V9Uk9e2T8F2mLf9/H/zH1+1VHgb59a8/
3rEAUlWo6jL8rP/486Htj3/9YZiebfyWLj69w58PT1/2X388fZXvn2Uz/jdP+nqv6n/9oXjGPy3P
NVxNNXUWTaZN1nj39f2Q+0/bsD3H1UzP1EzV1v/4B22zOvjXH7r+T6rmgDd11FOm4ZnWH/+oaE3w
kOb8UzNcx1JVx9a920P/uQP+8mP++nH/kTXgLjF8VTzb4pUoP00/+vQNLaapMJFMl6x116Ekp6o8
/vl+HzLpYPP/0aaKLGTuhFshkZ8DXzr7zGigYT3mdvxSjdmTEafHmFhWIheEe0BguxjCceOOzOCB
FhHk8DkA18YDUEPskklBqIj1phX13hhrYCCltre1fKXgi8Wnt5P6+BAr+cGzcgShtfpJrutzETLl
6b16U/TxkQJnUiuH0unf0ni8hiAosppJk2lRbcbg1CpXnTyfmZWQElOEF8hCu6pOr6w91t2jWwrc
9/E5BH8HGpj+nL/tOu9F+qwZYBYj6tzll8RL16Pmn2oZb2l1HkSbED8S36XjOqaImbcWGr9DpD9K
q96MJF14vnw1hHnXjqgiaRnskp4FVLJvav+Cwf44+M69p2n3jcj2laGv3dCa+526JyZmF7ALUsPf
UIs4W5b9QEjEQjkPRrezqwC9h/2kjN6dr0YrIqVwc0brzGJVJotLMpj70kNGZzPH9M+IkrZgdun3
9bE2K0rlYxThvhRUIbql2sK5jrM7y+2fbZfecBGucvwMapN8SaU998R44EO6a1wHR0Nx0nV5VyTV
W2jtJkGrjcF5lPEDdoa36UPGDYgcKCAmAi03Cx6TgZ8/v2vTeoX8b83K4KySg1PaytLi59VKaINK
8l6BXUhykPGesYo14061k8fISLa/nWV/HsZ/OWxVTsO/HbauZmmGrVkctI7j2X89bGtlaEzqM2Lb
J82+Na0H1/ffqx4CGYPvkOXWbCIw+P14VwWGOy8aKD0lTnO1I5KkM5BKJTqxMVZ1wsJyRP1xdcuE
NNU4AxDiSOrjol/Q5glmSYMWE2W+zmoIc7gMrmFf3cXlD12o7zo8Jwqjm75M0CfKNXQXvECxJhZV
KT6xbAEc8XaBqvezxMihHIAGZ1HTzHOr6RfxYNGiLMRjWpX3NZo3ylIv09EyMIuubOeJmuKXVk26
DFwMd7UKNJjUndyaUuOLo5GqVyrdz+k8DPOlS+6QoxBfoe/7obzrR7FuRncOeWE2TbITk3g8gAKj
SfFDrswwQ5tSIIxFDdQZq46ZvfXgG8MhDjOEhwlURE4xqh7QGKYfmhXfz7ESlxxOQdp4Fxirm9iq
V6magOjoZ9NhFdbOmrzKTU+32osXhlr+P353Q9MYFP/6w+OY1nVI3Q7TTJeR668/vNdJBKZDIDau
49gfwqeT2EAusGuVjBwYLFB7cEfoU8VM5oqACdZfejHGBy+MT7krqsfMHoc5EGr/zu3H4dhPUm8v
LsKPDhSJm4fDE9Uzf63bFp7UHqj9UGkbV9rYnSo7vEJS+bChzMxzo3yQDc5j5Ol0sIW2s8LWWPuQ
mGgr+fNBHhSV2Ji6IuzL9YaVUeCjpx90rqfqa+HFj+lSZ2QDEERLAuRVs27dlOSz0YOGV5gqeIXk
rOvRulBRssIC+pnbmLjacd/YzUMp9BA3Jks27awkLNSA3FygTSeEnDiUN7v83U1RokZ18uVk9bKI
vbsUdVSbl3JeTXQ/VK+UVa1qoXS5tosV/9ELirVb1qccppY4hB26ujqhpBwpFw4eghRSi/eBAQi5
D8VyvmQVfcL0fRxTi+WgX5wVzRA7N8Qin5cUfge1Wpi4shYK/BITk+syEhKvphQvQqO6IxJ7U2Tv
nkYpue/Inul8dKpizIKF6vn7QmIuVep032PR7aMkm7m99tjX47jAS4F/xUyxoSg0L+AJ42tS713/
JHv1OJpbEPzQhx1k8m7e/FAyS87GheWjW6sHWkO+QJ+Ic4LE8jzaqg1HgREEAFlHHUOPE1orLODZ
3MinY9ulU0JNGipcvIEnnCQ0NfuQdbGWRWyttJBe++Hot9PyNLJOSVNI6rMFhySgIgW5Df5MNDcs
CYy4fO5zrnEKTJ85vshnxRm2UYkBzuj3OFg/q1icBZhtNAfVOWkyWjwp/VxF2zaSlpnbla9+EtMC
87ILhUms9uX42BhVeI8ac0LLYYpOwn3VDW8IjSAmPJUJuCAztaxlC08ybKs5iCR9gYAOolrzanTY
tsPc2yp41rd0u5/Aptt3vh7Ha8ftvvKiXiPawwZQ9eew1xoku2INZGoZBxRqNJBCMG2rSaPlKNGl
TGDQkJi0ANHQoykkRaRocITY9TthCPNuiBZDD04CTcjBiwyKHUqGGQ5LMe4KGzFNwrJF0MRQywGN
ZUWFpNFpgqj1TuA3K5LikFUPbUsxyTRcrvDuI8g1Y1HijZwVMiPTm1RSRj0aeJ4a5DghrRwPdkuz
PxtnAH2efY/gPJ0MRZjutBOQt8a4nKL8oNr+XsnbB8b4zyZfQyA5aLmzs1TAxYXZvtTNS+2hfIOO
EKw8FUc+EuYlkmOANdRlaJ1waTa3Rud9eMoh1fYYlR8BoRI/pBv8PqNGMadYW1q1NjIUjySUf1RV
V29p1hkRdKWRpby+bdU02+hRoh7GYXIz5KrhUccBJkGjhPjeu3hUJDSrTlkFU0ZHU7X+oU4s/9AE
ubYF4LNFU6VgZuRGCdVwXlljs467QCA4otOdU97cwU7q5qYdqGvMedEmS2uiI5gbLNKEFDcPflhB
/VCaVY2ZzulWrunQyApqc9nYuQSunJIVaB9EFbbXRHMfOtW4tpIpVVwBdHMioc9zh9GwKC0Sq6em
Y6vVC9rQ9qPWsJNAMiZgn85hGV4dLxjWkURI3hWkuGFnREdPMBYYtA/VogRX25c2ZfeBeNDWqkuy
rHTSI11zdXA4I0tXOYYFbLCUsxizgXOljdjsqV01e+TZFg1qwAYZtt6dvN00pL3ZvbNHiatBKFPw
X3dqMVOqjKOLXN0urIL1oNECMqh6xo7+XHC9m3mAeLZdqSjzKIjF3Mj0cd46ur8J9MZYt4b7ZFTq
Z1ZQfFPpj61EARYk2Kh+E1w5h+YYQxFqitSc1ynyKebhzdaTyGNss5sgOwBraWgJJgi6x7g/GMuI
2fA80lsDAbMJNm26ud29/dUXwCa1WOy8Voz72w0C7XE/TDf1wBxj0mPHkM4Mir2LkqxjwI18UZp9
ybrA/XjSc1+hSmwqAK/Miwte+478VOVesVG+6hVhVdTrOaeC/MmuqydWNMQ2qMpWUR/JVCkvouP5
vqSyOPjlLqoN+xT5dnUwfD+cjbLJz57p0MNsmq2eGxhajU57Qey0JD2hWQy5mR8dR/nRV4imRLvN
HDehSVNky5SsbIQKRbsZW9vC91fsmhQYVCWG7ni7oTi+5fOaGwAznMkDRWAJH22B6MZbZ54Pfi2k
92NaTNetyafte2FzcRDqIMXr1fzRR/o502L9rBaowYEIQfhRS5CNTTruksx4iVLUJkF66hTETL6j
vBqta5LGnG2MBoo0x+AkqcsYDouhgtnyFbZjduGbI6XUwdEoFIHg1e7LxATtPAAfckZaf2YhiLXR
dkSFNVCYaeZYDbpzv0/Eihipe7wOIU0N9Q1vOJ2+oR92gRG2D3nHOJQwy83FLirwr4dFdSdSvbwz
XNKr0kaBAJUl5arUOrRdujneDZm+KJSOsb8GZ4e//avBUEVvKVfnkVUYnzTNEDip4Izmpo5iNGpR
eQFsHvHwdkx6hktCoezQwRiuXdFfgwg8f9Xo8cqF8bEYYrAshJTMi7gFSieraDUq0bgKfYHBWmja
htPygQCgce16vjVX8IGLJC/OLB3xJ3qdQhpV3sBDM2ryJJg3Ss1/cmLrmeu5/LQ089hSff9KrWDT
tz1i/liy+ArBrLHYMw+uT9x4JV3gHHTmmQnW2Uo43sjR7JBoVOf+rLVc5cVx1B+O7VWfuoh28JVo
7RSYAryCwr6j414fKnXLrExdjQbWgSCpwgv1eXfLntRWIQIVTH79iw3YaZblic9fOKIbj6jJUA+h
SuYo0IqoVra6sKBdNxT5PTKOocUa6Tsa0xd6qcln3suTX9jpl5GACsWVDAqDmlTPJ8g79AczwYQs
z93+CbjapABjqgBm5KVEw7Uts25aliXybZtM0t/WEafsWbH66gm8Gsb/0O5eVFB5uNLK8g3vMp6X
xL6OsfmUdfHnWMjkJRLsprRxonuYxmShcEE76NFgonaW1gayBQOjgsg0Asnocu26+ITOndImzk5k
jMnD2BWPrEpZTgThFnpGf4l6371zNWOTu8Sh4Pw39GcWPvaqmsbx2JtQXJpKzi8jUOoN8UPm8Nqk
2iqHiZNrMOpdTSP8Qjip3sl0POUm2nyTa2i67Iu1V8U7pig7UgG2Su5cTObHGgth7Dnyqlnuk6Ig
KYfpg9ZdqfJVXzYXaic/jKw8eiIkA07emw2LWebF5bJuLHUlWLP5HKSC0WfhgFFFst/IOamad0Dw
kqmX46mcooIhf4h7Y4WS6Gema8NjXjuwVcbyVITDrPZr7WiD8g0wVzKvNx80xcqXqjY8uYETkIxD
YmOgftAqA0YXEh3ZSAoIrRAfrLM8MsVB28deOS8cihs+3vISu1gyoOfpgQlNbkmQI3WyVqwhWHfM
x2HXezNhBC1T+BR6cnpupLikuc61RCTpfGz5cRNEAIxqxbHKByxx6JiCeFdhN21C9zk32z2ac0zX
A/aLrkMyj26+RgGcIJK53SGe6Mmi1a+PKgbbZCTFMnuVEegYKinuoK7ysVj3dnhnKeYzXqCzO1ar
dghXqjJTayrRVrTxGuWLHGd1jjC3i9Mv1/qQNRIGY5RoIfMMDsKn2fkP5CAefLQRGCQOBGbkdOvD
a1DWEMRVdxEp3SpwtWU5NK+RbC4sa2mHBd4DwJl3mrBPzZicdFt7BfkKnVfarKjyc2/EaD+rB43a
RyYEiUL+fhSvfRyRn5gcXFSnETpKw2d5JvptETSo+OrkrfGHvamXWHYQE5HnEbcvzAmulYPsC0P8
UcrsUemdjXnGlIDPBDTArDLkBu3iNRvjT/AOO1N7wX5tWg7mGm1fpOmONKw3RUHX0OrZgfgoEh0q
MW8nN1OppmcqSL0cT9Iy7nG5HSLNWwV8Uw42et9yrkNwpXi2b0sNZW34NFbB11AFF2zSJy7jVmOf
QxN/eBJsSGs6Tp/Xtp2VoRc7ktsdD7p139/3cC07WrTTnklh0HUU+sIUcwOmnyhbZHa2pXnznOHD
rnTlHIT4WSnM5dI+qLGzrVvrMPFDSL9DMlBt+ibYWSzZoFLAL2y1maeV/AxIi6dKXEsIJfie5VQf
qPFlqWO+n+4nSnGxiouhx9fmWJrZXOtzpK/44jJrY9biPoyNFayTM5dgQPto9QblSp4GGngr28OI
YHleLIGx4lapC3Jjh/I0WNmHaK183uhFO1m2dzkBd0FUb6PAgm7TnRT0ydS9+/lbW2ZHl6L6zDGS
jTeaB2L87gAJ7ICi7zst2U5fFZ3Ixc5YrdMCVntjXWlkR3T5VU+G5/hiOxXJbd0lEUxFK03nm7fh
2WyMO6Wu1npFkkRCObAxyyNJBMw+d4Hb4qS2Fk7tw9CqfIyR7gOcnw0C6n0T2iuEeBvDC48oMB6V
uHufCp+WqA4oCFd5lr1wEXxtnOrN5kMCtUJYY5HzQhyJbtfwM7ly6vV4r4YFH90al67RPEKO+0xJ
0oivUxWx89CH+5QtuwB5rbgoTbLH/k7hIL5GVAz6LVzRlUcNErPGXPBdS47pkTok+P8L6NhF6wS4
lVF4s2AUEyE8ROjvk9ARt0+EkbP8SO500iJhb3yOA9F7rs74jgRJJO29bdG/L70zgT4fVFC2eJJO
oeF8VmTpVYWyMwtrb11NVElYvjexA65ueu9IYR6v4RBP4+Q14mzMyIuYXQVviUgc4UHOj2HtpjKm
Zc+rHAKLZa6lC+ikQA1MbEBltw/GlO2Bpw9BN07e3tzhPk4KTBQUf0kceawz5YmUl5UXxB+jlPeV
Ot6XlXqJc4/WWcGHFgdSOY5FqiyYJBwUq3oKkhZW66oIwEKywPfvO05fq/Q2U7F3KgCrLm9IkXR6
cmfIuwTNHmf57b10NMldfkYVf5kqsnBqkPGPX9gZhbHqOYFj330ih3ujtfqGXGawSDjGqe/Rs3rU
fOq7FIENzpWAIVPXcIBkKrik0YJAobcfrU/dIBI/4ZVvBKPItJt0hgIoKo8Q6d4MfB1jGsMuHs+L
DijIzFVZc6b+cK+p0QXFtE6RXIf6NGfEWhYhJV7VgqerKFela4/YHp6o715wJhTUzREXzVWcnXme
4I+aTDuqhVpL1u7FHg6liOGVMk4NJBMTGM3QYb5Onz0v9EtHYL1QA5SM/sWu4h9RKF60/BA1NBIq
C6Ydp4IiunPKbsZgsh7b6L0vw9ch3QalIGNWOU9fyp/U5Oxnj00xvOCD1DfhqSlZGIvwE/8DhgVj
eHcUIE+l82XU6F0dMIauvtbs6lhxErY2ZGX2HaFfGCrjE7CCGUDbXQbrqKvyK06yS+o6d73Q1lKr
9uMIIo5fp7bENh8UFvsmgJ3yCvtVPhtDusz1aNX67TXLAM+X0aWy4zVtjKObC0I7ioOzi/G3YzB/
a+x7JsjP5ZQTWejXtk/uG8Xem9JcUpPealxkgPs8T7VhkkTnkQ/PJ2Ng8lsGGyk2yABXUxkX4Yxe
o4QxkX+lPNZn6sEJ8DoPEVQF8alQ4vX6R/QXICi9zECpcnT9gsUeu8FST5JGyqwiQoV8DGpjInaL
VRzZ1xID1SZAqhRB22kdGFe0KcZZAxG1bGlxIO4+xuZ4XAiluutr/VCmIHaxmVILRKVq4znNPCow
pSmnOBQXYWyhTJIim3gnJ1Y2JALeqWnzQ+Jnf55MkfEAh9cLezA96BggVE/O5NDn2hdksBt6BFJ2
pVFjT+AedeOSXKr63hzjAAMBYDSvH7fh8DhQcVqXBeBF3NsSH4v1KZt4q4zjOhsRJRMCCSW2Tq6R
wTKzSut5WccHxfQwBTVQ8rCc2Jn33jCJVNALLgVY7oWjLb3UiT+a0NcXQFC6VSnJrag0aR/9Avqb
k7C6QD7FhjQFtR+Gz8K0zjeIJAX6cW1pWi5ExmR47VjUztVK1Eum2/WydNDrG0GdnmH2sNRuXzF9
ueexoPZVZ67+YAn7Qx3WrQyHN0ZIDv/cNdcZyvbXgYbD9G8EmjrziUk562CwswhHfGEHLFQ/bfY5
XuOFrvgFO9wD+VmbyYEuvc622dS6H5WloQX2g5kytQnLZmNZ/ilLoprI1bE45Rl6IObNJ2Jqm0EL
z/Q0gyWuAH0OdEk7xMWw191AX3tOdCaszFkmBESCgiJscqQS38c0UvzUuBjaQ9DLYqWCOCHDoNHX
jQpxrynlZug655iVX52JgqBSHz2tO6u9NqxVrLTGaL9IW9deDcqC9AKTeojCmYIHOivLvUQtPU8t
d98kBhl6nrfoErmSefhT83tA2wOSMs3qGMUGhgPpNFCiOdUl+NLpTBpvVewUxGWaNu3Kzwx/prwP
nQLL0tOSvRA/ae8e45pjIHQrk1n9nVMx8g7I+O6Ek60tToPeJnnL6PDCq+rPUXAswopH6qVhBhCF
9RBVlC9xc5cGXi5puo8iQRACU4EUdhANcURGo1kAdgqfO/KlcPz1YG+pfC6MD4VLfz401mNd0F7T
cZP5/sbTlG5rYV3EKQPr11eufu4wLCjVvc/03LBKbabje5wDGorpcCQshgMf96FwlVkt/Zc4xuVV
5xgyh/QgOkwFWFu8yNOAvJIEmHjDjt29tWlQL0eSA+g4jpRc209r8FfSsSYqEsksg9Z/2WGyrntr
XgfKI8RgmtuPKW5HKvHb2oufp+9ujSyqQ5xdVtA+55ANg+BZNtVOz8QJzU23ZPLyQRMahxazOSGd
z1R69271apUx0N1+fAjtEkJyB5oSlsSKcKy7LHZYL09rNENTjrKGheR3iX6C5CiD7k2NeiyU/QUv
HrAb55xDLMJNQ4mEquOmUuuvetBPaepubafFImd2D9HoHIc4/ZAFjR2t8Tejmec0wJAGA1OUoHgW
CJuqhV6ZL1k5TMtR1D4N1mer5gyVKI48mkvI07HqquDgmPQDnBsYunBH1BMFSdWFM0sG7WUk8dJz
knefmLR55wc7Olks/af4Cc87emn0ozSHV4otH7HpvHg0puyEWFEZGA9NXWDnHSZ7emITS+phDaVZ
QSxfS5kMsayfW9AwrEdfrxzIDJVPc8QqKeiU7jOo9ADlI7Zcqs9H1aqSPRTHlO6xCvrzKLziIYCC
95QQbzOx91maTXdjAoFI6YAnVbp1uLCgy71oHXkJ6Si8tZyY8qFesjZsnPQVtcU89indZJ78KnVz
ONDHAmdV0KU22ugHSCv9YFiwJ2DW9ftItd88MbDoAIx9qO3uZzkwKIucmmjltHTAXBfLSlD+yNUS
sbI8A+I3hr6c62r15flMNVOkbjXNoaGVgrwj/QVUwoEi6LnFWAbNpdtSXXHmKbrUTaBWnNvaU1ZC
k/Xa7GQzWRfUTZHjuoAA1HyrAChAvgbrQm/9HUzmXRx6mCFV/HMDbdQBBEk5ykWc4v2gp0+1G5TU
WG6T2/DClUwvuh9ajhzBa6nQm0P6RFTdFWrqnRAStJKQu0FRk5ljVQKIS71XXwowckZTPKhOS14M
F1BybrJFC6LKlVq68PzyrMTxufIwXztAP+ZlGl0ypVrZhFeg8W3h0/bQ0ggv4w37nwYAGLUF3WPr
PoVueZcPlJOixFljo4dWOtmF8QhytVYugTaCOmrd10AnwhWnYDQ0b20Qnsx8vO8DD+3FhMj2IsBN
Ku4iRz0F7mSTLJAXtwa8DIjS+0FOX4CRFD8Q/ANjMXrDxrCxxzXRK9GZT4FGWLtXTiVfRMqD86qH
Ym+HdE/0DeJPghcNJV1GQbRtBxHiQzcXDYZmJ47uRZ6+FaKCWjRS7fFYjjZNvYYUEJuVxxTFe5oW
Q1rM3E/YMdVbCfGO5ONo3mCzVysamblJ/zIfIN4InNW2p5+inqr7aLAWVYI96dHxnAHrPkWWi/zg
1QuZ7YweRDUi6ZivCJowHMpJhddkeHCj0py3JjNqOT5TqnFofKKzFSzgB8RzsfEF3X3TNcpBGsfY
0P43e+ex3LiyZut36Tn2hUuYYYveU16lCUIqA+8z4Z6+P7D2OVV7nxvdtwd30BE9QUggKFIkgMz8
/7W+dZ0GwLptaj3wn5JGXX0ErN8tA44h0c2Vyim4TEtiWKNlaLobjA/3ecGUr6rib2M6vUv6LTGt
3aHXv+rf6T/Q5NJRK1cMbaPka0Bt8TgZcQt9CCMQjVSLmOil1KyPUrMPtd9tkkjbiPTg+MMPyvbj
CqP4l7yPWemJnWeQsoFr5Y6uQ7GCdLimqQU4dPC30O8AXjvhsUQxs8Com+E4RJJO45hz0BJ3si2/
WR2ZUNEyMUuobsyiUji9TRuckxqwixbKfZznX6T35hW7KmZNoURjUd9Mn+LYARagMS3XMoN4QWiM
lFv0K0l1fFlMS6qRRmIMtoXGnk3vqFrEIxGqXg//TXWE23kVZlxaiIeog19o6oNgZWzBe5s3gRam
P3+6/Vo53TkB9ytMO/liG7zG4E7UX1KLhciUPROgvizwDaPjrz6dzqcSUGg/mt7ZqGw81/HQ7bKh
pLVE520tkzM16Zh6ig/B08e3gvMKSG3rsB7ton1bDmenURPgc7rFAzS7F0yg4TIsmYAEFQZYs807
MuMKJFx+vixgxZKkAa5kmlJzncqSnARBs8HFk9IGdnLRwGcciUhhDlAk+t4c6icXfPHGZg5PS8B7
HFu3RkhFp6HtkrWM/HpVTGN2NWT61Pamuo49I4EReM5eT9r4EodMzooyWTbo1M1Dn2cvoYBrW2ZM
K4SIvvVFuUUSvCtEvIust6wsN10GIDHCNR4Pa1D3tqhgoKt85WnauUNUXrSqWYsr12e3ArW59Cl0
c4K3OB8480Oy2FOXVUjljl86hD53fQSKqQ46g/tz8xVlxVecj8d0IM7Yh81PyXDr1BK2AZ5hGrtm
8oxCv1/Go6eudpZ4a9xvV68KilkKk9V3aGwG+is47eRAilrH0EXqMFO3tFX3+mBua0tPj9Ib1Aq4
AFczjQZPpdN9nEXgIGcXZdyJft3pJHlkEGyOnusNR3oFDOakX658sg0QFvcm0dIS4lNWrxm5+q1r
B3DJg95eTKQwbuKaJMpMd8UlEVxY3uQYO9Zm1rpqG28VGkxAc9Cawsn6p2HmTIYM80f6/bT5cTHu
ZI8VJe0mQP+N/HYL+tOZ+A/1N7734MGtoNPjI2hXedzUK9sDX+jqsjj5Fd8KAAD9qU+7TT4CvmjL
pKMezCaM7O4shj460mk8x4B5NPHNo4RAG4QMnj6Nhp2HSnQHUh6MMy2ND/3VpqULhi1x944PgC9M
m3JXC85phE4Xldb2e1gtsxhFy6hGGEMkDLjAm+/odNZ7M/fMR0dLFgnUcVY9zcOIpXFnVh4e/wSX
eDkpf5eyol1btqtDjEeBRZLItLCVMJewSMS9dJsI82qev8DWixkymDuEcf+DTpv+kGvmS5A1gO1s
iGU1F/SjYVn7CWwK2OZ56Z2XxbawaeqRf6dtAdFtmJC2m6iOcTPqab6yyFt67DkjFviaptcwxiKI
lU5+Vmo8ohvCMz0Fl6CBfE/fyEh/xDaFGnuCejdaCtFOGlMpsikyE3Bqdp1xnPSG9iach01Y+/V9
YOUPXa1T4J1OZZYOFCnzfEfOUHXXNU5yZt2+ZOnhvCC7mJCgA+ZxlXBPoMwFCECTGzkUqzUYP4pw
MIs31gT6jCyN4DSqRqzbWXCv40iv73owoiCZ+meegI+VuZINLacFt7rX+Xp2o+NPC+li3CojAF1N
yVABmZVSEZgbDKCkZnPPIpmsKHdO2qVH2y+/TPNJ7pK5oPwh+1TmR+Am0atWZlTdJJIG2/n0yFPM
Rrh/YyHqMwCpdzMS2c6IA0Lp09B/kOE4LYGvzSlPIy7J1sScZYeKAlVavhWE1VyotsWLCZf+FUZB
dqjoZfbCWeWz1kLEifXV069JsiKOvJGGOIyix8Uv5j4k6hx/OfjQplqAJyYBUkKSfNBZUfIE2E5i
u7GSQ6z1JyucrMNQYG7Vx7eqYdUfecF3u4h/+LqpbcK45C5TUIx0wktvK0ZMhjiygZ1NTVByXQJ2
rOEzLIb2mzKDja0IslKyyjBZYkkyKZ5RoVQOvt4QY/sCUeTAufgqKuQvVV6tIBYKalT6vZ06uwZS
P+wpxlXp5o8Gy6U4RGEzFo/CIqE+doi0cMregHIfYJZ9ak0LZGLz5iYMWnX/UZFRshicL6U97RCA
YsZ2kbvVcxEGyAZijoKMsTKw9jSlSWpxJdkFnUgeG9pW3mjV1zxgcqdjfw2n3N+7ygShTr4JiBHO
VqMfPzAumo8CvJcamd+HgwlhWaSnJHBfPT64U9BD1+jaIMCXjb4it+hFdPCqZWxGB73O0PSMiTEv
nOicW3lyYDp9FzH3XfmlyetMst6GUj3FabZtGS6IpfGQf3vqLSgRLmm6Ix76cN2mrX0KBWA4eM4n
2enervWrnJJGureh9R61Ijlrnk3wQo0ns9ahOAKNliurQHWgPgfPND5kWdFN0nv6F5bjPVpt+0Jq
nflB6hCGvZpUhiTDGwpewHiEoUfQGXWqzWgxUnP2hKuwEOUJ9VV1os7BYsvINqwvrPtR4XmfXFus
syyt1iVfxJLGv0almLRME+61M5GvHea+vdQbMnwEI9WmCKlamG3UkAGcDFuvzuJz05Ab2JNB1baB
tk9FaTwr09xYehC+IyGM1hHTzS0hBxvc++Gpp+OzahiBl1EZxPeSAt19k6tsFQyRB1gmotc0fVhG
SEe+HSwi3fKWDmpMcgEe6g3E5JGg6JjlXw8UyEvc60DVU49WfkJmUpqH5TKMjfoA2WTR+g6Xb2QD
TOZCInnCEXQ7EWclZx3dZ+23aiPNXJHekmxrRyKNaRpqL2W+wro/7msHEWAKCisbGPSzIYi23Hbp
GUbtZzpV8dbO6xpTUrHRlIeXzdLodsNP2umojwbZEHak9LUWMF3rOw3+ZT7wcQ35mqLz977Spr2o
mp1eWNkxcdBNZBpBzG5ikgSSJhujKfKDU5YzWs/uVmAUsnWECwqZcICw/WTq6AG0ErOfr4S/ExlF
bp78FAZRfErhhyIHpX4Uy4yZnMKfigVzOVoo7UqD/pUbtrgv6/DBmEhZrSC963UMzpmVG/If24RV
Qg6RgJvStizdRr6fO+Hp6Y5cBNacpiCoYqyXHRWqyGFGj9+a7GnvayNpgw7wH6IB1nDn4LAJMjc6
Ir+c7TjUAEZn2k75eBcFUXeUZUGYngWBye1MqDkxCnacwQ+BY3sPsej9B1zPXYGhXAz2F87kXUi0
IKb+eUZuGqS+6OUjLYnu6BhMiDtg88zyl2nK5KrnZsetPd9XdknSAEHSC4ARAOpC2znVXhse4mxY
l23+Yaeuta0JZXA9TS1rDKyHnESqsemslSe5owVWyzSx1pkWutar7hvDebBLllOYYTd2R+VdCnWp
ZQWlJ83vc/ehnMgQiatIW3ta9lL1fb3V/GM79SyToS9vU7M+yYmMBDQbNWA5UgAz5YcXGSGOakho
TE2E/GUERzgL0nCdoTW5sz15tNPIOurRKxcFqWE1s9jCanc5c9i1NwafBuqCQ2Vm5M9FEzm8MKBo
a3GXRcaWtSBVwKQdRoLmOevdlhspGlG3Kw+WO5lUc1iKpFMDdhdT7b6OKMW5lTPs8qASKzqZHd27
TFuREbg2beoEjrTHp46M5Lu+MucW0vTIqnSHUp830KVIeqduo/rG35t6WJKQMGnbZCAbwlDtu/kO
J5pqhQYOU5gvVBezlertlkxOepLmiPR4Ktqrbp9QO10B/4pXlv/exi61iXu3bqzhs9U75NsayTz3
9hQ328rPvsaKsrs7DcN9I5sXj3S4Z99hedIOMQpxBdM6bIhqtCP1MAgmhihHk6Phcqef2/YBBG8x
J4fadJTCGqyQWU76Vqb5iRIHhuDmgFJH3yCoWo8s4CljLvMww08gAHWOXbZJE5fUDJiNhhyNrd9J
SKcm+XkjFN1ZQQT/QcXHInS/5IArXdLiCjkg9qUFRGaanO5QgDgrQn1hVlPuwXUO7nJoFRZdOBY1
ErrJb2yWdSldLxhBJBufvWlaBPWgLyL8B8/KhunPmuFECnjL3Mr/0AIsARPGmcqyvvXwHNYNpYwN
VYt050PYIbPg3Wjp4ehVB5y+WOZ59tlpZGeXpfM118LmblHn+pNo7W6LAujDz+yPxpxnahDnQPTB
hen3EZZUPd+Z1IzLIY+3XLN7P63y5xz1kG1n20Hq3bdwzF6K05Tp1SG3zX2PG8HK+k9fFTYaftnd
TfFX1WvfmoCyzKi5z7aiTxDN0LNC0VAxm/yIjfg+q/x269vqSR3DJoc/R3irF9WwdwYoymUDxao0
alarZbqiJMiM2OSuUUb5S8BSfKGQ4Oz4bI4GQ4CtmnpvDB4jTl2egSU9+F6ttl04fKF+cJIhM5oq
nvONymE/SmhPOWDl5BoZ4lnoNuUDCeOCojAYF7JZRPWATQX2F5f7WDYFYEq5jUuWE4gqOwxEl5rE
pITobK9XuC+D4LuncXawfu5kUK0cGRkLokq3ZvOpD5pcgzQBpq3h+M67HFoSQFRzqiiS9G996Zl7
ZjJvVYeBpEcoFraavtIrm48zKdVeq0biCIps70bdtoBkVgxNeE7R/EEegWeYUVS3WO9swkbhb67i
J6V57c4YLaJ1JUb5Qn9v3Mjfkmz/tUkG8oSyAJRaOAAuH7SGxgebSa/b61TNHRB1DbVmGwVcj5Aw
mmf4ViRgpiXkofnXTouLtW70waqslVglNZSgkXKKXtbov6Ex6L449VRY7mLuNQbCsq200ninGR0c
APlVij4jgSYeuGQi6jw0OSWsuE6v/fvbRmKR3EYT8/bhn/tQG5Ej7Jbwhf+5z3aRrGFAHckWSsKD
7we3BZ7aR46tiEiJSAtIsOE0DosdnTiAfdzA+UEnEpDbRVhj+Gixkl06uqvm8WtLZpTaQz9oFq3Z
nok8fUf0cVZ4oXkn/aoz/XcGWXetGm9f4OraKTfuFvj48fnfFUZLyziMQMRk32MRM7iiwLIrCOAq
iB8r332IAlChPTebzHxpgzDGVtLS/hAFzL38PUxhTlHVuTKlsO8G+QZE90jrDl2Y8e6iswMg4W0B
L9/XsflWhPGFDxqhikGMVq0dyo4VPSXg5/js6B4prMGjSloUoNAr/Ui/KFTNmHEswhmGfOvPZa9W
sfoHa+elbbocE5RKsV0+a17z0Anjq/C6r4QPvTNpCdDT2682WIOFX4gQjTtabiHrw9Lqmz3pTktr
+OHN4rB4EYZoh+Le/QGZiBqj0mgklt2djHW1UQ3ByaK/jBF5f/igI6CM7cFvaTJzrviYilvuztal
ntJTn8wVCnLVaAcfs9lG4DjLKCXbSg1zqmOyEIIeQarxtofK2QdTTKgX3pZMH/bMYetF0jTnfrIq
WmfQBaiUk/L4EUPgY4UVw/RyKK7bt6PqVn4RsVqZfFo7k8l9WcOZCZ2TPZrNxjYCAK3JlYCFNSXW
uoMexJsKIbcqBeqkrTaehqBxls5TwweOVV+IJC7WrSNXfe2dhoTvaCIKCdAcKyOveJivl75Tm6lQ
YKgT6eMNzmbEc3mKfVZy02R9ySetXgUxU0ZtdOtvjW+uKWwFX6TvkRQhwuZkd4Yia08iizIG421W
nNwOJdTzU4IRfdZ7V6xlOUR7Ll+6lsg+yHcCgYnks11LgaiwE4560AU3r9wJup0z5d2D3ZXuVZs7
oR1IDmeWhIf10HxW5t62sRuak/MA9O3JoCzCAlU/TS6yDKC0P0ZBq4JW+WWi+BH1rty5qYtxxW0E
KjWqKVHbbAtwfofbxjdTl3P+tvU1BzHvzz2/jsjmYyUhM6ILvG2vj4DRemHyrL889/YXfj3r52P9
UHsuoLA4mb2Pf77M7Q/+OvLn2/jtpf98iTyCrjm/dlMB+w26bNuHLexI9fK/judm/H9zPMP7/c2J
+S9+538P1Uf79SOLsU9/b393Pd+e+Kfn2dCNPzwLMIcDkdujf4c580/PM3W1PzyBgc8xhWuZyMn/
4nl2DAdHM1ZpH9zNL8+zafyB188C8ikcG8e06f7bf8PzzM3hbx5CwXuyPOHR9sIkyNv4q4eQnoo9
Zb6ydonhRiheYURbhiQnyRm9S6dCSEIG68wsLpHAhh51LWvcgAyvAWP11tlLX92xxThcMgIZZI/f
m9z0VVnixWEdnYMS3LMYkhvy45/TEcMCagnwPHX91FnovUgb0yo7fLAHh7pLlRCxgExpA3szvh9z
UrlsX9/5U+g+CSM5s4LwV0ZbGRvhtf4ZtvSm9bxx3wTIBgy3zu7HfnyKHIDd7STyN6c6V6g6/aky
n3rZr0Mf+XDNcgxt3F3WqhEaG96LkUTFO2XFxqH103SdiDRCEAE9Ghu292gWH0YP6TQR3rgdSns8
42qjMQQnAD5t82VAkyiTcDHkKUA2KI3TGgcS+RMpc73C1YpzVOZqaYEL3aJO9E5oqOg5GNMBQh6x
qN5kriPNfHBjNRKOQIKG3431BUUc4rXKehMGYZo5UgpuQfuxnjnpvQN+L+hIsuoh3GSQEw+cZrjs
+nFHsjOV5j6PyRAgBq4j3fWoh5AYdaFrJLMSQABZ75Iy2F9lb7gnmeTMgZ16pWuusdA+G5tMxt6D
1ZnWZIrqiNEPuUFjNesG/NF29k0QMLcONLNEiJbZW5kx45qLrkYS3TtK/4LE070Kd3guq2g9BSTx
jEQ6XKuU8i6znZMqov4IrmVidmYDox/RyEZEp+pYTw8mmDgyK6GHIm4xqCVGwt5HdHI76F4HZ4ri
5dR0zWMfi2fZeXs91s2XIWj3Db2ke1O6s7yUKRwiFzI/QwtpStlZW6tOmktLbbLItmk96dDXUM2M
Y4advJX2IZoY/7wkCc5KS7tV4Uu19UpO+lq10c6qqDXVJjUrz+8fHKaLAZyQJ5yz0xFMIRymxikO
dku7LPK1Z/osNIF8la5V15R7nFhk1qF3mzeRboWn1ijmQGlGlCC0huOsb+sHw3yOUwGCyehfup5e
UwgVN9XktQuCzQBp/aEsp2e8I7gANFWudWIsT1qhH3IYv+kCfuBDOkiUUVFqEVBPPmBT4lfqq7dE
87o7H43XSSP2LG+J8ENOsB2T9FhSzbsnjDnIJg+tDEWMucMzlhqiIZ+cr1t5z8xqSr0JE8CgjN9C
KepN0pb0TEqPl7MCTJVmeQbsLRZ1RSKSctr+SJPu/8tg9D+OrGFYJs7t//OP2/i/jDSPJSiMj99H
GOvnU/45xnh/2KbOaEGGk+3oPvfwf4wxhvhDF4aJG9HXOUJn+PmTq2HB1fAFVA3X8HTDFS7v4U+u
hun8YfKeCHHwbEuA13L+O2OM8TesBh09YdmAtYmg810cccZfh5jUZa3nxcRiv3GeRpcsIneQ3JFh
6SW9d7Z6sauNwDp4Rn7PO03PgONy7AtZ8WwZ+nCoJ3uz+O3z+78yE+bX/A31oYMiFYJKmocs3aOZ
P7/n31AfSR61AL2imiZ+TMdDU92SoOn4ydeifEFd9MXQJYLVMo1XjgneIdQWUTS9u5lmvfZwzwH/
0mTMzYFfaRlbcIT3gWMuJ9F5p6nwe2oxMeZI0dJezBlsYIiy2PHthZfX1kISSLHtM2eATD8mm9zN
uYUEYsNizX4bRh2ArGc5R7wn6qiI2sMvk5YnVfXFCa8M4Th2Ces4jx81a+PMAY8NcvOD8h+yqItP
KC20jfLA9fIvlY9a2a9neROqcUGaZMtVH7ltutXaoN0EeuPOGFlMkK1Pp8i29b0HhLS3/drk1mli
k6uILDC9DodECGd+rGpn6SdmTVRnuQ61VJwmVfngKn1nWwTlKSEH4VNwG0wntc1RzT5SO7FX5WAX
J6016DZovsFI5Ky8jET5EH38+zjMiaiDtKjKCcjeggH19kA7e831qmiu9hisLHTvR4il7TnQq3Oa
O/HemZofODfpD1uTuJ/AZy8ByeGt97Sf+J+/0H9+J23MOIW/nTMkLls+7mvW7o77N85G4o4oj4i0
PYqGwGAAnx1VHjSF9PbOWUi3JB/MXTR5+eq/OFv/dgExUXRM53bCoj82mfX99WSl16KsWsXR0ZXx
RzHa6QXkByOH6awGwyseB8Chi4Km2dCjEChpem8E84hNRr4CwcXqh1vJJ30y/gsChfmv74vr0TeE
6fkmPtHb479fRJXmhyodxCEc8sepAQ2Z2ah0WYQRXJ51xqpKJD5O8JHYqWrjCG/JOPaJ+E4qsr9O
IkVWkpT1nU4N63zbeARchFX3LYbkjPIYExsiJaZlLYD7Li76rZ3NLMlwev7PP2JrRvv89t3yETM5
93XAkh43Kffv9wPm525RxCW4EUsPl51vrNyyogvnghY3CRsKSls7tQoAjKaGH53nW5uMAlQQ5PgZ
kFaaEmDZCPK1i2q6k9NIipWVcW+wJSY+T9x1gB/hx1TrVhPVTstDZlYjUi2Mt+hb/V5uTEj3C+oo
p1hqX//zf8/wzPnk/Ms/aNmglYTHLY87nyNmlshv35Vkap4r0YLmDhsH2zcgFSkiuFxyJL8gBDpv
9WejtettYGZnO5ueRih42L6eBkcDaOAGcoN17dUIIMlC+jWW5OS9d4bQrrb60Wf5NTIBbJDT2q00
zSSHzK3IeAjUc1PiKKv9jOkGOTAsused6JGudMhoL7Fs20utT/pdEkzWe1yxDJCRHV3JM+zO0oP9
3VIZfccSk5JvDnSFMtR0amwibG4PiND9ShUkfPAHxzqOA+Git/24W198CaHG1SJkiiUlJEvvUWbA
sm0xMj8hakjwEAXj8ucrYw33zSh/jq2q2ROGyI2fOzMLuuQ1ogc9VnZy7vp0WvZq+jaBTXujKlqy
OuJfATJiHVHc/Bh6qRbE4hX7sE4ilEcoFXgO/cOwfIUi+VwLenlN1fNiyKLWZkAzlKC8rwmynB0L
+k/I+RpFdYFRcciolPsc4EbFsxOZl64cjfOorehUeytcAubV73VSJ73+NTZEcyql3x/RMkUr0aAJ
MPPJW0V+9qOdQB103lov8debubkLYgJeBvpEeWjQ5S79i7K8egPTHy5HJ8ZV6KBO8yl5UQiFzNnq
qEOaDS1ghCpu8TIFSX2asImYZC1tEx0D19w18XqnXxsqLzdjGsBs7qias/jkTg6jY50bCUnArrvJ
OkCcsN19xk/yy0rln+qINrlZ+6QnDAw+VOIRvMIwXjL46Stm5K9WXDyHhlXtYvec9XWzqcr0Xe+O
Zu48+0OiltpII0qGVXLxIxGe/eTLlATjtYjDT/JskHVKgRaFGiEGOEEMej+mJ2qakEVaDRpEZz3h
Gl6PhK1tMB48gL5aBIbrL2RF7mOOaDNL+mndTOrZ5597Va0W7h13ZdgoHFAT6E8SAQwoenIuOjMM
Vl6ZJ6ubydPI2oXGRGxpquzdGAJICXmBQjbMQXoa9Sdg6C9GTYpbwpIfFqymL1gpWPcsE5EhDF8p
EJCN2ZUUUcOcAl0PQSL1xu7St65DuclF9G/kzwRwkBHm1ulVBZSh8LwB8Y4SnwCIBqdv6yycyZI7
potIHUOyX/UsAWJjwh6oe2ePv9Led0ZDT0ml2cnzc5bpk3QurDcynCC0M6YZ8CId11xIPAO7pJ64
R9JVEDBOpZ0cO00lx7GGWlw5ERiZOD0MHRxNFe1Ho1+jQHJ5eeqPS2gpEw6ZyUnFEZ5rtDXKATFH
PHOpNTAayFGwgEs3A1g+6Y9CPGRj/h1MTfNjaJaAAcpXL0cOFluNfgnnDSL+K3SIek/sZzWY+sUk
7WuUTXSc0Ilbcb6F9qsfwhJDh1FrcM+bVuyiJPtChVpQg1ajswypoS6NwUI1jyL+7AafY+S6Z2PM
vPPgNp9a0xM5U3c+cU7eN0ZUb6tTqDlD5XHOOr1LmnLlmrYsngLA2sDm9CVdwup424QGjkIE34fa
rbzjbdP+86dSUqSPwzBDRomZjOKxBk5Zz1d+S3gSQjsoQqkqe+C6zg8zTsZ1nxYTi6x2TSQaZXuj
2Aq7ZzkapfqxA5WCbkagUiz18pBLZzreNp4kDdVh31pXLRXhtHMCFMLTjAlp47Mhq3GBahuER95n
l8TVlhUBNqGq8mPmO+0JtWu+xNym7Z3Q0va9Y8L0yVtywAky5C/PO28bw9aIrbM2+m3/NCf6TMQL
Dlp/6J2W0jlkOCZq8GRum3CAn0sKiNHCgbn9jDiAPRKO2c8jPHc6TbnnbCCVvoRNEm3SCIoJKRTN
WiISfWSEWqV6p/YT11i2tNRQU/iIazJVMCwmUL4WIqpIPtMcPMlB++yTF72JMuEcbxuZSAMoWftY
J4l3aEFgMCnTLoCh2AgyTyIza4D6Ddmq6ZPmoPloPzwsaXdoJfiare7k0c27IooJr2og2YTEnfeh
szL0t9kzYJhTaZUpEDp0XpiFwSL0fXApybBahRGF9kG2JuuKPDvlDdl/KmjtNUyKpUV3bN8FIjvp
gEdP2WRba5K/iIpmIDg9TcAiTrZARoSCNd6g2idbLEradag72qlx0vBM6SpkpMpt6hrcneMBBs/t
AUjP4fm2IS8Jw0aTfZp9ZR4c01+pac5BkR2SeDLSrHWHXPXkHhBbQtG9bYrI2Hsqri96oU5WqeWP
fqQgukSmc2oDQqnjXg/3LsaIC2GckAwIa93o1qwfk6FzrPxD5kXvI1iKfTzavKJhvyctTPTioH23
Q/lWDuh4HbQgKd3qnK5H7tmL2jK+6XrzHd2atpqXsCvJX5k0/DOO5xUIQnNyW/FqLAIN73TqOchI
MqDw/pgxu5n3/Xw47fBkVcLHK1/TIgeJiOah0UX35499CnWIs7tvV2bnfL093KM//fNhdfsxrKHa
3jZ9zvrPqUnLQSEPTjV2Zx5zq8H07W4oVXNycZulr2ZLMAgwFFSz1Y0MfPvx1wYOS4CCEaWlXwT1
WzRzY2VnaOOijMjeHpJkTcTDLmxSWlbzn/duPFQMXcV+mDe3nbfNbd/tp4Ls5z2Ur3huPuZF3e1v
P5UhIVj4Kqm+QVd/1WpCIH9udP/Pn26fWFkh8FJwNxZRLaHBCHckLCadfm5SoclVPGBoKixo9kK2
ckc6DwqseWP7aEI9WQdr2yWWcDHaY7oiBsuj6xlE9/6IXSQ3a2phaesiE2ZuYg+Tew0j37k2KXb7
Ph73EqcTcstIrisYndfmtoEHz+3OJu30H8cbFQtJU9JavD399gDS1WlZFxHasPlZtweqMZZbHE40
JWMDDZ/lXwM99K81hsGThi40L9ilJViC79ye5HE37y63I6iv+lfbUu9RGk18lP94Zq6IPQTodrJG
M1tWTR7eC80L750aA5npMaDd9vXGgO3cK6qtW5fm3e3X26ZGmHIgyPXx9qzbsQFsNbqRRJzMT/rt
UIjuRZWrc5TjP9RL55DUyr7mdMkhdHT+1o4T+xrN+0YIQ6s8nHXdKJgZUxLe9CiaL7dDfh3nxIfA
T7XL7Q/1EwY4TgDcgK13sZzhGsMr/fkitwMIA7DxmU8w6gYx2yR5OV1U3kbLQueuLDxeaUI2Tdc9
SFdd7KyAJCFuy0Qqrram9vUUzLN1nku1XVy1ds5tG5Gj3PbdNhXpQzjxa4bx+bjbhmJJdhwM6zTG
rPgHsi6VYcT3lZuO12rWXkXJvcegRak4Puu5aV4dZ3xMUr04SBlZ19sulJvV0vWRyWoR/+Z81O1B
+AHFjgEt/7nv9oBvIRSyUcDOR/3co9UcH2J2tc3A3P16oMAfvcortDb+fMjtgQQx7l7SnP716rf9
A8CatHHjy6/9/si5SPpWtb0dMc4vmEvZrJWjsZCq3PqK/bfwMKNW86bxtDvLjok0mjyc62EvrgYu
t6uuqAWXzgi8cN5nzfswEg/ryqbZctt32/hFXh7aHiRJcP/r9EogEp1pGdyN8aHvCJsm/Qr7xzRx
j+uQPCRa+Dw4SXIYYMjdZQXaPOXSNh8M8OWZ3V9l/WhH02Mj0Y1O7rCkw/3RylS71vOmaAY0mxAp
l0YiguvtAaR7iHrcELOu5rus94YsPQ04S26H/NzXgD9kGnr9+VuiGfd0ag49TbVNJo2IYZukrjqN
pzMZSkAMiT1OOmY6Hd3qZRvGL1FUM+Vz/G92FG1jxvW7aoJdouGiRUPbxE/khZ21Oawmic9xpd7c
tockH+WPqlv5VXxvuuhDc4mmNLl0zqmOUb5gGF72DaveOG3xbLUEqha0d8DUdJjJfCO5mKLwFyLT
1iJNX3ChmcS4YSPSRIfZCdlnqZxXL5E/2iQ8xwnALd/C2iICQDdt/IRFM11NhUUDW78iwAWKoz26
G68aH0mfqO+4V9mI7asV3QlcRQ66yKyi8aB3mJcQCkHReAK7cXAI36lc92PQMIKhWgyv8CsP0Iy6
NYoyqpeJtg8SQqZUSHep6f37wCwJJ5NfrIHlF1oSKjuefLDJ9tTMAkZ6W3GjgUyCXMUnpQNCH9Gc
FsZZgn98PWlmRXO8rnPxIrSOpg8n2B0EMu8OBbiKtF3md28RVj2jQQaGAMr6D+rOaztuZMu2v3J/
AGcEgIB7ZXpLb6QXDEpUwQa8C3x9T7C6ulSq06f69b5wiMpkMpmZiIi991pzzeNliOEWptLw3nQX
nAIjtb7YaXbfPBcT9VNEBChLG2yT2lnUsDky0Y5MH8JVVq3fESci9qUTkWQ6jz8qErt8VG522x/S
vrvLcOE5A773cvhOgbQqlb9P1aMnyo/G956gLIGMAyXB4FHN8Q79G12srHlvG8/f1n2zb0LSTWYL
bJOGgsgpFCVM9T526XyqJU4I03xEhtGs6LLHazSfNTBDRpLKxqio4ZCH8J/QAa+LuX8tQqD4VONR
Fj7CK+CRrINnhjFMEvPRdPtXK5wezXl4o4X6oi1yc9hEn0PHPRLJRFjWEusd/KhaeW/V0IaG/ovf
TxmR5k8tAzpWggBHIFFKm7Gzr4scwW9X+UAwoVESY2LXALGgetTHXLLRomnt3i1nPvZy5HQgSHzx
x6LDAkM+ZCqGEXU7g0X6MM2x1xrChWETnEvnddMPRrMR4wLRaKkoR685RRnxe35YfUwqdXaTTeBo
gDKKB7LHvRruQKRNjw35uWE8/hilFrhB+vlEjPrFtT1/p4EXbAfVPQHKe62Rn34PouJ7tQAHMmsI
diKc/N2MWdRohuiYw/Bfc4ygFIozuTbKYD4Nw2EyCmqIuGP2iXVmU6TZfG7S7gmB5jXUjXVnhDJ7
GQOSrGM7esRnmr/Y3magV/nsB716Mi2wwOldVs3BRz/1X7pRj68ql91aCPUU1pazkYXv33PRywM8
XbIorXuvGkGzWBLMUAqQapDNXbvwFtOFvGjm2cMoHQuztU+7vSB12ouz4Z10uovZwnrx3TfYhK+o
9X70NnA0CY4vIsGNOKfXBDPbnmp8CXmcWZPycWbIy8l0yAt9sIklunUrgm9bByq1m2yibgouhkuz
NJHSWQ1fsPSMJ5A8wL0wp2x8CoSXglwiE+pjiiYqAje1AivN56KM3AeYoqte+ej3EuANctk2w410
S/PJgls+Aw567Uy4iNLEcZgP6XwxSQa94Q8dDnNG88K2Z/FMPqkDEs5MRXc7FbaCiEGX1J2ny+eX
xpWnKehPGZS/YxCZ42NtUiTGfl29o+KzrrTbqERntOdgdteUuvOJFNPq0uAr9zOHHoM3GPs59vNV
YA3RvrCWADpvPlRti7rOG4KLnntzZujBDWlm5kjNISR/fhtjpz1WvXMhaVDd1UUpzyJI9qGfj+it
lY24rMZn5BjmCjmf3jdOAeEIqPrWCVipUgxo+25gnVclsDU9pfJhhuVwHFPal95Y6qvQ09cKYMHG
D6b6lgSyduNo8kcx3N8LE7aAN4qt7VbqNDSBf0Z8RWyP4d9KB0tOoRN1GGPv9+/grl0NOBs0Wub5
MjmVXts+HYoBonznDPEPz343exRtta4fM8vz4Z56xcEyHPeWrfo5TYrm+PkdpD4CjzysEJ7VVJeI
7PBD5YskX5HZmq2xZe/xTDfnzKRJFg/DuU0C8u/o4m9THDJbWxPmDV/jBn5d+mAvX1pisn1Qxrdl
OKYP0qrleSyg5IXBLgS++0KDI4QkZ5oXilO2TVbeFVB9/5ujvrUqzN5TJ083AkdJiDn7GgOAWPfA
Et+mJH9L5BD8RjKYiET52zzaHypvCVVOiJ9tY2JF4oC+VSAD/TgE9ooFF/8ZZShRS7M8RnLa1agO
T8zAojPO7J7DU0AwW4dm32ydvaIquFodkWCwNzQOYyDpVtvU793oPLhNU1/BFSCwtXG60oTiaD/J
O4CajNY7krRdcK7Hhoi/UzVU8wpfP7yUoVza3DHbQ1kGoDV8Z9PYXXF2eyQNsUvQJs3dicYFy76I
Lt4yBlDC9bcoiEkMI23yZmwpkQ3/NCXUxz6tHVZX9zEeAUoUBnaecSY7Efz5LSPUDyMOh1MPBm3F
imScWiIJqfAm8ZT447Flg18PZty/DuQDwvGCaakr/5IRlLV2/ao6OnXuvUUw2yJirNT4fZYzR7m6
rQn4Hj7yqpSU/rZ+mTzUurp9TROt15UZVe9dbtEVHSAsJ6N8SEjqXk34Jain7DNQPegA0BecKlxs
9JFJWWx597nCnz41HrVFnfnXIRzLfVFyri1rcqT1bPnUkNpaUpycGlKkrnauGuiL1CwkCKbV0Z6g
tvSeBq0ZReok02BJLbPvlJ2Ix7ryICs1eXLDwJknZpTF2e6NU061ezZNGZ2xwb3NjTZXrmd4B6Q2
2WGufPmlSBbxuGfH1wK2ludpTHH0keA8uXee8zgNZFzbFgS5YXAbTkCUr1kLWIJTm72DfCG2OIM6
XqraeywHumrjHjcm6eANvVmrXLTWg/dg09s6StVuMxuSQkTJ9OYP9FKxh3NE00SdT2l9lH3UXPOq
97DY52JTT0P+A/9UdzKRSG4aBTrOnuPFtmYI/HgAlNJ2fsvzMVhTUPpERlSOOujS/q1pZvfGNCPx
YHrCvmop903HUXsWIykJWY62xFcviXKP09DVF1HhsvfL9hnFlL3O+xK3cmqerWm2LhLcC358OT7Q
poH4bd7SFHPuY9oz9NDbt8TQydNQG8mTAaMgiWd1jz8svIkJ9ttpzve34OQ7l/IySiUnwXySh6TS
7mkw2MdM8BIP2gxOad4zKOsWiCaSMIeR1bXR8qh0Gz1GLub0OdEfcTX3PyS4EM5OL2EZjQ9J6ve7
2kmgzHnRBuFQf8/K6t+kICLhiY+vUxa8Q9Qsq2p4KEN+ItfhV+q/74SwGWCG6hcn9K1vRYtsKDPM
O5OO2lOZumAu7OCrnbRHWc3rAoPmj7B330F5JC99SRynkwn6HKp5aIgnW7kqj78mCfwzrL9+pPSD
F3EyFQW08BFcFWx0XNEJBfnFy9sCkBKMyt5zn9NMV++m8LaQpddlZrlvUYCYt00rBxRQNj2n+ph0
CdWTrr4aHSpm5VUk/jUOQ6rGVTB3PLGJTQF6BKsvBAunD9FRF7uWuNV1m4fssaZ4ETL7AnfDJWqR
3NJm3BO52K0COaWXELk4Zoj4ObKMh9KpMZVqHxu6phxsP78QgXTdFzHzbgQZMFq8fspvWgXcPwQL
EStaPGSnwviaus1shGpbOlmzVjqddgZ2v2OYB19jmoXkEQBtzhOKBFE0xj7Ac87UFZpWm6MkGAcH
TROTCbg2nEebEkhHOzegNOpwfh7qGWh8xL3t94bt4ypy7ClgnXbG7NanBIfV1h0WzL03OmfLqeVK
8yn92nXmg5N04aNXkdecFsGwNmTyIy9d51HSuHukH7mLUvtILJ2+p33FtSDqEtOrjXc7ntwjqbiX
yFfhJSHdO6jE+BgGxhuvzIouKWs+7Sv8WB9tijPnU8fm2ayAJQKHdV/yZmG1zSFAiPjaVuHea/Lm
oQZGySEuhGAeD/hQIPc6zaqJvSWmk/BQR1fkM5FRMUYhe4tdBBfYI4fZlMQaYAVE7isAtYXzLRbO
eT130DeaeIguSSq8jcNo8+bz288v2qtoiefDVUIlvlfzt9TUyd3UBpQJ2WcXOsegNd+mRvEsFOXk
7GWPfq77zeDMv3U2fXlLYxCDjRu+2IVTnOmjR3SWCAyQjA5l3Z2amZqrlnS1mDL2fC6UeZhxRdzg
OEp3Y5J/9Mo0t2gU8ECdJdnZ5zyP7mPoNLuoZFNC0Six0hwij5h1iDbVTQDZnMM0zSGegF/66qmo
mIy4Y7aPE99aiUzD18w+Jm7aCWyOsVEVawfj+U3r+pqj9sdM8mct2rewjjx2GTTm7Oj2PvFd4kFz
e1wtFtRL7Etayz1Vj5WSm5BM46obiw9UoP4pVcG4MyUyvzzB0A4fKN6miVec57b9Ei6kvDYuy+PY
5+EdrUdx9nuMtj2gAkZErx227K3McvOQiti96CY+VESsgQRKCfphHn60Eim2E/KYdbfI3RlH8cWa
vuVug+CScGWW0DctE3j5VZuduPvKAjl3qcXzkHfeqURhcZKLwzGpnXmn/fDb0Ni0LjrQBpzZ83TK
9z2GVAZMP3qIB9RidrIOesKAw8L/DdVIsPOZjp9ARzN4sLv01PkJRVBfQB+fg93QJ82m0tGHWOQR
NexitB3hQ9oYu6oSxs6u7PJWC5ZvFi1I3pa3RL6OmIvzEKjqSxcvFENzYYAHHeLarJ5WoTCYBhg+
HHmTBn3HXtqE+as/ZAONGXAVHDBL0EpWug4Z97bytk1gyji1S85JRCgQloUzqUmKzwdn76CBN8fp
kAHyXTsxigUEcpz8mBQCpkD3zuJr6tFQ9pHPszDCp1CN8rc4uxaRTyySkOmhBa6rArR4nBMxObCx
73pnfM/bFn5mN+/HuoiOYqCwn9JInByEWqc4rG4NCW0zbGr71CnZrA016pVl6fj6DyqOX7XawpaO
4HNmsohbtvjMg/lJw1EyIwS2b3SYUOb6zDgBHGCGLEHMdB3CgN6KQdPCHrvhLlwMnQGtPTx4ENrn
uwLq5wqLV7lzE7dahZK+iciD8h+0SsjP/6YzcQRacpO8MFeY7q96clsNxM9mPfYE+w3D1lubWtkm
hnq0HcC+0EMz+xuTqHmvxXGDNTbYdbCpPL2vuqliBfeuYefD6er7r23dojPtkscNDKEnm0wwevd0
2gK2AvJH+m9qyPWaYbt7TlTw+1/y31Fqd79rY35Jd/vl2/9L2Nv/b2pTpGT/UWx6856+/78Vtgay
6YrkL6rT33/0D9Gpaf0LYafvegIFOMoiUqn+R3Tq/csWlh34LsrKv4S5ITrFCuw5vmf5wkJNx8fj
D9Gp96+AdLgARZnnMW5BqvqHIvYvb9b/Eua2aOJ+0juJRaknESsiKFly49xFzPfTtZLpuPDsvrIv
FfCBkJEW7Q62oxwJxY1pvY/aa+EnAEhqI9hNJhBP4UzRlpSsTzQ7VMODrotzVhn+S2CzNA9J+ZKO
U/HwDxf1L8oznihgAJtn6LnISTB0/PWJ2kOYeDIbpwta3X5lM+paNU4zkA0LjBHdgn2QU5Nszc6m
SFNC7cL88p+fgvzbU5Amu9uiEHbxqCBK+OtTcHMFT6BEHe4k8JQKZ3wy+r55buBLeoYtrk2rkL8S
FryWBlk76dBvCZ3z78sofaGQSLa+B/apNYx1bQNznjjNrQF0kNnhyltNQIHfx+nZaeXOYJnFgCYH
6EUi/T5NRGaXM8h0t4XXmc97s2KtT2J958LIOzl9D8Wb8jgWZGvYtGzrSIwvDtZ1y5tOljm+/eeX
4m+fGuTTpiNsE6CZwwfnF4mnHnApF46nLolqoDkpLG70ocQ67dwfwozTXZCqdQ+0dY6a3X/+1ebf
f3fAOyBtwbWByUH8IpMeEOaAl6eBUrlJuqnLbr0gAe7nBgScReJJMhsXOeZ6L3srxhcYWTsaEe9i
9MnQqLDAejFZdA6WbQOa8zZU2trtZ59wmn94on/7uDjUIiafFfai5ekuW8BPlxaSuLyTrNznhsOG
1Ufxrpym4KZiSr/Ka9fa+01KwKALW9LMjCcGzPU/PYVflKfCc/jNAZpYj/XFosXz16cQJ62wPaKX
z+RjJofOMu7hytCINIz3mcYY0gIatcD2g8aCtmOJ/OBFwtx3kfBfQlKWdDPc1rTN9//w0jjL3/6X
ZQebFzwJGnCBLehZ/3I1zxNOndAlIQRqfHwg4zY5iSKHBEVTc+PVWF7MtAeJG3MejYV7yIRD7lRf
fTdDp17PrmucdSbqA4PDNXN+ARj5XnBwy+zZOAWoDjdOtSA1PXc4RQrv4jCjRwECPjKIIK2ji8dD
2sTvo+kU2/xVOXV1BTV3w8CHUPoqzD/oZ/XI3Lp1xv3w1B9kjpPVT6d0B3+WqgMh+WjAX+ZNvVSI
BNYWYSe9tAt63ISdpDamnuC7TmT71lppijFTP6WOgZe68QkQcyA75Zq8NSDjgbCHta+V2id1Ydzq
4n2UPYwOBKKrJB3drWz0QMULZGFsM+eU2wyF1ECDXwek/Ui7ksztwTb1YVcvwI6K9q7zFrOKn2eD
SXM/zTicbdyiLaw2IjCt5AyK5mbys/JKZoWXm8GeeYxxU+DpvRlxep2mngLE9ly9D0VoMPOqQS9P
mX+MpgEmmzLrVW4706EFCVUFiHPSQBEkjQl5i49T3uCo+tEHEFAEDAd0ebR/0sH1bgBTf3UEPQvg
nd/bRDM6Kd2rslEA0zP/7sSgWYE9O+cioM0Xx5Pg+q3BEA7YrqZgElsa6g09JhWviUomzI1DNfZ6
KpQgaL/hpMbcbzMb9Wkg0tyQJ1eUwXXuuu1Mf4LPCqFCZAo9f5KJ3Di1SbsKmk3t3DYS1p5Pambd
aFjFKUvzaLg9AYXZR7vgf/vYLnZjXMaHwiW+IWRf5I0yD004FrcQyN6AvdxOdHCAXuT/cDH/GrvK
xezYDida02LpW5wif72Y+cRVaoz65swvwSho6m2g4EcxCkw2KBpD6e7Rh1aov8J+O/Xk1RcpMLZM
1uNDZpa03lGreiU4WktPr2EN6KEI7ZKJji/2PTCS9Y3bTPrs+AhNgsHqtk1IOjz6UnGXTTi1qxrV
8FS1MXEyZL04PcTgTvineVze+BChSIL87qZhWnCb87qbfMxuisBTT2mI3b3GYm6i4aJs21VJtKSR
ZrA2rIkURk0PrsHxcmQEFq1E1MCWSOqrG9eIaOc7wen4H15Ofzlh/2UJ8ll2fM5XvJSYR+1f9jCv
JM3L5qx9RoYFjBID9k3JvFm5Y/AyiM7FA/ZgOqF77GBoFpnj3hfVsFLwME7ZVMcn+620yuBuaKF8
owvMBv3KzrK8JN6I9b3Mj9CxH7HRj8cIO3md5c69SWkChxknd1/pb4N0QC3MhMcC9gHQjq54X3ph
fPLQyiY27WztbQBHNw1TtIRpG511CwZNt8Npoo9RmpH7YiN1i2Zruot9BeNLoShCVmN7kbNG5Uu2
URk3146QkdiyH73Ifqnbub8oOTQX086qNar19lsSHHw3n7/KDnRl2b+ipK1ewyqbDokBKACbvvfV
91smUz3DLJmMX0lAWqtEfxHUsMcio88oW7dY97WE5BIEu1I3BQfIlj65L3E3Aq3AKTQeStjZq8oz
HtNmSA//sK1I+atfyfOl6foSlwL5YIFYzs1/2XP9XpIb4Q5n0964owrWnwnef37pE/FHOvjnf3qm
WpiMJnipz/DxP+/5GQX+b8PHP+/z5836z2j3P+/+efOvj/vTr/jpn58/9Of9P3/op6f50z0/b/p3
d/93//f5l2kmcDspBHjvAqpKB3N7rYle347vYzI1j2Wf3WRdZp7KYkA6ieTdmtLnuguZvkTjfKnc
PN8MJdg6Os3TnZXFqzxiX7VcOzlmZsPw3OuKO3t+8H0acHQ9xmcDThrjSfVuWSWQBqJ07waQAiBi
LoL1PSqhyRpdj22g55q3reA2SSPkxG3K1N2xawh8fXRBj87YEGTA2oggDZYmIbtFCM3JKhJ/bWLG
3dhp+NblYw7wAxpGlSQXS8u31LdLEG56R5IzIyBhNT/8VKCBduqxPbI0tqcccboZqsPU1N5LGVXn
lOP61q05UncNy56jsVu1PdEnXQbwVEX2Y55b6V0ST+gUkri6H1Egr6C4l7x6yER0mh7TgG1lnrse
nguDATZca9u4YX6fjXo9tMN8DVWCzquB7Ds6OLp1idZCWgd2qXeoGErpfW+mKc0drv5qdOtdYVf3
KskVnSq4x8yGoHynoXksdd4Cn0nnDa7ur5x1rfVkKGtjMMAGioLHKO7N9dLfB9GL9rMxbdKTtLcL
C2AfAUeJhELike7PsQdRm4x4MdQimZjTaVMhkT2oqF6VwhKnqiI0wQX8BoEzv+gASYZ8zpyg2wJH
n9YFmvJ1qRCZjAzBd369h3oIKyks36vSzy4aqpLW4dHJnTdk/O0pa9UzcXrOa1TMj46SL2lmJZdk
lvEJawTDHMMTx2hkp4fm7q56eODsYoitIwuXiaa+2MjGeS8H+iGxhbAmMON1S7jXrTW35yq7RQdi
32MyKo8zI3c4kSiEJx0ZWw62CMESxuhmGAEOjaBQmcawi525OyqA5YRDyzOxadmKUua1c12GCn50
F1g2PkCiKKZxwijcBvs2wZ5fGJ11VxlPoJ3Haeq/eRbWK2N+CJoqfrBDB2t0g5WpRyK5TYWAPI7g
ZGnc1fdD4yykwfZDIrW8uilRlA6XQgCQ87az63cG/JDxAwX23pPDUaFuW2mQcKscws/NPMTiIkX/
m20BlsUuOd21dqtW1gRUczQgEs4xpyVKdvuM0W7aD7JuVgPUemSx2CL4XFf71JfFNXJJxlQdUhhW
0jPuoZfR49olFQrNhCvpUZpGugauku1HaG03g10qStSmX3SmH7mlThA8YjrhybSzIoTZIYy0m6qz
xdfIjb8TklxutOK4quLymhYM9JDBPXd0sVf6B/mz7cUbZ1SLibXuCR4DHSpYWYgU3mc9oAXisBri
bE1CwftObRvLJgoZMcJ9ZOCzIH5oFzqmseIk4WH8p/0tMi85BTaZWaG7bvyouwcGPbJyfbOcHIRW
GBLZQqQwyJ4NjGRrQ+ZeT3cSdp/TLLZUevF5xLmxapwThfuW2VXFsA3Lrd2Mdx7q/5UqUVpwcQ4b
oeQ6TAZ05tXYrVxnoc4FIrubR2ZXYcp+THeY/v6d2zf5TlljT3Yg+rCSBLlJe0Bk8s66Wmq4eEb/
nBpNueeFJ33Y98x9ZJRI8Rf8sw/UZJdL3ng40xHmqWY9jhDjzSF7zXm71zQw88uAu3KqooPpJK+u
aaiHMqeeiVIEYb0PZK4OViguvYcgNZZEAvfYWiS1knUHyKfz5dVu7eCgJ/0SZxaLj5lkexwIOc1r
gb6DLu4xTswviV0bF8fD7sqYvyHZa0lkjHOSYGR2VUY8oxJHmsYngdhgY8PCFnD0oUEuAys9U8ic
ZcH13A4SlVODOt5hJEiYL7lB+A18Anj3ox07TKiNkyNBPobkCa068ZFGubmy5i65MIeZ49hF4zK2
K4Yq1n1VRZe+0cTxBhA3ZGY6h5nYiiIL/IduitpjMkWEay4QhTzp4OzYq2ABkHKlhABBrTeuVfid
SbCLItiTPuO7clb9M9SZTTQ2yYOZI970RKqvP7iy2ns/mxISe8NXc8qg72YWWo82ewv5aNykavK3
A3JfrLHDlgTRfGfFiOV70wByZjZng5ijbZmOd6bJIb0IZ++pARDCteYGDCkX9f9Cub5C/LcLs8Dh
0BQXd9LrQBIC1EO0uJaczJFzvTBVF6RZuuK+McaVR6n11ajL31Q3dFfVTqQFDOTYrZMMcYHLldWO
s3tv8uRW9NHyY2EtGfERdPCBvZMJJhTEICh8Yn6d7gSjEMwa4LtDiIlbtbJ6GPrW2IUBkj+f/NKi
ZA8rPJMSGWmFGZB33s/RM78xXRw01spcBHDDIoULFlGcu8jjsJ2Mp2CRzGH96z5MVHR8Fphf2ijr
0CkR9ryI7dpFdicXAR5xVOEK+QR+t062qy+Lsa9aNHvBot4DB+GwQjwFi64vQOAHbuWuRvBXesaP
qNgYpBtsVevjmsie9TKsC8rktYr1m5WKR0IEX9PRfPQXTSGEqgNUjZsYsWFhQbVCfJga4yt+8rWV
+UAdF3XijI4VPAnWYXSduQtio8RAsjJM87FB3jgtOsd0bN/DaVEMpmd2UH+Lw6NB2dnsu0UlybD3
PVx0k8aioKTpxK0HeiRHTjNPQ9N8FPqxnAPQ5cgvkWFi6PyeIss02uFOItMMltEhss0Z+WZpZkyL
EHR2jM9d5PorpexLUi5o0CFA/dnOpKJQra5KpKEtk9PsHluq9WVGOJotCtJx0ZL2i6p0RF6qq/4b
VaVT67d+io5UO4g9fPhiiypVzXDFJu8lR44NAlU1NzIlOY968ixkteTxcP3Xgw3sWrTIUuw6Q7ZL
EqMxPBDUzNYuXDSy8/AlJAKj0MZ93xHHjiNJ80gG2zUKW2EinSVY8KSbuzjwd6Z17ErnPWkiDpLt
iZbQkwcFLmyFu4rn5qVhdgpzi1CDEqJtoj25ihfFr9+LR6RdRfwUgsczXOvOjpwLNLFs47XJU7co
h0MkxOmiJc6C+CqC4Tea469uj9p47sYbGYc5ZxDoml2vXuj9bOkUBSsfsXKPaNkCxehGYIwRQ5GR
gBxj0TenAeRbPQ/HfjH2pLdt3tz3EwxYhNFQ7U1k0hA/8GIgnK6C9JqawY2NoLpGw4y82kZmXSK3
hsfFDKpN9o2OfuRZRxhHlb3MsAnX2aLW5mh0k5QjvEXnPY6alxZfWRJWR5pTyWoU7RlC7NXJecMm
g6D1oB2fbTSoc2I+pYMFgaCmx4Mj/rkigxovFBQ7NOYYPW4cIuVdr91FbXAB+49zilnrFH1UgZWs
kspDJI7ZmfYrAJ4w2CZ59xGOaIdNBeA8AahDwi9nsjL/PmXbrgATXFjTD3JzBaHwh6iwKbTdYQHC
Ve+SrR2Ub3LIesVLUvcX3DUO6Eok+DzMRU1k+9B/67BrnDh5zvXN5z8/v7idLxjwjp6x+vynXL7/
vMXJy35HO0112e3cghmEJsdtQZ6G/33fz+8rMzdPn/9q/udfIZkHx1l9FLFHltjnjb/c9/dbPn/C
T/kcTor4X8PQP9/791/aD0XA4WR5bP6al7zqQvKV+e6nB/+89fcnhhF+61HUHD5/YZq6VDTakmtm
1H887c97//Swv/9ganfVmgU8/f11+PP50qH/42///Vf++RcHcdpspzL4/ud//fSH/fpKOUL7eynn
nfh8D/78mSl1k1Vv6HYDcLo5qbl9rZpC75nAeNfGda/RODzlrjbXsgV0jX+NJCvJ0b7u67tUVd2a
NOTgvoSZtCrC3icnBcmCP4N19XCxbHw3gc3gDnJVVd6XqBrlhZVqSWZW331tB+cGVPiYqPhWpMnX
pENQwyr90HI2uPpuSKUmqx026R8WUusTZxrzhHvvaWxfZeK1r0yPsMZA8a8JCCBBeU5u/ZyYhhps
0dcGFeYuaZ3oqPWI4yan+EG3m83jvvQb/0mhRROxws1VZ+2+nSEUFFIku8gyUwS0jIAIfslvyETe
00HVT7Z7TYeAB28iTax8AoQ5ULdNekKzEe7q0IfEbaUvOqMVZ8zm84SohVORYnHF/iZDNmKzZhtk
YpigvCBUx5lzUnsSl3gR1TibNgvrdeAWyTFy04vwEnU7leLcNXO8TizahEltYeZwHRLPUhIO/CQ+
tcIZWYkZCbcgnpXxMVPpc9KbGSfnSIKcosG1jhZ67drk3VeyWU3LXlChjDG8qSJ7l3ctzpS98YSa
12KfJV54h5QMBpqr4Dw6KCYdyzWwLMbdCjKyQdGFGtJzDXfH2f4Zj+c3Q+tXbHfORqCDD7HsHvta
nyNzcdpbAT6YI38w8S0RYFBLVN1WjISJyRI1AtO4rWXIjniZmTYt+byWr/1z5s5gcoZvQYRfr2Eq
e0KjsJ+EJKVaV9UhGnhTk6KDQz766W1Rgv2I2QlsAOFnqFmw9SsikwE7ybMaUNsOwVnHQQIODbyF
Lti5OSjHV2MgVk/PKMMDWgxbjozktZmLkouhPxlXBK8akd3e22H/qIP63EmlrrSlyl044QAQUQ+k
JfnoMqt8lm2oCRoU9rrWyJjywqgJzqudZyx03S3wbBLqIqNagwO2HIShBiDVktgYlADlwXNm5PG1
v+tG8jSR2v0YafNQWmEBUy2haVA6dpgBrvbUkUolgbD0Q+WvRWfNa4tc9zG/djEzgnFot4UZaBA2
yyjYMIL7sb+b5oAcFT9ucK4QxBrDqWtd0qkBUtTkuVjmXZuhTzEsEwhCkzbwY4svPs5GTpmPixBp
k8qSgJBybQbFRBzFLO+lQ7ZSobNxpyGnXMqgPrRT353zRt24cRDcGIU3XYHNQXGdulNkpP2JuU93
ygf5mip6WM2nK1oYtGhKJjIpB2y20PQb4PDojoCsAhqJbx5V3Ku9q1B4EJzn9K3cEIlKQEhnfY0c
lGW1itFORudpyo2vbVj1m76YUFSZy0l07vwVHi1r3/aQGjxvfsnECMi7LMu7TkDgazykgSUuRPh3
9OGRTW7YwRLozY34Atf5DICbctWm0q+NVY2T8q3tzGyHr+JMygGqG+XPz9ol0bF0RrQmaopPRkKc
ht8zGSK8aJOiE7d9pk3sD1ungHJUKsKdRT29DlyPB7/gDMexDvSfPHG8AZXrqPGCSmed14iqIWEf
Kw4rR9sfIhueugcZu2uLXcni9ZsxNOOGteGBiJqThyD2SXIxAstICHHo7YdRJw/1ONpHu0zMy74B
2nQSHl0gHzTBoRk7yEoZmaNQHVBSsTxD7fSPLe/zraSlkEv9nmir+FKSxnFDL4UAB9WwE7vDvM2s
lvyLoFsyu+p810L+ZkGOvzijvY9rdy9ct3jzlftRkzVcW/nbFE5bT8eEtaUlxFXHEIc27O5SBhNb
EbXjWmJjXvdkgl0E9SEzfAIlkuSIzQZTx7NI+/KjI1ATVjCR01HxkdWC89Bsh4/KhOrbhyYMOo8A
DJBWUOYCDfgJGTVP6rkNiGuKzbIllkP+F3tnshw3k2bZV+kXQBkAhzuAbcwjGREcxQ1MI2bAMQ9P
3ydY2ZZKZVXJute9SJqo/EVRwYAP37333GvlGfm5rzBQS77J0yQomA6Gfo26OFKTiQqvnenQEreV
SVpx7cx+qV6YpAu5czvemK9nphMnMyiedFc0Zwe1YlcW4bHILZwXTOIuABzh5c0wfxOyG0hNYQmj
sOtYbnopKWENZ/AEhLMPSCjgwlAy8ybTVNyCks39frxQQLAoMnqwdNm212SixqKLZbpyJ5vQSMXf
o8x22acF52cuMLsstNt9Nc/PdRMlK6Uqrk9UB0ToYqcJLx53HhKm3UR1QEdpRdGaTMbkOnC9cJ1F
NJOy0eA3SykDqZNy5zbkSlyLjFwKGWTFBZ6/LOcqoGTWrk2aockYZY9ZYfPbuiMF+KiKnuZqf1MI
uE2ReqAN3tmkJbXnUHgCSgm4r/HD26LoHUwC+ZeRuN9MN8pDoQlCdJJSBSYoy9JRj5FJCDqvIwr/
hnpeofZTGpXoYh85Ac3MglHZ4DGA0mZiPhNdeb0OqIhY7ScTng9G9Z5xBuvANJ0QImEuZ6/Ikv4+
E/aD5RkX5GtM99/9vZMX+Xoa/HY/j/yJcgzsgxxmjvXTdPS7+IdghuXZ2dn1OhKbodqVEDdr4h4E
Wc16NRcll8tA76V1D3kEAvltqsJHQJ0FC4J8wgRE/5ClaPLrXZaiIjmXdTvuci3f7v8jJF5euXBR
ljCH+VaPTFmCxPS/Zl3x6pqTewpS/0gZj3GhiPkinO69mf3qKYrNy0jTfJ7H44tmzbXsoeS1y8zD
kPEStUn0YNHo57vW0TFrazuo9pcN3Pzqzlxi6u5qeVTvIlVOh4CU86oirrNLzSZ6nTnmL52AvpXP
TwELvTW9Dp9zJjqGioZrWkAtrQJK5LuSXvS8Y3Ez2FngPljPbDPzscvmixSZv+Em0+7LJA0XntU5
J9T0/lXG0jnqwUr3uL2BfsK0bjz5ZXBCY+tW/ng1TOMn1tf0UkZ2yFzZu/ikwK+fitP/N7/ZOEX+
e9LiH+a3//XU1b9jFzHA8cf/jwHO9P/DITmBXciVn0Te3wxw8j9s2wQlhkHmTvDFJfIP6qL96XIj
QA1lDCMcFpZ/GuDAAbPMgGm0HAHZEJ38/8YA928WGRZW13XwYUKsoyns7lT5zaUDHn1UdR6bnMTK
8kQl34suffeQJIwydY9HG03HO/Ak9GcnSRjEdT4wpUQcRdpKkknjrbI7pNliaDe/vab/8Or9ztH7
Ewh559lZgtdO8GjjOftTzAyr0aPeyA1PHUXF60i0wMB4wBdFG9Ht3tOK16pxXk9kPvZqbH9N2bXu
xJNPLo2cCO74+u6y7+o5WPzP35n9h8x6/86UzZZk3q142Jv46fz+olmimuWQ2MyjaZ+pURm2fpTN
q9y3X/q8sw4mZ1kVV4zjS+Kgqh2oeHODfQTf617sEu+qbnS2czeaa55hKiXYfbcWuLiVnXD2yhUY
NDMzTv/zt239+7ft265yYU0xRHf+3XWUiM6shpqB/kxRy2y3wcJqDL1ok8B+NPK+JMVWTZved6Dk
ONWqDIAjxp31FyPhp7vpN+sBLx9V3iZODon70/f+JCTmZoazs+ytI0UWBIkVxTlNM2OfI6BFb8bw
jHgmVjIvOdArMe3dxKK52ne3oeMk51lZ35lBZfuCW9WGvA8FHkHyVHvlB7cJdx+0id7kkfo5VuYt
Yfixnzz2bun3tIzIArdXoBinu/x4vBK8jIOdJdM9+T6YLigVdbNM0jSnfIdUXcI4aOXRorWkj6t+
sEaX2VPlb1hdQ4eWq6BvShZcmtCpYGJbFPmW6Vq36qvB2uoaIZmmK+chtLOf2lftfkhM3jWV+NLk
zTKyU/u7P3od962FiISzy5QDpT4jsFZF9nTkoT0aeWbSgrqamgm4lOvuI22fDZXVa6epxCYZiBTF
sopWf3mz3B/8f/kh4Zv3XIdFAfQpaPI//CHJNLsUojjzMWsqXs+y6+CylFyPInqYI7kn3Yb2AN8o
rOgzqZONju3wKGpjIfOMPICRxOvMSMAZKsPelpGa/kJn/S885JBZXeHbOPt4L32+zX5buiJeenrx
9AQeyAZKYJkMTjiTj1yzH1Q8fU8DLJnUtieLUUjEbG88q6a9wAXpLpWfcrMw/G8VuvJijLwGQ3zw
g8d0JTkFLpNx+paEkmyaxymza0y9EakBuMOnCyuxNfQzXf/FuP/vz4XwLClhEWErs6kn/MOMjFHQ
gZgzD0fupgwUZ/gsudwXnH3XRqKpxFb6qe3MeU9DMDdNx9u4vVWeSLFdVYJvUdxzecO9J3dyf+ra
LW5GHQEu5A1eB3ZAbqaU1xJ3HdOedTlN0Ssdio5lvWLO9Z5SE1QdhUCsV+LuJaVrHf8qmpAdNUsS
uVygqs2cjgTUFH29pdmpjWVw8AglCNmEp3rlQm1cDnYZbufSCQi/gEtiB+uudVUXm6mM03XbQbpN
4+FQj5bC60DCpdUMe8KOtubCqbOLJ0ncxH2SfNV41kRy8Vq3/S7a+GeoUAHoQ9zapWAg1fDGQxlU
nKCMcZmzVRx9LzwrAgKEkPLp4mXp01+eij9cU6xanmSzdGkKMWmy/5ODD7hLW582SkkrHneYLrwg
2Z3r53IIPZJFIdVopspfRAbfE97eFrt2w82+JoAw3yMsbf0XM+mfXtL7t+RyHLg/CB7kzj/fNbpu
p8Fqh/Zo9TCnoHHqTUDlFc6zeLoC7b93/RgZbluoPjS9XgNwkdJw61PUBtne8QE7uPjV60i1S6j7
3TJXVr/QdqE2EhwK6iLJ72nqwMmBK51EF9y8Ai9oGZf+Uridu++q4KeVuO+ZJcy1mJCEJkYCp9Hw
IujjqLi1S6P20HoNaTDmRMqDT9dyypbM82G+1sfaxhOmADHuXK59q8zSgFx5nddaINCXbVCf6Q8g
HxXXX2OAk2s/LorXqA4vjIDaoa7OXLZhj5uRuRrcwPhLXOW+n//rWki3Aicuz5a29PjVv+73Dk0H
PrJ4exxT39yR7T/ezWDC8bEXcC9Y4Ta9TKKXJykQ0/7nt9wncvVf/3KYvpZPdgLXue/8GedpzR7x
XJTV0WAxxJBmftQaQuAwIAPTg7io6x7VdFJb0TbbuhinnV80Mf1+Wm1Ipk7LdqKwknhUXenwLeAq
5WHwyOIOdGLiQc5PeVSJLJIyy/V06tNHRiuvSilv1UrKvCqcn8vM7vJl6+pTmlFiRjjDXspabAbB
CMdjDV06XXVN3BCGiBunb4bIMcDXBioG9oSgrJxjlpTnwMqYzmBrWhSQJZf+qGC3xi0UARRAaeqG
f9a8cwF9/D+8iDgd7ydtgOX49v/Yzfqk91Ci+/wYDS7TWZcyOKYXS4r7ELepb9kXc0qtZk2EsJTW
vGM4yyDRGJNN5rbtCnx+fjVpbrPYaal5N5r3ajy3/jgd2J3e1SwpvdLzKZxD69xPDSkmCUlTgIM9
MhLAff7KfZEznbm149F6HNrsgF0jfs7ytykx3AcDAgZo7H7coWj5zPyMeWv0HiPQ2U8xNNnG0u0d
rKF3JtAUqPjNM6sCbdg8dz2Zsz5UHsej6muTOtM1d/wLU1r3b2cCIjF/PgmO7eDlsSTmwjsM/n7E
/G3PFazVhh4E/fNyhFBpbUH+ixcxBzTq6ujieBjsOLMNy5pS4F7WBJxDmi2C5CO7j8AFRoNjFQ3V
ffQZPFtD+zSmaInsU862DKtnqILiLLMGVGw0rEqXVqLB9/MLMbmbo8mvDSSPqZcOrLWyKmM1VtK/
dpSULbCs1ofPTyGo8KNxTahFMG471bpf3ehWQVv/yFqcmpZRfTGGWL23Y7R2rbb9RvLvP7tDYZRQ
J+qI58DTP8lhOzSh82FmYrLoPeVvcMMnN8N8qNK2PfSOCBgtKp7KkvyAdr/7bRtu60jiR4bZi7nK
2rstLJtito8AQz5ACxZnPJfD0fWuXcEwoOxG9UXk6uhQYbnrLBfrvhjCYy5sGAN5/kPk0VuM0+Nm
t7U4iaKH93Qj/Zi8i/YSAM89NBw9YW3YJIOZR3rrZGAVJLr94tWl9zB0d54AG8SSUVT96pfKgwz8
pSmb6NTdP3DzMhZx3LBfd/m5wrW7UjIGZyfZfu06ZkTsJKDU5iZeKLMwyXVK3IcVFXaRqn5mJHB+
SQNMSw/PwO7sfeMUr1UqzRvtlETGp3sTWagxc9hWxZh6gnPhdsVBh+bGGcr+IrLmWbUl6pCru+uc
2z8IeQYvoqc5VETOa93zCtNAA8BqDPxHeD7Ogaz3Le118Cj9t7Ls5AM5esrPHf+IEeI1gi1wqACd
7P0IpkWu9Hium23OinRifxzPn79D0QkRZDPINp1hU/Xqj2LnhEOyl9EdEEDA3OngMBFwP2vymxSh
R92bdsYR+Lgh1gUNW6OLzWpWPjtqXF2C1uXvj2MYSgp9Y8zYG0Ndiu3oeb/M3DNO34BbHbSWLUiQ
hl7UkM7gAdfMKjNsaCv0M0LyVDvdQ89CsdpHLuEqAfH20Mluy6Ax3WdgKjn9mzx0eOJmumvPnR3u
VFP4a1KyNRUmGC5CiLHn1HmJrJQLUyeZ3UfdQovtIFV9IheqljqxAhq4fH9Z+/eIaOaKI9nbQ5la
BVgrbH8N/zokp9QiNG4ne4R+cZ1txLeeOO01M9LvBZdcGI00hPX9SAIdGsCDT8U2oBnrEPjhR4mO
cO1LsTRFMmzrrjPX1iDIzypfU2uuqoubwkCPUdNUHQ70cIarkkroB88anL1O5x3uxsXgTtbZ5VJ5
Bjr8DZ2Ua5FTgq9vW3uVC/DOYppuU8OpIcSRcQt0VG9qb7Y2mVl8oIC1YFCw2JO6nr4ORfNFYkR8
MnGdrZJsBBGu7q2XcXx3OpQvDa2GO7SO9FQIYPX5uM5v1PWEa6xJEns50uBcN+XSd1VwmbPa3vnZ
3O7C2X1LYP/TBg9xFzzadGpwwgPjBWvc5cestr54hR0dxGDmN1s2KZ3n3WPLIrWjOSh+zC5lixFS
Q806+m5L84vb9qfBZsRoFrm+2aO1LvU0Hw1eR/riO5wVyQihMzGNVQ77Z91r1961Aez7bsTbFyOu
ZZie4Vrl0TYpYzpPPVxmBqOqVdUE9opWB70cK4C1rlNlb3QEDFmC5Uym+8mXwabAirjIw7HZxCHy
2NTmwTpqeAH8MR2JR00lqpaRcy67l0FmBuT9BNMenOsbfK0F63wQeNxAZFMCi2e4SocijZQiivdg
MG/M5cGpVRS8TgGbf2XDOikM44Wr8Jc5ros9I3SfxF/+4AraMYxOl5QIQAR3JDeLQE40xlfNOwgG
MPmBBh4yJs3aiamPQk6mCJIfnw41+n0lKMV24/qoRJ0tHV3pbT77IeamulzTQdRtY3ui7xbNfafD
KFpFrf4+hom5x6S8HCwx7ul/DY9Ma/yliz9h198VQGTS6lAh4cAW21VemDxNjXcdGU+scUs1jzhC
nQ0+w3XXFsE6KXQCRKmiQxNyxJjhJOepq89gWdZKLQhnR5374d4N0HYg9zbFjLvYKuOXzlJkD7BB
maoebnlBA6fMIQ4alRLrgA3yjKqaLuZG4CjqYrqgI29pa23cUtTHZUGd+7tFGWvMya1iZZ3IVedt
c2zDEhUKg/EittLxke14HTIAOXd4M+kY98K9TF9geIYUltYzReRtu/VaiTg5TNm2a8CENVK/s1Ps
ekT8M54nYebTs2MnL3ketA9ouIVtqoufU5NSjBmyNUm1zw8gdJoZPZN5+kLJgswmtKwyD3mYPYqv
Ks6KFGi/VYIKUxtQ8clzuIdYwfh17O898t2QnnEafAfS4n+HV7yYJwzZRKUOxEnvdgKoYQim6zKT
l2BKX9uwaN6CNLuGudduDQx/JP7JDNVdv59MjWqVAuaku4FqxqAND7kDW8BnaVxlXhHs7JC3edji
A4ZvXe0aK9ensIjuUrTrrQJnhGSeDTs3jYApl3W9S5hFLsuc7cTjhvjYdOlzaCfwyJP+S1Ig/oaW
ZrQlrJ/Uo9LEmbT5Ns0i+zpZkAuSnAUq7sNbnswPnU9GCIxq8uACmJFREn8L+wg4GEfAa+dk+a62
ymwv2H8efbgwcA+HxRxU3l7lEji2qY1FWEo84d79xa5YBxwbkVNlSEyja0og7OmTi2SOl3XKVjR/
u6s+9GusFtLfkd5rie4su06GG40ddq1Aj8ddMTyld9yOdt4Q6csLyWlUsRwKUz7YFtMtw7j5vfuG
3W8H6IqaVMdGSIrzAjxcGxwbirIBs7ng5PX4UMDARdrYoXanXzrDCngYIb5nSfTGAXd4FFML78Sl
rzelmIGMngXpZoCZjxXFSUZx5ptKt6GEGm0I+aRU8Kw8gAaRjh5tGHnKYXg1OIjxDHvipY+vew+T
gmvKHTZcomHtJYrwcRh8e92vJNbfJ2ap/VK5gM26sKSIiJTYxvNqYGel5S1s/qIjZbIersi3xsgj
LheXgsVtL339rcGpd1SVblYTE7Ol0K25wkYbPffIpBxwlg5cCBgy1UtIlJoGWM+ntEfyCDm+JvyY
9PWV3NHRGEh9RMVoPQyWvllOl+xRLMkw5vxHAzZmrjzAjosiWWGNYMPFwwNPedij99F2h8NxT0s1
UlgCLVqYwcmleSagzenUAB9f+jx7TxjfYeYUJ4Bt/fVn1ffVawU40ZmrlyLCH2/KTWqW3fvnMUB4
B1Y9ucsa771xWvfZ67JlUbvBWbnuMZjRbwM1ygtlF3SzCC4ohr3hZHfiX9S/6fvxb/Jpmk3ViAkJ
c1+EymbwwhTY/AinAD3L6xADEYlvKs9fYgcgKYlKwFxRsp9jcrmJ5ekVY36G/x1rhVm387s3fCmy
/uYNzUVNIrh65vg8jX54S5hK4cexm0VbtSG59XMdKKD12Qgtx4Ld18zyrPFpb4uiqbDlOPh5IkIA
te2yreA2vbV6bna6LNoF25cDPQduSCDz5tCa8QeD83FXq+QxbId0700TBpvc/JiNGriRMbuHKc0W
pU83/V2BflRx+NG73OIM3+xeDDh+MRWmy9DXPb53eJWYHcIFDs3k7DF+99r0NhmFsZrTadobKIBr
8oKdVT7l+XAxzMqlJDAcf3C3dTCSKoIp2kQZHV8wavA2ERbgVdfBR0ryhN6cwCxY/WJY4X4+/uPD
JGHdlWxtf/m9qOu8afn55wIvJkj2336J3/7L//qXn3/l5x///Hs/Pw1SFO3FPz//51f/7Wv85f/+
41/257f5+SUV7unVOPLDTxidT87aHIEDL2L5YyKQ9Ktu/Ksnb3BGuidfUwCruvSB9YwyPmAurPSr
hCzBvjaJ1+cZTjdscsfYpEQWiriCF5i+VsF65MU+lDrolxp79oqIbb7lORQPAyVsC1K+9SOZR21y
EjKr+NUptH7BnrGE6fajM630rfO4kkjFNnE3gvlqEQdNe8YFwEEhJNcRzg7PTqqIuTYcB8qqpCdL
km1RPBFNRnbZcMybl7YQOGl/hMxI9tTtCCUlswOsqsHpIRrrhJWQdVVwhGcnoze+aQh2iN5fux55
SglSZ4isHZk44kiNCghCo6xxvMzfae4AE0muI6aeZlOj9u8aGR/ZuZY0feuFkwfDDmQjppH4Zewy
cmkWzZe9DE8kzGig8cNd0xkNtZFvprLHUyjIKJlj6G2MXtEXqZqHAUc+YlH12kT+mrnKieayJ0tT
J9NT6V1hR7PnItrD+X5oqgSJrYcMmWr8cnYcV9sGWOYi4+L7DOpsVxrW8NHFnA6sCS8U1pGXhq2x
MNt2T9y2WWEe0mBaScL6zc1zp3AVeg1wqgQSp0W2LVxkuZGeYicqVlVNYQhu8AfiVMGLjCkSN2mJ
lDqy9m0rAS0QTWcYVW5Ds/FWtaSH2ZNn1XftdXIvthXgdpKkumzMDlereaNZUa+nyqy29lzuEzsP
z7XWEPDmDjAiEaf5zsKuM27FZpfJDWSllK/Q6E1YlJdhrMIfjjF8mezuPTTc/kmXAKbb6oKzYHwY
PlpPNceeROqO49oTk31j26ZeuOmLbD35Y3sWKRHbgagR4A44hylrMNpn9KIWZoIPszXT98zHmd15
g76RmsnWKvWppnbGNTnB7rn2GQtFg41X5f6pqF1MU8xDyDTRflW0jIm8oGcO3U3n6LU1rOixYM6w
i4fixXLw4y7HKNonQW8fuQMbj01/HbTc4CWctxpd8wsM7fE6F1DgTXFOh0Cc3RSMd1aU1qHN87Ol
pbHqcEdsEk+LB6CnX5Wc8m2YlhT5GCJbw3ErttZU3yM5pn8Q5jR8TyDXbo3pVMbNfIzKbNhMU3kj
GT4wrpwksAW6iNySVKRnfe+9cjOb4RZDpmL+En/Bg+gfaniYiOWyWI112y0SMyEE4uSgDkgCCDvI
HuxmSvZM6Vdd3ndXmus3WEk4QaRjetZhvs7KGuxbGMiDEXrmIaL4ITSDHwn9hBtchTTYYCY/jC23
LJOa8TCdmCcFeQQSDqa2K1MUKzPuFwRPvRfvTtTjwo5mOQ71UgScvwoHoaUezWata+iPsoi/cK+P
l5DbxrdJT1ezJjBhqPYc2zSRFHfOQDNyOuoD/RFjMlxZvVFiJCvnx7YOXjqt40Oton5L+JnmeE7r
z6NFg7pnjdcx55hJg9XImIZSmqnKpufRlb86jssBlI0blurnig365FXE9HlvW9vWA00p3NA5AUf+
6Dv54eQj3aOVZZw84YTb0uhJzGT3MMkMRmRO53mV1tgmkVtYc5yNWk8zBOM5bglbYH05duAAFmHo
mzDiyuIozZ0clhUDQB0Y3k4orpY0IST7MbcOqPL6FplQBLuK/t7GKBdl/4Py5eiZGK/50DkDVYnR
FTddferSitJznMUCnXg1EvXeJpSan8xpN0xe82CKLHlsYzVz0aRi8F6quDZd/Nm+zPRzHQvQs+AY
x6To9yEo2gVlqt7X1HYeWkZQpBeit+7OB41zpgyqSrjXOsQCHcryyEU4QFgL79RbdrarsnTbG+Cr
NZwjMMOWuRKhITeBTvZor+mVsf1jgrJAM4gbPvJiZhBXpmI36/R5nlT/0NPx9Jy6vOu94YmcWnct
jCw95JVRbAY4+svYBLc3S7987GNM5Xow8F8WIPn6sn0biONElch22czN1rP87BHmwDHHNEmuyH3I
zchhxVfNykxEvZ5SBwNpp7+AtATOqs1mN9DmwdqKNc91UQLwdtiYyt3zkMnyGdgJ/XOhSPHbjkSm
01Ty30b4WdFAcf2tCVsCmpSsR9ALN7QTy42rOoYSXvVrbHW7yF0PS5Uw3xNfJeBSMgEDzDDXNWt4
QpJLil3aJsWtMwl8mh1rq6bVYitU2L9AOinrRzJMMLydrFh5I2Efwyg+pJenO4Jb3aoR9RPFmvOy
Iip4jxYHC64+F9aM8ugBlD3MMdVqmFcn8hhwQPU7oXyU3HlstumYRyhpWrx0ds8gmukByLLWWWam
by55ixmrlmTBkhhbtLf64ovJqftahZNeRWIzz7pZ10ni7CjUBLWfcKAw3eikOJgtTbuAEppl/t4n
tGNiEjzP5PgWUPIwf0Iv3CpzvKPo9Ma3/IvVSntnNu5Xw6lHQtw4Cli5mMFRfRdWhV4lTQHi3H+p
w7pfIxbmF7rZFrKZDeK1tVgmXvorrGm05pS+jMEXHUy4EEvCYsayH4YXI76jLTo7uCIQBZEDh9ui
LyJzzGA7FGbHgxG/8Ml8UYX/ta7ifh3zgJ/6XVW7zS4E4rPKnc5Z1m43rGJvJO4IcRsQeWbucyN+
anutNyB0r0U2JofY10uqhpOdKEL8eB2N2tpIsKGriPywPLiFYZ+kyoutIyq5lrl5FXUdPFdhfuXE
x4GGvrqvRlZ8+VXGjDOMnnbxupXmQo8DxD/pYPWt1VVV1VZx6r/UA2E/K2Ek9vmhDypje/+ZDtRk
AJwuqn1dOdg5SieBdx2+svk0i1lE9kcE6Hv2h36Lvg4MMijStRn74UXG/XS39HJxTxQTHDCbbyOb
UEg+iwyJeRbD6OyxdjPCBXH3RRncOKcJ3yOzvb0ghrjPm3tbJCaI5yIvfsTqowl787ua03tqL/4G
/KJZzgqezwTOnhRZrZ5JJa5D2zevpGbnVWx1NnU/7deJ/qX3ECOWrzK0kCJ5m3LExSxd1cMITomG
maSU0z5rBVbfJl9VFskJvCUMNmvfeDIy/QvXRc1pJclQag0WRrqLj9om3NuOMmIN9etTz6S3Nswj
i+5CtNSXDr0tl4Vbf2Wt4zb2VFgJGm85pI8J6D/JoPkUjiVcf/5dumIIN+lqOJulGFfKGuSKJx20
g7GkH6n7SOmbYvDG2CcyGERa0+jeOrgIllVNj0GJ6ZkvvyzuJRF2AlqH0+cy6LqR2yTbYZjfKr+7
JXqevpAMMMPW5+dgFt/qyjoSpRAwl/1h1RSBvGjCEYcRWfDzs//8Lb60YVdYaPom3JRd5b9bJhW+
KZZwDXqotIK9NSQvhQfmtR1rsu+pSUVln93fUrETLLM0HTGh+vxSxw0Bx5J6pWwOjs7gBUd1//D5
qTf5ekeYA2Qq/6cFxX+Ls/tKGApY3CcD0WiKcKGjLNz3vj8ua43ZGICuBrXSEiDhbHnEPgYyV5kn
orX2sjYTZ23EhcL/DI4FbcZYpI5CHIqH+KJUyMSL2oEsduPLgKGXprN2tFdSKMWtdYiYKcJCG6lC
v8LKo+Pnjvp2KlDfzdR610QQNRwLvtF09s5JVojHWJsDWlhcrFLE2JfENf1dCoxzyeyZ57+fxkPR
1ctElR3mr8y7QsRceA3Hv8KngLItvGpp1R5+htTl8KxFs4czeLb7iumRKswL+m+zMJtZb9qaUQyG
pfRLZeU34j3+3m5C+yZJVjr3QT3S7g/HL6CjigATffEuHaI6facPVdB7CyGid2ClHBcYPW6w5YL/
7prvc0qMkLF3cUiqRbqxikoSHTVXMe3o8Pk4mhsd1Hhu5gXukLvRvOzbnWGVDN+KdR9x8Z/C+ase
o0WQhnhsXBtn2xSVCxQ5Z5fnxjZ28wg/M8kyKSheEuklCPfRGBqXKiIYWyL9nxwTQZYpX7CWzjSs
3UldE/xxSzmU6Z7zldhUhkezqvbpnkrGRzDSrxwgsrXX5HudCLlGNagBiUJwoHM625b1EF1Ci6vn
qAk7RJVhbmExG2Twqn4ZG6OzlgkFKSM5uTWWPZrfaBeE5W+UW5beVyOrqC9yMC0wj5CEyxbdEHKZ
SsNvRmEfLWEcDEKpj6T/3oAzAHyFnvDKU+BEVbEyLas4Btr65Tk8DV28wa9hUhIFfbnilG3FQXny
YajtekndKqNuyhUZ3L2kefUtnNLpoY5KMlf0XDL6ItQyhe7ZM78hLgjwXUH8QMnHvPOVmx8MUCWL
bipBVTiG/xxG4hGQ7Gtjz/Fx9r1k7Tp5tx266iXy2fTau+c87eGG+PgqV1m4SKMhOTcOjIoyOTYp
pxyUSTxYclx1SVQCywicVVjHAErKmAv++PJ5SXAZRWwd1d0w4BjM4LHqc3P7FqddhS1xcMlGZMMe
9xGSmhGcrDzoKUUZNi1l3ssw6eYHYGwrA/D9EgyZ+eRxri/M2D0l9ujt6nGpg+QXupr/LNsEd2LF
KMuRNG9FVWpuWmP+aMemvTZoE1J4DtVs9Xn0htfGscQJD055yqFZL7rYfscfJ24TpASsB04MaDr0
3HCh8snCxOC7D21dHUxgHkfX8qI1DR71sqqb7GQPFetJiN009dvx2GBIDUTqnju8j5gEsnXXzPOa
p+tj7q38ke7B4pEONbk2QDsunbwczp8f7Go+plMrDsVdMAQPcWvKxMAcNzDVMPJ1lILeQrglWVwq
JGNBaQuBomlTTxDRs6C01kUMuss3qL0CX82v8tp7C3r+faK3idqnMn1NIo5l9983dB+f2l4mVDY7
3hvrbLFW3D9tFOQtVbTpm8XCvqAXdD6n90/r2AYkLftnrxLxjYPCMRnZxnnT20cvc54nr3orbQRu
HeKwieHIGWOp3os23TWRcn/iN3k0EuG/9xzZqDwaSVTLeN7fXdxbW0IxxumgNkGLqYYZ03eNdAZQ
uHIPWdWIUxEqhLIMNlE+q6PkFrYu/Mq6pPeH1NB6euTGSP2jo4YHO4vgiYTsnj78g22aFGsrpzUD
YH9IrpCQYDdlzlp3fvdoJfiwo7riaTSH177jrjd6bfA9LoDueIlgIi3LjZINMCVkP2/21BPVUDbz
8iE7JPWg/jd557HcuLJm61e50XPsSAAJdyN6QgPQiaRsSZogVFUqeO/x9P2BtfepOrvPvSd63BOK
ogEdkMj8/7W+9Qh0st0NMyisuRqmqwN8ByNNdk6K5Fs94cyOpFrRvoamlg2R84ziqztJkCarLCbC
pygIvUcRecpF73xT+vi5tGg9xEZI0E5hPkeGU91neTPe0zd7Cp2iuevJsMB3lAxXM626Fcddvxvb
hixirXknQJgpZn+y2yUOCXE04Vbx+GApLEjkML4ylvsr4jvMa9ojs+Rs9N0P8/h4u+gT5WCEE8W+
xH4XZUn1P6n8c9UH4w79bLIaWFXeG6VLq1a/Bk73ljN13ddpNVxmIEhIi1JOwlD4p3IYH5QieIeO
WbpRbsWbqW7ER1UlXtVXFbscIG2FilUX0oBsaljUZlrGd6EEHV7R7brWffuJvG439xNcuuXCjvLo
p5jqf7vrAwGx9ps0b/PRfvyfzxwy6HT+yD7/8z/WH1n5+S38/N3q8fM5f1o9bOcPFO22hpljSU+X
i2njT9axo/0BPgFZL8Ip808/x19WD+0PVbWQxJMrvyh8FwdGUwCp/s//UK0/bBXRGhpsEKZoAP9H
Vo9F4va7jhDFKitNSSiUpWsLR/ifpVt1MeTgD+qKfl6PsKTft8QjNbK56Fb2bzSp//2lUIE4NtUp
1eSt/11t11G4iBGrFjvTGt/wbH+0fvakW+MzRhfz30j7/g7EVU2pI1HXaSNzHhGG/JtqWhmDyVqy
unY2E/xsAOiIODoEWzR30TUagWH6e9hIBH6Vb1qevibvhpKjdn4kg2PaVUOCkkVeCIh47rs/6eDf
xv/7r/nSfxfR396bjm5UM0yVldffvvMkyipO6GqyMx2LFb65HUgJYf27FXFxGZJw/9sO+a8sM+K/
ffPsJarFHiiwDbFfsUf/rs+bgqYPkxBwZ0ARalWb867MEbiHtvXqUPaCcGGfBrWHaVpBIzGZ8FdN
l8KzTkkuF+q3cWopjmhLoEv5UUUjVIKmz7ZNjuna6h3KjCY1MjNei1kkrImpWI+y2USRWzOh3RfM
UGn86se8JAlA0aXYR0uUfWzFeAQAs5vWoK46Srx+aDyQksQ7QgQBxBGIRhsdiJ57ID8AezbyQndq
HXqdLerTlF7LQLMEOyXe2To5ViJTt2qO6IFJ3wbNg7nps+iAHRenUJvtpKEaHqnO5CZRmzCx2Kaz
ypo7lj5iTofGSfkjV2CMySGodmkyf3dYQXSBdlJJkl1VrcjXYV0DQCWI4CGt/NemNeqTScs7xzos
rGLYdoofrZOQs3xGI8kMrGzN1GO6jjVReqycHKgkzw2M5FXLaskjx67Y9M2ko5JE9aM8D4lAVaLn
Nib2WLAGBpGMaf5TZW/fwK8YaBrX6aZvy+dgVuwN007gLBR813kAhuD/v+vcLGX/PD6gMjZAnZmL
m8Kx7L+JnHMWMeY0VGRsqNaImEGUB5VsjZ8XZWylRPDc/p/hJ61+3e/r/jrPw3FRt5YH6ZCO3Fkl
j/71kNuNtyf/uZ1fmwAXQpZkk9J86YPiAL4wP+hRSal5mKho5rHCKpg7Cqv9oiNpx3mjY7BaLuJC
98kjjxG3LRjLGwUyX7qYt2tpZBLxtNBwHMf80i3Ryu2Sgny7hoc3P9BsLfep/y6CgEKxsbzo7aWm
vCes0Na+p/iKOIhoFK/qHhsvtnJKbbcN5FofzTTE2Ortwjbibz5K4W0YVFDgqKARc8pZfnnFeWmv
3h51u3a7rVJt+qf+HPh7CqfNP7bz67G32+KZisXPl7ndEzcxQCmRPDYJ3zXC9/Lgy+W7buuSyKlp
eFB6xUG4LHUQFzR5xRIfjemJiOnb/+BW+Qi3q+rypenLxe3av7ptaLW/nvhzG7fNtfTFkU4vW/71
pF9b++2Rv+6+Xfu5uV+v9tv/v73S39/i7am/Xu23zf/2uW73q+E50eiVzOl4JvAFcFTcfoRYqCEq
lMMFU4d/Z9U2cFlDNB+0MB9QtrZPVROEhwCx9fb2BFM+yk4P3p3ZMvB/V92OtsTCxJXe7f4uj8oN
/MzoJI1KvQfuE68qqvsfPm9ileqiuVomUDqJm/rnK80mVOLeap/bqqn3mQkQ9ral9DEsrPRDQR3n
5rOM9v4QW89tNxChzDsfS1Lw1Ky2AA6mEvymhiRwuUPaFqhuuy/vW5JeTuUyU7zdobKqJ9y4f2ns
CCe3pDbGTKB/F9C+lydmOrpVwoVQViJbfnIo39xuD2U5gCRoxB1KduvCrEL8/EjznP0oQtwhraT5
rekYN25PEJOzDc1g/KIocbxLqiDxDCur30wDhe/tvWPJ3lI5BwiCNeHRsrrn2+0x7cY1/JHuLNoi
uGgLMeH2a5jp+DYqIn1U5oDOXBIrSFxmzjx9m4M6hW2Bk8++1Frb3GWsxlcZcrCjby5ZrnPEimZi
Cr8uZY+tnaCY4OpM2iWtYrLOCyXfIy/uz1pi+l5TA+5Ep8ksP5rCx06UmmfYUXoaOiP5eRGkY7nH
AQB9fEa9mVbjcLhdY+EaLvsXNwoRJnKb/+Ou0CdAIqgXytuMaw/ZNOGuIixBqqHHWUax2EjOapuU
64R1FhWkPNgY6HVfPgjHGbsQjx8YhLiP2UVVQsNrD/U7gxetvnPle0T3xtcehEdcOliO8toz+lNJ
MZaMtSPWO3vLiNRtarDDTqZ7pDVCg+c7cWUjslVnN8oBnTS8ZIrRGq6PptS+VgMDbqoAZmnLfYXR
7VyQ3TxWenywO/Lf4+ajUDGwdqygjlE/A/cKs+msxLTK4yLB+kp9m2V2QeG2pIawUyIz2dHfOolw
qo76M8KcY+9khauKFELgQDnZbgGgBfGGlM1gXRvtsx5mtafkTUgnmiOpnM2XdG5QTerU2xNV41jp
cPA1cX2ZP4bFIDGalluZREFSRbPsYSSAriM7Bgy8N87EK6Yg+4xavNuxdTVmyWE77kuHkE1snE8R
ETNrv5ldx0Dza40aThkNvT9M8MOYqu6gXu0FXZWr9bibkvCxsGN7TxJYueot+wutvPCkQz5c0Zum
MdDLc4I2AqaiP+771jjmhX+nVx1oB9PyGZENZJkK4ZEDSOl7CQV4NYXpxueI/kqeW0A88nS2smq8
WkpMhwhxVW9X6MGFiiduSRpU2ztSyj9yR+cYrqznOgK9JrvEtY0qg8yhxVhTiURMu8DrrGzC7Gi5
URS+xDDLV1aoLUR33iB2lRg2SmUZ5wQF6ZnoqpWaPypMa6443jynl5xNl9MBpz5kAVhz4PJvFNPB
zaohB6HPvh8wfAbUY7y5zIjAkoGxBGK2K9TRzXYe/e8FOGT8Hfuurset1Sb3ii8wRNgmjcschKtY
9zbrZXQFT7IBoxE13hjRTbX0RiAba0x0HTFwDMWf7gzktBWoYZAafb6jejZdjLjqNyX5fi+UuL/E
CF+cwW4+bfk9ouxDOgKL41iR5aYYqoq866G/CzLwvYlqJ+9CBfGWKp24+Njboa8AdRsVVI4Kbf13
rR0PLR3tVaVN+iHTWthHna+jmZ+OWpqZTyqi7w2V/resKOAvxfV3iEDpWdjVNxNM190QZMVqyRbc
s8rrtnpW9W9TZTzxU3dkyVFkKERYPCpqq6wRwPUe9n9tR5jeuLYyrdyHrHTWgQy0Z77gDz/NicXz
QwrnUSK+lBqZb4Fy6LNsPNZW/1oNveLNKVWWUdEUz6bMHnVI+7W2SN0mHNQL1QIi2ZP6leo2tJQ0
rjYyKF6DJH/QHDzxRE9wEu+wuwC/CFNgzz5UKL372newJh0dSFCjDl5DYc2rSsXDnPmK7DteGS2R
f00+4hSct6BcosM4xY0rOnhoMZXYLCq3djQ1S0r596kCvUcS2EE1+UBVHQYL6B3EK22VkI4A9edn
MExfhxQHdme/lxoNGvg7nTipjTOfFW2U6yQXK3Wodi0JJ6466xlyyd4lcpJdWHGOujN+w9KlrgSD
OWpn7azCDkAiiiRvAjpNHRlvuUZqIwqBtYLSh89QfAmMCD6jbbXcVO76jDUGIW3tBj4ckLGQ+RnW
uGBXluQXf/JNiVWUooDVmVhuZ0kdU2FnM1Wa7+HEKBJAUnfMh9ZoUqg790qRIR3OYqSmvXImHaD2
NAKqQ3jGqwqv27aF25Ebklm1Uj8iu/1hA9z0uwHUMkD9jTZFP2BKnHU55545dDtFkZTOtcwV6NC7
IP8UKHRxZsQwo8gPkWOP3LPtq3VmtOFabVNqSZhQZ130+G+YA806jSuf9JW89NEVRtqdHcdPUd3I
Y2aFL4aO04E0UJpgCcbOts6gKRkX4DOR52DPX4WmVW1FTRtYYAbEGuGFSl4/lyqFvi7cgBVfZxrS
7CrvHrEa6STY2qOnywHecKPi7VP65Jh1TwNEjAN6EAApBpCmwjTRKJjpl2GaFfyi5DNQurwzR9PZ
wP9JmHF08qraxHQyjZCbTEVJzGjSbSIJ9ouG57iRjdVhJkaRHytj6KUMF35H7GBouHmHBMU0x6/W
QDcVgHC4yUktIZZTX35ieY05n3u5oU2bQRNb0gsO04iGmVgNgcMBqGMcI2ZogV4NR0S61qpuW8jR
Sfe9kmDgp244j6O27WZ1uNJSWs8Tma9xAzapt4p83y9gJWVIXzLRFN5QoHArJ7kLfVJBCLqM7mz/
Ze6vOVqoF6BjX23dF2u2RWVQH++TlJZqlcQ/9DSQ7txXcL/Ayq0U+robkbEA7YaaQL7lIrMvcjYo
SyLdRjrv/EhhdLhpWSc0ZWvlKC58nahvlwvfhz9RcF6KItbXo6Vh0DUlcL4w0RUS3yzjLvAzmKHW
iJWYKjQTmHT8nHtMzL2fS6K/HTqRzfwxGYPEWU7ScRQNG3BeRNmoY7khc5g4U1198xt4X1DytplK
sypuiueqUUa3FtNBho039T3QZF+2dPii+BgtFy2hDHQHlquGDyWQK9MamlO/vt12u6hvj6mGNvIK
dcjcaFlqYXzND7dryfLv7dqvO2Aa/OuHGFreuq0W4szooifedQxNDkvgGH9i/2Ba6YTfqLd/pdj6
QpQoJ54Owu9IHk0UCAQBdnnxOxnQNA5ewQ8AmMUsrw3QSLP001AS7JA4ZsGRYWznw7t4688ztfG4
GrOVCM4IuM6iGM/f6yIRoJR8SNCpttPVINknI+NPNwXpymowVlMr3+LlDxYt/WbSiKFnPAk7PzzN
erRzomLnN6G8w2rnpuD3TqmaIRzLoq/YOFqwKOonzJTxQ/GtccV5Kr8Ks92RBy13shPdoYjijqW3
HahrlB1//v/rnsAJaY4E4mNZMntWawEaBAmxOFkBTitbgODkcFrGYmYDM951ALhcqH+QIEBRq51B
wBLGkVn57Hp6zyJleIwVr65IGLQGP9og2T9vWhLnIO/FJkOuH0A1JAwBvbYE2tr+GATAz2Wsxvv8
JPmCkfYdWFzV28xudpFeKG7sB591Fz9MWfJMoYjqOcEAbdwjGov9c7n0frWIAiWBJ4QshV2B2tyG
0I3wBgGJYXsNrtvtZCfqA3kfVwgyLyIr8if4xtW+zPER+Pxwl6IhPjRQUGCAG/5GdhrdRr1MH6IB
JyQx9o6fl0+SmoDOivR+hhW1z6T4MNLOPPhwENQdmpIiXyWA8A56p3eQEDK3tfR7JFe4S+fAJJ5c
N8Co/XXNFJsCucchKuPXW/3nf3tR37SXOtb/G+W0DqOP8qP5vab/8yl/1vQd8QecnIVUQ1fHWfz3
v2r68g9V0yzNpNoKvImn/QPfROGeB0uD26WKX2AJ1/mrpi//MKhVQ/el1GZZKuXq/wG+Sf87mYAk
GgfBuCUw2uucLf9W76272s7siX5gGWP08RUmRXYI1ecaNhmCvKJmEmNSRRjND3toP+06sNESkOxp
IY16jHPFLYdoRvzn5x4Niw7h16PepbEbVJa2lTBe+hFUEDlJKyFBMSDlIO2PPqEVGYCZs9leZyiD
vUbLmufKeMc2DmLR1hPMNLCYuqG1wHuDVaZ/fWDeEf0blpBm3GBL/9TXsG1V1Wg22tjVCTz9G8FK
TedxQnPee8R0PaUjJxPDeR5M6s0ktiy96PauKx7tqHQZ0ne1RZdyho3JMoo65rnXQL6y9qvUyG0p
0AZteQfHYKfb6Qrt02Otl1u07EOjMe1WTy1t4XDsyK+mI9h070WoP19CtfkgZuqCvGYfau1dPNh3
mRpswHlqoFFMCuZvA2DNIjHPKfJdvwrcOLdfW6mu4TN6cxZ4be97IYTI1j/llXqnVhcDunut6Iek
HdzSUtwIXqvWD4fQetaTbD2xypnV/mnWADXVkJPRsKwm2FIWe8Jszptaty5ko3uJrm8XMfeQfDrx
W2y/ZdMzsb54WzoCtv09noFgBKq+Hh8tKvXfJpquJnOLs99MsFQXWyofli54tGACfwz2sArLgsAt
egwsu5v7WrmM8kVxPJWED+erUB45ZzOXP+r9AVfbpgl3hblOjE0qd0AR4nJjGSxYipU/9itKa65u
t5tmHRXTLkaH3oXzMR819mTlS18l+yULUiRiX0peoTmGGukJs7g3EcqXUbolhP3BN4un3tDvVNTe
JTNqR+6DBJA4sdRDjCy67+wdRBnK9s19k84HbSaKJZL7IrKeJGfxnuUQith1iUaSGF+37I8NtALD
eg8U5RpquWtlryWC81SdyXbs8BDKTYkqqrHofnep/SjAAlOb4NDf1Ym+ZmTAnKFo5w4yZ5REVHob
aNgTPo1Xp8Byu08JuA/U95HDaaavoWgLZXalEjtaBtemfkmw/4ecqFrMlxYLIjsaXpGwbO35giWO
k7V/ChH8BC/BrJ+CMMJHngw/0k4cGJm+RgHKYluulMDZpuigtC2cQ2UlC4tXm5lW+ycn647TxO4S
HP2XJsCYiOqBebl8NsrL2K+N2NWeUbbo8oNsi01ELpkyfUcRw95huchqVklsQL8FmKG+UhNdz91j
r6N/SW2S+7aofTP51NZvSy69g6f2vTGvffvEZM9+GQLWqAQNZfeRErq4UTlJsjHyMliOr7GKahrC
02c51xvdzzb0YDxSq6tUgpjfz77b4V/ly0zR7Plv5lsRHKR+TdU3I96hlS/ee/KLmGs3MNgJKlCd
tdHUO1nB+pDGtLwXPwOsboUIlqK9nuaMFSRFEI5eJg4bR/VuIDNnjSbqBn56c1UiDR/Mi0j8Mxaa
tf2pkUI2JohLDfJtgHPoRuNiRN3G6AIDJmLA8Q785SNSPclzJhmUaJ0dKROso1sqUdRhZx4VbUlw
RskjN0wL9nnPYZCGXtJLr0VxPNAg0tn9E7/YJvF9UTGGMtBJ1Vj6cNuxwZ2Ihrdwur2Sii0NOuKi
EOcxZaajtMI0n/bzvonLs52rV9M39xVU+7CGt9Zqh34BMLTyEQ2lN2VUgNRqM2AUT6nSLId2oOAf
i4O1SWDFPJxU6XaoT8dqu1AIlEsW3tfdNijX9E0K3M86QDuPCVLceCwW6+BEaBCFdY2jYj6FzvuA
+CidXrTkW6SqBxOjRF6XW8B5nqErm55cdaMN7kaIeqFPZE+tJpsp661tyUF3HFPI4HyuFwTdPXUJ
33/LjczDHa1t9GGicjq1nyR9Kk8dVEGXYSYdDPw3VfZYJ6F5D+GwW2lJywmMWrVDpoY7l8hIAerW
xEmSHJTKfdWr3caY668JEVPXSKXb54zDvoqL+BSz6lqX1Mj2qkMQAYla2Edq+VBS3l41vtiP0Wzt
ldwuqFaHYrcs4XvhRM+pJbtLZTl7HYCd2ovqNaPARyxGnHh14WBCrbEH6Ur/VupUbci/RCeAUBSa
wTqyFS+sqLH1Tv3atm26d9TI2dQ0q1+FSZ9yqgihFVkOYd/AaLM8rLR7LIdKjAF8+TeA0b/OoqY6
9i1eqN4aOcFMx1gLUe/ntXbKigg+aDy8kOOW3RdoETephnJ8JMLlVVbzemgG83m05/muGCS4pkQM
rwPUus2odVQEJ+s8suB7aBC2TmFLRaLrR4okf3XTbi01Hf6OO2bx3e12Aj4wuPxsu82NZnn2ZLiF
3YyewDwpe1ke4oAVH+F7JKj9Y0s1695K0/jGmuQdLrHY2oqvbnxbK6gXxQJbcvJRaOOfbbzbE28X
t9t+/fuzn7g87nbbhHwtCzjAW1kUrCYiUa0NACHUK3yFbGXs34fASIoDAaWswlBOFvPaqglOz8zc
3tzugipcHG4XIQmqYnu7Sq2QxxeNOeBWB2J86236Soo2PNLPppJ7VSfctAN9neIekxR463uTjWeo
5XtU3yNQANUIV606ulIDcdZC1/aJZKW22pfYsGuO/aA9DxpqIDwWcV6tO9DG8HQx2g97kWt7RXvr
KOPG6t3ALBFf9TmjP+l3S7fb6ybN88P3ZSnkt9Lt0xS3kXCNSroynJ6KSt8PpLYZuUrMfcnA6SCx
mw9QY7wqDz29Z8BgXSsmmhVNcgB2ueu0mr472sqKuUDjLcNVIa1tJQB1gBUzCaqKo+ROA7tA3Qlh
+WmiBN+z4i5ik0GwcZVWehTDPcTPm8AiWCCe7wRkCQW0dYp3GpSgJzl+U8SjddKt5tzwVJl4Wax6
6EC8smTttqbDDHvFfIe1ckRD5jpdhUULRXAMQXJW9kUF4QaZbRiZ15IUIHOUl8lcErfGtSImqqfd
oQcmkCn5nRQ6hrn6o8qual1/STvOU/78EljzVyN97qzWs2z7xPLc67Ggg7m5hArZ0xEsarPbB8UZ
wobXYgJafryutzcKAx/1xp0SK6eBTKe44XQDLZ+JvKtNTz2ghMxoNg7lLXrOLsCs7dRrWzXwtw6S
+LJU1n5Pp8WeDxz7l4C5ihMmr05MeE7e7tS88YAhhlTnHYczcnMJKZCkn4loDxbHLJwcL6QAHfnC
TTpknbXmogf3xIgfH/n7UOyjJduGAQ3LCgthOj06pkzUzENosKeuFMOhyFZuFytN65Bymp1mwXSI
+EJNeytw7cTG7GqDuZEdCXk2pVnQcF3fY6nB0jAdFKDtBiSnabI3EDqdojtoyB9Mv/fAf7kOqk6j
YGx+HVT7ihxu1fMLB6LwFI6FVB8JQYgfVd7gIDiE2saNCWeD4qHBnqeRcrSIQVCV1LXgH2KIBhaF
/ljDOsvHJg14m9svghmGCnXI6XLEvCbnerA0GSWIFtbTMlu1B1e18fDr47EwkZYnlFatEWDElYKP
mwPpbB3GB+bfRtNttJQUmlBb+xC7KfBtBqWnS5xvHML3oITyruo1CYt1FmxBPPLtJXszwbpNQDDz
F6cSnqJNJ4fkFb4AoLrRsa6QipNYaaLX1wjoKpjcM0Pdy3cEhligaCqDyK8YKNGOPaONBvfQHn2h
up2NvpVK0jyIwzyOrqndl1N9GEqsmlq/qbp3B47pWNLQw7bsYNSaRPjIiuJVFIQtFOFzBgd7KC8m
y0LqQBztxTMIkE1WTTshi7sAn7rTa541PBZVtOv0fGMS1Jgp1HJ6sQ2iaafJgik8AVktOlNKVBH0
8dqnQUCBaJ5XfQCieulOGosOfV+FwsOwdDBq/FzdgIYrOdh68FC05clovyizPMXDmVWmO2rzVs6W
S0YjcyeDiY9NYSkmQGli0mOijpA7TvbeFMPfyYcnBM7kSpSHvngxR8qx8fwQzOO31CR3qsOt7FRX
fqHeytzON6iu6PvS8Pf6NJIvrx3D2rqvES97Q6JewyTAUDPys9Y4hxKskuYmgwvUE3oiYEAVOXyn
BgluubOYO2kSZFOi7OYFghm5FeNv4CiuYjPClMBbIklJFOkwE6QMATJyYoRD+5QhMLbuLT/bqpXy
UTk+wEFQKIq/12TjminHf8HvyNhMDuYazXY3r1LCo7RUHvDe+tVHPZRvVS1RU013HclelPc4lxxS
DImcXrYjcZbmdKTdwIjYeBZuE1p3KyV91dlBFmNeY5GyF7u1NR2KQb/k0wX59ecwPOL9ubJaXckm
f5iAwEb2fjR1ekTXSibQkLFJycGdI+IGxFdRm7upGfeOVWwKkKKD0KnRG15VYHKym41i94xNDybG
RPTSh6wc9pqFrwfxu2GVq0k74VzchrtIk1jFspPm+v7s+vXAnNitZb8r/cALMnbgmS64LN/rBTmq
IVYb1qlZstxW3XEoNjVdvF4J16bAgp9bW71AMYQlDs09JpCSpWqV3jljeGoxrmlSP41OCACLuAq7
+NL34XMy6o+hRCPk6+VODmstPk9MPKQPTCVWdlUWPzEfvJeVfEjkfDFpvRfOAyrMiyHSFe5rwids
6FeOq7XvIiCaF9rVsKXLzDsmu82un52v/nAfswxFtlbHtKOPRerZorkTERRHEE4iKp4VK3to6Avn
1iKumo8MyPtI2AfZZrA3re9YPN8wUqPwiA9hHbppWpDFALWy6g5LrSGFXVs67c4yeTMUiZGDPeSo
TcbmsWTkULY5qXElhik8Buu+JzQnNXbNo1SaPc7pzawQMDi3e2NIHyzMKyaQkS6kx2iHT2bzpsZL
yMC0pwO5F2KiAtK6UYN31Gq3hAweDCj2VIIFSAQDouzkR5c2zF8mrT/bmsDyP28qzSYjdKZejVGw
32XjW0HOkToXO4ISdgaYM4QEbmiZ2yTF/Mpk09Jf0qca9H5JrgPO0xwjMM5OAo2C4nkmBWEc4iPa
hLsRj1tmI20fkl1PGQqECGKh/lzP41llkRNl4LOMHZPJTU9XQqRUSHJtR5nmHOXBQz+Rch72D6Uy
XsuWhF8R7qyH2V/LPLmjmE7bWBeuKP1t4EDRJcRLThF7nuOVIFQxrrI8V56wMN2FirorwYXZASoF
7AOD7z8pqv2iOfrV6q2HdjQvBJMAIYw3VIpXfbSAitv7LHPuMj3czXoLVwKLhxoA8oy9VFGvNE2P
QS1c35ivqdbuKms6B2r+PPnzfRLPJxqmqdJerVg+wdk6pcQNFqm+lwOroIoDjEIVZfzOMfeDFTx0
w3QX2cUJGup+rk92bx5AuXpqoe6EXz3Dcnqx/W8pbbWALg1RNBcV9eU4eJkYj2kO1MEajxV7wQA9
VPZYdvuE8/70BUzkLknblZ/lb8j2vgAnvicW5bkhnb2xmXstI2UkAAUivSjEGyPli8Oszqh8+GbJ
xhyI7/WbN3P2r0HQ7dUWpw8UtaI5JFVxL1qI4uGPNB+IXEnOc9ldm7zwop55RVjeqVq8LaudGHLY
Rt2OVsZjZ9X3VSEPCdZbUcoDmTcPtjDZSv3SWsVZ6+R2TptVGu+RcO6GSrhdHNxTct0kU3quFefQ
ROp9DfHWJ7ErLqaTXcQkAOYPsKHeSRU7mEz1l11cxOj6TSK0um6rDlgPQaKO+l7piS6cx6PpDPj3
gB9b5rFhUTiOz4JTY5dXbs4WqBJ+m3MyCStqEZq/hndswG9VObywdLg6UpNIw5gea3tj/Jp2LwAT
9rYMHgaj2XW+dQS11AyYtk1+eVnRNjc0FLkENTvWW23rbjuVp1RSE5DaEasHdjksbVjlSSX80jfR
KzzARyuwPGWIV7OcLqX1lNrG0eqiu4KE1UZPcR7n2Cws4hB90H/KDv7lJBokNgrICIFbxOt1c0vs
xdapRs/6NhaaOw06HVdzDe15WyfzpQvENeYwDjhKZ/1ZoeQWhAC+/XxVFksaWrOXDWVlYR2hJrkG
GaaJgmEcU09gfilMkn5CYPwtS/wvKuxyf6w8wQxes9NDKuaDohE8QjpGx0KWNd46xgUGugfnNllL
9IOc2IsEk9aZ6kc0H3W9flE43gZcx0oVcFwxBYRmnint3mzTE1rsA5TAYXKRfu+o4SBu0zmFRoar
Dv52aiuOmnDP2lex1KsFg7NCdFHZ3Z3a5JcsYRduguMUBPtC17/3eXtMwvYhoUzR0JrVfTKLiShp
HHGxdP05TVXG6eGzhz4jhHMqzXSH8MkYX1Ih92k2X6RI7rqopw635DKG1c7J0i15W/fKbD/Djn8I
2gXTpbiTmjzgzR56fZeltK+J1GkTnHcDC3eqzZm663HoUMkksnbYJqUERcpcu5EEmY7HPpsfVCe+
sBY/p0F4kh164fqDfuip9+XbhGXa6LRvVqvtTAkTofdPCQ1GvaefSFm2j7rjMBmHWP2idD0mfAYx
PkCp117X9UzcEFDG7RHNVnnEZXe0tHJNBXdjKZUnO4vTWn6KU84JpJvhzgGofj/a+ducK68RPG6F
DCpqq5OnICSi3DWOzLfGbfkDTfkG15NF0U0XBgaz2a0Y9lCqeBbG7FYzWbt1Z6xKZP9QV6iUHWp6
t9A/lexHQx6CLwT00Z4JhuGaVeISSmBQ6lBg+QWAo/zGVbVuZ8GF8QVNRCbBqqIdk/tKFh9VGOxt
CBr0GD07oY0XvXAMHhmgrlpH37JQl76hB9HkTOISi8ez7ZDAkRC86Rtba1HMYCjSRmpIOacikykG
sQmxo+4M9WOs/IuVZHd+25ySgckKoWwryDl+TQEl1zs3U0aTLLaQd2bITRcQ9Yewoc4YjIy4eRAC
Xz9VFX076YO1malYAysa6LfOvicVNLWO9WCMxUnqppdY2inSq8f/Yu88ditZ2uz6Ko2ex0VGZkYa
QC1Ax1seejdJ0BTT20j/RnoOvZjWqf/+VmhAPdBME6KKBsUiT4bZ395rY8uI2M1oufa8ddvhpcAZ
U5NGDRWwujw9tJb7ThIEIc3DKpF9zjVS1I30wy1slIq7O1FgoQQOAKLhtsM1355fk8Y+jQFUkCLW
7jKN+25h+IQKDElNkpE6u6BiHNPJ4hflf/bB9GvnrrNmddfRnjFEY3QZa6HuptSQFwmJ6PfHqqTV
y45ZkFujQbDCsw61GEepMW4X8YfTJQnVF6NP9p7TVhehlzjxjy3TW0z5C+78MP9j62hkLVu19ROU
/Qru0ZHWBHs1D+KVCj+TY21J7QCe/QBx0+HY2TYl1tTqnWEylaxm+kjo7p1xlY2t3VwmufPJgaRa
tUn+oXy9d2hQAchzHjro6w46dktbHGyX7iJ4DjuSC4dxTO8KWbK65I6xcHxGIcqAUDhjcuHOmkUP
0r1cI/ebPP5V9POTRC+BVdfvB4tC48noY4yCBNR1y9y+fKajPVkiV2LQmX+sANFViG+nGhSkqOKu
bCf8Iar4dPMgxH4csRbvErCTcat2g/oWcT+shxqDnsPwvKD7NbUSc5mm6capOEFSH49dvyl+ioQD
VtPhuHWpt6MHdLgFv4yZIzdvtOoAm3h6YbOBLU009EVVJ5/iHZ5KFer3jPrexpxyrun1uOa3ScFU
lLm3dhhzfMJAVQGhlR/kOnFzKq/boFrfjOARFzPsw6XvA84YhP/clLr6qbP3WEYJYwAJGthJN+Tu
9j0Nj2crd9sdPbAhZ9/wyWpKNCgZ6lXdQ7GbA3OgbdV5NEM33reDkJA5erF27GpLUyIFgc2nRM+9
VfXkr3JFfmWmopGg4XzoghgOYRYcq7IHeWh1t7EynWMth2kdRvJM+yv+v9EeXtajmbzVo5M8d6j0
O0YPoKGshnlEGaDVp/pmxD2MOJ6KN2SBXaPr4NsQ4dsAu/A5yFHZ8iwwjpbL4VsPg7mKXdt95auP
KWmQb09XDyVThZd8GPUa5Ic+heAkTnAJ0vWsI+fFT9rb358qDX0Dqbh8HVQSrIwaiPDIvBsBsvF2
bfchzSpCmI3StWgNZkMlHAz8K8u5GuOLUsDtqLv+wlQ2/UD8Ih9sLRKYWBdLgNvg8AscMoRQBtRl
fm5qhoXe6PlnYdyHWSzP9iA1yHAmQ0b3+BseVQpN/CjWcjV6EYOVKCLU3NZMhuo625SSlAbXFV5E
mSUxRfYxGSQwKLNHVzA/QD/fYVpdDdXEESRnIiT6F7Jfv+LGfKx71kKIDohDwHUEj0Pjfk4tX5rD
GexMe4Oiu2QSJ7HTMfKd0tWI7W0lvY3OgWETH+QmFJWYoZq3qerJg4cmJ3+jOHpdF+ydiIV2XNVX
gqfFedH23edWm7e8XkjmB+F3OEY2B45d65OLtUiGhl4NdbDNkBvMX+ZUmUBx+mo5mRPesiinIhiS
cR3iLxnLjkXAQNlV7qI32y/fAWYQmFfrbb62Jwq6BxXT3h37ADoOwmY3HCx20kC6m7HlAK+rJ7vg
WyNgx+hXGcxtAiNfwRJ+n+gj59fY7xvXD4+q0v6yLVs0yHrT1ygmCcx29tX000A6xEqUJxsRus9G
bPyYJcMnt0WjynseKh3e6JIqFg+yuNmlIO3IXGGawQDXXDtMus46MNxeuEVwScJzQLS9L6NXv+Ah
Lou62GC47DcWdueFmpx94VbPnR6/hGVZS1O4Z9f1UUBQbNZqph2ncrBxcm0R5i/b51w5OPPzgOK6
H4cJWIHB4NB12Du71ukXNde2kG8j48gdw0oqOg8/dRr065l9/GRVFRl7MztD/LMWToGFWbR0SpaQ
7bO26l503t9CDDp7rZmeswTd2LIOQUG3fKh5sO2JN0Bn+5VBH6nd1QvVyGKfXFXcaSAJF9rviTQe
MoobsZFZLSuwhcc/5UUTh4r0gBHhSh2BfMV46lnjw2dXpB9ekjNPCBAgpFTVqY5s9ILaQ4jkCpF7
r1UxhD8hmesqHPsvx2zthYGGea+0BxgoBkLuDYk++9WQr2Mzag5TKbql8spP0XTxg+EDaq2v7Bzq
E1+6aZq2jVkFYNBwXmeDOMApjj4zaVRLPFDTDdsPyZryWnlXl3rXJziqNOewq5wJ8XWs6nWtR71I
FVVYWo1w9DO3WJoRvl6refcdyGGjM1Y7qkBFaK/pRcpWoEQm+KWFuRFOOG0yWeql4tFd+64t1k35
YXadXkfZdcIOUnxV0TewDq2zw/ZdWBNlrkFTUZ2ARTJERJexmC4SoNwgBYTcKXFO0RqFP9sWJu7Y
rnPtfd7nZ0/hIi0cugKFqGz2+VStY53ANOxEdO+6vVpBfCL64WbWmfDrrbRrtWcPgU8g3OziR0CY
LdgpY1xCqDW75MmfU0ojNP9sX4CW1lPp720a1WBfDM3FnT4zm+0eSWHVThbTIZu5D61UANkSOpOB
BiSr3Mnf5gAkpJNRlpMkCIW5BdLUPxMzI+7K87v2mxZ8ZupPa7PpINgGSgG0a5ZFln7+psGo3vxR
EhXDa/bMeNBhc38zZeKLyyo2BnHMg4CKnwI3RoGCDdaxIm5i4o9IANwM83SWxjxsCu3WW5q4SdqG
wW2AnXcJRK+Aos9MBpaeMZ88Z/a2VZi2OGbBDpIiobY9yG/r0RQnCBdyw22RjFHruDA/rlC38vpH
OnZx3UBd27lVdW0sxozcMdTPw6H5iPDYR9GI1mmwaiF9Wok/YPscopuwSWkqlcmmpC1lFxUSSy7p
+FWT9P67y8DFJfMEXTvhlH59ymtP3eiROyr7FewukSAljg3YZKqGVVQxFgdIT7f3qO8MC8qDW083
ubpuCEbPTdtBjiGCuRSdnV2Chj4PICULoU15rtUTNN8ASQjTR90Iea6s4huMf33TOfi9C+7WoQla
K2r3gEPLO0d1w8KgwXujlHfQTpLe9LDxlz59VuvRsu1jcY2/UA2MS7I/GxnAO6/3DmkzX0oEkX3W
KWMpWAoQmbt1YzOItCr0KK/TPwOTEny5fnUrk/5Bwf9btVjGlqLgqeKctq1V4G4cp/t2Z9AawjLw
+lYK1BF7hGmlGzhPQE6Pc0R1tLD7O6oLJhC83h0WdXlpxqhY/P6UOUUVK7NVFCbUeGYxnpCIeyHd
lws/DsOF4eGF9Sb7YIXEruJ03iTwFFZGUbnoo9a7bvGV6DzHohkODjYnm01CLU3s+5sxwAJTzyy9
vz8hJWFxaMQ6BLU2s671rlCLNkmorxZBAvOJucPcUl4c1ahjoWL+pET5I5mwXJ1Vzjno49egNefH
yiki7C2+s2XCcrRpk35mUFefGsppILvb+X0QO8emcEzuBSBC2dyN54SRrUxcvmVYNOto6BepCZND
ulZ/O2K3WRRSll+q0GuOWQRA5vwR875LnqBwDmkVlXclqQrSdY31aavkkll5eWm68qXRzFrwaold
7ifctgwyfm0CSgh03NmEKfkiJ24+qYEVTzNFu4Kqkds6GD68ypv70LPgSJSNR8mIT4ZHOD+Q4NdA
CbKnpNdPdj+OIHFQIU323zVN7PaN4bjGTgsmR4WfdOcssmkg91v9EEZeuCTJWjGFtYpta/n3YTTO
Pyr8RToMQtrIQLGc7OhbYFrxvszRE6/B4FHV0NThE2hkDqoc+e76WNF+HdCv3fVg2Kwxro5jFONi
yydr1+Kuyn3+y/aUFSj7xnCHHh2RdG4pF/HnbqGl13146Pu6A/BqjB+l8H5m3arXiR8Y50YzfvIs
OJUCENfdXPuswqEz3nQZVE+mwuooImVhWmiNZXCF9Xe6Ip8Ms3XfqOtWXfb9vksoEZyZEu/lNBjH
JkUVghYPct4rqx1o9fmk48jf6pHqXZFkr4XXyu2kCXn+/pMYnPQvfxr+9j4edI4eY8r9ey6yHacu
50j7IjGf3hwPMMT7Qze59Z4mdMyYLTUMXmDnG12ze9RhCPc0VObJMYNuD5N0YMylC2Kh3UJekSyx
WbQX2ppahugSNT6Gejsyjlq72puwa2JFNkY3/Rwja2+YJTMPrg0L6l42/981/P0f/+5Z0nGuRWv/
uXH4/L/+5xh/lf9oHP7bV/3VO+z9oXANI+NgIP4T+vEnD0Qaxh82ta6WK23wHviK/+YdNnEcQ+iQ
3KekBGtxrVj6q3fY++MqKYAXwSsEdN34L3mH4Yj8+78QQQjsXpP+vnlt4VRXA/M/wiJKUQYczotw
r4wUB5vb4+QHImxuY7C5JP/ad9/iqog1tl6M+dRRimFzLG0uTQS1cMBOFCSU2AMEZikuQaKnY7mq
8+qbGYW7iyquD8ZbkH9rQxwncxZskaJbKA7mkZgZemLCy3o6um3Q1LlTnoXQr3Pd7ecUkwqhq1Ht
xqqKHhpjdBbYLLD/cDZBXuTEXg0Q9POtwIW8in1G0001w20gT6EzH/HNNwlAREAiaFs/lMZMP3Lq
LMPcMxnC0iPf2f7BqQ28ip2lVxhJFRrXENwFIYxRitCaXWr32eM0Dw0hU/q0wJhx/vX8jW/lTCZo
gCyy7j6sgpI4V/mlAYOe5llfGrvN7kRak2yh/GDJb9nckSA+9Kk+eQ3EiTAiagRcWxv9uRgaeShD
C45yYzIUx4GzpX89u3Cowi0XMYSpUgbA/pBvo1l4F4MYaB1RwDmX+TO97zg3vXLR55Qj5VYI1tD3
sJUQboApcUuAfHipJmdD4QvOocoO9xryvapkjt/X6DeTTfQplfnjYLr6JLzrtawo3gIRRBti0z1R
2o2R4SYS1Ast8pj76wwRm/NKdZM6FturBc00bDK5NeCnLXsBvzJhr6KwoMW8kF2h3eGEwpPUXGNi
vGXabPqbwU2rgym3IPrSI8ScGEiSfxekCmLalcZImvEuKLmNSscCFBVrseIoKNZmjnTZljMado4l
dHDttW0Z3k5MMoPkZ92l/WCc7DJ01jPzMardKZR1K/4R+uB3fWUAq2T1rOL8i+9v3gdzTTmNTxjU
ELQ+GF6T7XSctBfHKt8EZJ4lqn8LI29aOUia52IsgWUTTON2mHhQYul5IdlJzVAA2wXiSrrpp5wr
To0oQK3HvLMQIC5uwIZLhOfeg4uzwgK3mOgQPLggdBbaxBBDmtFcl8rCvcqg6mpxqfIkewjnhfSc
W4c80CPPAURXYd/aeFyT5lNcNV9binmPEhZtut5hFtml2R6j7xYU+sLmqVmxwffIYjiSRVs80aOa
LsDjnns65LSmnsSGPSnnfNUo+QWc+2r94ZxpyRfAI+T3R5nsXfzkS9fv18wTjFXI7xCvw2BgZDcX
RudzJ+sygxKNoVubnvcpJ+UvB0VTW86RDX4rI4WhadjYcP/SEJqN/fWk+zH7zHx92S2bBieWHoNi
j6MFVGgk9jYsOVf7/NBdxvUxLlkQ8wP1mo4iIdWj+41QIJnnUFLU4GuPxhdOvPmJSxZEgPhndDJ5
irDoryOtabDOWIqutsj71LSugXxIaNz/ZqB9Lk5dWIIAF0n8cWE7O6VO3nxsNRP2rMRtucyG7l5z
NT8VM1HS1hxviBvsex9GqTI5x+EuV9+uHhZu+WhdgjWWl8h/nsdyQaPDaoQ+PbafyQ27+cJXiBwI
ann+GGvS4i6T0WnbxjNVSn4WHEqcRDJxzol3G9SxvxfM9utipBHLhpHIYFwcRRuuki7mYZJ05Ils
iuGf2wROnUlB/RI/UVh8azdhHDf0IeOPoN2moV8uUTzHI/3TQEVlRtZelazcoYRBXwrA9NFLYecY
iipMqmoaE3ij2bx1bsinQuCLJC8nR56m/Jgm2KGcknl2PV6ZCeDe/DDtdwQ1u1VuYGYExAq4zPWb
jRj6t3jssgeS3HeOrsuPPoo+1UBgIU+jtWmPwKhyrnSyoVWzTCe0y3IVKIwgSgtwedkbaM3k1JdB
dRqcB7pcyrNVyOIvb0aFS9vzp3AZDdZtawjnYIiIpEEQ45GZI8DhzVMMXRFEgreohLL2fpI/s8f5
K4RxzS8mrY+6rT7dxKJq2jUOhFVZoIuKyDHF5MdsAB/qBkwK0ONATuA+3VDi89F103etIu+YRxiU
LSAsWZyfUwWBYmrgMo+yp0uCpo6idzYInD3VI1odVW7iRBmjZ9uZjIdQTexccbg3k/TZlgEvtRk8
QFp7/W0sYEsD6jkMZO9OUZTc8hTsOHnjpIYorqKuOvnRduyb7ASBKDuJjPhYUnWEW4yaLhfLOsLy
RjQ1tbGTqAydDTfEcb1XgNKE6LeVn15d6gOwbZzYU4PtJ+E73SojepoJfR6N+n2IwtdC587BpcUB
wCTEZq/PMK5nl25sCDArFJRx/gi8cds3qMx2tXETLPM25URzavwqOcls3eIwoV3h75neG9MsLtwy
FgWkyX3cRvU1jn2tq6vpKO6N1y4T7s7Tdo4/tl16sadQk+pw6XXe1TCY0U2Vq8cZSiSA1zyBo1jN
ZFY1+dtrfh6UlH/X2n55oFk+vzTkoYnMeydmfeKYtfIbwcbZ5UnRbVvp7sK4Rf+COXkMXa+5orK6
JSIcnr8A879rptnyN/8pFom8NdFDs6J4cNLWf4Apomgw9FwARNk6uGIT/IhYLGw/DOmWnx8FlR+k
5NVzbIaCqzpueIqcx4MetlFvzEsMkTNpZ3DVU2zC4Tawejdmc0mKX+Di/B0dL6QCSfgs08kGRxsq
hh2JvslnjewtNBW4VxeAH8kVgdFix0YYL1qdMDru8j1XHXNT0/kVvoF8E3fFkJ9SisVWWdKW96VX
TKwnfJOoG6Pzq8hBlPfSWwOUrI4yOjHVoRnL0q+253BgEsMbP6obcBioOlMONpTim1s5eaxDPeVD
QT0T0MBGkPBLYXMrxCkkANlDYkayo2SqSogKqKlL1lEMJyWKfWqxXBLzpq5GfAhxi2IyQ90IqAJI
tehfI5u2ZC+Y3qO4ZCW5GoC9rG1fsQMsuPTNhzboylXUV/Xx95sqYNzt9CRlgow29YSKtW+aHYvq
YOmjL53gEwMOli5+nkVLN7SyMackZt2/yMi6/tDq5LbFK0MoTL2DMate+Ha6tCxh9evhnuiquwOO
RoJHRVelyC+OiLvti9VLjs8UrJhtf+28Kj+93BjexqkDfuwMYk/9UPMq/ZvWiaKLqrlaKnxyhPjp
P04Bx91UmUHGPcMFoeyhW6ZJi/u7rxjsy0Ktxxa/lJVFIwDu9r3OcvPXSHStd3sRLsK52+Wk5dcp
c5H9EEwxh86YFAak8/do/AgsJ2YY7NyPsLxXFbV7pyDm/5ig4q9SwCznNjPx6JQUifhQTMWggSFQ
GLJA5AaFxqSsl6NGomNSBsnfDDA01TZtaLlpUE07v2ELeKksznX0lgcPaq6Y607tc+VH5PzD+IPI
tX+ahpZUT1nWe568gvx89aTbOXm8NhLiMwvjRePmWNhzJ3lNkKB6uzefKh9oVpkiBlh40+SIuCxb
aivdaUy3sxdYyyFtu7VRszBkQbvhubWIRaGUt7OGLBQW56i2v2aH7lftfA8cTVfWEEdb/CkNOfKR
bONQugeDihZGlYVixXLrY02mfjWi5m5mspNIatjGLGU/dGlwHDo8zlEUuGvbqdJtWbOCBxUO1WhS
vKu5dyPl3sB0GgiDxfamjUdgCyE/OKoRmdvQZQdlqXQ3qpmrG8dv1q6VFPDsr8Ld6CB0d9dQUyWP
syZFI0OOWNds9dJFHsiDxruTFg0UILRjpwDqE0XDIi5fldXAK67J7SUSymkInZIoYd7hdhq2Brvp
JkLMI40YP01Zd4ZsIfZwQajJ8eU6nKKfRvnr0YAPEk/qEVGRY81gP7s6NVkqNxXFqOeyT0/2dU9u
+ve4wPsaBsl9LxLnUMmOe11LXjGsPrnr7pJw8O+yEeuP1K63aBSvYpaKkh4IeH5DGL1ByB3AJMlm
icXM2A9JvUnGlDh8BVclGNOz7MpjOgKspvphxeFkoRMUjfgKW+JFQCVEx9BjgGRyEsCNShYB2pcZ
GwU4HJYzTXEwGwZvJX22NmmioRdE3XnGfVKFjT8BxYITYkextU1mF+UWUxyUIYc5JEWRm7LqvEXc
cADDI/BQVPqgJKY5Sf6Q/hxspFDlB1f+qtKQ71CM3onazmRnuPPBAWi84X8eTqCAepSeu9TjrFSz
9VCh3ejd/xP5ZfurvCJM9X+7psG/qAhtYiIBv2PHf//b6uF/PP7bT9n82/lh8/ivn/lPX6j/++8P
Q8C8MlL/6S/YJhh43nW/mun+F+DIv/wjf37m/+0H/6SuPk4V1NWP7xzMe6zbJv5q/1Ft4fRDqvo/
F2hIdkcddLeP//OL/tRnpGEhtXhoNJ4jPU4HKC1/02f+LshY8g+2LhQSG8cNJbOe9TdBxlR/OAbp
YxScv8o4/4Uwt0kz378oMoYyDQNQq7rCU3Gqkzb/J0XGCYXDBC7AQZrOi6ELuvXc6nE907HTC8kd
Cg/KvWFkzLzK4JSnHstTmeUPFcrHgzUWj5S3QAcBOHDUlIi4vgDLNDw34L7mdWyF01rG2Vd/La52
hHtgVpjtSuoolo3VMCnSo7UdWnlrmwwHXY6DcLz1IfB4MxazPvh8cMcWTtTIGokc631jKYchNDMn
yiiW47UetUYusiu23bm5ZDEnla5qvAUjIM1j6dZntrp1WOTbQKv8ZU7c5nqNoNaijd79NJzPidUm
F66obtmdh7GFnKlhxTRY4DDDMkoMaz89ifC9ALi3RcQFj2H7J6PAku1J+haDOugueWx/jCD7BqRz
rH60xxotV38vIKnrumnwOkb13tVYlst0xl4WNut5Jpw6wD6hPi39Bf+I4q+ueRVyAQKsXCjgV4fW
N7sLJ7dVyzH9kDXEHUVlHDPaxqjJiue1KlqXAomMSF83NwvDIfhUuTQxWEwXLEhhnEspRc1rPr9u
KTBnu1/a+jYL6nIFq5lUkptMB8YCM2qcJR5VJG4zlAACgRZweWLWQdHQSq84pUL7gL5l4JJbwmQj
FEvu0RVecAkDcoRKk3NnlhGv9ZA9UlNIHLSj19FE/ml1f/WyMlwOwwHvvWijbTNw8TCn5kSfHWUE
5GbxDCT2+9wq/RyHmt9hTvk0s9Fq63Rziz2D3nUi0BC06BY5QCVRG4BaEvuX/uGGOZNE059harsH
30FQsx6borE+ZDN1VBWa3PipX6R5ZLC32aPG5k/ot/tlv9spjLbS9McdYBoq5AJNP4nWIBhFuOu8
MSAPTyFugo51DrxELMzSjjduny+v3xE6k2g/fPzHSaD753JmxuGbs4ntmEt5Bzj3yS/CV4O2ve8i
pl11aDGeNM6GBaVaGuBiln6d3CeMH+5iPVQ30iL/hLW5hmaCbfYaRpN7oMPVfUWP+a7iuL91rDTY
OFD/KKsqjWXHuQIO6Eec42KpzDHf8/NKn0tr2v9+f5lTudzmc7Wfh+7H5TCy5KAVXuOXxiZ2QxLI
IeaSqR0YT9u6fGytHr+2nA/+VDz7sinvgJss20k+KdvIz74kmDB3/oWRwmNyneWNJcfReWy4/zCg
oWwGL0Cn1L2V8bwOviIMTjWEGeCWaEwCy/msCP1XeKV1igUUJwuu6QyGbUladZkCNdpbYSEhB8iz
5aXUe+CgvcVgHi3vAiPVuynmycupXpE5d0nZyOhe5ma8ZUmtl4xkrlAjwzw0YcPBDcBN2nhPRuKS
jSQu46FWLer4yv7HEVzKMwUVLIJMrndzFO2YSX2y9KBDMVBZjPbKGEucbCW0Jd25N004Ue0yBO6l
j8YjHlJEnl5mO9PBlqNr/osdOktt1+qUj+EemVkSBEuJh4vuEIT9txEP87UvqeHCxhw/HlruWNQN
eW7g8fTih4vKdDP68I+pY523UzSf/ZaD4iC4fnFyXuNK/kmzQH8BvU4TUJtYyUg0ii/aFJZcA6hv
tFJYlBoMoQLpdWLyP9IHkG3DIBYrjYGVXP+qVIRFgY6Ri7bcVzsMUryS3ovQebkGcnBMUYsxqp/j
mdctIvMyt9onYXfJtrzK63b95lcCEaKigAYv423kJO8mfNilrB0HxFBwbhIwo36uHoxImRtZRR5m
jtE597I+V4MzLuKkCD6sguMaRdtvFQ0WG51Rcl+SdOc3yPNKQpaGVgTduoY9NBghM0Cb5codsHWX
VvzGKLVZ+wiERxYMDsSJkssaafYuJ/mGrflSWH72kwzDF8YmNqhcXhd16yYrG6ANZTOeWTOcdT8A
zyBLHHTweIF15bzebwy6G09unaytYvQgNgbcYQjKnaskL44VdOi/v4t8JlF9O4jXFd3gZzGAE4Ds
STEILYDMyZwb0vrOTcGuuKHevFmq1UCE/hxr47sKvrt0RNYQbnDz+4095uKmrHOfDNNbhE0Fy3+T
3xaTO236a/GXXxO3qq4HUi+7DkKZoZvXAPDcmR0j4/rL7r0OBCQmSndKxUIm7bhSng8UGlIBdaqE
fQthrzsj0CzgXbwCyJatK1VWF3WkP1zdqsnDbIbbdIVUs3PGiAa7a0985SlaLFj3fy/+Q1H2NzOA
BieagosKqJXsteCVhpvCnyt3naq5X0bVaN8OgwcAjazZybSac22p/pZebq75fH8uG5KnmoYFkk/6
/QYdbVwQoHjLTViiBnTLW8IFzkKNGs8Ebv+VmDOLjj2SPxSyz9GFNhTM45Ga48s8RBxIguJcAWPA
gWYeay5KWBbTS6XykrYcQAxjg3mH8nJZU+GZjmQvvL486km5G4s+ILRs656aQn0YUis/x1mMA9xK
4bxwJ3YMp9upEYOr2QDtirvEZQLLR3+/zy6ZIpOtMcNyWJUAHzA+Oe7l95scq+LW8hgo//5rMmfe
JYFEgW3MPQuTG7PlDNa2cYF1DoQXzbDKjjQqQjnLDfFm5sbH0M2frQ7EoRVhfmOk+LmiYYA0YbfP
WugDxkb7bKex/8AP/kh8jNmXtNtDq/Di+UZVEpwMGL0Mcoc4Kh9dHurzdX4BH0sRXClHvWea1ywr
LxxOynXrJ66fG6csqzfQiuMWb+q8yfjZrKkA73aJjQUOa8RD7fkzraPcxPpkqt+sFJ8jQnR56oBj
X5kV5rqwk01R+u5DE6EkNmrY1nUi8Wil9RsjxKPg+PwQWnI6pzQuEuU0eeUYINPxtC69yiY6EsXd
kweoJojC5o08UbstY9/eGLIB7WBVWDkG/+K1+X7MxENap9F9WxvuRcWSMtnJFIzzQcnS3Qg4aGZN
YsrNFXHwDpb48NyCbDMn+X0CwZlYlmO+GW34Ask6u29Gr7pp++KlMZEKh8l+49ScUdDVF2fZpM1D
XLW3OP/sN9EhF+CZ8zadlGIRVBBCc5e1LKj1kzEeEmd8Jwq77TGVJbTGZumw8oEwZnYcLqIIQnKT
5DfMUCgdGx6HcqbVmlC+GFFJasP8aGCvinZi+samZkaGAoTobWeb/FlaInEYIQUjXNunKniqbdwd
REOeOAtN2A9pUWfXesfbwXY9309NcqAy6i2FisFoJ7y9xrBnE7mby90qofgQvYSmo0OQa8IJ7mM6
qzPw6GWbXktlw4YRg89DFnHrLSrDpsPoJkHlFI41Io2le/p7P9x44TWsdmgGSyetuf1jcKE5M/w0
veLJ1k6+chhNzXR8NvU8ACn1LwnZhK03DJ8uBhsnTG7DEVSy27GGME+Zc/Y5ldEA64DHN8fhKVCE
qZ1SNvhp9LFZi1z8conoMYt2sfxnjKN6jsNuMxuXmtSmWRP0ceqXMEo0cxX7brBxMlX6w/TGle93
SwRo0HkcsheGOX45oZwXTNmrZeAUz7mKntNGnR1mM4Mf3tBBfOMMMUep+hi4xTn3nE1dM77UVakX
kcsmPBafQns3mfVUmswRPGwei8Gtf8g8n8w837aw4Ram2bqrqI7vZYoIy53ggqFoWybxCZZwvyom
ft1tylCt+q4KLJmEr0nsvhRz7+07miJ7A0vtZNINFdM52WjaqkoD71mC4qK9AtwDSWY/Jb5AZGQB
DvOIl5nwfPc+TyIGVdosTJ+/DD2Wabt5bNtS7ZTSSy3S7hR8B/Pg3eXLLnDaR9z5jm7ie7yx18Qh
6eC8qRY0vCdDTlwdcGtvXpkKUuYrsmYzyAEwhZh8Bs6PjMBDlz5kBO5Fr1/oHL3KUfQMuSKLT4S3
u7JCj+FF4+n+DLV4I9jcNj37WN0F7+hDGHbDHruYlFvPGqfrWPdeR8Y+YUi4a/zuiXoinirT4AXh
ZL/sPHz05qlgKIlnPk+wiLZheTEythkXGW+BOpuQ6fYcHlNgu1w0SrhUIGgB+O8RGrcsCyeauuGW
YqrCXfnCbJLCYofrpA0utSU0R5IkRfTNHa6PUfLG5K5Y0v0YLmmDf/e64a73SG357a3DL33Oqpcq
xXrGFnkYEu9XOJGDaSFA5R3Ej6wsHyYSqXpy0NP0OvH8bNe71c3/pu5MlhtXtiv6RXiBvpmyb0VK
oqSSJghJVYUeiSaBBPD1XmDdd6/tgSM88MATBEmpShIJIE+es/faycjbOHh+8pH22gCSkElCVjco
01S5AbAIMXjmQ9mJvTXhOY5u9NB3hHI1GLXGrIeYpR2NMX9Nq4wIqeoNh2K3zyGt6Ko5VfV37WXH
psIG54TdVgib3FRcfE3eAZfAY0Qs7cbDRrkwVBYtq8GRsGOCPSPYcikYPml7OnPkSlPJ5tHsSe6q
x45Vvyn1EoIJTk7cnQthO7MPjD8koU0rbXbHRA7/EgRILarSpXnfdY8S6akTRJ9lO21zw6KtPBHX
6Uya3CorflbICdima8T6dsWm0MUTtHTcxHZxw31C+8/aErCxUfX0y67x96b5iyyy7y4x36XPxebn
2gvsuoLCZviAL/0RmLiWU0WwfT7iHWkFFaST777tBrw1IvRVXqGmb3JnVYyTIDc0BCt+6th/wIGf
wBI3Mz9YvCPb2IGueR05N7yK6ybKb8nUfIyfeqOQhWp4fkAxeMbCs9u9IvV5FQi4HAw+lrHun822
tleagyevRFMQDVhG3JoY56UlRqo6/4127bcYu9s0Mecunfy1CdIb29anCGdhA/iXUY9qmx8jUN+p
zt/1PEDQPg9jBWHLWYWodSLZLLa3rJP2luDDLfu3G1TleSSrjnZirQ0EnVscnyfNQrXLsr+yWHK4
PmPuE4qgXkAqbOiEMtaqkji9Guo4n3mCYhYSh1IS6ukhQtfzXeLnxcoezKsE19zU7mdpeXvsVJhk
CO1qvQE9ZnLpg72BWm6JJ2fWFs+5VAJEGdw6HAh724uuqXCBXYCHQxRyGTWMaYY0mzVbb7RCJsN/
raW/QXB1UFi/AE+fEnS0lMOM0bmWUFzDtmC+P0Y/ghzXWmoQEh3AqIE/0VFZe8W2Z0Vjw8EuVHpE
CVr2d6VlPzPX/jkSVMKmcaeAwS3lmxpwBHmp+Si1/NWYKTmtztULbmobKWNaFewewXuMqI5caynb
4k02aAvMAAPDEHWQNvL8h1bOv3DZsdcsVsYUvAxhgNY+ntDaFU74yIwzaQXEZM8/NXaM9GE7p5Ut
a3JMF5Gt7Xu9mvHAvbGA2/tJVclUIrGXk9coyMZ0+snNYAdoL2MNxkOCd2QxdNPGIfHAkCNuwDJe
+Zb6mDJxo0M9faUk3O/yOHYXZomrcaIN0eHinkrug96Yrm2djwTN89kxm2ip8uAk8uHN0q2HTgeO
hjrDC83fGfk7i3HsPGDQy27ABWK4ffAZwkg4ikRCvh9RGAZ1/CLNFyOJWR/y+Ju0cTakE+VZ/tO0
CpTmQf9Z5OPboDJnAWd8Z/sQsEVaEfSIrZEgboLMbdMjo5yPwn5VtfHk2hoofy/GqsjuKIxEuIAY
dUd6I+rFcLJw2jReitCxlqhGX/Wx3VD5FCyr/YMXVO+hHqxlw22Egf1L3zzHjEXXLmEMy17/LJtx
H01Bu3at6TJIcl/1OCTm2NXEyelLdq+got20CNcJuucFUR5TnFcbvR7YwgRet2m07HuWoFeareOU
zEh4wF0Lr3Wjxf0NaepKl/yHYao/2vwBSyuxkr3PkHNhUs3Yu7Aeme0O0w/SOvENm4DGKUF+JmXG
7cGKj0TfnlEErDqfASQajU2sR581sg06gP7XZMDIjdrwsa+1Tds5555R10FItmheHSSr2K9pwRUk
+5aQDD1E5FpC+2U05ZtbkAjiSUjT8BHzpQ2zAg8+4ra2HWb5wKLKWozLg3dyiHAFcMcYifRB6LeK
9qplUIM1BSVsZXbf3bzRbewP0Tr+yjW9nLJk+sXdRJ4xEm7aAZJIQSaw9rvji3zOtEeCyNcBuRgW
A38vWIYVOacOv7DQDuPEu4BpSj+NCZUoEa1xGYw7gMOgikZVsYnO4XbAl8dF2qCwIp4+GP1iJ1mf
136YffRmBAmrCLeWxibaZtP7JAg7H/HpoJQLQ/ymfnItZPuTnQSRDsTJb9iLvwaAy9aDTRYYuwVy
olt/2yG+hsZYEbA6UdAC+GU0wFw95K9s+t9TE78VVsq60mPBSPmdzaoatlqZ6sRjcPcfM/Ku+oDs
79RYBH3wLr2mAK03/Jb+eKlB+EakqNI9MxXfPC0BYkDEYBw50HNiT0Bz0rD4w2P+OQstu+SUUL6y
yfCHxt1JlnsjFrgn4wkKIRyHRSW7k0vT0+wwbFbA6DaNqonjsN/zoiDbOm7Otp2TGDy9aCmSEROF
nibp8hmQFx3EqMvYSC+VhB5hZtkqUgUz4QYPRiqX3JCiDX0o1myZGUtSaEvetzfbpcLWlb9wfNfc
+QrC5qjj/6zRYzqZDB/NCGiVUcu51IZOQhY5gckx0Q9j8ZAIi4I65J6Z8saIqYoRTOtiUYo6Rm/F
UskpNBlzJ0YvnUWhSkw8FXnEqFA2YT7cSkP/KQjS3Bo+0rUkp8MRF7x3naCInABYosQmhF5Lh6Pe
ej0CAnYArUb1djQ5JTOaVrTgxvrQ2NVfh/tTt2oqMmSHJ78z0VCjZSfoaebL/XlYGG2zUUI8eaDp
QbthgyHvqR85onNMCJUl13hspTjoSXsaMCtv0siEBDe/dD/k89Pedo5uZ8dboojLwz8HkIEErMwH
rDTTrmQL2c1Y8n7mkP95NPPK/3lKZMDIim5WrIBDwWjV5yy/P9TnDKlxPoSEQixCNUTsUgl4uh+0
Oerpn6f+LEfpwm/pTOVem3OaqsJD/31/eD9AQsIRZYurPdP1sjl0K2VxW9AKqpdmpdWH+0Eyavjz
qPCD3ljfX/TLuiX7Y/6m3DBrfqHxo5gvuiZ2FSAOhrT3gz2rXVJ1sopYW4+N+R3kRb32+DXZZhhL
L2gtCgRsGctQ0xt+CZfhQp4PpzQuJ9qeAmVtS3s5VL1xaIDTc9uaoObM78z9D74/otThT2dgpGvO
KnC7JRcRTbP0kIUk2GQUgC7EgmL+dHv7pWmRw9GiWLgjkxJLVABsMuvQZpG983vEU6BhjkrjXdcT
sE//fDL3T+t+aOdPMJTwjArTdBDVsG2yByfbulyOFxxg06WOWiwqYPjxa5ru2Y87ikuSeZ4ZGJ9p
ptYXo4yNgzHU5vl+wBrglRBzBtvatD1XtJyMCZwEsSuGqsxj0eQIPpMKjm7GvnY+1PMhplBfFOg4
tsIobKiDuDbuX9AmVzvjdyItANPYImmhDFsza3x0hHV+HvzROtNLodU38SOnROXc3p0c3D8MVmbg
KxkSwZM3AcyjosjPCsvqTos6JldjAvGHepJo2kzR3ERxUFoiOzVJf07G/EX1Vo78z/uQAyiUwhHR
1bOm6FozwjhPqKMqv0lQjgf2Q63SBt8iTc4IZRfNb75X+KMGTybQLg2YSvbI/hH373ObMniMmF2c
7gdolMhvw/ZFam59Qm7G3tqmPdgV2mpCoyq5dQ5k0RtDSPSHDniipECo6qp9Hsqx2WQ0HKlK/Wib
leWrhoCHzNvxXM8awrsqxIggdLCHLGSJczL9+/H9O+4Hm4VmFVVzunCDPTxVdU4QCUj7ANc+wgsn
Bn/sJp3252D+eZ1+ABysid7s/BUvsjRQghrraeC2Z1R9xammI5B5GkYmlV8Krwt3uqxGsAIt8dT0
xhYpUt/N1LUKKb3QxcaTRrnIpTud7odSF0cbsToTpxHxih1nKKJtNZ1YqMudquKVoN3cZ+V0MohV
2GiW+5tRmFo5xO3SAWkjMrlzHf+wQ15Gm0b+KY7g9eK3bheVV1H1zof7o/tBM3sSGqiLatlgRZ0P
PkOpFV0WgPgkMMZVufFjAuqngPChVg4cDOmj7Xd+DpKGIqUxbuaywq7igaJTynvQ+i+/1eWDPkDR
gseoVn7Hnjs1esZXEcJQxBQOszT2mWSQ4JbPPPLJkmIHyRzNVBOfDEp4MZigU9A4cs0d2iq8amaj
X2KLg1f4dODcsXzDQED/t/5duemvQD4JXN3PotXJOh9xGwAOc6F+M3demWK4EVwc73Q3c075JM2T
tzaciTaOXhMwSjWzweAQHyTqSWyLxwYd2T5hVuENeXrqEFad7GGkmPL9giZAm4gIQb5HSjSMy0XS
ufZ+YmfIIFq6F48hzcZH0X3uGKbtGgWfqKmVe1CUbFCJ0i3mYcTNjoEedLLkvmX4O4Zkm7txGtAo
UxEwOFfM2srsOkUkRorSKF56xzv2LU371B/7S4BUe1tGhXVwezxlPrz5hTYO3wJRph5l1qNUGqEV
DtJKvcaxyYj3nd3Ol9kyHPaqhAwz5QJN6PIPOsnByjQwZqJ6ZHhfpOsOIvpalg1G85accRLW9Ztu
e0xavLVstejgZ2HxVk/dS5YygdPyVHDaGMvAoJxMS2+Zp/mTy21/y6xjkwnjxs64w4JlUUipESoB
0iV6Hk68saRDepLAIFUk0deYhuPVT9+hBWA+j6r0Eo455I8h7VawM16yAtpR/JEpJA6x9yBUTxfT
zV4KPXnr4g6CoUtWe+dWcok1F8gVwg3MJUG009MsOBMLsApKL1hnfce8wvQ8WiHpUgswAHSOxV04
7OMldJF5Is3d2VMup4aAJpvo4Q4IcAkJuv8aw7Q+Gx4DXdnq+6hBEaG3W1kzy2gDjfQOp3j3e2dc
1xrMzY7iamsV2qVDOsJZEJH2QRfWR4u3n0S37/xNM8XRMWK2ZgDmX6PUbte4kL67rhm/EwLK6GG1
FA/GVqWRvu+dWOzBkO01n1ZeDZFhWZJoeAhCGpZYiicTVQg+hdKHQ64MoT5CALNMT7cubqKXeeQ3
kXCwJVzOWPXBBCKSK3kvTfw0VWijmiiyJzcj7sSd7AfhK4fJEtjzpqNz005DeVZ5DZNF+N9Nn9mw
ZDy6CR2JOQSYedlMizajdZCqEtwe/lFLlBd3Ym2247raldQ8l/tr90MpQKpEyTEofG9bAuZdOxHr
E8Z0D6wT1JG0ySBCEN3oFIC2G0AvblB/MtHpYYwDaSzd4jseWFEgLxElqw6SCMMlvinEkJp6Kv0r
H2/PhKUaztJDEnd/xJ82nJv6qalN2AFhsxOg35dVaGA3bjpo3oP2XE0E1dHq1JcVY73V6IRoCObD
/RHdt1+2aQUbjzMorNdCz90TUYSHijC7PW1AhmS9hAGkFSVtOBtefDgyOETjv4QjjLO0N7CuMHxe
aEEwXaEc3jh3a98HP1RjIs96/te+wODkx8lTNkTVtglKl6QdQm/SgDGAJc+GBPo6ixGzCPGHDpmq
Qe5w7ppMnifYwucO6++2aKJPbPbReYQ/sGK7VCxdlouS/hPg/PuxKj6V3hgPE67Z0BR03+0+OUGy
QT0qCL3Sa/NJtOMjGl53VzPuRqf0rSyqPiHtCyJHBu8wSCGfnIWR4YiiPRLlGlonH12moqcbSA1N
uYiPwXyohITKUYZrrOPZqi307z5ddclkP6dsgEPbEqzKfr3sEasD8Xx0i+BALGN27H3kQBn+CduS
bMeZ8q3LhCllGYW7zgsoIE0mabg2k4bI+QHkU21m4y1AgrDI4xKqp9WBfcjyU0C3iI4NigRt0tJj
RgKGbRnGOx5o5rqisIARlumKnYJx8rrCZ/oBWcjt6FTQ9Nlq8DHZj9iA7JhaLNQQ//YorQ5+dIr8
4jdqANB88+fQVbY86x3ldQuEAMx5zNBI/xl42ldVALkaBVGuBdEOQeO+itA+2hOVQRDawZorpmCQ
qdLt/4kA8f+bttDybP1/jI35+Pz+lL++/2twzF//6m91of4vjztx4NgmaegYOf+TutD+Fxkwnu84
pmn/CZX5dxq8M2fIY/xyDNe3kSb+J7Gh8S/dsh078AzLICfedf83yTGG4zv/TWzIT3f48R6KJ3gj
xn+3f+IcyLIiSe19STnGPKt+81qgLbRo/D0ziWNgExJg5qYL/mt+eD/4o/nXo7++jMKZzs5bTzii
PVQPzgyAbZhlNt5ri/7/Ga9rv83YvZAoEWogejkUfmTua1A2ppbZe5WYwCvwZW+SSk/35GoQwpHO
KVkzWrbFiGWODG/GxD5HwqL1FNaPtDhQhxSXuPXea4xl+JVOwwBZgu2yswXo489jmRZ5YCeWqiC0
YOgLYjbaKX3XZvJEFS8M1HAH5XFz7rgqb5A8yTFL9rEXBieIxuFjm6ftMTONj/szjYnKY8VsbFMq
c++UwxeCUeeYx9lT2YNBhMb6IKVC4lwGJ1s3p1PWXlhecqQWYfYUCCyCxYggW3dW0ihIJBEg6LuB
5oSHtDgdreak0/BAoizJjkWRsmeL9WELcgwLeFErXKxEnojpZYzr6Qlu6DbPNIbbqIWUin96laFe
U8DVw2CYL10/7LWI+2pGbxWfCfUcSebxuXIJWbgfUnihNGkOIXgnzJN1/SqL5DVyyQwcZSqO+YRO
vuSHnpji2Ld6TPeRVQ1PSTDeUsOINwntMqxx+H0a3eh2sEP6tW/I8MHwejbwBnq+sa5durgFo2Y7
Mji/dkhJ1zS9mksN62AXkpGxMB2iHREPkD8iPdhx/hg9GmzZWsJ1Xp04PKjGe+l7r3muR/jcBEBU
x4i7sIwd+6AjMVj3zazVt9jPL6YAT1cEGZDeZ3sqDY9uZ6mmdQet9kRleyY7oVpADcmvlt81ZyHJ
/cn0F6vL/Gsdmu8+FTx0j22li3JjNdLemUkotrnpBJu6Fz+H2uW8LQtgbXaEAUm44aL3cZPVtm4d
w68J1OPS4set27R4aZXhndEh5lfllJcS+dFucnRtMzEpWFDwB4DTMnpQ5Jzym8X8L2rcG+YcI1yE
ORxMnCUK1vuKsWYHyJemIOEJ7sGeiGuxDZLRKos0hgmZzFhfmqIiiD7pxmOkmU+Vj0QB+Vi81knQ
yKu6YcAwMcmyITHAbcTaNhjlg/AgprUh0q/MGqaNwpqnz/u+JUlr7yoj1Xnq5a8mZbyhhD0+0GUA
Aq6SYGmUn9ij/GdkjcmKyIN40QTA3yQaweNgmpDzetJ5s7Ybd8JfkGrKZrd30iUDi3xfyOI37aX8
F/dHAipU8JlKuBuNQ4Nc65toq5nxp8wZB5dGytCQPHS6/VJdbZC8WDiyV5kTxNTH1hcUyW1lFsaz
HZgudbZYlcKZ1rWMhz1QNfBWuZnuiNneeNSA4TSDJk07JXk9jJ5cUWIE5Z23JYNUbIOQIQtO/6aR
8SXUCsrKeCq+rWjrNEn8k0uvWCaJXl7xDAoMswZoqigpX1ND3dpUf9BL33kP0ToXbe/+LExCKzAk
5yfbs79klg1nzaV/RDTDqYggKfYgcU73p2TtQBqsTo0KxpPZUuwjEL/JeS5r9eW1p4y8dNor2P3+
gmvqIsYhfsmJHMRyStuDbG8NSltWc1WXA/jSJaoYdHuhAfl60jHvewAq4wggZh8EHw55CE5unL26
rfaIPX8HTnwIJpyBkd/br0k9S0cGfMsSuCr8GdytE/1rNngdzhdpHE3qwL2hZZhScqDpRPl9KCyt
5QLEkXb481DE5NeGQ0QJLv2S0CwPUg6/YdR61okch3HlNKO3FmpADe6V5Eg2WrMJgsgkwBoGpXK6
ZBHkiTiGOSElDVPQAhfZpo+RM7Wz680LYuansm3eA01dR9T+W4IyGYdlQUqriImFE2GU6h06/1Gq
JWjc8A4LRE9NyoTdDBVZNvZnAjD1q4lA6o52Lk912/sXIV1vkYd99RVE9UNlD9pLyBsFcdibtok1
UNYN5DOODiqKAB8sSacZGzdhmThlGM5XQM82ZhjTUs9N492q2x8NcK1fQMRWRSXVlzXQqqahnsjK
/Yxs0o1qmvMXUfXiAAKGIXlPsEkz69BZIt9KRtzm5MGmLlsN54wMn/O6+XQKzTsFbRw+JzVlMEXz
nGPPXyItm4ahLhKEf0BYeAeqTaxyHwueFx5QtnBn9ErnuaT+JWUG9VCgyXQ/1dmp7iv3Ki3dvYZF
jpOg1m53/WGmgaaNmyI6xBWOFtMu3Sujm3ZbkOoxr1/D2HyiwhsvrBtr2+fmPqJb39EKYxWOGFTl
Q70iI/FZ5GXxzCjzAT9DSX8KumpAB29tFTPDJn62JrN/bkOHS76LHtXU3cgbZljYR3+ltsR+eerq
8rEiQ2PdqBH3q07yVzJk1ULTlbVHfuScMDmjdA9PlU9DS28l0ynBpR4C/HyQXaCWaS/JU2qZ+XmT
GH+2lr6yZRJ/ctNKV96kqQcptOyY6l2CmGH+PHreLcJP6sdycm4x8s0fIquIGPAlpnqtEpDEe4jB
hlFdcR5ly1y27rfp/ohkW37FbUWYWTxGD6uePfL5fnB6R6fXu2J1MG4ROSfTcHOzxlgxmdA30RBf
4zJ0LxL80NLMih8jtt1LP4zma0zsV92q6VbmrniOgHQJpgevHWy3B2ThEXcOnpKxhR82s6fl/Wk9
gtluov7UN2Ywp254R7Ni9ug3jXZVBHWuLPiOm7RWBrvInMiK0QZ7U1jhW0FaR0Vj7bPMidGjvMA0
QMr4sq8GZrOWxH4SDsF15M3iXdTWYZLkDzAop8oZub3nwwKswRuKbgYDvd88R718ByORvxVorcIC
n28ZdCmirTh/tPjNFllQ0ZyvyhfyxfmwHJTsHryDNYJJ52Ws5ArKoPtj8Cn3pNRA/ot4G+a6exMO
XP+SSbdf5vLqw8vZh8S2byetMaBMhmsbJJEqFZ9eGUE6zsc1ThS5UqqadjVtlGVNHXoMa27fBcv0
MyqH4Nl2OD19B5RjZIHQVG3wjEd/JMSvg1/XVhe7Sn+2FEp3qWUnOuRw9uCePZS8z7RWzkWGosdm
uXZzwAyM92JSEICm0Ikp9rZJWhmY15bc2Xgk5GDyzv5QIWCC7vZM0OUty51Xw8vdp2kgmGmaRHUw
oLO8WJpvE/fU4xqen7bQ+dcT9Dld4EgXRQGi06zDvYCESZpXo59qnJzYGVvsYT7iCwcjRW9x5cR0
nrfZxMggrcfHNkoHArf0cd3FAxQonwKTO5DBeaTQ9xpjBD2uKh67jn9Awm/7CZKUFjJiyqJHNmPa
IF0bN6NFlOnHfqljgD5brf6jJclr3mJYC7+11b6Py71ixpo5KBPDTl7TXI9vOSJtw/ieyPmFwST9
ZWXk3tqjQ33JPZ1lRiI5Z7SybBL9LUfes4mnNILej4AJHEa5tlSwtUuYy14ymOc6Ks3zNK6mkfg6
BYsugNS3JBTLhHmp0ifciecW2D5Ft/4bLbNxNe3zOFB3t5XuzjjJckEHSpFSbw23oRk+gFR3Z3wf
uGmcXmyLXEf9lvdgnhlnDTppxV09pzDABVkCJqi4nlEwRdm3Ts9n30ym/mPGfgQyetBJaqZXnlFA
CsieqsmMH8LQRpISUsLPAHv8qAGPusUWJ5h39MNgA5jWunZ6a11bYxMMGj3eIlfrrhv6les42aNS
4qkpSKzwDARiZa9YQdHpEzQU9nsPnz/B2lm6KbCDXrupHZeF2VsbAmFCbVH3vrOWdilWA/6gJXhW
F2KbV+E46w4NZ8nJrVz3VP39qO/8Z2ZYyW6I3BirlQNSPrTmzAUnt05531un3iLprlLg9w14Vac2
d6xTC9EmLnBH/f1KIaZ82ws54+Htk0+8KiNDRDyjNqzIs3ZxyzOpl4PWnND+NWcnqUjcQ6o+ekI9
16QTq9yODp1TIyGMf1lsad8rHc1DLZD2Mk86odnTbyKYDrqTuu9JPs1rI4kDkz+479iHzaD6TkGQ
PMLaoMIhyGhtDI79bpvyoTcEeXkZtGWt7PFLNxgtzEayQzYmI9qWQX0RpR8ejGoK8U4pjwskQLAu
xfF+8OdHOvoAFikYi0sPoD8jeOgI02QPfw4GFZHv5xC46SOPIqlRDlJaT6ZVXm0tIvUhYCiVB8I7
2YQNrXKu2YXHuV6OjrHjSm2XPb3cVep12dnWsuxcF7ifkI/JtZtmNarVfx/kEGaAN9ZQ5M5c69Xp
n0M1EVLyz1M467Ffse9quEcZY8og158zWlruNDimF/rY9QdZzSMv8ZHLYGAIsvDQmh4DRbpxmf5A
FiwPFh019LSBt1QGEcfdpCFG9DQSL3EtLyYWqnVTjfv7KNu3O2sRWD13lHmeTRL72TMy0qusNHlI
MoeOKJKVrJXPADDiBx3a0JKdU4zQwGD7VAXpCplxtTCJ8uFioya10yv4gyUFir1nDx0tRnx9p0ij
Swc9mS6dWhnG9KClE5I6lb4YJkE2fm6GBPzR5gCrxL9oP6OK/JW+A1xQdu05IvXcJAqpMwK0rCEB
pFnW0orVnKXumSWGoel2Vb41XjLm4NLw1dpoOE0y74qGl2yI9MHPwI9Q1z+UDZr5qMrsZRtE37XI
37sBJiIS83DXxiVLqMZM1Kkvfet7iEayr74l7GqwkK2PRaDDk6l3hRX0B2bt0bZ17TOK3f4z9tFk
F6JTL0X1jigDQk/aVFdNT7+Qsc+YCqk/usE0Lt0mjd6rwrq5Vu5fm0RVC7rNGg2LhMjOgPDBsdLr
Y+oEu6hrmwvN/keV1RG39UxnhRg/sQc1L7oeXlyn0T7DfFabiVFcmM18Vb1nbhsnUtClYBcX7Cje
OuOKMtJ5ilzQAhLioJm27tmCDbCdQa9n9daGwbSBYODuK9WTZsGcGmvJvrbCfA8Gh9uNB27VF2Af
8rB6SkOJaGFkNKLFqf3D9HH8UBOMB3px2pM+FekOsicTHk07OHlBm9SitjAm+W7g0idX3YmvPSIz
CSGOe6JtvpsRIyDVl+5FJWN/LaIKtqerW++cCRnBX0ZxZOqevPpkcPqF7J88i9P8jlxFUk+OK0F+
6/tTVzEGvT8ynYpH2riThhHtQ4+MyZXp4eUcW3Q9wSNmmOK5GDHvu2Z5y/Rs2Bs5VRqzve6IqxSi
1TQUCytGpOQnIxZHkmtiHDM+bqfeJp1rQk13f6jS0j5MaXp03HDY/vNSjrMAuf383fdvaQSdN3SE
Ci6YNT26eSL3lUd75/70fuhHpj9Jo1BImj0Zm7qPiqtKo+vci39oSzw75lWrfOOSJIEKgWk0JogC
5mZ+q/Srxhp5tRluEBVsfxXK2Qd2YVzGCYQqJOZypRe2fwReDBk69GPuh3V2M2tEG1NDLqi5jdOE
r5muWqmgTDZlqKxV4yXhi80OY5uho7AYCKZBU0JXtVcu9rzDVDikoM2HukQOXceQOUwDfZQHoPZi
JWF0Jg11mZfDrzxIy5NJlszD/aCVXb5vWuPWdPrfL8lyNaVI2Tr0YYuODgacfBWdtR6HYxukLjev
2WJ8v+XHTB/MFNPyn+d/HsInFsf71wffx4zg3XCYaGetCcUJdM1ChK0G1ZeXhFUXG+VE5mIkdRIY
cgCXWq8QeWrFqM5jT8aqRvUq6C4G4XTWZzqV6Oi1yIQJgU5wyMHRjHjPFvgiU+jSAchcYmicX8Is
x0dRsRtxjfpFODa3mawOggWIsXiNvpDQpTVzv/YXXtN3MU/V2eG3G7uOSQ/RKIMKrsM9d3F7YbT5
D9dzO4giwsem3mi3oDPRt1TZbz3E/0I7wtei7BTOhxwGyL5v9H2dt87DiFb4QSIcJAVyoWnh7MXQ
YYIDTly5lj+tY0vXUVx35WVs6gCIA1xcXNyuXAhfT+CYlmTCTNOmSv1P/lX+3Cv4exYamjhkAzNO
iCvyUZgPk9LwwP55WIbLyB+G05A3zY5FB/9IqJIdkxZrFSIbvEQYrReylyjYrVAe7oeSWwoAZ7XE
rYaMxwySPePMCBMp2bZOlJyL1BtWfQFyxuvavTuO6c0xqk/XJsApkyzBms4Op2pGY1umBfdQNkel
44xPaZpph5LeJrWHHJ9M0otWCUE2UDGC6THw43ohM1SuLbk2bRUkh6hzXfJx6ks4JfXVDnuFrJmK
f8kexlxr7MJvfTNQc3T4Be9PWXemfY2kVTiHmNyrhTITyAtIrOy4+bT9gtiL8Mlqhh0lrw55izj4
kiQCuOi0qs+9NvrLTjdz0MGzL3bKSCmUimD1FvGvmTP6cvwP6fliN0I5J63DKDB/cYgnUIk63faq
yYJHEw2v8PP0IaTdcUTkiqPMRI4fpW+hbyDRsNi40i40VrrrymOMuvEoyKNf57VIN1Q/1owD4SnI
R7auaHbbAB59gFWcVFFyWoEdrGzjR20XzcGOWIOdYCDMbhybs59g7PLMT4IRL1Yr/dcoroF0mEW4
ELrrv0o5jdtEad26Tl0PlmOMOjv2MHhnKXo4iDYnhaJjY0oosIAbsZqmfrSYRNl+INTrl5FHrHZj
i4qGS6Fh49WeBNqd97B1mUbHbbsbOBdmsDIblLGa5AL9YYxBa9TO5Qj6RoGay5WcLjR41CHAQ7Dt
LPHMKkjiS6j/1gZeDjUkpSiVL8qsbhK+G+ejbWG+j9/YmYRHkDHmqL9iVkbcmbmI2nH00Wr2xNsE
oGreuPUAwU2KNk06NhZdzGcy9X8boU16TNM364i8jlVBXAE6t+Z3bWchIrM4v1Z5cbQQns7gaYbS
XfYf7J1Hc+PaekX/istz3AJwEAeekAQzKSqHCUpSdyPnePDrvY6e/ezngas88MTliUrSvWoFAgdf
2Htt/hhF4zwK4ziUoXfnFX4WmMbV7AXSjCyNd6BwtA2wZYbhSee9UIfu/HIGcOu0cNGiP7g1koNj
jiAH2Njq8eCfm6j4SrmxnnUHW5FNHkjIgOotirxPIsfWwsyiR78M0Um51h6jPjq8xCJcXepvqZdo
p7GOHyr6p3ta9zvTiHB0eQAiYkpoEelXV2e6E+MeJV5F7iP4wm9U4Xr41XAlMTMj/jZORn5pg6YZ
BdKxcwakvV2HpcGZehZDPtJ7OdhHWseV3dg6CTJOZK57WDarnrLrJOi4116su/fSNa7GEPkIWgrz
Nuqeh8lEcg+a1QvHzEOKEeViAPlwoty4H3CNriDwmWjUPYhL+RwHhhnvoLmBgAJA8gKNG8EWrM5t
7TvyDIKOK1aZVX/ehGZAVHZ7h3qydcsGvaprn1lH2GdIVTwtdBJ602i5FrYZbjV/ui3tQpEoZB5U
9dRsHWvy1nlS5Cc7KVEVL00foFBvGQdqj8As08D2w9dFx2qXG711hq4K0p8f+hZlyDgU+ILZ1XPH
cGjr23l1WyaczL9K4a2byCpvhmlg+88nwvl0tblfUoZtqB1WWef2RJPN/dkQ3yg2nMc+MdMNCPXx
AmUV12/TEt3aCndjjfSUBqTSQLez6GSFNYbKxLCPpDz4ryWMWlj6DiEpeK5xJ2hPOAW2oGuHe9Zg
2hMo9K+6HOXl5yOWMPF6sNLyWGnzvZz0CVM9UYASzKabfCeEFJw0OCurymbwjn6x3c1zbAYAFce7
/1+kA1J2mdz+/CEAD/0bBejf6D4KSPQv/7yuPuMhyf+B0fO3r/l3hrL/l4dYAoqyIvX4wmWJ/XdG
j/gLKA9TaAGAi9UOMJ1/36LzVa7PHYEjGik/u/T/QPZYf3EcMhrQbWoIcLn/I4ayKUz+qbrKZVSV
B35B2zBM1+Ob2/yrDoBT/b8gezLNLQhbJ+lFpOOytu3ZefBG98VLxZMr4vxRKSpXpprlTWqql6j5
nlCTPkvN/EAnVhtDzQFtNRHUh0wjbSKH8W4tHvu/n3cJvSxO8QLT5+eTQpLfif7xPe2M5ClWb7pd
ChVubeKgYjDk/l7cHAWpz7zbXjpwxHr/Z4q0dWFZ8q0xd7IZ+6BmnHI3DBjMaxW6a5DvMc6JDFyJ
94fwjZucpXdJcwzl+niQZTm8hzm0eTYP0+7nQ4Ggn7moWFFmEJEyuNq28p13HDs2ZluJDx8cIcpI
mayzWlQXqyKgU3f6LeE8/s6fs2XDY+kS43qB3FvRosbw45i/2Fv+2Mtj3x9117jrHEe8jDGpJtOw
h8o2MEXCBaml/jVsTX1vNSOetnohtXUhuzIwSh54ciRWzkPhp2cnXfa4RckHW1JPP/RexDdpuobf
XJBr4C8RK8l2bjD5MyxEMRA/Oigb8Zj0815visAdhmaX9fXFnCLqqdFSrhUSli3sqono9gtKeqAS
X3LmM/ZAHFrn1/wcytocAXC9m6Tz5mguVVLK1iUsvBTHKzMgFZAJaT/7RFoY5BjxY6ADvd6/MXSo
UG13QBtqa0diCpmo8zah+F71BGGPtRngJ5akEGHm7vocNO6cE0hb4QJgSid7lyGpX1WHBf0wrdK9
oBlYaUY73+eetpoGory4DhxAR0xdOi+o3JFBNyB7ahJ3YeVM+JyRSmisGJ3Yd0Dls7A75iKvAR+g
m8h8/YS7u1lR8+MntjAqJ4xkYBg8uCUAupSLYSDAmCa/PVhZ/wXEGMJf3e9yOslgXKAoNjjDg5Ah
GbO55tZbVnnQe8gjKPznTb+vTafcZzV4uWSZnhjv38e4F4OOqNFNaQ0PTQJ7sqnxYTmoOwERoI5A
E7v2mWmTr0f7SVgDcYtUMqsKQV4UkT83svUhkSZNTg12awIinfi0kEvFKKum4FapLd1KaBMRvMVH
VmKXS9IbS/7snkOIPUHfPqNcddaz8Bm24sxb6Z1pPkay3jPtds6ibBCVAMfx05pezRXProVPyOiv
tqVnv6wk/7AzWi5ypBGuAPlos9EEAOGZT56ZHwRZDCTwyqelTcUZiBG1tJ2N77gL6epsV1yKyKkf
w3nCe+xADhAbXXriGvZ+d794VX8P8ot5LZzsn09NZoRpvhY3K+77lecxmoKDrjz5SL9zN9xHTJEI
ykq1AzdQuRpaMueBYIDM8QSTjj69n3R3CIiaMrc6rrGOI3Wrk6YbyC5vjk2m4/wjFZyXd9mY2H1H
XCBX2eo1HgtGeXmCpoDR6h+tigmckLCzrdmy1oBPXCzU3jcXYh54oIaetBTDcZumw3bI680sZHcx
SeW7t5z0z1gn8iMqJdNSx27wUEZIa4WM75pClGtRTtYtH4gYDwcbR+GYfuml0a/pqeTNqKtwXzVG
sWeQzzDViZqbN37aTTv8boeGWIR0cZ5SApahwo/9aUjt9oIQ1wJEEsAkn14jx3tsmD19N/UvUQFC
Wpzq1ZtEQVY9OiWS6TZNVhYPBcRlyaODgrDJf8XZWUZa/TttFu6SqGBdW3TONuRWpVrRx6NWVmeH
CeomZvoP+UM7cmCUv8Oov284el8bQw83XjM3FyQf22pcquNsCsb2ZgOJo815yfSU3xEZQK3ekM4G
DtkvH20P+WqUZC9L18Nob1llJgl7vS7pI6iiGkFuENiPbQ41XcNGUsetH4jENZhD0VwJz38a8zY5
a3ONYZFtKvlnott1nkWOuCieS8w/QF6WIaA3xUu/iLM71eJMCNAmM9PqEpZ1tgWkfpctLEVYWbSP
xKmua9FzetggZn/eCwuzUFHTE2CCogumAcoZBp3o1M1lsenGBXu1RpY2qmpg2jM9icZ24yYWNqKF
tWmmvLrrCCxyU/x/ZlwgPPeLnBgRsDj8O7ypF2yOLWGPdRaz/FgE/aK4xER7rK0JbOos0y881qCB
PMVSDrderxoyr2l4FE0xr4eh7rr8M7Gmu3bxvydMMxdo/ocpBK0Z9T6GLuuhjYrTXCfsFDNtQzXa
rZYuZNOMAH/R3X01uo/Q/4cVl+N+Ss1059Q0QTZCHahQxkvZy5MIs6tvp0BIqxctY8jg8tX6HPf0
Fe2fAkoYh42s9hF3QOo1IB0QZwQy2essmQO2BdACU4/84xaRW5hBhc/5vZshY37jxOe0mA0EIFkF
eI/IrAF2U54W393C4To342+ihaIVKoUNjUr/kMJlC6Yq97dDzdUMG9ojlKosblPgTAi6WnDXLz2S
msU3b0PPhiMnJYAZiiV3XgF4lH5jwj/qLdd8mWk41Hvt3KJoIdhyVYzhQ9KM+sGCmNI35RiUQ4uc
mAgXyGvTgJCiD7DLoCGrZbxxHXJkk9liDg5K98xMdFtqOq+eadjatUO4I0d3m7LRXHmwwW+5iphn
S3mqQg5GNrZjPXXXnNTd4zIBLxskpKnG8i8N5PFsSVHn+8WXLArC0eM8ueK6Kq/TjPHTeGuzZvjq
i4oQRq99y9rhVVYt+5XeY1Mpq/khZAZhzN6D5xOU5DCgWqdGNm5HZ/buUy/V17Mf1m9ak35KLWQB
iKGXVDHgg+jP+9Tfz/y+KPK7E8tUFhJ9rN88cIsfWeJgcZCCBXKG5wNmhTIGiuLW+AWxTSjbUYGs
cn+CKdB28mh5TGywucAvdA4Rffga02qzqjoKPdNjACkEEr02T71ztLDTT82hI3Oi4Tx0Te1OWm2H
Xm2iCa1ivH10mQ7xAl2bg9/vcA4C/Q1QSlHluBh6qnsf6MZJx0ZhEHfILmh87fGwS07KDZwzTJR2
7q0p3Ljo5xcKELkps2YJioVsr8EBEeFY6WtsN2cqexFwsdqo/VnZgehLseWEd1VXI5wRB2eqYabU
7kIM7LqcOyAkLaC/JvdeEoCjxISg8ItmYqvtmG9ZD/0YEMtlr2YXxO1ocIm5rU6nzoMrMK1KHj3i
CaGsLEQfJ9WLkyGmob61q94+wTjjxfBhYk/dm94Lcx1rZChBdlmhG9LQhEEoGFxssXNTJudKJ7gW
nAvDR2TiulMci4rfWCMu7qiDsIgqkhoZNPJ8i57dkuwB9F8vuUeo0BzbqziyupMeAR8AqBSv3Kyk
3U7d1SQrkNIDQq7aEruKUU+6JJfFNd196RZ4GiZ9i5BIvyS8Kmvc2RA1mmztqnQh9Gj4FewZp1aX
wLehJzDyizNVp97uqnVbcAFKSuj7TOLP7chNCUWU7aLOtrYp1fNqbHAFuuPkHYjrIuSzj7uDHysa
ugVYrmWIAYGyqpgOaw4l8+iOw71qLXQYV16rDnTzHDMb3MvY1tcKC1NnIP7sL7CA/F/93N7QLUQ7
x6lGqhDzPU6pPHtiXg9VE24JK0IXSRWyRk3y2enLHMgsoy4pQPkK62DmNlgTCe6h88tpn6fNbbbr
X9CBp4pFsB7PWhAXqEG1ZXzKHccIGCBwWWgigmUy13g5zM3ELbDWRpzvJcNilg4OhbTzabkk8I6R
BXoYYJ7dZkSHO1ehjK6CM30y+SrF1+AnGglLhA2C6WyfxBEDDGqxdHDR5+TWzijgL04GM6uOWKYe
xGrg6sUry8gnd7SuNst2mBcn5r32zslmItKyvlpTrhN3rBuvWGB3lmvjnfPTecUhs5ZklTA3VpGQ
xC1MHjAcTSTZqpxeei19bBIPPzW2E6NVz7tOkIIR/UmliwNUf4t7XwQl9ou0pO8xbGBJMWjIIeuB
nizdhUPlD76okQViR+2Ujm+ZXd8JCRDVz5S9BBl1wB05ENiMy8NSOGtjH+pcMNVo/dYjcYDdRWi4
7DdtxC2MDKXcoNQ8Vtz2YBuYuts6kzt9bk/oKdVgCTbAYuf3NpVYN9suOxDvl1qzohRE2mi9FZ53
qPAxEUYnHxngjquQoajl0VrkZ7ii5PqWe98i5W72vZc5/rDYYpCwiKm9RVUHa9a/KAMrD9XBNynV
dGdtLRQ0tOmZBL1Kkvkq8U0yT9zvxEWKHWsn0nLp5zyMgk559UekW8wXuJlYEzswEazUGuDTh1+u
bTIF98K1O8GAVt8uIiydTjB/z3REnHrXKOUHbcmSG5+eSxKlF/6xjdHnepoOqcPkFcU6mRJz9cmO
7XFq5a6baGGnKcQ/2nYI0pyXrjCYIg4W94QBEQUblScGbW9aWPpccBCMnD9qFwgoQGtCWma5NguS
vn0kNnE5v/HM3cwu3jOWioA6ytq8UCXAee/ycJOFfyINr6QhioefN6mbdUytQQb/fNhJH4CGhjRo
kX5zgKy7Q0as75B7lOt2aaJtBE32uPAzHhvJ4za1JY9hTlKoTqC0XQiOcR4T8pbdNXrRH/oxvqvi
wt8vw/gEX0n9Pt+4T0WQ8owAaHDRijDd5wtpDn1PPijl5LTSsDZvdBLfeTgvG2Y6r0hQtGsptfOY
gFPTpRAbTYe06WMSwOGTBZ3BMzfyrYD4n/acxA2Yek3iKbPddwQNuJXfrHKhrGZuOHuE+gFWemLm
+T1r1dvYz4+Mk+p9rEOwycsJxXOZPLJaYwbiL8Ey1bu6j3mWMcgHv26+F1bxmIvmZBNAYQ4OZzMt
6qpyC4zg/RWKwhvgPTiq6ZVMCm2dtoyXhVeYK4hEyM7ZrWpL85YwK8X/s7Gg1lh6eWFmu+NhH6+k
y8OhIXzPc9pj3gFihf6+ymc/WbluN2JZd7sN+l7/J416cAXoIxEsnpoAD8XRSperp8EALvQILV62
bsCsgA+uLhEB5pnpBr6WvzqThUJdoAs1Z2AW1UdtZp/sDE4aWbhbfHpg0flJkmkd1dFOKVtWKa5x
YBHuqY9SRtPuiIS6omExGxg1wo32lUugmDauLNDU0AzrkwuEZEi5vMspcJsTwDeI/fxSg4vLFbQS
psTivlBabUIYvlq7/o5WaQ66KZ2St7nsidgw1vaQemtr5o/jDuvEB/DX+EeOlrMHhDFMCSeTlf1Q
5tGJsLyzigTf9Vr8EQkz4AiAcFBQ06VVvIm0eadDhECR5pqrHlIS4uI4X/s6HryxxtLmW+MHRnyw
TDQEkeF8AkH6LNPkMemGS1YN126CrIXzm0gQegSmzK/spT6G0GAnVWa/oqmNDqYdPY5RB7ZQfi/I
E2hZzGvEw5SjdDSZam9d890YvehJkKCgl9oTCDukRb2GakQ8pNldrkxebQjaP/OHs6hy9O53bDxP
XQKmNizvs158ZVkODMO3ExVjRIlBmq9hfnLVQ5FFCtI1+SHnObMWsr6SEBG5Q7S1UJoTPNDWW3bf
vxoSpNDvHw3Uf9aQf7cVyynWDsQDjNFvmWrkb7XAf4AqYrFnumYVTrf2WOFZ7fDop/aGrfoCP2y8
n5r2y7FyfBkWbBioknuztS9l2F0M3Ybdi9vGi8lBKAaO4WbyX4xs2kZT9409Gw9025y5fla+FgGi
hM3U9cZ7vAB0zBZ/5XGltsPVMNHYLQmOIOJGVq0xYeydYE2S34h2faA6t7/0Wr413ryfBFTdvkW5
eiQ9BCQNO76qji4gcDdO7DzikXrpSTPzhg7rS/hZ/5JSPM6hs6GcQl/ldBvuEe5eofG0H8/ECd9k
CuMo1/qnxgN90nY4gxv5VvK3dHKc/ZkFrsqgicd+B4eMUDoraH4Dxrz3R9qlivOgxEOAvEm5Ykgh
ank6sYgFOcYoAIU5BmxnH9kWItaFP0PPFtxWF0jK+ntujDcgHfPGHYz7ktRBth/tQ14yaGsN8WI4
5of13gKzTuCbo5/vqear8d1unE2R+fbKOPUhzx+/xuw7ogP2igHFfjQ8JZPxOmevQ4zBJby3TXZ+
t7Rl9hih/on9+TlP40O5DMRPZQiGIqmaMyeoOQ9WxISFCAf6F1vnKRYn8gtvwLC1HdKgSNRkXaZl
kCcM9Btufl8NVEet9VmL9k5vQBItLcbo0IDcnNkvNcYZJjwX32dJPbTlNdS6P8nob1OZfTqmvEp/
+PBuXezvezHf6ZAEG09JkKOY7+EhmvCqaSvk8DnK5Fc1wJrLBYmEfsE1M4MSNLR9JOTHzEELnPOp
MuugnJdfOloe+gjcpKVo9qOAwZJ2RAFmhWesoDqSJ/YrC4HpaOQbM2mFqphYAfCzaG2WThuYyKo2
UqKdrDFPLy05UQ2XDUo9BJAUoDnT37BCYNGJqdrKcnrujOYbiYRSKQ3bWPr7fFq+Ym08mZmdbLso
3npFeW1CbofJ/p5r72iUFd07cCKwQT18NCh/QFS8rZxBEzoyeS4ZvXXuLia425/G9ehZ07qTiHD9
FN+sB15In9WvYw1vynmKkD9olfZ9dgnIMhHCax5ZaPkrwnx5CPG288RoCr5JFDiD9qoX8a+CU2Ht
C//NrSzq+c4J9GqkyxnxA4VOvobKAETd24t+uDNGGD+l3rm0YBHBhkHTmAeDgZdlN9+RZ1JPjfm0
Ro+2DStOZLK+d4uR0szOyAWJfptbwE9zUEOtWLVELa44S2NTMK/0isCfMO8aFvUzZj4RkHrBcU4p
16Nq54VNZX7pwPoO7QCLAyNCKI6lTdSE5jEgNX7OlvTEI2EGNV/wIzqaWLmMMsblbRjT8JCzeq4n
+97X9XETheMD5jxCrgv/mXjVZyxAtwk58KaB8CVM+46xT7LRwxbwHpGWmW2djTrH3R9uyOTNWU9Q
uoczboMieWg0/UkIJgZ16r9H6Pop6ocL2PZLwpR95Sb2PeErj4Q7dF0HIJRMoq0bMUUkc3ZdxT7K
pnz50CxaA7j6o+i/GZm8mx2tWLxQ5BdM/EDxffvVL3YnZHgt+A3IWOfy3EJ1VBUrmYsY3IZNO9Qb
P7aPJRscxmfPuC9oFXL/TjTdSStIc+7aN5353KqiRFqPdqv8LED5bVPyvEx3wrTQXtg9rGhs6C1U
uBo7g0FFuE7IOmBaaTxA+PXXJih/GO4HJw2rE0IpjDD6Z4iZjfK/IsieI8rJZzD9xnKfgIpfU+qq
2QoqU7v9bTncSnUmCDVmcUKOGkYiiu6WPLxak35AXAiUvhaMHPnQ+XrpeZIbMsRx2T9yQ8nthFHM
irt3Zpfi1GTZtVwaXOMw16yRg8vbwuzkEEYMuLIrWgdbe3R1VdzDMCTBPOnfKmid62gOodDZr3Yz
XNo54iHUsKqJ5+JiT9a1TCxvC7BgQFKbWe9N097iymoeeUSXrL+4P1L1eVFb+zgDEVvySG4LO3vQ
k/CFiF/zHcQYo8Om8w56peKQ5k/Pd47crWTIYQo+Iu3FcySXnLzPSnszlIN97muXk9CKHnzNAzKU
H0Lp3nHLcXzFWMPYu1mQoonMHBQCuqvGbVwZ/bNuEyNHuvy4nvzpl+E01o0jBzm12crLwonzGCaI
zQuzfk8WT8c9J6ed1iKh1ib3kYk5UejUVmbeyS0OkvLsGsRrpQobnSzCWznOsly6ZcFjlDDp6Ydh
HxMzEBQN0Wf1Es07hxUQGdkzfPSxeVb64fMyM7TIk5qAxFIHnRITu6j5WXqBM6c/mZlOiPRUvs8y
qdAy0hzUGn6bREwKqD2eAHh6j3bYWJduaI/h0L6QLBN96FXEdQua71oPBlJgZ/oqSJNekkJD2K1V
mwLGDaQhSaIjkG8UhmIXKvD3qBDgIOzWPxILcE7unalA4blChv98+POGxXQUGBEYncm5Ewo1bikQ
+cjJfIsViNxQSPKfzwEbGvaGApb/7b/CMIfzzfWDkero2OLBVKDzViHPXdjnXpEQuNrQttPS8eAU
OC0BpVcKmZ7/wNNdylUDnDq00j21QXmRkNYjhVzHAAp9fVEgdgRYUNlDhWcXCtTOuQkcOIQDsyiM
O/vGYbPwd+VJMAOthfj+88a1AcA7yOvTHyY8xUKtIPGGaC+4yIozgyLrFimUPDp5Gl2Fl9dkuh4U
cN5S6Hk0KuEd63RVDI5XmsrwzlNvEgWtl6wsbIWx507Z2wpsbynEPTwH+4Y+zAZ9byoIvuazKesV
GJ8qmQwuBcsfwBjhwK42egqA2JEg64WC6wuF2SfN6nsZXIJSZLQErCiSTcmMfUvTNqi0tPQuHsN2
pxFbdkjJpovKud4YNqLhiC3RDt4NikyB2maJlt9GNaDAA8O+hrbDdBL03ZhTnnQGk06vHr11GsZM
S4s/aUrw+TjgSxha/dJ6uvMlRfKWZtcFE8k3R9M2xxeIS505Hylty3NbQrqu3QoFpNuQpu7L5a3p
ccqaYeNvhhqvOigAbac79Q2jLqjxKes2ZHi9NRpRFXqzmBfCMLJ1BFYbU153qDWklKLTdiSqyBOI
yBe4ce80XvpKFM28GSqtfdH18lRazcC8l4+a5ZW8vP4OB8EJaRMsM3dJ4e0tGf4lvwI2VvxGF4jH
GiznpuLPVaQNDo6p/tubWUok60PtrReDZK5SbyzGAVCrzEjsf0S/MRgQGpmsD/Z6nWBLbbp7LTpY
yrgB4+/R1dh++960ixntr0x9/HbQgp9bcm3m8AHj0EFzcTeKMf0uQfDxt9PcIDKKmUmp2JalDSN9
LJNjDeex0omLtapPHK1XNqLjme6YCHh/+uP0lVTot23cLt9m2OMQiXeFRIJo+DpmMoGnwK/Xw3A0
+9MYtfzFXHFFurY2Jtc71HZy6smZnTx5yJBH/RiZt0j89rbNsN0j2kza/QUsPS8aea7zGD8xbcxL
MNsCKYSftBKJVrRxRtVDkXm2YQU2BZUdnekCryOv7WM5q/5Qi+/gHNIMxtEfw9GiBActAO/IGx5i
g4HOOBvPSeY3HzZYL4zg/XyMDdKWOzDfoJ9w3SYhemQuZXxPz4u7SsN0ZqRT/vaikdCcJYPQC/lJ
dAe6Ww+TGNawkFt0XWZmDcGJnZHPTI2ub2LNc3XzeFn1kQZdSvgvdq+BJ/E/8GkAchTNjtOESXQu
XnQ3RXORj/uJ2cEShQew0Z+93k2HvDcr5pCPTS4UJqsjesCeg8agKZx6nVCo8NgpC7mJWPSz4vUm
KMbFi793pxjazwQIMjUrcwNHdtmUXfZUFnwK/NtyyCMv24UecySgQwMSAb/WEqy31r4sccOWdU/g
HUbuYmrqM5tgtMOzihTWr43v+dcYUKyua9a2jein8AtsdZl0b2Wj/zHbykFjzzB2Npx6zZbnWWLP
IJkAHLJpNNuiLKNNCLJjAzAjyYyQaYIntzGB1yDE3/yZYrid2b+6NDt9QuIvfpejbAfWgnH321Ta
y9q/g9eHZKHHgGhCtOYkuXpx8Wm2yQtBUMOKw5eezWO3IKc/DX63jaOz2EqKJANA1hu7EcLU3o2M
E7Ltg+PoX9MknkO3v2kst1bQ9Yddi+CiUz5xJyUFx7Y2tET6JtGbh8rsnEOjRS+tNb/ey3CYtkCM
Phbf2ztGHsFFH7U7lClHPyEoEC4U3GE/5Qd3y92YCmzrcfkOPa16R6i10ms2Zyw5x01e4shhjspS
QXffyPw8WBr1JK/LKnZITUF+ewEHtHLc/qHw6pcZT2o9y8+qMtFsIjbPicsKEwm620uDZor2pQme
YwjfC9IzjLFvgj5K2HngJ9oY5UxpySV7sS1G16YBw8ObJQXUHyK7lmvWs8nMNO2Z0HsCBKcmfp0s
Vm8DwLMft6ahOfwPejucwiG/FZ0ubhK7q1uXV6cjyZIBDr44dzZZl/f1nVEX1goybXpzEmoz02Mm
V4Mzui/JpYaV73IW6lX2mff+VTqO/STDJoORzIxqZodjy945Epu2oQaYmIh46H9Q9Z4J2v4uGKLu
dOWIi2VnnbN+DE9defuPz+SLUW7cxsNOp0x0hXLXzU3LiB7Pr7U12Mor+kCyT/XwEQQU/nCrd88/
72nqvcEYj4my87nK2Dcpi1+nzH48ymzqylG7/bzhGYeNT1kDc2USTJRd0FHGQeyj48FRZsL4x1fo
4DBEiFETwFE92Dbmw17ZEKUyJHrKmtgaWw4B/IrKtAhfZSuVjXHCz0igAK9D9mYpo2OpLI+jMj/6
ygbpKUPkoqyRpTJJEp3E005/IwoXlmv6PSo7JZ6xepMpi2WvzJaTsl26yoBZKiumaZMbwMJvxzyj
wP2GYXPCuekrC6epzJx4+YFgysY5O+U0bYR1sZX1M8r0P60yg2a4QhtlDx2UUbReCsF0uboRl0bb
LTe1MpU6yl4qlNEUgNOuV9ZTqKLJmrydCE8ExtQm0V/LUCKmEFgV7JEWXBfdneG19LgJ0nqAP90+
ayGbD0jLo+QpjB1sywWmYJdiCn+sq4yy3DUCMMiCS98x37o5SS/txrQMZT8ydoay2+bKeOsqC26L
FzdSptxe2XNnZdRd2DJvS4EG3FA23k4ZeoFklDsMtTJosfsBfpD3qTIAR9gKkZ8rU7CyB5fKKDzi
GK6VddhWJuJy4JkRK2NxqSzGizIb41e8tcp+rCsjssEuaG8qc/LPh/D56+P/im529/v/YAKma7v/
fQJmxeLiH6W1P1/xd0CV+Iu5Jf05iR+wqJRI9u/SWotgS8OxHMskKQSV7d+ltYbPF1mOz3bNY41m
Gfynrhr6+F/+2fD+AvwH5ZElosUXeuJ/Aqj6r7pa23Z8hhOKk8WPiH/oH6Mww3HEYDA6xiEhOZ2I
9HXRTUE3Fvu2Mi//SXN8+5tY95/KobhVYKE7RLuOEun+ZxGv7RjQuxyP0wu+tWG4//jNEHfJwht0
rOh2rGPOB64TjwJ4wHKUvUdRvHiYegbtNC/yjenKr9bq3zKPPc3sjy8RAxhtSd+GiNj2qs7LA8i2
ymwtUBcknA/ZUSdCgORJQpcyFzFiTAJAA5RugbgTdK11m41E31a6t2tpg0uzwHJcFp8+Sr/Yno82
W+EoLWh5ap0CyfBukd/rbEtbF/EaKHHJxsKU9jf2xHVYZEA5Yx9uNj+dx+yXuM4sTd7MLiPR2uAR
3UbuLbIEMXo8pOrhDTmyt/IWQVepz7fK3+B4ufczPVzX21A++UzdbOMVLHW2i21xbGvtHcLqs+5W
D3oHWqnMb+ATCT5OdllIYuBoPqB6fidg92po8yPZExt4H2fDZTiUR0UecMThKkwJ1zOlEfSunoNv
SA5zTffYFBrGmBQH2lC8xmUZaFWUXIdchdl3w1mWVou4txGBsOIz5DB7F9EB2A3waPK2h50rl3o1
VsOpaCQ8aZ6SO3sboWfbppXHOJLJUS7JOzUJ3ujm+yknaDsFulWTUTB5WUxASjEG6PXQiBXOdI7R
Uq70CQt6Mc0jQ7M/DYpZ7NSklyNuPPYou7PooIdu80W22E4iPDlHpRPvovmewLaOw5aXJRb+fPJn
HwAY+TtToXfPGqxl1036vT0B+0TdZTy5evQnauNxh+XUxEgyIpjueOBiMiLrzzS/CKQ6VdjrcdYM
xlMjIkRSfcrMMWl2lHFgAfTxpNUjeg1KTCLy0PohQ1nHVhI+tHC5tnM8ZKyX8GKz5Xzu+EEOVYi8
xidNPu285lFWU/PY+RGZOTJ1txVtPcBv694NJ4sEv/xYmg05A1Le3DnmAjGm30MxzGu4bDJggcOm
HboXpEvQgwP5i/rywBUdCB+jYyTbPTvTL2F12BmhsMCQWtZRh71wrLVuH7Yu/HH24EH/qRlAi4Rb
3ROaEa0LOT57SXofteFTmh5yj40zGpKEDPTFBrOZ3YUelObRZh4mQvb2rVl/giNlQOdQfNoX06aq
mXj05QCf0tq6ariS0OTGK2ueXkcqKmDhLBO49EvXvgdyjubb5UTwo02fO+G6Kp2n0GNpSNbph0ky
R69bOH4saz+Y+ZffVrsoXQ69PLPY+T2W6WGqWsAKGdyCeVj3/8remSzHzaRZ9l163UgD4BgXvYl5
YERwFskNjKIkh2Oep6ev48ysP7Pauha1qEWZ9SaMDJESFQw43L9777meVvlwfoxyQAToh1dco3aJ
papZxOtictT2nOClTtpHuNO+4TMX8ekIqnYDKvmMbRknRtlsKsIS247yq5XSSAxR/8mShPlacYc2
/5u1fF+504ufHqCqdCFZm1AuhLxZ1To0GUwgV+mZNIO5txle0CpnqO6U/S/dolINyyFcstVURAeQ
ms3RJwO+EqfawXRamvkvmzMdkeG1pGmGoHDy7uT+gzXIU4uxfGWMSbLK2vaEYXQzcXomamvW20KO
h159Tt7yO4+tR3ZVlJHeLLrc2duHkAvsT9faYqx6K/PyoTUa+DOJdzJTFhTOYZxZGHpEsb2x65Ds
PpwyDN5br91GTKbpcAhPRt592T4Bpjokz2xM/a117U9RgwNa3DlajUqucaAYqyzof8NXs1ctpeS8
O+VaQPjXpcT5dsrMdNXgXNr4mVqbOaVoXMm0LZpb+li7vUdHhhH4/N2wmcvhFzgHtsCQjEUx34Q7
HSwR0wtvkhsN+tlfB+epkw/FmN0NBDatggamsn6n2OoXfepHOjm39AbRTaJYArIT0+RtW/VnS73l
gKtEBQchH/6kVbelEGGfmcaNTrB9YUW3tNe/xWRrCknxwJNo1M/st2vwrgVYmghGi+FxHKyPucjf
WBVhAFnLU9ukJwe82VKGFxV4twDTTRgahz6bdrmEs0B84I/hCsZFYNWjFZTUvW7y8nK5Gd3hjjjX
p5/mXzIcqZtMXthIXy0UaRahnikD7i6WxLRjOpan3gPDWGBp5Se44DMeoktqwHYOmc8uGTMWcsVd
ct+K5jAJ/PtywstMzC6LLu11xq8v6VRDhz+ZNcMIx9qB1CcpoEgHWtvZBhMjp/q36cL7LXG2BVWB
nARkMQ8mhpPVdBTNHzNsP6GI70ekMmu+Sb0mAG9IunCvC7M79+qL4TCAywh48evF+QK7op383o92
glSj/yAcHtvoYto0DldAv2xzM03yo+KW0XXuAxS4TZf8MbC9dkv+gXvjwx6iY62qFyP85cku2NYR
NmNB2uTRvR+002bKsh7v+ISJKo+Y1+SIsxMk7nMZOD8AloSPoFewBVDGs8c21J0oCTQ5LhbcGRnK
4H4uAGcF4y5NXYb6fdMcpRvYND1EDJis+tHktnI2DXWI2pxChMFlGa8/+7D5Y+ftUxbgqBSOdUkC
qjuAwa6Z8zOnM6rzrMeMSysfDaPhKOlxjWV7QIjds0rC04AazG1u5q1Ax9WPQnKoIvV3TJWjz3BQ
m62CZMAizQ8KA/xnNx8OzO/fpmqwnyc8KCmvRg7l7Anx5IBIWK1HoSMvMeQ67/rfciD4n0akDd0Q
fux/3na/6ZvPQpb/2nX/92/5a7Nv/81BPKCVChqG5Vv02/+12ff/hnTCIcB1LLxk3r/k6Ly/kVr1
+bcD3wtdYfFH/9js2zYIW9+2mVh4HCxd/7+Uo7PY2f/fW3BKCdh++yFiKZKqPnJUX5+Piu4jjhb/
W9UqxNpsJ6d49n+WyFx7XyMjgtk375WTxgfH65kVdcsUaausfWvjB9OoMAXN8ZV4iryvVAJeacBN
oYTZctZG8JqrxHz4fgDejVLc1t3x+1Mfg9mukPgiSw3AyPAhn8BuURT0z88tBa+VBh2c5P/+JfAT
qQ77/uoM/DW5bl9wxnfNw+I1JtgrSuq4AdjAqfPhHCeTsTODlpaysHpm1DvuQrwfT9NsPHjmMeLn
hKMInn7jWqE8Vo15yMGunl2NCcEd5zcrYEaIR4v2EegnjQW6Qxu7LE5kpzx3Uq8UwuRnp5K0bgTK
eY/CBqZ1Hg73kpbCG31BBKqcXLy7SwSlz+yepJ2q+8lQeMvV+F4SJIDfPyC3wKnkx1m2QdonB1sH
rfMomE/WN0ElhqViaaqK0nwVV7aP5sDyalL4dwcVBWHCY1xhAGYZNKGlBtVCFMI7dt/0lh+Rj6Li
aKqL0HyXRpNeYo8yexwaj7Z8sIM++dFZDZK35sMQ6cMtAjKGIU95QxkFXuXCkyESc8Nj17z0oGZ8
qzH3ZbTISyX6B5lhKCly4zCz6p3bkXNMnFTZzi4EHbQVp4JZTsE9q/czmTxJ+sqZ16bjmA9yAhXe
lPnPMbNRWXCb0Kv9ntPj+hK2cFElHs5Pc/EuLojSfd7n4yn2mwPVbVghMIjsl7ZNz7FFcN1Lg2No
tTexlMu5XarPZGrgibMj5x/AIDonX6VRYjdjDWcr3pCIioL9DIyuM/urTMP7qmxvpNIZnKWSQ6Ra
bq8RCCHs3+SgrdTjd4Xz3wS6ychbO8bEXspps+T9BcDntBpJZ6w8q/9MooxSPob5bKWiFXIhLCOg
Rr5lz7yXrKuMoEbEAWzOtN8hKBMbpBqKESI265jKJcfW+iWQHNuf912K/SCtFP6XAAR9pWK1C7Bl
rMNyQGUZhydfyNtcG+62jTrdVNLCk7e7S6Drh6aFs2Q6MrwKNcqJsP9x1qwnE9I1qCR1D36DwTgN
dbA2RhWsbc2JSjUxKk/eAk2Q8jRLqs3ZZMCWcsuPFq34RA5/OGX4mSbNoRpSoyJ+WdVbKnoQ7gN4
VcP0ZijAVt8P2PH/8dE/n0v7kZ9x22oSlqvBWP98oOeNlKxmZwlN0VI+PK1ek7UYmbUcSNgleAz8
UgZlHDkgccE/8Zngcq3SWSapeBDFfanZXTV7P+z1MYXyrdrbAL5Mjfv6fhg0/YvsIrmeqOEN+Y2L
wSIHveOvh7oyHhPDRuvWcDGZZVTHuO3NnSiwsY0I/BiitX3yIXHg0eW8SluD8+QCLLOZ9L/bmmEm
e2hmQCDlgwBwRhGeqXlnniafJZqBZmkaWgUWLdV8NFIXyV0DMq02Rw67mqIWxL8HTVWbNF+NfAfz
BYhrMQqepxlskdCqp+aymQgkqlPpySt69xl07NXIUIEKKFd4puvlrquG8SGPsKAoE293E3vqnpUM
7HejqlvdFvaVvJ+OdU7xpxiyq1p8sN+VuIdgf0+NaH+OU/qgvp0GEVsXqWNPUxHKH0nlY1e1wpeA
EwjdGEz+FfFLrQRYSAKO1gZ8rRLYWi8QWjnovzUErSYQGdxkkf/OVXdskBswxSZbexnec4SIEEGi
0soE2bzPru7uCiQL5TaPFhKGQspQWtPwtLrhInModvk4O94QisZVnMcoIYRVeItQdOswg6m1XkIv
3fuoFRTQeXtPayp02yWrSOsseA5OvlZefK3BmFqMQZRRNe62xxahpkGwqbRykyDhYNAxcSWj6qC3
3XXIPEQ71q3WfSRqIMmpjhJs8eIjDdlIRAFS0ag1I1urR4nWkXytKDVaW1rGP5HWmqiBV6tc60+5
lb6GCFIuwhQxrY20ZL9JFkNtSN/eiOviUONoVZFQAeVBriSnuyVB8uJcCMcBEcxb3pTWxNCI512i
dbIMo1vDsS5PW0mZAUq91tQWra6FWmbTepujlTehNbgSMQ7PRPsmkOdardNZWrFTSHeN1vASxLwK
Ua/S6l6hdT4m8+tSK3+l1gAFYmCkVcFQ64O4/+mOYzKCbkg9znIstZZYIipmWl1Mtc4IlHjGV4r2
qIngB8nrWTlHodXJTuuUNKqdJoTLRiuYsMSmLa0ZGGJC8PfLU4UNcTsFTBRx8XwOo3F06FAyiw7T
dpN/+IP7WkLfW7tGVO9BsGzb2fjoZHz2lPzhhmlLKXu6UKB3G6IZt1Xm1lywCv4iC3r4rdNqxbYc
jIB7FREdxFwMfvwakXddZF6l9V6CSnVZvZgQh3pbWZyRUIY7JGKltWJXq8ae1o+xdNYf44SkrLXl
XqvMFXKz/S08K/mn+5aiqXe+UVVLbF3r1COCdYVwzWwHBTu1NbJoINQ0xZspneYtVJdkNQqSPDbU
u+QZu+BpcrQ2Pw+XdkjeUQ3RzJ36MKoBtlwv6jW9ZBSy0c3D7ZSClPCY+iyLwr2O31p8d6anqLHp
oIGnVmUeV6vW7otK7aMJLAgFvD7ifm008yoWy58gB2hm+hovsyRXGFIVd/HWXIUo2aPCD57G95nv
7Mawn45Dzm7OdxK8BfqgG+A2gGB/TLX/oF3Dma3uBLYEpf0JpXYqQAQFuYR3wWUJlDFlVO2Dpb0N
xyGAnGKFLG3fW9i8cw6udkM0bc8bj8zSHQ5yUCuVQBjRhonvhxEbPJGy7WTg74OIlq7qufptqbK6
Dp6NuZUfbqO+N8a5f5Y4/m6efIvqtn1tCrt/CIoKXi2fJdNAlaO/6JaD4J3j/WuAsensYAmptTek
1i6RGLsIYk26trSDpNFeEgYYb412l5AZoB0BwwlygrEf9OFQaDcKVZEggTCoSPh6uFVqbCut9q8w
lVleIiwt+be5ZcHmYmq/Cy67BftLq30wA4aYUTtjUu2RYSX5k2KaCZEc15320bD3QkbV3hqTMUKv
3TZ4knjXY8CRDk4cT3tyACibe1v7dAi5IPxp6w5mlaPSbp5M+3rwwPdgkPH6+Nr1k2v/j6mdQBj+
+50QkgFXGGzCDGxBTW3ZKqr7+TLOA5iXmRXcmJr8HgSMXHvde1XnXCdTblwpBYz+/jCk07Svo19J
a/4imhReqCWTS0MaQM47tifeFQyid7XdYp9PsAfltDSbOqrUJXQAZoz2QCCul+WlA859sVxuLXFI
gPivp5KmDE5DrbZm18x3cXkF6kUX7szGRkcGOEEACJqIoRXxdJlIDB6c3roW9UDJRZYYW+F1X+xC
sj/+crObcVzNZjI+hL1JgsJK/asbtrY27jdb0VaKOoxxnygJ+T9zoiPppG4FVSdeI7Rjf5OTtRLz
PO/MtHmwvKnBZNSF7z7NMjW0uk9kURqdwvIS0hB+IUnhQ/Ga7Z2NuvRECAcFNbjE3sALkuqERRV/
WK1w7z1hnqbR4zZRl+9OEJEYLRJOA80LzCbd5jddcZ6LC/NEuyjOkhAurBH3RylFuncr9y0IvHKr
FXd64zfdFBS3OKLEm+zefkLjPXvwk+/mFtE4IZF6AkSFfsK+rUqML4PIEGPT7tMtD3jo2i+3FX+i
KOPai62N27tq45VkmCCU7OeQsaMq013t054e+ogWEwi0ZOzaTVdw2VQZvfSW0v1lcvhFy9sp80LU
hoYa6CjhOBLH9JHn076d2b0Lr4zWarCyA9t4jNwdlsVl8W9Fzek2mN0rhBD6sSfahGZnE9BYTdln
hweYXAUHGfzRYXLoFiM8lc3F7uwts5tsm2YsrLNdHazEH9dZE7xQPgZvgyGsiZX2FHuQRhw/ZLie
2+xAaUd/tPMcOmkuODsoKmnNtD08aqvg2rvPCM32hoX5Ybk0mWe+pCXObdnmBJDCir1JA2c7Hf1h
l+qPiBl6OOIg6Nl55q2BIG+c0DJWxJ08rBad+ygUdbwN1mHDU8PJQg0m0EFKcvHrZ3fpw1tkVQfP
MfNLP1svC6k2gjTlQzQXr661nHoxiGPptHQQdGO2H2VhgreV+aaaanM3WpN8CIyJcNvY/+nzhUKD
nD5Jq45SUgbzcVi69LW2p/yY5Ea8+35+8E+hKM2136jpDl5ntKv18DwEEXlg4lk9plZpHTMjvtQE
jNHTz7aowSjk1RW0IzipMn5MMWuTyIpJVJK4ADxoPpZquVrUKf6KCvk2ILG+GESaV5HNKaJaiIum
UTu8Rh1kFmV0n1aPTTkgzyxKSoINMBwcslDba58R3BBM0W40DSaQrOpwg7D/+JioKxvcnZsm5bp8
c6bmd+u2zjl+jE1QMbXE3y9lXxyniEHxsAT2p1k/T3BhnYL/c1m2P0cSlOS12j+zEVqUn0n0sU4O
p2DCjZkOMwW8QdvtGkHtiZvS9cpWld+cvrX4s/UxxRZI7ewQipPKquZumLp7wh/x3jAobemYoawn
C3B9ZHI9EXs5+Sk9E22dPDfVDCShJb5phOwbv72gHq2Fqm7VqTC504MJ90R+SDndMEFpdgFv9D05
UnrBEYxYJ++XvDGe45jlyiBmeILOxdnWy0CotwRzOkYZdWdsypx0kePA35kFe3dbRK+1j4umHexN
kjHD7oGjbawm9SkDC2Z0IIPYDXy4cxyWx2lZBvYZ86bK2v6WBaJGwAXxw7YCKap5WxzzaHbxb5lI
H8LkIDY9TxPvSJe1B8NkjGusGmn05qP5colTNOawu6CMOUFjNJ19ppxPmjF79vZVu1nIV25YS+8c
IdhrR2a5j+SHQTfyXa/0aTYx0YxxaKzLlpHWMLYX7rlFkiQ3N7HnixNG79KihnaYp4ZvodeezoJ9
7LhbKgVqwExQXygyDVa5Mlo8+je3wtLeKKA3Vg7Cwq9ytopskgOu11nUTHDYEHUZFfBjZx3GYmlP
FOGh7OiHABrbfozqC0g4fFKT2NeiaQALjiFiH1Kua/in3hHRyVTZl8c9Y4toZC3boWAnMgpjm7AV
UtSlYipkx99kz1mpc4Kgwp9g9PYrbwzu0iCyd77nto9JWNf3BTYYwfqDuOz0mMJxI0pBnZmri80A
T4Qk1WaEswqCeuO92roGDdH0VOtitKoIfw40pQmdpst0eZpFi9qg69QwG3XAVtHrY7rWQnkXcF6D
tRT/gdMC+qIxCdjWkFf8bNyTPTcuS2kAwlsKQHfhklMFN1jvcgk3Ro5Wz/yBPlwPdMZ6XKx+N5Hk
YSEW1xxLwcYQRN6NVt1/P1CrUmSjc+tN+WRVVnquaTyn5oWSCZulMYnkQ2RU6pjDeD03hVWuqqAy
4Ch0y8lp0n998PSnnJvbvcjGN6efkMH7kUqMkmS7UeqcvPgxLfl0bRKMhGxqbmMJQy9zPAheU89F
0cQMUKbi3fbNiJR9F2HfqzCvDiq7b41N7xaSX7/37FdRfXO6pgWxJRoXibRZew7ggNQ0vxpwSk9p
ZDwaY2O+jgMgMWus97gbIsBKFnGEILrUKdmFOL3BP+l2an4Flyh3FFLfwpQBkQ7bpLXHTqfzHgAz
Zy9UXz9Z2CsuNcUpYragdS/B85Ayl2iNseCCmsCZpCQWExNmCBcm+972CSAx+mjHOQextNqQzjOC
udyVGFd2IyDTKpYCfcmA7eEgyyZlqjZJ24yAqA21remaz4YivJSq+fToBV8lSlSPMmF7XHEEqsic
3RN7MYCFpk+zDORlwlpyhEr8KxRY97MsK4BQhc7rIfsw2xQaPPGeyqD0sqd+idBIeIW1km9jo/Kf
GoYQawu9jGR6TCqFlfmaxFZ4rZP+kDSks6bGRbUpnrgi57uqn+UaNtMmCCzxTN5+2JAWp65qYhBj
g6qs00hBsp0/xgKkV+eyAjEg5D408JtSyEMMh4OXNqruU263sTLWERcSacXiw1Juf5h6hjN+S0uD
H8wLLuhY7qrYAKMRlsspz0nKdAwq93HuWfdNZbJJi60PTuwtx44nN1SMcjOxzzrjh12hU3rjb7w0
gN9Go8NdW7NCU4O0ieZL2Hf53feDk2bPSUCP+MAWQdOQt56p7I1YsptirPqaxsQuorR0iERIweGM
G2NkfzrZUHMI9Ystp6BhFfte88KBA2vwlD7mURretZ4L8HEW5YaBHu+wKHfXeK9Z85ZNCQ5mOy2d
zxs5Cfa9BMbl8c0MOMLXoXR3asIcmfI7VlNm7RrFJK1LzyjUGyM0x4uAlilDGbAQLuCs8ntTbzrs
ERQVWZzyNpUDkUWoQuuq7Z4D2lK2tt3du7MVbG1RPbkFK63tk6Kr1Ws14P7BOWndx/lyAjo2rL2M
9TL2pXcXMxNdtwYdu1lOVToLCSwSLC7+zhM/h4AwdjU1xl1sCOpu6gSrC65b7PCq42afDfMujJV7
G2RyChz/tz9X8vb9YGemvC2yNHZA6jWQiFKOJfZuKU1czwwu/mCActbd1H8MMOH8INoVPv8nHIC7
GVvZljHyV0fAa5saDAe9INh5HP8YJ7eMaNx974fvPcdT5Nzils+44FNOmqH/ammWBV/xkOXI6E7f
WVBo648cTCctPstrmpbD2urSqx/YWySoVT7DV1Hlu9lknxbhFRGGKYm638PkgKRxwge8pde0Fxij
OP5KYe8tKBskbH/Uvn1Ia8FhCLq+Xx5Kz9uFafV7iWL26/PLFLF3nBeX82df/yTVB0B0Wd6oXehW
U2T8CRP5MJtpQTmHy8VQCrE1ZhOORfs2MKVnXrcTBv9foYuqFsK5cdac6Z3al/ShJ1btrnER/+q9
7DeMsqcgIWAxtvZDT4Wv2Q54GUJ+zEOrwDFC0q/8ggkKKAOS/kSHl6TpVuNg/3TXuQbZzC7/Q9xb
PY6viBBuU29jTjA0/v6ca5KljEeI3crU39QT1TEO+NQOs9DKl0VK8qVIrvDwOuCqZFlB0yXX7+dC
NSqs/26/McsanJDDeNoamUwv+uH7o7wMrN3SDsY6XhjM06XXnWRSMrfn6DptZKhl8Iam9SzscSbw
kQd+7+8f/b+ei7PpuQJKvp/c+Ilp29IRy2QOIBLnMZis9rle4FxVFPydqXTvnrucEW0CMGP3/ac5
ZVSn0g+ClUq88lLApqXnrVuZUHqfWQe7Z7OoHxSHiuv3Z2E3W5w3EvvQxZ59RwCacbyBjIHcHT/O
YhTrtBvrHxQ/J5RB+dUXp9N9M2qTuMaKD2B8ZWjHu76FdrWqw1ITTniwKBA61R4kcYs774bmWowX
i9BnrvyJPqQBh3j88f10Bzt3z/Sw3VlMFt5k06WryrHVLS0lDnE6hb6/LCt7BchxWfQ49ADdmIbF
sWhPjAGMx3qMu70RUzY/k8FHZRx+KirRxAxnCmvXhfnUL2xxxX2hW+PKtOZs4DSX2fGK++/np35G
bcrmU456FXbOazYp/9YH1lug27hbP7X0mJO6maEpfvDiYJDLMRC7IwMZmyUACubT90M+0juI+enh
+7PZGqwd1JyBZTaQTzWl6SfiLf3Jr0Y605X100mVf8lNIMWbYazm/28F/t3M/8DlPjPq+z//6xMk
OwnllsjiV/evWr+FUIFn9T/3B+zp5PpM+s/uP1gE/vFt/2TteiE2WNZ/yjlh4yLB/+URsP9m4uwF
qissy7UFf/TvrF0L1q6DPg0r1XIcTAJ/eQTwCqPmo+X7jrCx1Yr/kiE41H/Tf3Dpeha5E/pqPQy8
oevZVPT+q0WAYEcsYJhWR3OxbjRJRieB2Ak6IDO4gbDWCEV3UksbIbfW17AITdI+wjvEIaystgX8
6SX+dfSpVhz9aDm1HVSQ74+GcbR3cnZ/UrbaPHjXZulNKizzXwYc4bsSUG+SKNS0SD439iTv7OqL
TSpjfukr7r90EE4L5RflkFWnmdrSzczfyIElo24+MAD2x6k4VtCwVjJSNC3gcrvZfc4+je3ulPbz
xoyB/4x0bmzgVX5wX2clG6in9Cd1z/xveQR+f11KSgLtVDxS0rk2uimjE8SkX9YHbokn8LNJCKUk
2fQrmeLf89j0+5aZp8wYG7ZdyIQo53hkjWeZAfSa2ZHwggQnZwrcu8YIvS21MtYpnKxfjszT3cju
eesVIXxGWjTvPY3H8qPS3/Y0lJt+6r+NKVsoi2gA3dIlEHi8teM8nb8foujLFSrYc84I1ikxm+Mg
Fnx2jdNvatjGa+6o/TGrfuQQVFbI9H3TPufgejeTiapqOW6w5m8VR/YW9GA1FhDKJMBqB8lL2FP7
2nSE0pOK4lCtVXhjc2xllV7TxAqfiqbwVwwg+m0Es41wecQ+qaGZpUd6Ya/uTsOAJbc1D7KETpNE
fsUULKs+pG29EFP0HylWcO4WD1MsQNh302qnu2x0yZsQzVvXc9mdl5kAYVOL5BA35nIRU/JsRhVm
ARG+EKWOb4YVAhCS2XKbsvoSjXV7msCLoOspOA1xHmg0LxaCIInpJhElyiQgiaZKsqcWIN8zsE7b
nL+CcfD3IVa+EzDGD9RGeXaFThsb8abjvbclybvcKEVaD5mnzmwt5V1X2j8SYCgbOUQ5kzfpbVRu
zhvpEf5jh3VW1hKuOUu4m2xwhvNsXnoDCgCOi+KcWcTl1FKtbRsQrWPjTezNr4D6h9tYl+4hfJ42
7ESofA368aEqVI6RZoGmOcbm1psSpqF5pn5kLpRcu/mJGqGvGsgxgFxOIwm1O9ENXCext8bdUZ2Z
ztXnJrfRETIr2UYwQc4FBGa2uIV9cieZvHKxk7ZNw+0S9s0ldo11mcTej6moVnkLPJ6C5Z56EQ9z
YEFZUDtgUZl9dPnI5wgRQ9zbY8L+RYS0OEOPx4O5vCVywAVqes92Y1j7qaKA3RVl9LgkH/0ijY0h
R0rYq5jS+tQ4jsmQPSrptS9x+jHbwZO1ePPNdTvrZPg1qJW2K0/s7MpThRbkmZKxFG1hT7KiK8R0
YAei1Z2dwcZ1Izy4aDEofZs3oO8t9TrBU303+EG6y/iKvUpS5PXCc9+yOq22vJo/XcO0ic1141ah
MyCi2SDvkm/YXxMRUeydSwX7eKlEde5Fj3hlLMWGFDl0hpHtN17C+hzA1TkA/aT0FwjWliTT+GAq
oBi+WebrSo3tqXKbeu8MDNImzBwP3w/ZZLwhVgHFy028saNlXaumFzbmHz60EIYa9n+Aex+w4YaU
UQ7sQLxw3ZkG3zOK+RpUzLHDfmFW7C6c0ScH26teae/drKOGQZssEIHkhUN/2QrF8G8odpE/gb4a
c4XiiTOFrltvz1u/fxSz3+8Kxdi6N9vPKCJJ7gdwUAtDuivUvObelRkHf6e+d/sxOZu9S/uR/sgO
e47BgULkSDqR3SW93+9HjhAHhPP0CQkM2a1su6+4zK9+NRivAZyAnVKRtzcZGWIyVU9GbPxE1g1Q
Ex2gyrkT3uciII1Q0T9Ay2S2Rd7i1NssB88tKaCQ2nwaO8bvIZve0hJ6CtCwZh25UbNJXTrNmyi0
LtVo/go2dPs1mCOWB29Y8gNBHB/WrmqOdGNJWsdr3iKqhMb91xypzlOwdynHJiIi40lUbnHAdIXD
Ns5/+R4OGqf8PUYwEfFL27qYToKG3meQ88j6e+8ut4mq6EB7ZPj2q7A+gKoiIktX5aNZjcdF2v01
Ah3TwovP3QXP1hM5w/4lkcVOllm3B4XND1RpowbUS1AOz5ZRoWRAfbgMGo/VUlnkCO9pavr0j65y
nDrP/4nBLGAEZojHRswl7PuFyHCaM38fm5tDqP/ZKuXbeCiB4P12KN0U/qNqJ/vDYHOt0viGDtit
p8FhnuQp+xJNpq7q8ugtksOunhjVC+H+ziWaLiW9yYM3jl8k9KkDq2cEaqdiOaJS2F/67gHWAC4D
t0F/HcRTwFvg1QmR+SMR2r/t+S6pDcqAcsFO1imHU93XXxx4i1Nu9swjCwLvRuGHT5llNtu5Hjso
vNWyqVrZkX9pHeL5tK+FNL+uI1S3Q4i1cB16ZXd0aYJhSubKty5i6D54AsEruTpWSJlf55h33w8J
o+W2KBpaM8Aqg6m2Vhh/nGOVdPWmr9v8CG+LeSXdo37nygcXJtHacSJxaAxz3WRdfV+2ybPs+2TP
qCa8OVCnuOVZ/YYJLvMuRdSJKnJe5bL08QJMezSA/lX23FfHgBf1+3nFFLu24/4N2BZvzsqgxB7e
eDXm3atR1+MGU8984LbSvpYh1y3lqtm56FybxDclRYwZ0FEIYyD9AknGVbT2ZtRlNxY1gikp+MKJ
z70U3l6qLN0sMShFaRXGNTPZJIxLUn0wGXJgFcWrDprdRzc9GL3DaSMh7+tP8pyQHD0H/IJkHdxI
IWerFDcQrKDusQ4pka4No36c6/Y2DuzGom6pP7ffj80SFLtiTNVRDKXzPNqx9lNy2S72FXkx2RGX
6UA6GqvWhosWUoS5hBo+5f7y5/siMO48097QjAg0tUoeQT0g2c8d9TxhbRPQMZ+YQ72ZXqtNgJPu
2aL/GLV2crPnMICRRLHMS+a21yTsvjgOP1k2pmqgoessakBewMGvyMeuI2e6j9pxN1jNymZA4aj8
FGjvVeukz8JLLlP70BXqhWO9t5rurQZS8piG4cZbMtIyvRmDhLWhGxknCe8Y3d0HODieDZNW+a5+
bKg53FjUsJmF+VpLdVo4ZsaJa6+t3n/xfIUi2L6MdUbNBaXh1aHyMRxaxo+uQpyJn7vJok3A/Vk3
PzJwdpvS5qqdctyDEsJn7jO0Eu4BWhZLIsYa/ROdi8K/y8fyaQK3tniR9yrG9wwI8WLGMGuNicQL
JczYXgBnGGG86a1m4zXQ+QgXr9imvhiOu1+i6taTvluzdQQ0PO3peTnRafdScd9YV+afpAs+YE/X
q5KOpQNlZBskpgsMv+Mkw36N7TF3QX/tKg+Oku//GStGai73N0tBZ80Ppah+FkkpAIPpAsAwm9cG
SRISSP7BEvW8anrepFivL1zMpTddWuVhlKML1gdfJsBOjTGJJ448X1VdPEqXxotxCQ9u7z3PakFn
X5xbqWgxbuOWWW7zPlYZR5Hgrgzo9nKMSB8ATjQ1MPdqSkJcpbUesPtUTbw1jvbCBJfRKOwvlSBL
asfaD2YoXAHzuJnb6JpAUB3/yMBMd9R571FV8TI6G857h8xxtnj2NI0FcFW4gwz4UmCeql3mpylW
hBHjb2neSRThOcC80pf2Kczrn2XDeCqL2z1Ipd/f/7KTZFe/C5lWj2pfCu/i0dnOCUA+p3EHEDuJ
N3bv/SF090MpzMkRUJ7g39g7k93IsSyJfhETfI/z1p30edQsbYjQkJznmV/fh5Fd3ZUFdAO1r0UJ
qSgoQpI7yfvsmh0zrdcih1gZqvTgqpidBkQxZ8K6lnQO+ElKtdd6Wr5rmbK3SE5FGj6/iDwM7wN1
XIcDkJxs+hwcM2ZXMZ9yHetVEJN+o855oM55CsSliTO+shtOsk0vjFdMxnHq1mYAXxb1KIiBWnZt
79pZga9VZWIZaKMInPCJByUDmQS7wbCLvR5j7ai+OWYE6AOhOimJv/gQ2FZa7ohVTdBl3Qw8kZV4
OuQK9pSplI9xyAU9zAoOjVLTtnPHS6MurGKiEDFVL81DI8JT2on2nHVNxB0dLuUymOXVrB3jIObN
lWSqx3XIjiwhpqSFeL2bsBOEZtLGTaA9HdM6ec1jnum1VisbI6q5vYImOxcFaTXcXvOxRdPeGCU2
nqz1nNkYb2Z9DIhwX2kznLe4JQpCc1lzsjItJf/n3IrS3KhO2l3k8oEXrd0oLTdTvVXFIQucL82I
bm0Pi2+YcgK6+p9tCzVgSk1gWtWZXRRn4xgyagT7Zl1OKNeUFz5Jf5jWdit+UVB503J/YxUEg+RT
Lk1v1MzyUnX2sVJVbdeY93oQ9YEFxSmdqP1op9HA8OY/8dCd3aCjlbCXPcPHAv85xPBFDim6cYQv
jh8fn3NBRbvhTF6igiowdbRGX7EPnEHxm2Mg9sum2wyzfTP5NcFOAzOTqPsO+LFLGpe7bWdxSBX9
i5JBXbN5bHhhT3lL0DwqUgar/4RYKEsiZbKES/4/leqnrn/qv2tUf33RPzQq+w/VsMSS1ZZLjMUm
FfNPGhWfa7ahqg6b4X/KsZBMtw0DtQsWAgqWZpB++Udo3fxDQ0K2VUy3fMRE9u+E1hGk/jXHAgua
b0HTedprJOGNf8mtV0lQ6B2b3h054CtvWvYF3GjqMoyeogBUnBYqr6WmFGdJ6nWjR7I8ZFXcnxjj
idrR+JEnc/YQUbBSD6yROed1p7lslMMkrQu1SwEwxVDZlkTiwUiPi5EJBlbtbACzyad6knsgX/Fe
L+zQNSvrpcI/uTEy8dzGqb9tlO47G06/rfVWENxiNXsOdSxVsxi1B8Xxq4eyA9VdylODE7VWyvqp
c1iwOmOt7fvGJbaebc16Li8myRixqnJ34ITgYlicDnQcTk+hQ+8eEtFORubSqq2cp6CxnvxWrw7p
bD/UXT8eyq7WaVoV//2h6TAWJMCRm0rCfCRrsuNmwYSHkeCduqFuK8IKIhXAt0dVwYyFiMEWn9ET
YmVyMlBBLKU1NzrUdX3M7c2cOYfRVrgxJglt31Dh1kXCQ4f44SEYY7ELJefsMZDWo6TS1oaa1pmN
9tMWu8TORsbaST/ObIWD+uLzTHbpLKjXwdQ7J8jlzmnUB+IWkFB7JfCUOswOvqkZj/qwooILH0SQ
g4sqZjc0Y+1e9IOnYPtz06adXToO8H/3c94eykF7w+/VHGd/Hy5dlwRMNgWknF3YyfrIQdazhREe
da4EuB1VDuZ0NFzG+nLbqRQcGbPS7QuL3s+GfEYsmz9RFKVrV8pT14NZCRfb5uzbG4pFcYS0dnkK
a7xOOU+uy0Kun6ow3bNrb3g0OOdBrZx7w7NmDstz7uz6Ma6uJt7ytTPPwkssvaTHuePPRmHvOr3+
0MvSPzlVz1rKubeLxADelcKEEYUmEPzEtaaeEtMOVhETf50V4SFxkmGtWFPmxU0OKTMb0quGXWPx
ju47zOIgsqDTOok+Xo07G/cji8npOjjyLfXH6EHWcCbNujhX2H44bcITZRBvjzXhF11DEWLOM567
H4uN+Sq3l/co4tmqrHPS/8RTva75KKV+SYbRWYMN1OCML0NhdAFCQd11az1qUfdkYQzhW5MrCVZ7
YAGSDEx3HT3PK8NqPjKRWn+1yeovvI047ylzwMMuhxiL5zDlkbsWge5BKYi2SAifXYYXVEnaSzSF
X0HEyn7uh0My6PkpIhPRRRFHK7180xfz/7Rg1t0eUvGuGfqWTu+Iqja5LKAwfaeDiisJcqVKTedE
uJzxx1rzglc7Je6/hoSUSw230nLqEHMtNTN5He51YWd7EVUKS2f2TrTj4eROq8rj6gg2Y06yNm6q
kJKS1vEUS1KSoSJVz0ZxCSzQkqkfb3Hmg8ZsSa2r2YSyhMKW1BUdPUg1W6fEZKiVAp055aEM7oqC
5Hb61qeaiBTn3A1Jj8pNaVCoFCtwOeL1FxDDokaczWRtXkjYMBZZyh61AvMVbV0x0nXqRB9TM2yt
njbTpBXowkS7DaH7O6eQ8XoDAHDLkxyij6IDWxIv5UQOjjwaxmn2g4qTvmamcWa5AN9j0IEsU6sV
dfEvP4vqTYfeu0qvdmp4cTmOOB7wgMLKYBC1nFdLZRsYw6Gs6q9Syh8NLxs8VwAYWcl455yuIuKS
NFvaNgbjYYhHDH3WpOLuNleqXqfI/uFbL1XjGVhBhCK+Nxx+MvbK4631x6s+3SI2wRcwHeZez52T
CTLqNFfqdyfNhlPdtG4AN1zUpDxQmNuDlcLOgv3PP9ISembqtL7atr6aCbTALtpxMH2zpe+s6QTQ
CSH7kPnRwfVeNw7wXpwN2RUmGJ/wLd267QAQIEiLi4JsgwJ1Q6aJvKBgq2AV1Z2H7OjNwdTthhQn
DXiV4pTE/EoGhW2yiB0f62MqtiGZolVqavFWqNjVBVhrP1k4vLKkMyYttA0dOlOh9B4dzyH44/wd
10TljtJqTvSnP836XGwJ+PfEQPrMq830OpU6xeiqRcEwpv6hzIbX0LpRaCdQKoXcdb2dr2cuGS8x
MedpQfDSAsx/mUC0YPvdC6HaV/Cx2daubJp26uxEhwNnBTSJq9X5LOF1vC1D14C3Ix2Bsa09K+M1
DHH+OTXRa7zw9NP0h8mhgYgSK/pPgrjZ9k1EpaKsrnYv81NFWiAs4Xf7edo9BE5JbCh7t2nFg5UV
bW3KIyFn4ay06xinG5m/JYiiY0pL/Xtb0gNjUmvmVt1gQ7vtncMAXXywVEnmbjm2YsiVunPAeqZ6
TQPlQNWEvTUBxyk9qvik2ZWLwpe5urLR5hpkc03yycRX6JuUmylGa6KcOsHjmCByLoyw5KJW3X6e
qje2jedBM72QWChH+KB1nWnapbn6UyucMWY5o3YoDtbXL6zo70shBzWVO7PPvruwWVIP6bzKOpve
A0i52mwRMA/KexzU12ih8VO86k6twhbfpF+oruoPHDiUS/ZbZpEv6jH6TQsZh2u/oZuoFWu6cZLF
7DDew4k+HkHwwmmhw1p4gDuTTYsy2vzGg8EbLfFjqQoxJkkWD1LR1hTNqSiZGAL7Ma6JX5VlZwPy
rzS6rc14RRdbs0kIrSE3Qe/Q9FKuJ8oz6GFw5KbAL76CJEfgy2nJPsWD7araxH09COFoKQ3gL6b+
85zhMuzb/MSpgYpdvAKbKkR25S8eVgVUacrcAH5Mgye7ghDLmJyT0t8kY1JceJpuHFty8ekTe0cx
rbXFxKD7sF1Y2PAWMLbcMl59TTmrKeQgRy9B9NVvMoPxUghcKr0fJy504ALWfJrsbMwqcG388R1Q
8rEarG9coeHeyqPwYdbtmzKJu1XQMuP8KWcB49+O1gbgQxKSpE4GetMMOgttXwNPlDZgLFGbMrqE
BqYaGZuAVcrqmI7tezfhX88QYSNJSLEtan9b4/ld0UyXeLYV1Cu1lLc0xZsl1L1sLH42nON7hj70
B4iQ1DPC21CmnWqFe7ICpxqDGHU0yYSuxJEvFs8OPkJO0cqxAUgbjfHMDECJH43NVEdo+KGB90bD
nXgDLvEQ8nZt3YaK5MTAz6Oaz80ckuZAG8wuJEwBmQ/knybmCNenLyVuJ/OxUmhMqH8srXsliiKY
n8In/y0NRQrKDVMbTiuyi0312Sbae5fpIVsnNokzgU/GNsqhFNF+mWXxVlby2PXrESFnBb33nRvu
JqGAtLSzdtU52hXSz2cHft2RolsNop8w88jaHWMwhJg9nmsSlYAO6dLQBV5WKbfLQzkfU0QJDC0M
JqOXdGq7nrDSYxKZKUnRgy2H4KOSYv6hnKJlXuiOSVh96AGcGL1JPyA7lDblsfiyyWdY2S03ux8w
PtAZ0hwDJCbJoDZosMODWk6fjt2/qlGubPwgOMDF+YhjunsIijz7EoNh1Ximk7wh9RIEaWTuCZuo
g0FSCpu4ts0GuB1LZXVMipIknltjBlq3QFLWKsoPV7CrmmNH//f4Ncii3YaUgITtLRNYm6aIW0dO
YTxuM8VmEHHydYnUn9NcbpQHZfbpuCYYK4KvmHvgqlTmWzVHF60WR0DJbjfpD5HGdoPiAw4pOM1h
uCt5vsYg5Iria9C/C941XmaNb3mc3WtH7BNbV/jFBe94GFlr4nCszF8JOeQAgAo6iw0sAEtasKlU
P1+zUnsfdBBZGnEqmpxKhCRsj4482k9k7C9gRJBnSa4HgViZNfDAyN54MRXSmIqSXNTr2kaRAiKN
WhXAaky4mKdlCixVwgkaKexMKrsBvCwhtdTYDE2Pbh2qRws3sIvSRmAlrrxhmTtpJhM7x+oosUq4
DVv8V+7k8ZlalPfZjx+bQHk10CxTXanormKyG+Bs2VPpDQKhJubaelZENx8IAcTQcDiXwpnyt1ns
EM3gkEngUHV6Qto5X57X21ldbD21sy4r6CKar8bHKaDFhEpt/ppmW4YIyX3h37EjjdDwcY8ZLNrB
ikev2WCWeLc1bVORqyL/mffEgBadkAI6iMIEmAYjpGc+ASY1857EobiL6xTilI8VN2JtHtN7VMQd
L25vg4Xsfqm4wwmfMBZWtDLQQ2GuhxHcT4QAO2J3X7VN/ggG6+BXJctK5WTP1KKX3aNTaA9lViCU
j7Ce7MVeTe1wVr50praz/eTJouEtMAvyDozCFrcgane/6OZ6CelosUXjpgGzjVVuosL+xCrxY+Al
rsR0x5hAQ0DMxZ/Qs54YX46gMUHIOnN9fJz2EcPsTx1w67Br+8Op5i24vWFts5Rdh218TdMS/mm4
c1hahoLQWx3DXkdg4ya0bjS8cIaaHn27f5nJHCbj0j8F6HJVt2XEZl2966GyHxUSsgZTVmv3W6Mn
0JeVxlbJFJ7YVJPKpF/W/6/suX7VTf5dpaCb5qy4jW383Me0CZVdDCSqbZ992n55L9NNI1lncMuZ
yObXJdoef/u44FPL+QN+3VdpI2/OA5tsC92OK3UtetppySqHMLT4KihIazYYH4ZRPKm2/+kwXw6a
dU8jQYi3/9NizF7pMBcqUoqcoLnlJtqdIXfX2L29Kihc68whWS+WntFPHwpTpcQoxNusRD6Y4lyj
B55/jADJ0m/XHcptrDWQ2xB/p57ZHtPf12ySgqgOJk8HOBeYPP/EaA24RkQXIy7dLntziMh6eNrP
wDePdFxDyJkOpDU4M6lXWHSBWxEeisuOq8nKH4hNMkPEuGEQVBIFX3WdHUWNXKiaKQA6WFV6p72F
ApML1l9A3YNC2bH/3Tr6LTIypGyujQKooafVcMka094FdA2a3SwP+ky1lMHxRmEJjUF/IZ4yXzVn
akg/hjBnMR6FXiw1dc2qiWCpOpPEjGCNtOOnA/p6VecOr+PIOjDi3Le2kxKWQzz+ZCypPQBWqspW
gzSkR+Xdexyo6gb07HIsV3Y5a8Z1Q9jaG0A/rgt7dJfqco/DJmNhPKjrTgprM2i6h2PBa5tE24xJ
c8l7ea6wjLltARUsG7kr+LTxRqbNG1xrGuBONOxM7c+U0huTlphTFbeFGBh2qrodXNBqAKM0O3GN
IDonGtjoKTVe9T55Q4fP1/aE37XExw2bKDrpNm+thaAyUJ5qT1AWdN65YJ95UUtV28Pv5W1JIL/U
YghvY6ttWHY/gt346sl9gGUdX7vWejaK/qb7hnbpm5G662KqvLnO9YPsknjFcjLf07hj3dg/wQ85
TnrbHWH65quwUc193cbTo27we+c9PtCF+Oir9bZ3EnlCdoy5FeXD3oioR9QCcz8bmrXpFn0ZNUfv
MFQzDSc7U7M+hE9RmQjoXhzAGLhlyy607ZKbozYV/iJ6YWxCUGzDCLdqhNZCXGSitgeXw790dRQ5
muStPWSe6iGX8WuRRU/qNJgvUxRcVUf1Xyxi9ynN28zsLEipId0p2tAc85llEEINI9wNcKWn+mAn
AQrPnJNVZUk6fs/9XYf9vrFSnaVWpf8APad+FAfaZkiqix+L77yr4o0Mhh8LWsNmbinCYHyF4BAI
Xtepe0opdpnNU+zEKv7kmBLqTE3O1mN4lvbShDMGV6eg5iiKBy6OMEfodOpbZcGV6GIIFgFcP0+v
yYpxtMjdjPoFiqPNQ5LnVPyGyldPpHHpqPomTBg9t8JncVcn51TS5t7XGmmcuGZrEH39/iQwPmYl
IXOWhDjrp+RTsZ3mVlsnwzFqFNAw5BHrZ2fTUMKHASXRiCnWyoW4s6faG3PTeoBaTHewsbsoNFO4
HXfiJqspNFZQTjrHpBQxwt0BUPiXVU3JOg4DcR7ia+PExqEZBniISjbtpBoChrj4vXCQq6jxqUpO
vmFH4IyRoCW9vKEYLWM4EBHHPMsi9ZWb24Y8+cq2lZWjtcrdbwwIQpOJw1anHfP3n7V0ywRAEC90
tzke8Fiu4tqw7lJJ7LsY9AL4QqNvR7O+j3Zmn+qxbh8ynVFkoL5mSjSofxwE2WiHw23Id5UvzWs9
OtKN2sJ2S3SpKwnwydPTjPdJVIor6emEpMF9xGqHZat+//3Z7w+oVVBCVC6JwiCFn2czVZmjNO96
CtBuzFhdBsunv/9sVGkjU1I986KGIs2cNbSt6NVDWplLK3J5hpoB6SYiBTF3xaFTilWUUq9i8R3G
5GBpdsuuc48FP885lBAwHry5dfIjA9C3MxyYzpJr4VMTU+VowmYjfjhDpod+HnpCVlrA5eVvo4ER
UmWldY+N/A6OglNYSfV0/mPaubLTKXclvxqjcVASv8t80PlJg3/8PBFK2plhg8iYt+VGcCvdOTbL
R6aHtQanYBmUEDWE5exMGggCiyRhFPF76Gjqc5pyDU7V2MXTAhaCp6oke3aSyUajlNaNgUBREq5w
a2F4IElxNoPoI1MDsmdVFu+xlPegvQ23S+Zgx3VwgCIPktx84dfAI0Qd2HXpUC1sEuKvVHIeuAWt
TVxqb06YVtsq52Tw+1Pe7VgKZvFT50ON6JKW1yS1s5NaaF4nFCxTOE62aTLPuyTT1XgD5TrcSJsj
kExYHFoKGvSYycp2eSoYl9Ge930tpm0GEKjLMPUy3QzZVRgIhqw8521qmtnVaUOLd6qDBhKRO3Fq
5U+z0EBc21Z+9i3bna2QSfbTmLro1BrGM3UzYmclqivnur+RZe7++hBHHe1jqMlJbAmMn+hHa86X
rB7z/K0iCEN/At3xCmURi+EmW5WjNWyJ9DjXyLbdwq+UcwkMu40zgEjaMGyHRWjsO9s42JLaqY5O
y21J4SmO44nnVblg04GgG81yloqm1xnZir3CdO7DsD5XNS5d7KZE73UeD1AHLlPlvJNNBq6tDb/m
inNNF4MZQGADEtNE3evU2SHKuTXymOIcnolgh0WtWaep/agr/d5K7fxcOWX5YFrQXiqV89p/do+/
d49Y2/+/3eMu+v6V/p2gJ7TfX/OP1aP1h0OLLn9k6brQf68y/3v16Dh/2BrrPtaSKv+/8c/meP5U
hZgECxbonfq/AD3M8SatwmD1YPf8xuv9O4tHR+cf+bs5Xuqa7aBpmja6tCX+Ze/IRBDUucIdRlh2
tVWSbDdy3FgJrX+IB//dj8x1ZxKtapJ3p4OTJ2lygHGRFW4/Nxsqx7ZBIjzMPESeFnMk5A2DzYi9
9kmAC3p1bAkAUq0hEZjbdrBcA0yxZdDeRW4qoABQcoHNSbEJdOp/qyctK3cdGxjBDgJa7iosNXcw
ko0oYg/WNjFFSj1b4doh+Abu/GY/cr3hDWUuGrWnRj7Kgbi8smXTu1I5umV1DGGhea7qkdMilfSs
OkkRMxIg/KwtH/F2GjGmNMwXbYf4bAblizYbOy7l+pE9YbeeM3GmX7Q5q+1n3WcA9KCk3lJnRDWx
PtWKIA9lVLdmUB7acIg9McnwGLPKNPDIuTiI9aOvftKaRqwKwHRRfnGkmbaFETyrbVx6pKayfagN
pWfbc7UPIqN6116BpjbvKW14LCzKjK5DB7srpRb5lYx4z7mHp87U9OepJchWJD0V9UCpAVElm7L3
qdbI+7uwLPnA3CEvkZ0dajN/iJJ5/Kwa4662TnjGm/pUzHZ7Y+lqehJ6wyJbtIv962wQoN4lIo4v
iskhOtTGcckAFqh8LY9N5z2mhO0jilmDYGfydC22jyUGzeMQcVDKe3/wVAMOUtCNsReTGeOsOTou
nIVwN+Xlo5VD+qHqqzpGsGIewSgUWw2Lt5ckuv7ey+ewmndtSlcq7UsJFk81u436OmSPdOwhaPB0
lMMGmY8kGY1zlwBCk1ZIWWBs1Fi2yZ3fz+ZPiy2F5gvx1duc+WPKKR+oVsO/M1V7Ghxg19RuZJbl
WzaVrzJ2IEA2ff4UWqTjKdJazbo6PihW/6xNSbfSKb3A6oKtElaM+cK70a1neDUW5R6Ue3U0L6Td
eFZaeKmhPCla9hBWTnWfVb3favaArJUY4uSYeHTSQKekNOGIMmmQnvXZ8WLdfqmlSP7MUJVZTszU
+ViCYlMN91Hetp8BSHIsz9X8SvSRpLYv88cOJ53nEKu+OpRbbctabJ04UXaWghKmzkG+C+JJXBQs
jGsjlQez6ufHXp1R0DOne5eqCgzSnh+Kov0zCmW4piOa9+9gpC903IQ0YVTGHbqJRJLrERSdjNN+
z1FMrWMqndPM2QOrZAWa0qXHDzbv6QGqHzQemlPBP0Jl+iMM9OqQlyAUZrWm5zqspnUWEWOm94qs
2UdLsqU2gHCFoEH2lhNPd7Dd1sFoanq5X+MK6kqpw153wraBaxtCXgpNsW8iluKq6Mzv6kVXiovw
jfA0tNFwUdWW7dfyQbZA31hZbVNbqE9lCamCMyzFem1nuh0BC693RoSsMBwP2Sj9B8f4Fra+nXIy
/cAFv+l2HDwWLRzfSs3fN1bIdF0a42kqaX4zzXR4ygmxhmLJN1OVSb+MpW1UP5J77JYg5obMZFKG
kgBuiNYMIZjxOEt6VKcTsk+rDeU31aUgTbQPOQof0L9iz66obrcsewT7NI+njh4AN2QRicCpkFxN
w3BZfM5ETMuvnroVd0Sf9ia63U4JBl4YFHelAFk2hM247QgzbsGx0CZlj1BuWjPlTs1Auq7j+VaE
lb2JZM5YpJSDS0gjeS76Gb6zguJXkBDe9bx0iWVvFf76oem+Ov5XTapYj6FEh8VvQBWjeFcHNh56
X27sfNpUHWM5LIvBLTNBvxnXtomfuKs3Qx9sHUW5ZHGZeYZRvgwwwKNxMyW+N5fpY1YU20h7K4xo
b5m83nmBJT78LtOegcfQiRVm6Yt2bCRWFPozzTgLWbSH0dWI8KPOg1HDK5MMeC1C3eykNyA/cIt0
ESMuiL3JIY9or/1olGg9sGLBV4/Vk5LHBLvKeFjhKItOTdXFV8rKWVN12U6N/fyiWY7Y0PuDJyG3
+10Q6PRmVekNxkR/UEoCsmFRwFG0oR5PuSxfrIr3tFV3MxG78UKz1wE0qHlQIsiWsO7xkhBN2UwY
BDcdGnAYig3glw7Kxtjvu0C95KRJZ6kx3EqMbp0sP/FleKyTXWtOn2m68e+TNc9XQ7DaM6UevydS
wffqEOm0RH1le9Zc51RipDV4odDCWVX7BV3ay4fSVArC3rKROz2p2MdCUqlEYW9Hw2i8if3Fqcms
z8oeUCWwG3F5crIJMgEUVBOAtBYXhsxFSqUt2faKMeNgzhNNZLFf8vBMy0ehtw+Wrw3nMeu4/yTA
bFIojGiMZe75Vtg/VqOUtwTdJMvM/nFKGy8ICqJtvt9e+jr71cE1AK4NbDArp9HVBoL2YZZz2WIg
3cw0DBJIlWAIRggGmhpu2hRhCoJY8FR0te1SjXkRhTUdZ6elMvz3f2Z9MtPOOR6aotxBAKhW0aiF
hAkg/kuABJOafqu1/1z25bbBLQUbUXiiGh87m6u1Y2HBrms3V8bBTILPSRi7Kvo1kfHdl5N6Yo+F
CM+7aS0a3J10QawSjWZBJK7NRMgAV0x5JQN5xnxWU647fOMxRbSOjOGMsP5Qm+OV0882YB8Ja6Q6
NBEEsKUre3kOWM2Tji2CEHcPTYkJK2NhRRwo9aCgHOdUPbd1916M+Brhjoeb2R7/1OPpyCF2Wxfd
exDidgb4fDN9nojKQQ2DYEt+ZycIY69IEVBVarF4DfObPvdMDJgzKQp6hoFBvMfM2A7X1VsS9yiz
9cqR00Z37Id0dn6B8KVynAIOBfpjokXrqqFHbcoyTunFL1vDUFtUzjGQM7+2hR0+p2fZgVAHs7CJ
SRralSo2at9lLtYbM1Cvy8JOaHSv+1CVaVoL74omJAV8JCKMqP+h+xGGSKR9GIR82iqgnGQ0j6XE
ZTPYEDZLSyMQNgEtbtkfrVtD4X7mfKL5nWa/adx+EaiX0zkS9AieYw5dvbTuVT3vubawyoFFkFb2
QkndU+5oOFXZIzLH5bu5udHEkR71sP2Vqs/KuSLkirZnzqswxB86NfJHT8dzMcrHcsLrrhogf9Px
lxIGJ9Pq97i6R5iVi/CQMme0isIr5DzRipwyAWzEzI6ztcJLpAvyeDFRCN+LSIluxZCe07m16Epc
2kWA/dPMcpIY4WWmp+tAoz0d4o5YV3I+VlP4Skxg3NDzhR6mNB9s8a6pM/0AUvg1yTYCcxTdxz7e
BrP20RIEAx+JQQ7dle3tKtbMvZXRTIgQzCQcGveEUgJniqGkBJrCUwMplmZ4gz4ZuzV4aUC/bVIM
E2mRvbXB/DxAJ4Mz3exxcdEd2vuAc8xtWjV0SzhU3gZ+4jZLqbWPNEZFmLKhEXGXBPVnl1MEImfz
0+R7wB/IxBQ91TqVi71GvqcyNDoA28ekDLu9pYrwmXKiNcwPAkjMLc+xyqN8aO1LAgsGkrwFVEmA
TQyWFkoox9Xp96cgBCjwtRllfv9ZRXUyKDvLiHYc5mJX9uTap6x9NTSUIZ0F1JpUyLTiVmHtLL0Z
HtqkwPms0HsSlq9aYnw0CQ2wdVLFNzXU8JtLFBRmfHUNuGW6lZTdwhxe2qRN/1M2x6w8dM2GkvTu
WzawsaeJbu10LqudM05UISwfwkgt3AGs80EhxmdRSv/mq8qAEFqAu7L96SMgU4aBuX+D6y22cwRw
YQiM5tzZ6QgdTM8OiKzxXlghADqebx69xPh70tC8dAVrcqUZ1yN8rVMkkBE5DWobpI15O2KbVifk
hbZVoxvdaeDQNYOShLy+KP7wrtmmBOUE06KKzJ0anjRDkiUEVDIzkx6d6ifWSCwDG8+ZCdzS0ouH
BigLhRnFSQZSuQ+/JlZmpRglpFOZ7UsH1wVvyhUemWKnk3V17YhEbV+BoUoZdOqkay6ioRYIUhqR
W4AnY+Wbh5Ez7k6TPymmwSv4ox3EHyaR3owPSWfNmzY05rX6ewM9HoKOLqRKrZVrMlkvscOiJTay
nCfvIN1Sr/W1vzCocQp4mOa4nZiDcaDl1CGOVj76U7diKSZuxWyEHA+KdG34pKMtraX1GSofsFG7
3lGu2R6VEF5PIyxwSnm3lUTUd9jRvkt/Vo4diirQyf4w4ua6GtDjaEWx7pmG+o7wm0rPSku+6TqL
jyDh0rVsrSeWTvAw/VB3LTRvcBQxR01l6W/TMxANCg0+uB51a0IybrAQmRJjZKzl6h6KOTfvsLhm
poo5DmSHmYNQE9qWr/gJePD1XUc8GgcJBjecYuM2TmhaKZTQ8ye8OFB1ErtPAV9z2jKZd7ImMw80
jr7N1cdkjdlRV8Nn6nzqLc4ptuEVrhj4al7hJNGOvXS/zYEZWvZbq7e/VBJ75pJmFXEHQLbSqNhW
q2f2rwJz0tSxytGTUxpG6SmEjcR4QRKRd7c/Uw3RJbwnMn+9+LS9urEe/yNoLYKWoRl4z/9vM/3h
Vxo1X3/30v/1Nf/TCSH+YC6xdbofVMdBuvonL73xBywILOwmN6+/tK5/8B7kH5xUmSpUNDDNZhD8
Xy+9/YdjkF5WwUcYjoUw8+9IWlJbSin+pmkZ0OHM39+iyRRq/ivwofP1uuooF9mbpd7sRau+hIYP
aZ+tuQdGRfMCPSGbm5V7vhxkM2yFV2gDMRHnDb3TBtnBJLrbTa6ydjHVVddMzmbWVAtfU62hUiW0
fMc8wkV8YuPsnOo2ObEkSS4t7ZZuA/Ru09PWthN+MkDfMvIFO0zBZDEkXmlAeyF0pr/NvU/NpNAF
wDU21XDjkUcck2BPGt6UXGjPs0F/E4gnFpgjwNe4yoxDZtT6IXJ1MrbQ92b/479oO5PkyLnwum7F
CzBk9I1DoQgnEonsk8m+aoIgWSz03UPzAOzGa/HGfEDJsqWBQx54wmBT/Kv+TADva+49l15qb7b5
OiUXk693qAcxu7mPVcIQoclbFs4AQk9dis8yllp0YVLQnlhayKAs986IusasZvXA6uo7W13TDg+H
TxTYYM4wnznso30eVfpBqWc9HOD4qoM3bnlCERORjTbm33ldaoLJWCWosShnXNr9zsTf+zC59fSg
Lt6zmyT5TnHyh2Io2mOi5K2vetMzcUTNI2tFG6nxxcR5HVZq8l2zNbggr2M2ZyiOP1VCh7iAFlSt
cBkqS4kHHphEPDhMZNSiDNWlFafSx5OaP3Q5CcBUT9cCIUEgHLxasVyaG80k4bHxgglqJeQ75uyy
UU6JGMY4dBpoGcxksi6kC5Y7JMxLkA2M+gxT2MekjZjnrERO4k7nTzg1r1hU37VcGvvFWD0DZvfd
Fs5wL/TuyTSLmyomNCXQVwnNXVzUHTjx5tXrby9RfbQyctlqZTIPNasHUrru1sSu2WHbRq3Rslwt
GH9K81Hp5n2HDmuvigFQRcMmwxZ/UfZEAH5lvudIoNAWyC8gky07g6XnmeurPXsVtt7U0qj7RILl
f5AtGEdL9a1azZ7bgpFfErfhz1e6eiu16Q5TFI1go/UHfYIephXk78FfzA9NDqfJXA0Ek/pazhoz
XFvFvRxX73Yn7O3c0k9w7Mxbs0+GENlOs/n5AYuKLy9jP+vqzlPj9uhLPftXHmWgvJzmzmC0ee5M
BgPo6LVCZ/fpOQn3QZmHJYAYCif7kwEOEDraXfDD9ZV7PfCU5iFB9s312H4n/eJuMQtkPrC8ee/I
9KpaebmbWuAXZbWAw8qRNigcH4RzEaDKpUTNvIpb7VJsu6Ybtu6QRCeI3LT5tXnoOuVlrjCIOovh
baViERou4tCw2z/DIEZKvmXYmylSFA0DDrpp5ouRNcGy79AGmyV4RoqNQFiJ7utDlgSmjXZ3madL
jjBS9t58mAyBao2r8FhTa0BwMdBtbjHxPDhgK85GDOXdxLZjo7QIeE45UDK5HXn2EJBlKL94lcan
hingJraxCxi2eRSkN5JakDGJAO6L0oY2BGQofXhRhNxN77Gjsu8bys3Udh7zA+AoLN42uAxbxg8a
iQ3zgnqrW448oa/ET8y3SLis17WI1BEeLK5g3ObV361tS2R0svNR+Uwbg5Ub4CZ1hwaLSYcCWL7t
6psXJVT15Gzs1LT71nrzK2ubv1pzTsGt7QBZ1js9afADah3OBCbhCIfQqYJvIHHC8eOMeI2h5U3w
kBpG+CuSabLBs32TDr1snHn+3XG5qezE5jJHSaK6H7pjndo+3SVyOi2MbchAr587QANB1VnUjD3t
cD2nIea7bytJ9mm3YNqeij+Z1XNz1l0RxG0z7VnVMMEh5S+VH7ig2g2mQYX7Jr1XKDHyEUDjqEPm
K+p34fSwQmzsyMyQnA0rOnMDV+TNUjNBSYqWb6nVF8NLzmJW3my7u0J/KcOyZPfp9OkRMakf0a9t
jMkN1bd40R6iwrBRH5M13VfWdl0swzigBzpr+rQd6pgerOnOKXLbLSfgx6gotc9MREnvPGMepgid
YCp6TLj2W155TyPyw6mZSKZbjiN0r4g1xnlo/9rWajg3nLCZVn7XDZkrOru6O1eZcig8Zb5Y+Utm
MrzMJ8a9HC0GlhD7szalF7hx/KYPxqG1TbKUepRkgHV8rcYb0LoZThDeXUc7ac30wUy42zgme/pF
vLP5fCaUBbAA3AAEypin8+wRnMlbh6x0z60zy0Rs3Wb5ROKTBHxu5vWvuCuToNTVS2SMMNNJU6ua
m/WHbgZVIAheFLuD2AjE3MGy6N+LFwOK1ZseexOjc9gefEJY8vr6CJeZDJcuUYNDrf0WaXKa8Kzu
moiZFSLF70SnoW0dMk27vqBSOjl9RaDq8Lp8diV6VjiBoZW9REpOcFD+YV9j4hUgEZOrGGmPmjY/
TBku77q3fzvucEl198VbFNIesue+FJ+zqG5VTadWYWTymyjNYQd4+rXt8UbMkERTzXwWEy5egudA
jEaJ+Lj8fIwHIgnbari1phCPs9cw/2ijnrA55UUviCydPXwLqnkcHXAGkWXHp9mOzvGIiGfg4b5S
DwzwB3EHB2FaiQjlykZIVkqCuvISKLLz7RjDUJArTcEAq8ATqr06K2lBdbre515a7cr2ZYSOe8ob
JDtLERs7s2qKk1RauA0SoEO0tPN+UeE2FIg0X3E+xauS9dBRvhCyNA7vrM0ZJ+jO7zrr7cBcTHHI
Ja+xtIk5Xb9v2w0ObUgmjOe8FNW5PQAKtJjWKwoMCnIhVkbis1GZ7cNoaT4PAnNPApagZMkZEaGE
INs73ui9Wh56pFpb5u7WYcih0hcVGkq1lQiivcXHP6WtJirtbGLa2utJcVWazOSEHndJViXvWjQs
2ymZ+gPl48yaUG32U7rKnBVbvsQaGylNdv2Tw1JlO+s8A5sZHJNDGuaTouBmQMEyBACvqqNnii9t
pYBUKw8kX8kgxsyKiM6L6I5k4630kHk0npqVJ9KsZBF3Gfo7roBTC7XxqOPqCSp7RDRVLl/IabJ7
pJUkT0j3u3Vkc1U5e3cA4jGrJehL3U6/aDXLoaEce7/QhuTmgLpYWSg9UBQr2jYrI2Xa6wBT8BBO
zxMNmbqyVBDrZtAp9dpfUjZmekywUi8aF8yl52t5BI/Fc59yRI8Ouah5AXJsZPhMkJchQjd3kN+L
nVAJBPPSaI2AYGHDYx4Kag1z29OJ29BL7Skex1AmxieBksMVrE3+alXulTR2+UAkaIpPx9WRp2rV
TRTK72zO45BeWyEvAcF9lQLxokXxlUoU31Vf/rXUujjEkgyIIiZzorUWA5BYWYRxjcwr9TQwExE2
7UuniPK9wKC1sXkmWSO3M9FLKZYDdT7mtrIjUsi7JtyOoTRaD35/gjkA6JM54MpfBYCRMqZ3HPJF
qJZK6svCQI+skoWIvD+DPnntclSsiCN32TzVfssCMTWKPtSxYh49DEe7KEq4w+UpoRq8K9UgA0MS
j6gar1NTGtfKydvAHSa01r39aRnAuHtCi3ZLw7wb/YZ7E4TK+AzfwBvnS8LSCLFiJ88Ck+zWrFTL
7wp9VdBGr1PtzmGOiR4dvcWWv07fRbYeO7TUuzLPGrQhDMGWWml2xbpsUpDqKqvr1qv2QAf6+5Ll
5zQGCb2UXXaOc+7yvrjkCrxYZZbNe1efozJpjxJi3RHnxxwWDVkBQsRoWZb5pHrNjE+s5v84lnIL
8W6+OUvy2zTRygJwbTcotAAm0ZucEVJ4YT9Nj0k9reOQ0t0vlgpybA7xR9lBDLbrMZ8J78y6G83o
Av8F3EQvvUOldNW1HNNLgh6vXlTr5C3DJ0jkA9NIerhBevcodb17Xiy/3QSAwc9Xfap5ZwKVDlKQ
O2RbzrNc2I81ANiOKbXJsjI1ZZH96pcMxV8LPFUbyRnF/wXMuMvdfeMR7Jt76A0s+5SuBXHaOb8m
sZQ33fbxbLX3BGDTkpqX0tFR8U6RtkfyY4TJiJ+7gIHXVl12wGnT7GqCcoJocTlhVeM4TCYTSENV
ThjllZPqMrLVCCINe8Z2T53z2o3Nb1uYcmdNzTXjzc+scX7DPseSsdfZ2fPBmfV/+eznS6pt3OU/
n075eIoZmh6Mvoj2OGHfnHLowyL2xtvMci+A9yFCulblFWwrxpO8cE5u+jW3qvnAg8O3s1Zekdve
RzOrjiqhKyjlMoW0vHG+ZF7z+fNVNQ/DXV2dWwlegDRCr4iI0N7WeL0I+fXegApZK26spIJyFFou
al9r9EALCwOAViu459Cc+Uqejpch1TMOq8h+muqvhsU1ZuGpP1NqUzxBwdrW2NJOLoM3zFnatBeo
Sx5qgsS+sT93N5IG64e+WuF+6vRirDx/00Cehu6QZB+U96QImeeR+EQop+6bqeOjIvvomdhXFmKT
7AM7rWDup2CcHVO6fm3rsBKx4MHosOMw8+aHUveiXTy1y7VldH205nJVW1jnef3QgX46w5YotUXc
CATKlsK9/Xygb0AZ4tnzOWLRs+Mumne6aXnkPhujr+pJ2GIGRH/OfLaKE2Ojq9Ua+SO1O8jpYLSX
4WI47qNpZ80r5uKdqFJvO7mT/sDax/Nt3biqmuLcnaEtfY65+JToNsIIO9Z9u7Vw9EmKWpVJ53GE
LXTmmOvPWgcdvLeHDta52h+FqSWEWox/JwCNQNhTgek4Uz53EmPI+5Soe68EeANXM/lgKsRec+Z8
Y/4dSbBmpAfcTHfU7ovIHpWqU05UEe/D4JKykrMPts3M2jeKcv7hw64A2XiJPsrWid9bI424bGfe
+8F8sZf6c0kG72zGy5pbN6LzjNJD28Z/m5hoMBfFt+4aodtYLq+f2waxRErupW0SlkCMLmV865QU
FGjeeDcIZ8Oo209ZLthoNcwzFiR9t96sThWSxwdh5tFG6cXfqjO4PrMs3ua1JoJGpj164OgvB0GB
D9wyTxrSbfZb+acsOKUsXy+a5i21RguNhFJsPQoIXzgKcynGxEZ0MqLkrbVM7vUhQtorq+elGNTb
gJpqsXV57CL1LyYkDRZm/RRVFiGnKt9u1phHJTXRlxfJe5bVykVnxbzRtdWxpVtO6s82sio0pt1e
wTgQNGrf/MLs85gsiHE7E8AhkZSsuFyHi6uuut8sdhBLSIEQqFcdhrjETdPADNgns/aYJU61x1dV
BrOQzpmR+MBoq5tDs+tRrpAWvzFpX0+iiN3XhIhrwoo+nLQLxnkWF9ObnK0RKxaRaKU4Gto70ivJ
hUTQzuCRTlI43EasicEJqcmxzt08qCdHp2BIsp2M6iJg8Nez9p/6k+XThK+5KN0VwPURQk361o1M
ytQJA75rMIh2cFtZbI1A0N6JB+X8pHjLq7HEZ8WHeWhb/LRavV9q+7epMOMulzIOjJLuU2XjBrOA
LQDcY5+3g31XT+lb5CTDZa+VV4QtK6yTo4z7rnXRFGHmoFqvUjy9dRz/SXOw8o11FJq7YxuyHGJe
gmdncLnBxFSffr5UYbQG2CntJYDKJLel3hNaoXa3ZLDtfd+QAd5DYBi4JA+Rm7DEn7zlnjUJ+dvE
nmxLy5ofnZGOAxcu6Y5qsTyOCZgioa9ATksLkbnin4xTMJBABQOv6j7mKMpYZvYHYcPTjPp43k6r
k2JQvN8FbsGda0AC6S0JqyKefDIbHb9M9P7484Gs23KX0NRgYzdtQrJLY1sOTbrPUFz7yJ/FnmN+
OlcdJrAsQnc0tzAffz5NZ6z4mhQaYYGUS/lqiNbG4qmX1odCQEMyI4522UcH6kw9lXMThHaMFmfj
dBlJD6unpKWPC6pW17alobq7OFbcqz6TT4aXcel1cYUzRvKbUA9lmVUHRYnzM/zK/FxPgRaZsByb
/C/WL+2Yqaby7OpwBbEGj1u9K96JT6Ou5Hg4LORbwWUAEKQVRDjGbKCCyW5/udJlfMCmRyVbUjFx
D7Uedi7LLHHXaO2LiX1wa5bLfE8W97vpxfR7kk7vQ/y9aXGUHNyi1DgNqGckhtyNa8fzdVJq9RJL
+se63y9jTArhLC9aA/+QU2QMFlnnMyjtmNfRaAEKmima46hTLoOJ96uL6vPPt9gN9ZPVYcnIyQEl
cOikK24CcGD9+p8//fnuz9f9LNcIrsw+RCO7yaqXcDRBOd17dDCbmTMMc3XNzthREL7kbX0di+VZ
kEhy+PnWzweu05KJ4/CdLxqtgBpfAEFnNz0R2Q3fI5KQGFfN2Evu0PXDXFrqMe8ZolP1HnT40BtX
nmoNvQ8ILO9FYLtgzogVUgdDS0c0OpthN8Jw3w4F5TO4p+xZ6Xk6eKx8MLuAekp7RO/pDCysT5Q1
ma99gjAxMfprl+Dny6abXY4/06/WH/58a56BQKqq0SOtB+TFNdMG+uguew9SM1Z1kRIjouALZWLw
OfwEMejtt1kZfxdSJ1+sKEL9nykqeTneYyPH+kiFYiIaGBkp4L46mGSawagFrtFDwTtjSNTCHhX8
JZP5hZJpChKdH4JxAUOIPAvCT698USkSglDL17I3fIcz4T0yzrQCkA1zzJvu2DUPIwULHoTyN07q
5uHnQ9MDN6ugaHEnz+Jslu4fozHzY9doymM7kk6hjWTdeEu3l7ON5h6ZwsvoJU/ES6rHWIB7Af/D
oNS2TNb9wn3Tbf3YNsJ7nLLo99RHOlmRbBcH+KroIAc0HGl1LRRygPLZHXejMPetyKe9UQVeDpYP
yxQ7/AlXsykPymRz+WY55OJyJtc9e6h5RpyNsuJsp15cADGAJ50ewWZ8j4I8F1NUB8vGCya85GHQ
oFE4S06EQI+cxmube9xhHF68ka6/oQUh9HGP0j4hRVsOS/PkkumoTGzwm/baOxoGqwURvGq8KHNz
7FFqwOIiL2peb0LrMhNBCMIsBQNWbtpovCkSq3Q7jeeevfJmdtlWUu0jfeEsCU1TKYL114akZkyX
t2gUdPvqKh7XbH9KJvHkLX0IcWJPRmiYIKQo6QFmN3vvLIM2WifilasQuqCp1asls8mPiaxDqg+k
rOC1Q2eMqXiNE0lR4BDMdk1F1Y6RxIWBfBQXy5BxtNpo4YbU4B3qx4uSa2RvDMZjQoWV6fV8Mkpb
nse+n84wPJDyRWUXQOQ3OLUbrimlZTEcJf3ByHXsIj2wJLO3zo1dTs8cahfGks2LWxfTasYn5BFQ
tOfKBEkxqIeJKGa2yvk5Whe0P58xCF9jL+fAyUfQSusH17PJ1LF2c2rKwGWCuoEHiGAU12RPEsvc
MjfVuXv0iGqy+d216rIpDFjBTde9t1WG5UXrPzrWc6Gcax50TRyqTYG2pqlHzJ+ECZLPFB2ap8Gi
UVGMOT1Fid4Ew7hMlM6M6Ac3wH/3rKutSrLL2ARIG0OZQopwsZjnjnyxFKXcqjiBQiCBFwVPuNQQ
Z/BwrnbIY0853nsGSQlpbSondTuy0M5fbFgNMKQJSDUWlubC0TE7i22hMP10CFyxmt/V5NjbSGa+
qCUEgCx9VDlYWGljQHPGP66nP7XGUJ7h/6irvmvhHfEHGAkbLSccubOdcI6b55GEmIJVwVBEq963
J5hb1CdDX/yMW9ctamWjx45N3cUMsWk0ApOfk5ZsJrOxtZ1BIWfb2tM05ZDuohueUzg7hMcY2Oex
7L+zXvAjJ0MW4NQH3NLqUYPngTrLJVCHc1vpllOaT68iUpFmhu4QwwDBv51xrSJef18abm1VZ6hh
mHMIQK882D0AIA6GRw0J3ptTHFPHxlaX9FuFOeimnF2TcXx3mq1GnoBDvKFW/EOGeQ0CZVmV42Q4
T8qTxBxu6NoQMPAGOp7EjylTuEwrep+Mig1uHr9o4xMO3lemeZe0lM8cI3AWJ4Fbepr+KFn+NJT1
a2ZpJnRmYCQGxj3nPp647TCH2v2OJYy1Hd2rxh7tqJkNBradliMpFp6sz+uUxrBB1cSkVzTTXzd7
KSVD7tU5r2rizMBhNlFE630VGp05hASLrzGGzlMlP9VZfNEC35NOR9IzKTeL2GC/wTWGNOyiK8m8
QiJOhmmUvKMj9lOq0vpvb7E9U9L2Lwq3KbS51w3icbj7oEE78wsXykFo+QcHSL9HtriHAoLZFH+u
N6s2iUO/i9kGisxaYxL8fTRk5MqJx5TDiRbAAatDVchSsAg91RvOBQEDXVuCduhhD+Gl85UGYzWg
ZujsHgpgJ8HeWpYwzcmb5Ld1ZuRFDxd98u6LMWmhYs5fpWUOZ0t5kNH4arjDBysY+55FTwkBwZsi
XyeEi4ke2OKd76Oi2XaLp9KCCVRrMYa1BrFPh1SR8pp1gRejsdKxv7WmbfgKzZoX2fB+bOXZRA94
I8fxwWpYAGKLEiE2aBxmrugu69L5Z9+Mdq3deFZ3J/8x2zq8HRPnQ8NTkdVF5W2s2FT8SbT4sTUA
sPp8ExS17OZcIHiMSxMaAyKJVBX8MruyfnrwsCWGeT6dKkUv4XoUQJZF8pqXTnUgoTjb8a4jv0wr
HWttPO0so20Cb1RRlcvM3ebd5F28UY6MR0jKHsrhwUpb+2TjFUSTPRIXxk6RfNtcTyLwT1MORNNB
S6dlry4qu0Pecd+GEKciv0aPLOal3uFueFxMhJboruWlXKhsFVXeR5ec8RTRY9PmL72iX2WFE4Pz
sgijEtSfpxp/8nbh+rCjI2jB4d3CDBw0thGfJ8cizMpT/9D9YGzgr/5Vm84awuL+0fvunbV4/SBj
86L1k703NLZEFfb6YiYQu6tNlLQxUlk1H7jeWC5aUa3Aakqd7bos2KQqIZwaMNMoXdZZg/1ZYOH1
Fa9nNuM9wzhu/nQNvmzeXPcBH8qrwRy4Y/e/NIQ6x1HQLUv9Jpb3jpXVJoliZa/k9Ry4mSUoL0g7
BM+xsfSV/K6vEiL8xf6iieGhvKWMKUm8MP6YraWwjvUuDMvljkCDoI8YcCU9QswIHT2TDBLAdRwt
uukY2yZtDnHnnWRxwZgr3gXI1KMyujG7GgO3trkgBx73kVa3gciQmKpL+tq57P9sZb6bU0zqUuaA
rnd+K9U83rA5sjE3IvyaLnaBOF8kygQOlrEe91Y3qH+sXwka7c5kBNQZPKeUrI2eh/1k6ghauAZ9
r4NBMqo8uHEoclw1+CxjmYeg1zOfHOJPCgU2j4pYgtiFwuFCLgT6r7Cia7Tk0OCC9GznMDM/9Oc+
u2eiB6FRg+KasrXXgMqC+JtsZiz+hoLVu3eaNS0FtaCRslGPcCGxAdp2qUIsl6meZEsqOkR+nfjV
NTtDt8x9l7rs+caZyI+dU+KXBEg2Ol50Qvp2GCpGytSm+rVxva3VY8XRFzSzeUw4u2WvmjYwtV3i
lNu+RIWrcNsGtIuEIGiJ30kXEEyp65tJnb7JTOC4SGNWPysWp3cAB3XWB/DYW5tgctY7o90Jd/xS
JSnU+cQbwxXTBEtEVqoGO8z3iJNHq4YOV9dZOeRkDmc2kusq3lZlfUcy/27i+dI/ItCHvqVMrT8b
t3ZMARhr6J7170h+sFXZC1ZE0CTQn6x29pIMYmcss41bjNMGg/iR3cndycpfiYSmIcyK3W+xq9Ty
z6xD3RRn2yhcWAwj6PQq2rPE32DCQFie7+NZ/MGHTHEKR8pLrJtiqftxuiZuhgJmlecmmvbJhqLc
MPodu72XqC84D8PMqb7BdZ3Bhj2hhf3bsr5BizRtakMDCezUmJ96/sNsTxH3tbu+964mTq6Ns0nL
4ZHUn5dRI0UclPArpysv57jl+fQar/8avQW70sTZc8P+UIfjt62r/iHT8oMxpN/dfI6RFSVqE0ZN
/dmZXBTYHTdaaoQiHn+DtMKYXNnPJARGOOG5oxx5KNuuDUvHus95cUfsyWIXwIjpMdDWjIRXTQRp
A4WRM6WQkpKdYye2LsQjvxvszjZj3X3okVFuBotWYUhIemyxq8m15p9NuMfN4CHR4CWe45c8K+66
Pb1Ac4jB7rR3ERFllvwpMVsEg45fylHKfm9qa/OfIJ4hB43ltaQgFM2npVliD5HsGWklT73lMYrQ
KwtsHQCixC0T8LmgsgZjOSCv1eS3OyXNrprX2XAL44PKyI6keW+6wrxXIPpKGhEanhg5ay3bp7Rz
2ycXkWMVwTsRpdod9ETVXyLZs2cZ8nWptOCbTKNHHKoLJA0S9+zBARRHoStqEnWahBl037Qh/JCA
XJSFQZ2jPcPYtEKryE+Frn/OyFX9slPha9ejftLiUj9x6I4hd9bfea61Z1MqDI6dtN9HiXcc+Ye8
LA6NO7CqMDa86aSms4+cqmMMJe9KaSfhBMb2rMU1eHWn/czY/i7OJcdvEUujJH7XhW5jfkfJACoy
mSRp58AbfjoWNy4hDeFzC8wSnFihQV8xs2nH5C0Q073VMYEVxez57GRGMHsbcmzbnRZYsUZJwWIJ
yEl3MoSko1abIWSGUGxYgewwEXLYZ6y10e9BqAI7bXfDuS+QnkZ1nF7jqgpUzAtFhgC4BOQom8YJ
kjg5oFQp9oQMBbY03W0p445HFaAkK4XDNyin3F6OFki20s53duX+gkunq+WA9UHq21YRJ3CIVgsJ
Vqvsaypdz0/I4TgmcRlIQ3nMDRKl5WDsyJh54USjof0Dy+HGK3HIhga0hZBXRxG3SUloZeN1Tp7Q
zzJXRW1p7AHWkZGKnM4fGmvZuy3gWCcCBGfraXxJRGFfOVxhdLTjdenbQybf1M6vsbL+Nmpmt+A0
EXPd2cq+sn8ZSApha5J1d92d3zBaKoFHuOcpA1gZlAb+p9RoXq3ke2BI6/9/Ed2G3/X1o/zu/vG/
fE3/9atuZpHGSf9P//hvvto+/bfn//S3Fv/p8rR7/vd/8t/8YvdPPz+Ov+vtR//xb74Iqp7n330g
Uu3xuxuKf/5L/uVP/kd/+B8LYzM1Uln+b8rcS0p8zMfX//jv1f+Z4fYvv/av4lzSzf6VbG38AxFr
Nk5yXTNdfN7/22Cu/gOub1vjGeug4rVUfvS/yNb41TXTQaNqsOhkcvH/psbV9H9PtrZsS8UtQN6m
4WiG7q4O9K+PR47PDjnyf7YWhFAxbKIDDCdCEET2oKzwnZoQIoAbFTn1rGkmtpcrqIdO+Nyu6B7a
GWXjalPlm275vhTWG2yfcd+bwMuADG3lCgGSAS0dgpxBDWY9xh7G7AxkkA07iOyqJ5TzHe0ggVHt
ChjSrT4knLPyWwEFmmfdZYZGNKxYonLUAmlT8k1Idy0csf6Utv1mlBWjHpsALN2z/Y7NC1RTjxn0
EB/YyiOfQ9W8q12wpC7rSlWT91olq8gyg9xdvl1wuhQqKUEYqDq3lQA8NhFOj/YL+tIMhsmGx1Su
YKaxoVxiP54E0qovRZwTKXapV5iTEyPaY/r95GnlNsajb63gJ8UluNZ2907Ka0r+xhggP35r9dbb
JJ5Ne0SQG9rZkOySZuNpVWC61nvfU9/kyE6oumh7xxMXhk0dbe+IAcMhBWQ2Rf4UR81j3oCvIl/n
MLNJZ8CAE9t09zQgN6tXj5Y1PWETPwndZWtQtjuDYaoh3KuIkDRDs+yFyohExdDloZnQcQeM8LVK
7DT5StxqQ1LGyEZuKrpprEx48oxfmKZe2o4sLgWghoavEQQnKF/UO5suctlOuTY+FtXYtqb+1QLT
Xd+eHccieFHKu8Rz9yYr+BU5yBDBqnck+SGKjBSqqPxPykByYzvDW5eaBw2jx8bUsHFyvbmQVG0g
Ap0NVVgSm+D2Bw1R8cnVk2fF5TAoq5ojvRB3Jyn7p0h3GYso+kM9EOgQ9UXh21Fz5uUvEmZDTozn
WcjhomVuSLIczb+7M9JR+IWVvuXqL9OtvvqGqxArx7ZhJLAS0xASIR1Y6WT1mL1KUpfBja6Y2YVl
gazCQVsuyS+CkXcwKqGaMWd59GrAnnRLz6UJ3r2GqhJqX7Kr/3jpuPNqtG8UeeSkSQRcoGPuU2Ol
Z4dgML3ATqrB0Iqa0LXcR9tbbPjKDB6aWjm68QhClEOIiJd5UwvGCc36IpdFAukS1HJSibeGoFen
Hr9qRK8bQo7kriD+g2cRwIVhetUTF5WmLJ8H+L87I7c/qDuOsZpt66REwcjoUhoxg5yZpJxPNzav
RR1f00GF0O60G6dt0kDMPQe3yj8kMdF86h5W5IH4hWBhEEcW4nidhHHKTQqhCVCE5rHyadQoD+ih
CU1frGvudSwZHUrxgklWDRtymi06e/YuvnSjryIuzHDs6SYaG8sVtuEPYscUYrUYws0uAvtRVdAZ
dISmufAAF89ZSN/KGuQbcH4LRtBl7ShUIGuOR8VKzFj0r6GsCOerV94pUKLOedY6/WVsZ2ZQYCEG
QjAwwjWwB/IvxltMGhWy9lbUH3Orh3bSnpaO9q02JEJEFd9jdZP8OV+oPPDyLosCwACa8czyLd2q
MnnLRH5zUQRDVlAeG8TYW1Wn4Zjzt0T1+BUxj5sSxACMnuRZU99KyK4Q5y5Th7AJejSpMOgtvDIB
yZ+xAgcYvBgjGiPAHIzBrB3MPknFUYHyWu4OGcN+QaQPJrA9dMnfcQWcsV+8Mz06RTQS/wBeLJlx
pGULXdlUtHm+yEsUxDM675jVBhEGu1jSg+Fm3yxsuTZPH0vB/VlpCBnVdT4FN3+zpOkW6yxNcsov
CjsxQ8X6Mjt7CKH0MOGpftmzcq0948z0Gokjk28E638rgcoE4JxMvLfS5a/g/X4rAXP4kU2MMacP
YzFgRkwN0FStoYHICNBT+PnKmcxGiJPeyp5sVgqlvfIoCwmZsvphVK60yoTJJFvW6WVgEIqpcfUN
L104IyB9nuIvPYJ6Wa/8S1uHhImV+K6ubExsgrjtU+m3qk5/7U4EjPG0jyCgq4BmFyUDUGksR8Oq
rBdTQ+GZ00/CJmYihW8ZAzTPED36y5rrfWYE6Wnar3KleRoWqzIOe8iPfFatzE8ejT/B2IFSwwMd
WzDfs6adxpUVuqzUUGjUHZ0jJFFwxSDbYcyujFFPDurWXhnqpBcwC/mf7J3XcuRKlmV/ZX4A1yDc
IV5DCwYZVEnxAiOZmdCAQ4uv7+Wsmupb1T23ux/mYczmhZYkk4xgBBx+/Jy91x6tT7C60FuaKtkZ
d5dFscqBloKgs0AJJPeAQ7h4k1vvqQVxyg7GEQ3mKVfgZhD4tdBpvLEqS2Zt0c5TgMLANBRr42cK
QNUFpOpooiopYj2A1RSRw6oGuVqAXg0r8zUimBCs+C/pfGFw24SAWkdNbK11n55MrVr5pxAPYOS1
GwHilSHObQ3yNdPsV7NOv4LePDEM3I2BVKcSTCwx3h3pUP4INHOJ2RwTi1g8W6MQo+4aYYYZbJiz
4KNBQTIiKDWPdkn2rebTGp0GobDsmY56G5I0cs2yTYHaCk23NTXnttfE20GzbxF1vgKPhocYrcGD
PSeaksvB9T0Am7sk8HN9QLpSzZ8ZYF2DiVKqmHqXxHGTkQd7d6a7ISus8VB5Kx+9nic3hMO+OxGz
7hSAr8LvDfYOu+o32xfIb61pvxXY30nzf9MeErDNqDHRbGDsgySKcL8eDWefffODSzdcDd7wVinv
OQixjKjRazjFLzPOIQlWeaJHMlmfaOLugpKKKGM6YwEtTk35Bv2T6m3hc+ecODUglfELNA8vvOYe
d5qA3Kce/BD+LxEBn4mmJAd5V9GuQQfQf1gyfSL9h6wTQp1yAMuN5izDWzYKC0Q0uv5Rs5hdTWV2
wDPb68zmPh1Z7vPMYWwC4pw0wXWgKbxpkvZSg3ke89shxc7qg38OMzjQkPXhxIKGDvPwPHVglSug
0XZvP9maIl1rnrQPWDpTZOC5HJ7QtOYZ5OkeSgxzSGjUDn7+daAJ1ei9LGVfCQ+BXK0Z1q2mWVPd
hQDRSCXqNOu692ZwX+NbCgTb0TTsiXMsmn/waYCyezBEZuJDSgGhbWmWdtSoG1fTtVPN2XYAbnuA
t41h35gOorrwOmASf3BSwhjcMvw5FQiGqnZ+842eYazTZodaqwYJIM8w7OCiKELwIa54nfLB3LQD
5k97ihGk9i+qhxWeV/aLE/LFjCProHniniaL+yDGsziBqRKy4PPS4VQ+pG8TY/ljLGHnDVz+20mB
XVaBaNkbveA+qI1DZzafSyrqO4u9OvVa91RFxcOcILBqh3fJS3Sm7L6pk2C6lOnObzP7QED6D6oA
tjjElh3Qsk0LfTCe49+5CsjJy5tNMaXRKQmHS2Flz3nnO5ush+OZE9EW+C3NSCq+fWbxJkXNnK1c
pylOafUKQ41Ws2ahuqjwt2TqFcDu70uz1uSahFIck3qJC2Yvp9k6p1i1HRWDH/DRafswQDmws2at
QN261oBtqHZG5L2G5K+KxapPUPN2FXkWgROOiF9T9MpB95Bb7pa2EXUgw+pN5NGPpT7zt5Xpim0v
cfoauXykputXkEtXXTlJateQLTzz6jMhgpzgwdivu3byTq3jZGCQ0nZNURbvCe3McEX84qaePABd
+rJFdUEjHN1xfyRTY7GcA63bnS+xBI/p0m+dGYxguYiMLs/ABCs1Aat7Q3cuaAltOFbAWPSpSiqk
/bLkNmX3zgGNDXdiVcTrTBqsTKt57kucKlM31ke8vc0aKXRwU83ZR9f2/dPgDz8smvas6ch4zKNR
R6B5L8OykLeGfasBXOWEYbBvFS+c7exGa2rPNgpaKK021gQ4rNGEscAKwnwvqWb73GYKhXbwkllR
vSFScGFYGSFGgky8hpSyblxSPDPbN57KgeyAsHnPy9a+9rXAmTUv58AiuEW6808+sU6lIKWA8HlU
lzBA3aDCIp9xR6KW1wgJEMrsYpzxwJpZV66umyCiTgHkT2+7fzNFhN2OGh8PIgnBbrHx5/Fn98OS
AW3EQZ4dj1iVYPSepmw6ippUCzsKGigtnrnr6+gDB+ZNg1bYr08exa7bOb9C12PbdQqtcnibIkeu
NST4I2JYALsXXwSHVFo8kigi5rkII6xd50fjirFnA7wq9KBUlpDnkSmlPQON0BiPHlsZfiyXX2Ag
EBLLe9sYv3jJfgeFc3KLBE+CzN8jP0oAtjTQPSR4ldrrYWx3WLnbOLqjdAE02qB2EJZnH2XjJCcv
i/pNErUjaF5EeCPU9ZNVpwp5L8kvnO4SIlT65RGXnqGq6CYUIRQvp70d3eyYhjWvOlHomGpRyd1S
TDWkM8jPRihb51fh7SAq8vT9r5E0ij0Z0bfJInyykFDJqJoE9lBnsTt0m6aWdHb0fmuO+v3J0Mnt
y4zatpnH8NTaCzrDbp/NaIAS/UJhgv5qE48BycWMh3cUVCrx8y1GcvxA4fCu5yeTTdx6Zd+YS88V
40cceYKvNC7eUTJ9jo28hVRCkcbswL30Cg3AsLAWeKxmFdtyVwPmoaxuXrMmnLDzOOWGCflP5PjA
LCN5AKh+FRPUyUK8zZx7mEFDquTwBgRvA2XMXxUEzTlx1Z3ubJ0+N9qIT2KdSFfpbLqQkDr4G3Jf
zAAYBgLs2pEku869n0XrHGZk5l2H5SNdJNOMJ6eOYTMo0sFs9GYBB1voueuRKAAGmfY6T9VvvycJ
OnJw/xjdwgyOL9dZ9ZpBksKkkpFpK6ptp/pk4xCq0ucFbtdMoMyw5gZYwyEInRcrBtWkAURULeci
7EzmM7GzbgA7L4g9UqbMW/wiZ5n5z+5goZet6PhHLZoNwmU486JkW4/VQ+72z4NCyM78BfKzxJSJ
V2vXdnC8nTEZd6ZfPEd1eK6DvdkjhHcYkazrqdzm0xSCQ7NcHlQcROqDdaJqxMRdvHkeCygze0Ir
eMCm9o62IVBPgDm7DZuCzn1N8Dd4jfUg7YCnbGx67Mqr2ofGLZuFBD9SkZaavzzy//aFKq2fFgPl
RVWGrwilqbD97SyrfltPN6pof8B9QylLmCP9cXJXggINpMt+H/npMfMSn/ENBhXmepvBrH5XoW5Y
G6jqwmU8lRiYVljQXQZzYcy+YJ59Sw3HOl7ctRyw0mWFPW9l3xJPjcdp7Ug4WW3nALbwwIC549oO
JdJeRUWNfTRaiV7c9cqzVlXLOSNC8eON89EfK069sr6rLf+UFREqI5NYMYp+C+orM61URzM6OqSR
Q0R/q8htVOQ3+jrIcdGRjtCCK2ISoLXGOvDRwzexyOlKO2TrquWVTZHiHgnuWen32yXF6uLqCEnH
nI1dSr71nsDKl1wHTca4yDadDp8UOobS04GUtjZy+zqk0jEp/bwZ+S5ZaOtsmAUBVWZyVJ3RQb1P
b0TfP5DRnJ2zss9WZq9rNBwqcLQIyKQrTgWiQzMr0jOjbD51zD1XrQ7WFDpi03AZCgHC1Ar/ihEn
QZx+Or8mWJewyvr5jtvw7PYc8QISPnSMp6wnfqIn3oD2I2RvZ0Pa3abV4Z8O0XsGcBMO1umt6zBK
0EGhC4mh9RgYNO0RwjrrdGzHY5jMN5MOGS3nz0SHjjK6mdYJBABg8Ty2QzaThy5MklW66NDSXMeX
hjrIdGL4rFrm2sJCM1uSduq53kvop7cz4h+WQv8C/u73SD4qEhtznZKYWlvs91EoLh64ILBFWLdV
epu5IYLwNv4FfWVfNhxz/aL+tG3ztPjIm0HvX+ZpvgE+CrwmwYAG2CAIjn5aPpvBTpDwGncAn5Tl
bFWHAALntkMUrKIM413JduJrMN2HSSfGkhyrdISsEujew9X3I4MNPDgsrpvo5Oro2RGN2QTPOaSf
hTORFBORnpABMRPGLF/67s04EGg9NW9KB9syiNdWwbtFR966vfs04gsS6NPoA+QP3ZJ8jSF/3+A6
BlyEYNeSoNuRpAsQ/NKRbWUFl1YH7doOkbsx2bsQtyWtgZi5dF8kq4Y+8Eo56rMgszf2JjQElnM7
Rucqlqhy2vsG7igHW3Ecdezv4ptHxLIX9MUbNRIMDPCSLCNPvnfZ724iZ6IlQ7giS7jAeyU96Jpd
l69N0oYjKfdV3Dzj5MHg3CBvJZcYL2iyCXVUMRznc6vDiwfe3zXIs50Y30wdbzwTYFKCeWpCsn0T
m/qDpmGDnxEtHFO/hlEz2fDY/mmOKPKTCx2k3NCs8+Qng8Pt0KZPk3lV3WsQxDDwJYHiw++qSh/a
vH32vOQineA5F4G9xvuynmkHZbP9A/UnTwjwggSw7SXy5DTDecq9S4yHYiXH+Bxm4gicP6anifIk
mjDOTzYq7vma6zhpJHZPeXyfpoRAi+zJc8zmgsv/ZEGZ97iielyLBvnUtQ6qBv5CY5LoapcMa1uH
WTvz/DjM45dc+lsRtM9KjJRBRvnkBYq5bOY95jMoLbOp39rWeR2z+TGXmb11czzAXAopwMz4oU4o
bBNk49BTb5zy2vjypxmwmQdEcndkc5v0E4KSZrTHEBBPOi5dAP93cq4+hyF+Um5wSbHz+th66fa/
BzkXzWSPV9ddHlIMwLF2Anu31RJ/2NixAYZ1mIUb7RqeP33srbTGPoqEbTv/aLTDuIsMbtSO/yt3
aL1CvMcPOhin3sHcTjumXSMjMXkJlqujEKk3BSU9g2qOK0jgnNZnqOwuv1rtex61AxrtrkG1G2Fq
/Fljkc6wSpMouimxTsfaQx3ZOWFcG1kPkLGt8TNh5A01gCjgZD7Qk8KDFT8kc4ehMig2k3Zqp2n/
ZAQvvnZwh67JuN/pP3zrPGmPt1Mjr5qqaCu+/d/aCe4K+77HqMJy+zEOVFBxLD7HoXDWrZ3y1Lkh
rXLxFPtoh5olgAnW3nDkp+OGCb2eXoPO3c+Cd8p2f9mLbG7SIr9m1nRSEy72Xh3M2Hukj/DC9vI8
a7e7fn0WI7pHfm4Dp81T8yPV7ngTm3yBJIxOyLiBZnPT5j23Fc6uSP60cpc8JIYfWO6tF4H93tA+
fLoRayeITmFclsyynWJfk+Tp5NjTKHANY3rujJHDcY00AAjTS9dzsskch05HiFfe8BTJhtVrr/kA
hMgjngcZIEAHtJohwJVSr+b4o7IIn0voz48Yi9GaM0k2RkVz0Et+unWTHDs9uSnVL/KYkn0Zc5ZN
CdzuNMsgkPnTrOkGuT+caxXvuOWce/AHi+YgSE1E6OaNEY/v0oxxLUa/Ik1OQO0ClEPDFAZAg2PN
NUyN0RC6WWvugtIEhsiGxeBoKoOn+QypJjVwoJ1six5FMLKPgoe+ldy3+4SUELdDU6s6cZwnarVA
rKeZAHGTOdQ6SKjiCyTnm8nMoTq4Lt9htEMVCI3SwjdNeReSzXoy8nyXtt2pbQhtdB+4O5LolD4F
DuljmK6BLPNZ2DOQq/AArGoNM4klWBNfA06WSE/pEo0+STUEJdQ4FFyq2WHQiJQWVkoDMwXDc3P0
FfCOlPH4mD1ihYKvkpqNHuhXR6HhK5HGsIDUKDWWBScjrEqNauF8Wp3wmHJlTYBcAo10WRrgLg6U
l8xuH5XGvnRR/ctxA/9ERqRzIG331YYR42hYTKKxMZSyAGQCtiMH/ug2mtWyVS0LPgoLhOQ00RRc
0HNeuMPRGVsfrQbmjYCntCo1tsYYANjUGmWTaaiNq/E2De3gRgNvsCdp/I2jQThGRyU128BxQk3J
+cblIGLajRqhw0XgrXFMdZdvMtzihz+5OOq928XxpYjPi4bxLFB5gkrVDFX6+tS4xZXqJ9tlnvHU
xeZ0HTXRp4y5Y9eAfqRG/gx45ZSGADFDcu9sDQZaehBBHaygUEODcAvZR1eDhBaP7VmONkO+xvw0
ECqu88b8JWiBH6EqgjEM91FhjVvXTAgbqZvw4gsgSuj25ZngAkoTlYA1MSzvoccMsKcs5lSo8UcT
HKTFA4iEO2dck+ceJuJk9IE4CQvaakZbnlxXBqReUznPwDDvJHEpCzPoAFMaAVZBBD6w9AA+Dbnv
vAY9giZnrLMtuwPwpnYB42QZw6ZhfHjIEtvbUcCKTZ71GQCHjF4BKCjlntnwEWcYONdrN8fpEg74
p0ailvvIod6cjUWzC+P7ru7k2hEkiFMmVpPVv/DE7c0cBFyS2O+p6EmEDbN4CyMqO3MG/TFTTR5x
62CxjX+NWodRIshAVyO3odZo8HuNrT2OL5Bsmnv1G5V3tyOQ4wcn9vJeDrcCvQcLoXjXERPJy2BU
R9cz+ls/Rh0IVOu2DoRxU9L9Wpu1GrHETMuB0GTawLRR1pCLSb9CdxL4oj8GzKlmLUkpyfu1x55o
HG4/o4iP85DdcefJaQhOtvtMYt0u1yKXCbVLguqFyJrklFhOsLZRxLhaGmOzGOFS4b6EM21F9LCy
QyLkWwiztxvSE0Sb02CcVV7ekAC7kaBiI2aGXtsCCDEfTNyN4Ob3Jr+vUOTB40RYPFCDTfw8SP8N
yNMJu3a2R9D+IjMIlk/Vzs+4MDiV3Ktgo7i2ETyX6MKRv6EcemUiVJHnzMVB89hb5MpmVMc+Zrxw
otx0XfdWmuhZ5QzvHvzOhAjKmeXXQrtmSMFhzlHjUV505ooRxdVG34yDgXEJA4cXqxxPE+xusyw+
CrtYtvVQP5dE6gQ8EvJscZ0zZwLsKeo1ZIpTSEuQCSymmRZ5VOgd04i3SBQFDb98J+iZHUMH7ZpG
VnCu+uogb/i98PasMyxE0c8gH1+xusIYjb0TEHiAYPZ0skzdBEhpoRbELA4mbOBMHQnpCGntOCZO
LOO1rq1sn1YJERhMdxL4ew9V0P9AW7EOQjoNGf6RLYc4mugfqu/e0nz01hY2mDWXA4lkRt2u6xFz
ETo+H+r/k+SgOqi5OkzjcFtTsm0ngDNbv7WagxzzDU+sIkSnvv6OlgJ7ox6S5jnvQ90fmzIH3dQm
9nay/Yb0ZV8xuW67lXRoagTMAFdlX/nHLCRgo1GxOi1oyB36vknVESUjHWst25Yg0GJhvDngG6SP
W5D3nQLpGH8J2RErEBqbFtAZg3LCB4I4WaWSSiO163A3DJF4ajkmH5bJSrHWduKJPjEXJfk2q4Lt
0BTk7uCSXGjGR+t4Udnew5S6mvG8b2I5MzQIeNIVUXWEf5DnPIqza+nDF9sM0zueCbHZDCLx8679
djjmmGRPubglca78EbWty8E+no8GhQHVTO4gak+MAxv3hHh1vAZPqZVYB0J2j6If03OImuDoVrSi
i9C8cod4tDomNr3hin0D9iZKJ0lTIegea/0hmy0G9p5x9/0lRgRiWw24MOKZVDz8G9M1Kmil84DR
FP/gsuzuy8g8pvuiTmjDSCgOjd2B+AZexwScERrT036lEAFvfLH38RXuB25vHMSUf+zhkzAB99/C
tn7xywx8fZXvhymMDqVRQm7q/LuaCRwOh+HSAf13nTS4KbPJuBU0w6VtQAZ3nV2Hc5dETdwudmpt
XPA36ITrPrgzh5+kGLaH3sXZnpr9eBvrD2e3V8VN1/p3SP8qcBDlfGM75k1SolNcnJZONhjc2Hi3
/Z3bZ+apw9xL+dGG7NtoDCym0CuLxf3/BXBI5/57Ajg6XdJ1/zJt5VI1v6BQ/Vn/9o+f+rsCLvD/
cG0vIMQanZZWnln/EMSRt4Kh1MfMHrhgaT0Njvw7npJYFYufQisnLN+2bJ9v/W9BnP8HqjXG56bp
AGf1A/9/gqd0tLTun+iUrs0T82xgl04g7MDiD/6zHq61W2L0fNM9jJEBQ7Wq4Qv1Nqf5pJKbFumK
FxNaJiPEMIUzDkQtSEjATU8Olux35VQ+SRqb6Zhsmrgvj7Hb9KsutZGvOtXle66tQq/a1Y093DOJ
xdETtR/GwOm2EoAyGpZWbjXEMaOYWZXYSi+ZRxZyFP5MyQXZRsPPuHJpZdpBtvKgvRAmh7yGcxwY
uiXsd5YySZNexB7AgfFsJRylItHsvZ7bdGCWUDsaPatDI4LrQWuXKTHS5LH0OVPUcx1u4Qw294a7
p3NABkzbcR4fcgbxaHtuwEHY3MpWReA8Kjy9Z6c2iy2m31e4BBz2QvGzA3y/V8HPpDRBYwCM2Hjz
i8J5F6niJEarpde79Hiw4RWUsX11vPuExKsXo8dfJ93ljCsl2lstDeGcIu0usrD69/VItWZ6AOdi
0hycvsFsQhrKUo930uurY8WOvkErTFj0RF5131vuocBvA2+carCzwF25yPpoDRjvYx+U9ySVCD/a
0R8kLXkyMDujYFrZaV0fxjGMthZWt6YPP5KA+Q+Vyz2GgvzRi7s3VznNjmEVKBr84NuhQfkwKb8/
RAtnnsgvc5wCOC/QKJzn4CQRy9x4MU0xdqA777aAbbN3ZwLlTRV4iAEKdZF+/GKBh0D4jfRJIm/q
LHTUYYpBRlr1BIEjqNYO9An2qgEPD0cNeD8lRiDj9zIvIAiSvVzGaS8a84fHzHwn53UJ/4h4m9p4
TGICGEKnb89ZVNkPLaltJMW4eI/wHUIDSjZe3RkbLuxi3euxj8oTBJFLhNqQ60xbRnjpJb30TKRc
98mPLK2yd3fInvpUqf0ioHS4Y5hfknjeLEJiDI5Q9FONvPm1aO/aOssPmefQ5AJevAMVMQNHxqXa
denX5IWkXdfLpZ/6g6OyDF/2BFYsnODRY3netm5h3sS1dZ/mAynqsvUPYY0jYmoMNiQ1XUN043e+
CkLohAV/R4b7LjRH0LAzja22G+/Q3KcXMXv3nYGZrUQhcO5x1JbMzDLE9LcujtgNkcjxWriowVn2
MJ/MfO04brKtxitl7kAzkbhvjPjl7dwT0BBv27qbkIJhLa6amMMj7hoVYoZ2vUmQny0DKurmVQ9t
DhLeYtfcQY7xvhAzXUSWhufZpLFcdngLlkydmsYb0DgiU7Dd9gLA5+f38c2BnoQtCz+dOUa3UXid
vOXOSpv5ao21CVC98Y8V+bFL7D7nTvrasgABfaHGHLRAE4HFehjlg+ySG5N71ObktfgsoUqtGGG+
cW66WMHyyyFdGc4+BzvalF7w0mQo7F0fuHdCrusRTdI2u+u0PIUpfbOL+/QjUohGezkKSI/imLvy
Egb5S09jEA+4W9xSnL9NroUxxRC3k5k9LWm3R3pnp2uSuMJDSAxb2nHFDwQ2EBJCXEKQvKNJqXf/
V2Tr/68p0m3bd1Bz/59Z0bcf80eTdH/ejv/+M/+Qozt/sGE6nitcrUD3EH//Q53u/uGyCQemoEAz
ffnvm7Ht/GE60ifjjB/1+T//Hn9mmxowLQPA7mzUQnr/k72YR/innVgKgctJ/zrpmbCneZg/78SR
zMcJTQfoBmM7dp/1EHYsI3DkdjJy/iryTeyBGKnNrz+9SFduLVFV/q+yL65VUnZa5K5D1f725SMI
bnxBQsBvNT2ClGyQt86/hK41BR30hebzSbHVoSuk2xlXJxSQy4YbnSYCeOshb7PdSAJgwv5ej3SK
p+53Ry+HRgqi84XjwSHBzPrXT83l/f0PTw2pPgR26iTeNf2a/Umt36fooFzV1qcKL9+a8TQJtnZ3
nI3pSBsfHVqdYqAfyp9TXh4RJCSbKvCKLX29s+s24c6KU045Dv1ww4r3bl3Sb0jseFNnIQjQCd9V
Fj3ZShHF3jZ0SSTQJutZwXzae4387Pv8ZkSbFJeZ2C0eNjqkMMyUu+BHntneSRnNJQbVs45Gpo9E
J0sE1goQ1o5G3UpBe16ZsNZok3z1DZo3lYVIyQYiCkaFDbZo4BM31TWuYmvXBkuAxSwoT8TWhqvc
W94LpuY3EkCLECau2zr/0ZlmjWAiOoZGkKIMjtT6r19x8a8JfFwMXOGmxFDM1YBV459f8SAtysSe
c3WSXtOs42E6W2hcABQOhySnTJvzW45BDHL6/AtRn40/2m02o+1/tr62T8BqnmzYqVmpyHkyB3Pv
zM3eMBXFwQSIFXAZ0uD5w41ILqlV/9uyBeOuMkAyZhXPZSoO+A6pIS0xnsIpuRZeEF3b8T2LQ3R1
nN83UBFXOvPbdbq9PSccisebuRq6/TxKFDB2+7O85EEttn/90tj/yUvDKhH4bB3P8wJb/PNLg7KR
zA3yPE8ONejKAfjDXCu7KyLzpRqdapvU7THjrz2UEwURJ+F8tO6sdmJ+m7neBggsfN3ETS40aJ7j
gAMp7C8CgReO9JmkJ+Dl1hH2OqjY2b7pHQ0pS/Nff/1XWPpZ/vNq91jxEk+NKUBN2Th0/rykxFKR
9xslyQm0h8B8/mEorLYZo76Q6QMWvpoGwto1nY8+G1veK/uzK5eADlOz6ZMs+S8uOFbxf3hCvmVK
Djt8wNFt/ct9L5fEsxGBHCG+ycjJIv8aafJP6YbVup3eVSPdddKLaFvN7XmJW076AthAWX74Q3rE
vrA81wYesUTH0SL0lOW0X/z2N1AQtTKj5neNkw2iAVpw0AaVogORM1a3NVo9AvTN481DfO0WqcAy
QOIo+6/U+CRmzHvkxrj2ZoOYDIsJAEAQeh0ns+luDLOG5jAmW3N8LtEe/E6gMpA6TpG6A3Zc3Sg0
qivoNKYAD85bfQIY1dUwlA2j35ka+NCfhXffwoCgR//lRAjyO+gQqCYfPWgRdTyip3LIuHTb+UlB
lGCI8yODMGG2NigeKMeEWdDvJGsGFsWsoRS2xlMM9LCD5olZCjN/X6hNJTJ1iJ3oF63bV+07PxsO
yrskkdwBGfbTxu42cxQ8DkTQR2P0Yk3+Q+3DtMBoX/DbzX3WK4AaHk5VgB3IE8D7IjX3rao/4nkv
vXAbw+QIYXMAgLFXUuM6VNhtfCOGa1XXx9BkuO2yODvz1daojwnmR1aid+ihgARWvksi8WhrzJvG
hEQ1wJAie6rgh9DRYWIagRQhoYXkTygjzNjWC9SRRONHbLJlEIpCJIFMMkEokS2oEhNmSafhJbPG
mCwaaMKosi5EccPCfnQHFHmTuWqzMF+HsFBqDUUJ0OQXGpPSwEsZNDglM3DscNlroEqn0Sphgr9L
w1bSZ6XRKyTQV2tL41ioO+dVDqFl0KiWQUNbQlThNhSXReNc2CUKbSl+9uhBDRr5Am55H054Yy2N
g2ngwqAt2mZwYjoNjMEHjs9dQ2Ro9tjb6rHXcJlYY2YmDZxZNHrGqKL9oGE0jcbSGCaxhBpUA8bp
NdPomkZDbGL1XmmoDZKOB/Mbc2MCvGGuj7l+ZzrIXqYEJI6CjWMuHl43IDqG/tCScs+ATWD0RzFb
6OCT739NbrUcJXkUU+nHeMjLZC0lR9SpQ3jYW+p5EBPtsWV6EsCXoOr1+wYQ+aaG6wGuRQ+HC8g/
CAydm9pv2+2okUBjBxxIaExQpoFBCf6JXCOEoty6m9NuuCQaL9Rj1pnLfr4DC4XeREOIjNY5zRNj
DYOriLGgwG+LrLRfun2nIUa5UKiM5wz3DYCjDNJRXT9iqT2yhfvQe4pX3vV1oOqdCyFphpQ0+f3e
sjpW+HD2OO5YEJVajVZCrE9cI9r4aM6L7RTuu7lkNKXWE1QmSXQAlNbhJhw1sMmb7lRckvgKymlK
ve8fg9VL27E8xAmGFC9tTtxnn0doULHHUkQpcbv4KcNv8UWvm7S6tGQRIzVtAmLNO23Mmw7AFdRm
apr7vLGwOA+KLmOZYD/20mvQ4jGU0KpGja0iB/CXCpbpAf4H6ulkndrAaKJopm/f5NcxNm+tpA0P
oLDAB5UzYA/akmFDOFDs+zcLcioNEkiFPNDnH3eFBmzFGrW1ZEC3Bu5vYQuGa9ZArhkyV6Oa4MFx
YbtqaBdic8HJjF573ID0khruRf/6kW7T8gzoHPmWRoDZsMAaDQXrmGc9CA0Kq8Lwp1X7zNsZgejB
Xb3xhlZd//YBWniqzOzkT466ji2wvAXI9N6OL2VWyle7FGtTQ8sq6GXkoRlfjQaaKY02SzTkLKvx
IGRwz0ioXRCFg0LrU6BopsajSQ1KQ8JPWJGGpzVoCI+1BqolkNUSjVhzNWzN/MauwV+rEUP9Ghiw
F8gjPoWGtHka1xZqcJujEW7EahI9aqc0l+idHGqj70hnyppHT3+wUgkLO/Cv319i5IZD38+R2elv
+nZrXN1mWbMnZ7sab9im7n3rbqLbz2TTPY6jmklMyq1lI7PEu9Bq/8QpFgPjKfrT7EP1h9gZPeap
gXg2rGim21n06CdNfh/ip5uZtQL0l6OzQTG9ZlmuPDfOtjMSzxdBcPym8zKCFrKweOF1YqEk3l0Y
dOIHrrI+n4mgoiBMbVj+i3DLayKaCyEv4lw5Q3n9/npkldgdM7oRoXpNZ8aLxTB8CtRDayZn52aM
u73PbfKhHcv2lIoWtajKDvk4kKvp5MnJVnXBptNgaF3Ek5W1CfyEOgO+4YNILMNmx7C33H//N3cO
3zy3GK6BkxeP3EL/9tOKDWwDwL2BjIzENVqm7pToD7Zj4yWEhBHjBoJHa0yPkKeAlo5ZsB+suv4i
TgGdgAjql7qzSB0gkuYB5FWys4o+JjnW5brxUtJ9OwhQswq6p9QVrKuyvv/+zAJY+yTyblUBZd2k
qYtWXgtDS213CCarfUJy2O169ARbcDzdU22a2jnEiv3+LqWkeGCHxAszaRWUjB+Jgej2ST49jaLp
T57WIH//q2L7+du//rOvxUHxXqJx2jUql+S8RPIcu8FdkyTzg9/P6oGaNvckWpCgsildUlIZe7f4
6qhO4zhEt1o/uc4Sga8EZuKPFoUCEgkpMMwRwqIA1fxuyZM103nbB2Hyu59fpNsSdhu38mzLuXwf
G0RfQKyNjKk2SWoOcmfVb6uJ0FFyuzI/QUQypQ2ZeIhhFNLDlVv79gn5I/g/cqP36EgB6fhKrJY+
/c0xVZwbuk/sCBkKQzQ22NPUfWLI6r5zzn4l+qs5ZXTHFO3jro/Cc4jdfFUWtErdUhpHOvb1phHk
Xo4Al0j5DNIz3OVtbKE6Lnqr3bVJvDyXIvpwk2H5uRjJNtH1nRz9vW/OlG8SFh3qQohMpXocZOPf
1C1BSXmrPOKXNb13DIliayFdmI5Qa1qS1zSMwkMdUBHlbUeMZxFPj8UcIx5dYLbrz2azRM1W1+95
NNhb1cdIAAEcwouJJBxhO2c0jLPvQrZHesmB0ezDULzR/mwvRPSd+nmGmI/nEFV4CM2VvCfYGbAv
ESGRKLXYW/SNzuX7g2MlCAlbeUys2rqhf7usMssI9kDidum4xHegoCZK95fR6W4Jj4weEBNiGRwT
1AeCGSfurgXMiUH85pIEV4s+HiFUs9Z2ecGJAUO5EbHAp+qV0QURcfmjFfm/sXceu5Uza5Z9lUbP
WWDQBTnoGhzvdeQylZoQqTT0nhE0r1WP0C/Wi8r/1jVAAV3TRuPi8tdRSpkyNBHf3nvtL7kfdA+G
lsEDD/37FNvUtHjjzQ2i+jKV+OSCZkKrrWws9oY7nYfawDcs4c/Yo6DhIpAYL3T5nGdtcsXx76y0
PUVvvSuBWULbPSRVqI6565ubwNCP8+ilT2HuUwYQV92O4McrheD9vsIiukVH3bdtWB+8MsaUiKOP
FLLc1jwLYjehVMIQXHGWwMLNqHNqx3Na4IYJata8cfIM0EttzcKiehgtGAgRzKaid1doqAl8ZW+f
puKeJBSJ1sscg8bZYZ2xztrYYf8ymP3ZWUzVddl8/3S1+WVPk4Fd/TBjv2CqnPl7OVO94Omb8G2w
v0mkAMxGxV753nQTIvlmhsrfubQPn2vUVtWAwQWyhmqY9gwiHE30ppI8BOsPGckXi27pYD7YGZsM
5BROkhnSCuK+MvxgNXp86WS0vhLACK6oknDnOF2HLs9PUc4IRqe4X7MOmw044jVDNUg9AAOoVPph
ZtbPInWRTCqWp56LHaPzmHmsGqrFNo5MSdfbjI8SxfolQaP2osFky4mu0Dj3xo5N0qsuSrp9x3Ym
9lU7i23mNVcoTlfpgB3Dwql2teuvIPET826MezYFm0IlNHPp4RbMhG+nXN5hUKiVjqYET7jpbWJB
pUudP8i43pfE1cvmucQtkFjFLXWCB5jf9SnI3J8zrZQEdayDr8KQWU1lkuzkdsWGrNpyt9gWVOKu
GIqDj3Tof2FdjMF+HTj0aafkajaWdK5B5rXrOsb8FDj+g8N6wfNnjBc2+leV0RySjelp8tKSsx3v
m/CTfTo0FrvLvW0OE02gFBJp5i5Ecj5S52tvteUuC2uDT5whrZO5k0VE6K+h5oQ1GmuAVG6jOAo3
tKMWOyzmDhF0y1lR7xocvD55T/pKMnsvN23e5k+ytX+cPwcLC5oEwMhfc0TYJP9INfmXl/9++677
X82/0k3+8TP+ff//IizlUzv9hznMAm75S2VeyDD/63/e1C9d/Y/Lr//9H/9ES/nr8/6uFaPAOoEn
PVfYfwTh/xxPi3+D88GfOgGKjB8wlvtblaH8N99kbsymwHSk7y7j3b+0YibXi04saEWUroO+6/53
5tOYp/51UiwYUNOV6Fquyf+Fv4jJ/zCO7TKDjE6ixTFx0DSTsrJRVwzrRL/arhXa2IQOdYCRy2FQ
DZsfOZvOCWcKxdh6JPU+hgZGR9899aB8qRc/i9SBYpp4Oz8d/FstPOiXffzhZYCCl7oa5N0HEBcu
wQgT5FnWf6U42HmuekseGQNGEqhCzsV/TwaaqYwujn+y94NKqH+gxeJu4oF6rrLWe+pbl+So6QwQ
QWzvCWyQ92RCfl85DtnI1Uw2loyPjUNOvS2cDC7xeNsG3fiIZ3t6BK1ADTTJtd3QO+Pj56FyJ3rB
5v7JjFuibaQjNzO9cUHqV89Opce969Xehvbf9pVCV3lgHxOsP186MSSugYdaWMvh0JM43vUjYUxZ
4G3LhBMxE6a9y1y6IISW3smx9bvsGrmlk0qfcnB7NDk+kHMFqjmI/OHzoB1oLmZKkstvs+EUmJIm
VzEvEX9NriAZSBIajXXBCCdvUCn7Ndqu/MBQuaFwwvwGIxwUlU3R0Zwq5yBR4shjYSBbWgaz/Jsq
wnCTSFncsuWQMyg8ix5iLLVNzKn6+tW1Yigl4hUiltrFdMwjW/ubBjP6ztOJewQZ6dHCCJvCnVPa
fAiqs1QuruwynB2PAv+QAVXH0HsaDJ1c8lo7m0YszVA7Sn/SE65W8hT+xnAS7rdDWZcInxBN52VD
FOr8d+97JrYzKH1jrH5jR9SHqeoIRTiJue1S7TCzd29hmUiKovDZAh4Wx0xFr7MNTNmgYXKeCHGY
YOhfNEmLhgm7USmAXyFjK7CxdI77mlSpKp4Gisymdn5y6JlbB1IneztFZU0hTm8Bi/C8xq+AGy+O
TnZl5Y94Aj3Vd3vOf/+FbHa5J69IfWEL5iSMfWfXk9q14UU8joO110r6d8ECbSXhjl9Mp3Beiowx
I5DL9vD5UvGc2QHp94DXG/QdPHs94DAiUcWGVBcOMjJJA02Xq9BEolaJeDfLMKPFsqdjxY/3Nlm2
Dch3wOtymk5NKvHaJg0TsWMFsWgL+p9yKiLXa7pFktXgW80+GsAIl6U4BW52yTK3xyFsOgABStYT
FfFbhpC/PILlasxfDBeLv5sxogJJWqSXsEzJV5ACwOLU7udBe19TAOE9VoMCFYuOyQ58jeP+dCZG
e0JqYBexZGrbuMeeapOVrfONqf0BfCnuAiZGJ6ev66MQ1Iq7dfGalp5x8nxKxT5f4qsmE9MZH1RG
9nl5JfUXvLHs0Btd+vUNVFuzRZF11+a2OhVm+mW2q/KBZjEM750H6acFsxAAk8LURjM9sZ61b7XW
rgkYJQ/Jum8bgCw9mn2eDJwd3SbAnJznFaF9wwGp7rIN6ODlwBNcxX1DNAWeCel1WIApTslwEnto
NRu8dYe4rKyNcEHvaotlb5w+0M7B1hODAKI3S/7I51/xpl1N6mTbtt0mcguGrdL/6Y6w3Ml4tVb3
wf4YO18zvOUjrJGq7XYUWx688UsRY4r36B+n1T7Z6Nk+FG1xbahN4O/Yd0SeyNS2FSdy/97nRb1y
nSev0zADQhvUHRBMiIdURA7P4+y81uhQUDedtTVlu47NcuMm8/OYsGbqbdt6bzC+zKnEIeLTJVBD
WKl9jyZCd9q4sW6OsvUPAC6LBx8a41pFkfsByW+LChu8DVqlu1ErXO1dlz0N1rd2HH8lfWZ/zLP3
3EE6f23YiB3a2nD2eVe5r1MQPUp/dB+UBFRSNF6PyV0Nj/gmxCmjfmpbm6J4Hx3GyLYtPnq99Oo2
DgQgjDmbKuuCK2cs7qTSnz+41a8LTRymEGW5l9k4rIRyCF1n3m+HkK52mOwaifHT6SZM6WwcCP1L
e02QDDxemhXhIaLu4ZTXPLnXWe0VW1MjUXhCDNi/OcxhN5zSPuStOGab+/kafK+CXx9RwIF7CYbh
EDHVA/HLj2Vt5/F3rmyxU1k5nj4Pw3++9fnSmbk7t5H/TgU5rY7OePBLpzslgzVfZ8iv1xJ3saLV
3ouLcdcsycCsJeQzhux7p/GrhJUjk9G6QlVqp80QFN3Jd81vzPOcp5Yetq1tGXKfEt5bSb+GXGjz
4ChcWWGVZBvjVcNjELTM3Et96PuJgfukaXKwJ/lS+jZPVDGfMS/Vv4RO7rWdFW+pGIi62i4urDzz
DqZB+LeaJr3uNKHIsEKIqItfBdtNDNuAkcx0/m0wn9yGPJa4xMPT0L2nbL3DQAOvRSKSVIg7J3aJ
BD3deIShS9Os6t+UBbfMD2jMwHIv6mk/hfprV05v5lg8JmT/aD5h1mesDZvTqr9ZsH71WLN2Xixc
sXqenLG/fvq55rztbr6zSjw7vmWFnV64bDYlvao3LHT9IbGHcCMW6o5PCO7sTPEZ8tE3wgPUkJhd
cW9qC3ZU5RpIb/5rW1TlC81S+lhaydXXDrmqxAxR4/z86hD+tb0zYV731tcs6ovMale5IOYimf90
sE8y9nNTVs4XTof50g7BdOFOOaMfmru2C365hndPfX/cIaRn0EpQoCOvqffo7bfPj041DzUGfhh5
Tfa0JMnbvfmlixe6iO/zpB4KpKLCVrgSuoMUNH8iHMRon/ML22weXaF3C0N9TzKzfBlsqEompHAy
/GzhZRHAm/AC0mOC/cqIcCVqLOLh71za2a6q7Q+3zZFxarfeDa1DYtpKiUrGsvlzoFqrZSqoHoDv
0fAQ/RA8OQmN8wtoBvmbWYe+55EXQLoEgLdYrkY1zGu2SAzxHM4nAk3FrgETYjrUFDdTeEkEiY9s
nKgcTdJhXakSQYjTG5P0hLrzXpq3KEt28NTwhCV71o3TulbtQxHn77KcnyYBtA5sCxTUjNl+EGyl
4GoDvr5vCCSSTQDUlM/PWe4+DT6e5jwADjGY5c9cil3clG9MFp9ilY9nLoKjsrhLuolziRrqW4vx
KZjGN1mYH75TDIcChFPJnIMzeZ2E5TmOm7tZ9fw9uoMkjsWOfQKpVRQw0qzHuvsoZwvNp4+/uKPX
netYwfMOr40b3mBNiXNBzVmLuwxiN5hZfBvmpa+6r2QGz2NTVY/OLIovMPqI8QS70jDwGWZNvcNE
N93A86O+tC764YRio/M4P6EweeT7SSyLZD4KZUNYEzF6JxEz3TkYrmUGSIe4zWOmIyzoXdUckuVl
nft0ZWNGWCd2ixiVmtd22BmWrQknIUawEjtGTZBdWpjCl1Z2b+FI2VTuhN2xjMo9P578Enq4+kPW
MGdycfIWFt+TJYvmDO1t0lNy/zwEWUQlgeG/kYZAXRfwV3mS9hvFM3KXgF3Mndi4pMshmnuMIpS5
4RufmWlYpNRSryu3/lSWhyiIpy9c8WPdfrjUKbOmG/I7Yc6EZ0VRf0sNIhC0OYVH00/Tbwn3CY/r
2bbbfR+y4G3AG706Q3IZUmCmYH0xFvVPvWq+1zHMNPAydDSWeBRXtmJ9yIlmbN0xcQG86oOHqrG2
LUATVmTWK6eBc1wwX/XHTDxiHlhyMK3xQNdaQxyK7yoiBLzXDMRodVDqAF6L7JeqkXV8g4LZmDaq
KHePU8laQtIEPNBMe+L3k558cLRsIVYwamiRNuziTgZx2njZQP34xHCWlQjErdCX7yo279YUNbAs
KFFoBuqHFXz7KWZTxxP2baQzdQO0YBO16fcpQATI2MutB2/0HzOR6Z0k5LMGVhWvY1oalGpWyvaH
p5RHztHzC4KnRvs17FT75sao643sP+ovUR73676fuSd4XnybBMFp21HFh0lGcSL66WYquLZGad9s
e76686xObZh3CF5rR032bWrB7YypszepP75Dzly6wiq5Y+dHjbwBO5LWgS0FGHx9LFGnRBD9NShl
dWgPJZ5jzfvU7rb0qeCrNIArI2uS8qJjYetMTCej0jyq1n+CcYGvuc/afTGP843A0Hz7fGtY2GsZ
FcpbyxqxJXUIMUrBPyzJRbhtcjBCJ/6Ci9ZbD5vQ9vO74fD4LZQmqQmCkhSeNrasqrqnkWxMqbsI
Fdij+4jhoJeZ+Q+R0qoMw5Nkb7m1AZJt3HCIwaDEv+y89bZhmM0MwOE0SH4W5owIOFtBuqWppijH
YZv4iBAGyd9+Jh6Tz4Padn77G82cTC7nXWuiJtriSzxWiJnogG1snmPeAQsQYGQNSNVJdbonJUMv
PdDKUsvnGqbpIeezdWdspp6ChYr86iao062eSwow5ROVHzhJw4EMx3hkyRZedR39jJ3hoXPz76oQ
PqjzISbKTjFCR3yYdQZer2hprR7bK1Hoj6josQ03CPp97l6pSSCuBKWYWJe3bepZk7TvAwgzzMez
ts93qicW5KWI+S345nrIqwciPtY8xveQdeEdOh4dOHRHsB7LFSb4GRLLWDIR6ProrBULNcjM3bZu
omETEKHCJgvLj1BAjRTGW0Y8rw1F3ZNpxPgOoFaAe2Dl7Lol3dbFxvAM608VDt5lwCS92qYMQdZC
Z6++aYIXd4Zub2gGtlLw/taJkwtCLYZkaulSZxJH4WQIqUQUta34jkIEbwbqDj1UuOCnzIs2Q1un
G1id6Z5U3BfPT5gRBEH5XPaESaYxfq2WQ0N9PTNC40hgaLr2rF+Y2zbVSVshTbdlc8VADCgiyv2v
zCAfpRmXv1QYnALb6r4lfdlu2qm4OGmnT0UwjjjCc28H5yp4tuOB0KzSrAA9hB6Z/eQWFq1Yam8S
SPlPLvZgYjjhrtNDsZ+rvvo6u+Yx8X40Rax/DKb3rEBpf2XT7NPvA0hTt1eBf4XnqF/SXlt4tHFR
QNnbsv/Vxd9zuIX3lr0Ktw1RHMy6Cun1Lqb7vNgc21CnH4ECdaW4w1rl4NzBWPHgs6f4gS8Mu4qH
dGsUyBBUyk3vtpf+FpPN9MemNKWnOaQhkY5vHeuJ9PLhxYjwc/W9/8OB6rFh2uswTvAA91SxAyBj
/E02ct65Uz0dx5ZbOPLhcBNm9aTDkb+Cpuo6M2tSvohkM6rYtsUvyugM+mmlrJ02pdrmESUJ8Mfu
MbBkdqBzt61wDUIIpSvdMGNcKzI8uFU67RjGL92ZcYetvSaUVot7Vfs9U/6xe8wMTORlwoq3DzpS
8su7Um6M2rU2mslZwB2AhVX93LnSvtYjE/cZ1/g3v8cGPVHYe6kqY3qxhDhKKz/6pm+9NBkyfs3O
bSOy8ZsDDu3VTvJ37IvZz070N88Zf8+1tF/9tN5qF/xF2TQnm6vyYoz1Ye4s65l7Ois3OxhAQRlY
NSDxvTL8P2Dgzx7j9J6WSq6tIntPXfWSO1m30qeJbs8d0wwQXJzB52RMkzMtX2SIw2UTTFKYDg1Q
vZoaULCuihX2QHNn7eMXVZGzljDp3ZBmxboujVWdwDgqHPXUavogo0TIbWfU+HXm4SWFB1FZXnno
DvlYsBLuobJ0jlMe60o2d/Bbu9qrxFbNcctezmHrXNT9nt8vakv/kc/tkbsDbYXgX0t24/vUz58A
vmwLx4DsUiG/BC7R8jQwz5W2mxMpG24hJNjqEitP4AefCmtFjjdAsxd4dBnWeuQwgM5NBlltd8Eb
cSIuE6Rrxvo9FIDqLbODRUwQZLG3oPBWx7GX3QNlIPXFJlgOXTLfcCdkOFVlR0tkBBYKMPZDuk/a
AMYREo87ziTKnX3T5vneNyb4u2X7xlyB7xSJcqTSzY+y7wSC166KeY6WbrqcMx3sOyvZ4vh4Y/E7
ApgqRkz36MQ9ktl2KgQAnAashahwaejuQIcnv6Z4K6tx2NtD1K/o+LmWbdns/Ro6QdiPB1knhP5t
FT87nlFxk2GJHc5Rus5sx9/bDa0ka+VD1GQeah47ij2yOp+Pvm7hmbwlg5HsR4UrzViiuf1I80uF
P7xB91Lmoa2Yj1KHtS9DAyAcAnI7u2+YY+wvXTg/uDhURlBjYZq6O+WRFvKp8lhBVHYfEXWueIum
jTLnYM8Tsd8NpnnOCO5fcVZMCXFZgPayzO/MqpxrGXjfKgUTtPepsC49Z4kV8cMqS/VNsguFmT3A
s1pe+qY+Jrm3HcfJp5vIvHsTkz5F0ncLVi3caxTItbJjIHBd9tB0LPQwhVlRO71FOVUQsvkdlDFz
SCYmTI8jeFNS/hL5nOwSSnPX7T7qRPKSLAfRdt/mdh72AGvyM5Uo+dllQ0q5ygzw9/Od0+ebdN+E
EDeskXKKqtsmcVefqYRJ71aWRRg4x/SHFtOW2Ez5jV4je6uHby6DzmMmZu8+W6PN3ybiH/NElJv2
iDfTBpyupDCOVtL8FODHTvkS7E3z8ZvVdu7e5F8jRJtXsIcbH2sbwXohXfsfDv/l+8LULHdWoHr6
reEaJR7p8MLauk4uvgSj89Z3prwFtcQJMjnnfKjCLzMN53uRB4cZuM7BXPxAWa/8k98DhB6rON7q
WvFrqqrqyXXNbZON16wMwRw384wX4PPgEO2Xpv6yPC7YGdC4VYxXxwrlqWWuvSLXVO+dKGsvtgKG
a1IKPYQWQdgJ9MRlUFCuAY5c82XvnrveJYmTvVdThBn6A6SifpiJZNPuWliQZ/wKjHsVcj1kJFyZ
ffFwwGBLNkoTcALZYp3sGtc0BmMQM9IRNxGm4kbYhavOkbSgaKT73vKKs15wnI4LVskqpLNX8lH0
dXu2RGH8OXQRJsP/ryP+32ZOkfAkEYj/OuLy8H38/uP7PyVc/nzK3yREAi62ZyMSUphAlGVR6P6S
EEmi8iBwHTz9f4Ko+Kz/FjclpMqUzQ48l5CWJZev4S8JUbj8kWcHgbSWeAz/+29JiN6Sd/0n+7nH
HUzwNfMf4qs09vyzhAhixigtKkQPJLA/4oItNnfc9FBf2oqVY2XySDSzOtz7nPAbMpmbZGaMZ8Se
3OKIGfapYT+2tvWjTYzk2EHSWQ9qAEwByocPiJ8AO/wOVHjqMWMexJRi6MzkkyfxiDozeQsbc3Q/
qJGtWg04WvfHgR/KO9ysLOXu7RnB1Yo14lxLi4Hum/gQqBgNj+dA5WNIiAzmRlUn7hMjl3UUW1Su
MZ/hfjJeiC5OB7fxD7iCr6kO7HsCoHYlwrmBG7kGTBKzr4wmPJ1QSxrsTitlBodReO1+ZFeZlIMJ
zD92iBDU/q/Woe4XTfgalMPPbhq8C1R9eZk877UkDbH/fFfeuEQRHD6tD3579IKC1LxYAg6jG1Ah
HYQtD6ZeF3u39rxLkej2UoTbzxcV5aRbZoXdZnZhf42l9A9KF2CXC/dik7yBjnqIIgYcPpsq1MKq
Vy8wbxz6szOlV1VhOoesJj7ghez6p9IO98Jp7hYrnL3jUqztJ5W4+bPzg5/4yZIds2VwHS++3Z0C
FjkQERj5ayGuYyjfIzylDzIk7TjWLwMrk7tQ9F0YHYoyK7cV3S9Qu+po3ObzRENTKnBWBQGlTeJa
O78cMyL0AzXVLqXeFkNG49QcHKosQOySI8CSV2kyV7AG6zxFhT4lGriYRz5lls4mmFjFNJ7vXGer
eaQUGV/9Ym3NauN7GcHJpNPVvaSyoEHMauw9cIDvA8y5bgppFlXBePs8lH453WDWbG26Ug+phhLi
lynQ7+Ut1C+TLZH7fbAsOjNoQcbO3viQvgnHxp1ZIR2ED1Nu+adimGnScrHGhFVI32hZfKGq0TwH
y+Hzrb8fBgNgvqB8U/RshHC7YUHHUqtqT61MvzVvbAPwqBuY5i3BCeXqtaCiS5lJtU9cvDilzL/N
XvSLAK1aO7WmIWuyMbJ4sBSoIQdePcePorSDu7ctsiDFs+2CorKmrwqHP7MwoEaJF3NtektePuif
wmy4OTRurGd6wbd9XAgaDrioxOSx0Ony10yrZ37fm0qMLUnpqlshvxp75Qimc168m0yTkGqaJWfX
a0D2MaZMGIQVxs0X4UtjaHbeLFnXBmrjc+6d+tZut3woS/lJUCYZq82sl3iH4MHWxAyU/ZLH/ZJq
6BXQkwCV4InKVr4LTlqrsdw9nMX1PMBppDbrllB0teUxp/fwa0VaRGwAp+ZajZtA5vOa5jB5MdPM
P7thc8/pAD8KIIUsHpdCCLs3jphcn6AZx6U+RQ6g9EIWKzus6U3IttHSZEJ/HFnYqTt0ZcVGOQ/l
xpxh0rh4eKa4bA659Am1YNSqbOTf2uNc1k2PUTLF8M3KsdpSL3plyyxAjwt1MMRGBXhq8V0dq9FJ
9myhZchG24IZNE3GCthzsfPbsd41CgihXT6R8q3XfQLTLBblEwzIXQuL4z6OFpOgPnPQs4NsM4YW
iPlQDUdLsYPllromgNAxROxpHoObym802OMdjLdTT4e9MTsfqKvWu2+nh8TrWHyU5o9woFXA5rpd
Cs+IPdHq6ml20n7pU2Xs5dRQAKKuXOBlCUPTVWi4OD1BxFwd0SDqZM9eW4cr0QMeVXZVXJSQIDPY
zaN08PLPW8v76Lnxd0nDcqXmCUAN4Q0EEQcYqLfPl+Ywj5fMnSllQyYFa3SkzDZ8+DyQyLL2dkkg
g66Gv95XRVyWB9dV78noocTPZvtcEl2D79T262zpRYvVCGgLmQKk4joPOv3SsLp76fTiqxPZHfeY
8ZLKqmDQn3ygL69lPmFOxrN/mkkBGBODX0FtKtCjDdJ1vk0b5dzT8UfelifoXeO5S6uzacK2aiys
jiTWZ7YYht5O1ViSXES5TS3wtIaraEKlHhhX4KmihXXraLD5feXjyh/Hr2UZHgPUnGMURM1q9oXH
ngp+SYYzLyKUt7Hy1Nm0aOA712dW4eJzm8x9Axx8NwQWKlmI0BmD0CszzT6fbRweAzGsqbTYVn5b
PZpTtpBg+UcLC/OHqqtzD0z6Ws7nTlhkRQt73JTOYZyHdmP0NNVnPcTBqk1j9kvU51Aqf1gqFGru
BtpnXCYXBm6R2MYuKJOvfaCLA6iTEI0IHdl8xFUbHnIbwpL2GTmGPeAxLwQJlqDUm4Femy0Gu/ja
Ru1OS3OCZR40p2bITmVlbkwzo9eNoSj3D3vcV0PyhucUWDzYeS4/drCp8cXBr7UdlHflgU4qNq58
4EGMXNxd4fpwY8gz7UMZX8FALzwcBprkhOaUpFY0GlS5NPrQRIT32zg5+k2641nl8uCpH/qpuzRF
FwG4SNMndcaQ/lCnMQWGqX6WSVDfx5z+gEB1v+UiadktALgp11uZpcV6jEMm6YbTHPOWkLyv/ZPI
myMz0WtgiZ7F0pKdSnB6TxKgf4a3A5R4dss7ONVRk+ykqwBcd9ilA7q3Y8u/VSWqi/byVSKT5tbY
5c+2NcQ1Mri9Ve4QXlv3NQJBdi3p37EKwggyTYsHXMMYVVv1aAyMCYt2ySzUYrqZ3KfCZcDE1hJH
h6PN3aTd/qGvLX68TX7I05L76ZhHR8+WN2E7xYPKm2ZPlAOiK8y+kmf8e98Sd4XbNtwYO+rD0mwX
ze20TwoZ3+alkG8I6bXilH4NgBuJabyGQ9h+hz7BsNmmxSkdqahkBUyyhXOshqTOz5r54apd3pQA
/FZuRz7Ca6LoClXuXgsHKCbj9XMT8UwNvJkCJTFf4PezVbvS+pV9CNZdNqPRnpqlTa9haldWZ8L7
pC40DW9djRKOj6s4j/TZnEeTMuRVaGWSo+F19PQuf/b3Q7G8jMAd0a3R0XNVJOkJIh6W5T+f9PeP
/PP6z4f+eXt04U1CUl7+CU+HrOS4Vj//wn/9rD//9D9+7t8/wos7OMFp/YUyAvdSjiEoTCtVOGLN
k6qmh6Z2wDqO429kA9xxlXmlcSWmp5MYgzC8pyrBkGGchjTqPqhFN9Y4j4NNRGuOS6DuLmcei7R8
aDqvSCwNrqeelJtQ71H53S5VQ70t7cjeJks5jarG+CQGyYilsrLX2TI/olk2P4fROcFcFG9z0Gdb
FxrUZXKj9qoCf96IcQi/0f3C6cGHGgk2cpqQmm2Zet+ArxJlsJrrqGq4jSkKgFkq2t40XdnAOpVR
PzmZeyobPe+FLfWOGz8jNAXrg6gTDXIPpU+bl16iPNoDeTXXcCEparCiiNX7QBFcHxwoo8JdfndZ
9m/dyWr30O48CPJ7YsUXO+WmhXa1bfAiZG17GydnYU2ewaeQLHDideSX32dsR8wLbph9awSK9lZg
NEGtHvA2IarPiVwNtXcybTKr0EfIttAEaimLHxz33kZsags9g+DRxeBHoVM40vWcAb4QDx4upDSn
QTPu5mzlzM15qCwUh7wLdjwPHzTwc5WYag8CVGN7MbjGgFl5wvlddazjerLDa3m3RgR82qyN+rQi
73r2PVqZxsaMNpGmFNf1nK8k1Imx9/K9L/sfMp1/tF79lAzFK893xnIZ5pGOeoq1n13cCRo84FGc
/TOyskMKjTaUByMC11uIhnaq5yRzxnVzIeH5Wmq+H4zfZzUovROBe6YvkyCL9VaJ9JEA56Gs6KrK
9PSurP6MzEVmBfoksPnU6O4xBZc4EdJ3tQQisrTDuO7GB1jyVZQ+RmGXb4AIEDSMnrGU5euhqTFQ
Akkb8xzrCk6uNG2+J/BEIspNemjs4G6KY+F6p6l0vd1gBe+wSxgLoTOpqb3RdvXuS26mqQ3yJxPq
pFNxaEqHJX7Sko57rsMtCZVdSHgvoWAdSdIkZM7IputLdYo8hzr4lC3U58vYo5WuUWl0nrt5OgJz
7jAXNMHjtBxaWVmoklg2/v6+ZI4WALgB62f5kM+DMvNNGYZsmeKYaGLChhjaHTeQ4YessQI4XXKM
R987eFUEgwYIIYZF79oXa7ql0+NyvWS0pWyGwQSVYiBlt6oud4ZNTwfwmHSvbbhRny97eKCHoekP
oieOg/fGNJvuLkaj/XOIoxHeeh62oB3H6JgZ3Y9OxgE8CfM9g+29s5gNasPvjuw0XmIyoWtmvum+
zCuJMQPEaZ5Um2pso1sl440fc9OtSrIKzUQ1uNGfshGHolMxnFtq6GD8z9eWJPK4rInaYHjDIVWf
a8ISuqDhKhQ0KZlL7XzogKv0v49NcmBryG5mdOptFF4Dg5tXk/u/soxdsa3s44TONjRk43pJyrJq
twTBDnPVlltVcDInJd0Dsn3yhk3fu2Speoy6nsnVngj3NaYt4Ss1L9xV0mgEvAHfauYidmaeRNH4
jdoHdaiT9ilrqhudkECSVNucrEIdhxHeacVI0hgSReKg+GJahC9qWWG+qqpsW7N4rtuJto4CIgX7
n3ib0j9QdUjDxW00hpcC1itt79WjtNriwpyZ5fkAwF+hhM+GfNU+s3E9GD/N5IeYaowoGLBXcuw/
EGRW1FyfzBy6Q3WNp/zL1EO4Y5p6KPP2EOLAfvW4W9djkQBbp+YiqY4CT7JHXZ/Zj9tKgoyww2P4
f7g7jyTLkSzLbqU3gBBAQRSYfs6/cTO3CcSchCo4pzuqdfTG+sCzsyozRKpFcpCD6kG4RKSlM/uA
6iP3nps6XwnyAOxi/YEMxRe6ATKNysL7QTpUiJon/Q77A7rz0O9AVx6L7jMcydgkNjlhChSp/RiG
eod8+yeSpGNMUb/me/MFqoKAEzO59k5MgQLX4dWo2E+ANCT6qLqRN8Bh5cZrGynAsZrJf686TI9j
s4Su9Icm6PO9HxRq09FPbx0XrKOnOQGLloVdJHmo8+lHoSQz/Oiig8Gl2OPhkCJ3LuS3wxXEF3jI
Qrs6p7G8llOf7pViLRcC5TZDPBnYwQX7WiVLcw9Hrj7DEG6S7AqX0zwYJVXW7HQSsXhkbaOQU4go
GJnF50Ak8WVAPHxURo1tlrVxU/Tmg68946jjEKKILfj4uMztOBsfSdiYVm0RA6b3KvYZPO+1lmSU
5qLYfjPiMiOypH1OZ/iidjH8aRkITcLJJeQiU95lrIzPCLGIU7Xx1cAo4waWhavGUG9tFV6pB2p2
mnqPfpv4A+1Oh6kbf8VM6LdgM/OtS0Lg0beT53B2wnPvBT+lHTq7Ah7kBizjuBEmQQcBWTKrhkOR
ZgoiCNQ3BUCeazaORXFlhV6Ty4FlNXkv6OenkG4hL9oX5XcXHKX+AVSP2KT+uGSMDLhvJhVuq951
WNZffFMFD3Rx676X6uzR/+wNjWginePylFXdrbWq+imkwb+O1QRjimLMCzUr+Pa1yuv05o30Ksig
9IHcL1K80sr6CPFB5n6st1meWtuqbYeTGoKdjk0kpwbkBWHXT3mKTHrIjGeUWQFK2J6FS9HKgyGZ
iZBn/5iTrnRpxkTdrFmu0Y5ZW+xH3yq+Z3hyk2nL0p7gthpdWUQEmYamRYhYW+1mIa9o4fvt3LRn
qUmGzJm4gar29rYL5Q29/abRbXeJq/aKrLB4KmvgxAI4p0dS4odfZM89UWu/CneB+UtYAGnLlVC7
mw4c8iFRzY2H3NiX1cZmULuvSwwKXeRU+1aNamO2eUw+WvyoQ2HtG16sIO4OyeiAGMcPSxxLtjE7
waFrFOMWXfabYrhBqqg7n2eBOaH42daj/ikluuDMReagw+noWH/OYwioFM8nFq7wMuipInSlIlqA
yEISnFABD8x5bZWfyzxkWoCkdJex0jl0wcBySLKuIVzm3I5oJRDThusMP98dUwWcvNzYRtVYMkZg
llaDMkxTtdWVY/O3GxRLoS75QCSxM4MXl57px2AbX3Zhf28BlsGWqx6DiK1PWIcTqmf3mYvauNZj
Zl2bwnhW3vASkGz76bWnTnUGpJFwuuYkpdDbpjc4q0y8yTJHHI6P3lZ+sSGqiaCOuf6zZCLCgKt5
Lbz5w8akuac/o9RL/fk4I/OgCKnPQTftdZD7pwm16akbyCeznPnXaMbaXYeTzI7DzHegJeRr9hb4
iM03zMSkQ+VCaUHK4M6oy69M+f5h8uzPkb/NmhAtsxxn9JExFBTtzQ8WEoCSlQCwmji6MKs7Uu9B
l5dBfuUYLDYdIJmzK7CwiokPvvOXg0xXBSBGbW8yj7uOlsni9CXoLjYYrlXVBTcmS3k9q/XQXrOZ
T71L0pgivohvPq03uywMthrFQuz5itIXCGrOAGXT9cgJZQEhvsmqM63i4whjgeY6wFRQfk5z6x+G
Ma7uftKVdyIwOCzriMQA6ZT32mI6ZhdXAlr7pQBy++DqVdwMY6XTo9ZIUMheuak6WfLp/fJi0Vmg
EEa1HgIuaNm1owIzXhBniE0kmj+nmO6ZuenamQGwtCZiAju0y32nAM5ldkWEiIXUExCPPvvAG1Un
6nMO9OFgYVeHbN2ec3HsqT3PbWR9yCBssKLP7mrDnpi0JUEeTk5suvJi+7EoZmTdORRhzLVrcvBA
eLnPAP6zU0e0jxeSMjw4w3Vy0wAZRR9cXAufME6OchMVBAYQMAKb7hz72XhoikPrNfYvGeZXC5zg
oIR8VuRu742BohT2UXHKkbnnhbRomhPzZWDrsZ6y4GSPOdHBlvogScDbWSRMx4yvLhoJSegHDhpy
BE02ppPnMkpjOHpxt++qb9gemhPZOxqyU12hXo4thMmdbAjcsJzL7x/QzjkXhEHjaeyRALJwPHHo
IOZBuBqW03gQY+AeAhXfLWmMGHNwPDqIaTdVtIl8mChcymV5i2ScoTbbjEydjyF3+zofg+qlsYM3
hBDWBUZ1nM7VU++k9hM21AQnKPIqpR5SAQwgHy6t0f3s4jTce5n1yoLIBUzjvg34UjfdFETHPLaO
iLpRuiC8jgPeAsJVtiD+kFwwL9x7TcKFJd2bXcfGqSIV6GIQN75GtIgDPMczlKKdinCNCNvlzura
kiGgFe7wUrEysvx3dKmsOkJTv8QpYT62JFx4Vj9HmAp2nsMvwf1y7xN7uOR1NN9QDVInOmHOvHv6
RZREPc37eUwnE7A3o8+i64aDbWc/ln+mCJV5lld6NbuxvoYx6ntepUMNQhHwJkCcMu1STDQaDaYH
kfj3fyrdMbfWGO7argqPmcaeYqqWkb5M1Wkcmv4tLVBtygEJt5QwmOK+r97II3wikqU9D4l4RJMc
PfrDCLumTvOvtNfcpKBLHgDN99fZXZrH5Qso5J5q5z1Ct3PrrRzpL/lba2Svg+6cF6Sv716lF8y6
MZB1DazKMokhI933jNQDTMwk7l3ju/c6b4jmYbeANJ8MX4uMVgJhNqN0l+F9W12ciBGelJBrLMCt
BzPgxgrKhJs/mVfRLPK9V6COXwV9/A54CsfF4NcPU4MDPC+mg+ErVHy2BjFtodbgcCZZlzt4Ua+n
u1q7zqkpots0kt6N9LG+Cd96RPsaHtFm1Y0oiAWl2SJSEytdiEbVmBmRmFO4bSb/hYBz57nPyYSy
2xxpZ84mgCKju3Kh2AQCEh01ypJ9RhAzFyXybQP6Nbokmd6kiRRvPtAh9na8oAZka+wy1Ddt7pzn
PMFfN0T3PO4m6Lcz6xKdd/fJaB+a0sxe+c1Nxu+y2bUmprsi9ubPaHJ7bOQFH53filNXNdZaVJiR
4nb6lS9FkpmV4iAd/CbKHW6/qdZ51JtnkRBSZL2Wrtu/mrQ3r+wds1ycB8tMVlVvJA8ENqUP4Roo
LU1C7t6s1KtXM2CIXQ4t5PBvERb8j8NismPHp/vfawYeul/f03/WDPztp/xdM+D9IYVkVuQKwb4z
sP9BMxD8YXrYh13Q0LbPM/pfmgHQl76Q2IvRBli4sgRf+rtmAEeyIy3PtG1oligOgn9JM4BB/q+a
ASFt6QjeZQtQti3/QoirvBwRUmQJFsO80si9mN/AcsKxZePrCqKnoXY/0PzMdyXSc8A4JZru2iix
qHl2iYjbLI7CjjYxhoF71OQwjuSUbVluMSwj/py3g6pDLvWHs1Qi7VKTpEt1MkzXaalWSieNzr1q
Lm3J2N3B/FSViGkIWhg3gPCpd5Kx2LdLDWQt1ZCz1EXtUiHZS60UL1VTstRPBsPU2Gyii0Vw9BX1
NrMBlFzWgOEOjMx8ieYvvkSiRu19CpbOh5gxdhLmasdGjvqNcQfLzBCRO8WdWKo8rHzrTsT50apC
SsByFL86M2YWuBSJljsQA+NwJyy140QRSZrIfPSWupJjRuxzSk35u+Sk9pyWInSpRlmWFRu1VKh8
zGqbL1UrtVJ6yyhkPbuYr6HBYoMVFnPF+NNR80vS6Zd+HqyrdE3qYQpjY6mQw6VWJh36sVuqZ4cy
mtSNr2W1+8MKcMHGu/h3vf278l5q8IxiXDVU5Rgtz9VsAV2ryPdMWyp3L5T3binpx5YlqF3CsJFY
J7MZMo/gPjiEVNW7NGI+ip8oP/tl/Sdhcs8RnARQkfQP/dJJSNu49D0jGHYd6d7BSjZWGXBmQNmk
A80bPOPRz7Spf/bGicfKPA9mlhPhJN/8pY2Zl4YGCXeG0JkmJ6bb8Ze2J15S7miDZKYfzUZGzyVl
IgC5gdGvA3xcDlW3J1uY0tPYMyG/MZuKDu7SbLFgyH53Xzl9GPQc8xe7wmd3adEserViadqypX2L
6OPqpaEDybSRls2nnmTePqPr85b2b6IPDJeGcKIzbJYWUS3NIjN2SeYlDaRs821VoHn0JK5CP1Sf
U+ki9AQzRrPEBO13K9ozSAyteeuhMD0oVok7Ax3zrmgoSxrdHTuvfbLmpjyQEWRulR3upkQMJ1Hh
zSPxkHY4sN/dwLY+hKho2xNPHzyD4ZHXW+lNO/2rS2f9+/YY6LVDN82Yygvab5QDOm/KE0QVXFFL
k94t7bpD346bNHhYgi6Xht5fWvtkafKT3+1+4wlGgFTYxTRc8BS1L0yxVoMa1gGJIe+cgGpH+JhS
5bXyPYBwk9LgCbDKNDSWB50lyQoVY7qq/Jn15O+xxDKgiCf1SxjaOCc+QKlByaOhHKIgwsHfMqD8
FXhqPmCHt/cB+T+JLmsYfeqWmuAaaRitTe3Ln9SbMYEa3jH19VcZlN6la/FkuE6YbkkQ/NP1avfB
F/1znbK1x/IX+cW2WaYzzTKnUXXbPhJUbAiWB3luWjuXRMktu1d/3wTKfa/zCd7JtYOD9tDTjj0Y
arz1uKnJdu3J1E1c8cbMySyz8JR9iFY1oKAU43eCMxDc5OuO1oKNYIPUJNBf1Rynp4TYXIesu0GQ
l8nTGK2qoJ5eumgSK1yMO7tNja2dNXxTw3JJffXGY63thC7N0yeEzuoVrQ5Zj3IWG78vzhbRXoc5
w9g5z4U4koV5zhoLshtXyaulUvbAsvuT6NH5XIn0JAyjIXMq/B7OKaJJ7G5Hh724qrzi1JhvbgI+
yvXbSwaSl4i+RO1K7bPMFGl7DQGtUfeoU4bxmiBwBxugpxi+I3U+Nl2D6rZVh8aY2XmHl2oYiDQw
0re4XPJuUcciXX4WY589TviknDTp76oO1nWTlXu0o87arxTYnRz3uulizrFmtW9sKwTOQBolIcjA
iab43KcYzT1iFl1Q8IeyyYiCQ2LhNwoBkuNd03YstylYX7CYE1ZsT8P+Verg1xEoiwjVhexpeq3w
0Yzm/oJP4LkXVs3wlhGvdrB0Zkl8RIPjfKODpJo8VPgOQHIlwVPWpU915LYHrxfw7BiIUNu39dYa
6v5iezDbM+sQigpBqVnwjqRSXzoPK01qy3rTm6x8jCbY+Iipf8QunoaKvCBqVK8Hhxmk4plLDGGZ
4SfHCgcICtYa6bXrZMSz+HsrdMRGlFgurAqZ9lSm6snl22KiJ3ocLH4Hs27dg5dobi/EV2k9HjGM
sWwcZ3iNJNjudahxw9JpeamymDkD75DViMSm0eKsLoje/UsaejHM1irFHeywEicfCYdPnp2nJCba
RQiIhTkcBK/LQVTY0Ct5Ox2m/SfYUz8bZja7NBtvY2+MK2XM852A4t3U1g5t5rATs3KOkZHKrZyB
xPII71U8kJ8dY5BqrO67xJ23ysZQH7LRctlYxdmp9uatNtR0EkWGhrAG7Om1KK+ymIVs1h0BioCW
pAvvBYWGdIlPiy1vB4gVs617M0tlLuNQfHlhdW7KtAD3EFpbhy3rtt0QCCBxG1ZfOLOg/MTWtOkT
w9gTEJet+Vs0j1wC9lrW+bzLf3aJg7Agg8a6ycEwbt1SJRCmy/jRwHW/GdkDbcNqYsmQ1fyZiNaK
haV3s9voz9CwWdNY1qtZ5Zy+k1gjnPQ3ydRHt86rxkOnK3y5dRSc07Qs9oiOfaovoLKgOpmAYSSD
TpQhKQiNk0Os0oZNRMn4wHB3c1e0KBpS+zFCq4UgGRsjfP6rzt3iGqCcQ0KF/qyqZLIHkNWwcB0t
3LR+vwkqFwaep/1VOqTiC1jgGzxz/7lBWsmCGi3URJ7KF3xBQjN2sRkhgVcscjFJLylBfXiKO31T
bisvKSleZhVlh1E3/nHK1LXIB7jVOnKuhbeN7c59CnWSrw3ZdR+j4f7yY9v8UbnxYcial2huq0NY
gFiKDBNHJv2RtBnLQ8N1LuVE7I9Vpd6mi4SmA04OPH5QGXMpsKyjmCfNkUWu9tkvh/Ldc5OrHgXj
qak2d0x0EGwQGyyG6Ysdg3mJMogWOXvkjRr64OQTWykqTVSmFdUPDURUBqrx8ywREoZOkW/HGBN8
qD28Bhq8XVtBlpEz3XQC8woNxnHWn+xMyZGuBmqx+e7L+sOfwSeIl1YaBKcy259ilnqtECxx7fK5
QpCoy/wdeMVzOpbJusJQuLIT79giwcHj4t6LjEzcsm3WU8WNlI6AWQNgIg5bd3s8m0IylHKDk5g4
EhWXzbI2PwTyZ4UleT2NZLFUOcs+fAGYZcEnF0gKExHdzXk6KDLgV+DTjb3S6Z+ppf8s2Nxt5+mj
RaOyqUsymmNjuMaIzs6dJMp1YOL0AsmsvdjNuCWn3lkI5Ps5Zya0oSq3Ub3Cmmlayz1jA10St9Rj
kE/2j2xCcYjAelul2G5aIz2bwAxwmeMdLYZa3GNCNV1FHmEH/DNFAzf5qypZdqxqmjeK9JInEYXJ
xtZuegxk9RkFXXUbc7eCuMA8MXG+Vy0olTJ19oaM9XsvvpBdpd+JgUc+F5Y71WffPJEml2Jmiq/R
yOyFxKa/eEfcJc+lD7GVFqgaVrqGGExYz0zASjYdzcFB/d81+xgD6jiRKNaxNWMNRD6lYWWIbsGO
sntMCI13m/BKEh8SIvZF+9CBVlN64E1MAOabIl5cIhiWr3HGozbP7WsfFONTwekFmNf/ZhtR/tLZ
ToMbK39nHVp8YIhMHN/7yIltQ0OVbuzUsJ9qfqXViG/zxwi8uHNj71fbA6kDHj9XrsUAa/S2luUz
FJkhnsi5H3b1kMJF9RNiJ+e1zXLqISMkHCpITkZLNXOYvsaJ43wTdsvyw0vK/cQv/gw6qzrn+cSi
oKmfu3jUBxfVD5s6BxF5O8bb2dXlIeuh7/dRDB17Uf/Yduyf69rd8m1IuLsN73MKvg0VuqZmsIt1
S9V/qi3IfWbrRjeycODEzumVgqB9QDUCgFfOv4V2zFEc96WZZ82AmfOtTMbvhp0+TXV6inVg3dyw
F08tbCCEKvk31LfJTgoj3iKmu45Eva3mqemvlQRAmIT9o2/ndx8E+7cio+Aze4Ruyd3wh+abeDe0
W32T/lwdlY1wxnbG7BhkvKYFW6U29xSlov8UpY5/zie+PlW4UhGInNNg7pj+hNWWmeY7R5K3dfNc
n0eLDDvHx+GmuyHfqghNzuQTE859snIN236yGVr11UT+WzO+TC2sED6aU9SNqJjyRt86+8BmWeAV
ZjsajoM4xyFc0344ojJ484rJ301dfZo2bdpXr2OCjINGlN1tiui1TE5TaPTofkRMmWer4zCVPORB
I+jUmHqhllYT2isoHflIOGwN2hInok21jW8LEM3FX7CRcf7djLOQMXUNhgjzS5uY8x0e10tcJQfm
+/1j4VnbIWz11VQGGUa0egRh0s9Jl/clErW7b6wB3aFH8DDCDNYIDar/MXf6kwxs79R72D9do18Z
teHiuic+0i2DO7q7YjvAB8bJrup70QeAM6ZcUD4Z4c7GBU7SDp7QKQiyfTPHH20P1KRPLXev5Ej7
kk3cX82XQHO/7nLPpfHT0c3WwTNsA/cR7ykVjexe+Qtlz+Vgr+Y/LTXWb4MbnluE3ZeAZVfr4ehz
aQxrl56O7G7E36QHYv+qvoL0wyxN91tkOM6u8ycToK3/YOdl++IMldzMhkjvmoPkoNnenzrdTpfU
SNsdiCz1hBB5Whe5332EIv5Mc8daIAGY1QB9tbnM13HdMa4uyQKxi/SN31VsKSozcvgM68EONNhC
p3rnwo7Wugb9VQsnf2jLDIcgZxpuFfmmvAL3V9i8zU5SrdIwXzFYEI9z5uNQMJG6pGLGbzjqGnrS
3N9hXvIxLB+eCt2R9lViOm+9lxhU1JpwwjbqrB9Bv5tDyA++sgC2TuxnWBYP+1YgjPAraE2kJJW3
ogLp0YqM/oFyGdMqgpPYnkhdJVvCnPJfUUUkJYr9/sEZ2WKO7QwSbHpKGXC+BU+OOTmLud5eITuT
KzcnYNFvGwmLImHQmpC86ZbzKRcUyAjovweVLM86g3ecSUWpHWdvheHaR8ltotne3GX9Snw3XArC
VNc82i7h0cJDEmc9NHTH6wHoOg5aK7/+/iEj7ffaY5EuwvICozm+ROk3pzHac+CWA4PnfONGGCFG
Y0I+y+QgR46xTluhdmrt6Cl/HKrgs5LxeHXraoCFO2Yc0kSJZeyTD+z1+XOZSXNxEsLhLYa2R7vt
7onN+VczLd/m/J9fvHBgsqRpJIsy3mF4FPeRxSzrKGLOnCXvrIPIr5cINCEfWSY8UDVVp6AGKAgY
tLkZRXZCIL3p03cI+TDzl2C1KvgJzCTdd7n42aeBWLE0/hAVYWzFEsuWks8mCLBY4tqoqYxLhyez
XqLcnN+pbiHxbjhTlvM43GY+0W9Ae5+zJQxuHtkJcQaRw2dvXHCZbN6JjsODsxcRsPfid6zc7OzF
YiMfl8i5SBM+Zy4xdNAp4k0lYAtHS0id7n8aceZSDMqfTdSspXS9K4O8ejWi+zsYs4Eo32guctDG
SnYlmpcGJhdr7seW6MkdXDzcIBVO0bIwb2kLMsEOCLYBBQ6FZT7GNWnbAQjtUqE78calAAUKH2AN
3hlFm26RtnLgUIRzw4hzFCRolR1HbnGJr0UPzsaYjCPjtn2K5fpm1qncoZM3dNrfSoPqMonBI2iP
cFQ86jt7qv09IKefcxvFq5FrY+npyAwuFwWNHPdxXQFDiCQK52xyeKgogumCnB3y8BgNtnqKZ5cI
MRPRkBQM34o22EZIjzZDzlCKh1sDaKelwkcLHoqkbLg1wngu3CQ/ZrU+Ut/CsghIxw5rhZAx4cGO
+x8sZKtDi5h33WHFXJsOnxc7NFWn5p1xBfAusFu8VHffzdsDbYE6LLGGbGUjN9iWTvlB0jMPczVf
4sHJL1M/nAysGrzM+geMyVubEbCamuN3AWZhbypnm1gNwq4MiaXD6REaQA9ZnVJlvpRIbW6Zpzl3
ZPPZeuik44HlSQ9L3QIKtjQqXOaM7cpFGSCfXUn4eR6Bqgm5tgbUXjFSJQzqzq1tPrMs8bZtgMS0
qvMeF8Ky3GSaumohoPnuq81hDb0C5HVQt/8ehOv/uA2JxCX3/9qQPHa/6v/9H+1XXfyTs/JvP+3v
WxJWIbawbNc0A/isniAd6D/hrOYfCFqZa3tMXHFJ/sOWxCL+07VkIIBtQoHyWW38fUsS/AFcg7LW
Nx0GoZ5j/StbEgrZvy5JLNcOSMqyMX7y6P8118ccEl6dpsiOsGaiC4l0rCIs/ykkefLZQsASl9Fn
hatk7wQug8opieDTQElxQiR3MQLmFTmcjMks8cuph0/pd+MHYGJmQ7J1t3PeJ1tIzsPJwhu3TlK5
oBnMBLGVEDdrItrBKyd61woW/tg2+l4Wd8rS5sMowaxbsQn0OI/GbxbkJKF5P8NGYw9iDMqkTjTV
ReWM+Qcbd7mRxtXl9/82LF/4/Z/ZHLL88Ki2CFz3b7jfiJGw9Ktn5ONT1It1XkXRazKU3bGYeuw5
4Kk6ezhADm83iYpebOhd6yo+ZUVAnlGH7HhuvzdgdiITfpzWkjVx1f4YvHRT+tBXdNibKx35e10q
6GacsKyGmqPq5K1R82tp0QKOQFVxuy78Q5DQxFiFeHh2dK588MZubAofGoFa2MyPs9khPPMKhBAZ
fhECsijHUDka66ZE410k3mdqkwdjJ4+zaCmPbPWVBdMvYozvudF8NqguN0EjmR9O+h001TmQLGK1
XQQH7J8kNw5MB23/0nV9ux0ALKCpk/jT8+s09MjyYrUr5mTnCcEkJr6JOZnWI+yYHfBC0reAnuPk
q9EeUDno1agxkkvZH2NbXwDVIWTw94GpmagL55kEnCusjl8sapGQ5yFi2A5XkLwn5qut269QB+mZ
KXQdl4cC5yx3uMRo0bgv3MtvslNXRiOsgD3zONTBY4sLn4djYlRGyqhcNLp5OjVcrNmlaH7oPhar
cXIB9DQL0dclqGCYEIwzPpUrQgjOXaWcjZd6+zSyP9U8MQWW4y9CdtS67lyU5ei6M8SouxG28GYC
uBmFKOEnVOBzxkyJgbo9WvAbnJ2omLMTfnGVCY4QzaiwrIKzb0PXVFnxVUxkrdfME1I7Wqu8W6Vd
9s6tzQR6Dr641p9+m6agZyXJiOel+ggW6h4q2WFRfr9SD+UHR4xP6fSg3RGIPpD6NXuXnCEL+mcj
U3t2gE7vsvAXD0DkeWiL7htYEsx4Ewu8ERn+qAne7bMVW7JvvHlXy+mgM4CekRlrnpj4D7vs94qy
b2/J5kUMl1530OpIQVqEw8UA7VKYvyXa9zJznuyIms+MwM+ZxfwzkMxn9ehcjVJVd4hvuyny/F3T
tD/apIfUQeoMsj8ToMTkwRMwLyhqU3IAvxBAH2SivnNGIr6ODsHsMtv2yeetRtigrJmaEcUEBtO5
Dl+juvhpCa9cz53L9AtuhdG7FQq1CrHzeOLAmc9UUhP0xLbhplz+NbHwZg5klceq9l8cA11cPljH
Cn/Uup4SQIludC9SqzihZHuEx7FMjxj826qd9y4D5FXo1/OpcSfvmRx6zRgzldBgDO8ZYg7BTKbT
8ndvPqpwqt8dZVbHKDKbDRzg5j0J/Ik8NKWPv7+KYudrjJR5z4XzrfYXCm/t/CheXLIjNoEIkQLj
DIWsrNClMD23k3fCQDLsdOpq6IosEa8sVgMrYE9EyTat41NeY+Au0cEaOh72qVIdzwZ1C1K0bTDW
z8CyzzLvX1Ja8MK3qD2wIcy4sdaWV2JY9T2We5xD1MxAY2lm0VMmhBNVjGMyYpewlwfU9YTbJq3e
URw9poxxV23Q7noLp0divVhtHrJiH2HhkP2wBR2PutIeXvq0fDFBD29yf5lZuLyaw3Ooe8Rlk/pC
c/8JXbleT8sOss6M3ZAUCMklPrGIVTPjWI3rE4JvEnXenqPxp7l0MB6s5dbFuESSxibjewsNxl1E
QrupYAUxEeSxjzj1kDj6WIMTVonTILeTbaLqSvYMvN4Cn2gbA880jjGQ0No4BlFWbcp2oNPJh9ch
E99GH+VRjVXgRgCjfoo7RZrEJZmH6TOUxAhkjh0A26Nd1No1NoxQ9YOKs+cxS7u3MXVeyO0tD02p
Jmby/CDbVzgwLbYQwzsxlbCcv/0riA+9ijuR7Prl5qJxBJWEI+zQ6PAd3PqEAYF3hoAf44xY2zgP
Q3d14N48u6YKVwWPVuQmoLagxZxCbghUtql10l4/3fGePi8YUTI+X4cmTp9GMzianSy2ssyHU4bl
cdNb39plBRQkfP5CO9be8l4S1fMtraL5Qxj+Tz8HIimi6ScrxpLpYyQ2s6SCb/u2Puk8mHeZT2Jt
2khWa97YXlqoPPBeXHyXITuGpL760OeYuTmrdJqjtygzrNPssx/EIFaeAQNAcpMT+NaoQ9TgZbDh
3KxEr1cVVO9VeOpD2sEkVS9BVH4vQ9rawNbv+EzIDyF0dCsrypLUlemuauLhMbc82s11+AKeEhFg
Z4p7b/5wRdUtQNrpRcVzuc7gxURFlZ97xmInrNq66vuzqZhhUgkFuFO98IyI7Op53bQBo00iBH8O
uIpsFZg4vXuTpS5D6kVnhzwXNBzzvQPwumX3i0auVrBmhDqzLfnkpetPflzA4jP6H0uYQ9LULzbM
cdJfSHryonqb1ExhVcXkyMpMkl6M7jYFZn3KfgQDcsghrUC7etNdOh7gBLvVdxVUwWvToAKp9YtV
Eg9tOH18yDMJq6ZjFWqXUq+Twc12M7uaiy6ab7jpx/XEa3WpQiAXBuuaKUrLzyiU5cbIrRIzIQ+f
M/YEOva+urafVYsvPaTvC7Boorc3yXDO6pxbI7aC51qVyc0d6mPRZgg4h+CrahnOsBdv3oRrs34I
YvIsapTdk5hwJRb20XQYMw3mEOzTgXrQ6mq8gOg1aIGS8p0c5O5YQg5aA3ftNp09o7vpIDLlvvLX
DovufRD+SIeJ0O/lB7ohflXrZALAuPYJ4/RZJvKjTb0LgZBy68qh3TWjwF+XB8OmL1u9tVWW7DiV
aJSm+dxWeEjYc4iHoP7MejA4sfCNl8ozSIkLujV3LPqRTsXHf4u87P/P/AtaGzqb/16D9tiRPfyV
f/2vp+KvPdbyE/9vj+WjRLNM33eQW4rferP/7LH84A/LdSzaKFKgBequf+6xTBoyn+AMkiCo//6r
x0KJtvxS/ON6GFL8f6XFcqDg/CO6xuXkDFiU0/7RygWB85fk1L4GcIWQa9yTgXHgrGYkhBqKN7ha
jdmwUrEHK42Nb0CgzHY2rmSlOuUAqk312Kl7SDBGwowvBDOOZaFSuNfc1B32cofPmUSrMoj3jv8R
yfmhNr09WkwLpQUmwyIygTk5EKoW+1brmusQlncQ414bnO8kmL5xbI4bs2mP4AzGVQmdBLjl/6Hu
TJrrVrLt/FccnqOMPoEXzzU4B81p2ZOiNEGIEom+TfS/3h9Y13VVcsW79tAThsT2NEBm7r3X+laV
ekZrLsDrsoMwENz/8g7+kffyX+VGW6YL0488BV11ITgLV/B6/ZIGAm+aW1AC0TAVJFQ2vjzQMvJZ
Beu7k7Gie7mqrHejUj6kPbnKCAYOmjKcTToctzRGEQOZjdiTR0PDcJr03V88vN/ytLeHx3vl8thU
y0HbuJGIfnl4Zoc7fUHwG5YVB4wad9spIod4F9kCoyYJUr3SWr5qZUjEhuW+FyedoaUXMdWh9xOH
dWT9EO7S3aJBQ0FfzYFN4skp72h0/8VDVX+jIvFYDUunaNc0nX4ACQf/+lih50aRoI2+QQRiZtTK
rZsZr1mi0ziOjfJ2HUJ1j9MFT4QZ2ZdYs7fZrdC2rALYms5PsKrXMWkL1LZZYMeMJswUjokW6eYp
6QsZzKgcwtoUlZetDPBaLXtbJkmk0QIsW71h9M1EnNFCY6oT0YfdspeordA7JQ+SKEzOREu0Q4CV
4JDQQsUwqZxX+5vTSAMyj149G4pGpgaKFy2yYmxvsTdOmAa2sKcZaty+XAh8HvR1fHZuKxsTDMCU
GyiiJ6Mp7KsgUdbDAdzSo0u1ixKWo7xlDP1FTPBGBH4+WhOAIc0KUzhKPMPrwNKHCqoNsC4jDd0Z
DWBnCAqHqviyYVDRGbq3M4ANc01JjphzEBRVc9YMt3lobvSxtXeVji6rYN67k/Nw2lzIV8uNApoS
xg103zRUBiaWlTOnlwwyhqQiiRs3oarMcOShQ2NmVj8waQ4hzDKNzijSrbj1/+Ly+C12h6tDmJZF
iwm5jTBMbVuYfrmSF7KQYwWlUZiI7ErBmU9rHUwJKYAPK3JPgP0IcPCX7qA+c3ZXX7QMJrerdNb1
Y5wa5UIU3V/FSEMU46/+EiTNo9rEv6yKiNtMwJO/PapISMLU4nbc+qMEC5DLXVVci7k3AgitmNTY
Ee5h5Qvmox0EbM/iwJ9ztnEetESGY+V6UD79ZB698krgSMHlRZ4F/aT9smy+vkNKGujEuogWJC1/
ptarXXwYPUpPgl9LhMAgc2ReBXbfBKOqHxoDLHFBLFFDpi9vrrZ5VTH0qlPpp0Z9bnEk5WjRRHtf
U2LF7sQ9gjBsjU864Q5zDQ4FcRqDUWZCCjFkuVfHzRnY4FEwoEYh6ikgi7B4Mzu8WRQ/QSlBt/iu
itqvaeWGOJP8LBoR3grfzK3va22xRRhQMTmDcAEzeIfxk3vphkTQ6nBYv7eIJyFzkLm5g5+wM3qH
kR/j/+yJsDYlSb3cjfcKo4U8dnfKZAZRRKpeATPJnXeEYnsTlK2OonI06TYTLEomB1qs5SQS8dYw
8C1tJSTD5kWkwgeHecJpBf1Cf6gYZrv9FncAU0cH2kPETUQvnQhhzCo6wWaIUsPs55KRRNdd0QP7
BTwDaPL4c69YbnzymOiYdChEPKb44VrWlzQmQyTSvSGewmpxg9WO7opCxcWQbH/cnzFUKNnFSNWD
wzSIXGyvqOmtuw5r8ebx+mHwSxcO28niXIymOyE+P+Gl3CO+3Auic1w5h2JEZDTE/hiBe8A/lPkC
Fafb0XdkSFu2nWcRZ2qtePsRrJG26kt8PNNC9bJwcZbtXlvf1eGNPubO4U+PvGxDcSzBjM0UGkvm
p5bqkaAW9HFzSDMUjTmsn7Q/do29qYFQ+X4s3RZOpWLJs1Bw856iJ911ynq7LiXMMeg0JmkaRruf
tQStLpswqUWmFR+dMiH2B+BT8TFEzQMAyYODizipdZDNksrvOCJl0YvmaJf1nhAGjBHuTSxejZlc
K1PhrmoOUfRCSeVLIUiDIRQ6ncOCM741UqvjYIQOFTh482sBJF8onpKymnPCaITOqjD6eV8eyShG
3+LSGKRQWRBwNT+AjkFOdnfDIJlcgIQ+LwP1zMTMvTxz6nhKVNI6dPXUtk5gzsgH5vikcehg9B1l
jKeFfde0AINtBvtDK8/4pmDkGL48lyruYnio+Ol8ivgmTV9q1QoUt/c3Qf3sxofIzQ/a0O7HpoYb
z4SVBD3g72NaUvMve80t9jqKH4URtDrWe4fHbiN2oNfg25ZzXuwRgRezbg5gAvlLabd+AaEvB9sC
KYw3KQlhFZCCGXsVKnI92rcxsSppdk/Wzhl93TUlKXIEgdPCLHNJvNdN84fo0Tg7hABJciNJGLMx
6Q1y2JV6fFwK7V5JrTAZdGi60Ucij8nySOsNj5FYnggtYoBuvFhG75djfDR5pdMCF2zDxFe/xggc
cLNhaV5emyF9nvvqzjDr17hOvhnU4plgQps7rxLpfV2yIqq5OEyWRDUZ35utEY4lFRZPzNRv6qQJ
0PyckTudx/T71Gh360zXvRquaflIhME1S5fHxB2/otD7uRJfORKa08Xz3mpSFW2PdUl09QHe8rWl
OE9BbXRHTRr3OWptc8geWWdP6zif80TZW0sUNjVIIDd9jDS8VlH8lS7vk6Op3lANT7LKLqQxHvQU
NDYXQgQkCSuF6IcD5xfaoINHxcsYwnmELxXpd9OcnltMjpG1+nVVewY+wqidfdGjrdX5HMLDCTiU
E11gsYKOUryuXk615p6XTD1tL4O+EO0mTvbEl3nzCQ0J9REjaXfvrMZxFPTt67Cj35dbzSVZ2CzG
7ErY3pXlcLvtgzIBw7LctYYKzwHty4zHaxC3Vj0dY3LarWhLC+9PbY1M2r5ma/Tc6fqlcsW5arQT
nqodIPabDIVDR/N346wDoQzb9dsMGX2ps2OqD0fHqY9qzG5nOH5nymAingQX4X6Ql0z5NhkqbW5E
tfSoI8YQxrzNNyXN4x8KverRAOPd/MDNsNR3QnspZ4D6BfBpXzVHugavNs279Y7JQg9XBNHt6hW5
52bnSNzX48dq3rUHJbkbhvcSMGCKup7+At/7ZEwhY3NX57q/r8QLlC2EXfjBatRm0nlAjc9cdCEz
vZGPSlwwbx2n1HMclBZysL67eMyfV3Q+u65dP+y0STkF1jrOE2a6a8VymGKzqSwylSopixt4kdyh
CaI9GhR0tGikryYh6kau36aT9apZegJAwGPiCmNumapwPTeW2vgkuNfhTN4pbHorSBi+JGDnLzg/
b4DNH4vKmv2ZfLuQoJfvLefOwC64beaiOQxDihaczJiAtGcctsUl1k0dNWp7jh2EhQsEs2B08idN
GRlhre4xqlDal6QlJ50ze9DP2KZ087i4jh5sGR94TJoTMk/rcVCnOND0/uLg3b32Ko0bhZ0l1tla
6DC+l7V9Vw7mjKCh+Mi7J8QQy9EmmokhuP5GomNy3LQabVcHZS9pHaVQI9a8UQO9i4C6GRBGx2ph
LtDihenympY09cIROS5w7Ggc4GF/rImG3MOBmTG6ToXKZj50mP3AjLSBw34eFLnzI938w/SHkAtn
iydX1ikDIeBebuEZSSeKkAyR+9p1XirTTPd6aqYBYPXOb5eK1MTR+WG3Dl7Jpj6UKqeoTGhPnUve
U8+RQBoVMjjjrUUUaFAODjAn9vjUMf2msRHGKipyuLAGDWBW4iRXIKNjafRTSmjF7gBTWhxzSke9
KbsGmTe+LX1y4iNMw4qRTaP4RQ2tjdEhTWbbMg5imDzYa7dKQyxqMhb63oRP4Dgzoictzh+imHJE
N2mvDoR1Zy0lDO3YQKkAnOYDC0WqaigV2uKa2u0zvzY/JZ2pHYx+ZbnPOLI1VRMgu3rMBoymyvJN
iwiaHS1twqqy3sSEqk5EtAE9tFov7g3rME3oSBL74ibgbBfKpFyYd7YNVIESZQv7MOXRVljr29FJ
/SLjQi+7OntO8KCFPbQvf9RE+syEIjlaX2rCgTgGMj6C912FRdvgsum01xI9UOK5Ka9ZRgD4btGM
8cLi+16UJU6TurxzZ43diikfitXuUGh3SbMaDzPb4k5zFmwsRvrULuO3mTbYYUySbheZMLoRvlhH
ki34jWt9mZU3Mo7DdmrLQzSr70Rs9Sdw+gQmpe3D1C8PjrH5UqcWu0QxvuoJAmc7vfbRYl+B9ZkH
VM0vVlL0CNj4ULh2z8EWZEZZ3Gcktu+2wu8cq+Ij3sBc65y0hPwA1anZSHSYt/skU77aXNMqgJST
mrD4VRZ3vjL1O9vBUZ3nw4Mbm2z28fg+MgHfL0VKppFrLyStm0yAK+T0cUrOoxWh7ovQcpYJdoeh
TWErgfuyV57PqLvFMVUJhSLKimPAvLys6GxNrbKQPScWxKjoJIpxeobMJ48WIwYy/3jqtFrx5AOS
g8npuzkhMBVM9wtTh2xPAD0EH8M8rTlXLK0I028q1DnozzEJmAEWaCzcaf6KL3llYc/eRIR8TSvY
WCNk/+3g6nfzkik4q8bkAoNrOmk9iix3E8xGissNOcHn6Ch2Zn05tIAQiLXcd1l0H0999YqYIajz
JQtnJdFDktPEHiDwTy3WsRO4dNInp7hPOnnHMIDbH4bPHi+TYKvrUGYnXrxBF018u0fD9gzkSdes
EQ5nSBXxSp4cYxXvuls8LpNym6/a/MKI5qy4WzBiUTzVnIlyyTwaSzvBxSAgdRQtfRUqkQsKZyAd
YWRf7VtX8G7EVYBOLzqkIhJ+4h4hP8dt+1At2FOUbXZg2l5dT+wnErtIglAjHBOi9roNPDlsWicY
8uNpETiwp7Fet+F3mLF53ykJ6Y72JG8mgd0/z6L5aS640QrdfacbEBOHXBRHoyw+ZjtyjlGLLdxm
MWFEn30tkE6T2DNephjOp1ZlT8R6FrsEBq43xwxzgB3eOPTLESU6qOYbMlnMKrZ2GcE53O3iC4OT
HeI5dLJrbhHkyTaWDSQjDCxvka6OgUU3YRYzGTLbB3VYdnODLIilIWFLsF9ayAIwGsdDOzjpOctv
aRSQWZlvpCIz/pKhZj4pZKW4TY1LsxqDdhvYEaBQeMIhTapL3tsSNTXxRjNWDvbiynPMNgnTOIPs
maZ1QPgsIxBoUceaqB10w3S7FoD1mWW/RFZdXwa1P2JC0XeRRRCNI/WLMqEcraV6jOzyq0BM5o8O
58YYvCdvcmT7HSihQK05iWmM8Solm64is76jYS+DVC0PAIyms86j28HZw1ozvdxZYDN2hVl85/B0
mExrvEPGaSGwSJ4tHQynueoK5S3pZVE7Lp5a5zC1sukDGA4yw+5bZWOGbyMefRox6owI7d3V5uJC
5mYuWRaS6SpUrAiukVdqY0MV59wkCk2EAQhdnxXL25JhLrTwjY7Tq1WThzunKA0FhJVYzYO+RVGv
mmQWSyRmdW2wRFgz4Cc6wSb4zaVYHodF4XwEh5DHkPtuQkWlanfgRwkOHcqPGDrNvgC9NWgQy5xN
ngPbdT/O0c2G4/MyKA81DgUqFDDYMWHxvKZDEeaK+DDg4eY41u7bsgyjGrjNIp2vtmY+cmAkgnFo
4YcV0+tmpAh1Z8i+QDel9abcckNflXocAxP0JgeELcsDmFNi/gBsHBEtM3KDG8rXQhuDcYHbyrsE
nqFW7mcV45NdowgfsLJufLQ3sFR3GUHnEAGdTR4yk10Zr5elmWB9Mo2m3gttUje9euDRL2rzMWhy
j1sbSGM3hzhWz3GUPyOeo/7coBti0Di9aryZQ/kOlUH4hMCVogMShRKOU3UXuHp1Guhpn1LEdSti
uZBZ0JNVa3mIqkGSNkvvpzkDMbOCOlVeoUtlYdmP2AxM51It5A6r9Rb+1xvXaGZSnBL1UhmQcDtb
uk+k6GZ+SWUzI0DGLaNXl4olfUfTCJOVLcge7lZnZ9kLtqARkeK8NsNpKCgRq3K9bzSnDIZOcR8k
AiFJFe2nM23/dG2q51VjCYKIatDND2RnLBe3VFluqaTZeN0vdv6JveZ9EUlBvouUzr3C9GoPwW/w
1c0KQW+QI5iZSI51qnurGPmtLeL7yTSJm8aXdLTMfhu5KgA96upA00Meu0sEPe6YuG59b+NeZc5p
Lj+Tp44Q0WacfugfnWQXncqIMYXRfIeqpO9l1OT3VVpUXJA2kU2gzwgM8O18y+q1LTq7GDpPQ5+8
ahlyx0QrdA8xtIkypgIjNoFMzCh1G+YOce/Sq6I5QNiX0HrzYBkX+EMMwvWvK0r9U5HTqdO0CT96
rnDxghOkd0cvUSBjpb63fEnpmZtpEWyF3JTyDZ2rmn7aI1rWpfHS5/p4UEFIA/WofEU13lkB8KZp
0Iqs5EEfZu2eY58MB+yjjdmrPuY1shhZ+HPx1TKVxtMkpZ7hRluucCmhsfZix70Y7yu3WPztSnda
rX5CWQs/hNO75MByaHOYlAvDS1fdeFROMR+oiWvyrkWPcUF1p6/J8i7tpcF3L9+1GCsWgiFnXpST
jIoKxM807NtZfnXxu52MEfGWdFW/cKwnqCT5bows8M0KDhmzr0HldIPrIcQT+wX0VjTTSVWz5SjI
rDnGpAaeNqhXKwNLNin+5r4/yjkLFKzvO91yoTQK9a1QzVOBF5oLytS8OC98QxTIoQraa3WDyLrL
uZGzfHboj+kPqb5aHmhU7J8DbtH2w7K00cMNbeDHgpmpLEzOdYQTeGlT9DsiutfHuAkqTrM7aVsW
tTKe83hxz9lMclyDqt2cltFzllNa4jhH0HDoBxUAU5FLfzYxVrlI3/ez3tGm5BTcpcd+oSqBMV4h
MZqVMIENSdzC9AatuPGmhZZ+3ObTrsElSIksHrJJH05Lqd61IgIHyLbNpAczdqliaTRnNHE9wIbe
wHEYoUppGAxB/XnVjY0A6wIdKOl2umb8omLBdxoOPV0LPCmj99UVBrau0sTGokWwHoo3de2n0G6S
xotNfbyThnK3cJ8f8L34S6Qat/WGybUdCnF816IgmY1AoyCOo+pIfffAWNrdJUbq8nIhlmp40aHb
a+exTHZ9Cf9AFHeYMnZzliinLfO6EeLcTxdlU9bJMSFhoukhMhWHqRPyYPXkW9YjlFtXUHnozzXX
lw9k/1SOaJvnHmpGjKUcY9xt6/ZqQLObNmCHPbsbVSwzagFjuidSsa250foYWQ+uj85HgEN4tOMe
LIIJ8zJHpDOkA08tXLrNJiG+Aent8bIoP23Y7V4nVvJwrDdjHteD5iYn4s9iqN3VRz1G6XnOFxpU
uXN0+oyyT1sIc283IpajXPD+KWfNbm/6mF3fsdLHHCAIznS/MVN6t9ncH+vEeIgLcY1cCpyCmDGa
5UiKckkzb47Nq5xacPXElCaeYvY4vvSGez+CuT+WThHMMYHcZdwKP680DXURjSaiLzIP9B+9PWFK
QUetQiFpRtfPCw4Ue8IoN72Vtjoc6hkZ10JygGb0Pw1UMB6A7SUgbDG+ZIUKtJYYsBQtFyEAjdsf
nVU84mqmYzAwYdLW9WDo0VuPxZoCukdLieatWQW2Wk6vsNgdwukTRnVW88Mp6m4zJj072upQYIzN
7TJK++L0cejmznNu6F3QFx7WVXwZFr4CeIiMn1PjUDb2wYVh5Rc9zfuc2ODTTJi7Xm5F0Ykuxgvh
VZFvbwbGcUua+/zw23//Lz5n/vMX2E2JwbDPgn/364AUfJElht02U8/ZOg6v02USbs10s3LOIFLl
/vOzvUO2PWQgummNO7xCb647035xKooIBTvl7h/fRVAd0Q+ucfz8b6eyFmTp8KwmsUJ4Mrr4z88n
ps6EAjwrr/i9iPXmzk0K3Rdjkd81CuEoZaG5t8V2X66RMGD/Q7ktR2u5LQzCx1eZ9rdzn1aBYSYE
woupDagBEi4Dqw+IHnFu+qFFi9vN+o3lpjSPJm26yR06CuM6djdW5TDV19sSSgApLtjHIGtMA8za
VthXbuIqXIyMyV1rgDoHm3R1UxPMwlB0V6LcltDhe64xbsdQyCa5xqlrhczzsC3HHO/WtdUvJjTc
Q26U82bIKQ/E0WDNUURzyButuqAEHw4TjLBLF5Mr2Fmde+6TSj90NEXOpKrYB8YiKx1dJzoQEjWc
89pJj+PYted8dMujOc/FGQtud6xEGZ8dkdEKbUdxwjCFfGduDdLBe/MY59pyiovCPTq5yXmuJvw3
oct0qly3OCmqyE9qOaE6Ndt4c4KPp3xZxNEsUEitKD2OZlyYp5zw6uNoCudkMds+ct5KzhKEz3HS
tG0BLsAammVHCgL9srzsJmQEEsgjmKpzMRbWYaVTg9OKXXPFkn9W82w+OGaWX2J2YZLQRX3h9F0T
I+j2l1hkxQGzH6cxI8OWbeTmJelcJ6wYel8oYkkZE2WKI7zVwmwcYOWpVJTkHfdXiy02HNNkueao
OEP0ZsbV0hvAc6XpXKWap6EBjfJmNgeOfTYJtfgXBfokyuWOm35xrms9VieRRuXJrPC4ctTm///4
5+dn//y6qpV/fCdlATajzy+Pvc4PfX7pH//8/Oy//f+fv+4fv55Ik+r0+Z1//ubPvyZ1ES373x/I
L3/pz5/886/99rlfHuIvz+vz2wfFNPakC9+MjQwx4AUD/iJhZBTBffhpgSFnYvrAJnksl9Z3GWYp
A67IEnGJbP3SQjWmzeFABC3cYOx/Cw0s901prsARtBHX1G3HSjyhFCzHD410TEOXwdgQScG8TaXB
r+TLzfLR49VJVlJvGZaUZLHFae9ZIhROfoJAAm8j88HhnEH8HSGV3GvdlgNbhcaRoIErwXgkhVR3
9aqfGzU5W4jri071k62tYezRH4xyOg6LfUyGLTq7PsRDfIplRM0/MTuGxofsND4UynzYQtkweXmD
0M9RNkOBa5+WxfmwUM5G9XkkmxBid/2Y6vlpaEhpGRrQ4NahC4sML9gIbCOljCCvHVfzHv51iJwC
D/N6qQH1qeAmdOmeTOVrNNr3BlDdafy5vQwrxbldMiVBlqFh0I5XGBCMcHPVCbLWCSdneFijd6l2
IVMxMpwPmbkGBtkuw3CxRg5dauoVCvH0FhMKLWYYwB4uy8s2wsPpsW/6GqlSzrkMjPJa7hnD/dSU
NsjX4mDVWyx97iX4Jqe48vDNhy1svkFD+IQ5Nh9I6Xax1aHnwGgW9GIJYyLAnO4pWiNGJZzRaRcn
/ImRugdv8m1mWA9N84Du40kt1wMr4VNvjqHGmWlZjVAm2n3WpmCtMcEVAF5zXvKRTFxZ0WNW+4cY
a7tGkqAAU6216j5eCR9CA27TXDPZgnsXfE5FJzdv/EbiGestqnQkYMRtqqgE1v8tBvofP+b/iN/r
P3RV8u//yf9/1M1C9zvpf/vv32++j/17+5/bz/zze/71J/7+/5sJy9g0fb/oXrzv/ff/9l71ab/c
fC/f/+d/f0zhPtb/wqn742f+UAdqqvU3jjKOg9jQcl1Idf9UB2qq+zfTdFTwzs6nOBD91B/Zdrr4
G59GoKLa6qYDc/90YOn63/g0eh9VxYjpGNb/E6fu/zBgqbDuNvUiihjb1Hkc/6rS0SYF5pNM67Ox
cAxoC/MwIv1b6FBUW6VDKtghTkGnpwtaDh1nIfnp1aPVWW90JOV+npZDviD5y0gSxlieMiCKzZck
sZ9HRhm2Xh30IXtTlpF0I+MopwJPt+u+x/38DcZWHf7y4v8bdd/vakdtezp4yTgNOOiPPlWVv4qO
bLNYaB8M1Xnt5UdZMWRRV/tlmtZxLw37iTC89jpVD0Tu2AwcxuMKttqvVSXeY+qWd0V2X9jA0vJa
dGetVH7OdW0eZGQeZx0hNWrqcKNToHLIxVFMtbKzeHfDZHHf+3SdA9yj2UVEAG4nwr/wN6i4R4jU
2Os5/hEtspE61DHUelxeR2xFoeyqb9EyNa91lNp7U+Kq4qnVoAJG5a+khVwzv0qf/nhtqMy43DZu
4m9yvaouRLo6XXWeqi2S3lkfqtlBC9dJkHAELCMvLHepVU1BLAl604rL7Aw/IW0QBd0Now/M/ea/
frv03zRimoofnTuMwgdMI9rZTQ35i0bMigx3UCIrO6tVT/00zhw5QGhBSc3vgBh3ByaXzBWVeaZ5
hq4lHmkgVk3xULM8EpzGmhjXHzRMSHONshXLTq+dZyuJiCioPMWZa1/77BZagoaluNRFlRwrEJAP
si29//rJ0Bb+/QU2t6fCUc/W4T3CoPzXZ0MolJ7UTc0eK8eOFs2PlHTuUzf2jicH1cFuXXBWNfEh
GOMO0hhq/2k3io5gERff9H4ijJDzvzLeIt3arfSs2PY3gRnd+1YfviKb+9DNOyfjInZHm7lUnN8h
plDGfghB3ZlHl7fJsHnmms0wBj8M5rK1vbdphNQiX4+sUK9qAziiZMzlL7Oon7AzZ8fWnC9isL5l
WlM8VlFOkkKEJbJcuxZI8eDsZmt5Sp1I7FtTMUG4ErqRSvIko0G9j+T8EGMFP+qIR15cElgNtLVn
SdGws5jc+bbr9DdEe79F9CVp7vbl3eROKto2pEgqVoqqEdWrmtRXoS/itTQKEhW1MLUUMFybc3wa
nTcZF8qTOpP2a57mJE9eYh2gkr1mgoPV/MDMnpxy7ZzYzb3uRnpQ9fNtXhJbaQ8KnbsKKVmjE05A
bLz6VW3DdsbRT+clfaRQCqWj4QX5cGcn82sJlEOSH73XUjlc6tZUIeDkIS/SN26y4jXpBTo43Qfe
2AbEJ6xftZb0DlCBIDfV+QyyMMfrtddUvs8dHedxyPegzlv6Aq14+YvLDmvqb9edZZpcc4gat7vI
1ozt67/cRSZZA+siRINHBRMcLKjOa41NkTvBeRuIIWeVaqJz2cXFTpvz/uDW5nA3bOwhMrRaWTSQ
8Bt5gbQLfELgoUxqk7FO9lGpvcnBZuMqWYMepm6in0Tr6Kd2TcsdhnkbpkHWXQpSQc8VLSHi3wON
RrPPiMi4xIWt7qbPan3wmTjU37RYnN2YhhVREl9KtoYPhwVYshG40tQ/6FtETk3Tnvb0Q77RGE1r
um3RE15mKZ/SJPKGhMTxwS5/TFVWkFpX67SklMYn/EvC9HswXIa8rqHcaqp9Hi0Dc56ouj7QTGTS
02BpBRMtMPfu9kFh6d8PVGsBr/F8MrYPn/+iZzefVAj+JxBUgxelG9B5ruC9m3N2w6mYw6hE4vmP
z8VV7g+1AGJj0ofu5phpGxMaWuoMcdqxCSxbe0sj+SMuEaBFDo1B04AR0G9jyQ6lKUPXzAIA0/W7
hjWA9uGSY64za28DyvVpfuuSJS9dpjjku5bxYZb6vczjIqSz9TjaxbvTVD9zrYWkuhTPSKnDtOjO
ZWPNHu3ZM31jCeAjmBxI38UqX+MVOUvvGr4Cg4l4iLziQB/fg7L5aEc4VOm6kjRTbTPU9g2l1bhb
ojnHSbU8q1Hyk/T09zhxgrqkV9ExF26NW8IpDzSjvoDZOkN31kNXJ41ke4ardeNaIPRmSEHK/I5E
F2qlVAOtK74Pa/GVIfxpIR7Qcbin+vxGhSYEoHR9qWQGniprv5GVhiB7jlDX6eJeR4VG+Rm9SAU1
H3ogra1u6ToQUSTcrwQJh2rB8xXAM4XjBAXhKTtrMXV/WtcflNyOb1ddUItxuVGyGHgksdLz8A0a
P3k4k/JRdNYIDC7ZDuoGAGneKjxZSmAgsL91luaPD64p3kl8BVmWWsS/jUvgplDzJhUVbNtmzghk
zQDUOHfKZXIm8tqMt27BxSQUUmXK0rHJ9VTwNro2Lu9iae1LOrmK76CPoS5TT9ACtbu+clrQOfkL
Wnu/n/T5WDrdI8YvdhG9xy40K34r+ycOPCQi1DynSHE2F3tq8bpEJNuz3FZy9RI3du7MsmCSpU5X
E2n4QKg8a4efzYUWFFn+SJDRtJ+YR+l0HV6Ein4rHpHhbMhOwgpE2BgDgYWrl89sERB/LZQ+mJ/s
xSBJzraIjIDrf4mX/KF3+OlU2N2zhB2DkUFADoWfRFfsu66TSe6WRKYpzJvPRSLpk9m582KurPwq
5j7KT5hEONZyRzfZ2glQivPy8vkhqq+4SJlIRLmC4oK0I0RX9Lfs6Z1RD11D94vVcvlpS/xFVSv1
kbGZjmdSWTvo/Wjj76BwyrAqW8CQbr2e2oQTRzcLxYf1unJDZtmR+HpKrdQaDtiqv9EyKS/qlhlQ
aM99RD6FdJ6zSJZ3ykgUoVoSFUciHA38arKZ7y7fCGXAx4Iwypwbd8fBqgomF1aHyzHoieEFQjt8
3k7OaK1bHwsnQrjMIWzXbUEkiebeuIvi3sw4MNllqhbNGvE9qdKIR72k1d7pNV8dCiKelOoaw3C8
ajI/ld/o5LrmCzrdyosMSwSIK34uVBjHNcZJ1/Ee52yrfuso2V2LrSTJcunlqdE8iGpLGExJH0Tk
fu1q0ttt+NK4BKeHvM5TD7G2ZIFT6gCY/Tb1wGyLiymI3aUOZIOabG68tk9cIl4TZ9818lHDlF9h
+2frHIGWrmQb9ArhSVM+wdtfnSdz0WTQVZqnw3y/Ir57NCkRntEW2/dFC19NHb0oX4ydmCtgWGUc
ZMuLbad9UCX5bcdIiJfuupBHtV+0lAhpqMXYjcAqQal/KSLlQUY4UAtV/SFM3qkCmt9qQMqy+k5a
MGGiFg+j/YTXND71ijePaXFH2aB7RtFHHoe8iLSqisw7wu+aedC90rQ3dBS68Kgt3VuJHmGhd3dT
ZsYXXakRt9S259Dy2ZsqvdFuXV47WclQdPl6sv4Xe+ex3TqWZuknQiwABzg4mNKTohNlryZYchfe
ezx9fVBkVkZGVXWtHndPuCRdXUkkYX6z97f//QHFNUefokmhWSc/odD8O00rCGzwwvsW6WHVgTaQ
TjVdA87ku9YKH9hhWhfHWJTAn64/D1PVczGpWLc0SpwNN9oQuwEqLSrdZaKSRUMNF00P1uhBUsKL
q7DmoLrXJzq0JF5jN/bPrJO2MtIY5c7hCrgSryz+1SbA1MhJl0WrKE8hGWKB2NjCMH6RTslMRSPP
SRBx7Fls3QgfSUiZFe2J1MgdvqB4UZnx+Dhm9iaqYov3Uck7xtlco2FYZr63y0MC8DTWj7Zo/PcE
Q0uvOImMgDuIQ3bHEN/3o41OwVVo/S3cELF0ieMiZ6CPoAXpn8zH41XJfR86NHz0jNpbzQ8erOqx
t0ZcMOEqYPJzBCeR8wRi2EQCJVzeXDKPWilvrMsghmOjf1a27O9o7uSuqMf7Vi/Nm8jR87l0v73V
hVy58nClS3M96JVxLtP31NECKJY/j46PMaMj5neKUuhKQeefssp/74qCu1Et61NXQdOpy7Y5YTgl
l8YHUBplK7Pp873VnGIX8VYEV2RTuxmvE5GBBEIDiU8Te0H8RomVN4iXlULLSBiHo6ePvudOVyPG
giI6w1wLgsI4WCiKdG9k3UBX4WcZeZWNByOwbR1CeIfJ2nd2fCh0rKkaVFiDjSdOxE1g998TNT/n
IA8/H+HuYmeW+jDUJ1wm0gwetQpiQekZ1gptq7VELFHtRGaBkLsxMx5OqSyGU+u4//gISVi3yRWw
wf7mKSdF2WbT5aRhf2jR4YZD/aRnVHIIw3YqYdPquOV7XoVyI4HO6iTBUHYTludW6YZAJZ6dz+40
l5lae6lythBS7vLcRIWbZ7yLPOSMpy92UBY7BwcuACu+NnnhktCQ7JyOZK9FTjwse0xfcd7CyXWu
dRdbJ5Wrz4FkrF0zDdmpbkmgTQLgi4UiG42nZp2dmBzfKI1vCBqtmf0Cb92p9r075U+dqo3VTNLZ
2ulEyeEQNus3Wy2bjRR5/5Yrt17UYoJAGAB9KepITxccNcaBv6hc+m6KE8TP9r0dcCzYYtqb7TaN
YBMu6BD3ZqmGT4JjPjsbkRsVtNiaqRGQszP1R2l21anr25chHEi+tFPzCrdCrTEJojAwzmOsXzQ7
fmJCtXDDnMSV0uyIDO+8GupV/MFKudqPcfqZBh205XGSG8GLezfqVoy+aHwiFC17gVe2Jm1RrHxE
HLu+zLMDNngUp3Hym+ZcADWuuEiP7CPFLOfpRf/FKzauaB6js4vALeib6KWswi1GgJCfFVSHwjeS
p9KVd9qYiDcFvWtF+k8Et8QOH3NXXpHUWm+EIsYkhSDTGxrXf9A65zn2JvFWKtdcYqwWR25H/s0t
rc+fr2ctdgyF6pXo5gDPQWvGi59/wAKHV8kw23MRNsFVKkBYP7+59HsdYVBQXyrbJKzH5qn06KL2
MrGPFjLnJaMd7B4CQIQUMJXxV664m9C7V5CcK30W8YbiSKQlg227Ao2B1BYM+RHuUbGgicQfVTZI
vGJm7iXEVcM0OkS/sFqqlliIJvXU1tPPLZ11hFitUoAeUxJcgbx4y0mKddLGH/HsR2DXtGyy5q4l
gWoxhPhdqLpoL7wLu6OF0FtMOQ1vFqK9RYpUB71YzuWL8cJC+bRx0CYuBA5Va40RspPVITaUcZP7
qbNgYbbo+19OEQdUnx7OMIMAoZql99nrCCNuSqKwoqwgJzDPqlNRw1bPgg0t53vVVvBMHY+rdOXc
wMGw3s6ip7EgBDWx400Zoh5CyCe2ZEfceDH3o9Xu2sg4okfrTsSdkpTnEwOkOeuOOLpFAbRjWWgF
T7iz2kuuZ/gpWJOSCj6uQ4VhkTHcWtgTF1Kb0BynkZtmdD59YWvnGaof5UlySNrs3HRL8lWrC50+
24cK6Q75da8kdL26WtRdGCSwquonalU/bR/CvO6X7D0dgjTw67VV4n2AebumHDEHzW9t0EjFtDZH
i9W/E7uHIi+CRZBBL0H61N2TNe1cneQATes0SiZsCTLrAyZj+qfez3dQoE525zR7T0WXmFawi8ZX
lEb3he0bC823wWxG0kSkS+AtxeSyFFgRyDB9QYzvnnILN6BhTc1KNz3/mmc4yaZZTjKG+lbQYCNb
ImY1RHd7F9YWSSB6YS4s89b59X3Rx/qG25GDXepDS0LrrHtq1q6HB446607ZLQdr+2Bt+7KrH9VU
JagpdSYpCsSWFmk+OwagFXZn3Eon3VLZwtcmF3klEJju3S8zD6aDCqdf0zVBrQe0wT+iy5wFmxaM
DK9HRBKDlnAFu5cIbh3m0zxBCsGrX/aiOKkjXB7oyJaAbzUQklH4d0HVbmxOHoRW4Ql4srmU3H6X
NPK7sSv3KaugBaBbfIVpTRGQg5hn666SzCEgSu2GUGKT0ht57qBz9FWB2GX4qJoK/1XrOmiiEE3k
s5cn0VHvVCJ9EN2E4awCox4jy4SSH957bGnW0PE1ZtczJE/WH1QhKFQDtQ88brRuBiFCCzVmEZr9
gUWRmPC6cVb0mjRGuT2gxMKll0M0Jc4YYIupvWI4l+zvyCPOunyXMYSKOkM/pn0Rwb1wX5MhfcmY
Da9NOHpajj5iMKZkE2ZDvNNRpnOvAUjfybVKYeoFuDRj/xJ5nrizs8DleHb1Rat7BU2bJzY6tgzy
uZNXRgKYbUCnLeyoBdZfiR7q4JTDNm/IctbI10ilr9+HCeoLIYpdM8w6Arq8AA7QrnPbY1lXgIts
AiV09JsrGCk9fKQ4XjKbBxeaOpuwdmedOIIcxx5Rb+b9Z+LgJ3QLAojbMTg5eoFnrA23JThPiPzG
MinwxYVGTW0DqpXLjLUX/gvCD2/l+u03/GWEoj7qAk2u/T4k1C0nDNgh8HLdmfqxzzF/uDF7PcR0
S6UTNKJrqsEcq28r5lmLwa+mVZpV98U0IdYK+CkU+zPtMr7EccVmvnTXUdXydsgkxr7KojWOUGys
Btthig/PeBF3+nOnCn01KvZ/bdOtiPz6nQGBWSU9pqKOi0HcJUeMGmgzx4RTWnANDrCZ7pJ82gEN
yh4YLa0DEqUWZLDPhH+Dq6ZTJh9E3q/swvIfDPJ0kQcp0KC6bgH8xC9Ii7qMWuL4wlQ/lcLeOInx
ifwZzmtCj5DbVOBoUbSFNaPs8I2cKPXYQRJsvJZ1zxSLFSqW2pK9IZK11Cn1DWnSZMk4jB4QPwOT
y7+7LEG3rYlVbVNtjf0s454HrABGCQ7MYe53KRgHGFI7ICqELaD8n6EJyzI0eJoArEtuF9zxoE1C
aA6pLbFPhMbFbodopdVIYzE+HBn1VRu0m/JaB4Sx9XI+NTXMG+ydS4POwmjohAcr4UqEriUzI/Qf
cXpovODQzxspRiE36id3XUnQU1mvyLmZ32wzJE0Xzee2FeFbyLHQI4V8TA3IZ5QLCCMIQWRN1fm6
fQ7EA1h+64QxYlyI3Cy2fqueC6/e0vR4zHCDWa/snzPPzJZ+Wb+quNcfSWFepFxCdbdOkX8IfdtM
pOtCsZaHruCttEPiFMb4FAceLkkHR0spmntEcgaYK8ItLqOO6Zr3FZOUPTiPdYIUtYU/FdUGQ4yq
E6eKOBnUpPwWUsLrOd3PXxe2Z4BsR3dYESV053UWR3XFQEZyixvUdFdN9WpINEm6SErmpuD9QAE/
3EiN2UCcyy9Ok7t7tjE5UI92uH75djxe89pc9B7QO7xTw1mTA/IajSi5+RUoKk8S8RZEtMm9tmwa
mZ4dmd8sGacvg+GjGQw8dRcnWrOVQXQEPWfvMjO7IsHtFr7tzZ5sXpsh07lVczXbVpH7VsRxgrln
oBUytlNLzHDeal+NQK0ftcyUw7T9hSbRp5bBqwYSq4xJpwfW3SxIoXztMw1GgOSGlBpMKSPhrbhn
wPOjr8d0e0UveVezhEdl7qwNFV3hJoDyjrBGaDX6Hb5vzGh8fOKQ6S52phUnq5hZTzW7H0ZfN8nY
Gd/B8tyapnnHw/vqwv9d/NR8faPHW7N0TkRWMzxovfHVjvX7MWzSbSunCY2Ky2VUHzZiQoaMIAd1
qVvmCGEZoMG6Mtd1VNIFCCY6Isg1GE1uC9XCwzjIhBCLTXXG3I86h2WFLRDECrX0c5hRdsKIqQjI
BcHss2J0jXQKk6UI0DSCKuAZQuTTrP5Nr8KDwRtAkR6ef+7Xed2MC8zcxZJ0ajwkWX7tbP9clqPz
iM/6JiKCfYIa+r+JaxkpN1E3mdUv/Zb5Wh/BCg7c6JK06mkaTFqcvlkHYcw1B6oxUm+1UNJ0Niak
K+r/o/K6cvXzahFEyu2PCZhLXeEy6997AzvZuJ05XXjWGejddzkzNeBtX7bpPE5EuKNzqD5CKeqd
cEuoxoIX1Iuip0h7Zqx24DSmPaN3Ic6qTzbqtUtQFk9WVgGgrp/JkEWuW86A4Mm/i3tHX8EWTDd9
aWEa1f0VqZzMcfpJYyKC0oPX4m3k9STjDGq37VanIdWONsupU+CV77rRBXttkMFO++QyuyiKNti6
g00mG7rlc2xiMLTNMmSyLsJ7bRBfVWRhxQICuBwoOlYgo1o2aeiACg9etzHszGzQf/tVs57Q6n8l
9H+LuNoi1RZvkZ99MtalZtQlt9KaqZpbM4V3ahjwCLyRqWL1BsXwq2LW/Fb2JJG7yVOHhO5SFuIt
07yHqLTNRURIxtqeb1p4q74b7xdxTObNT8MPqY/vQeaHt7kgS934kdTk+fcUXiYBZUrExeIdTIc6
hq6LrR5QMj3yGD5GVj0uoV3ru97r3vOuNY9OWmt71vjHuoacklMzvsjJIF/SVo8I2syz23TbxM6Z
gteVfQ4H44FRU7dv43udvJBd75MKqSFtLXCDYrAi7aOXhbfwSbzeqFqd3bhFPV4Hw5PoMXx0OcL5
nP9oVwy1hEEokecmLhlg7EqVglQ9UlgmolQnuv61w/1nl+uthx09e6lpLRkG3FW9aGlupvsadc9a
EKR18FFH3IbI+TVB5sPt/2hOJsA+0eSzWvhOtkxkda85QGwneTVvP2SlXUYWX7lwwifMrXoyFqfa
arIHNQ3GQcn+V+0GCM8dbxvqIJmbihNQNwd/g0vz2bDYWKW2ju1e68Fl5BaqdF+6B3RGW2/IKMRM
393XmFY3vJN3irJ9XQhgd6aOCo9I2Wug7lmGRtcsoizVqp4FqgU7zYgoFjEiiz3RZ9ba555B7E/y
nROD9U6U9cEsYtYf5XDMNL94kfG9ivrulSGuOqBwVMufT7MogLuWROKutTv6X/LYF5n/HXaF9WYb
TH8NxsU7tyrEy8Sp8/P1Bjs5wmytQ4lpNc9j1qKQSovLhDIGAs4EvieOgxP7s+msN+wYIoiGe78n
AKLOymeIQdWrmeMGBBs3ysl9iZqULZh0CfitgBCSHQENMSmvcTWFj/1kbH6+q53i9jClYHEpYit0
4n19GOruPNmp+1K5ZMjQzK5gAvrHWFPqpFUm0nfi2d+qgoqB8veL9Uu9KNzOuU0Kh5doZbPDftrf
mBPAs+gu5hD1X1ZPhp4R/TYj7cOS7YDVGMjeBB92k5cpRDjgqEuoPsNblmefkHjdtY7Vbuti/+LW
IV8jYmIpmYoRIr7lb6GkhtuqiXcBMIz1WDrdEf9mvhqj7FbiGkfUy4WsCFGjMf3372UjyFAQPr5M
UqzXGvn2y7TBL9oprSMR2SSisYyTt66rn1wA8wuLlvGsDS3tNGnO29xEk1PZUFIsAP1ph8pFNxhm
tM4+C9qKnsKVSJOt9Jb4XKy9SXs3QYcfWqGCJyPMdmmY6XeS8c6qm1eagV5U9Mplti4aFV+6VNO3
uY2OnDzJXVRRclTmKN9m/GIszW0tUERKJgKrMu8u5JBoGE1TXqKox5XBsF0p/GTZsOz03t15ulse
GAu2y7BKr0YCGiUwqXn0MJLM07g2GqISgJuj2WlgGCRyezuZypMnnJId27pf/C7R7XwHDQPgxgS6
bLZ1uY3bydtz1Uwvbp7fTWXXoaoItec41dgoT2PyNZAaADJO3HQ2VcuoT5et1yFBMCzvUASm/Ymv
/5XbqXgD4wnbtQmvUR6Kp2DqttgS9N9JxnYuy8L3lHJn6aVZfBsG61U1hA9rKoyORq2xpGxicLoN
V00HP+MpsB+cqri4uAQvEeS1Uy8oRfDzbyMSKp88qYO+LNYTyhOu/p3zlAaMsXudZyj6R73RFL5T
7Ppk1MpgSvCVcKMpyDuvRQVqiml2fDUtDTBsiblf5Xp1T8xduPeD2NymNhKG1Df7LbRHNhCFupWx
aDZOgaQmSri8DU0ynK0yiQA+KOMoe8J/AzKpOy8zH62aIUbvDCPy/8HZywLnIhdBddSr6gHyNDwy
MguWbBLR3tg9XGqJpY61kh1201dq+e9VGExPCW67jY9/ezvZhN3ggsTMiGrmRynx/7xG0cRI/BfN
yH/RKD6+f7zXn/9GMBR//p9/UuL1P1zFJtyyTezOlnBQhv2DEu9afxim5TCzhhT/DyHiPzSKhvpD
soEGp2Xr4L1+SHr/pMQ7f5hIXsEICVh21hyz+yME/buU9F+f/xuyz1B/o+IZEm0LqizOPaUjmDRm
HdlfFC6OBU61qZS51chFoscqSFPs/Jyc0yE/uDC66FvnL/58/vMvP5/+PBCSkh/+9WmLH25lkGLI
+JPIyn/+pJ//VM4/8+ejnweIV4RfdzuH7f+iNwO2fyxk0bOPqbHq+54auA6zw88DBR4KiyztcNeU
//jaz0dZ2iN3+PmeMLaIlApx4RVo7acloNDswDwYXTzEtmyLKvFgmkV5aMKALPnWKg56XXEeFtFr
kWXtgXoW4QiAnsmX+PT4qJ8/MlBsHFpH3LfQwq2WEicBVX6oG7TeKK1b7AUyaeUhs3RqWoJ0rXBK
7u2mmQvE4rElTKRHOeyBNriZCtzxmHbuJy7jFdcOSpSSa2aZ5fWmjchtMtI8e+yq6bkL2ysZ4nRK
7cTSN7HVFj+Re58oqB4tM5HCbg3WUpBMmZJznxWj5Z6DHuELeSSVnsaI+oIn1hy3LvW+JJ34xuyr
3eRlFVb3Qz6njXup9iBiEFlEWjFOK39zBCwYR1xcjHrLULY6pul7CpM3hGrjWczVedYJgkgd8AFa
QMKuNTATUt+ZHW0LTexjDXmjSNM1/lfIachUkYljq5hxHLi6R1Nb48oLHkkL1VLQrMDK2IXr74FL
MBobcjhYdqu3h5+PelgWBwYQvgEe6p//whOwdhyw8Cut7Oprs6JqmIb3yTC+SU9rbiO1eGqkOFBO
0NJMWW3SvrIg4hU7KAV0u15wZM+/oEl4tM1mpTHtRavQdWtVA5caOdxJswOYAzJkPyQ4+HqP1j2n
Uvw2iDVSdnxW5blr2DPpdX6m+z5jKtU2KWLx2kCYIzXwNoCivy0TZZPe4HoN1a8y8V+1GdCmq+IS
IZpfmAP9aFy35tJIqpe0iJ6ll36UbvAp8b0wrP623dRYDhGuiKINH1sTrmhTtEx95oP75wj/+ejP
cyFR2eHno5+v/Xff8vM1KxKz/b8Jt7XWzcFtWhjd/fkgGOj7kGCWErvDn19rf74n+s/viT2r2U1d
B04NnUetjwcZpOMmrvMn1uzNMoyZ1dbYsPmrjV9+6GHpRbowpioExR72qz5ul5PdW2yWp/cuRQjY
eiZ7O2KNcD5Ww0JWxOdmceCvSicElYexGxGiV2+AVuGCRWK0Nsa4PJvcUu3cPJIP6h2V2R71sM1w
lkbfOXbIVdU7t9imqdOK9NU37AcIE18xLvW8nHWKjFYJrWZOW+TfacMfXtnqoaxh3FmRt9Ec+yPl
bbInkBKdIY8llqgUW2Be+afOcsGBljigs7HayWL298/nweT34IQjgs9GbFgtC55FNwwhDts+u3e2
TIYgCXU4IPUIVKYsO0apTnofStdAHBdGS6KDjHvUHVmCgMOOsvuolw2YvDZhbErTxqKvkP6xDkew
B1IxRdAxLpaNi7RwLizANrs37GQkfIZBwSwmFKAQjTNBGUt8oNgrXfxgg9cfdD9Mdsgrtvy5p5tm
+oz3YmbSQakMPJHBS+RAJQovwWQdu4Sewio74PQzrD2rHqUTs5vVH9OOfNYgyN4iBmZDPBMnrQey
4FY2OEpyyTtzlblDugr8CEpIkQ2Hhhw84NhUQ9iUtYPQGLxA2adcJQOQTFoWF4ssg5svUAjc5QMX
N6G8ah2KKDzHGgGvIF9MBslnyevF6Z6ss0FyfPTNdOmZqwwUuoHFhgowaG1YUOjlTeviW6h/aCk6
/MY+1CAxWnZejqAaTEdS27p3q4KyVtSrCes9EIF1UmtvsW/fEreFesF1SoO/okXus8kP6ACHsQXa
5+x07nQlN1ZcXQsojCNyYMA3A7/C+ZoXxcv5xr5mQJhuKRr6pcmxR0YXr3tRpcOayaRYYVDM7/su
gk1IogcTT/vbazgigOi4953DKuHnUz8J3JPRjbuxT+Ul+93be8QBK4Jup3Etogi12zB+km37hZfo
2a0I4O1pMOCeD9217x+48yyJqxjP5B87HiLUWCzSnH2z60zKA3sa9JtSiWkZSMe8Kj8TV5SprE8x
XiyaBu+Pm2/NaTIWtSluThDOQiP1lBh3dnGqEv/T6F1rDzof1RorlRl3RPB3ICQ16wQiFiItb7X/
Ksvm1VCFNYc3HKbEZzq2JV3h0yOMDzjkHWM9ilm2qsR9kDnC9cK0D/ApsCc5L3bIhBj4zS+gkPy0
gdH0VFQdGaIZcgIOsA3MLNSLTGwY46mn1O3VxvG7vaM9jF1+7AcG0HpzSFszPyokfVM1Mhz2gVTk
OvwC3UUqZnPYLVUIFCXi5chHTn6PWI9ujFYJSaZCNu9MzvGXqWzjptmwqkHirsCgbdB93Tf9MC2i
FCGpEa5qv7oPHChXEGRlNCJhbbqr5YQGKZrMdVX/7ZlwKQg5kadBokIkxnkfMEqugshaARD4FU6s
Efp8vn/Wy9bSj3lD4E1X19myEc8GWcv4md6qJLwz4WUQMhmzgKzDG/uYp2mWfXJxuHeTmYjZV78a
Rh1Lr8UqgscahlTx0Kj2qg3unNrnXyF/fQpyWUO27J4z7tNevgDTnSeVaFTMuHphSHpIyJyEndha
s26T1RuU15aeqorsC/pEf2Ob/RmkJP/MRGLRh4yS4wRkPH5yXq0YtiVlT6MULTubmDHLlqZR2Jsq
ZRIM44ZFkKWKZWbGe2xb3sL1K39RjyzYEt8jNpbLrAlKZ6y+RseUyywQ1mK09vmgn1VxjVvzZnrw
vDqp2avQYP7DEhzphjWtnMF46qOEA5d5j9ekd6M/kZfoemgksmA167vZ0dfg0QzEJUX2Tkb9TtP7
jobNfw19sFuiBIrlEUggGhmsjJEckKySO25s8dIzCPbp3fqq0/ehBkrOUQOLjDDtdTKIXRAzP7er
xUQw8zZNglvZJBXKDTRotX/MQKo2F7Kft5HmPXk9vHvGoKtcjRZvzejQ+HHzMzGLFrF7khkhxk3y
7aSsT4j5eRdcCZHktuQjIOH1ftIri+lasyUggXnnTfUjJt4+mbNWIvu3NFHWcfXepn10xemhr6yU
MJ2JRIhlQDTw1rPLeGE0hr5L1oD846eBuqUeYgJ80OvG1rDBnzCyQmNVPRRHA5KqqzpkeWGHDMHn
6qW18K8GO8W91zzKkmToITLTdd019YmiTR2SPFLwgFL/IewGjtPI7z99ys9G0/zfhLq8JlV2LZhJ
ryRxvAGJgEfhs8PgjhUtxZC9O034DIIDD4JRgAkyEhS6mSJHjXk7hbnTQRPDeFPouVpkkujkQb6V
BK8J3bGXRudmsAMqFmxUsXM14EfVsMxVCVAD+SMB5TYaGv1SF35ySgrjVCfDNZBm+2JJ9kTwZ46j
UxlziCEqZuzAUzh5R6Ez4s5jVkzRCKXdEFZ66WQT791a0zkoG1TJSpLcPui8fGli6rC4qmI/yOnZ
NwpYIZb9PXr1MQlaicBwX7A6WmddgODEdhnCCDJi6uEzdYrnJlR7R3FEQDtGCWb22QaYQrCojOi1
jawlTliZeZfZGinbVhxKS236tHVwtPgloQxAS5wApAUrnlXl1f7ZTrudbLydkUcAQEP9t1O5z2yI
ML+zSVwgUf8ImRjOcC5to/vlps4b0p1rl1WUi+BOdnuMVSgFW2LF2OqvgObq2NqMGCXDPGIvnnrm
kwsMS5tOtGrlWdRwYX7QPQ8uXYHifUhnYe/aE8Ow9iRCWKfqPzuHbR0pVSc4ZLQ3IE8QUi3I97QP
gwmrHKxPsTQYdW382PyeOK+u7HwXrijdfWBZD369swIlVkHufepeBCGhNq/+ZD8zPoPESfazsZRC
EtDkp0y0gxTRNCuUcQjLp8Z9HaHrcVaM0CzTjB0Br2KgkbzFiHHl4PnwA5o0kkUF18WNyWBtYG1T
CevDzzlQ0WcvnaSslwV6mMp8DKbxGxPSy9RF5aIrxi0i+VXjpjstJ+EG6jE2R4q1KkQMY2zR0qXw
jBPwQ8ZP0C73+7TBXaUxYGIBG9gHiQeZFEcEt0acquPUIl3Ugo34Cc7EtHPy9JszsKDlHIzI00L5
7/uk4+ZTYyxNDSlb2JDU7eGGXPB2JU4w/rZk8QlVDF1NMYQXW88pqvJy6zV6gOMB0nNgoTYO3Pe2
mtSuoexbMuiLT3lTeCuKnOK16NpzXZfeF7Ooq4al5CUCk7T2iaHFVu83R4/bFPtq5G/1UD38fCsp
y3dMttWrDlkMoQIqMxPt7p3ZIs7PMz19Zr31iwGL91WxosMTqP2itwB5VLU1wvzeO7Qd6JBYb7Zm
4LW7csjiZzgBv06dlgwvtcfJ7UNeC4WJ0Cnynbva7K/uZHnAZjvvDtnXox2K6YDQaWMmSbNM8NCt
bMBd10ZisOrbK9q67dAaGkunmJFFiJzdCOXj6Jn9XdE5YpmppF5FxBisEJinCzW068kIH5UXXiiM
uNA6za4vmvJUF8O+0BIO2novXbAuaJ3fRKiK333pv/hAjU6pM6c8uPlhBoBytK50HW1dnDwLbARZ
GD7YuNf6ECwI3rhl7xM1pHkZMZJmgqrPfDc6c8fYetdEaIHdbJ2GxjsF1qdFWe2HJKjbgEh9QoNB
hQ3rkpxMzJnBMvfrt74/Tp+Gm3zQwrI3amW1ZK0738r7XR1Y537AR9Hp4xVLzcPghsiZWucrgf2T
Mr624/pY28U5NJy9lmuPctLvkKCwhSLIh59R/kaeEW4Iv01YV+DngnyxLMsZcgiKwYC8UUVGz5bl
W9qSlr1bY2oIAiK0U6RZgZ19ZCjSoIRm93bR2+tS075MDCz19LtqGDmkSE2WTp0/50GNfCe5DvqM
jALTuoiCpiMSvQPAzGw0/NYrgvl08M9xEjywXAGCS9zjynbNfhc4yHyirrM3tDEk09KyOI51lHZ7
odEHQyQrOOvozyL0/+xuN5Zb7+sofTcFFJIwlR9JZrLDmkDW2+mbY8aPZilRe4zpW9lARgqBSa0q
oQ7A+Io8P3vjaKKt1l6RJVmrTGkHnsmKyuL3lDSPYSjuBpmOeBlZ4aMj13z/N5R/vPpwbGVbgRTC
M7MYXxNLcrkaENKoRpeg+JCvpqm+yyMq2EZM9r1OrsIQ68alLzX7vguG4NIoFxzMfNXSAmkdGiP7
JkcWwiJlUBzwBimeM9BDLsKseJwl2gYkBZV1FNOrkNF0GjpBDrNmw5dHjNK3YbkIknD71iG1XMoq
/wgM9UW8MXAk563K0/gw2DTcJrTVZQ2IaIF5yNesfB2WbXAKRPkQOSaMDnuLnOsY9LdcgQ5ki+tt
cx1CV+QGW5kAaDPQkZDHmnTwvctbxyJxzWKo+tPj+/9H3HJ2ev/PST2P7+k7bpfivf5rFqowf/7b
P6fczh+GJYDsKvaG5O7oDJH/koWKnVfnXLF0pAYC6/S/nPgSKbCtJA5L1yT49D9zekzzD0JkuAHj
n1HCUe7/VRaqOQfP/CWZwjAE4mN0zI5lgo/Epf23GXfT6nSe+bhXGCaXNmsXGpbofprocFJmPLaO
iIGuclyghdKXwJ05xkcQ3SFL9zj9YP4RLbP82/I99PkaeisHrZOdRBcqFqivn60gYC7i3tDHz1A0
gG2X5iz3+vWXV/6/8eAbfx/Wz09EshKwHIOlAmCBf38irp9ODrTuAR6OvUtdCYdx0DcgqwQNmn6t
bfyTIiJpTX0ga3kpXHkaJ/VU+PEvjeZC9xmPGM9w7Rnt9qzJS0bH/8uf+Lfkmvm1Nom3xR1GVqPg
RPv3P1EwohYeEoJ9nrmXBtu084n17koZxaheughXEh3xv/iKhE+O4f/yCv0Xw+786xXGd4ckCBsh
xt9+vROi7cEDNzCM4Pc0btGsBT4RGZaYIKeJQGmtuTPn0ADg68QestQb8+RNRfG1Juda68tHt2a8
EPQkOE1t9JAq4zssubggdCHGRur9pguYG/yfXzaTM+VvB6k0HA5R29JpRy3Ttf9mNY5IutKGPk33
gTFeR8N8mvW9jvweA8c5m2a5a21FaKFu/Gx90dEGiEer8KnN7XvXx9CAJ937D6bOY7lxpF2iT4QI
eLMF6ERSFOXNBtFycAVbBfv090D/LO6GIfZ0ayQSRH0m82RoW/KY2x0S36DLdt5iZzceyNwwt+Pp
1PoFdPBeiG0v3fLByTVYp6o717oHahg+qjcQL9+lfX7UHO/Wx7N2y+7os7DR1AGXY1y+4HAnzAB0
GB0FPPN6POZsyklot4ajUtWzWbrlwdG97EKrxcOYvZCY1xZ9wdw9Jj4wCX7MmOlJ6i5iy8fQfvR6
NOxYUP2tmY1wAA3sbQw18HcjGe9cwzz7pJrEsYHiA+U8QBxeJWVO6uSKmHFAMie7pQGvE+isDIgz
x7AMwN2NEo3wC7obGFX6gPP378u/BzVlbKYZ0EI2HvMTYd//PfTTuvsgazxyKh3H8vrABmE6ziAP
jkSOvuj4JHYFWzuSFTTvpBii0Dysz7PWO9Qk7eqlBYAN5QZ4baGyc4z16fz31TrixsqafiE3RC5Y
rWzZvwcyoxnZ8oJFA1xWg1/kmOJZPtq15KsJhS62npuyZUqdjTvFjOTYrQ++3SMsbQud534QGT49
iU3cygbJK9iipnNOf1/N3FNQvSfm1mHeTYMsvZMLtvX/Pfz92XhBCF+eyZMOlWido1E33TnRJ9zT
tqW157/nRG9+sAAz97WWKdrM9l9jt95exPDuwd0x7BF9skfzPF5SVzIPcrp601Nq4h2EVq+34pVd
d3znrw+8YCw7MsvaIjOL73g7ABnEndqovphuO18fYZm3B78yqqveFOM+SEF9eLEfs3Ff/1DFLRxk
cJ2xrzDGQZLPVl/CDfocND0ys+8XfZ7u1ZOz8uCnGkI0te74kIDIu0kL6t/JK6kuZHwbKEQc1dwf
5eRmVwsg1F4NJVf91MJ7nizz0HaD/djVa+pPne8CNQ1blVTytUE7HiVDnF8XarVt1szzIVHViQWV
DNexD3fcxPHaw2WYuv5BWUcsfQ2A0qPqPIth5gSxMEa7q2b/XWb0c7Ouqm3XjowO4ZE6FTRfK8EX
NJbDztQ4r3D8MmUbMOchSYXDlCYEcD8BustCxb1vOxeU/oNxdTtSkePE/Fwc543tZBouXUCEVtrB
5DU/y8w6Omb1Hft4kAjrfc1tYBC4pOAz1a6BL9UagjBo23+JE+yQPiPgz+hqveZXeJfGXt8pw0Mp
Pibwr0lh8qCg5hXkVDRP7BOX8m0Aeomc1vsts3hGLzz80Ni/4W5cxMiCMCHoiGBQNDzORg4MqTJx
NkwkPJYzkJfp2qGXzNm2823vxuhmALSyv9VH+cPest3yAfjXl+MUmYJRj0g8FUo6RAYDbYZbKWFw
m7UbkThamKI3Dg0ZXH2WWAnTB6qGJ4CDFUe5ecwaPjsaqvtwgLhDB4hrUKuc76xmyZzjb8OaSNDR
SnOZvDdjdI7JOpHQFgKEcsQ9UZ1eEnP5bWoM9Uy6fhu3eYjRc8fu8E20XBoReTCF9JxlghJeRyRT
p2seip58lXP3IhBUJfjkgZeybASUgdWWH0anCd5miUiiGNPPpscVt0lqIia0dr5L8tqKdI1Qdprg
206zLl3ib6us628gIL8nVrujBUeLqxMsw8FshWuDRMiHz2IJKjUcxQ8wptnZkeITGHS+o6dkiCac
aj+m7WvnsN5a2jEmWMt/yiEecpUymjfWdguASh4hdiIIIwf162y0ckF95Dc702O7FXfmzq2GLDTy
5tRqLQMOABMbHDuEn0xtEmqa9Q6f1thg5VdbyrN74MwNMidp20GoCwTFeqIwomII9Im48sBOgMH/
1HLaq7j3jyUqcdyee5yx5U505nY2SMEaew0TAkPY0a1fjQ7fgKX5jyZWDrirRKaQ9Enf0rFIo0HX
OftBvN85c32YbPKlY32Ld7fBCrtOBPydpgX+lgbrs9AzPAysvBbefaH8OcKbk/EKrl4CwCns51cX
8beB2aWsJ2ZSo/tDl//qNdWKdESf4OnkI/gTgrjBFKHJNx+Se4u9Jgp1RNizVxy8PHiORUZdlyYv
nOWYn1ySRtJqRvHOKVmbotymHkrUMft1ZHUxkXlniclkihkphlnnLmmwgftY+LY5vyCcUo9P73Qy
renVtX9gS37rcfVbdeMPoRxD/z1mAcOkZbgN/O5f6q2FK5yZTHwx/H4scvcZ6spvj9AsxEPaAjMf
z03WlyEuWKZAJa0+1ht+SQw93OHnESSfa1hfu6mf7zGy5CRvdU04NiWz5HZZozuiimUejtxnQ2X/
mmpgieKR/uZY7k7XWmz0jHXVZIGOb/MgJH/ZXK18NjwcL8UHJPDz4Pv5GlH+u8zPIGF953HJ5AKL
HiyuWzrAcjMuObk7JQW8NsD6mGDlcIxFGDzYuhO8yKf8PbDnu0ILjvAjr/Uq7x00faMwW4UeGRph
t6CbmwFijE5/0pycsRS+Jky+LI8zc03GOCUphOuC1MpVNDu17puH3yntxJNn0FwzLCOz6mmuszu/
iINN6guLVdaj3mvcRQrghENQ4MTwnm3YtZ74dfr6M6+DbSMIbnYXftzAfJly7a7LoGGmJd9tBcbn
+DaZrvOvS+h9i4ECW4NZL8kHD3ufdyLRtHcl+nOw2rd8fnB/ar9SqlgsA6BXMX6mTBxsDI3jBf8u
xkwc/P2MV5PXMi3m21nW6IKZ/pKU3l8LBnPse5wvvBVXpxv2E7LNtb4vFmLk69G9oB3MQwhO8A/9
19ny3B3vn30j5VErPkBL3jlt85h3GO9dyKybxW8fdC5IZywvkz6/sdW7mXWuW0fTj5POGmjtGTq3
/LGacWQxBNWGFQHSawXU3rUu7uDRRSws1eADOauc7nuqgifw5LvClF8luQ0M5wmm9xkr1tyADEUK
4Jj1n7kmQZ3QPgE1GHFmFjd5Gnz4dIiR56c6V6H1LBpmG+0M7i/IzINKrGpf99M7pM/dNAudTLvW
Rc6i0Mr6X+x5OmYmDDB0Ld57pWL6X5Cv3SH5byvNY+hYP7goiRuXhALb10acGPKcoYTQ/fT775+7
br0bM0mHZClm4HgzPDNBGhqAgVv14bV4SyZN8BZNv6p2D3Mmx40/P9SGwZmnoIBkNVgql+IutKn0
w8DvQf1mqxLqUlbb3PZ/tCIANEaPsTHFGEnFDGeCbxnRGR/EslIoN7aj/6YamVSa64RgSKjnke1A
rN1oajnBKoOzHLp4wqLUG58KcmwmZ243ZvFalANb/cR22QQVMCfkp9mFXClgpCgpgsX7l/cugQHT
ijvKI66/m79fqFLoHmNHItVXEYzXb9hpV8eJbLazNpyehJ9mqMhrUYb1znof94vqSNjTa6oc/b3p
EBsHyT+iOPYj6yKih9AMF0qgdhhhb/mkskgHT0JiEqIh8/qxrarzwpWXm2AzYFQQl5PLU6PBCHOR
SSEhYFYp8msz27/r4U1VbG38OPl2wGnm/QeJReb/vuWSseVE1YAhjfWf1aHb9JCKzs776Fu4eNKd
29mRKSmzlEr80Jiq/eShEfBJcFpriIqhafpC4PgrxOY+lAFmLbzSe2kjO5jqHJGCgvPnpk+WG78U
TUuUvOFtmiDhyMnxisM8C3W/BGZB3qKV+nf0GHlYC/ItEenS4ufW2fhSfOq7MZhhOFGELsGsojrQ
2PkKfnyrvVYW7nCy24ydwlyhCf2et82K2Ad9UP7wvuGuFC470z5iiKgTiiAEtQ4Z6rxVmi8jt9Do
DhPdPwDVOSe1fBIaubRGgPl0hv6LcyD49/dHg5SHHOOFmbLOcMhdrPQ3l1xiTkZibZIc30jg/8uR
gyda/972sJc+y6DbG+KrxOI4D0NCzd9lm7+foY/VB+AmUv6Wb5u8M7shr7JlgDktnbkhYrkKrL1t
2KvD1n7rUWduoMjloWdx85LOHBUoj+Qa016WmuDAMARdpTm9JF55Z9AbFYKQCAKSzKudt0+L4B3m
Z3rRpNDOedMT36zZBn5KitfaLe9YIohjazrlWzWnW+lr/lNt2xoCHObjFBZMXAFT19zQdh3eZqaY
U/Y2udNP4DC2Zxga5kqJO9eM34ziXEoduQFpSjd2T9xAkJvi2NXL1epKEkCJqWMp4iRXuAnpdXBe
XCQihzbxX5Amarvepi0u0QLellpMtIXrBETxacs5c7nP9VVjY2FbmCcjNNxqDuv1Wbjpqfe7/qBS
eVtipQgHhrv45XdBLD9aKiwjoUvPJpOQsTVWZ+YyrBmp656ZRrmbPNlBtdeNgpsq6rbB6F+CYtn7
mdEwcsDyAs956gZY9oAuezWSCioNZHb0coXpsedAPCC1L2C8BO4RFgz24FTb+a6UC/pytq5LZ1wp
7QhZIcw3Cias/y5KvL6x7kXj56GTVmeM2k5Y5e0roRi7oYkPZo52wc6MIwM1oi4toOlkpQIuw7/C
Zd380zMlz7ppkibRms/9GlunNZjR29rZ1IV1DuKYvMT03rdRhif68FTXy47N92GoAyqiqvgnKPPB
qGDTwunLtzx7XQ6QYLQxUvmbCbduiQwxLP3qAS4p25TMuXUQzYat3iTct9VjjWWbLqG989Pp3JX+
s46rIHRL/zEtpzOz955pHQIuKlbUn3QjXRu8x3WH6dt4pvqy9zrFBX39qwtHh2ObvQhbZ8eyo7L4
lFVynZL+c31L6QB2uFG7qNMJsrW1bRK+KRLIqJX5IM+LRzXAsCjBhDT7QQM8h9QmbwIfH78sg/Ek
OPPTAggeqA9utm76abbD2yBn+iptuvemuN6XlrHpydFobfPHSt1vrX6rk5l9d9v3R7N96KBJhgLV
fj58j3X/3Wp0wh2JxQESOjYWasf/aecmyd7XELgMiBUQoe0KH0oqWhk+SvhwNhapirYQMICbjYfh
iPusexyR0msOTBIiGEW37HXGBXbfyV3pwrVcrEfMWBfFJjRyS3iLLcULg6CntjNfs2BKtoY9H9ni
4RpbL24mrVez0ghmJxrD6o2bfOx32ajf+fl0FwRA4msJ/2eky4wF7EwwR5BlnNZ/0eK1Ovgnh+Cn
YZNK9iv9PLIUJoBelCKQpXg+9Yn16WvofAm7gkWAqA9HB2rlxudm0c1bPCXsMOu7LtH/OSm1IkBr
UryNJEwm8Z2YLbI/lVwxO2KEG9ptmmM4cvxXM9AkhZI4lQmgoNRnRdmA40uxlOQlMU0FIBnmjMwo
YqgkfY+YGON93cgD28d90rrJxkv6Xb/oxqnW8b8JmuxZ4M6DvqNPwUM/ZuUeuoOiFK7vB7wXWUy/
1ym2S5Aw4bF0zm0QI0SckFpt8g3FNvOmyEMRqNrmqgzxFDiZsZ1xKCHOgHtQwyBJlvGlKzgDPfws
IQvsHU5uonypaxQgFTwxJEhPyQ9qIebLig6QtA1blQhHUQa1hX3ks9xw8/C3KdQceq121xR1cmZU
jX5tYHLSY4kbFn3ri7zcZ/T3tBpnfjRuP1l6q4rRCBuVHF2nS49lmdxTsH6B4s2I7kF+N/Gdq+on
r5bvwBlqVgSe2MJNQwdrN7s+4ZJxu61V+Ki86+rT1HCKG4fZYawwtSRXzJhX2/IublA21J581dLu
xx/j54bR0AhCGlZBFS2G9qO52ltF7ik4273vdscZhFTfHXHjnXCjA7f1xaZWGPfIuoUSWdnvbFz9
SJjzZ+IDKfA1HTBACcnbSPGleDZklVjnyEdmCxIn2Wcuv3LdD2Q1FcPegj8RsjLkpjrLx1aoV2V6
PzPoUS+Nv5e62+NsoaI0Z2AskF3apgs27mdiVA80CM8a/I5u+PWGbtiRPgR5h/W0k2PTA+WFxgBw
TZIUbQRJDUUg4ypvkR991xe7seFNQeoZdpnBL5guYBmLTzj+/4jV/DGZHzhYi8PSaD5EgdPZG6jr
lG3cqFHu6+7b8dBHVyUQCTvdKe6+nksbSYDBvDOZ5Vu2UufUA4ToBaEkP6BqZ7GbC5NMYWT2S/Gd
NJioa1e+WgXCpj6wfkQnsfyh3wWCggmyOySIHm+HcnpEgrdhnIG1DoteIdlExtBjcg//7oBFTffI
LsuF3AWuC8sOtyGxY+kpKJBKg1mx3OGWQNIfbZpfc99CTEg5GPqahhAa1uoyxHdl1d8s7KEhnIMd
WqXpBEfFNIoAvsQlqP333kJB5nbj3YzGCiUEwdZgm8IxyJ6IoUGeDFh4F4uYvoLgy9z8NuB97dKG
HM4FQnubT89xTVDumLh4qfJsy0CRSBTvrALTigAaGKEzdEZoLd6X4054KTv1rAXp1u+gBqCuP81+
/4Q0ScKlhgDVPLfkkJ4GLd8bnpq35MLooTVlXyw/HDA4oSUIIbHj4OD15rfPSCv0uQE5Ha/XrFD3
cX6/ABe46wz/F/UNbn3COHe5g0OviC0IS/FwHcSI3LUju4HbZirKN0qNF66efmda3f1MyW0sur4J
mv7HhIERNQb5NlrRAKpAE1YKwqPF3B3jBcRCFl9gE0YCo//OqI+aOyjcZfOmEeOPKTSJ0hHyQqOx
m5C4uSnAYghVG+qBO6ab2aQDG2krYnzlh+223DV64yXwbMLf+GCEk+o/dQzB3I9AD475HboJ5qx+
05EWHYps1weQivBzdoSALCLEzkbP7z6AW+gvVR9X2zlHAqdryLhMps208tOa2kfuvMM6lrpHtHuT
4L11yonOVTD9cckNJaZp2btW/zSYVItY10eGtDIOKkBC5bgdOp9Dh3S3yMH+yeXpgIc5mKbpRapB
Yptn+mvRZ/kmHq0nhaCCnDN93iAmQ8XdFjvaS1CDFcwMRSIlbaL0n9jwb0bHTC+Im77SYJF3lRZ4
R1cul3x99vdHxPUs+07QZ+VFJ8G74te0jYs+VV8jsp+nxCEhLidtCLiOUsC88lL7qmGkJHV/l2Ez
32Q1h3nWovHEEAV4WqX5YyGLFYP7XQV5czUVuIIlryVleoMirQLzUbNwqXjxiJPEQtvewcn6F0x2
BKCA8aGP4GkcL2bLFWq5MzfcJiB0puh5PSn4BHWgBKInY+taAmOK/EYcCqbaGbYJ2ThiT5MIBshH
JEj/8dDlRBr4ZV3sqqRCVFsLRB/1xnRkva/c8bCar/Z6t3zKtP3xZ3ag5sAupQkMpjf8pbBIqdRR
pbTAWAWXc8bQJPVmSKLkQanxXyFgUo4xtEclnWfbVy6sZRHwt+dwTLQnYKgimvyWGqD/hmWF81JH
kZ0228qR78Qff3fAbJLGqiLb90+WhxhouEFsxek9+SCEFXPRcaAhhkEdsaYHezJkV7re3zRm1Da8
FwG++1ouu6AgE65fATXeqCJeX3ffO9wg7FS9shE+VJr+gijE3cmVSyf0Xdlkj0mr7f2knlD3TR19
uxdlus3wbaiW4+wnR5OcZ04KkHdGu1/wXLEx4Fo3uHWFKi5UFAyLEZWL/2UkpU/0kqpv+5rc9gbE
0lZO6QfTb6qENecJfJY2DvAil8vcNHKraSAXKTYa23TBM/G9dcf7x+JoOyyTfhRefZ2abDtU7f1S
Q1ygQlNMKpzG+HZt/Q5OTrEh3rmZqIKdGekStFk4LiMmq4QxVMWQokd1xuKRXQo2+JxGkBgLxEXp
4B+C2H8Bf6VFlGtXi5EEuLHmO53LJ2Tf3SYAqBClO9/vj0Fv0IyU8T+nhBACJRcrQbzVpbqrZ/A6
vOx21J4lWt73hevixhowOZRkwxOGS3Xc+kJcVWEn90TBfnbuybb1iTWlhqxQY/ijN+PwWuXsUtqF
FY42K9I+bRa9xfqQFhLMiTNyz5vVZjZIp5oT3l+G5nBZEjechjm7/j3gBL+kwh9OARonEXgXJhbT
CSq5HVnlKM5lUu0LO5Y3SH/FvvXkWwsU96w1QXHOcQFz2c03sWkNt6y1QODoqHy60+IxT6rR+OxT
CMH3iazbQz4kxPauTwuv0O57RiIbNmwcZIQJ6T1UxdZgIrrQzTc6ctBewDkWs2PBTRvViWBrOgnR
zpdGzxt44d4qLAW6uWaSLnX5YgR+dY848+T4zevQx8SQDD1tdZMbu7gjBI3Y3RNFyMWu/duglrf2
5MoT64+XP6G68D4Hu7opezKPrJl54qLqu2SQj0utjF2Sttc0rk6UnLnLDxKLHERqOeKk1j/9eXrD
j/zAKUNfap/jaQUuz9VNsPTTqTfah6St3gqPBCkd7HRAm2Xn6y1COA+OWB51E/e6lznMBanc+mQ+
NEDgSB2m7TUgwhhaydYF0kUqPuq+u7MqBh3UJnsFDUvLkQQ0F0ZpAR3GfjZjsU1a8YimaiC4hZFh
m0gzEhNzD5kG55ZexBlKnI86M3HifvlMEkYdeeZkbl3r18mXYOeoarhyif4CZQGHDh+Bcjf+nCxx
IcLqLsWwc+SW1v7vIV+fMllgHkay6o4zjXVAg8TAo2O34l+9wdMytWPI5IG0FcdlzASwdFuNgCO1
xWUsYSEsK/TqKaA6CFJIOoQzY09dnuaRHxC5ANHqSh7m0uq39lhi7fZ9KMQk9Z4kc3mSbNjYMvez
SjfKSF2OWqZjHCDuRWNKvdcQoIaWU6L3L81px+bwOizuDxydHRao5fz3t+mxl/O0PnBxPQ2ctruJ
yJnCsG9EwehTcvNg4lG4FxKnUE+EMS8jKdg65puBbIXSzG57IgVuCFWunuLGfwZlpv1rGnqlUod+
DCJoOmNMf7fm9OSthjw91gngsdjFkVGrDqWbdheXxXpeWvk5dS0OY7wQFLBoLgxJ3NSkbpP+0Vmf
9KCSD4Yar22jLrHFGpsidYXmpMNtMdf3HNVvXAOvJpLkgCRCX6p3ZbLkYZP31iMxJRhiCjOH0sgh
vhK01VHLt+uuVMPcMsgPZLlHiLFcytlsbPXA+G18rSJwA8hUmzY/powfdBcwZjXPA+8ol5OTETmG
0TbeZixTN2u6+Rs6zavb180P4Xin0gfxWFqwdCbuXaB20D1O4Hf8oCPW3q3He69ST33RNK8ZbvkN
YDOsFJZk/VxU/t5CKb3tIPg/yMZ6Z1Uij3B3qPZcZli3uNjA4U2vJrKTTQ4FlX9sXBwGLrtpRD9S
xvRrCXeo0VxuvcqWR2FPzN3dEsyk/2EtcbwBNoCpbX3gcvjvq7+nAo7AzhTpP4+lAryCLZiVBT2Y
oc0R1oA6El7VI36CHjanaYaOEoTf8e85Rfh4dNaHZWC8mzcuqtzGp33URJkTeFvGB6fpEK1pLXrj
lllYaGHoOcaZ9t3bDQ0orkgtd3/TDizjwJse4mmu9iZiqXDMGRZLtXzGlrSRx+AqG8kn2NTtAovI
JijE8mrjMyAyOlBV+SGNVN/2kzSONXey+zig/Ss9dtFWUjl3cxBzMHj2M+Bfe99m+BrBdlXPuIMe
59EwPzW7/xnrd5bnxUPAWvPIvjrfFckYvOXFsu3zyf702dtHUyrLOy12D0Tntjeqof4cbWTjdUZq
SXsLoxf/hEsW5CQb88PIEcxmxMY+Stfb91xipsuvE3gsXRniMWB9DPBfouJIIvyc1jZz1CmQD07M
1K3puo/J6+oILAukYxB2TIdBaZe340Jn1xJn5Sn/AufPjrzpxcy4w64TJI7I0LHmN7OQzMVMSUgP
kgIXuLPnf9dANhHVdBsFX4lcqGWm2HfpGNZjCCuIWfgFZqmUGTG8CsdUD1mFrUtzg0NLCW42+t40
uPOJjKgMM3V0YDP1yZxZmTQt2YAZMJ9Ss0kpRKAdV1TA7MObAkc8ZDDGHYLJDMuLWVCMokzfFd0A
GiLRjqu4cisDjAlNwX2zqwX0ZiA+d0LPX0h+Q+lsObj+mfF0wdQwhdZ69MS8QcApSAvfxFL75Pjo
bj2HUEfHp0nLyLQ//j3VjfTVUQ0OFqWO8SAYmw8+AHzCtnoPu6hRt85NmXoRtxFrRwnVRJ7tfNdL
LaISi2vUxNkjrp0z4CT31Wf8FA9yuI9jjVNv9jNGqbtmxiLX5e9lRop8xtyafAQvBXZoZziFO3uk
1wlGdTMV+VmrKuNoczOx7YFWaS2OJDrFCCZHfmcXroN769BoIDYaLK4tMrajRwlDCg4Txdpj99IV
8lSQ2XfLAODDzBaJ3SNGazOzknE0ItVLCOieSrKLtB/1QnuJvYb43zx2drJ06Z/mtDuUdLGbv6eV
mQ3nFDUS3cXoXwXBYZ2t9ffN7Gz7mlQorKfaMesXj79vV/vFB/Hk9EruHX/r6Wl5v5iA9zO4MsyI
JnU/FATimnlPf+/h4LI84IXL3C0PA078pS8fRn94TXIOtZ6sgk3M2nLnpKQeLc2vDJbpacgyxK8p
d38JyF8v4ydSAQAGdTSdpWJvG+TQS5nrH1ktwqHrKra1mhoOQdX9ViU8uAmU5gag2a9ml8adqWh4
sU9WSBcQm9M7bvLYhjwGOf+YkNrGbLFoBnszaHC+FeC5nOLdSUb/IL3C3ulVeTvbQ3mxaePwtLCr
C4rYvTpD5tw0KX6bbh2j00FcipkElNh4tvEJPjlSNc96hXhfUdcXrjGccs8rL4glywvUX5wohXhv
5k8KoXWsXAWU7qV9aBGpHAPQNaxChf5edvnGQKH8CQMJt5hVePgIU/PcuS0VZ96B5hLDGKHTGdAQ
eqQmaPDAPRh0oQ1Z8u7vQYuXguXlBemg2GSuDYdGFN42qdSHQ97tUWcxSNxyypVqMrGtTH3i48jC
dCLtZ2dOy3jAnEeSSDADbSKTInMEzMfG8A5/T4OGdrtO6wmS5Fg/VloeoaJYp/NotwqjUg8UebeD
sqf7v4eGPnUnaq/cuEE+3yPyne4lyVTbumjQUr0lHlIvyzWdZ6gLjr03GoySY2a5D/36QIPGmdE5
wU1TdO6DyclIAihHQg2/6guYVSfm5Nut+polYZ5dR2HII41nxdgQvW9lPwYFHWGOBSUwoVSBuqGZ
Utw40uBhcuN/QT76JJEI/+J69q42ygPBt9ORjMh623ZEC6rSmO+Re873ncmWpUa8s7ebetyrbqkv
nctauZhzuGGGdq2zVrv2hn5jBTK/xYs7VeiW9O2oivYkmgxR39jjXhn0MG0LiPqy8HYYE7wjQEq5
NzDD3xszC0+aWucNwfpT15H+FFIfj0D99kVNNHtQpuJ20gGnW1cnG903WJnrgckiICmW69JILrG8
MO/SxgHJOUmxz5L4iK5cj6wsTh5lxboa7H2fBk/VAmUNZrL3AIjwUE6uuMEscVuLPmaSviExprzo
VQEuLUMwMBqpOiaLd0gY518UgWZ32LY4BEoWtRMA/aKs4kMObBjvCaNnSub+odb6/qF03CrC3QsU
UuT9w99/GEEZIlZ7sBejv5aSEZ8a/bNYUhbdedlus7n4RBUDxZwZUdXW6b0Fg3blg+uHWPU5hE+b
UB03M7BWZw35iH6R73NT5UfivZNdb1ruHePir8Gak7deyHbfcVGFdjVCS55bzhHZLTdaOhE3SwTW
xUabz0sj1BuBwzurcJZftgnwE/C05DGxHqWr+n3SjSvf1CEGSc5iEzvZm55o81M76PIAQGJizIZx
tlb+k+nNCgatwYRvvZmmbS0Ok8XE/O+/jpAXQzZgOb+4NC4rWSVqkpa+cXCz4+g3/ikjN3ZO9Yy9
Muk1rDnUuRtydV4Qw3jjXJ45wspNa5Eb0DBVg0bCtH2mwnv4e2AzNm2YcCLQk/5/fzZZ1XNfUbV2
A0OiPlesWlONh7+v1geVmelpMoarl7He9Q3KIdy5yP1iO4HW7H1Xokuucb1wnTGvjzRjuZ+kwhsm
0X4JqpzNrAfBQza3mG5z2dDUjOI4lM5O62T1JgMmRIEpvU3lOc9B7TwkNHGbJIb5QVZCpOrsteQW
zdivZVujkOfRkDzNSJwBkekvsozfrLr7tCrjvQnE9xAElyoh5aDv5YYi/2gGCZIYhu0zqNpiNt70
qfDWORf59ezaHFZXsNFDMoUN9KoqI14sBN/D4dUcOjV+asqubvM5eC67+caQ9pvwYhzQJRniC4XL
gsNttut6A3bwECicxZldf1p9cHFjLgN78cPYAO03m3edrn6sYjxQ+Xe7ymTkNgRkEUAU763pfslJ
R53nD6d+j7vRvAsai32boV00AsJJPkJoVBv6bVxjJQwUjNR0rCJ9Wp7sDi6ZJ99FEzwkWvAFs4LF
hsbsnqAZo4Xa6ddM6ZhkwQiKu2fDomHCTgKfhjVvroz3wcF9rvlHkkDQ2Dksvufpa+rpf30wNrPZ
3QCBeYQvgt+A/cw8U/+3ZdwxhY1/GgaW0ZyYz0jisM3a41kizOiVUpGuynOOgX8miq4vWlZD8AEg
/Zthz3bCytWrrWKqL0IH8+AwE41oGxoezTgiAZUOmpN//T8kOeFEasbw2GK1ouAI3G+SGYGkPE6p
+ViY1iuhKgkuirNq/Ot6XBvNcKvrQI4g2iEFMh+0gc59qetzr2ov4u5HyZy80zBp6DmZWccWE97R
mXGnte8zYQDpKG5SF8dm0ryNOSq737nlOgABuqzix2bpNoYmHwL2ZXsn1h6p+QgDcXo+Itp4E8SH
wkT7LDHGItt2nmMTCednTyq7TpEyAzYPxf+xd147cmzplX6Vhu6DCLPDAaMBVJkZLjPLkkXWuQkU
zQnvfbyNnmVebL6dbHaf05AENTB3mguyqtKbiG3+f61vxemLmcG5NawnpDqI+eYWXAYVMdFJ7kmu
nTR1fnaxTk9W4Casq1X8+pJ5UOwjEVvA+w/wv8Gasi3UYB96IqsA+ko1z2JcLZkc607XTmUlmo+s
JyAQczRB79HK87ooxLO8uzWN/8pSZ+K8kP1ABsDbQDqmQVDSlgGtIOHsMG00BVRzocjCiuJuXQb9
WM4KriPEYSpWVAQTV2wAZ2IbmHoZT85x+laMG8tcFau15FggbHzTd+sLBSmEqtr2MwT0f7wJzjA1
wGz/hQmufF+/vZd/DqP9eae/W+BQtWKcUimjkxUoI0B/gd6cD7RYbWrLwmXnbktX1y/Qm/tBqpbl
3Wz2yCbGtQGVavqv/6K5HzSVPhmQN6Ypw3XEP8N5w573j+4inQdRLUvoGOqMG1Huj5i3Up9V26gr
Cxq+RsoSmbr0n6rfhNvOX/J43w5DPiTPrFwgZWsyB30d24hCJVh6tiFIWRf7uOva+LFd4kd9NpAA
KkJgu1HNN6f80tkYBNQRJfAwKHRDe+ZVPaZZPWqjdXEOg2rOl9mMz2ke9+DNcJfI1bBSveiimUlC
ER6yZeupr5WXtk+z+xnNElWGpTxYE4SebdhODTq1fXVMf1UpLQ1J9aVTihpiD/U0vSYueuC88bYN
1UCSkMHmFn3/sOjMlkOpkVZaKw/sU7OISrR1GkwFMIiOfcU1EI7UYo4MGl1sL1N6yi4AmKHlpMp1
Eq0cE0+FC3KAvCPsT1pCv3ylJXNtLSA3ozM/FV1BmPVMMUrdH4BLALDp4f/kzJpF/dWlV3WH6xxR
FzNZD/mczV58aNaBMNCEShwrss23qZPfJbmt4SxuacqknZGEc0OG0x4r5Mq0BRWikn2NOdn+Vmx3
K8y2T6jilCHaYF15dpq+LktYEJ15wkmmn6t9pXk5dNjAjaAFBnefT2t1Fnkb7SM1sGpYPy4QmyKB
HM9SDOOZCNu73bFY2mbO4GXTQrKcAw2NSDw6z3WdnhuwK6d5AwK7sQAykdx5FGny8z6gQ8wJhe2s
yTnvufWMZj0JkVsQKLQj0x1zArPN5BMu9A3Yb/uNQMfpjJNGUb9SZBFnazXghpdWoG+shSZsWadx
UZ73fX3UumSMOsf+Ctf3mG0OiIc+0U5O/A4Gor/C/r3uczIdrL3oX3IIcXTrXlsWrRHHMg1SE3XE
XA3XckAAkUuA346uiRph369jkKTDp5lesQKnD6dYRqgcSpYdIWlrfCMtlYx395gJFBPwUpuMgjQ3
sZFfCXUI16m/OOvggyi5jGv7pPXxEX/KEeUFwrbxsFAC1p6mnc0lWHem5kM6W3cpK5kcatGmWAek
iODHWk/euoIekAxjSNESKQ8RB4avdp1XN/uZ8l1gpeW5UFV/XkkW5NPCZIPzj/kIVLIKznzA+GC8
Qw/HF/ScdkpUFhqqdouD06C9Ngz2i1DJTa7jw1xwmir7SNRhW2l+1XF/AkxbBG/LqZ/b/bKJPsCq
hvaxVC8DMUGk+U1Hp4QolVcakjFFH2QV+jVzLSUQFqtJtVJfmHxfRaXj1OsG89xhmCLCg0TddZ5O
izZ/X0mv4xsBReRS7brqrUxukkz21DmP0/YdGPB72em6RxNaXIgqhUTxmmzPML6cY6NW5NNM9fJo
bc4a0jf5oS808ZvcoG8pvw/GU8aVarzWHe2QGArlvc025jDoW3+3Al3yG1YY1MY0+7LF9Lmc2Ruy
SfvW0wwwJMgjH62PNWtXxTVXLPmc9ayneRPbPj/kawphQkeYv6jWgKaLhQ0iXv2piMkVFawQ6ZEP
r2S/elXT268m/KWhBX/U6RJX2FPnkC37gyU6dFppjPlPIYfSmqsjOj4iOpvyFSQlaTY92yJAYjWZ
kevPaOj/8ZO4bRjMev/5JP42fXsf/8+/13/ysf+8018nccf+AACVbjAzr6Ag7mBu/jWJqx+Eahl0
gSwUe+rtql8+du0DpncsuziekYH+idbqftBNVaeI6nItD/BP0VrxAf95FjcF+QuYv3FY443HnSav
/wOsdc4TYmcaoflOy4kzQKH24H2TU6FpsZcjqrtnU535c5+515Lel99ng3El7oFtOMWsa1lBR+mL
Hp+mo62+0bPpStZV8wt9ya42Qhd/Lzr34orC9fdxEhQve1kbSHbYY30ZKMCjL01WtoFjMFg0hjIE
DsLFS4HHKKg3GG5Lb2hBXZfW2exHYiscfDoL8NJA7dXlPBRFFgrEYmeci1UowHWdh6ruwpntzrl0
sznsNfZq6jjv4WKPNJsy1wiXOFEjVbHsEGPvHCXNnkSFLbrIroqSVklVRS4Wj2gXEBYdSgkRhBs3
JB5ui5xSF+He7wYVvEUNqW0yyufDEpK9m5yTWpA1t1nlmYpUHfab2p3xmebhMrjTWU0KJRiMTD0L
R7WCOU3M8+pMzKiF5p5nc90CRtSM8XGcAlXE9WUhjDqodyA3CyNroILFvizWkgV1q+oXkPp4RPKc
PCZsyj7FyPQKSVD3HZf+YFNYIIFIOL8i2sKBmeQr5au4Q7A36kgqByrEiMGvyaLlvoF84r4tFcXr
FbW6L3lQr4/N/h4OrfDgmiz3VN7oI1u2fr/m6wqeaHLuh5E6i9iN9GEYsAfm01DD/mhIrS/G8cFE
fO/FTbE/sJxJPFjh4gGONdYP6ln4CyihK6B8HtMKu50CS/exz54V0XcBdaTiNLfu9GWgUg3+rVOu
gvLAp3ntjrfLM6UUYWsWsNXlzXIUD0CXaDM3JPe+1tb3hAHySzqNGmSQJfl5q8RAb2L0i3NuiJj6
0tzf7tuug3oeyN0j/ePzAtQhQrLaRbfffv6XA66y6Vjc/jL/duU/3uw/uut/cNntboSUxsBzxesA
Wtjd1rOCbn5aIcjhyjNOdqriWqRIcg+AuL/HYwW0jvXFqWlVD6PJdk3JDbtm2aPuWiQxS4VYrSav
K5N0aDfzyQKucV/hqnnOMQjdla5hhD2MJV8kFWqhNtf9hZX6aSw0ROpLP0jLVPKYTfTINzqEp2ql
37R0jusNJSrPtLNxKc5d3N21tmve11lHM49jFJ4nPSfUl2cL9/VV+bQANb6nEvhZVPUjBXMRiqYl
zNqcQi3PNOY+nZw9w1Kjfa9VpDybjmEnBTqRUcbREtV4Eiuif0Ybji3qdFFswFgf9DgQ887CBKvl
KU2t4qzU6C1w8l0UojA8qwVghpF8fMBHQmBUVsow8X560JMUyE5BK9fZyONBXPaO3r1nMXRUh/I7
LKDay5a9jAzEdapbOw825pYjQRzYNzt8J0i1D2pr5q96UaHUbYbiAPEuJddNPeW45q5ojIsjOP3m
0JkO0g7eU5BlDU7pxdjPhHI8ZpToT6TVUAih6M+yeMzOTrwHMdl/V4NGEdgQrSBKwTTDLdZeAEcq
l3rfBlJySCpuVnKjZM4asjvU2QgE62uR0aa0OgxSFTHa9yA66Fp0xclNRtB1iOzz0wD3oKzGV6oJ
/WVWWF1u8jenV9oLsqjKTq8J1eurUxgz3H7yCKbcDUtrOTnd0F7YPrSXUv7HWY/MfYqtY9E1BlUN
rezCetnOc2nGGANHBZ/MUh/nSXeuGXKsnbKdaXjTTI93K+iaVd1mHhHVWNdGddsQ1MAT4o3pXiU4
LNrGLrz9tWWjeipmjrQpW0kJGqeRuubw0CVzF1Wq8ZtSGsWzJlyKf7mgiCEQyoLnRDRMxfwwVAz7
kMPSE0vM5miOexaqjgmUjraD31pq7u8aALUKsw6UPTx3Q6pqd2DPMPnZJNXt8ytTVH2hgGofQGka
XqWkoYPU6bM5GJ7tzI0/x5Z9JGYiexMjmZWZsPSHQmTukzCqT0BjkE/2GZkwtcEQOgndI/2j/oIV
7Ifr7MNBTNoa3iCLjPIfE5U8Ysf5CtyU3mZtvyErjfRZ36KdFecAugXWXBcfK7fUniyBZq5HDgWp
FpIg4pknGmMnZU/xf+CCpqrkGmels3DPGtlwzCRLI5dUjYFobkEgo2RrOHQd726/pvKq22+aBJUq
xdqG82QWl9t/wpF6drXVfYp6L2yUEOP3vb3CkNpiv+UbvNcKgyyJLq8jfE0PjlYmj42YkSCvCUvy
LVvFybVM7GqlyMpzrBfGnaIaA44VhZMMeMmd2u41Cc2k8lE8U44Ia91oUdTyxSzXN1rXw7s2LdBI
xyZ5UKZtuufgKlFx5uO7ZU+fyBqyXnbHGdl0mxL2xOUmhhxhV/1b3iGnj5U8DxL6sp/3DaaVvAGV
l+U4CLx5dbrWz8RC/97a6/helwiRzd20H0xrUK+JaJefz+Qs2SO5ftZHULhIcgwFEYB8oH0JNVCF
mN6bzeudzCAsJ51f1aYIb9c3NTKpgYj7S+bM7ZOB9ghMF3cETYroJCvFo1r19gU7s/PzmYZpObtL
bn+qJGsFKyOC44Y6ePFyux/27dRjK0QS7GyPnzarJZWCz8hQWgPHYVFekUwMj65Kms/tLbV05pEf
ddqTGld0TGuyem+PNKnC1+3EfQX8MAXObpuYUozkN1P8fCYFuTDSgySNWpGPHxezer49k9XjT7WE
FZPH1i6IklEm3R4w3wbsVvDLb4vq/9fbC/9Hc/9e/Rj+l3zgb+Sz9FmSjrcsg7//dXz5t49/+b3p
/3J98T7+4y3/dMfhf9+uJvZAhjT86Y9TPWbj9jT96LfnH8NU/nySv97yv3vlX37cHuXj1v741395
/04qyzEbxj77Nv5xO+Gwb9Ac8FL/+S7En97HH9U/1BL/dr9f1UQV/pVjAgGyTcf+E1DLVT/ANpLP
opPxRd2SPc+vaqL4gK7FdKAf2aas9oEQ+lVOFGxEJJpLOLqmsZJw/5lyIkfHnzciGlJ+VwNE5epI
+S1UzH/eiCAhMlOyXJEVZcabEkMjt1frkCdOSD1eu3NSqmj0jqRHG4E0PdfyMFvf4PBph0wYPm2k
z/ZeV2gjjcqve0EwzpLfzezIsWHon8aJnglru2gc4QsmxcnZS9V3tkYccvCzbTzyHDYp9tNYxBfS
UB901fiuO7l95ySYhIs4PhiFziVEBtq6r5mxP+yaL9QqzArLw6S7ptNpNRjtqFs1O7UjbArwVGnx
rujw90jpnCAzqwhgwMnCLjWuL/CbvLJSwnaBBDQtRHFWIcO8icLNviCu8Mzc9uqB/QgxacYUOS4m
xLq+GjQjSzX25U3KmSiNJLk9FX4jH1CtKIRP3rkvryowhwo90vTcw7MZOFYVGbGF1QEIIZsQBch1
vcKu3bdAbe8T1jAWXM92U46JYnoakRulufsz+VgM0346N2Gy7UFUp5ZfxXu0Jppfkig0JU7QdcIb
tDiYpvG0IMcUL/s8evpmB8gnfBMyayGwWhnEBu3XjF8Twa+9cRI1tsUN+UFThfIytdP8pLQDZcFS
EdfhavAiYW7BN5qcAJB+NM8pGwhw6SUhd/3J2QpP1LufWDrcWMNDaRLKj3saFg8OYkRt1t/zizRw
46q76xQXHVyHfCBsp8bjE8Mx6JRIVVoiy5ImzFeHWlwV1mBoSrVhw4cGnW9bPqb8N1dQZvkE094J
5GdfIgefdj8rWB7sO7a3MjTbOD6JtL4dLTXfFdDUwEoAUrgNGkAn2Ani1pvj0JFomVPf5chIkQDL
979lvZ/PMZlCfDEtCp+RuVbvzr0qThOKn8k+xmnvd8rn2bDQNjTRukmmR8u8Dwcbx4t8lH5wgqLX
yClDtWi8yo9O498+p7iFycKdD2Uy+/IlWShY9n2AFZ1eTGv1FBT0rvi0zuRK8825qxVWOCPtnsqV
HUc5RVUD6YfiTwR9Uh/zy1T3zRWWN/Rtzj1ww9TpdamMqkKsb2i0bD7033EFHVacrtam+vKfklTX
wdBPID7P9e76SN5jKyX6dEOWSDvfjf1kVf2OnyhtLrmj+Yhce8ixThPZfN/qauMmKaKYuMFRLMA+
+H6cmCSYu44TyK3Cfl2CfKqjKVN8eiZ+LVw/xvCHu+OcWq4vX31cbFBT7xaLRtguItwzzcleCUGd
MTsU+RDZ/UtT2Z9o6H50BsO8a6q+OVnmC20Fw+9Z7ZKYWt+pS/ocO+CI8vzIY8AYbssTOoQ7Rwd9
UY/Gs7Cn3/UxrjwC3u4M2b5fW1gtTgfXq3SU+2wHup6ByTmlfRKYtYaslqpvPelhJ+ujo0a1H+ll
YCzruwt1uV3s0JqX04pI/rgWO2FtkifSa8izkBOQKpG8z4V7tkZx3lsXYxlO28xewHKo6jOhfxxy
unzM0ImrqxaXWjDVY1iJbZeigs+dA6Q8G9LjugD2ZSWOz0L6UFgMHrcGX2cMCFo6V2BaYaNW1Y9N
woZelXIrNETIvA4NY+lRg/UyqI4SLrv5VqXHqloqoLb9gTBINgwkkVvfSQzd6DD29cUk1ACee1Iy
Jic5hi90Zg8UfDd9+1JmCtUB96vtZA7uPPKI68mavMVYwirPC1bndMuREJsIEBT9bOgu4wV55zlp
CWW7nAy1eV0Myh5Wmr3GVFrRs3Q7mSiPNcqGeK7J8yGzgYPTIBqcGkq4vokmDspBeNnqBpC1uavD
eh44DyZDawv2TPf62gnw0PkTcUJywFs4yisOtaLdvfqQK6DR0eHCru1hhas2BWKZFsAZhAQnSiet
OmzL5FcLMAe93H/fN9OTIyqYbx/ES2iR/tVtu48dI8RcGugAqPL0d6I7/UphiKMLr5nEuu1j9KTo
Zaiqsvqi+HFWo2CwQ9tQfbJHOOaoYJuJrMTTX+CMSAXWc8aoxg3gn9AEin0xrEFrvu0byZnMHSUJ
81sivSgqA8HirTGn/MbQSIGspyVvFN/z2g07S2CsL6OEEZH9lJ8jvbUAWEtZnjG6fsYxlr2p+0oa
oYu3jDM773wgGn6igYmFMqGj3GqzkYTgEnchY6xYUKeWoXwyeb/ba7MKtgc/ysY66ljXczkMmXao
ippgCtW3+zrAbSAann+soiEvwwZ2emGskXzZ0zB7iWUdYlJTFZu6WGEHDqOy/GnxM+9cX74PQYjb
gLbAlUpoXjsh5QAj2iijXV80X8r662DUPJLrkzeDjFHx1xVTrGXA61ChnGUHLf1Rdm4gv7oJql2q
OX6TDoTMIhJEfsaW6SQnS1FdheJ4lA8DCOtep2j+6pZRw6gpD6KtpckhymhacDx1gNzKrwBLIjGY
JzuxgoaqkbMsh5n9eWf4MTj6HR6LxhTD5yEfX/4sVfsNISgNPSi3LqIvXg+Kp69bB7xie5NHmJzD
5Xs0YuZxq2Z9wM9lOG58BubCpoBZDPRcaE6KL78Na4ZXLr90eeXtPaF1VtFhk9g4LcyUHKHLQrlG
/Xm0yo/C6E1PXpYpLgmq3+JlPWr6TFRHQP4SbTmLF1aH8vPrXXKa3caLxzMdGqDu722ah/9/R9Fv
/70dhYZQxdbM/xLR+2/l+P6X1x/9e/u+/3E38vf7/upvuLKJwWrdZFnlWDclwt/7G47msK632MMb
P6/6ta2wPqgOBAuXO9p0Odw/bCvMD4xUJkF0JoRKYQGk/WfS6FBF/HlfYZqGfuu7mBrtDVcVvO8/
Njga6Hz1ROq7r+WMRC7je0toRX2/gRLROjUaGMRVweGXthhtWF3aU+i+pJOJH66NtFV45kIxvSqv
ur1I4tehQOov152WxoqNdSIt6qRmQATEKZdio8oiLuEo53fXoOC3Ux6xj9uU+/H2cwKJpyqqrCps
MyfACOKjpcdjKsYajX8VdivDAT/lghZbQYgDESvQZaP6JfTEc2loZ6yE9Hk/G91y+q4q5hmuop/l
msSeYahyaJ6ijnfh54yc8cseybGjYPrqVAZ93q18Jb2z+3LpL9+XiuSoQLduDbBFuYrpTN602CrM
cebJVFh9dbE/JqekSFCwV2HOZxWnmn97DzFcFKUM9bXHTmx5Meu6xKGAbZZRxbpOGl3ECJKJpBpc
g6zYJWDTCRbTpNvkELLFY4Fdz90H+cFOvIKqrMJ42Tw+1UiR3QzWoPLmCSBWJfGblVIZN9m4edvE
9JgaJNJOINfBzbYRMzocnCJj5nX9RccLUTBQy6VeZwXkxUTMw97KkEuvzc8yZH7mC6HtJxXBVlrj
1iM2nHm1YuBKpi0aGJLcbPVUiwKic4WtSVocpu2JHQHbE7nr2hr9rLPpsy2szewaDE09Y2E6iVng
LyMYG132wmzBfHh7MSWBawZPYZFC2l0V5mn5BH1bhEqm+8VoeiOjaMckm1cs+ieNkhCk4/gkHzwn
qFtXmfbVKBadTzD82XB0P4dN4pjgQ6l1Ll/knkXuTeQmqspYPTED0gHHgD6RYRwH8vqZNcbCmCvX
8/Gwhts96Bx/HD/TMvaYnA9kbSyGEdh6HSkJa4OamjaTWqVptPrqMGfSxaAbUrAMUuZyQ/AVmEx4
pJTVtVdogaaMJ73Sz7T8fYcNsdyW1iwl8AsjEahCG/hw9+qkQ7iQlZUmSBHk3moA5Qn0iy1Wu3bn
zlxDeYzYeA/k/kfuE2dV9wWOErmbNoeAqKIjRcsWAav8hDQWEPtoXuTv8mty+ZoEW/eGJCK219Nq
oA8wzvKVyG3uMg4k5nJZkT9t4ij3JvLLwomJ/JJgMOZNx2F9UfAojddc4ZoqyalyyiiLOSy6MmzH
H4WgLUUnFX9Z0O1lOLCo2vgibbRFe6cdYxYKJQZ21qGRPO4q6FBwFlEhVqcue5V3+7Ux6lkBGGl5
2oHwsq2SRy4lyUAeGvKwkI+ksd8sUPHP4t1idTfwhIYwWOHVwLhonLL4bBli5tkOoAh6MHbejcog
TSXGbqzO7lM/9pG7wBtNH2lWjhBjcZbO3AdB0VOjgsm4XVLkG9wrqGeJM++oZjl4+vw79k3sZ/Ie
t8fD93VlM3dXturpdqk7/+2qAZMdlsE7y7a49bKja1QiGlB/vathfq9VFL6wjXl48L93ohmDaaxf
JkoVWFqenJigh9KC05fp9quzEaLUlVGc5DQ4ivIBGgL36TsFBmdzyLQE3410wFYm2zKTNgviGdCZ
NJOGqv2WgWykklKyfZuDzMrwqBBX1NfaFdnHVRv2RzI/xmPSr09m/GmkbRk71nVCSG9ug9ejqr5L
JBlAR846uRn7LGtWgxyHgc42o296MNqmZC7AJrqD0qX1vihOVFwQba7qy2yVygFbBvadDFZhmVAR
WgpiSNmM79l1KVCLbon73eqy7a5Y8HNXSKhJf3kXSQ0xHiz7oKbo2/WMQger4WlZ8Kv1vt3WYUbm
msZKGbH0udAWupWUTtDXbi5eL85Y164jOW6NadYcHZcaBXt9izUc6NM7q2Pzvag+2aUcc0xfgtG1
ZqttNNGCajVe2YcpLFLLMlIUK6Bn442ch1m7BnLRX6t14HSYwVFuAxaTNy0Y6vUE2zMGl17XGcHs
AAureztDWlav8nDH4XLbnEux8M6uieAAXyih3dsBMscAPFMopKcuZ2JkwlKZkLMQPkcoXwgVKL+n
bL005qWblWM/v+clxn+jimoGF7kJMZ17DZ2UvN9oWYHW7Wf52vKN4hGPL/KvemwcE+bMVPv5ynZO
IUIt2eWbDKAuhQz3VtwooNCMUtG9e63e+1ik5Mxyu5aFe7xNx7T4KE25gh25wk5SjvWyzlAASOvR
KqUMfwAdb/dgbpefwGy2Z0tVTvKTcDCz7bkGroNVCITNdf1GqxHBgPq4I9kxneLT7opH+F9HEmrf
dbG+D0WOI7kGYdUb1WHftd+6Nr3sDnCKTSAuVMrf4sX2ey0liTRBrzTN4lquQEj37DuWo+7QkeTm
fE5ZBKUNAXPxDv1Cnd8zp/mo52RZKZl5JNjys0Gz+KBPG9VQ89SnepRbg3s3Fmz7acaEZqI/6V37
kGTJaXa3BrV0fETmvI/1tS6cC06fHfO6i4Igb+9lVOshMSS51AAkPUNYxzxTTkQI9vidqu2YqTgo
0gqekFvhb1zMPUwOi17fEBbSUzodRzK96HxeJ+L+OHrv6tj8ivQeMdXyqdd6uq3j256PzHFaiTNZ
1l+Be8YMKNRqwQRc5BTk5PFtrJalJXl45g7bG74LWaWSpad8rWiFlqHcXYMnilBj3rZLRkO1CpdM
p+NJtIAEitkTR+MIIX8dnpsjYSsFsj65qVxKNOkMCFYRtjqVXfbqlpkf1w0xutyPLaHN1J4ls1cr
j1Lz9R20w11B+W8yitt5UDVNWGqsJNvwNsky1cvys5yhaohBKUrTxjGPjnHvrpr36zCWZ1/rsJ5h
Vyv300rC1MPPilqk3l/JAwSeDuSiIh9AB1FEOKNTmN5GboHFyjH5YV1Qo/qEKH7DvvlALDyInYIq
j1i/O2hQq735SCT63dqvv5fd+jtJWIDE9vZLqZ128dtWwUpe1e/2rH53ZupecCSr7Mco2q+13v+8
9RQ/j2X6WT6FKaZv4GPqDOsdAC7H7J+edcUFfbCGWcYjy6cs5wnzrjjfLrB4HfK5xd4GejoHi1Ff
tXb6NFbt25g6nyzFbzr989K5z5QXE5zZ7pK8ElDG9fIvZRvCPOtP8tIhO4NueW7z+gtyqNdGL74Y
SDFGpbzHXnYV5DXK56/N+BvBYd7aJEHTb+/tlrxudfypMkyWQMnR4G/5Eia1+IL+4GoMFBF4+LnO
pCT6c9OLB3YKw2q9LUP+GYjhi3wqat/rZ9G1h8TsI3k7g1g5oo0pDq/wKct8f4mLfpKVEUqmNPPm
TCPceJyidKb5TE5zzXkwaNV9MX3WpxTAFUzqw6yAeCPmLTkMU36fqySm2TrihkrAE2VaMHac3GY+
Bk0G4gGBB7pGVUKu8ShN2uetNC9FT14kZLKv6szsg+TnSXwpWlrLBVJMQu/osGguhg6367FutF9B
K3IiivjLvKguuUY94ldqm27q+JYLkE/LJ3GX6njGGoUsimVRPSFIKyK/vi7qL7P9ccowNjnOs4Wr
xtg4GoZRAks6JzRVcpU1J/k0A5ym8jccant4ohgiI+vziLPwNO31U7fixy/RCa8VIDElzNUV5PuW
jACMwLnW9vKYcWiuqngT5IkZAIixJkrs3x7pJQ4RQm03RnKYVHvjiQaRl7a2XztSykDL1oQfbJLU
pX0vrPhRW3tofkX9OR+Q6gicGF1Sfa0mkHoiSbTAsKaw7+DlFcv90AMS7erpnGBlORUbHdsalHgN
6W9hPzpkyaMTU2urlwfH3XkecFf4hR/GfP9I8SiA8ag6jzlSj6LJP+H4PoobKk7RDvI4LxwY46kJ
QEHHpsViEvqhdG611su0cNW0wwaapG68NaczzYj1aFVfKnbidwPPDX1z/8RSniSHDqzOuGum7w7T
w0hRVrXq01KX6REu83JUiCZOp+JjA8t8aK1n06ifxo4uhrmrJZjd9Pd6lep2V2VTF+OrKncoScgM
QNgLD/XUKTX74W6vm6+LYrdQNQ7zmHjNwDGdEHt2l+baF4F1B8RuggCQKFo76UyvKnBGTeRSljU4
4jFTIVkpzb3LX4edvMy1RFHSJex/9+G8dEzSpfNkD/nvOid8JtrOk9fFCvpaK7kKUXxrKQTfaVn7
NXWR9BvmctEL8ig8W7NfmhF/ts4iWtHVmjwQNg5pnX4EitYfoJyoeLMyEheUz+/1vH9r0vKtUo6W
KJ+AB82HdnGRXpuKS2qVu5yAHlGzneHGwjGRZ8EcB/WIZ1PLx+UQm+sbMVlQqveKqeGqcs43Zprd
wTV+xtTrWx0Hl6nWkLUw7tKoJ+jKqd+bSYGp2Tz0cf9i7z1Bk7bAr2SdDJPF6QJZfenxFews7ja9
uywgLY7ZuDaY6Pmi9B2TEOhsEY3lvZaW22HE0HvEUflo1fq33mVW2zHBQn7CkAa5SR3sJ6XQsT3Y
zSt04mcSiQ0iWNFVO8mTM6RfY5ueiZl2z3aRP6ztTtyA6jy7NLOUWWvvmy/zLPRDos/kSszFA+qQ
Gk/WRW9nl4hCSdXlW7mbyelz7UG91LN73epxAky+6YGhQViJ8wKOXO2XJQo1lCSQa3IwpXCmiOdm
/TpXSoDE/bFwBZS7hKIGsrH3QX9AFEPZAlwDQgggD1ls47WCHFgbtAJbS/9mGve1oepeqpKo4NqX
uVWdE40oFj3mRi/auWy486Yqeds4lI6503vzrJ2m7Bk/7O+WZa5kJ1ettynxNXdr4uEhOBJVQbZh
lmSHAT/hEZDnzgdcBg4rGd+ypuqgp0ukbBgGW7ttjuWkfcpgRaH5w+sCHBOp3X1hEU64NtjJWlT5
eUtTqdzIhOkNqwYPBna1GOaTOx7LLrPZMpfvpRtTGM5ONg3AgfaeubEzZ9HQI7zV32Ufspfb5Joo
iDQ9uGmKhY/emaOdDbH7y6bc+pyyeax1tJ2py0uE50BdXtYT5P3l5WIUAYvOmJ6AvFiWFxQDT4em
H+QmA4g8O1x0wMSRyrajbFfH+gaIieXHduqQFzvKFqG89zi8A9uajxan3SmbZ6blLbp1U9hNZ6zI
ZCVM/szXKJG0yu5QE19swpdM2TWorX0rl8t6uPxb1sIWJrJiAXJFU5DF7Xlni54RgJkMZG/LljfA
35xumiJrRpS2dbvzUwp1zewGsuqQuCBWlPSQ7az54zVqpzKU90spx5es4Q23PK36i8KGaeLclk8t
C10OS8iWbqWs3qPnO43zk7zJ7bVbZhi3SbDacDFiX148DmUo36Ys1MknGTJaOfQ+h2zHXOP4bcle
3DaPzICRfAOyVCaLXPLvSZXd52BXJk9WRmpqYFT48Sbyvtn1DEvuy8v31blICrYLloXvVZYsfxbb
Nk82lh1ri2RHS34DzR6+ZmrhqXQbZIFPfiQVsHRhbt9l50vncpTqFECM02pT8F/cQH4kxv9l7zyW
3Eazbf0q5wVQAW+moCeT6ZhWE4RKqYT3Hk9/vs1qtVTV0R2nBndyowdSZpIgCYIg/r3XXoaAcprq
XU3TONDiDBNIBGZXocu7AZWAj7s2m9eBXknuMumVFI2+D/dv7B58J/b2iT1sOzCN0hkpGKatjAGY
NZ6qioGD62yDV5ladES41wmO2vGwMYCUsoQRyahzdeVFsYHLcCsaAHao5E4uxIg0zAi+Bi0ZOfPI
uKloy70RkAeihTx20c5jqTCuZVqB8GxoQR51ax/BwcjBhXQa3MW2D0UdMatiruO8JTZCIz3Ztc15
CoeNk3s7B5DixzNEVs4wFGCHrSOwwGDSWJHzY1owSTSCVWpoJzl6BDVxVKAqytk6GxXobX5Y6Pp0
KLdyKlmQF1qsenn6QD3ZQ/P/RnT5/yWh6h8jDCYO/55R5X9N/tP4g8f+HH94molAjRGDoZu6CDF/
GX84JBA6uuoQlyTqzR/TD+s3iFYONCfTpmSDjPUrqQqFJspby7AsTjD7b6UUWkg6/xxTCKlKtzWe
zfQ0T3fUv6T7LfjHI0Xuqx0cqhjCaHCJgwC70smIfECbo8bC2pOSakUBNF3iAOKiIxU3/ZpA7CPM
YCLRKMbnYtGfywLoNIM8kynPVa1cnEn/aBf3feqWT3rdDSowlgb9Y5ny3+W2KG1ur6nwrr3Reuum
yfovcp/wWMoR0gE5tl7R+v24UJqne70CcXQ7YMVUQor6UiBJbKftfB2k0ZcuA1C83lgU/OaYJNnV
MQNxP70NH0sdaJcQCr/Mqvshz47X5xgJuyBW5eP6iKGJttEYvyoxjDBoCHCG2tulfWtVwUNzov2u
e6CH7aFOjCdPB4nMXJjLrf1GkVNgt44Ru6FRrrCjQGzExsjdvds9AlvvTb1gBh9eMImlhK3Yx6lX
XzDv2V33Guv8wbeH7iVyMJ/IjHenRwIo7/26qxMLk2/lwSc2dH7Sg3XOq+tuIxcjb6UiWZDAgOtL
X1+16waiEBhG4Yb8zfG7turgaXDwrpsUsmPqfOe2N4tSHM38XgUREy4XUDxO6QOmm7Iyazu5TQBw
ISQNDWwrrpWkrG3QhTsEyQg+PlTv1Oa7ZYp3BW2YsNPk0R5S3JxLpwD4P56hbMOtoVzZTVfy2sJk
N8WDFxbWFfenDLgS4qx56/Tqlc40jZa/4ABTlQpADGAGO5I4xolcNsyuYA/hPh1x8VdeAxaCmgVB
ZiEys5B5ScWCQQrBLmUBQUO5t1hQFhaWK6zOQjOy4AhIZzWvcOzXgspHLEsmy9P1LpYrwTpp43aN
OhwzQFM1obxJsnOY6xuoJYceAlTMwovv0UfOtKxfwCcXbOS53R6SLRq8Q824rJvmHeFMxzBkAWAU
KNCLQJQlK7O1nE2p5mwgFW6mddi1EysNwHXdQ0ULWOu5vbC7bZfgiiIzx/y4MKcrDJBWln75W6UU
oMbEkNLlM1r2VKcYAQ3bntJBEJugoRihpBDcSqhT5JopFByYVB0E1pKb++EBDcTmOqFgC0G8BI+9
IpGUMbLJrF9MihsBKmMpdjgkRFQc5EVmODAmRVFEcZSDp9K6YwSTXw/JolOeWQT7UlSVFFfyuIhi
KzEYr0rxRRGGtdY2oyibKM4EWopZ/uSlZXc0ijj5W0zDS4q7gSIvYrQ2EQbJWUABKD9lvCJvM6VA
TCgUzfU8XIgDX8snEEQIL/vpyCHd6ni1IjgjofuKf1mUAakHGk61JUQRYXXMDjZeGQ6yPawVZlfC
DlkI+sOmhu5/K6QQudk1U3z1lFVDTKTcLkQSwZXlc10GPvNSPQl4NzG+cutw5SBNNpg0yePzdxKV
9w2VsAZe6CJJvyLnRNTllOgGpTqRcnD5qN0p4Wep5Vup6nOp73EhpNIndahrmCky/8j3I+2AIX2B
RoOQ0CiANDx7RkrmM8gel9L+OKt1vvKkv8CeY29Lx9FJ7xFLFxJLPxJLZ8LBOOPgja8vPctQOC8z
MahEG6kvpWZZG3xX8RsiSq5URqbl5MT50zLY65yOfYU9xHBEfXrQFwDHoJGt97UioqUUN9AE0peV
po5PCMh3tYtwFWa6UjKuI58zXIXYNqWoBLdK8WKZ4bKyceDYJJhrtDUFWnG1wNeHN9ZHa+WZsFSY
lQXQ2Qgsi/uJbrDtwMZL8x1GKKZTFYFcYdG/LVnPGChp76tRT1e9uXZV4mC1NkA506lvhUZPgkf2
a2W7x2hhZbEDVaxxQ3/oiVLC4fZuLsCQsPfBEK95DdXlOVRUFNxpkfi1h7tAPWoffdi85ixNnI1g
gnjUwu0Pv2fpRNqP7unHAgvKTgXzDQ1sb2zBb+C5sIo6j4OKFQwm6xjfe5x1NTqnkWYc+2k/Qq3e
0f7EFUkWE+5tvqYsOli7xtgpWSWWshlI9/Lpw1j7PO7SQwASe74hzCLyienCdxSUI0fHVZkqtnwK
oR62AdrHzX3bvzu5JI/J4mJz9+TozHvjR8cCy7veUhpG4UchGQ+2fmwiZqp1+3x9FswVv8Z34R1C
iCm5XeLyvkeXetHUiM+nGMN9j/+p5ibv9M+kAsDHRp+n3pH79YYTQsPFU8k36ozLaf6ZEgq0sTTG
taOWrSO7+k5JVWBEWWGMDgewWY81CqIYZmAmFEFUamXivjdCHWQJA9RQMY8LCbrSMOEM3HszD+0N
BdpTLwREByZiEFrHOFfCdUOQHtZX1W4Q2uIoBMaYEYftcrw7uI3oDSHDaT0Cwk7bw9E8K6RBhkwS
sDA6xqb+SOWDFkQtmvWA04MFh7KHS5nCqZyFXNkLzTKGbzkK8XIUCqbF5KeEk+nCzeRs+uib/Gmy
rBYnluzhvxSm/zuFCSEDFif/qYbHgB5NRPe9+FqE5Z85TD8e/FMaYSNgVWEdGRAhTclR/lHEa79p
uugmLMoYEU1Q+v+o4pFGGJgFe0i7rvdQ4P+URogfiuaRTa55GjSnv8NhsjSp0n8NG6eKt5FtOAx0
EX5LU/AXChOVoFZ41ZX3ICR+Ym02GTjKDJVcqjhoGJtglz6a0YJ9Fwsy9ZlUclGi7mU7ES2Qfbtx
U/0kUy8rARieEVtCAxknmV3S7vO74DaD1u4qbTpajNubZWM4xWEEpo6WZDPytFLqSaEoZWDC6FcE
CvhunoV4XrZbvhzbuBm3wlwPIPo7XBHiZZOa0HUYyNJv7ITAUQmhHV6+6B+EZqUOYAq5ezjPzrop
p/2SDVvBpbJ/cNbJ5iXai5gB2ImsZNCX6NFxNDFw2Zc3MGnMt6B42GFwVWPATkD4QD+PjrUqtkJA
ESaIvIEGBEHeq7BC2tbdas0585b1WGFyPkPmxJchc4HNq4NIp6XKDT3mtrzdHJzBiZgDlsmNMFHI
kkS6puEIHZJ+jTEYnHcC8UwHfsg4QR5i0oPuQKrfNoOho5kEY+F8x9NX8CmkthZGTDz1qzh8U3gl
Ya8Ia18+O/mc5RW9Fk9l3Tjhm04O7PXjlAMrRKexPJVadz2gcvgF3JmpQmTfPCEjWI9yTOUm7Er2
Jpxol+uy8dRi8zqNvBQ6lgxurLmM+LtWhx9sGDsdV+6R3DtfSDbyPkQ1Ir9LdS7/5CwQ0E+OvY1j
2eRFq2bm84RxIKQp4SzJT7Oav3E573LEAwDjvqvlHROjQ9n6ATEUwDGJDq2dPsa0++9eu3HG+tyN
+Uuh17d5Owe+NgzLqs9mjMSb9IU5MIL1oH4J8NDcKIiEcsxFKDn21lhyjJg3kMIOAzwfMTEv8/ng
RFSFRchcY9ALl3l0+C3KowuK2TcszFVbuxvJECNREYbK4HKU1JXCoPemGmmwwpx1yeg4KTPN3Ct5
uadzRfzZG8wG9aqBF0Kio54zoSqDkkXdcYZ1KX64DWN68VWPK3QBSpmTmZE/eWZyh0ngDZZ181pr
VUYmaDxrV7sQLhntFKaEs1pNN9f/sCxALGk4iGLKBVkmvCS19atxRFwUZLz+RuervkpH6fxqpfLt
8UI8aHZRIXE5znOiMT2uy3k911RcHDzOuLkjA6bqVi2XrFU7u18HltOwQ0PEUQxw4uYMEqLFmAhg
NVAqMrACXFzmXQDuCF9iE87bBLsdhamxbLWo4RFRpblWEOPYfJv7Tr0CczVSFaGM5/XdotnrhU5R
Bs9CEf+Kwgtex7AVXvboyWNc4K+ZZGyEK1TjhXvSeyyHKdjdHJXIYiCYAFrjd8H7hIIcDOQJJjAc
GG4LlbuidazGGA+JGyGtC4ZHmOGVHyKdFQOmzdDT79dsRro5udvyDm5UFfyjgYPuLDtpt0DKVwXj
fgEhBYB04SYLMzqEcqN72ao1wM5BaS20QbYzwpEs98LTrxZ1laUfE20pUY9XpoBgmLZt+BoFsBCi
RRjlhlz24AyFqFyZ5K+E0j8UFVwmEGV4OHhekekLP17m9HJ0pImg5cPVmPy3GTlYb2wrZRNDpkOG
TLY0maXae4RCeNUrMt7Cp9wnl5T8gqj6wrz9aOBAict9bZ0az0mwAITwpWjwLF2T71W/EOluWy+4
0xA1gljeHxbjHUCJvgdzBF+xb+sKh+8g6yhuxE+nMwhC5LIa0xotHnEmBSafK9N7Lrvl3o1ITC7R
SVY6XjNpSsiSuZun8ibFRTXTGMTjzueHjjHsCvqFKZp/H43uQOD125R38y6DSAUTCkzgGLYTCNVO
hAtFwGdeaqcWQdGCmxi5RAKckroraHyDLwDmdiwJq661qLh1X9BsYRJaEHeFKpgiAomgKMnKYwAa
4Re1t8xvc03sIwRe4cCqcDkscoERjtyUJs0htJ04QlN1IQ1tp/fA3nD/ZG+80U8Sa4Mu5SA3i8oC
r1dA+OYUKQF4BwQUaJ7or2qISR1CKxIGd+ana7+ZaAhleQ4tbEVYwgV9tyronHSzCglKMVdNjP+3
2rPFFXlBUS06EGHfX3/Ss5YxVyjOR2HoiwBDWPUy7vhvafm3SkvHo8T69/Dw5WvxP+evzbey/Ze6
8vrIH3Wl9pvl4thgwrsEhf0TN17/TcfSz6K+EY8+8OGfdaX1mwk5mJkPxaipGeqf0GHTxfHPs1Vm
UFSxzt+pKzVcg/6lsMRW0LSxHvJwJ3Jduf8X859Fg/iRLkR7ORVppRRHUpfJqSt06hxQLDeR9sGU
hqMnsiiZpo2AOjJ8uso5dYXQuzUZ2nBhIVVTKQizVooSKUWTqoRz9xhToUoh1ApRT7FvGE9vTBtj
+2Xfw8jr4vIELRu3sj9eSGZniQMsOWwTXd3IXKQFo8NpC7YV10iQMPmCI87ZRdVdVaqAKdbW1dGv
QuGQ6eQVksxQGVFCSWUp7wZUhnxNhpZob7tncJC9/vjHIA8aIjMZp1GYJX8RTrxsPgrRcoS3wD5L
hb1ozrWwEfYt3SVC01dyQDZxyHoCBQc7UKzT2G/o5sKpNr38LYYTbXAdr4+cGgejwlvUnfYlyN05
AWsLgjZ5MPV2rU/zRlG1+XXBinlVu3r8QM7Tbl6SXT/hF+s61nezGqD1oYGEE+Ader3Bca3E21p1
lO/JWN40yWisJ6y6/cl6DBhT4V8OvduFbdtm1rFf9FMK38Zy6nfaj0etGZ/wjEzXaLGNFdf2eQU5
pdiEOpzawlyog8vlIcNDblXr9Vsb3Fpdcp93KDkHLnf64q2qGskOsVUYL866ZZwxMvAdHTmCOYni
cakpLBp7XiHqhpCeQu30oJ8ZBCIlaY+w0ko2jLwJ786z+0Bp0OH2GcalcwydzaI60JyTVUaXMu0f
azWBJjPaH5TDD4YGdorSigKB9c9uXmpnMXzW9xW0//7emcDR6yhSKDE/pi6yDwbLD67evppkD+mI
zNMpS0RkZMp7HrZtbZIqZDBitNpTk5uzWMlL+IVp0llYy1esUZw1OLf0HxH8iyLdYdm4UmtgUc6N
CjMLuiHpUxDLNou1Tu6jorpW8DJkl2JZM3SUX8Lv5OsRMNHE0GHEIF/xkHagLGOWnpcsbYic8WKf
by092ogIWdi5dQImwQbytzQ5Ef/CmcFtROxYeCdTfbk5qFC7ddDNKTo8igkh9TYVorJslXIQz0JF
F8xcjRGeUJd7XnSloTcUINM0bDBH8kOS2fR2Pg78nbjRLgjn/YSDsYW7nOgiCtTeQlsPyS3LSdoo
z/Iqk0YJAz5vsSqlOm0ldPm+gbOTuHjmMpDwZhRuTowJp9GdzBDWjh1q93aYXGbdxkWvBQMDjiHc
ZNMUDb7gQOywUWUQrz44eb7XYBMviNcylmkttvfjUp41wPm5uJXrAYPyvYKnNIGaB5HeZEt9Ek25
Humna/sFDcaoxZ3z2gbnTbeOuoN8NiNILvmVW2kURW0uba18CNKFtT2Q0LiGxb4RwgKTCNjj4aOg
1kIP1ZDCi2ZDyJyigcaqYIth264sy00CDWl60vJka3J8rt0QV4Uwn/cAsaexIqeBR6jTSNqNn+QJ
NSuANPEsaUbHh0RZnlSLMNyyHNhv1orMOhQ31BQMMgxEPyJlXmySQRjyyE7IDsXcJ48X7jJKAV/r
QarhsMoHLs9XIDVJECyKiiCDL4t7C7gfkw+pc7ieZXqAiAlmvPNFnkb0J3FCyc2uDUoIq+VlSby1
PDqCBWtSdsipIG9kQPAnWgRR0VwVDamzSuL36fq2hAUd8TJCnZ7QnMrQxQ7Ko4m2ViYMsus6xsKJ
GaPDDTdkZzO7Uc7T4MF9Dj+Ycu0zLyWRavkgTegT5hbcqGI84EOAWGP5sIMYS2tvWKtGehNOxl1v
jiQhLB+tSYzg4l5i1Wt9c+CANqCi87fIhYg6kFDj1zMnd9JMvq7gTd6P/HXdeFliAooswrBVIRK+
yWF0Oat8pa0weXdFiYJ/6fZ6myY2S7OVLqSysMkcnBdnysjm6N7dIVpfbxwGtskVyCjzdB4Vwsfq
/mK4yyuROSxr1VpXlUs5js85nK46teC9MZ7VtXLNMOSTxMe1ZQWWD+uDDNaeOOZAi1/LIYdyv/fw
YwNN4O6R7wamzfGrvIKdBc/xPD53ivcAl+pcTMjbuV3IqSb3aX1yF9s38qdsAi5PCvVwyYf2oWqO
yjI/QOF6I1nscSiG56I84+F3LsiWB5h5HqP4scpZ8OJpR8LAJbLVVz0IH8mUP0hgnfwtt1dtcMm7
7pE347TRi9wUq8vN4H0JUuW50791bnIya+8gHH+D9kl0AomCqRGzo4DwShw4Q0895ZmBxm36aMP4
QyHVqEinravNX73EkJBO8mox43lM6SynAMZrF47BYXDVdGVrQXxTJQNGOf14QZCU3Wdh9XtcjP3a
xCXpQMZctDNy/D8UljiLzEWFbJ2dljL6jdUeZmdkP2h1fklHy9jg59lR522x41eejLnDKHRuz5FG
7E5uYYyoBcF7RltG+FPyMmauui8zQqemHDPSWkuxxocl22kVX9zgpsdimOzudWUnjAurjdUhxNG0
o5Z+S+eXATZf6H0xlxttgrh9LFWIpeACzHh3Q3wYyO8ZUeEzhDoq5YrvQqDdE4kBfjHWm06z/Ekh
Du/GKjIocyyNeM+MAHgVSWsl9n6WiQOQx9y2KnZjqV8We97CYjh6ancTM1eoB+sAhHafVsUthKTD
THws4p+MzLClxspgdGnol43Z4yubU+PBdSksctgdEyrqsKvqGk7MQxaUG9NM1mY2wtkqcB43YQEr
Wxnv2RlGcBiZ696ygjq4UZs9OUybhbnd3Bc7nA+8CTP6othkFWocuUo7Bm580V7RXXAWchtVGHh2
AEuXVh3kjnN353y3e3JT0uC2HF8CxFJW1967EAuLBUcH8MIgk0hOb2vH87pownWikgCrxET94NNc
kQ4QfjG7aY+JeuSbbcM001tJpHQIPzricrcqvsCp7Zo9pSI0QwK6sTMI3rHIt7UZTip+yltDPdi1
AeJ/CoFSkzhfw3YAdnnW9FNlnIkA5qOF9LeZis0UH0ltQAf+4Obb0k226lMyo+x/aux79oXD0KbP
k/emN08kQzPBiEbHT5RqNfcXuPKQ9t+SOFtJQ+qGmAPazrZDfBHMHxHDr0yJ1rr5VcZgz+TeZwxV
lNvRfNYtTC6RjISv1rNiHOMyAsBoT7Pq3hSS1olnHeuH4utUxN1q8ZyNKZXnRCRSZZJrMx8xuv8s
qwCNjAshwvCes9vRcG8sk1F8BaKG65zWQQKHpQ7LNCNnuwWYaBFUaXfVkPmdhEg397Mq8X+lb+Zf
qnTyM0HxUO+/lRxMQl9XiNY4qHiqKPqtqRIpU6cG41Bt3yUj1DYsv91L4/AqZQK2mjHzS/qHlIqk
DLDRz99CnTFjoNybzhe1bJkrQ5VstyUEjbliRrgg72d6VsTOE9ZlhzxshDd2dO36YS7i3cLQmPEa
+adzj7G+RWDwAYtpiBU5MaXG2bPLJ+hcj5iXEq1e77JFfQj1ca+2J4EQllQ9LJz+fZ0evNx7TRoN
pGs6xVN3jsp536x0t6MY8rYe/kIOZZBt7bDm4jKTmvvEWhf2CsIm4Clae9iFp5x48Xa5DD0cmt0C
Hw7bc/VOCx/kqw0LI2OCN5DXMlSfkfokYgwNbuuto9wGJolUGHraeIT48TcbUeelwqyZar3aW6Rf
YxhHGE+47rPn2H1nljek3xO+Hy0Z2VWR7+hG7wpAywLue6xA9sxSSYlOD+iXSPgcnmYH++kuW2X9
szHgJ9fyxVUDspiG7dDpx46o3ii8a6bl3Oukw4Bl058NmKu3cbyrAkBX04Jmo2xSuqkCh+uh6jfW
u1UjoGNKl9z0Fgxt3T6HencORvegOuWdF9dfj6OpPmtO88WGI93p7W3lLLdGqoLiqCfGHAWE5aFv
Lg0UfwMGY9RVZ8JT1vUUbbVwPDapxdmc3PZj7Q8IljDkB7WFyhQTwO4+Zsm5z7mQt8O9SR7b4DxX
s75ODe9pYNoRot8JEv0BEe+t0yLSyY3dQ9jj+ZzGLp6HefRsdXwQWdMcUo0gULpMPxV3dvu5dAg4
KksICEtK65QQGBpUB6ttbyKSRP8L6PxNQAcU5d8DOswK6z7O+z/HMQgIg/yBR/5k+8GCwLAZ32/D
wP8L1OYfg0KX2AXDNhjQydhPt//ioQbNT8VDjVbdc2ycz34ZFMpL4MigqtzDo/6G2YElz/TroBCv
A0NzcIx2dag32EbL/b/gOZVFOkzQtOlO8qDGKY9uQ7Wz1su2frECpgelAr++I/V3E0ys2Q0qtYCL
Sql2KVbl3gfNEdxWXIz65NDVAZHwQbWLTERStZa8q0Hi+nWQnpsyva/t+PZi2TFfTOzCut6FS4zq
djAn+EvSIhDs2QfqBadARe/oyLp3vFTPaCDgJBDYdqzzfVowQes05Q77SXILuu6Q2OPKJhR7myaD
hX8lGjo8/jJYDo9xh8UST4WooI9jFuDmPYgQfRu2eVaiGj8EDETXZrW85lQMUTeS4I6Yx9A7XLe0
YQW55jHX8IS1G7fH/xf0pdFCXPyxpVyNMfh4Es14tlnhydaHDKQK67eETAhsYW1Ubko+bjvSY3Bz
6jGrKRymlKxppoWfpeNOwc057Yav2lJe2mw6OBjwBE7+LaNRRGmMQo1EWXcyPoZMg3SO8mBOIzJn
SL08eXG/0Xvv6zKj+ytwET0grOrhsuC+qDfTwDiBkElCA1dRN9d30pNhTVqhyCWTrm2cnnHbsHP7
+Y7u6CWwPVoaEo7WdlIFANoU06rXb2rGkCoR4CGt3UKLL12hwFUCDbD6o7NEDKZiKUF1LW4JC/eJ
3hymDZJCxq50iV5k7bGzy48W3DppRyk8fASDvrC4RIpoNd2tF2lwBo1tB0g4JhbGlrKrBVlRjFNh
/ItgOMbrmSu0DjYiLkKoiIHrXSadMkYy2t+tRcdOGLq9NxzNSXnADgo1TrRJWwZ5nWOxRkzKs0qM
fJb0T4Y7fEaj961urPfUpprDOt/paPEaoctMifdZdggrAzpBaQnR5N9Sd0KQ0j4zvzfnT8WhrZxD
48GdagpkWkqr4TWk42yFOhgia0i7zxlFrK/gN+1HxrNYnI36sCWpgCDwrf4PbzHpFqXrFf298NpU
4Euh2THfXxvJG6Gxh6nBtMtmDGEzzoV9h8H/2lZiWkR46g3ggmuuK1R7ijM91uNrMvEBzcnvbaKS
q94d8R13GUZNcIDkv6Kwjpk9XKZPT8iz/UgbiBcHWShTeRdbxp3j3Ubx9JDhjpyNz0RnwCeN6TLJ
TEpLZrJ2d55LKgHaQmkRpRm1Z+WyFO1Fy8l7c5LiplZHP1SIHU3q/rnuMXwOJxIfNCqOQohDydw/
I6dZ4cL7kXsvnWsTTio8pDwyfh8h8stG3XXzgLsauX9gfxzSH3XIZXgxviahfGJyj71wtoAt0IR1
D12k3ZtBp/hBmgMX2aTCu9rnQjYsON9mgOFIhcp/XR5vZrpTXJ0fbcA5ms+QRlSZwqeeHta1nk1D
RbSgnjoVNm8yow5Wvyw6lCE+Krdb0O4FnGWzgU6ukVOstNAQFRE8Mw/m0Rq6VxKexJNJtBpXU8RW
PYpTSsQE1Tax8MoYqYFoi1+JuFhgsUQ98weabucf5JNSguIqgbRRlEiwCa/CkcCDrYFpV82XSqyg
VNCUISGjlG9mgV9J8b2C9lpWdLvTu3gpaY6ChkQkFKhM+Ck2U1GNy6JQjO1yLRPEugS54TYRSgAW
7kzmTL0a79Tu6pbl9VAt9eKoWcNWXmcSwIdvvIf1c2qhXC5rX4ZMMngSFqQYcclQUq0Z2zLHTUzU
rq56ZTrKwFWkECFYJ3lTfWnhKmtuRRkh496Mu1UgCC3cyDPI9Nby0FFgSSI/y6o4C/Wyh+ToGOWm
Zb6p6yRTwegFyxcRRwRQl7vo/hl7ykR0DJ77/i1qPoayOjUInGRCLErtdilOMw6cTTDzc9qCSSom
80oe7+QCuYtHQgHqyhW0wqiNelAxuJhLrrpQfEFz4bbhGMEMocSanJ/94B2Kt8DJduJhuTjKN7lH
BD1h6OzyatPq3i5Bpq/MynVWIUPBBLgrxnTQAJBXOcWNuTwUY72bhhJPCI2yLz+nkb6T8d3C5dRh
xZNPAXSXOXC+0vgiF3zm4u9GVXjy5P7sPhnndYpvDOYmOycz/OyhmmmGmRp6MfYSEmHHYEEURQms
bxIDgQ6AOfFRE9swlY9Sgx7d6FcZj8xwJjbryFcz9NYX4DXvgdsg+RJx409uupaHCIG8Ty6x3m9y
rMTaeTo0LVZzU3jTMbGxipsm1iG+PTS4XIs3kQxsROizcEWUoZFug3qgZhQHNRmEyxk7zPPaHKLE
b/R5a2GzBtTerXQCc0kdxqABVryCTX1Ldja+7V/soAHlyhOQGV2U2PMnhnEscLrBBMKov9UueSic
R0uQ3Q1pkK/aip7WKPuP/9bRf7OOhpv27+voTfY/900ZNt/bf2XckTr2ayHt2CaDT0fVKZopmf9Z
SGNGTCf/TzsxKuZfJ6Ma9bPpEV3mkIyiUX7/LKRtB+tseHLXman79wpp/S+mYWJG7Apvz1VtynIS
2P5cSA/O1JR1lZY74QeIIE4GEK75PEixYOcP+kCGevE9wJzOlkohDcgFVNSOllq5oON9cItxb8c4
JlThSxcQHYRpOYmhpst2M2XF9QF20z3DpfDribGYPLVKvUv2wWMa5l+ckViD+fPnI/LlA1uAWH+f
POH2QrL1MytLfbWDjeQc5mJhyFY+VhkN50im5TyQ/N0bD1NUflaWRQFEK1wOXEbMVSMrXReFGCUX
t6mLGiclMgMrHGrsSjMf7WxYm57CIs5SiWb9A2oUf0SgRsTOL0SrtsNlNsKnSc+2ed9sLaRF2Ik+
t7XyjH/w7mWYePNsMKrTM+/hLcuKUwppFmOhJ9k44/t+NREqS48xSPqs6LrniyFu5RCdNGuveas8
F4SfdcjRWyt8Cs351bTDp4FlRsY3MqapkfKRSkrsWkOK/Ckvop3cLVO3DMdk8dQV9p7Q1WRzcYCS
AXXH5mNCcBcsRbHFDRiqDpa9IRlT5kSim10QxgjHToh1wiEpVOMkKllxQXMCk47SZLlC2QRmN7M8
cWk0E9Zv3HOovg524RyEmCGiUFk4FJVRo1Ke1ZkD2kUJNG0dOp0EmRgVvGT9OHXpyUtnJKWMmxx/
8e50LXxqQioyM1uniDHlbzmkOKpelCG4yGGsovBRPKddNXqCaHjZGkv7JCfhXI8XLUkfxUylMMLt
lL65Zrxzb6QgtQAnlfQTRhEoHNMNfKAjru/2pH5y+sBWpy80Kr+NcD7LF9TvzTkw9BsFxlrfumj7
ScT4o7hemviprr4GWCZcb7z+Z6Tzffgdj6wVcCJlDXW3pf7xIEdfMKAovv18Bq2ByBhGjwN2ycq8
rA3qUHlnfTNcgqzeD9W8kvsZnoEtxtdtC06mwvr9x0EI8NGoAOZslxnO9Zmvu90NJvDRya29c6NO
N2Xw497R4U2N2EIEtfXluj2sqINi2XeTScNAgMTJC5K765PQMtE3o0YCdI4P3TCtscSVRgpIU47N
9eHRQudGFX/9g9wS5mXFCxoHiusYPUw6JOdOWK8NYRjiCog6wXrQSWWrkPeEyI7dxtoTVLyLLDIf
MCYMvfNE89ZlaEF1e++gAHVRgopWKWzavX24ymZQi8qniWXXYUFFKvKZa5HeDpBWmZDK5ypeR0ov
Xqg3bnGXiOCsDxyCxmRmZYXQMZGb1OM3TIFXloPZQ/TPTQzvoiYWaLIo5hpTiktfUarBb2PO4db5
o+HAIhCmcDryRIO7HjX1vZu7nZ01L32DsXYuUrTaqnYZY41MRHBcAuk0teDRbPK9B9dAt5rH66u6
6Af/2LsiUm84Ujd9TFmutm/Xu/HaYJl31ad+rhmk8ybSBV5eK8+nBK9M/G7HETbVgs+Yl4avSxFu
r7tNx/Rhpu3ququJniCIK8ht4WEmAq3wvr2pZn9IIkIESZyRN3rd60nnt0BlqBNk5HVDceGtXJ+D
nHk6LdkD12UqIO99Ib2FqVLBENCjhy2C5HdDbb6A2Nx0CGpgrPgYpNxqy/h5vc9mRFmqeyd08aob
P9XEfje4DdbnpZqJLCYe1pxorvVnXQSY2YSdmDKBXLdu9DX26pdB5Jo2us0B/SaBe3vTtI8ETEb+
vNj1amncC1LPeEMKFoZHSBCEgbqgSWiC/isWKsRwdpybcdwzUFAPRGRy+YUOGeI8HYkFtT1ZpCnh
Su2IPbU20qbpYlnt4l2tiYm1gZt1jqu1I/bWTDx9kqJRXSG4iYoYasm0UXuGnR28RAUPtVrMsi3r
MjYQV9plgelo6k8lPuM2EYu4bPe4bdtiu22LAXeBEzdBUydF0nKYtlIKh0ySVQbWUg6LufKPClNK
7Xoa9+LWXGH7Dd6AB/iVOARhycMbPMUjfJkc3BbxUMY7vMNDPDqLi2aOr7go9qUnEF2+NGWiwffw
IVfn9dW9Empfg0u5uFqKMbT8E3/nFjfzSvm08TYngQbcgAZER2dGh5HjgZ6KjRjmfVLoy953DMuF
LSimxfHawEfdxk89w1f9v0Xq/7VIldQL06Jk/A81avsND6Huz1DvPx/3g7qnEttniCrE9nRINO5P
pNeD1YfTLZXmD9XHT0GI6Xoa2m3LhmP+J5zX+M1TSd0l5wZ4FhD4b5naehqqk19xXo2iVNcQqli4
fCILcf6C8y5t0y2l+KBMoXu2zcE4GQ0lgAPzRf6bFytYWWSHIyGuSaG1Dw1OpC6JDc1A22jb+cYZ
+mSlf4lSbKLyGguNVW9pJ31WvqF3PS457s9khnymNtito3UdVJrKd7SiP9bI8AyvOc7zFMH4me7t
ltKoIIFobBD+ZUxLndcelVuYZOmqitPHqbP1cw1oCmZ6DDKSRic32GjWhIs1VjBWlD42pbHwBAp1
jTecvYrwiFk5MMheCyOxgSkoRZQWQvMSiw1pccV+Qhr43MIBb8h9sTgVXYfYnYq1KQltmzC/pjmg
sPaZ86wMUjMkiKNDxCHcwBE/Wanrrp6zwg3uo82sntPbJK6IAX9wjRbicYx9bX2SbaWs/F/2zmM5
bizbol+EDngzTcc0zKS3EwQlUvDe4+vfOlCpVdXxuqNr3gOJJJgGRAIX956z99riY5avYh9hFXAI
CcOg8IFIHSI4cXWsWqUyKCRFKQlObn52GiCFKrcoYyvU15hRLA6xaFAlRHuw6wqU7+V+1qNniQDR
UtLKkRwJpkMKSS41JqXdSOHItrXTQtnoq4UjIUJFcoDg47D4YJ4q+mZyzolVXLeGcRoQvaPIu4h+
UWa5olcTOSTNiuu4ew1s0r8oh8mRyOm8Mf9f1GpgL8R3EiFUXjwyUDdE6yMc0oGSb4gq2mW6V4Vf
kTLuS+6A/DWrFLGkaXyGBNqCbFrszMi6j4vdGQeGizLrp0P6ManCXT/hi9HCb+IOFuewHC6F2pGV
KeukJEV3cq7N8TUHjSm/EmKiFFOlZk0w9ioYoU9t/TjfK4AQw6mPwMK2+yENb4PuOhscySU+GhUW
jgp2uGJ+jJDEFWLE4IoLzFe0cGGB0gwRo4LGPxr3OjRyBSp5l36XsvgIq1xkTqLfEmVnAstctsn3
Inkyyo0G8XyEfF6ZxtZG6pVARF/QmiLWQ3ZBXVDSH4uj/NImo8zHfmFSVOtxMclX0cwJIsdvIK5M
b5gT4Apl38TuXtJZFMZfDrk9ct03ja81RHf5Omr2rob0rtjvGdz3gYRdKPAyI3QDKor4nMjmPhpF
8q1JdhnXzYRMfqZuKYdQEjkEuVlTbOwBIOcUHC0UelZ2ltfXIdOPlDvlbyoh1kdUpETet0B/ORR6
+KXCt5fjR79nPcG9FxjtAIpQdF4tXPwMTl/xqgZkyNu9c2OYznYpnC9SrbSM32bK6Rgq7qcJrQZr
4eW3BsSdVdpZr5b2KBuXMrsWXn6Bm6Ut0ZjpwaFo2eEfgOwUIvKTmhJbo+iHnRG4EZcU3vmDDO7O
THwFDxrGRMJ0+lZj7ZfiQvHogwgVRuzhRXl26Atj7llZlQ3ZAtcoU2w5jLrmHlxO3EH/8pjrzMnD
qAD45MVGp0NLQvACl5T4TBpgtIKdKRkRHCc+ik0lvbjVyLqRlBX63K3xSDbI8iQhpco746HZYyMC
kcrUg5/J/T3Iz0Ah9Y5BllFPsfA0e2t5GwHIaFy5MStNFce/BJrYGI0j0ngwSMHZPhtQSVGxIROE
OLNygXwolJUFHCwiveUMrqnFcSEbibkVH11uokrei0ZRo46cKTgKOHUYG48OzpYGGwtBfDCjrkTd
FzKZyVhOmTmHxs7PEQbiogUOxM+GToyiDkiHvcKTe2hMA8TtvXRAJBNGhj/4BcnRxcUctMVJzl8D
pm7ITYoPouSfmOfzoNv1br+nmriFanKQdpCsluSwSJsojTnmfKAl3KLOBcDA0dWDaWtg12bwE94r
9f9dkyn0MnZi0fdqtGQeY7zXc3n/rEgL6Ud8SRpK48IK6BPh5CmIwKQDFg/HuK0XOIBUqqXmXVBG
l+9B2K9gqOO4JgeJQbNDGCrFbfl4aWztlxOCl6U9eigIc0puwaLlMzdd7gGM6PI4w2eJTWlhIYFS
G5DhpcDE8WsoEHi2ODDl7iXDhnzNCR9qLTpyTwPGELHVBWiaBX9Qc4UKb0JeFdnpcXnnGMhQ+xp8
zhRCoM8cxJElpxxj6j7EnOJ4S9bOjGGlYCpqUKsOMbIk6IdY40ln0cLmIptNbC/pQ8xgPzPjLvks
8dZBdFQ2gj0Vk5ikAk1duNGAKtPSo326fDwpB17eTv5KWfRK209MZCRi0zYDBgIjfcJ/EyEZFfsO
yU+sW9HJqFh7JDMIQuupwPIjewM9JcQINKTwMUvaX3UXIRSzULcl44T3jdVprXMHDHUHkySlldps
9oH94eXT0QDs55AEAwW3eUkjxmifMEWlw8fa5dY6vcdUReONVWNkTHdjirrSNw0UQED4PFq4ZuPf
lqECgRk4JcVyfBRn06++lyF0PYBXi6BSEJ5C+DTG8M40NiWqTtlUUZbJlenZvp5u29S5V2mqJegx
5XdR+JwX5kWelWj9XdgHz7EDvFoNT/JreQl5emknW92pdpNqrUgivZ4vDu/RQRYddQxusCTzJlhL
VUtMpIJ5Ew2zmGNFEC7a8XoiUNBSCEs3WYlx3TJYyrUst4Ew31u0GXu6VT1FMnOysCzxME5tafHk
rssyNlwbKGSWcQ5LbwdaQ66iWOO8ysFuMRjJKCktS1tJjoZWLqRnuRGJvtfxkExyt3GDaR+U01E+
2zAeMXWAhxh3M4OO7C3J7sBZmbigjFeVaT9jswvmN7k4WgfgF2DdIoIdG2V0OXgaEmS5MBaaPfO5
3M02Y/taKudqMGj4lMdErnhANWJ0RsOxSOlbHIa0tnZteuNZHy7KOeli56q5Hiow3X8IrE0S0kMr
2sgQqzG1rCbnyvOKU4QYrMEY0nbGNUIHruW1DEZYI05xi/UrQYspme7cLfAcyvUmEBh5CEzag/5a
cdErzB/lKMtQJYOBDARyOzI4wyz1RtpaMs5I605aVdJ3Y1mytwXhzWw3p4mak3ojaTfiRBPHoCT/
AJk41aFMAfFNo//n6Ejoi3DL5LYiNw1xZAYznxsX5rJvBrpGJmPS3qeFzZ1b5ic5Ew5xD8jPcozl
ztHQvUGXkYOaSYpTqugbqXql4c6lSlxAX6YEbY1oJSxLe9JMdNwIU64jv71klYbkGoNM6Ix0eANS
X3MHBml95TFJjPmY1k0GM90iiW5U9bewj76TxvzpdfejVcSSzrMNITzqK1Kj9KcEg65XK/ukNwFb
gslbBZb+gdczhGN7mTIBVPUlbTUGhjwpny0Vx7qvMM+YhmTY5NZU7VvL+5aQ4HcanxgQSqT9Dd4b
EpWb6EZr4gotxoyspJv6+16rorMzmTcGXBAOHUG8tYUVJbsNvPF2CMieoFAd3vVpQ7aQESCXB8Lq
2z3FOzMiILXKrft6VveaGZ60tk8O6Cfpeprme6GPjbaqZ9tjrypMuDrQ7yJqlU0VtPP17/90Vlad
XqFSGJKOCXh3k9VeSwKBycjvYoyckdFnOspTI1EQObAgTfEBA0iesuwxTBTrf6bAr/+2rPCHEowu
0b+vK+y7r7D7+ne8CXAQ/+x+0eLy8NsRm8N1Adbhz8UF/R8a6Twev6SdRdnhT7wJMnNgzIFx8wiy
kaf/7n5JZg5WQ1gUjq6a1t9K4nQsMBp/rS64+MM1TaPTZukWq8G/Nr80pVATzSAt3qeh4XY2rFvL
6naxexXMdXDjZkQmUyVAbmGY5imejewUpOGx0pWLqeRvcU+ZVGfhu3LJ1J6K9pkCobfqJ4q7eFn3
yiQJuNqDU1RAr5ts5QXFRXcDpFxkOARFd+dDdtJ85Nq2nqk40+ACtEO35/59qYKyWjVI8leG4Yk8
DRdU6q6nSrtVTLXfm9VzZq80BEBxGMRbf7afIqu6KlVxzFfufdA0/rbIAmulU7KvFOMlSNIfcdH3
6FuqD6MRxXEHwSpomKNSDh4jhWwzHDEQZJEXqz25d9ioZ+gZZTz2Gx9BAUKY/k21Dbopkf04spQi
t+VUd/lZvIByt8rwlMuSTlYxsqKRObmWAXxgCJe5OThNYNDbvuRuWm175M+zDrST+53LoNJV0+Kz
ksQVWS8KBF4Wh+Igqy1zK3xXM3KuQ//QVaQfBKfKqbE10a2C4SrTA1nIu3JrEcAH+2SHPyLuGoGR
HiS6kVv81fhS9SZ5RpjbWT2JjEnMOrKIkGQGnyQfmTdEpEB0mOiEGia9B2kfSXaC2lancEDNQanC
ch58dAe63+0MXTnhhNhzi9wJaJ4I5n20ltljTqNMSPXyhhmzNXGbVfGtFEkknlFKC+QebZwYWB9V
B4N9kmV3pzDnZqEphRSJ1JHtja1ANrmoKQZyNudTsJdFEUSG3VTey2K+R78m+S0JSyBZTcsCXWbb
spousW3JErboWgmBlHuifEKycpE5guicFBLzZBUjqreWpXYwxyS8kW+BU6qOnY1pvbisPB2KbEqD
qZVX415+JUtV+cBlfq+lTJxZ4crJYNZMa7xpKScJXFdKStLQlFBOnfIF803fJeOR2c0y06l/ViCQ
rVG+Kb/JdiHjia0QYyJoYH3XBgupREzvgkC2mFy4LFFLc40A8spgESOpPHLutE64RHzKmWDmm2lW
3ZWV6+ZK79vrOBWvnhI4K7WgLEH8727UW1Ij2hLHIgL+hrxFdU4+8gp6gWvmD+4cvmZIz1tzq8ce
WMEYJAnS0glGRBlh6DAwSwKuuOjBfLZ6/WHovmHTPc+Z+2F3lgmB2tS2lZ/dTGrzPCn9deGlyK6k
JT2yPIMi/K4HJnaX9LxsNOr5x/KNq5T3rRpuApueNcHmyFjnZItL+F41Q7riOImwpHai9frZvOaY
rlqTSGE/f1z64XPqr7N6ul8a3SHykYmrpI8pFi6t82Wzow7f/fIrnKhmcHM+KuV4Wnq4SoeftvSf
8L18ZXVMCzt2EHqrAmHAQeInxjkLTdaDE25p9mGUBroZDQ92mNHzlXa8Qn992Ry4GMum59iIL9KT
X3YO9tAfT5InyBN/v60jYrUuca7fDTjWy34u77F8R/TBx4AVyMF0VgTIzH4eAlUhehyKnf2Z9MGL
pV7+ZR/8LN3PiAEWCUBd0n4aAu+hTyeKN+ZDaQGZ9xh1F5lAPzSw0uqr5TA1QMCYfUaRWkFdQ9C+
ygNkoxOxI/A86LlHdNIT10BpJD/+3vb7x+W3y+OiPvwgrEAF7aJD/Z8sUpPGRkW8mryTIJNIHYGe
1K8XA50SgfmOsRn3JoubqSS1Nx3h+oDzBY4Bcq8L0pXZNBzqWt6eEIJzXCCFXF5k+W/Z3lsFGj4H
1JcKEri1yvE+MKxLCxD/QMfVpQ6dDa+Bo2qr1Cnn89DH9lPAGtRTqv41LDxXeCMk9aR9dmdY7XNW
+NzMplC/Nkq1eYnLE+Q0/3oeHDh9SgQD1Q/VdWb39SvKWuDFQe6QCcePIUHV+M6056obiccNgVoY
vcf22BOEOEWJ5WEtV4U9chGXRbkew67b1ZhB3FS7mYf2zTMzd6OkGmUS38VhJp650c6qV2e2r6aa
ulTcdTeOP0Q4gIINArR57zQIRFLcxoemJxAWd52Dyy7jmT6uuxr33YwLL8WNp7gqvQK0xflWCNAR
nj2faEsdD5+IHww8fQ3evkb/7uH067z3EN9fgv/Pxgcool1cgQUCTdkU2OpLhGtQxz2o4SKUn2V7
g7uwwGXY0/sXXWeG+3DChZgVZ9FzOngTbTyKPl7Foj6mOBdzHIwWTsYGR6OKszG0r1V8jiIokB9F
RJCxGnHxQ8pDQtbjlohe2e4qycvQM3NIVeSzVkXwbIwe0M73WZi+zMmkr0aEPitt5tc+gVEYxAJR
rmJNQ7dYxBQPUkhkmDg1lvoDpk4Pc6fOWr7F7ClvAUzr7FvWOjZg9TRM7VduTRtQ7d/IXaewVFyW
jZFAXEvt12PsK0tXiNxKjnHTxD+fJ71HC2NqjkG1xag6YVgNxebaDigcNAU3a4SttRR/K0W2kuQu
PK/V9F0VD6zR75cHa6b/oLbt99bRPn0SgYbOukna7Lpyhk0lMiX5RTqUQAHGg6GifBY5kmwMC3j0
zrxHCfKppcEnQr6LG7KUxsDLOLzWWAhKj3TBK1AIgANJgTQ9DBiAOVBLcKoE7QpNZaAG8IbSHl4o
Ok8sxCJ+pSq/k26phO6IRBIe01FWthMW5FF5hnSzk+eGMSRObooxt2HdeVcy5jzYmEPJtaVmFTFN
ULE5J9id5dny86+wXBFdymGkLEJyu7OaKG/Ky4RMNWTXl9xcprGT2KxFw4jtWqDlwjfHhrursWVX
PE/ycyV8N6XVs+wGNm7ZtQhbd0uuMiZv+UN6TN8kAJyUlPg85iNLICqLbhWTuDM+RqC3MI4z8eeK
/vmny4vKTkjmuuyQaIlqDOgGQy0eVo71S2FQBLTcg3SthRaflP5ButdtRh1tOIpV3vCh+TI7w2xM
JXMz6v22ZzLXmWeJfR3U0GbFzq9bdikeN1r/zedylgKCiErloHWDT8mC40ZboARoy6yoqe1dnGun
HvH7Ps96iGWSl3KbUP5Np9f/NbP/21UnTWku/f/YzD7MH98+0j9TaP75pF+eJRfSjOpZtKYtVUjg
vzvZeJZs23Yc15Km+b8iyj2RZXoGC0Bbs3RSU39JLa1/qDbqS88luHVZpv4dzxIr6X9hlGNa0h2D
LraKf8pU+frX5eaMOi3xUR9eZR7ioBkrezBATcs7ZNas0brCnc+BEZ7bRk3OVqj12BmULSvk4Q6W
FhRsetwHVqnmPkFtCavXJ5UCS12baefO9Mc3hC/augwC5bZUE+NqKqN8R47QQxd78znNCukn2vdK
FVnPUTK/qIFSfrWYTyJdwUMEjxE5ZfWDFnoCQ8sHikeNOqi59RTedCoSegMJAWOj3hCBiK8iTyJ/
7bQ2DVh38B+rumbmP+HumM2v3NEIlMrtGzXBbxiEk7KyaJm/lFrFHcZQk/1YY1GeOgrT6BO2Smfp
1Jp1oHZ2t6OHV+PPTvd4uWizdqTV2BlkvL7JIqYran9V5N7aiq1636v1hCcFSHlJ4Mkm0FrvpRnT
R+6q3tc4OBtPL96nwS3vk7DWN36TmNdKYznniKI8lW392bfU6DrTs+safyJ93Jxh6kfoZjkusng9
U/ZbjWrXblRaYj3GMIW2N2OEB5ej2XXRdDf3TGR0m8ZXlCZHPx+umH8cxyzRVmOK5k+Z1pV6zmkT
GH6bU+uLKalnFbjA0Nh0lAOKmmNUtRWoBs26iTLvIehB7dQ6TvPOeO4m2MY3NIGxUGd3CnW7ptdN
WC0VGiXsavXcEnWvv3pVs9OHQkP1SX5aoMBGy2AhFzhCCVsydTy7c7pWjfoyO5Z7Qx0aAdL87ppV
/a5bt8DvnHUfYt9S2yx+0aIbJYh3kxvF9/TfN8pUZw8zBU69Dk3MuuMMcaVyzr1OXSDsS/Md787K
zovbrGnHF61NACTU6jnuGvt+TPT9GOM9p6KX3jqdcybXFhFxUrNocUCyBVUL3RcnDwRG+hZtEB0b
vSPwteEBuvmauUqzLlVoKy1RRiyfTFbMhbGxR/OitRqlwpUj+IGUhiJhQ9NpCKY7gjqpmffmXaUo
HwGhgTvIfCs3n26bpH2YZ1yzzZQr65FJcFY6F1NPzkmj3Q45Cr5y/D5M/YHm+TdFH+47Q4GK51uX
KGoQW+rjyW1+eC62esuF/amm7GjjNSzxo484YI2j94/EXp6tygcI9xjraP/bGnsyrbqiOs+2ckrm
+mJgvcPqpEVBtq4jjsYYm/tQYVgYUVpps/ZVM0VaD3Zy9nyVvXIuoOzsdV7gKGzscWWVVritdMNG
lGbfpC2eXv1ZIbZqVY59uBtngTCBMiiQ0ayjKn9R+xB/zK2icodTmulUEbLEp/dqRh/9oN9bKh2q
Pla+GrpUGKLDsc9XemHtsU6xIum6WzcN3uayjNZmyf6aTf9YNvFxVjDSWMP03Hg5UYcxpevQ6D4m
c8TmNj+bKEPVYLi3Z/staYg1pgjh5jgsm5wZdfIjaT+DuvuuFcMjhkgayvyd8jcn+dkCvM3Vf9UG
04Vyuj1tmi665O5nQRmIAuKrpbMfkzKdDNnNrL/XCU2sdS7ZXm33tJW452cNdTCMS3i8toqBQM5T
sKuYhYkeUsvtK8+eiJCr4JJ3HelTSWDfhSMtLaM51Ir5krbdo+W197OV/KhmfW+76NEtY997IR0W
x3pt8uke8/na7eEI6dmzPdhXqpmcC6wfc+DGN6VWnqc6uo6oLOyHOgqwePQ3ZmNhljasp7alp+1j
y3E9zmqDwXeIhnujDDugH292Aw1cx5rmDHyw9ZQ+WiTA+s2WSDAOePQxB+p3dYzPhSifK39tpPXe
sdpx5+iY82l+3fjdTRQ49pp/b0ZuplsCPw0StrRPL40PQZK4xzbm+GglWJ6T1ROhOTkTSiLqDQTq
oAWfwktuqh9RGV7qblCZbiaPKVMk4syoQnjxLTVgMiL9EH0FFrXUhFEWcTimDEia1a/byEb3jTjY
Cy9z6m4IPCSuoHxSrfqmNPSjZqQ5zVpnm9PXipn1e6RalLmxgxvGIRutc1kp68muvhWVuXUgYoB/
DCkPEOCBawHQKoXLrnJvRlu/iUKXQoX5LdMYOxW9NLbqDGC9JxxXLy13U1QVN06ApvDQHjq/eSRU
fZ8I1arX9oR2tmvoop4KGKckeWN0amw9sUdIX9Fs5qJ4S/O4gFzDCqQdQz7yOSXUECyFXe0G27xx
NIu8Dj15ANS6TXwVsKWbPTR1xacXz5s6AO+QdBSjprHbG8YN93J1Hde2u8q86dbQ+4fIq7+nGt3H
KnROfjdgTlBunB7tB6lkLKl6vFA5Xf9xzOGP0dsncvy5UsN0hdKsAzSzwiPrrtQ8JdU5+2bCSlWa
W61rjmlaX5VKRRoe58GqzZtyzXybrK8z4vYH3beJ90zglAA64mOla2hFDeCxKefGjXZo2zssVVH0
9hIKbEgAW6KX1Cd9DbVsDeXYvdZj69yQKOyNT0Sc3LUSNDy2421mtue+m8+6NW8i2lbA4fH0dsl2
iup6R57l93EakXgxQ4OtziHsW+NsKmqAsFoB6p+vB1QPK6esOeRFfNPZSHRnOz46ZCVjin0OGxJV
3LHuVlk+3/kl8KUyfSi8GoQQmupZZ83pqOxzXX36ktxsSrIz4uIjbJwzf+dA1om6MgeS6ZbfA1iD
kxzxn5XN25m5wJAH5+VXy1aQGAikteCzB8pfLMnOlMuSkAcuvw9KHFt5cIeLjfq/vE4h2dTpJUwK
QH2wBN3WoQ/AXsw2kvV2Ut6HivIvcy8JSxL1b+4h2mLdpiMIqwn2sFh3deZHTCa2LCI9qrBiNxMM
jKxkRIIry5eJ8G2StSs607Kwkn86he0yejbJ4ZZFnixFZekphjXJe5VXosHArIDbD+tNabRKsJU8
rSOQIib3u2i/JKEr9GHpkgpukw5ebHJUOTubbq1D7bmg/J8DR9OnZtXTZJU3Hs1NmoR3EVBbuPMn
0aZIxJRHlxK+3bYzyEvUV4XoTCj4iv3RxMZp6Ma1RY9YvhdVU+ucaEKiJN4LdDfQ4zOokSvRX4hc
Ji+J4QKBiyHkIM1sCe4gSbABuuOA+xV5RoHaSJ2rQ/TYw4AUbY3IXGRPJDpLXJiC2O0mXCIMrk1L
MyTbte4mHeC0QST16CwMiA5EMLOkzNKnkKa1+FKJbWC2DOmLYnhPkjxYJkUDg0q+fNO+2KTNayxG
x4OoogWZKzRdaX5LM1yH7h07I7EP6VEcpXVAprJwZ/m9Qc0jIk2P9odSAN6jTQHwg7yIK9Q9R+AN
YMi3coRcB+krXZZOA3RmbksEN3JaSOFATg1cXgvtVxbb5dnKx4NOT2ZxWdIFUHrkb3xYLq2GzvC4
rqlYU+afw/kkLy4afN1umciqJ9F9xX98TLKi9tJhX7hMaYIrl0aO2B6VdjrK2p9UDeiB5wCi+Yww
w/Q1YN0PUv6Q824QWR5ljzIpjx7+Xzlz8QXse4oTUj1wkoiwcOJPp+lM4JLTl8x0UEuENMilx0/B
s0AKgZVEIt8WVxKap8KGCkhT548raNJRq5HmRh+fPt8RbsMmc7XT4FVXQtGDX4BMsEICQHofZ0xB
PofbfQgeU3jtFSeUTmKClCNEdSrocT0LduJ6bkBAThBiEC0wn3LGjchUqc/ujB7qQ1FvTKjcvHxH
ELtn78VhFwbhXt6lm2iNReDcsavCplqwfyayEjHnyuUlImAvbbgVZ4faZ9DpuNZ5o1ZkYrQg0POT
zrgk3Em6nRDmU142UF5iVhHj+DLX6kmowCKNFWd25GunlLAeq1QXhS+VzKts2IjYV54sry1738Ma
FeOXPEUOQZi6B+ok2Ltb/YfTVBvZAXGCi2hXOPDyecgD2zEm5fBaNi8iZv5skqgRe9Lx4eHy2UD2
g8G1oAzlT5APQTbL28n3sgsS7kdSCznpzMFmSkbC2eaoi3YZKuMVd4ErobcudjaUL0JsLy41xrIa
iYrsvByNBPrYQO9S9tVNgp+YYjU7+tawUaxvNm8qCYgSMCi7z0JxL/sox5qgUS1Ut649IeIbthWa
Xx9PkQeHyC7mU/CtgpqmOCiQfYRl6H/kn8BiaURdiQ8jCmhG5PPiyZA6ET7qjeNck5C1G0bqYnin
i3LeC2fWl0vNgmASMVwPSxFMioUy4kv1LqboJxcB2lsHnpEMKzLUqH8MOeIul4CfPqDSSS9UhgpQ
17RRX+VbkfcJV1u+dzAAJsEF8wnILBbjivrJMnFCKT54285JsU3pa9+d5ye76PpdkCnX4ENNek3k
pcXtl28Px2JSPtHnj2uV0I84iG46XNCrKfVvQ3RLmmpDOksgAWa82sidjVnufangsrJDj0DWTQSl
MwW7Ge3cEjDKXObpPhFwHQsXGxneysi0m/9V1P7bitofOg6UE/9ex3H8SD/Kjz+X1H4/61dNTQpn
qm5y26Z0ZRLZ82f7su7aaCcoazma6hmIJ377Q0RYgUrDQPOMxfh3Sc0E+azjb/U8/CGOZfwtAYet
U9L7FwGH5xI8CHMIRBG7yO79GQPkJnMXu2mTXVlyi+J6TriWfw0DA1Bfm+aamCCEkSoBHgVsGbJO
sN8iAM5zzBqMBQNjFvMJURhmToGnq1xLjqt4FGIC2mSwEdOBuAoCkNGGd3YZEBFzHGVglOFD8AET
vaGYJHrHq9YxafHCOk9BT1omIUZzTaZR75fvc46TMr4sG5f/xkrXVst3WsA9X6lXpZrfGp5yl6jT
k8bXwMSRF2sHsY+Ic6Tvp4feo00x1LRVSdIbU+u5RzbS6f59X9GM+Wdu34Q5UMHmqtNZ2yQX+VJ3
Rys17kpJ3lsC9urGj1c+6+MlH3DZVCEHmdMCUgV/vL4aaNouN4U5Pr5KiKrEtpo2mm78H6Xpro0G
RAmSAbGpLXNK7uFS40/Lj75UNwKEYI6IDJf4IJop8zHPwC3w4GaaJFFj6475Lj+PN5W21ox1uWl+
aEp3m7egHG7Gzvyh2TSOko7e5kzWMV16FC1+9eo1tJq9mRbS4jIn7HETUjwIZUxxIBoLjVSeFMQ6
ZdYER8SMzr6jPW6KCN9w+Dt7zbiP3WPRT59+gkTfFFO5Z3xO6aUcq6eOb00f+Az+1Q51XkxEFpKg
q5ibdjAyDxILTFMehH8tGhTHMDbEkYnqoWcaOdnWVs3Kk0S21DYG1czZORiXWhjP7utQPwvFW05C
HVOP1nG/YiUnOhYJG6axmZAXrpjlFn8jaCHyh8PyLIRlp6CCwVfRd4gXqNYw8elnC8WEROAI4Fds
Qtlko4lYiTNc3NYiqFj0FyNoJohSokRNEM/IK0jQjASdLLoNdBwed4oUPooPJ0WUJSLKEIKSbvUU
FfKj3yGnp3/iagffiRdFvehu5IKpDXc/jRJ+y2wY+wj9x5VH90WsFeJJEUGsfNWhu4jrhMp1CfNF
Ig+Lr4J5oLzPABdGNLzichALhyh4RKMjotuI5g8mC8BRxKmgbvFDKhfGd7HhiCBbNLsy45+ZUeit
tbdrnFxhtm5JYBYdsMPdXSQ8kvRHpRnfZHDC2RvfpoCdJL5PPliVS1myBuVBI1PJWv1Ad7Pp+RY0
E9G8zAWhuXZ+cqxno9mYLffiCpWNMTyk0FeaJ39sIWNZZ27BfHg8EC6Q81UkNFyZTOcpy+s04Ay0
/PEHiRNrf9Dus759dGGZ9sE1nclPyw2ey4Sos5hvMgMijQ1qyOyGdy3kvk/dnrJWHVIyw4fkkvqG
Eob+mYMnX3ZOpEeDhB43FN0iqLFVtDPGrcdyHvrWWlHcKwn0cxRmXyyiRDcrOlrFJNRPQdwugUqi
Oycmj8mWeEnEe2CixrYoYcvCTVZssjKTBZ1QcQJW3KNv/UwdRrJDCP3OH09EpFJMh+VAFoo8XGID
JSgl0GiLN8OLOmPy95GWGOONH3lPeTa/aOn8vbTyTW1NaOqMx4FIodWy3C6ZbKSN+2A23qNKozec
0hP1xdeg6Z8QCjzUhrq+rZLoKgm9JyDtT/LgrKx26ZTs5AFR0T4oCn3wFTQq8KDCQJoQ5U5gzhYA
V1R0IIj0+0xULknGYl6d8TvHI4OC7SMh5gmk9QRjfDtp+XbhLKVF+sOv7yIR0IxQKdAvBCsVTgVD
/s49aAKvyARj4QjQYhK0RVS8jbCp+uFToFsLjkscQX384vbx++iN901Jks8v5xByWBhk9dNPx9Gv
Z0xKspn75lKq5yrwmcKpiIq6fTuPd3XtPcQuDPfFolQBnMwa/UM1Pv0u3c52cicv7RtYz2iGwpe6
xvV8VRGJVTFUjUZ7pVVrA3OFUQeEkHANLGfAczamW5ebas85Ijprny6VnDtum5/k/FnCdVTiB8YX
3SqvfG0jy3NxDi2GcdTiohqXU0mU25VdYvVnRcHPcvpg/Vk1Ol19PnulvRbpuIqvRHZJtOOx5OAw
uBQjM2jCXLay9rbnmShLSGyQE3T8ASydF3cGSyIZCGTn5F/CfFkmxCOtFFnUkv14oOFx+IPUtCzH
Z/fUYwInSysMDxEazFLx8GXDLakHayMp1RVyf2nUh0QiyNeS0UoqJ2TkeUl75atskkWtyRqfpWlN
CARxSW/CBpGvbpiew5gak9e/I3J/k22REl0746UvHm22xon2kub6B+EyT6QuyaaQi0QemPKrTFz8
3nOKPr7172WrvExev/aGfvvrFYUh0sMYRylBkYS+fpl+C7vxSWvny0xFE77/tzgm4Lh13ioL4jV7
1NG/MfxFOLJSANJxZhpMXVTgD4aPPHHUgnWdqJxWE3GDbM1y6Bj6SGCXn9pb5GwvgA7ZQg899+y3
idYbXJWROrCbTsf/ze7/5uz+PzbMj10b/f/Te572e3pvYu8mD3DpfJsyh/8D84l0m8a3q6tIo21a
2RIV+Ht6j5Tbw+aNMdrWTRXp9q+WuQEclPBAZv4ublqbqf/fwHyiB5cJ/F8CAYES6VS8NATWluTE
/HWCH5cOFGkvTa6McLhXvB8Z6r2V6pJRlpE1tspmXA1c/0qcPw0lqlI4J5c46G5su75E77niQTLx
5hs/vYxMOoopu1YSiuHQlF0FRwSs1Lf+xg/cl1wjn81nmpgl7XOc5xfypajVOpRPFL8NN502rkOV
qnDY+u7WGY1jYes2hWIA4ePJT57TQP9KacRPur8LO8obRHBvihGoMk70dVj1MfruEudxPrbr0XwK
gmKfBrwg2udQWBx4kHo6VTljwGTdztpD3Hkhk95GGCKas/bb+TMvEQsHT6adYyKx3+m/DxsxDWsN
vJJ0rTMeuGWAQBRoGC3mlBZ/c6rsYYs4argqdVAUgV58m9B2zdzFfQywG9ec7q0S2uSsmgCqKxgP
5I2vLYOCVwCmTgumZucaCobs7quzu4NftsxxLW1fueankjdImuwZx1ps3U8MHo5WvUVF/+KjS18x
D76nnEpOo3Hx8tC6MfPYp9vZrubId2kbqz9UyzoFkecxVKmP5kVp23nVM1uBzO1+4ojEGsYiIQ6H
A5np51wlLDa1x1NXP2tMODIU/Ne5zQGo4jTe+G4ARL2PgKgBBr2tLCS26NvCxnR+aDpkcKfd2t2Y
XDWgSfdaS+Qx9jONthE4EVd9KzqoL3ZjKptOL4Z1nrrVJm7yECCqVq81b2gPiksEILhnxGvXNpGD
a9TxJ4Xmv5I1921zMZBBpNW4GlGxeWjS2jFa69SgZ//VKEA7Y79Vin1Twihn7lLlgGgUIgwJr60/
44oIXMLL7K7e2HO01ZtpFTMRz+M3HaaN+xDGjyxDUWMdPPfYOzqTM+e9ofeVNs4WfCtrmtfM1DaJ
iViii7YN08XQLXfIODal+eGQfsJVu2qViHccsRF/6nGydanTlHRCdcy02ZekcdBl47yN120l4BT6
vrxeBlg8QPvqstuovNeOHq2jsV6T2bjhYtgoKua1jK+1tk4tkO2ev+7iaZWG3tZcE520Gv6PvfNI
kh5bz/NWbnCOFrxRiIpQJtKb8u6fIOp38N5jR1wHN6bny2bfNryM4B1opklVeoMEDs55La9aJsau
W4jGNSlTmyb2kIkIBHyGCXL5me6LZ9e6yvbzeAk1jMneByPHMmiiaEn06top7zHmqLLtN8vI5mGT
NSW/IFY3nE5nu6BOLZtXhgZXqJWkvlImTPY0+SZfs6w/wmjBXJLVi5EJ39R6sTVS5BEgjKEf840q
CN2CgHAIjpVHv0DM5s+daO0Mqs95DL7veXDh3VvNe8/ofvIje3ibhvCEIN5P4jyH82gpHtiEDa84
BpJZ3x0wxevS0Y26PK8eY7W6UnOhG4CixXcW0B783jQaayWi9LGMorOqe7gDmu2YxCyFahau6rJe
nOSLljmtbw/j2XMiSJih9RvPOqcmdK03GU+9FVM5RUPwOtGa61S4d0Z0v6DIb4nOmdu7ZjSwkVP5
QT9CTZyYZSz5alHG753kCI6SKKgSLVizzKyhbuu2+zbbToLop6x90ml+RrNFawIBhY4kFZrT+KUj
ujCTDMMOSSaRhr0e6v4I07fOYmVVuAtwOCT4SBCiLPrEBCL+zJ6gRIPAxB7RIZnRO/FgiM+CmcS+
JWDRHh5aDNJ2ce4JX6wIYWxbVmXJeJDVTK12kEaPt7wn7O90WfgRIXCKaWxzIg4WkhachDAuqpM8
8FspmpeKe9pld9JSKE8hOWAsxk1DyxbTTTzqPAyDpzRWKRjLEdr74kKuCZ6ktIA0EXE6iO0iJZyy
pcsJ8waIzsmDtChZugq1aBJpKUECsoB1uV98FeLvFOtJRRRmQiTmTDRmCSJiEpWpiQaB6EyxuUtz
DEDobSOEC/nwRG1KHARumYgATvISDgVCyGkMvslaj4Fv57zoCk8gvFPukf95CKMLZFECXbBYGbg4
CaLhAW0UQByxe+wF8JAUv9Dja0KGkztlKXSk08sQzDgMBFQxiTKuq+mzQzjZxea+mnX/toqoWkAV
S5IA46lElUPkp0AprjxpohFr1anaT/K3EJVYYXevfnPW0UKl/Hq5lhcPmGcG7umAfeQ3L4GBOuCg
DFioFJe2LxtmBDLKq09pGRJ/ilTtyIMFBDAFaOJ4keARCwCKirG9hG2c3ThmyUr4K2qFgjN5zpAc
FlubRpZbolYr0Vk5vuqhZXi93ZTBTK+6VHtY7PYId92eS59/y0zljeW9/h7RlcQNxKn76KTdnvnQ
K0PtTwnKdmJOcEs9PskyS1PQXKuITw0qEmjvUpvxxeG/p2X3kaB6eni0BQmcBe+7Xbr9CZKrCiQ4
Ag2qghHebgS6OYvzHcE/epB6nYJFLMCLst/GMEQuAEfFfpuW+E7QDLJ6smFKZIkjqypJwjVZacuS
zevLdV6RYyWoECswWU4JvYqq7cIpcgOJTKl8spb0gB7/LKeBnZ2yh0boGVilEZa1Qxuyl87QBiO+
KzP5Rub0i8zuFzt6XEa2Q9FUJzXPCClPPiBxPHP5HoXp19jsfsr/DsQjtkrfKLStpIBNafj6Wwaz
/Gfl7TvqJiu+Bs700wyMl7TSRGnWrZquv/GWsnjLnPmUw2IJ0CIgTR0QUz0vhFPxrSGpE3ixsEkv
cztuWlELAxYZRblPvgpOY0PNSdKFhAkIUawY5MEs806WiNnwOdhYgLkoMJF8bex+x1m0SM5AQQ/1
nx5ZutPN7o9Si87OkB8m2NEScpIMXyFnMrIlUsAy6NxuNDh0YSVjaEeW10LGyIZvNANdeH0KWz8E
2JPfhUEZQpBtD+DcST0uy1zOFXvTIbSxBEY1HnqkXOU07XQy2vnNMT0byAzImiHOgSQdeRAkthEt
R7Od9pqXbg3n5ORQqIG3Z7fbyKr01tWh4t3uxcib3jK6JBlsyVtW5t8kbyijA7Fn46KPP4acniQN
tAym9aQccuOuAuMSdrIIoMIZp1PAs5GM715bjip2cqP/kHQx0U8vIXklEFyiPqAwdSeadH0KaAWk
Tyxptsr4LNzwQhClUbUbIb3+ngodQYBzVkhwxjW44ES6LhL2ij2v1sv1aH1prYtTFj4J0CK3NxkZ
JJOM7oHbfw+HnfDZIscX3fqygOY0X24ANAOHsrw7LlXTrr4lcq2DaxbVBCuhdT79sEftO2HNe4EG
5BcVaED+i1VdLOvC1our/bYnTPGu0HomztUNQWktqs0Y6eW9hd42EWHkeB/l5W8MvLXvHYJx2COm
FsY7Bz8AqdBBMiog4FpPNknxFgDrStKK6ABk78hm45YPLXuFQGzyq1q5rwbpbkKwqWdfMJicUDfs
XXJERNcgYJzRZRc53g17PkkQTKwcB4KLkmtQEJUIYTtkfkKFkhqWJ4EJJXxRfIxybMjdavwSdtFG
hpWcTJaYHT0shq3IJGTooCtwL0NM2z6MDvIDVBSu9WveSN6ShM8n6FFExQDNstNriGOSa/q9pWm7
5rEYWr3i9k1k/5R4EepogOc4e3NZchhs8KWONNLay7a6sbZVMIa+WEtgQc4+SpVQnc5HaVWTcUAC
5eX4NxDTht2dmPgluwWAmZwh/H3sq+LtlOFAzvHbvgUzCoqTjGoC3Mp8QV5LzJglwlxMCEyIUTbA
x+LoxCHWSDwNfqLZL81VeTH98iImSRmpJVRBTJIShq+xrz4OfXS8ndp0sGJ2ZHmQVg9s6z2FFowl
MlBxWCTo94p97zKgk18p7lHJYZD+6R7cpTWnp6amBdl6V73mjZCPB6aHjNa98R4Z3jkdoYrM8l5T
Y2vt9CMgzRL7cz4zc2+cbp+5mwhNqhOjl23s3DgSNXlPWn7Jx5YjJQLoRqVT9cONgpYjTIwO9M0d
hKYRmUiT236lv4fkR2Es20T1SeQecjgI8+xk5delmkmfrpgpvYrRYmnJ7aJpMSb1C8xPInw2Y3qX
1wi8EZfkgbm/iTxEaSJuk0Ad9w35OxbaGSG25WiLmmLLyinvCOFim0Ex/PamoooRJU40nA2IZNmx
pERbkDy5K6c/D2tkjKdlInfR0x+Z2N6xHP5AqTYTpt1uvZQ5L8GJMcw0gSj0ZYU9M/qgQD+q1uS1
pDPLX/YSOyQltEpGesg7Kntikxkge1+b41du2tds0t8Ub74qlXkMkdx3YAlT79TrAn37isnp/g/E
7P2vgMffij6/Lwnsa//1X8Bh/giDQLFSxmLpmoNj3jI19y/OAdcda5pE4nTX90jCrWQ30XFS2P2m
ZT3Lz752w4//D6/9k/Aa9o3/mjy//9H9+78V/4A851m/o2uaSeWxrTn2LfwAnOw3dE37xTRV7Cgw
5JZ3o9V/A9ecX1yNch0cJywcoLXB3X4D16xfQMDEq0L1jSclPP8UuIak/z/tVVD7KvJ0w+DFOMH9
GVxjglRaReNWhMTBIVRVSgt8pq4aAp/DtCF2p3Y+yfRAijMOa6vmGJpC7/uQgiWkizTcjGtgoJQe
wi7khPtm4gpZ9TbQQBi3l6B5nMaxWjeiMtVc0r+nDm4aASpBTveld63zr5qoU20XU0WOL4Bhdt2I
glVtDRICNcYCDMW+peQXd7Y2VoLw3hYFbE38nR5P8F/uKRWNbIRYdnGmp95FiMXsZEVhjLrWjTsK
M9GXorNFt2Osa6S3btOlKy2snhJR5ZpRuG3t/Al8FLEpwt1UFLw/TZHztiLsTTr1Oe7LHyOCuVVn
1M2uH7qHtJ77sz5a/c7rgtelsaOzHeTnqSs6xr5nN0zH0+0Pbe7wdEHXZ+uA+hj/DzfeLkalOeIv
l8f/4eKvz2oWFMg6rvb/dM9fH18GMe+iG3F/XNzvt3t/vanKuz+98B9uvT2qmaV1F2NNOdftsZY/
iRe1qH1+uwR59cfb/vIQWFWWfLen/P6822Nur7AgWYep//uL/eVl/1t3j1pZb9MW4yRAIWsYIpmP
6VLiqenk4u367/fcboMNVpYwODSa66Qs9pnP/v6I26XbbX1mUuRKAYuFr4lqjKLbeFby7faKtz+l
PsQLniPexs7pgFthuylZ+k8sJc0gESBa/143Vb353aj9qw9b0b+AJ1WHYQYvuL1AL5/idinw7Leh
HmhZncXKP7Li8PIpP94uKTENHmUQWuu0NDCyKAZFmfLHLLx4Ow7N2+2t8iYI1oHZowcWr7dSMvW4
3UGrZ+sPCsEe5HZVRyYA4g+j9ByoB/LtGNY2EkW5dLtfX0zuv914u+701siEBGvV3x/y60vcrv/h
dX6/v6SW8tAmWbCp7aFiIosssY+j+pg041FfwmI32x3gQCoboHM10ABMLA5BJsR9IT9k+RMq3F/I
Zr5dv11qlHDwvSVrf33M7Q66GMuVkUXwibefw6ST0ccxDmg/6wO6Q/+2DW5/YrHO/371tpkq4I6s
mwhnSjP/d1P+7b7fr96edPPo326rFmkHuF2/3XO7MdFmlBHaNbANPwjJm8uUyV7nRr/1GmBLZrkh
XmWcPQZdAWCSaX4Z6+DO1D5jT2PNOZxrm5+o0A66Q9hMOyOY1vdqADCXKlvyxPwivi5zcbFT9xqN
A0OA9oh2H51iea9a+qmIX51U9VOVFZ5CQ0AUIsQpP5MHVdFPTUytuerubMJno6YjEAptvVmyzrWJ
ZyVSDd93um0KgjyrYcNJ6K5B2O3oP8PiZ7vEJE6HrFmoOrH4duN4rUK0wWEmP+Rujnpm3hq2ZHsD
abjJSO+nvRY4iWLKDKEFM6Qg6TbKtBtXQRBuoj68x2P1ThD1B1zTwzC9B2rI5K3cp1lxBvHaFiXt
oT05UUO9pl3oVHrVaW8n3WlK2vuO+WlpIGZUzYMjuKNGp1nxNobm0enb02hY+yVoAb/0fWm6Z5vl
r93plBVq36Z8fu4D82OMqZRvPo1+OqRhdNZ0IlQ8zAP58mhZE3SvyfGNqrEyVwaIIOGQ537u9tqs
7xvCEpZqAhpJj+OEwQNMbcAogmdMSx/VUdniVbjHevoYLO4LouAHN8/IE62Zwgv2Hw9PeB0vab7c
yRcwp9cu3ZQ2CRSqd+4nqhPy8UeaaU+2YbwgnL4rYvVeD3R4VoxhKeefqHsk8fVE+dT3KQwPahue
srTnf3FXuf2livu13Y3rwNHue3erltFh6uqdOrJPxkg/Ee5CDJUbI0efpCNEoHHaONLVeM6U7kDS
2a5i2hrUIQDo6AdGd3S66jXsp1NJ1ybMoG/SQ08TLRXJ19pOyN7XSbKjINjUBLt/CIDk8Q6gAiF6
VSnA+Hh3HODum9uluxKPT2E7R8V6i4p5myj6xnSDiyLAn4qavzWeUrvFsl3tUqKMlHA+4Wq9zMaL
MqQIhvRTF6poOZa7Pkk2MM18WX2D+GZbfEY0AyfMCxqkBi0ZTt7i2xM/jEpQB9YCTwG0Co695Zwt
t7g0RnYuXP1g9zH5KtapdJ5nc74LRtgW4FUjBTxv6cPOorcJbE9lqCEG89Cb+ik1dUj+5lwTJunC
tCuGzzFIyrNJo1BqLwA4tAMq6y5wToPVEtwbPpa6c0j7V3P6qs8GaqDu7GD5iiZ9G1UMPvi5wnkd
GsG6rtt7lXpdqv6+lbFxHQpOd6596IKXtMmpZHE5DIp7e5pPljCNA+sig85C84QS9zHp+01qD4cl
Cb9ger9avAL+ObCb4MOaskc69lbGNJ4DGEkmLzg2lweldY+pmVwd9GVdEj4MtbqtWHRWzWEw0RNN
TLW0+spE6VWtXFISnceFdY5oGqvSxITRPChu9NSH/X4ZWSvX+4qeRfL7LnYRovYuMR7399GcXtNi
/HSin0unnZK6fNBKou/TNZt2r7Dz0cX9EPXDR522J93JfK1W/KrTeQX1NTb1jwxUXo3Vy7gAILsQ
jFr5SNXqSx0RhJFYb15OBBdh/PoS7LtyxtgITTxYGIdUSYs8NM50SouQyALYwgn6MyRtqLtTGvJW
Qqx0wTe8ja9u3r1EGv18Fap34PFCOzu6dYjc8tyN82Vwwsegsw4t7Yhmcy5QyBljui0yg/awBWE4
o3tiPqdKd6/nOM6W8xSwidXipXLma6oDGVvLvcImLnX2JEW7dxC2BVq4LyrbnzneMiPaZ7l3iZXu
gTz3TdrD4hmJH9XptZ3sO3twHjGn3Qea+0p1yLOJfNEJi325dPtQ0ZBYBZchpWuGotqyJpEr8Ham
HuG3GLdhpxzS3NtUhkq0iRMxvgGOBmv70VEjsDhwCmW6r6MBklY7REX4GBfuFf0c9Wax3xOLnKPe
6ZFUYugjGWNdL9MVZ+sVkuPaB/ElGVOABms3ekSJWfFlHJPTbNp3ilK8GBH+2jxDgqOfSiv1Cx0p
4KNRv8Zj7bd2sif5Z6Oq2dbUQxrLsr26lBAZ3jmbPpRm2I/5Qw2GUOlo8IeF85NKRhO7uJG+znF0
l8GgtpmEdJH22hz0smeUaTf2kOC37ZCXzhfyOQ7BMB/IYfKt9iNwo+d4IaTZmg6Q+ivInMcyHg5G
Cf1k2Sw02kP3lGTWPingwfBKlxC2eVhsJEmtO43tU96PJ4LqH+vIvNj2iNcJj1A5r6XYt7Pao5a1
p2nIzxmNHGkaH82x2CRd8G555nczTN/tyDkGLWkX00TLMdIzrWLozh+JzHlJ6BhNXRMVPw30GXGy
pzp5xrwa097sjQ/uV6d5AUypA4wWa8wJVnVekCBp3Zfa2zoj+ByHEe3ROP8M/a7wHq0MHb6m3ZW9
/Zh65UPdZs/xFBLbC73V6b6WXI2RbvaKRFRWXYnwh0P0UrnlG5XXa40WwoBYHwJsj5arkIOTXGjW
Wc1zL8au9mKW1rosnI2j5rtRidbWYpAbw4gQLNvIKtmTh3VMNBaf2DGrL+5S3IUoELUM2DSFpFO2
VGccAmYTAf3l5TmmPqQ7FI69qcNL1iN0tPtHzXE4LTHFNIejbcR3lvnY6ON6cVu/Iho9S01wVn0z
6tkmUgp/wmHFegw+BJWD5Ys1o4sY9cl7UYP7LLV2c3qMCfQth+rR0KmOzrN7033yGvdH4t2ZnXWn
UHZoqunWbVw0qWu9mjZB9j5PAbQ75T45DTURtjIoJmhW8DYG4AWDNrrHglOATs/SfKka81iP1Ucb
1J94YjOTLHOmXTEJg5AW7bqvZQyfNzNntMDrYDvDI8nTp7nmFF8rn6wmEY09pFm7pfLt0FcFrC4I
6bRHXw3AZcIODwxn07pMo10NIG3Re14AYc/hoY8Y7PrS1/SK2hnsU8VXNyz8RIs3OVywrVPQaaQX
NYDXwgPkucG2zBbJcXb8rrIe7FY9OehFSitAQsoHDbDFhiXGkB1NMPfo0E9TiRBinr71yfKIB/Ow
aK9JSlVChPumn59jeznbLlWtqslEzl4bCY46knMb08Pmax3g3oCtqK3SF5w7Ujx7DRbzbHZvRVed
HSNkPEpZS4wbiqbXJkskbIm7QJkOJafGBmSck5BTqCvib6l7CQAcLBQlHRDD3YjNXzNLIGJYgHaB
+aBmCrBct0kXo9HbIOA8hyZSggPqzktWM/kmIbAqypee3B4rKMigre6ykqM/elnKjq6k6n1Soyc3
cMi0iLYojXwMEKuq/9Lqgw8OQph4faw5L5IerATz0YqWzeDGG0VlpszIQQblwSU6tiHASw3nlbNU
vDFsyLum9wczCPd4MNBK/0zylKSk/Dwn0clI5seIPLolnM68IMKA8KhiMGQoTQuci8tIbSDypGYH
WrNWhnYbleFuop989Ea/E8OaTZVDpK8xaG/Yy/zFQlrvLbgJPH9GFVL395kz7fMU4NJWfMuYTqrb
nlIXY1Jq+RZdpFke+2mlbgyNiFvAx8GMUQTVLyUnI/ot4pYuAfR/dkdFByngNH5Saybsk31Opvik
d0hnit0wUhTetdtBVbfqAmXdRk8TcvYG8XnYFjtnTHZxWa1Mzb5XXrKENYqrHfEZEk3So6JET2Ew
x28PDN8EegTQLYavTMeuVFbdAIBtqBvKUqm6qv2eLw6rtx1RXevlB97kjQER4rgnq0Vxraj02SGo
tzyk5ashIg8cvLc23O2E1sdMq43NB4wkQXokEc2lhnZae16wNTJt2xraOTaXrXxt/HZkhlKFrnbH
/Ec85tugvQtga9F17NpOLNY702n2qHueIi16L5HPBJV6V0N4e0xu0QysLVaNVaogMiAMEuVs1xJe
pnWbzGr5HtlWm58nx9nWOu3QrZDXqEIShcIoFjgNXwIrtoLgCQ/XZq6znekRMdAd6La71xifA3O5
c9RkN6REvWfOOZjbXWY9h8X0NQiW17T3jmrTvFX5fS/LI9V4ypjA9x3ZJV5/DPBejB7Un92srMm8
K83kLozteztS/IL8UiPhAEqIHBgoQ5kqP2/pmef0ZxrGF6VODshuyEiB7iReESPhlOwUD0p04iCl
bcoYmETR05KOMoxhbmxmSBH1otgemEaGBZlZUsfYzghYJBBXRryZ52jLHOXcmCetoeye7GKrkkCt
YTVrGtEv9qashx0pHDuWQFGsQ2hgdTe7fdWmR21udpOn+wtZZnEY7sIMu6o+sXCxHwFR9mYBApgj
/mFoNqL52ZQSCk2Fx8q2PanoReut8vFL4BhojOkaIF0FXbhuG9eR4bdQLv2CYiT74urGYeSEtfTm
ttNxHhQ1YYSgMjodBBmyxKLcJtS74cbcyI+XE4lcenSSDdiXSXP2eGVH4J2hh3YjgUG5DyudmHqP
E2q3qXASWkqx05jpq+1Mm7OdVv5iU5gYEMluNrSBVOtont6YcKXv0hg3tMlbM9kfOQqSxryTx6GW
enfJZddbfO5ue+nU9F0lOk6fw9chxmLNID0VwUvJ9aKZP8cy3Fu6vs2t4JuTFl+NokfNFaBIyK56
UK7krTo1eC2T4l2358cmPsnLx1iT2esOCo7UOq8+LF9ulWtlcxpq75F4zTc8nW3kvrTcLx9hMIqL
Fg17Y6n2Y4M1wpy+RzEaFoc1Tzr0W3n/2w1KOB00xds+OFbzkJAL0BZxuKp80+xRLQXfCPB+QxHp
JTw515ufrVl9LfL4h8b6buh/2oP6XZ3U71Nevs3ml1Sjla96vz06raef8t4k6zJLLJ9vX5nPQXUh
gwohS4k73slbSFqZflGgjF3Jt7l30Co1RcV8jRUyHtgSIR+qlo1OQhNmGzHaJFBn8p+lDAYpcQ1x
HUowJCPWnQRZIdvE4kQ8kZKIVRyqbIaFF+M3UtidWh0I099kZXmoYgQ/Gb0cbMFEIRS7/EGdYv0g
7Y023LsyHMSLP1K1YVmJL0lrnkteB7RqBhE4RFKfces/F4DA78xHZmcln7bC0qna/brSR0CqYO9A
2UqkakZGgDSkS7mGBP2Kq0kIf+EOLaFPYTVFRSCiAskNuOW689wsqs9zg4RxeXC8vl8FrJkTvBDr
IWi2sV1/GHp1n+jjS8kwnAfWV5weXUSaHTjVxUqij8Ua4HVHQsqXxluZ68EitjHX27Wm0+wYYcNb
RdQ/Zk3mlxmoqNU7Ry8ksI2vGRKVFBaIRCaPAgRvvBbJMqz9PHXPhpZdDMgzzfMXA1mWEoUbra7u
zFBnn0oOpATFq9jmwC8W4+iE1oYJK3P2QEMeW74FTDC1JIzWLBafZ3X4BLNtVlma+F1DL3b9XiWb
mfX8Gvz1u0WdlF7al56OSXCOnJOB7RIcWn6ptYITlm4S6BWf6Sz5UgzkXFTwIU2a0EWM8ygM0k8N
gzmq+nstLV7mcroS+XIvdczj9C1LGNbQzs2JtgK+WctvYanKpreqkxiUKevbtUjJJKdQgv26pt8w
K5PsQNEqiOvYGMZNn+eXMH325p6JEj0FPGNAHVEvoBlkoNK7Ql2x5BqKsEHuLUIqo4FyjMS4BQv+
thuLQVoLiLFJvi6I0uIZbRC2C7VeTuT37VOTaQnRp11xJ77KBH+leNANBUuS91kP4WZU7LMSOTfv
tzjujUQ/IIfiebO4xCeaO2DtJYFTXl+OA4OFblztZvZEBdxLyGXxWMuWkC0gn0wa7hh/KFdiJR4g
vtBCcAmOPvlsmg581R7dKdg2yHNDfJ4xzTWVTmeIB45GzrB8EHmoRzL00LESMChOLUgOIPFeyqpK
ZBQeRwO/tO/1hA2TeyjKH8dDbDCwNhEe23V+tXFPHuj3QuxvBc0eYzSdtZNFlW4UcexyW2XXO70Y
/t9E27/FbKsf3+PP//U/vk3/81tZEUwURt1Nyv/7Nf/p/zz/7WfZ/O3ytH3+6yP/9MT2f9/uDn+U
/mf3+acrm6KLu/mh/0H88I+2z359k/945H/3zr/9uL3K81z9+Nd/+fyex0SntV0Tf+v+AUGLheC/
pnVBWL5F//5v//hp/8Hreuov+BE0PBGqrlrqn1LttV8MggRv6YM6XobfSF1JtNcdsvBdHTZYc2Fi
fyN1zV9c1cYw4Vi6qzrc+0+RuoTk/5nUxW1NNR+Uri70suVAEv/JEo0stIBDTtqdVMfZ89oBXJcR
v8z2rTf7YgONUBEFEyu1Kb+ZR8WnmRDoEwAgK9ZGQ9YkXuiWaaMkdksEhkUCa0WXr8iaxmnYTJSE
kVLsVxrhJN5BgjvkSBqYQoEklqQ86RreUoLi3iUBA4gMiI40H0pLq/66oCySU59EO4QwQJ7FAY03
VY0uHriQmLMTxB1yhqRTE3G+uRaja41eMUX/MY1kUGAHk8tpQ5K8amyX7DxCnVVLtBU4J/c8Mq1s
8PDlVp2cD+YehhQ5lZyGpTlZUcEV1DtJk6jBoWSbiEm8xuQtWRKS94FDGAgnJDlCvoPkTyBrSgPm
4KR3SOgFXaf7eV67gDHyKBmXJHMiyMEaZ0RRMwucyKedhjgRz2L237E+pxqtaphG2PFkAqjOfqwZ
rOYc5yX1rmXaZUQ/PdlTTMaTw3irUU+3Jlo9QcRZjuiL5wSQNkgfmrJc1vDDjk+Z9mlSq+l8+xMw
tcPFEEHVmE9dqbJsos04KV3Oj3BRLtP4vsmfU4vVHKsEHI8ei9jJaO7xsEWOM1CJTIsB6A8IeI//
rNWr5tL34iNevHIX5DA3GHD0bnb83ovKdTa3P+C/mLRr7T7zYm2DqPqnNp+TVMk3sFmUeOjFO4sz
6l8G8rUNNVtXTf4xEDJFXCKrXzUCt9VM9UmNy/s5udbjOrpL7rJw/CTBGONo3b60rNUKWz/Sg3Cq
DANjpphhOQoqAqPix5mirtst46zSyJBPMLf9hzZUH44BUiivUps8IcnFT8vNXRiu0ddHK2c+G2HS
I7VFn9vYYMPjzCQ8pcXLnpO1F2pnXRHpbtwvq6RKCHyynad4Nk962sIcjyUCbnxvgcvcBHdGMhKQ
3uTeY6+hP3fi5S6ivYZ4csjwkjIz1B36kbTpct1l4Y+01Gi9dvMeQU+3GsLmrUGDWGuwUQHmhhVz
Ik4L6vKiNG8xacxrOw8RpJrqHUl1bDVStKxApbt6Af0sbfeYL9kbW57ENkd/V9uA5YRqhBA2qKv1
FCymvZ8zBHlK3r/rVa6u8gqibywhylpQwaifeoDpYl73VC9QijMyNZwca02q4jspidlGjQD6jEXz
rThcmDBlC26D14QaaNgwJlwA+2uTtd4YGhc3SGfM380PTymcVTElPVXZabytlOBEEvi+GlLUn8FV
z4msrNrhqFepu9ZSzfbHTCfRmb41H0nZKkDqxXqa8aktjde4c+C+cUHOMK8+7rGfef+YzPqmiDok
5j1t4zkphVZJnuiZXNBx3YSzzqxKdTeBg6kUgym7ITYDA1ZL/1Ya4vIcYBNSTXeIq5ufKAUmyGvx
QlZxd302ffJxwQ88jA2hadwrUj/Qjg6l450LjZMQmmYMfp7Z3tqmsFRJ0m+m1oqYHB5xKbrep9ny
AoCmMlLNl9AycYKDXBNgp3ooz6IOONefm/xO0YhwW1JKd80vwaBV16ppd6YRPNIgnrPgz+66tH0k
cCjxU7TVjhvTPWxs2xChJBlNjxOV1EnoooHrvQfmuAFmGKD/VD8MjUJjgWd+oyfovh+LyCchjB86
u8IHmEcDiAnMhKMz6SYUbbFJ2J1eEy6OogZGfjXVZFtYuHVy29ngvn0p0nFCHtc/xVZ9V5GeQxvK
p4f4P/WqdG+r5G85jJKrbOh3tkMTmYXtg6+3whc/qxSQDQN5SvXwoSeQmGXnsqKmE5QMr4BPPCDQ
yx0MGVPvwctairepR2JDG7UZ1o6ZPRQwRlH24aT6N0aCKXpPreQYN9i/9Lhs1l6bPEczBqDQYEgw
TNzxXU8uuuY86eU278/JOJ8zC5C/0puv1Gqx4jDTb6kdympNwauHPyuptwZLU7dNftaZ+zDVgNtF
f3J72hg0ssQUK11bZoxA3K6vRNJmGK3wmCgj8H5OoJ8hpVMJ4tlVBM9hjQw03mi8mx3l3WNPBm0z
RVt6rEs1qfeFU3/VEgzIZZcT8mRt6wKVPTpfX4+xWWD84Ow66SzoouinvfBL9TX2ONsoECiaj6Nn
b+M+fV44K5W2MrIaqiNfdcrNpMwrqxrvJgW2hugNdjuTM8o0Ly9oZtDvY1ogQfWdDLTJr63+NBQe
P7PFqihH4LkqB8xnRodZqESsFSHELHqS9mJ8IrKGx5yxNiKykUy985MyeYkx1Wkg7hoRl+AvtfZs
MA7qoQLA4S2nOZ3J5I+IPA3v0VZc6Vwl+6olAjYdPqO+K0G/h1PTUP42KdNV4QzZVOOhdAptr1em
1GWUX426WMUtexfCkzf0KwpnhPDB1szvYKxQT51WnKqIKMOp+lomrkFQAyB2Kog7Qd5BgYIeHoZV
NrEivcbpdXG+j6r5EQEINPZ8DyJRr9Q57Kisg1NMAu/QVSlR+ogtptmnm+JhcodNQV6V0SL7SNz+
YciLdu0YznfVxaep4k9wLbprOk6m+sx2toisyEPlsa+rl955ztPivS68zZg76LPVbaHwobSJ3LiJ
klI6XdkkkWnvnJhmcstqjkkVeOcljz50Vceb7jVfEUmsK5M4GHWAy07qluT9inNi+amly4M7I+Tr
kuZr0ixUb7j2ubWNt9EyCcU0GO0i5VrEWH+6gSDGBGXTRNEYJ3/zo3V0UGX4grbMrrkdRQQRKLGv
hzPGUUrmV1n/1mn5tWSNXi7XrF9SAmVa5Dy0R9J6yplrzPAyNP06T5YnlOM0fYpQCdsjsuP2/7J3
JsuNo9t2fhU/gFGBvpncAXuJkjJT2eeEkS1agui7t/HQz3FfzN9CVrqqTpxzwhXhiR13UKUUJZEg
Afz/3muvxtf97sTMnTyMx9LySke4/nP9X6IHS78MIew5SItuOdXOcr3y++uPkPDKDvliLHjD+tU2
VDRHs13dF2qjIjWsfrEaNxBtQNyqYW7ryX7dZNMeA9TXTo9k5SpzB/QDT9cwO3XygKgvEJGWGRVw
Vz/l+eWdUX/LiK1b5ugVxvjYxuCOvGlNEqLdCmMa7/PqFrH+aP0XZNDjU995D3gREtE4IUkLFWES
X7rX+EHs1ldJFr2AolJ+ekkkT/UbNFRIEf56DPoD/eH68PoadT2dRQhEevc4JeOpGlkThpLboVeY
S5Pk37vp7R8vy6T2XA/NvYWOkprlG8Swrz/9LWRSgV86Ii/V2VPxuD58vY0gcihxdXCGU7yhS8X9
H4XYapGxHgPORLi97kwIcOzr/rM7Z3s7t5CT2XyckxszYSifV7uMYBp/rP+o3ezxynH76fKpwyt7
fdAdE4TQ5OBA2AAoLF6k00xAjm3BwlmILqwnnD8/W7X5mib68cbiOiti58ZAcW6nY6XwHZDNM7bp
2wofpkt/zEvjPQPl10tPllGYpJ95gJPGQm3fboeiwy/bUNRPayBCySN/U+JedLC9BtUoHNFFEUEl
Gib6dDXu1TV+ENldnPPFmI8sEkdroaIgLBHri8YDT7NncjuRiAhysA697Z1WKUdW3GXMNkSRl5Fm
G7CHNUBtwAd6/DJdTyzo+2vxsPpr0JdIWSFtkARaszMdRsc869dNTrFJppJzAfAgoUQ+cNYCckS1
fiGDSSaNQVbdO977moQmZTNI82JQuLYkOAnI8Ul0upDsRO+3XaRIBL6RzaIo/ihgSqyY5V9xQ3An
uv1qdAkRvzCDj7KOkKdnD+onM7qpeqY7IJ1p2DNpxDAXhzvSqIL8qSGbimbkJANJPRwj+IF6dN8T
caHHhST5mEhcxmGXILOIkEdC9dlX2UvpdQqSsWLmTkJBrwAp6qVgNsGM6+i9SKk5jDRdQZM8XEnY
sie8D2/cNf2uYLiQJ+1ZmJOAIOFgQno6uMjwO3AhRQTnFfdChS74B0kwJLwSszPyvIDcyQIb3xeI
O1bpjo21KdNAL/khf84VsUlwyeEukTvoQItpkhpKICYTqXtGNlsmeyg8HyTBAuHfs0/eCa4VVKtr
x0bVMFqIY0k2C4b5XgaZM41zb1EWk4DWV3c24yif/BuuEUmiTBRDitLQGdIJF4RbALbqYtAxDXbx
iGf32cJHJEz9N5ZPHFtz7T4aCmirFdVWh2CgDMs3eOkPOyypo13dAcnNWDlFUPWqNfSt3bgKgUtI
g8sVC+fW6Y90sd5ji7oZu9DdJIqQ867+c9SThpV49TFSyhyg+N6ErEVqSGmMxBJVzXvKzmhnc+/Y
F7DS5X0c0Of5M0WkVTuPLf7ao8LmTBfnteSHaSSvZhdj6ih2g63bnD2zfYYx0N7bUOMSiGGZTZh4
AVOlDSk565CIIaM3tyW207MRGwfH71+Zw0JNRf9WLPlLa+zep15HDHooryHtOvrAmo7L3LIi3Hu5
BOn1pW2S9FdSSt+pdxZyZmkDJQuakuud7JKWmZrUg+PQp2yAyCwRP2XGgEEkMck5xIveYAHAVqYl
rZ40Ggm5ZEezCrs45zk6/Pya0B5xLxJrMuIG5FVvA+aLHeirMMnFMvbl8kEQZRHgY2m/DSdgbfQ3
N25OmUsaCQI6BERy+J2X+KQX0b0fZofFMPYmWWRX7LnKffkIJ9n7XBXRHarrvcQ6Vy6Z3oHZ7W7y
EkIJ7qvjF8+lmGHc0Vq0zpPsh2YnJQbuW+WU37Xifi4v4LVN/6VOjhb/JA74qxfnDG7HF9eoPi+y
fGlcb3ONLZyE5PRSJthsTlNGAUx/bPRM3czpDSiQNw8HTQP0Blv8cgQtM/DFozY6ylXYmAEyNgMG
0lLvaGnMUBzKJLdZ7sOm2VdIJ/XWS1x4w32BTFChO5IDauQiFLdDw6VMJlL+CEk9N7QOoC73+ILc
BUqHH/jwbzC3walb7ATcxKPaQZwn9cL8PenBk5FkDqqEiBaAukoYkUMoUMvII9tqJfc68KYaTzef
Q0MIJ92fVHi6jpRC5CO16j0MR8DR/NrbSRSF/86djj3Q8nZjdt1SeIysilg5d8FPWZCwUxDQ33VB
gKd/BmH/4dv/ePo8dN/rf4Rf//wX//H/NZwL/vmv4dzn793nIumL7/0/QXT5y1+IrvWbZ0HbckFN
QpKSrT8pdcgpRQjm+yENkGVaHpaav1Bd9zcyXDwnIjkUEFh47x+grgUGiyodkabvhfbfwXR9Baj+
Wf0lSNd3TDyK8bh0fA7nr5BuRaRF2I4TbJ0bzm1RUD/2NwKX6fvKzprugjB7JialJ6HjnNLOb+og
fn8pjA8XbzC3IV16tVwJGYSvFCCfBfGR/NTduwy9R4+AgYVA48McXzYXNuHs5u5Lw6exNBlGj02O
OzySSEQeg2Z7GbpntgKXPJbwPs6BruqFcEPXLl5GgKWd2X1qUvpXUjqxaE+f7dw1uJlQ+VTW27zu
2RAG/wtcqmge+509YT4WGJD7Lma0p63G252xtz21jxZcUqJ/USFF1cfiOr0OSwu3kMzZuyRBB4W3
01cZK/QQfofhyYoO0C7vM6SHsmTQjFL/xVP6cCGNyrTj1ZbhMr9qvX6XU9gortLBPtCnQf+VFtnV
JqtkA8i23AsjVwJpn097t8FAVCpXBqYFBjBh811DXDdB1EBqvaajV+Pn002QFa/1swIxzaH6UueX
k5B2a7hB0KlII882LhqkjpRmSsGMhNN43tlo9j303jIdDa3bngQTULlzhCxWZo5pcCZ14BCgipVb
5DXCPxNTNE1+h5TJXUYg5/LUszAJyNZBxggE5+ggIF/Q+gVfSflTLi7r1M3G3xx7FEINkH/tL9Nu
Cp9nvEwiplPKW9UnM8E3c4vLqS9irCU/6OGZdVofWG7V/Deu0eT1Mh5cEue11c1v10kDFsxyGOqJ
nbmY0ACntybsLTlbBhZqJg7QXDDohwY3YroKOwvWVJDR7bIO2/ymI927/5xO6X6aDZZnnGnwLHGq
6CmJ+QCouzWfe3Tt7F5TwoC1WQNE0gtPwt8NazfPGQMJjhjcaEGlPrMPlR4ptd5OeuGI5Vgy3At2
LYHh7ny2KxkuqArwSRswGfnKISAcqTflXYcPkXLMB8r+1UiOpx4bWIe4HTvzseKthEh29SeRgUo9
C+9uiKnl0xGa+NQxFWxO4607KC5eL6xj0r9NqlW9eH9NHyzrVTtXe1UbDi4M2m16Tn0W7hzvsror
5vHPAqQeoT4h6u7EE8cwQHaKBq6LAU5XvDKufeom0rY8J4BnMkMo3BjBsImb+tf5Zt3j87zKkAvn
BUEDh2Fh44sHRO47VbqqY9WGBJwx9T5So8upT5Z6HSObqFvOXYuvjX2S9lnGJfBAYLAjdXYninQq
a2LY6V/vbWWAYyoieXnpc8QUubr1NM6hizmloMTXaS/T0bZm+sLFtES4inONF3zVSIegWHdotpcf
14TEONe8L/gUdIXLOtX05tUHtYJ97phPzgXVLle8rmUZneplOsQI8g6RvrsEArSZ9BpDvfdMfCwo
6rgArVuxmmi42YDHIE4EPJaji2yYm8lEI4d7n2Ouz5gKhp2zdOoe18iAnhtSJ2tyILFM3knS9Qsz
7TzE93J+spbmEOA2esF1Ql/TfIL/QcJcgo4QRwPcx32bfJLpk4wndMblwyENvGoMfAiOV5sASviO
ZTse0fkmNXNmWgyzMfb6sWwJLrAwwCzONaVpHjwPnbXvxPgaHAgxYEOsKD3uEvIN0NlNGLipW7ll
eFVAZJWXxeXK8fFzHl6goc234j7mNm1R/N8QM0VpsjUI6rUw+Shv1sFf6GCxIGmxm7hB+6DuoaC7
U48MuHxgWrAJMBiSC4Bqo3aBmWzjw8DsXrdIj0978nlJ8p0ZvlBSgz5v3VYFFhu6zRx2FGzRNhXG
GGi+uPi4GDm8eJxOJdUpxMDjyBDQuzbbqfyKxQH2u/czzhh6eZkmrE0af6ln0AdQ1eGhxSmB92xh
69Fg8aGrea3usddvkEbII6ig8tdNC7X/aLt0zejyJyvAEczcVO14mga49d7t/tZP38YAKma6HG/K
FcBUQU4iXatSl1UWPwGLyj++PPdEhxL382BivKE7X5dhg1nFL8uCCnZCZm3btuaCworiku2D6UGu
BVofWvhEBeZA+kuZ4MzgpwBsWxkGpTga6HE9g/6ttWR1xg3xssYfgQGJ3gpzVn3o+nx1R6qo1SUQ
cuWqqM3BzUZMnvVR6C0UFuT7yy69IrMpENXLWeHZvCLGSd5CiSMQIiSzYf11+U3odMVBcNT1qtOU
z9M90M1J5zsqln13efLwUqmhffgQgGXBMkPZ6OBL6Hhz29xzb+QBuxRvRct0yFs2lICSYuKAe2/V
zyf8vQKn34837wFK8UFLpAwipv55yMkMYjl0W2mLWZHJ9NCqWTKmnS3AQ9hHnFSd3KllIYAPrnVK
LyQfidKFTdIc9eZXD1IuQF0jZoCfVNJBvvPT68bCeDer8+iF16XfR7t/i/wAFuPUNScrGV/RZ2LB
EqPC7AByl+6p9LP37eQ6d8ltAn9wGRoWifvGsKx3Rtc8loMbgaff2ocCzI742H1dD1+WAA5o3ybb
KGwyZsKICoyRi66B1v1Y4X1FGC7JNIsTvE4uyQtygr/2iecxOnUQNqcHrPS2JO3O+1YvmMJN3F68
Pt+RFb1zFgq7qCBvoUqbBy++D+NLsEn8cj7WSdqfBujSM5YqjVG9we7i5RR7kNbdhhKh85J7LJhf
G4n3qUjwME6GZiRtvqAFZUZzsPzLmyLqH01/iM529sarmvRdhpjaLT7EfYlPXTabu9vNShgE3T7f
BrhpoWLX8nqzVvb/t5uh4/fb0+fr9/bfdkz/r1FbQoYIdAj/rhV6/fnr5+579Z//s+6/L3/uhv73
3/5qhszf6DEYmfqu40FyEVnll22B+RvkEqgIDNV/Bmn+pRnyXM+LPMuPTD+Qlegf3ZAiL22OENsC
aO7+32mHXOufmP77LkdAzCeDcjf8h3bIydGgZkNXYUM/HpwUEtbs7k1W9WsAsBATSVl+xJcRucBw
zyhC1SEEaqrfy1H1sr7HCgXeJZY2lJFixIRjuk/ytwUP5YjCQ3s+JS9FLynZihU/35hkrgADiKmy
vgx/1EXDvnOcM193zvh6ym5slj9athaawxWDECssN2I6FZ/RKYGZEQQA5fFdjiWFwjRPB1XDqlhG
KOp6MlFiRDITPHnF+twD2gW7Auf60bikNcFLjxJWcLwIhjVqSI8KJhSyIshwDvH7BcFbM4xTxDzB
h9Uzv56wMNaDaY2uKbefSzw7Paf4WIcggutPszDcz130YjXTz3xGsbyal0IkcLDSwszPbJJNfKvO
fuwfSsg5qvpVhf2qxkTauWAbGMuuFHp/QcMhBs6NEk8tUMuGEs+k2BDz2ZQnIu+PspCvwExyUpEc
dLrXm78zlu+enwPNEdZkzCcVcXKnHxHiqOcKEGfh47nFVudgMKRkyraTcz05l0SWxSe1bPq7+XOa
Wnc69jiK1qQXsQ3Viui0iwuk95GX0Z2LM9Et2N5ITNKL6bAnQfDsaf6FyF/sH9VDOT3MzvKT684n
HdsYYNR04wKi65T/D+nmxwUFiQHUDuOSEWW1CYnqgidzZwC1y+HOMsuDnOyfq6UDY6SZgZQLirq2
rHnyw0nBCKmRLxb6RYx0mGzDqi2IGKDRi/mkKZRtw/phu0z/lrE/pthkbJMpvzd59i5l/7DN4BBX
jbctHbDp3EiPMHSqha0ORBrgW/us/NPU68gNfwiVIHW6UvIYiEzTgCp7mo/ymZOdondjGv9RDZPq
EVUv2j/ldSSLozl7aXf9hVnS7cm75u8c9/ZIOuqYtt/jaJi2Fd7ym74HZCUXp7Lu2hoSGSEWMPYb
DBSuO6eavyooKgW61FdxHx2aaonP/CoktpIWnhOqWlI9if5T6Jd6EuV36d/TGGzauxlOwFpx+vMx
p3dQlI1XjPcyCxdaa177Xd28yesXZNeSZk85RNnJCOtu6J6ToN8rP0wPqUpStaTGT2XFaNxbFMUq
61Whd+FwutkbC7IYY+39alZFEaT6VO2hqs+MidA8v8f8bqupgfLFLM11B+jZhEFop88nEw4qlQ9r
wc/3QRudkYHBgajtuCCLHA2EPiZyRTwNOTZ3TpgW0RKwdKi8UoWu2VM+TdSK5V3CxzCZPaj+dBrj
s8eV6yWPZhGsTkkyLnOs7E7ljTBXtQRpcT3AO1Y5LSxUxXM6hXeq2a0b0wg++wW9hr1ggUrima9b
yS/vhSfb/uNocf+1t3MAT8od8/uT5kyr5xlXmmM8Yxe4behH1xgkm+kQJGKnpA9ElZlA1rJ8eja+
LwCm4xJ3JeDeGo1G2h3lCeUHZIUkSPE4WPnqmRg4OyA1NuuidafjAFvai5CoIZWmJ5qaaBnUmCfA
yhZqITTy6PQDa86D7z1qaiV7Kw8OVkoB/V/1x990TMKW6l9jsa8/l93n//Z8a/9Z5BB/+Uf5AanW
9nBCQ9oZOC7b+x/lhw9J1gYOxWcTB/K/YLGeRW0SRa4L59VSUfCr/MCTPPQh37oO+VeB4oj+hid5
GFDI/BWNjQJFIonKa8KxDVWefP2MMDrGuMv6763f2t2QBjmXmX3bu352JGW5YFGj6QhIewayEHwR
+NnBch8mj5EDPxJAqK1I+92AyUTi9vfEDIAJrlAIU0Kq8VPLdW+YWLCwxI4IPwRkQjx1T3HJNoGL
2pS/sLiK4aKuQKe2CBPPNW0P+fWdixMbKNxJsKM2118vWiznfIxBH0FW7A8trm7aj+S6mnI7YLN2
0MZghing4nC0MlS71hnbeDRsPAmWcTjHtbKQC2UmB660uYY0tZjMLbKbC5BcOzAUN7as6Go86Qq8
6VKU3HHofSDtxMccvHnVVj2xBh+d0T0gQsRtgZhgZrrKWNNsN3escxcyvC1PJc54mh5pduvgmMf4
i4YeQwv/QcaQGotJdtDjs/dK7pASMGjonYBE6Zc09GYsxmgMid+E1ZvGuzArtzlefqG2LlYoTMOh
LpXrMFojuan7qSoQgRkRKAhXcbcViVr6AU2P5XgpZYuFq6DWrgqXQaOF0wSLjgOVuEJiGD1XhTch
zZHcNFWkQpnF7ybY9OHWT8qDRAUp+5YKSZUhE3ubgCz922iMtSINQIon2HS82xDzjR/GCyH1urD8
wsasCHdWA6QoCx5UpbQUMnFkUOi0+9B5JRA5YuNRwpUY3CNYoaLzbIpkEZxvHc7gw1sl7oWgUpqo
W5k+eab5+EEOU7Nf6jVvUMF8ip0NdnTjqleD3jyrGBb6rCMQomuyO6LnON2S+OGyfLK6cNter4zA
V7a5iq9fRaLeqapdlW4qp6+U2IP53rfzvapsiP33quRqjGbn9mftOQTdrvEQddjHBR/Nkum4x4h0
hfZHDJkZAHT4bno+9Rnqz+VGbAUGeRJvqJxXwSh+OwDRSbeD7jZ9dc3rXVSZpw4Lp3L67uD+qafv
YSlAHMB45EA4AqzuD7IaVuV2aT6BWu9U6Pn4irL5Hi/wFuQ8+/NOASrkspONNQrcEHfSznucvE8N
I5ca51LdYXKHFFKaw3+QMaSe7Fe+kcozFydUVNmbioIwnt4g6+XTWo4OvqmZL/LiskJHHRQLM64I
eMXWEjTbheaM++qAC+vUBHcF2LIcL28XVbvFXY1UpiRi2Lir5OQKhJU4nHhwaZWBQkGikYoz/Wri
AyvgSW+3wPBmwidWsJWcMFXkjuDCv67PrHhI0utBtXCzmPcVVYXGI+gO1/FF41Oz1CGmmhROx5tP
2BLGQsyDGn7JreDs02LpqvCGFFYBqVXMPxyKGl0dN69mnr4bu/bsAH3qolcXoVOsbkRm2/3oHHE3
KAzYItQGOqNqOKwRc1MudBe2mgHHUeMIXQkNZV3jbDGk3UvNUDIsQDV+TAjI1sAAhBrHq8/K9BSt
PyuMNd9S94bauRqY9tKTxvjFxktYy0ETycJ13Btw37Qk6P6XA+1FXsTyJGYdkI3uZZwhmHBMEu/B
/GjxMnZkalzgbuzhcgyJ98e1/OKbrOzlboyTZ8s0Xutr1KXvpm75EXR4/uKc4RF13S3XLz6kKn1N
RvubW5ya6vqRkNrdcqnPZZPHG4dp4I3wFccAxNeM/kIsi0E8i6OcllKPmBrktyyLLWEuM6EucLkQ
+unRYmCMQRoDtukYYSoLZoDte1M6TOM91l3AixkIFcovZgTJljCZlFAZh3AZofqVYz9mNHeKdCKN
+eNYeR8z13y5RO/1Tz0U1+GzN991ZfDOTh8SUmr0aBH379Ou+xTf8AA0307m8pm5yvoQoQdD+eRX
ycOvZ4z5RZLBNnmdPeoxRT/p6wBCCG3rHpY/dSQgIpfshUAebsAL9KaaVk3ixRTPDH1toCWExPmU
ZBNz/Zc+4lL2Z5ZI1eVqAGzaeLmMJz6zOSR0Zp+xCexFIbGH8oxv2F5QY8OE4ONiOMeIK1C1s8xI
by7G0UCUQhVNsrUA9Hau8+Nasajw0Dy5h0v1qJ7C5J+/cOcV5h06ivLXUwj/pNt3FuFuKJHV/P26
0rX739BOv0jmZd3BBTULjk5GxkZgu2qDuhkQF7aiCzO9NR5vJWbKBJwWjO28HhdtXjVDT6c+Shju
NKeHmHQEyE0TFYzmR7cAEWOLkoLugJGLujD9SHC6xhDisZGH/Wh62SH7ff4UZPcaYOhX6tp7UJcC
qTK/c7EKji4DXi7RnWZpFSKXkWhqNhLNGvRhpwDHZswEg5fyWRhuhA1XgJiMxPeR0e7Rj6o/kS9z
zrxBHCt1dpqVLCSjmOlla85kGlphRkQ6GVftEL/ouvzyQN6ev+/o1biWWTjDjI4HYxkEUvm+75zX
5oR3xwI6wjr+dkmDEXAbJu2tcaHmj1c29RzaczC/n3synGO87Jvm66WMC/jlwxUoPjA3bR/iNxl3
vMbo3xk2HFzZY14X82PmQS0ZFEQ+JU9j/jCS437BF6C4VumhCYxPUUbFk+9xxAaR20ilq+VE+kqp
Ca8j+O30AWfgh6zC4P5qbEFfoZD/rFhSlnLSoxABwMbrSVe13iihEWL2nZYuqayU66uvsEthDba7
W/l9knGAiaHllYuGzahKvgdQouOEFE12QKWHq7ECnadH5HtOobpOTVNWfiLxkEyc1+smnEnmQEwc
f7Ai/2EdCQCw6Z7QhAER+9OIwD3JsKQ3cbI3HtVW64RHRN+lQw3aA/bOtCELb+cGwGy+mmeXIbOT
dLu8XUP8NL/QxA3bMkxnBuywk3dtJdOno31V5C13NWN/eYyLeihaIWN8taMTzl8yO9bHpbTKnpwK
IwO/RqqC8hWXPsIDizu9Sb0xXfb6qvGll1fnKUmoNhug7leGXZ7ah7l+XDAc0nvQMgC6cdbv6pOo
aM11Eeu+cCqusQ4ZuGArnpLrd2WjsTCoD9dA78bYqXdIseAUmBRfgmO0D1OmxlvNoLCRAe1g10e/
zLZ3By1uE4/u8NgQNwAugPKGzAEz7mKcMScGH3D18n7Z49xCJ58S9WbZj0WcPhtxlm8hEW/89yC0
9qbAhH9bz1i1JlhMLD7TOg8vsH3SOdAvbhdjN/nDy2YiXRRfBJxrmFQM08V5uE3scs01flXk+ctq
SFC/p/3hmlt81tkNPMWpkydnubBpLlDSpuVl0mAeV17DYWfenB7DnoDoGGCETVHibRcSv3T0h/Sp
TxVgHPfcwmX0EUjrDjeYAbv89oMxlT1GBrfuGOxOqV2kD6xcy8aAr/hf7fvfa99DrIb/Tft+I8Dw
P//HnycHUKYijySwP3p36zdCRkLPs38NCP7o3XE8Dnx0rqH9k0YFxeoPHhUPwaPy7cAMJJ79o3d3
f+O5wGwsn4lD5Fru3+ndvX/CpAIF8ELXcwPYWbC3/tq7p1MW+YjWcPkhAWDnJ+HZKLrLrh6AlOPg
KRobwtPbBDuFzP84p8jByMi7gIOH7y4OpoH5EC3bYDEopnv0ehEc+CZaIB+6ZNCO0FEuU/Oprwrg
fkz1YeUTKJmCSWztj01mmGwO49rDWcWhsERAnSlZSViKrlsVw6pyfzUsEZIS8mQoY2LQz7KiSMVX
3b5skwxBHMTJiMdVHQguthEcAYtsBEmrtqnBEWb+fc2/1Yu5VfHQmLdTAKRmpfi7UwS00JKcqNgm
eFqpqo5KMMHeOqtMxaCSyh0HMIosVL1CIVJUvrX1wYG6PKP9ndAA/4Svu42PNlg5GVo8xZoQAlox
pQ+W/fUWHIyASh82tBY+fGIxavu51gowpRHa0VyoQGLdA33YahksIUoKcG6mEa7l1oBGGUKnVD6s
RgVCNjrf28l94mIGT0p3MseO4DH7qE9RbZ+6XPGmQl8+PqSxsaiHkMlqdI8FAQUVnKIAeFZ0KH3q
KXTQYv4eQ/1WR+lBFu0gjaLUhByCgQL7UQip9AorvYZkatTFxh3OCz29CirFCWjtrqCmqr+boKpe
6eM6qKtAlMI1OfYIWiuMCUH6GoSITLUCRpxLqTevWw0T9FnPEGUHCLME+UBooDwCChFJSEPsOHqB
z+5e0SwadUs9oIpLVZRIHezQG4t6Q0WbokNEz7jBjdGmJM6ISRfhW/iiTVhFm3epu3VMhhNEZgEm
6wkzcAn7WlAd9/sbOIVILWmN/Qc7nlgOMZXJVO0LbEc0JdDmvUBoyS7hSqyxmYsoUEEUIRGqQgM2
Hp/M1bMh79IgJT1d6FZ0BTWfSw63KuFhzro2eRFimhixJmkGYhrp1VUuO4FxrqCVWdGTVxNok9I/
44+injkmdmk2jJ3imHRFCjbTV5dPXB19QlGghBllwGKNETvzK58IWH17rcf3rvEqvWZPt/gKzdEJ
N4t98chBm2yCK0m3OQ/VNzZk9MSh722GcLrrlu4dP4426Ru7KCZMHJ5ugwkRvV1+/+vaYTYFCnEd
91IABAkeu/X31MdFMfd/VtfDdLqia1U5TYrinV8Ze6kFy/RO50F3xoUTWFFE6aYSyUe9hGhe4jig
67saxWGqnmzabhVmOvVK/lHnEuX2WVSYG02u6hpNHxKc7OIrEeWX1z78D4XBdMu4jyqI8CwhQt4b
Lj4pPEQYx5Uqy0AjWVk0l9FXUc+lRDAXIAy+rzsuZu75+RuJLhh9OPsrjHRgiAfJRlTg1AQM+um4
c5h5wkwSiVpvTFemqkORRVT/q4DXvAQVClOkcCMCyXq10juoBMO761AFGH9DmbwEpM7xPLauZK7i
LPkQ2pBIqPmE+0tSMmLH2K4g4FoVcvKFxwkY9H3cToDxGmJ/k6zaiUcuzM9KYSSNPWbyMwUK9XDe
Hp0qPWL7pB8TW+ZHZ7/tD6VHDg18utXzxxpXuYqQR1Xq2NBgpIjIiotW647Wodj9GENc03BUeFfG
ZCViIR4sXDUN4BL7dnL6s43xZJZO9yPTTbHYJgf2DpDByAQ74dLX18Dqtu7wljkMb/uVib9Y2UwA
jNYxY0on/xF1DAIdKpi6UWrv0g7j3HSN1dFQWJ9ODWoq9Y9OvKJw9L0X8z0Tkrr0t+X4xolY5siO
9pr6LK8Gj+F6suCAQrk+YdJfh9nW5G4nGP18M8vTkMBEmyHPsv5Jd5N20+4CqUXFuAJv8KHYttbX
3mfsC/aMv/EqMpJjRJ/R0/LKkglpQKQAIKfc2lmzJ79rZ4cfLfgqkg7orUmwo9/WedSxGxmJKtzk
hJO02OFJ79A0T0VMcc+qWgAjqkdUyb0Y3F7ojNvkS+ZPW7XnXg+8xQ5XtvNBI6MgBXy+oXOYv5Zc
C83ASYelopZJbZSGxtiPH9KF3nU6E9B50Ldyg7k4HBLnyMbrwhph6gIg6c88b9yG7rBh5tc14/ps
GWtobrM0jSxLgfF1LJl9BhO6W5BbiEmyetJHOM4jAMZ4KDEznLunxviWYlFP4bu54kQchxhCgTDq
89B13QEiBhmfE+dSOFThvg6v+P/xY3U70jfhRnOfhsvGYxo9lIT9oDwB8Shvzhe1mgZA5aV+Lyef
ZuGJmV9H+cuxqPb/VV7/n5bXVMSBHf5b35nX/dck/Vf0nJ9//Gs+Ro3NUBodgBlyP7p/zuy1fvPF
y4ls6m+UCn92oPl3WgUTMkmI8xeVse/af4udE+o1/mE8Rv3g+7w+Kme0ERIz/Gk8NnSA+C1aI8j3
2GJUU7tLjbbazW+xSIZ23sdfm96vT6lfYTeOTmtTUHBvsr555xYuwq5orjYpiIqVXuInDGEQ131G
Ss/cpkd84IaLwR6EtLFy3mKUHJH3FM6MyNEhef5zXPbf0iH9Opv2x967wGS4JnunSSFEu863oUFa
GFQkFnpAY2Cb9hX3R4KuIUd2RG24DzZKiA3v7a1lUKLXHJ1lxx/50oLVhC0hBvZOYx/oHacC8bqB
nxP1GmWGbNomVdwsRTJ+0vfSV7YiOt6PKV7N4hr9vpbYkAfEWlqZQMDkmgqqWFEFOHu7ljJU6gYR
Q1T+ezmGUFS+N8gxxESc17keRIkwu6yMEA03NORY2THsPJbxoomMrbhFpDSvBbGWKly1yGULGAWx
I33mHr8T+/5GXaVjY1p+f4NmQHwtuPhxEKxRtWf9Sgep6pIRwOY9aGY099lRW4Amd0kQM8pgXLHG
v9Hh/L5KDzUMfw1V2HECollD73NbvAiz6KCCR7iIGMQ0GUeF2TFvXYm+aW3TGD1GxnviDomdIbes
B99jHddnLO1kmV73ZYoTORZ1KNTPjoDeGWiwwLB5OuWwklTz4gFzFl1hhjTgwo5KAaUz8HfWSeM2
Y+U2n5RMRz7P3oHWIkxfjmC2VZ3rEbdZ6jaRuLQBzmx4To5GL2IKALlfC70mdxmFiudhYTBHm5wj
Dam74sDb61PG7RyOcUjcl7znVjxPNZbYW0uPrIBea1Y4qgNPCgmbyBY6WoHGilETaURdFCpBgL50
O9ow53Fo9Kfk1fTiappopr2NFdR0ajlcX+zmw+W9rB4TgnLTwNjEQ/wus4ZXslu83tynJHmnH2fz
+HZhwNAWwfP00n68GvM7/bl+pqdwnJ3Na+iv9JDmEC1KfytmCBCb3VfPDx7p8g8WBWskF+r28rK+
9hN8fILMOu9sXRpPNjuv6qV9KubhsqveTH3pbZFdQWy+kBmfOntWhPehEV12DbYbEh0l/ufWbUnX
RGreeSFerlOza+3wBkaE4NrWwpDVSCgWDPbGaXlvpcF9OWbjdrqzenM+Zkn1Ib4Od3Myf7lhLZME
0OPqZGTbtKLnIg52dVk/eJ13ZMzxqapsmLS3+HuUwBhurZdu/S4j6njr5B0SWiaQAU3KxCZ4yV9O
bIktW+ONLdKo38dVuRNp68YGOmOpw3Y6sq2K7JWxzfpstwnbrsaGGvlFbMdX97XGah0XX8hmreG+
eFT6scaFCZt6yeaesclnbPat8Q0S8Y0CQGzliYJATOmSAoEe48wUGuUI8dIUEMqCFX4ojrfST9MY
ylPY33U/2oJsUxopNVWBpAVIbES7F+ldQwdxnARcTml5aCDgI1jRt8JlCZW805/pydSb3aiJCkha
VEghlVJPxXSjcpL/4yWLT+rCnWXe5uMXEvVOJeKEVc1Bk+7NzEnb6FRV9C7WU8nS2FGtQUFYp7e5
/6BJoyQkI6uGPg7NP9T12tR+TvjxRiXoUBG65VatnojwazvHbw/Uj8IkKkTrihUWt2GgzuysryFV
p8bFUoIZVKN42ez0CapLl+w3mHD/rq5ADDcCr+x9SgaV1UEho9lUX6thjHpaIlPOEdWwS1V8G980
1Mg9r+xTMzecSh17Ty1tssLp+1V0Rq2tI+2pvckvoQbe1VTkGtKub41KvXQYLCEtCLyBlE37mNev
elQ/cfbWCHE3YLXVOVq/BvNZ048OewZ5TKd0CUnt7+z+7NI7iBOVdZiRq6dIApJkfi4cow3zqf6o
/kq9khr3CuOiKzWp4oTF3NMF6tDBCK9gFHDSNRXQ4QQRlgM4/lAjX/ZNigw4qDkckmSciSIbJhjX
gn6sP0zpoVp6KQUrBvRWOo+6rDWpVm4iPc9DQS82ndSa69NReLK2LKf/EJr+rh/iFaOxnZjxZY4c
HrETkyv4YGd5Lq6OcNkCgQ9LYMgPBtxbUSRk16b+ShRacXRF4FXPJZZpwPYdT7s0I66cnisNw482
PWlJb+rSozJBRyX5DVVBQ/8q5Myin624MDEou9f3inzW1zyDQOpvC7rhjK5YG7NwHAFuOK/f68Rr
vpgiAjP7o+tWx25vNuZZiL3AmcyasWpFgNI4B91wM5YTOrGJxgj1Y4hvTME96THaBvyS+sfxoCDS
ww/sw3oWwLeZ5FnNPXA0Oi7jTr+1UgyZUWqKhikHceLp/TpRrBlBRLhRZH3whIfGPgAFspgB+iTT
N/2ztFwSK80Yjzq4A8zFwCgHaGTXY6rRxszSgcik4tAATmhDm79lTMKoJN+mnbfRm9KhIhl6q/lc
ufc7NN5sz7KvDKvqJN8IKbk1mlvsD3ib7UtE2Oi7DjKv0MNyv6yzeWeNz3a7K/ElSgmloIvZ1qZJ
doq7k8MCdKo77f3aApsmPLhsA7yiDhCTmONSPV2MEFLQ8FMrx1BIg0ZhHaJHGhm5z9NZ177mkIJD
DG50onLXKaQ+B4qDKZ12ME7WeWf/xUWTGTX8h8gpIX9SOGXtgMTg3yFydVE/j6g69Q512wnW8ZCq
SfS/wprhtwq+6rptg8TIuqNHlRk1AAMUI7U13edevU1spvG/+4qoRtTT6ZMRf7FBkxrNmPphEoJS
NUKxirfC2uSq0VWZuXbVXHNmdOiHpw7Vq/TsOMudfdSw+lpxieOQNIE9Ta+v6GZ9CWgn/BJ6r350
iEmy5NztS2w7IJG7TnO+82qkw5aPfZD/JZNA16ustx2K3ev/Yu9clttIljT9KrSzml6Ak/fLottM
BCmKN4nFi1RVG1iSgIAEEkggL7it+jVmOTarWfRTnDeZJ5nPE0AJmaBESZF2lFbWduyoRAIKBCIj
PNx///33eN1q03sY2kdGR5IEAaJh8qet9ckvD28ddJao8l1E4MHOJWpm163ZyWhpDUGz59wMwN9W
2Kd42BoPTta2EbVDKot9LvsllcYrHG26k9CEw9LHiH9I8yjK2QbrFaJ49D1PhiJ/aD12UL+lj5/3
+2zR+ejMBeZGS3YEldeUztOjbHkxl0LofHAOU/5mMUBmyzWXgw+pn9+hDoC8+rQ1J3E4cG4mQ9sD
YkKCf5BN2BSmPzptQTuNSK6tRj5obeReLNYJd9Xg/r+j3++NfrdZImiUX08uPcRZPAmfg+k///cL
PTWlAuVL9KvDmbcs66/GmTtyKDX8tk6HVGTcdEPXfBiguwSTfWzwS5doGcYmoS6UzR05FPlV3bU8
+b1QS90f6qlpaQfkUA6irVmuiWY00bRNbmw/+h14dIQzVzNIJ5ThLxAoWlAIrQuwjCAid2XnPcx+
ytg/GnOE7pf+/GOSrAl/AJ37c3SKXKvbGl7zbzqabpAukr+NQEX71riN7uX7RXI3NlafbBDsldl/
iPG0bZHf7xS+uoBpEiiZYN9iNSQIlf8KMLoEI29RlSBAW0H6I71Mk7/2NP5Ao7Nzl0pniQIF6rMX
mJWRdmLiMohguEBaEhEVyBiIvTCbBtz6caftg+dLIBWB76MO8M4F7x8K7g/+b5IHcMDaRFp5ArAq
iKJwEYSfIKiitprh9lwIxVBg05kGh1Vcn9H0YtJCX0huOc04p6fRRcEhRLJx6F84HqWoF6twcRmi
ETmihB2iR+ErxIPpjVSXCMVM/AKbHE+GALjw0kIuVXvo4utSH82AEvTOPGRb49tcQ/2ZijmES/rz
2bkjSiYrJE3iAZhCwZeaiN5JivBJQZEyFnTImK0+RNaoHXn97mA1fprFcP8XT+slf4Xi7wUzNFX6
vbUIrKxEaiUT0RUd9RUHsvuSvqf2qbgWiE7N0WkRz1gc2CXOB71cLjI7QDT+BiEGFF50fBcNxRd/
SCMlrk+4kWsIsYU3gtvZp5fjHL2YKZyNBUxeHx2ZifE4dlkkckfx+neNEKWo28B59dCgcaaPSxRp
hDTk4NBHKNVEKNYU7EgSgSJpIB8Sk1IzpzlBBoq2OPriXoXAp60ZyRc4dvIo17jORooO0DC+tIaE
OIKdslOELadR9GGjsCMA8RJaliAHkqKTsm+bvrcnacZ88DynItZDyVKCEhwCPsYi+zRG0SdE2UcX
iR/XTn9bi+hPjPpPnzLHmRf2YZjSLdAViaCRQaJDo5kc2kGhiAg5qAnZyVWnj7jQWmSGIEr8NvA7
vX4LyrEIEWUO1wUFjyJQxIgwelr6J4PGjaPxaSdb+6c0l/qEGFPY5urLDQ7vI6y9+btZsr4d9iMP
xtz0LIm8y3SFutzMIspwhqv39iijtMaEvDwKNToEDqmTnc8pA81/s6RjhgdVuNOnUmaWotumpZ9m
g4f+2h0jTjNBUDgzTjwj9k9WndnHVPqeZ4TDrXBNQdUy+iMxWu8H0QB3OB9frfK5dcX/w7ORlmRv
4/6g/4FSo3S8zlHuJ7o1OGR9j3OLC7kYQjnlDEs/dQkT6UByDkh3miMkLOFBzsGkPTes7+gUfchz
j4pcMjOD2Hw/DUfuZdpJXVJ1Kbxvehdtfy5eyWadhIt7+BvtVnvE3lRjS2lFeLfut9reGpE5b7Ds
rkL9j/Xsfeok11mcnFtOv7sckmynchylTro1tAX5FskgUQETVFqMliSjUkqnHEiBnaWD1iR+JE6O
vDabji4Gw9VbxB3ddFRofon2V4JMWGivcI4B+OzfR/DbMn19ihjxyp4XlM7FCp0zzr6QvPs2kus+
cSGnZ73+fQVhUoBzQe1EiEg+Z5GOLhDZPDWsRylMCltE7DQlD0EJTBqZiuc7n60vJeUl0lx+TtSC
7V0Z66sZZGBSY+diHUWUze9fui1OGm1CscCTAYkXcIAxCF8yhcCvk5yBpyTJjcKCA2vNgRNneqG3
JmpFiU8BOV7jerp6Z45v/9tB+UEH5ZvVs39SPTt9oXDF419tXRPPP0YT3oMGwvnCEdG5+7e+CS/h
dlAVq9HaWzSE9sgv9rG4MwDliAwV9S77vomL6I/mezpMFl+jP/cPFK64hUzQprX8Rfff/2HbNvzp
om7XwTFxUQYv+yb5KFpMh6kxPl+ATZDS1vThH/EKH8WjXJRG2bHk0dF2FP1L1OKheqAOFgaTweKP
qWhACsBpm9qNbz/OJ/NHdEAfBo72KUk79y44dZzcraP5I0omZy0fUprb4g/6Gc5JIZ8khvXZG1vv
xuMZzaY7y9aJ3TdvB8P5b5D5xydOAkneQ4c17HemxKbaJ500wMjVIKl5dEDjlXGHPwrtsli0v+ei
/UMKSxS9U3k98j9OHK/rxBkioPnjWN6Uy60rqodoFcbtcJY/9gdw4abaAnM9uZ7PvEl7NUnvDb3/
oG9512bUeVzGiLxlNyOTtIMYZXcCJ8DE/xj4j4O5T+C8/m0ef1gZ9gcvm9EAdwpVdDaG9UMqj3AW
Tb3lfWI7l501XlzxB/k2ihkNIB8QTD0aP006nXeO/2nYWt9F2oBeHNap3JxSRWK3cGrcDk3W/fOB
s3xnO+E51TYXOZwYY/i77kobHewFRlOSo2JPJA8txkv+LnzHmIJPu/VOBOWKRKD5OJSi4JkUAa86
8880QzoZIeA6pyDYT3nF8qgCTpHBCEP7t7WBnCwdIT/bJ35qfe6MQXum7nvd6twvOwifTTJU44f+
55lopTsZj2yBHiD9Cy9C1/0jGve7a2P1GbnhhxHI09oZfFzKHkOHNyZDfmYVHZXXg7ssX17mBhyo
lXm6dp9Ed19qSWYY6AncE9H0gVv67nfhLAiNf7nULgfgEJ0punEkchaOcz2gXtVFVWJKyxUryVCq
xXUBzqcbz0k4tE9aOlwQbLEkIt55A2llSZ0MHCkEz4sk9Yp7Zqe1aGk0rh0vKNJOT3aECLmPVtCd
Wim2t+Of9FeDO9tuxcAorYukY1qXyWgOlXXmUuSDYmiMo09WKbYFjbgIpflQFGUIi/qj3mrpPbuz
kGuxjyswydYgGyM9p0XAAMHGFAlze4QYUwRfY9TKzywLAMYa6x8Qv0BSRTcdusu0tekkQj4zSdpm
+DadRqO3w7f0YQ3tzrW/mMP9Gc3u3E6CzPR8HNEt6Q9Dc9J2SMJkHXVu5wliH6N++EFfuBfUy1Gj
u2p1W87iko7LvVYYny778HlZJTr4UfzRMSHkJ1Oz3UEleAKCeDYO0xU7XOvmq5jir+Q+nb0nGm+L
LydcKiE4FH/3fx8NqfPh10lkt10qxYS6tavA0al5KxJZImoYObSXKJA2ihkuJe8lMKpglVKpJkQw
qU6b2/QQQ3YKv3Y6XcPSJZW9REyalliee61RlyUQsWC9UxioQ0qO5e+Qc88FSRedFPm/eMviGiXI
VQ+e3HhNTlw/FxFISNbnHk9PuEXT1op00PVKh5pGlbSUQ4t4ydoCDQckXuFfoarcoV3Czr1CS5nG
ucirwgPRloCw7NRkwLcIUc2hVHBxLYW+ku4SmC8GyQphqglQKDRiccQE1GtB4h5TOaUNLwtWldCM
hXgljpuIU8rfBZ2WycSdm4XpFr+WOYoSjbtEjGgsdBpqk0DxR8b1NAvfirKL/AspLZZfy9sL0HE+
PV2OPwsMLrUGTI037tIJxeQheMkUpC5CMgSd2enMHJ3LX3V9dbWUVlNT7Ur+ifC8hbQ1N1e0qP7U
omHEYvnJnplvi3/MasgnOxM0AfJz+QoyARk7nkPmSyOauI0QjJzxNg9gDoIGULlNRq4oWZoiHI1u
p5Sp5zhvgqvq0C58wPzBGmx/9rbF117MqKybnQ7pwZhNWUxm79IMcTi9FafXon9meir5kE7YItKC
lM+qr0njGJ3xjXAYRbxHliDtBxbCTPIpKfkQujGcy/CysjF/l4eQOGCnVFsBj09y52JtIG7k8Bbw
dBfrvOhY5zkaAjwyeS4rIqBFaLxFiFnyDFONRALPw8xjqnS6Ul8uO0vmKwPKZHM0zxcQbGKSX/wr
WfE0tC9ERElyB+OEruS8RRZDFnFCL2v8eFliWTd5u/xXkhjC4YxCCo4y/H0EuibcK54dkQagnqs/
vqEIm9q55NyJwV2XVOslMEpJUci/t9YjMl9sbGpG2YF+bF5rCXIbg+hSaIGyjzrMYDa8TlOaYZuD
E8Oen0mliSyjvORRvSdvHXGCzHhE4RLNwjMSnrjeUl2TcxQzl+tjqJ9KXkFv2Vc9a7Y4M+frK8mb
SS2bbfQpNpldUgXRX1IAkFDFTUXOvGCJglvzXzubvJ3F4XXYjq30XL7DhMchx1qIijKTcBKeaywD
x3dg5MX269PsQR6qbMU1e5k+xRfSs1dfX8j2kIWFXdaeuYu2fC871GeEexNk0luTj+YSu4P/D6B6
2l9nEaWl/JD41FFxUaRAlaO36XyJfkR4MZlSelr8tngdLuqHZBxdLSxu0I7tfFgm+UXxz/2Z/ecc
tfm5yzDFb6j/zU5m2vLanfk31JLNgRA2g8jHwXbOTmLaCLRI2AqrMcr8+2T2NFwxOrxHLx7AJ1sV
HEgXRQbDid+F07x4K/J+pINXp66DcBHvtWMuX7nTi89dj5HWMki/ysdYCGC1+E6gTxdw505bXWO0
ui1eKv4QRf3pNEBS8OHLCFnqhSBZKB2bxnVrmdwU004GHDsTgXq6E5CmtJfaZ7kypf5XgrhwDMjL
r0LsHNbbvXYt3J/R72OTCmaavK3C4Z0T5fdSBpFks4e2McnvR/PWveTKZiSzd4uA3t69UD2dVeve
W03Px96I9IL3m/xsgt/Y9DvAweov7nUnvJoZogcXn/nr6alPGmRgtKh9EvH2lCraIQxtmi6iqnnv
0JAX7SS00xFn/3MoPWgiBKJCr/8xHtFaxuIvbhR28/61O4moqMse/IV+Zw0ENVh+HvWpexlH+ACh
NxucTMSpdXs++5TGyig90Cjqxl9mbwfpI6yPGGEZgdsES0OJOT0VZEX6ntm4O8k4vkC+j17dq9OZ
Fgg3MessYZRS88ORFz7ggELukWSOh3/DgHErHSU9xw46iW1kdLd9xm7jcJI9UA+elXuRfdebdjGZ
fMzhQKXWZM9xPsmS1V2vH8YlnNuvll4UAxVd0b41QBQw4bxL0zPdPia6pOGXo6GvZBJk/uMoiif9
7cstXztGmNOxbcoeHM+k3fg+PvDy1A/7sR1+ve95T+kbvNKd7aAG5SsLURlmbyEguumuqfkIUVHD
QaBdWgb9GOqchSKvlJnwrk3Qv7dRfu4r1rcMiF4or4HlHiP6Zu1gA1iC5VUgOXLsWLbmsWEcFIy3
u69Rq2CJBnMpYfSjO8Fy2PK+aZtAJ7Av0cErr4JvHeu+x6scGM4LB6d5R0LmrLQIpnEMH8vWHLY7
B9/SKgfCc475JQdBRx1FNgOSKnzgv34rfNU08nC+bw0qI3wxCYZ57Gv8T5A5T9ct2e77RkHXjGOy
cqZPf0ZTdgu2s1lrYIgIzvfsg6+ugekfAzJSSwDTF/NYMQi+d+xD1zVh/9q8vlMS/NfvgopZ7xUX
sqCXbN/NU9lI4/91YR1ekZUhvmwDk1Qvjxjui+4apvTF3N8EvnEMlVr6ZhbliUXp4C/ZBJX5f1kC
w0SV8fu2QWWML2tgGce+6WL4Tc80yXlXbaKLG6Frjm9BWTeoyPxl5qDyDb6sgscqgF4rroPuH6Nt
6ZsUlIrZ4+hXdkNxQWIwXAuRB7d5N4NvbeakdBxEkRNnqZCyqtwLul7UElDMS4t7097cxf96e1Cx
Z1+2ganqMDvGMT6Br1H1oJkuX7LqMNvHvk4vX0wvRkGzmucpWobmf+fVWDlNX+yBw7WAJqurW4Zc
gF51FTwPRxGD4MJpQe8IBs0vuhor32BvIzi+oWoNxCoSL7hET57Dbq+ugq65wi2ywdfdRloDTQrZ
v8c/qCzj3kYwjzEEtLMmTamhqivbff961G1U9DSKg3wLX7FxuwBb/p0G4asrYLrHhm1zpBAIQPXY
r16NNInibnRtrmFfuGe/zEusfIMvRwF7pboNTBxBYgXPYxk2pWX7m8AlrsR3cmyWgJoLdkvTrIGB
mVK1BrIGOD+GYVBuTNhY3Qiuw0mAYYi5EINgSEjVLE8RpQfVi0EWwafUyNhKfVcXAVLnMSIaxAqW
bttbC/yv9w++ehYgTmyM1M87SBaEUlcuA3ichMfQMMom0SW0xo3WLB2yZyMhNeovLdVVcMxjZFno
jqVJ2HAYMegmGwFygk30WKzSxg43aCuIA7s5oj+/Fwzv2PINYEPT0Ik/8BbKe8EjenSxGDp6hAUJ
uXGW0TR19ZABDR/ZDDZYmmFBTKqsgk9URVhJUNFYkBlz/p1QSsW0fHGVgNS4HPmeBEdIGpFNqewF
E6iFTgi4imgOYzh+FaRW+QZfHAWubl8ZWOTYo4AMqqiBmVh61WH0cZkJrjAPUlMO3axxJ0JHd0l1
FSzr2ESHmkuA1AurWl0F0MZjdogFcuMTRjbNUcCX1VXdJUs75gLEVRJWoUEDxQqS4LIC5I91YhRI
3SQbNh/YpAuC8g/Va1JWQTfB1kw8D6Kn6ioU5FDPheGpaWCZRvMCaV0CfMUoEpQZCXZQRba76bGs
FVCFbIMB/Oz7gHjYxSbizBTzKp8I4xhpOZwES9PRwiugo/0wyueCkFwDKCuWWC8izWYFEMJfVg0l
bevYN8gt6T6eAqD7gbPgArijZIJCmY7jSEDRNOuI0TZUAXfiKAJp10AokTU4zL+ReTE5Jq6Bkhwe
ZgODSRxeZZiRa9JzDNATviJY4kHawbMJpYimXd8E2G5iWh575ameCBAmImWAVp1+98UtUXEcKVPk
igBW2ZY3No6jIVNTdploqGwDMYGnarqFqGcliHAJu6kdZqOId9nIvYBdU10FUzv2RSRJczn69Dup
roKvH7NCuEtQWNxGJuKklkTVOlpk5km66gbIKx3sICKUT4RuaADv9FjBEmtNJGhIRbGiz2RRAKQj
crulYByEk6RoCLfxFXx8CqqaZY0a5i3g7qnuBEGRcJ9p3kO2lQY71fPgUlwFHKlRJmUjVUa5VONW
AXum7D8DKZJvxh8QGoZIq+37jcQQZKjktw17/lSubSb18wCbrYlyNNkV1J5BUw+iSDwElDyLJWnY
lyctqPzYcQJpUMXDLdIqhRO4/+CFm0KADfrYVFYGxCIpJ+TR/PwWIIQm7QR6yp3oYQ6rITTZJ4or
2SLYQa7FIi/TsL1gkClQXQXcH5xECuFdtNAPs09grFAygLRZAfD4JuJqGk+QG01xIWA0A7UTEGwL
Y6tYgjCagRiAWTdd4pp4L8IlUFwFEBWTml0dXoKPU3yQhGKJuBRswmdonrSlKz6uQdgaMPn2wvp5
w4BvQC4aWsIu88633DePoEomrxOgweEQLmvjEEbjr0n9/CrgKzvSWQGChjBR+I77ayBRk4vntDsP
zWMnyA5VPAw2JmHPIphVkyBou9wfpg+XFS5n0w4DG1g5EwmLFcyQNCR4u7A0qo4yZK1jlIFBV+E1
es1zk+HjizCBkqcgQAr3I7l3m7YhLvztymGAtQYK7ZORRTWhiSxW+MeG6ipQ5YHjbQAjQMgCNjsI
njWNdK1PVoriBpITjTsN3FjKa0BGmoMOoIZ5IcdUtQiYRXq9wOL0AKCbmotVZm3hOUNCkcIvjQAK
lKByHmAnwHA1+J/4zX/dRU1yEyQBoGoVpMwDt5ht9QK/35PownSxirjP5Cmbd0FC0NgSKxWcBG4H
0BjLB0PRpedxxU3ghBzz3aUUiPxT8xLS1GupmgTyTiLAwxc0fUKkA6oOGAIXpEU2mkJAoW9sIrYm
HQasuqqrJHEDWQZyS6gHwUY5uByE3099JCkXcCuuyA2A16BVAOywVFFFsFV6dJNmJs/Agz4wjBQB
4I1gOIGchMvTwL0AqLgJ6pSMQgElkGF80VGAyOiw47ziuHicjMa5CpCI1PcC7hKXICUv0DMkt1LJ
O21yDawDx8LCdW6cuyTbWPGKpCQWo8duB2E3X0BZHQfmAm6E5UoyuonMBPxmZa4OOXkoaeINshmA
2qs7AVcB3ppDqFmIzDbxPLA/lfcCvCwqIbF70PiAjqquM9kGF1QaAgfeNYq2zcOWoNsp35N4C5wH
3GJfJ7NyWAAlPHcyElwO8BOkYWTz7kkXX0fRLlDcA5TM19wQMAp2WgldIlsNtrbNRDcwA0WZhup5
sOElcEGyqagD3voC+2vgkKGSV7kfuI6kWLx5NwShj+JOcKiCQg4by+AXapRVq0DTm4LKI9w+kN0G
ngeINYprYMDf0+ijRTACloi7UCF4i15AwXAEZiPKap6n4BiqBgF6Ci6XAX5oYxcEO9o/CgTQ5GZY
GOAGSkwauAkgD6km4ggThY8nlbGilXLoL+pC86RSEAYj4EsTIyigDlV7QNEjZwHWtoNPTMRc9ZWg
+QOxUvCBsyiVxM3zEri2VA2C2DyLJnnEYh5ZjAq6JolIfEiI3VQik3hoHuZOpkAVXCPNKPJRUlYH
iR1YpWIThaKATwpVDZ8SaKl5MSTevOphoAqMSgFCR9RDiApwBip2kdwLq0B4KRwW2RRNcxFcbjXV
2xEPgZw8xQ4UgOEWH3gI3I4Cr8F3NqDxNA5LgFqlug8wioJXS9FPweQ9XAKgaJ3aGi4OuT+btgtA
h1UdBEPY/QTjpCIpAT7k64GwFvoZPlwVU8iNjTsK+PLuJkP888ga9FR8IJAEG2qaL21qSm6SRqtW
4GapjyNf27htgNcid5lSKlZ3wQ7JM6A5KCbvUHeQiiC+O8aAyKEo+mnaYSiqthRXgX0AZIbCPkuK
WSh8wf2dQJUHsTXhAhA0SajGMThR97A3hlrpLFDYAbIKgGiiG1D1EAilBFYDejQFb2raNqBEc2uj
fn4JuBcMXGGgASwChv/QP4DVD38HCVdBYZu2BEhrUXmhahNxlgshGdSEUGURpa7SSSCekCogrSiX
baKfCFfAVD4LPGd0IXbXwguOIgVRwM9C82yij2RQb6B6MxA/E3pRukHwCC3vAEWByOqLr8wFicZW
M8vkKW1XvBmIm4iGUJzdBYcVH8EnYiD/yiYQuyH1HU2zCuzRbVD/84aR+1Goi1LnSDUhN24lcBJS
M8400kIYh0bmnVgF5chJBKTIMQCjU+WiUd1WWQXE1gRgJjtHqAr21kDhCOR0VRnNoKtUdCEXA7Im
OMJh8CRsJqFvaELua2DkANinbh0Jj+hICVuTJ134Avu3JJkmoe6JwEgj1ZWEx7pxXxRsAqdBSiCR
ScFrRHWUzFppDXTtGCeSihAYfDsT1CB+CkGdMqBE9CScNHgpWMYXOAmgaoiUEjpsVGkbWAGJL69c
EQyWQCoBd1ESrFj/8j4gdoKiI4prRXF44Uc0q+wHNUBd1SpyN5Buwd6ZVMGB0h2sARbxS/mjnJWG
rQGhrbKvBGdN9NqpKyalVK1wEE8J+hLqAVwMRRDVuDUQBW1FfxFPCbIa6Wx3KzxbsYr4CARPANCk
55CV2MWsTbKLkCRUsw0otov/U+gDHMpQSv4Vm4lYqzAcm6cb4kn6XD3jAj8HsQyXPo4w84BWKjuB
tBM0X4jvhQOxofo2yyZwpUshoLJZgMQpQTLCctwRHLB9L4FV4GNAU9Cj22gINM0qFO3PqdRUNAwi
JEZHcVwhgEQpjKxek0DRcP/RngJfki4vm2VvkGEoFqLAxNQQZxaCfCZIK4nIgwYvsNZEbU5o3ZQ7
EF80D2st8BDlBAz7gQCRBBRNXOAwvmQeNPB4Gj5IQdyG7tos8yBmEphU/VyQe+A2JFKk4oHhSuaB
DAzUDIT+0Cncyko0axW2p0IZdcVICkkFAIV6J9i7VfMgqjpS92I1MP3AThBlQNWdAOAIrgCgiGtE
qqV6YWIahKgiBG9p/0ESu5FXBewJ1YUQzwHbx6Y3uDYpgSkfChaCxD3pqCJn2URR/+2hUN4RBJZy
6mH3IrDjVRwoloGloVxuUxbXwMByuwyqjA3BoCHugK+CtVD6Vd4NeFDYDZAWCmqF3dI8BJpeNNi1
GhwoviD4Mz4DaPxBcg7FLa4J3kCVCPBWkb9s5FVRgz8tGnvyVaUd1CGbjdsDhX/JZsOVaayVVM1P
4UDhfnBRAkMXPcYqfgMihQjRUCTZTPk1ORRMUP2q4DHTKRAzKHKkB6aBVAUa96gE41o1dy9s4LCf
x6LhM2MDcY3ovYgXeVAzim2ACw4QS/xFfNXAZkDbq6IGI6lL0wPAJ1r+vGAkhevKTkGxj/zNpqy0
WUaSRwSUrmwjRdeb+AkkVug8VRIDqgIi+e1RebMrFWnWKmy2w5ZypngupPMR9yF3xiG7Sz/mzGxl
eRoYWGyXQdlKYh7omwjDHWITYdYLDjVa93+1CvshEvx3ADR/dSFuD8KoeyY9EcNeWnQ+3PSdffUN
O1m2wwG2vXmlxSIhmKv9o/TWh9W0txl80zxAfv6P55gZTPhF0SV07wXRftv7MX7uBZNX3lPq75Ye
vHm7OMW0t3PZ/9XZ/lKUJr57ZffLd2EvCZLnwap4YbX91u+DMa2Tz/IkSMPgH3tLwUPe/Sgf++//
KM9z79L91sBvPifhc2lc0lvVcbdr+b1DTjK+RlYZdoMGfll6me8PjltdAEJDtZmyqvG0txujaOEp
TNndL3bL+mPTfB8n2eDozbhXXVgDBEhx7Dd5miVBVNkIUuqgNuf7OH95zjgUEup//bG9tNX/as17
eJTLPah//PW9/Q+hG0XX3eHZP37lI146Fr/m9J4EgyQIS83UpaVFeVXz/a7r3NSbG/FbZ7e9miZ5
uhtHtq99sA9+fNTzYB0c3WdJON0fuSA3qE74IgnKiyClX8qDpknQi3bjFIe4jsVlrrPSoCKzrzrX
yzjpVpZAqsNVh73KF0GY7cYplkCSvKrDXveegklcfmLS01R13A/jyhqIxJbqoL8F3Dq7YYolEF0h
1VHvg7wbHr1JgqeKzRUkWHnwVVIZVaoAVUd9nIRZr1vM+ehsHCZB1ivZCFxA9Q/51Euzo5NgMtoN
JSuOQPrux93Vmf+wUfujN+6VthwtGdRHPY+jYHL0rhf2B1lpNaRBZA1b+iGfPB1dpHxItzQ83Dlw
Cb+Gb/DmKT+6ydNgtxbFFt+MXsOm+dr8aRVE0yihQIuiuUgZvnqofp1HIB7x7t5stD9w3ouTfvno
SxisevLv8rTqIkuGXXXYhzwZ9Va7cYqDLpLB3x721+0CiV9Ud8E3PMhfFAC+ifoEFKXTX4MZfzPp
Yxh3z1IebQ228CTO0kUwKQ0rhMlvb5jX3d2T3qTsQwu9V3nQPMkn3XA3kCyBWcOw7UHQ3R/zMKjM
f/hmvOtN86cofD6KPx9lg95RO+bplT6khsNeDHr0P07v2v9WGrqGzdYGyUjisj9p1bAv2vE4TuLS
tWuDMavujDYDEGsfbRCSydFu+Xcjy1apw+FpB9Pe0cde0i0BEa/fs68fmNNh+ERgX9rcUkyrujJn
/dU02w0jyyD1eMqDzvIgizFx0dF5DnRXMh/SsUD5A5IwS8rDunoNw2aDMJ6WLbNUZKlO94ETfh6M
K3GHV0NYdx48lQ+hiJCrTvd8ULH4h5BU/sMW73AjIGigPteLeZysMJ9BWtrFVH2pj33Vm6xKW/cF
kPLHF+I6fKre/lQmqc/2upfG2aB0idDurIZxw6fKKkiPb9U9dhN0g36QPlfi/DrukJtgFWdZyQIX
pGD1KUfBomSA4TPUsRJRZdAajvANt+jzc3kz1BEb3wQ5pjeYlG0klPAa1iFei4mc5eUnJ3Jnqk/u
fYjDvRtGLjm9DqtejFpZCOGDqs52YylbJ2GaBvluuGLWh/B9/sN2+A53vluyaoWUoeqkt1mHgwwU
fLjdV/h5HOm+N+n1gxIuDN+whnHJ0iXB0XUvnpQ2HSIzNQwejw+yO3Vg5Pd5BXYuKthUn99DXI4/
DGkcojro/T//T3z0EI//+X+P2HRHt8k//2vyHJazdBBG1T8IyCuswiUi7K76BR6Cybpq7NAqUB/4
sX9wCqWxo+p8T4B3wklw9DZIS7af3pnqg5O9DisuLIKc6uPeL4J1KGjrbiixdVTm7378ebvx54HP
bUjRoOoq/xmOn4KnRdlk1JH32BjRwwMuAmLfnvSvg+hQXfP/jhjd5z5RUJji6+zWXrZlDbvnzbqX
PAXhsDxwDefzTUK2peyP1OBJkhjqR0G3lw7210Fk9r69I1+HNG5WwWRc9v+NOiY8yKsPrQYjdQK0
2Cv56VIvrLoEwGhPcbf8zOq4B+6T8OiajF7Jz6sjyCQVUwaD67hY3gF+Hl3JH/dv7naLWji8IrKt
usYXky7uXcU7gHJfy8jlR1c0vVKd72UwLZsGuK/qc71aJf3VumrOKGpUH3pDkrqKK4Ac0mvqY29u
xBfGrmFjXEGOGQ0Ol6SGc30dlDFsqNzqa3ETPAfxwRGxa1jlG8k+VJhoeh2u3U0QdcN5mbOgf5Pr
+J28RAYOVtUzXQd0/b43LQeadKxQf3S3QRI896IXWQV1ZItvg9GBq4JAdg0ThwEcTqdg+OlusMI7
l1pHVUN3H076wRSzsRuqGFmUTVRHfhgEhwFFHb7FQzAMD1caBb8a5hyEIDO7cYqlqMPDkIS/uIVV
M0e3q91n/Xx89bh+6r2wHFYNFvRj2MsmwXg3x2I96jB1FxlJ4un2IO6PTq2ylF2obr2rfBKkgzB5
6RNEaEX9E+6n0MCi1Uu2BG2OOvyam7DbjXpHZ5Wcyoak+/UVwkJ8F9X1fhCOYlz0F5aISijKO2rA
V4r7ITi6Aq2O/t9//q90FKyCo7uw2y8ZG8jWCKu/Gly/Hso8hKStW2RgymkHF3U9Ch9reOY9fPlR
/tIzh82FwF8Nn3Eaj7rx0f88eghGBHvhONhNW84eRc1IJ9TwYK6CPEzCEtVQZFuQdK7Bo7sNWlHY
eh6EQStN8/35bz+jhkd9Tzz8wsg1mI7rYJoNKs7HZmleNdW/Dv4pSkH+hhStF+teilr2b98Qv+5J
bMo7/oaPIunLkpdhhzquuRNCnnk5gK+DwH+SCJy9byLqSKW0ccRLd1cd11Y7juIqK6UOJ+vsOQ+6
cSnjKgLs3z45r9+yb5Pe5HkglKIKP+V1fPw7Bg+ikSQhXrpj3RouvvMcuLN0p3Inqa/JPR4OfnJp
a9D4QH1gCVn7ebDajSReAGoeux9/Pmi47SXlq7kOytJjklcni8KA+mQ/knle570yrxbVs9dG/nXX
wKYy8e93DbQ5PWXeQh1xwnnS602quUe/Bm/6prcMK/ybOkzgPaWH2dGt8BZ6RU79RggzKInsNmQR
KIvkjqqxfdyUHt1nBzVHIharOvpfhNwXSmuJyr4FeH9vmNkOkvDpiZLw3WwLC4ZOIX1zvoWMbcb/
dQcYDQEY5n+/A/wmogKx7G7VsE3fkN2Bw7P/jF+Nll53Bora7PJc9Rp2/Ukv6od5GdSq4ao+iVMW
tjAH73rJuteP5xV3WTroqh5ZJh9USpQPa/bzH+ajneRRn5NaeoKvlyS9/ghPe5JcLgENdRQfXiQs
Q5mqUgdD8SzN4srhQBtD+Zm11z0c5peqHeogKr4ND65O6XCmutHeBknce8kNr8OtfZsEk+eStyyN
zVWnfB4+UV5SKVquI/9ynveSSVqu2JN+w8oT7iUUbpec+zoAOHGnyqsrurOqk20ncZCVLQRqk+rj
vstJQCWlRdDroKtekOqr2Ag0cdXne5EFUXm20tNLdXUve0llg+l1sHsuAfhh4pfrv+m9pD7h6yCr
wDbI99cwbJgN8qqHgjij+sj3UTwnQVu64nTpYqH66K5DzHvWm5B2KFdT0gmshtHzZQ96Up6U8e46
sns3cdRlTXZzLDxzuwazBpEhqERddg1HhGxSVp5sHYm89z0qPxOxFIQcm61QLEQdaBacnEUFu6nj
ar4V6YVuabZ16CHcIrOUVwj+ND3efc7PY013cPArbpVRR9WZnOgq1xIirPqEyS5hNYH0yvTtOoKP
+2lFtogeQDVMeB4Q1yWlPUEX+xoGXvS65cuD3r91DBtmEHCr2xh5SfWxH0eiDFVyLo067o8tFHMF
X6Ybl6PHOjidH3Guntl37TAreReGdNJQvaKwyFxQvX5S3tB1BDf38KjLlypN89RnvFHiOnp8f/S+
lxdV439Wy4PqMKUIzPSk+v+mAlDZeh1JqLd/3H1g6FEP7itU892qFPeL79ThNt7Fz6MgKuW5YG6Y
Th0lTldxGs9LG0Y63KJcs/seX7sRfh1qRztNUEtV1G5//vId0cLc/9UZedC/pDhLn7V7ZffLb0nN
AeSE64qVem1hX8db2jEUMyg2ZQHKOkikZ9HRfRDNqxlFERJXtU7n6BT0xnBJd0PJARG1VdWBobR3
ReZzN1Jx8OqA5d+zwEVirjTyNwHz76Rl3ZJgKZN+9NeRhpd25zf2bI2SkagHbJD83ZaXDHl3e2jY
rl+eIAKy+RdY8teoRr5J8qfSJqvhonqDNSDpWeC+J0HyRF3o/qao4XggKZSHUfl01MHPldlynMun
o4Y4TXQ20OdkG5eGrqN+4n0wD6jHfoGzWEeZQztYEai8hHnWEW23K3uvDtWC03gcTirGvo6geDfu
yxo9dZQOgFFWM8l1xLAbckqLG6VLPjYvFznXUbj/DlnQcP+A02Zr9+PX/KHXr+1LDkvlMdKbQX3c
7XIQy0LdOhB1qEPTSSKLVOr3s91si0u2DhmnW1D3LBZnpuSEGtKX/Mu9UlHp/s5r9j47ugqzLC3M
9vvePCybqjo46HzEdf5cCY3q8PkfACbCbtAt5v4QPwUVzYA60F0pWNgsTpuNGacvGUWjjsQjq/Qx
JBcEnwJMq1Bh25iGg2KXOvRuTpBNCdMBH4la5IuWniZB6rvr8f6bn1DD/j0BYg0rNTt1uOJt3GXq
23ZLIGe5Flr7fVB2vGgssfuMn7eaGxrOGQruYCd5+QTXkVndjI+bBEIc9cYlWIau1TV8gQx0IAGZ
2Q0l602f+TpK6DhYG7NfGlt3Xw9/fl00IeH731LGgC160GTgdaD6Jx/ES/+s3DZE3vEc9YLkP/4/
AAAA//8=</cx:binary>
              </cx:geoCache>
            </cx:geography>
          </cx:layoutPr>
          <cx:valueColors>
            <cx:minColor>
              <a:schemeClr val="bg2"/>
            </cx:minColor>
            <cx:maxColor>
              <a:srgbClr val="C00000"/>
            </cx:maxColor>
          </cx:valueColors>
          <cx:valueColorPositions count="3"/>
        </cx:series>
      </cx:plotAreaRegion>
    </cx:plotArea>
    <cx:legend pos="r" align="min" overlay="0">
      <cx:txPr>
        <a:bodyPr spcFirstLastPara="1" vertOverflow="ellipsis" horzOverflow="overflow" wrap="square" lIns="0" tIns="0" rIns="0" bIns="0" anchor="ctr" anchorCtr="1"/>
        <a:lstStyle/>
        <a:p>
          <a:pPr algn="ctr" rtl="0">
            <a:defRPr/>
          </a:pPr>
          <a:endParaRPr lang="en-US" sz="900" b="0" i="0" u="none" strike="noStrike" baseline="0">
            <a:solidFill>
              <a:prstClr val="black">
                <a:lumMod val="65000"/>
                <a:lumOff val="35000"/>
              </a:prstClr>
            </a:solidFill>
            <a:latin typeface="Calibri" panose="020F0502020204030204"/>
          </a:endParaRPr>
        </a:p>
      </cx:txPr>
    </cx:legend>
  </cx:chart>
</cx:chartSpace>
</file>

<file path=ppt/charts/colors1.xml><?xml version="1.0" encoding="utf-8"?>
<cs:colorStyle xmlns:cs="http://schemas.microsoft.com/office/drawing/2012/chartStyle" xmlns:a="http://schemas.openxmlformats.org/drawingml/2006/main" meth="withinLinear" id="15">
  <a:schemeClr val="accent2"/>
</cs:colorStyle>
</file>

<file path=ppt/charts/style1.xml><?xml version="1.0" encoding="utf-8"?>
<cs:chartStyle xmlns:cs="http://schemas.microsoft.com/office/drawing/2012/chartStyle" xmlns:a="http://schemas.openxmlformats.org/drawingml/2006/main" id="495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/>
  </cs:chartArea>
  <cs:dataLabel>
    <cs:lnRef idx="0"/>
    <cs:fillRef idx="0"/>
    <cs:effectRef idx="0"/>
    <cs:fontRef idx="minor">
      <a:schemeClr val="tx1">
        <a:lumMod val="65000"/>
        <a:lumOff val="35000"/>
      </a:schemeClr>
    </cs:fontRef>
    <cs:defRPr sz="85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3175">
        <a:solidFill>
          <a:schemeClr val="dk1">
            <a:lumMod val="50000"/>
            <a:lumOff val="50000"/>
          </a:schemeClr>
        </a:solidFill>
      </a:ln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/>
  </cs:seriesAxis>
  <cs:seriesLine>
    <cs:lnRef idx="0"/>
    <cs:fillRef idx="0"/>
    <cs:effectRef idx="0"/>
    <cs:fontRef idx="minor">
      <a:schemeClr val="tx1"/>
    </cs:fontRef>
    <cs:spPr>
      <a:ln w="9525" cap="flat">
        <a:solidFill>
          <a:srgbClr val="D9D9D9"/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/>
  </cs:valueAxis>
  <cs:wall>
    <cs:lnRef idx="0"/>
    <cs:fillRef idx="0"/>
    <cs:effectRef idx="0"/>
    <cs:fontRef idx="minor">
      <a:schemeClr val="tx1"/>
    </cs:fontRef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063BEE1-3D18-4872-83ED-CB8F9F4924B6}" type="datetimeFigureOut">
              <a:rPr lang="en-US" smtClean="0"/>
              <a:t>10/31/2025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8767EDA-1C04-40DF-971F-5E839A4DE3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02036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767EDA-1C04-40DF-971F-5E839A4DE34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11080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767EDA-1C04-40DF-971F-5E839A4DE34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4941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767EDA-1C04-40DF-971F-5E839A4DE34E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72958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767EDA-1C04-40DF-971F-5E839A4DE34E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236211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Uropods for burrowing? Or for Swimming?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767EDA-1C04-40DF-971F-5E839A4DE34E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96727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69B60E-1036-4348-8948-F29797D88A0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1EDA9BC-2E86-43C0-A299-1D478DF9A5B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115425-D81C-42CF-A73E-7C3F324398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3283C-E7F5-415C-A32C-E542BA85FCA6}" type="datetimeFigureOut">
              <a:rPr lang="en-US" smtClean="0"/>
              <a:t>10/31/2025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C2F850-E8F1-467C-95E3-2A52C78CA8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D734A1-F31A-478C-B628-64327D1598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B7A664-9578-4013-97A3-452784C30E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68457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E42E77-8D07-4BF9-853D-68540C9597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AE89D6C-A90E-41E3-98CB-E07D67DDD7F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AC84D9-126C-4F15-899F-1BC57AEEE3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3283C-E7F5-415C-A32C-E542BA85FCA6}" type="datetimeFigureOut">
              <a:rPr lang="en-US" smtClean="0"/>
              <a:t>10/31/2025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D3EC78-D63C-4D89-ACF6-7640E1BEEE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79B171-5E54-408A-9511-206E74FBF0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B7A664-9578-4013-97A3-452784C30E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68183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E3ACFD4-1BA1-4E4B-A370-CBB32382679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7542041-0B58-43B6-AD40-39E32C28638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116AB0-A9E0-46A1-8837-E7C350706E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3283C-E7F5-415C-A32C-E542BA85FCA6}" type="datetimeFigureOut">
              <a:rPr lang="en-US" smtClean="0"/>
              <a:t>10/31/2025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044EE2-3A92-431E-B420-345B82039B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1DD309-591F-4341-A740-26276F009A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B7A664-9578-4013-97A3-452784C30E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99271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E90FDC-306F-4A7C-8E10-5F4CD026B4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DD8ABD-22A2-49F1-A0E5-842985FEA83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6C6E72-DDD0-45B0-ABD7-6FD2F41E47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3283C-E7F5-415C-A32C-E542BA85FCA6}" type="datetimeFigureOut">
              <a:rPr lang="en-US" smtClean="0"/>
              <a:t>10/31/2025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EF4C14-F887-4E54-8E3A-6BDF535F91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B1A98C-FF88-481A-8BA5-7DA975C269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B7A664-9578-4013-97A3-452784C30E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55648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79F74A-C7D0-43EE-BA2B-15D6949B45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1C33528-633D-4C78-AB28-C88781258B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E3D5D0-EF27-4117-9060-37AD2417B9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3283C-E7F5-415C-A32C-E542BA85FCA6}" type="datetimeFigureOut">
              <a:rPr lang="en-US" smtClean="0"/>
              <a:t>10/31/2025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5EDB20-E77C-4586-BCA2-C1714AE9BB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F386F1-82F4-4CBF-964E-E0240D692D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B7A664-9578-4013-97A3-452784C30E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22958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9AA001-AE95-48E8-819A-54A7116978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6AD012-7E51-462C-97F0-CBF67B27A7E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E0BA448-8ED4-4E59-A33E-900380B3C1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C83D153-984F-428C-A52D-C8C506601B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3283C-E7F5-415C-A32C-E542BA85FCA6}" type="datetimeFigureOut">
              <a:rPr lang="en-US" smtClean="0"/>
              <a:t>10/31/2025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F9FEE3D-05BD-4057-A053-D3183E4A62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30CD73D-FF38-4CD1-9C69-08CA13D3FA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B7A664-9578-4013-97A3-452784C30E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89049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5C59B5-F22A-4BEC-9DD8-1560140A74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F000C8B-6233-4402-9497-30BE1FC39F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97AB028-8AB2-49D6-B185-97B1EEEE65D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CE72318-CAD6-4AAB-AC72-23662202CEC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FBCE7A1-AB9E-40CC-9CE4-1CB55444EF0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60E012E-5D0E-4088-B047-ACFF88087D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3283C-E7F5-415C-A32C-E542BA85FCA6}" type="datetimeFigureOut">
              <a:rPr lang="en-US" smtClean="0"/>
              <a:t>10/31/2025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65D2B7D-9EB0-4013-A80F-F30B6CEA1A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8FD0A42-B2F4-4195-AE97-EA4571AEE3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B7A664-9578-4013-97A3-452784C30E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14452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81474A-FAFA-4E67-9306-4997220A1D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BB58EFA-E140-4850-8311-DDE551B0C6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3283C-E7F5-415C-A32C-E542BA85FCA6}" type="datetimeFigureOut">
              <a:rPr lang="en-US" smtClean="0"/>
              <a:t>10/31/2025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353AE60-45EC-469E-8B2D-D6470FBFA9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95F3084-66FB-4227-951B-E2FD4A2229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B7A664-9578-4013-97A3-452784C30E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04137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D1CE16A-8416-4977-BC8A-C876D86322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3283C-E7F5-415C-A32C-E542BA85FCA6}" type="datetimeFigureOut">
              <a:rPr lang="en-US" smtClean="0"/>
              <a:t>10/31/2025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061869A-C760-41F6-B2AD-857311616D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46AF784-EC96-489A-87E5-97AF43744D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B7A664-9578-4013-97A3-452784C30E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15286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D1A002-5364-48FB-A12D-CF2EE368DE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D54BA3-D8A5-48F8-84E5-CF58EDF879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714C016-01CE-41B0-B0FF-FD90676C112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1DDB276-E98D-4EFE-9857-0F83BDB3A8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3283C-E7F5-415C-A32C-E542BA85FCA6}" type="datetimeFigureOut">
              <a:rPr lang="en-US" smtClean="0"/>
              <a:t>10/31/2025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1FEB9CE-6366-4674-8E7A-26FBB9C893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EB727B5-0178-4DB0-9CB4-2DF3026F46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B7A664-9578-4013-97A3-452784C30E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47992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E95A94-9128-4323-B55A-230B11C933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49574EB-6534-4238-A9C4-1D678BEF47A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F2D2EF0-BD26-40E5-9335-B485BEFAC55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0F38A74-C4A3-443D-AF0D-775422BDB4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3283C-E7F5-415C-A32C-E542BA85FCA6}" type="datetimeFigureOut">
              <a:rPr lang="en-US" smtClean="0"/>
              <a:t>10/31/2025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07E88BC-6E9B-44CE-93C5-E23A665501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60E3BF6-918C-49D1-BC43-E3AE81844B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B7A664-9578-4013-97A3-452784C30E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89261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8ABC3DC-A936-4561-A1B2-B794B3FA5F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EE312F-27B0-4CC6-8E75-A374213AD5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E878B8-F5BC-4B09-AEFE-E0FD6A8C711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63283C-E7F5-415C-A32C-E542BA85FCA6}" type="datetimeFigureOut">
              <a:rPr lang="en-US" smtClean="0"/>
              <a:t>10/31/2025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C704E1-7B16-4D7C-8074-FFBBC1788F0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F5B6E9-378C-4AF5-8FB0-2E5217CD1D8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B7A664-9578-4013-97A3-452784C30E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82395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tiff"/><Relationship Id="rId3" Type="http://schemas.openxmlformats.org/officeDocument/2006/relationships/image" Target="../media/image27.tiff"/><Relationship Id="rId7" Type="http://schemas.openxmlformats.org/officeDocument/2006/relationships/image" Target="../media/image31.tiff"/><Relationship Id="rId2" Type="http://schemas.openxmlformats.org/officeDocument/2006/relationships/image" Target="../media/image26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tiff"/><Relationship Id="rId5" Type="http://schemas.openxmlformats.org/officeDocument/2006/relationships/image" Target="../media/image29.jpeg"/><Relationship Id="rId4" Type="http://schemas.openxmlformats.org/officeDocument/2006/relationships/image" Target="../media/image28.tif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tiff"/><Relationship Id="rId2" Type="http://schemas.openxmlformats.org/officeDocument/2006/relationships/image" Target="../media/image33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tif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emf"/><Relationship Id="rId3" Type="http://schemas.openxmlformats.org/officeDocument/2006/relationships/image" Target="../media/image36.tiff"/><Relationship Id="rId7" Type="http://schemas.openxmlformats.org/officeDocument/2006/relationships/image" Target="../media/image40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tiff"/><Relationship Id="rId5" Type="http://schemas.openxmlformats.org/officeDocument/2006/relationships/image" Target="../media/image38.tiff"/><Relationship Id="rId10" Type="http://schemas.openxmlformats.org/officeDocument/2006/relationships/image" Target="../media/image43.tiff"/><Relationship Id="rId4" Type="http://schemas.openxmlformats.org/officeDocument/2006/relationships/image" Target="../media/image37.tiff"/><Relationship Id="rId9" Type="http://schemas.openxmlformats.org/officeDocument/2006/relationships/image" Target="../media/image42.tiff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16.png"/><Relationship Id="rId4" Type="http://schemas.openxmlformats.org/officeDocument/2006/relationships/image" Target="../media/image4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1.t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microsoft.com/office/2007/relationships/hdphoto" Target="../media/hdphoto3.wdp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.bin"/><Relationship Id="rId13" Type="http://schemas.microsoft.com/office/2007/relationships/hdphoto" Target="../media/hdphoto1.wdp"/><Relationship Id="rId3" Type="http://schemas.openxmlformats.org/officeDocument/2006/relationships/image" Target="../media/image4.wmf"/><Relationship Id="rId7" Type="http://schemas.openxmlformats.org/officeDocument/2006/relationships/image" Target="../media/image6.wmf"/><Relationship Id="rId12" Type="http://schemas.openxmlformats.org/officeDocument/2006/relationships/image" Target="../media/image9.png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3.bin"/><Relationship Id="rId11" Type="http://schemas.openxmlformats.org/officeDocument/2006/relationships/image" Target="../media/image8.wmf"/><Relationship Id="rId5" Type="http://schemas.openxmlformats.org/officeDocument/2006/relationships/image" Target="../media/image5.wmf"/><Relationship Id="rId10" Type="http://schemas.openxmlformats.org/officeDocument/2006/relationships/oleObject" Target="../embeddings/oleObject5.bin"/><Relationship Id="rId4" Type="http://schemas.openxmlformats.org/officeDocument/2006/relationships/oleObject" Target="../embeddings/oleObject2.bin"/><Relationship Id="rId9" Type="http://schemas.openxmlformats.org/officeDocument/2006/relationships/image" Target="../media/image7.wmf"/><Relationship Id="rId1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0.png"/><Relationship Id="rId2" Type="http://schemas.microsoft.com/office/2014/relationships/chartEx" Target="../charts/chartEx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microsoft.com/office/2007/relationships/hdphoto" Target="../media/hdphoto2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25.emf"/><Relationship Id="rId4" Type="http://schemas.openxmlformats.org/officeDocument/2006/relationships/oleObject" Target="../embeddings/oleObject7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close-up of a creature&#10;&#10;AI-generated content may be incorrect.">
            <a:extLst>
              <a:ext uri="{FF2B5EF4-FFF2-40B4-BE49-F238E27FC236}">
                <a16:creationId xmlns:a16="http://schemas.microsoft.com/office/drawing/2014/main" id="{3EE90B22-EFB4-8136-D330-EFC4CE1F21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92" t="6469" r="6103" b="12316"/>
          <a:stretch>
            <a:fillRect/>
          </a:stretch>
        </p:blipFill>
        <p:spPr>
          <a:xfrm>
            <a:off x="23436" y="0"/>
            <a:ext cx="12168564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F0C4063-785B-4069-9596-B38BA46080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57187" y="-1"/>
            <a:ext cx="11477625" cy="1893649"/>
          </a:xfrm>
          <a:noFill/>
        </p:spPr>
        <p:txBody>
          <a:bodyPr anchor="ctr">
            <a:normAutofit/>
          </a:bodyPr>
          <a:lstStyle/>
          <a:p>
            <a:pPr marL="0" marR="0" algn="l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3200" b="1" dirty="0">
                <a:ln w="3175"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Light shining into the darkness: </a:t>
            </a:r>
            <a:r>
              <a:rPr lang="en-US" sz="3200" dirty="0">
                <a:ln w="3175"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phylogenetic analyses of a hypogean crustacean (Amphipoda: </a:t>
            </a:r>
            <a:r>
              <a:rPr lang="en-US" sz="3200" i="1" dirty="0">
                <a:ln w="3175"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Parabogidiella</a:t>
            </a:r>
            <a:r>
              <a:rPr lang="en-US" sz="3200" dirty="0">
                <a:ln w="3175"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 reveals unique diversity and structuring.</a:t>
            </a:r>
            <a:endParaRPr lang="en-US" sz="3200" dirty="0">
              <a:ln w="3175">
                <a:noFill/>
              </a:ln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426B950-0571-4ED1-9A8D-750AC720F2C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9660" y="5851697"/>
            <a:ext cx="12180282" cy="43465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  <a:latin typeface="Minion Pro" panose="02040503050306020203" pitchFamily="18" charset="0"/>
                <a:cs typeface="Times New Roman" panose="02020603050405020304" pitchFamily="18" charset="0"/>
              </a:rPr>
              <a:t>Andrew G. Cannizzaro</a:t>
            </a:r>
            <a:r>
              <a:rPr lang="en-US" baseline="30000" dirty="0">
                <a:solidFill>
                  <a:schemeClr val="bg1"/>
                </a:solidFill>
                <a:latin typeface="Minion Pro" panose="02040503050306020203" pitchFamily="18" charset="0"/>
                <a:cs typeface="Times New Roman" panose="02020603050405020304" pitchFamily="18" charset="0"/>
              </a:rPr>
              <a:t>1</a:t>
            </a:r>
            <a:r>
              <a:rPr lang="en-US" dirty="0">
                <a:solidFill>
                  <a:schemeClr val="bg1"/>
                </a:solidFill>
                <a:latin typeface="Minion Pro" panose="02040503050306020203" pitchFamily="18" charset="0"/>
                <a:cs typeface="Times New Roman" panose="02020603050405020304" pitchFamily="18" charset="0"/>
              </a:rPr>
              <a:t> &amp; David J. Berg</a:t>
            </a:r>
            <a:r>
              <a:rPr lang="en-US" baseline="30000" dirty="0">
                <a:solidFill>
                  <a:schemeClr val="bg1"/>
                </a:solidFill>
                <a:latin typeface="Minion Pro" panose="02040503050306020203" pitchFamily="18" charset="0"/>
                <a:cs typeface="Times New Roman" panose="02020603050405020304" pitchFamily="18" charset="0"/>
              </a:rPr>
              <a:t>2</a:t>
            </a:r>
          </a:p>
        </p:txBody>
      </p:sp>
      <p:pic>
        <p:nvPicPr>
          <p:cNvPr id="9" name="Picture 8" descr="A picture containing logo&#10;&#10;Description automatically generated">
            <a:extLst>
              <a:ext uri="{FF2B5EF4-FFF2-40B4-BE49-F238E27FC236}">
                <a16:creationId xmlns:a16="http://schemas.microsoft.com/office/drawing/2014/main" id="{B3F00D87-32A5-41D7-B66E-A09E0C092CA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6293" y="5077476"/>
            <a:ext cx="1893649" cy="1893649"/>
          </a:xfrm>
          <a:prstGeom prst="rect">
            <a:avLst/>
          </a:prstGeom>
        </p:spPr>
      </p:pic>
      <p:sp>
        <p:nvSpPr>
          <p:cNvPr id="12" name="Subtitle 2">
            <a:extLst>
              <a:ext uri="{FF2B5EF4-FFF2-40B4-BE49-F238E27FC236}">
                <a16:creationId xmlns:a16="http://schemas.microsoft.com/office/drawing/2014/main" id="{B4A606AB-E684-8E11-BFB3-CC1BA9E36297}"/>
              </a:ext>
            </a:extLst>
          </p:cNvPr>
          <p:cNvSpPr txBox="1">
            <a:spLocks/>
          </p:cNvSpPr>
          <p:nvPr/>
        </p:nvSpPr>
        <p:spPr>
          <a:xfrm>
            <a:off x="159660" y="6399475"/>
            <a:ext cx="12168564" cy="9170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baseline="30000" dirty="0">
                <a:solidFill>
                  <a:schemeClr val="bg1"/>
                </a:solidFill>
                <a:latin typeface="Minion Pro" panose="02040503050306020203" pitchFamily="18" charset="0"/>
                <a:cs typeface="Times New Roman" panose="02020603050405020304" pitchFamily="18" charset="0"/>
              </a:rPr>
              <a:t>1 </a:t>
            </a:r>
            <a:r>
              <a:rPr lang="en-US" sz="1400" dirty="0">
                <a:solidFill>
                  <a:schemeClr val="bg1"/>
                </a:solidFill>
                <a:latin typeface="Minion Pro" panose="02040503050306020203" pitchFamily="18" charset="0"/>
                <a:cs typeface="Times New Roman" panose="02020603050405020304" pitchFamily="18" charset="0"/>
              </a:rPr>
              <a:t>Miami University, Department of Biology, Oxford, Ohio; </a:t>
            </a:r>
            <a:r>
              <a:rPr lang="en-US" sz="1400" baseline="30000" dirty="0">
                <a:solidFill>
                  <a:schemeClr val="bg1"/>
                </a:solidFill>
                <a:latin typeface="Minion Pro" panose="02040503050306020203" pitchFamily="18" charset="0"/>
                <a:cs typeface="Times New Roman" panose="02020603050405020304" pitchFamily="18" charset="0"/>
              </a:rPr>
              <a:t>2</a:t>
            </a:r>
            <a:r>
              <a:rPr lang="en-US" sz="1400" dirty="0">
                <a:solidFill>
                  <a:schemeClr val="bg1"/>
                </a:solidFill>
                <a:latin typeface="Minion Pro" panose="02040503050306020203" pitchFamily="18" charset="0"/>
                <a:cs typeface="Times New Roman" panose="02020603050405020304" pitchFamily="18" charset="0"/>
              </a:rPr>
              <a:t>Miami University, Department of Biology, Hamilton, Ohio</a:t>
            </a:r>
          </a:p>
        </p:txBody>
      </p:sp>
      <p:pic>
        <p:nvPicPr>
          <p:cNvPr id="13" name="Google Shape;93;p1">
            <a:extLst>
              <a:ext uri="{FF2B5EF4-FFF2-40B4-BE49-F238E27FC236}">
                <a16:creationId xmlns:a16="http://schemas.microsoft.com/office/drawing/2014/main" id="{3738E762-9D00-86C6-BC45-F633E3508E68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59660" y="5705342"/>
            <a:ext cx="1195153" cy="90533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999390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close up of a white animal&#10;&#10;AI-generated content may be incorrect.">
            <a:extLst>
              <a:ext uri="{FF2B5EF4-FFF2-40B4-BE49-F238E27FC236}">
                <a16:creationId xmlns:a16="http://schemas.microsoft.com/office/drawing/2014/main" id="{BC767C69-1AC9-7EEA-FD82-B037A470AC0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69" t="6672" r="10777" b="9601"/>
          <a:stretch>
            <a:fillRect/>
          </a:stretch>
        </p:blipFill>
        <p:spPr>
          <a:xfrm rot="16200000" flipH="1">
            <a:off x="6834958" y="2859540"/>
            <a:ext cx="1541484" cy="23396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A8999D3-4F4F-8FD8-E4C0-E474B38C5A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0860" y="152124"/>
            <a:ext cx="4888840" cy="663772"/>
          </a:xfrm>
        </p:spPr>
        <p:txBody>
          <a:bodyPr>
            <a:norm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Minion Pro" panose="02040503050306020203" pitchFamily="18" charset="0"/>
              </a:rPr>
              <a:t>Not so cryptic diversity…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193A646-685F-E7C3-9F58-D32EB268553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0" t="44723" b="4720"/>
          <a:stretch>
            <a:fillRect/>
          </a:stretch>
        </p:blipFill>
        <p:spPr>
          <a:xfrm rot="20508476" flipH="1">
            <a:off x="6837760" y="544246"/>
            <a:ext cx="1772523" cy="140444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B71C29A-B9E8-A377-64F4-4A95132C7610}"/>
              </a:ext>
            </a:extLst>
          </p:cNvPr>
          <p:cNvSpPr/>
          <p:nvPr/>
        </p:nvSpPr>
        <p:spPr>
          <a:xfrm>
            <a:off x="339027" y="6607488"/>
            <a:ext cx="849431" cy="497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43DE331-9718-4897-F54B-E9D719051409}"/>
              </a:ext>
            </a:extLst>
          </p:cNvPr>
          <p:cNvSpPr/>
          <p:nvPr/>
        </p:nvSpPr>
        <p:spPr>
          <a:xfrm>
            <a:off x="6662822" y="257051"/>
            <a:ext cx="260550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Minion Pro" panose="02040503050306020203" pitchFamily="18" charset="0"/>
              </a:rPr>
              <a:t>Live Oak Creek, Crockett County, TX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4F7BC9F-B71B-6A69-1E4E-89F421DB338A}"/>
              </a:ext>
            </a:extLst>
          </p:cNvPr>
          <p:cNvSpPr/>
          <p:nvPr/>
        </p:nvSpPr>
        <p:spPr>
          <a:xfrm>
            <a:off x="9074492" y="831509"/>
            <a:ext cx="21223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Minion Pro" panose="02040503050306020203" pitchFamily="18" charset="0"/>
              </a:rPr>
              <a:t>San Marcos Artesian Well, Hays County, TX</a:t>
            </a:r>
          </a:p>
          <a:p>
            <a:r>
              <a:rPr lang="en-US" sz="1200" dirty="0">
                <a:solidFill>
                  <a:schemeClr val="bg1"/>
                </a:solidFill>
                <a:latin typeface="Minion Pro" panose="02040503050306020203" pitchFamily="18" charset="0"/>
              </a:rPr>
              <a:t>(non-type species)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48CB163-5D42-A921-7BAA-A35FD20AD1A2}"/>
              </a:ext>
            </a:extLst>
          </p:cNvPr>
          <p:cNvSpPr/>
          <p:nvPr/>
        </p:nvSpPr>
        <p:spPr>
          <a:xfrm>
            <a:off x="9050968" y="3685077"/>
            <a:ext cx="260550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Minion Pro" panose="02040503050306020203" pitchFamily="18" charset="0"/>
              </a:rPr>
              <a:t>San Solomon Springs, Reeves County, TX</a:t>
            </a:r>
          </a:p>
        </p:txBody>
      </p:sp>
      <p:pic>
        <p:nvPicPr>
          <p:cNvPr id="17" name="Picture 16" descr="A close-up of a shrimp&#10;&#10;AI-generated content may be incorrect.">
            <a:extLst>
              <a:ext uri="{FF2B5EF4-FFF2-40B4-BE49-F238E27FC236}">
                <a16:creationId xmlns:a16="http://schemas.microsoft.com/office/drawing/2014/main" id="{47EDEA03-44A6-8587-833A-9AB149451DE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830" b="3099"/>
          <a:stretch>
            <a:fillRect/>
          </a:stretch>
        </p:blipFill>
        <p:spPr>
          <a:xfrm>
            <a:off x="0" y="412140"/>
            <a:ext cx="6331962" cy="5199620"/>
          </a:xfrm>
          <a:prstGeom prst="rect">
            <a:avLst/>
          </a:prstGeom>
        </p:spPr>
      </p:pic>
      <p:pic>
        <p:nvPicPr>
          <p:cNvPr id="4" name="Picture 3" descr="A close-up of a shrimp&#10;&#10;AI-generated content may be incorrect.">
            <a:extLst>
              <a:ext uri="{FF2B5EF4-FFF2-40B4-BE49-F238E27FC236}">
                <a16:creationId xmlns:a16="http://schemas.microsoft.com/office/drawing/2014/main" id="{DDE51DEF-593C-393C-569B-229531B7F63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83" t="14786" r="11470" b="14115"/>
          <a:stretch>
            <a:fillRect/>
          </a:stretch>
        </p:blipFill>
        <p:spPr>
          <a:xfrm>
            <a:off x="1590463" y="4565268"/>
            <a:ext cx="4741499" cy="2092983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3942997B-3764-1353-D4EC-76A0E885CCAD}"/>
              </a:ext>
            </a:extLst>
          </p:cNvPr>
          <p:cNvGrpSpPr/>
          <p:nvPr/>
        </p:nvGrpSpPr>
        <p:grpSpPr>
          <a:xfrm>
            <a:off x="6717601" y="1602404"/>
            <a:ext cx="2356891" cy="1597996"/>
            <a:chOff x="6622220" y="2081108"/>
            <a:chExt cx="2356891" cy="1597996"/>
          </a:xfrm>
        </p:grpSpPr>
        <p:pic>
          <p:nvPicPr>
            <p:cNvPr id="23" name="Picture 22" descr="A group of sea creatures&#10;&#10;AI-generated content may be incorrect.">
              <a:extLst>
                <a:ext uri="{FF2B5EF4-FFF2-40B4-BE49-F238E27FC236}">
                  <a16:creationId xmlns:a16="http://schemas.microsoft.com/office/drawing/2014/main" id="{42319149-8C4C-4CB1-0707-CF19D59BCDE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7910"/>
            <a:stretch>
              <a:fillRect/>
            </a:stretch>
          </p:blipFill>
          <p:spPr>
            <a:xfrm>
              <a:off x="6662822" y="2142031"/>
              <a:ext cx="2316289" cy="1490547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C478CE42-D45B-2B63-AA39-0F434653638B}"/>
                </a:ext>
              </a:extLst>
            </p:cNvPr>
            <p:cNvSpPr/>
            <p:nvPr/>
          </p:nvSpPr>
          <p:spPr>
            <a:xfrm>
              <a:off x="6952312" y="2081108"/>
              <a:ext cx="1039163" cy="563032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089172BD-38CF-6C71-21BB-D675AEBA962C}"/>
                </a:ext>
              </a:extLst>
            </p:cNvPr>
            <p:cNvSpPr/>
            <p:nvPr/>
          </p:nvSpPr>
          <p:spPr>
            <a:xfrm>
              <a:off x="8680164" y="2087791"/>
              <a:ext cx="263107" cy="216637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E632B92F-B269-1D00-6FC0-8F95630C80CF}"/>
                </a:ext>
              </a:extLst>
            </p:cNvPr>
            <p:cNvSpPr/>
            <p:nvPr/>
          </p:nvSpPr>
          <p:spPr>
            <a:xfrm>
              <a:off x="6622220" y="3519488"/>
              <a:ext cx="1127986" cy="159616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C6754348-07D5-3404-50DF-1D923DA8C047}"/>
              </a:ext>
            </a:extLst>
          </p:cNvPr>
          <p:cNvSpPr/>
          <p:nvPr/>
        </p:nvSpPr>
        <p:spPr>
          <a:xfrm>
            <a:off x="2996010" y="6338674"/>
            <a:ext cx="23057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Minion Pro" panose="02040503050306020203" pitchFamily="18" charset="0"/>
              </a:rPr>
              <a:t>Skylight Cave, Eddy County, NM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6A6AC95C-2B01-16A0-DD1E-F390C1879C39}"/>
              </a:ext>
            </a:extLst>
          </p:cNvPr>
          <p:cNvSpPr/>
          <p:nvPr/>
        </p:nvSpPr>
        <p:spPr>
          <a:xfrm>
            <a:off x="212427" y="2920119"/>
            <a:ext cx="137803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1" dirty="0">
                <a:solidFill>
                  <a:schemeClr val="bg1"/>
                </a:solidFill>
                <a:latin typeface="Minion Pro" panose="02040503050306020203" pitchFamily="18" charset="0"/>
              </a:rPr>
              <a:t>Tschirhart Well, Bexar County, TX</a:t>
            </a:r>
            <a:endParaRPr lang="en-US" sz="1200" dirty="0">
              <a:solidFill>
                <a:schemeClr val="bg1"/>
              </a:solidFill>
              <a:latin typeface="Minion Pro" panose="02040503050306020203" pitchFamily="18" charset="0"/>
            </a:endParaRPr>
          </a:p>
        </p:txBody>
      </p:sp>
      <p:pic>
        <p:nvPicPr>
          <p:cNvPr id="8" name="Picture 7" descr="A close up of a bug&#10;&#10;AI-generated content may be incorrect.">
            <a:extLst>
              <a:ext uri="{FF2B5EF4-FFF2-40B4-BE49-F238E27FC236}">
                <a16:creationId xmlns:a16="http://schemas.microsoft.com/office/drawing/2014/main" id="{6EA083C4-F1A5-679E-FF3C-F4E9608ADD5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556" b="11296"/>
          <a:stretch>
            <a:fillRect/>
          </a:stretch>
        </p:blipFill>
        <p:spPr>
          <a:xfrm flipH="1">
            <a:off x="5301710" y="225911"/>
            <a:ext cx="1272118" cy="645113"/>
          </a:xfrm>
          <a:prstGeom prst="rect">
            <a:avLst/>
          </a:prstGeom>
        </p:spPr>
      </p:pic>
      <p:pic>
        <p:nvPicPr>
          <p:cNvPr id="21" name="Picture 20" descr="A close-up of a sea creature&#10;&#10;AI-generated content may be incorrect.">
            <a:extLst>
              <a:ext uri="{FF2B5EF4-FFF2-40B4-BE49-F238E27FC236}">
                <a16:creationId xmlns:a16="http://schemas.microsoft.com/office/drawing/2014/main" id="{6A466B44-5935-48CB-5D53-B56AECA19F4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63" r="11638"/>
          <a:stretch>
            <a:fillRect/>
          </a:stretch>
        </p:blipFill>
        <p:spPr>
          <a:xfrm rot="16376268" flipH="1">
            <a:off x="7689947" y="3810043"/>
            <a:ext cx="1529139" cy="3964162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E3011A1A-5E59-2C9E-7A31-90A4599C454B}"/>
              </a:ext>
            </a:extLst>
          </p:cNvPr>
          <p:cNvSpPr/>
          <p:nvPr/>
        </p:nvSpPr>
        <p:spPr>
          <a:xfrm>
            <a:off x="9268330" y="6200174"/>
            <a:ext cx="279112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1" dirty="0">
                <a:solidFill>
                  <a:schemeClr val="bg1"/>
                </a:solidFill>
                <a:latin typeface="Minion Pro" panose="02040503050306020203" pitchFamily="18" charset="0"/>
              </a:rPr>
              <a:t>Finnegan Spring, Val Verde County, TX</a:t>
            </a:r>
            <a:endParaRPr lang="en-US" sz="1200" dirty="0">
              <a:solidFill>
                <a:schemeClr val="bg1"/>
              </a:solidFill>
              <a:latin typeface="Minion Pro" panose="02040503050306020203" pitchFamily="18" charset="0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02C627BB-D56F-5113-C411-27A388E44C16}"/>
              </a:ext>
            </a:extLst>
          </p:cNvPr>
          <p:cNvSpPr/>
          <p:nvPr/>
        </p:nvSpPr>
        <p:spPr>
          <a:xfrm>
            <a:off x="9115094" y="2076951"/>
            <a:ext cx="21223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Minion Pro" panose="02040503050306020203" pitchFamily="18" charset="0"/>
              </a:rPr>
              <a:t>San Marcos Artesian Well, Hays County, TX</a:t>
            </a:r>
          </a:p>
          <a:p>
            <a:r>
              <a:rPr lang="en-US" sz="1200" dirty="0">
                <a:solidFill>
                  <a:schemeClr val="bg1"/>
                </a:solidFill>
                <a:latin typeface="Minion Pro" panose="02040503050306020203" pitchFamily="18" charset="0"/>
              </a:rPr>
              <a:t>(type)</a:t>
            </a:r>
          </a:p>
        </p:txBody>
      </p:sp>
    </p:spTree>
    <p:extLst>
      <p:ext uri="{BB962C8B-B14F-4D97-AF65-F5344CB8AC3E}">
        <p14:creationId xmlns:p14="http://schemas.microsoft.com/office/powerpoint/2010/main" val="30472380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9C83C67-6B5D-00BB-D5FA-23930BB124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99F580-7E3D-C80A-4A1B-80CA7AC528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65101"/>
            <a:ext cx="12001500" cy="533400"/>
          </a:xfrm>
        </p:spPr>
        <p:txBody>
          <a:bodyPr>
            <a:normAutofit fontScale="90000"/>
          </a:bodyPr>
          <a:lstStyle/>
          <a:p>
            <a:r>
              <a:rPr lang="en-US" b="1" dirty="0">
                <a:latin typeface="Minion Pro" panose="02040503050306020203" pitchFamily="18" charset="0"/>
              </a:rPr>
              <a:t>Morphological Diversity (Gnathopods)</a:t>
            </a:r>
          </a:p>
        </p:txBody>
      </p:sp>
      <p:pic>
        <p:nvPicPr>
          <p:cNvPr id="6" name="Picture 5" descr="A drawing of a lobster&#10;&#10;AI-generated content may be incorrect.">
            <a:extLst>
              <a:ext uri="{FF2B5EF4-FFF2-40B4-BE49-F238E27FC236}">
                <a16:creationId xmlns:a16="http://schemas.microsoft.com/office/drawing/2014/main" id="{45702201-87B7-ECCD-F8DB-EFD2BD545C7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4898" y="698501"/>
            <a:ext cx="3670300" cy="4749799"/>
          </a:xfrm>
          <a:prstGeom prst="rect">
            <a:avLst/>
          </a:prstGeom>
        </p:spPr>
      </p:pic>
      <p:pic>
        <p:nvPicPr>
          <p:cNvPr id="8" name="Picture 7" descr="A drawing of a lobster&#10;&#10;AI-generated content may be incorrect.">
            <a:extLst>
              <a:ext uri="{FF2B5EF4-FFF2-40B4-BE49-F238E27FC236}">
                <a16:creationId xmlns:a16="http://schemas.microsoft.com/office/drawing/2014/main" id="{58289F1B-2562-9B14-69FA-795C87DA9EA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6732" y="1473199"/>
            <a:ext cx="3935268" cy="5092699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C2D9B6A3-6F18-D829-003C-44AE9B1B6E62}"/>
              </a:ext>
            </a:extLst>
          </p:cNvPr>
          <p:cNvSpPr/>
          <p:nvPr/>
        </p:nvSpPr>
        <p:spPr>
          <a:xfrm>
            <a:off x="9324677" y="6565898"/>
            <a:ext cx="4572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200" b="1" dirty="0">
                <a:latin typeface="Minion Pro" panose="02040503050306020203" pitchFamily="18" charset="0"/>
              </a:rPr>
              <a:t>Skylight Cave, Eddy County, NM</a:t>
            </a:r>
            <a:endParaRPr lang="en-US" sz="1200" dirty="0">
              <a:latin typeface="Minion Pro" panose="02040503050306020203" pitchFamily="18" charset="0"/>
            </a:endParaRPr>
          </a:p>
        </p:txBody>
      </p:sp>
      <p:pic>
        <p:nvPicPr>
          <p:cNvPr id="13" name="Picture 12" descr="A drawing of a scorpion&#10;&#10;AI-generated content may be incorrect.">
            <a:extLst>
              <a:ext uri="{FF2B5EF4-FFF2-40B4-BE49-F238E27FC236}">
                <a16:creationId xmlns:a16="http://schemas.microsoft.com/office/drawing/2014/main" id="{397C11DC-7946-12BB-D3BA-5BFBC5518DE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831" y="1689096"/>
            <a:ext cx="3768438" cy="4876802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4259E1FE-0D9B-FA04-AC74-32978A64064B}"/>
              </a:ext>
            </a:extLst>
          </p:cNvPr>
          <p:cNvSpPr/>
          <p:nvPr/>
        </p:nvSpPr>
        <p:spPr>
          <a:xfrm>
            <a:off x="314027" y="6565897"/>
            <a:ext cx="4572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200" b="1" dirty="0">
                <a:latin typeface="Minion Pro" panose="02040503050306020203" pitchFamily="18" charset="0"/>
              </a:rPr>
              <a:t>Tschirhart Well, Bexar County, TX</a:t>
            </a:r>
            <a:endParaRPr lang="en-US" sz="1200" dirty="0">
              <a:latin typeface="Minion Pro" panose="02040503050306020203" pitchFamily="18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C2F6315-971D-1D3D-FB14-55A5301E0733}"/>
              </a:ext>
            </a:extLst>
          </p:cNvPr>
          <p:cNvSpPr/>
          <p:nvPr/>
        </p:nvSpPr>
        <p:spPr>
          <a:xfrm>
            <a:off x="4657427" y="5448300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200" b="1" dirty="0">
                <a:latin typeface="Minion Pro" panose="02040503050306020203" pitchFamily="18" charset="0"/>
              </a:rPr>
              <a:t>San Marcos Artesian Well, Bexar County, TX</a:t>
            </a:r>
          </a:p>
          <a:p>
            <a:r>
              <a:rPr lang="en-US" sz="1200" b="1" dirty="0">
                <a:latin typeface="Minion Pro" panose="02040503050306020203" pitchFamily="18" charset="0"/>
              </a:rPr>
              <a:t>(non-type species)</a:t>
            </a:r>
            <a:endParaRPr lang="en-US" sz="1200" dirty="0">
              <a:latin typeface="Minion Pro" panose="0204050305030602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072170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80B68EC-E21F-3467-9FBE-ACD98D888F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A drawing of a lobster&#10;&#10;AI-generated content may be incorrect.">
            <a:extLst>
              <a:ext uri="{FF2B5EF4-FFF2-40B4-BE49-F238E27FC236}">
                <a16:creationId xmlns:a16="http://schemas.microsoft.com/office/drawing/2014/main" id="{D40F0CD9-A8DD-F54E-9339-AA8EA661CF8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28" t="35000" r="6684" b="8195"/>
          <a:stretch>
            <a:fillRect/>
          </a:stretch>
        </p:blipFill>
        <p:spPr>
          <a:xfrm rot="1786277">
            <a:off x="9122394" y="1892989"/>
            <a:ext cx="3527647" cy="4110564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EB25B195-640F-5DA0-C5D9-4E17DCA113CE}"/>
              </a:ext>
            </a:extLst>
          </p:cNvPr>
          <p:cNvSpPr/>
          <p:nvPr/>
        </p:nvSpPr>
        <p:spPr>
          <a:xfrm>
            <a:off x="314027" y="6565897"/>
            <a:ext cx="4572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200" b="1" dirty="0">
                <a:latin typeface="Minion Pro" panose="02040503050306020203" pitchFamily="18" charset="0"/>
              </a:rPr>
              <a:t>Tschirhart Well, Bexar County, TX</a:t>
            </a:r>
            <a:endParaRPr lang="en-US" sz="1200" dirty="0">
              <a:latin typeface="Minion Pro" panose="02040503050306020203" pitchFamily="18" charset="0"/>
            </a:endParaRPr>
          </a:p>
        </p:txBody>
      </p:sp>
      <p:pic>
        <p:nvPicPr>
          <p:cNvPr id="4" name="Picture 3" descr="A diagram of a plant&#10;&#10;AI-generated content may be incorrect.">
            <a:extLst>
              <a:ext uri="{FF2B5EF4-FFF2-40B4-BE49-F238E27FC236}">
                <a16:creationId xmlns:a16="http://schemas.microsoft.com/office/drawing/2014/main" id="{6AFF86D3-9D85-5D3C-D7FC-C459884E24F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758" t="25976" r="28074" b="1993"/>
          <a:stretch>
            <a:fillRect/>
          </a:stretch>
        </p:blipFill>
        <p:spPr>
          <a:xfrm>
            <a:off x="552749" y="1485900"/>
            <a:ext cx="1437976" cy="4933948"/>
          </a:xfrm>
          <a:prstGeom prst="rect">
            <a:avLst/>
          </a:prstGeom>
        </p:spPr>
      </p:pic>
      <p:pic>
        <p:nvPicPr>
          <p:cNvPr id="7" name="Picture 6" descr="A diagram of a vegetable&#10;&#10;AI-generated content may be incorrect.">
            <a:extLst>
              <a:ext uri="{FF2B5EF4-FFF2-40B4-BE49-F238E27FC236}">
                <a16:creationId xmlns:a16="http://schemas.microsoft.com/office/drawing/2014/main" id="{3434A31C-7B47-CD16-3924-4C0179C12F2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31250" r="21422" b="-1"/>
          <a:stretch>
            <a:fillRect/>
          </a:stretch>
        </p:blipFill>
        <p:spPr>
          <a:xfrm>
            <a:off x="2389307" y="1063384"/>
            <a:ext cx="1514475" cy="4714875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B41CE7D3-2D23-2303-DC4E-316D8D8D05C2}"/>
              </a:ext>
            </a:extLst>
          </p:cNvPr>
          <p:cNvSpPr/>
          <p:nvPr/>
        </p:nvSpPr>
        <p:spPr>
          <a:xfrm>
            <a:off x="2348138" y="5830156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200" b="1" dirty="0">
                <a:latin typeface="Minion Pro" panose="02040503050306020203" pitchFamily="18" charset="0"/>
              </a:rPr>
              <a:t>San Marcos Artesian Well, Bexar County, TX</a:t>
            </a:r>
          </a:p>
          <a:p>
            <a:r>
              <a:rPr lang="en-US" sz="1200" b="1" dirty="0">
                <a:latin typeface="Minion Pro" panose="02040503050306020203" pitchFamily="18" charset="0"/>
              </a:rPr>
              <a:t>(non-type species)</a:t>
            </a:r>
            <a:endParaRPr lang="en-US" sz="1200" dirty="0">
              <a:latin typeface="Minion Pro" panose="02040503050306020203" pitchFamily="18" charset="0"/>
            </a:endParaRPr>
          </a:p>
        </p:txBody>
      </p:sp>
      <p:pic>
        <p:nvPicPr>
          <p:cNvPr id="15" name="Picture 14" descr="A diagram of a plant&#10;&#10;AI-generated content may be incorrect.">
            <a:extLst>
              <a:ext uri="{FF2B5EF4-FFF2-40B4-BE49-F238E27FC236}">
                <a16:creationId xmlns:a16="http://schemas.microsoft.com/office/drawing/2014/main" id="{50C504FE-37CB-829B-6EB8-A65013ACAFE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52" t="15790" r="29062" b="39053"/>
          <a:stretch>
            <a:fillRect/>
          </a:stretch>
        </p:blipFill>
        <p:spPr>
          <a:xfrm>
            <a:off x="7461420" y="312269"/>
            <a:ext cx="1684180" cy="3039025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6FA6DF75-F42D-DB7C-73B0-40CF5F1BB924}"/>
              </a:ext>
            </a:extLst>
          </p:cNvPr>
          <p:cNvSpPr/>
          <p:nvPr/>
        </p:nvSpPr>
        <p:spPr>
          <a:xfrm>
            <a:off x="85377" y="3092503"/>
            <a:ext cx="742950" cy="12985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0E38C8B-7432-F2CA-C031-2994AA321916}"/>
              </a:ext>
            </a:extLst>
          </p:cNvPr>
          <p:cNvSpPr/>
          <p:nvPr/>
        </p:nvSpPr>
        <p:spPr>
          <a:xfrm>
            <a:off x="75918" y="3237425"/>
            <a:ext cx="742950" cy="12985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9A33F1A3-4FD2-45E2-8221-35BDB6C1B933}"/>
              </a:ext>
            </a:extLst>
          </p:cNvPr>
          <p:cNvSpPr/>
          <p:nvPr/>
        </p:nvSpPr>
        <p:spPr>
          <a:xfrm>
            <a:off x="237777" y="5323346"/>
            <a:ext cx="742950" cy="12985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DB89E124-5595-DE53-D4F8-EAD554D0120D}"/>
              </a:ext>
            </a:extLst>
          </p:cNvPr>
          <p:cNvSpPr/>
          <p:nvPr/>
        </p:nvSpPr>
        <p:spPr>
          <a:xfrm>
            <a:off x="1976663" y="1793981"/>
            <a:ext cx="742950" cy="12985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74068274-3073-F1B8-8A42-1568029B551C}"/>
              </a:ext>
            </a:extLst>
          </p:cNvPr>
          <p:cNvSpPr/>
          <p:nvPr/>
        </p:nvSpPr>
        <p:spPr>
          <a:xfrm>
            <a:off x="3541033" y="4797794"/>
            <a:ext cx="742950" cy="79032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6EEFD493-54FD-9F4C-E590-E8A7B9FC6EC9}"/>
              </a:ext>
            </a:extLst>
          </p:cNvPr>
          <p:cNvSpPr/>
          <p:nvPr/>
        </p:nvSpPr>
        <p:spPr>
          <a:xfrm>
            <a:off x="3747897" y="3017428"/>
            <a:ext cx="742950" cy="10468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" name="Picture 25" descr="A diagram of a plant&#10;&#10;AI-generated content may be incorrect.">
            <a:extLst>
              <a:ext uri="{FF2B5EF4-FFF2-40B4-BE49-F238E27FC236}">
                <a16:creationId xmlns:a16="http://schemas.microsoft.com/office/drawing/2014/main" id="{306B2733-CAA4-3D75-C049-25B9A4F3900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48" t="24444" r="42108"/>
          <a:stretch>
            <a:fillRect/>
          </a:stretch>
        </p:blipFill>
        <p:spPr>
          <a:xfrm>
            <a:off x="4333578" y="814447"/>
            <a:ext cx="1339276" cy="452437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DFB13AF-C0FD-D560-3EE1-D1C5BFBBACB2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b="14320"/>
          <a:stretch>
            <a:fillRect/>
          </a:stretch>
        </p:blipFill>
        <p:spPr>
          <a:xfrm rot="16200000">
            <a:off x="4574874" y="3257270"/>
            <a:ext cx="4714874" cy="1172136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F9812C64-3A09-A30C-C575-2C7E17B1CAF4}"/>
              </a:ext>
            </a:extLst>
          </p:cNvPr>
          <p:cNvSpPr/>
          <p:nvPr/>
        </p:nvSpPr>
        <p:spPr>
          <a:xfrm>
            <a:off x="3881075" y="2275743"/>
            <a:ext cx="842577" cy="11450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3C1A94A1-B029-9FB5-B95C-94FB6414B305}"/>
              </a:ext>
            </a:extLst>
          </p:cNvPr>
          <p:cNvSpPr/>
          <p:nvPr/>
        </p:nvSpPr>
        <p:spPr>
          <a:xfrm>
            <a:off x="5336872" y="708453"/>
            <a:ext cx="842577" cy="9502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7E1ACD3C-E216-1C89-76A3-74722BE0B2E7}"/>
              </a:ext>
            </a:extLst>
          </p:cNvPr>
          <p:cNvSpPr/>
          <p:nvPr/>
        </p:nvSpPr>
        <p:spPr>
          <a:xfrm>
            <a:off x="4023557" y="3765827"/>
            <a:ext cx="842577" cy="11450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00358CDB-7366-3A99-A17F-43B9C22E560B}"/>
              </a:ext>
            </a:extLst>
          </p:cNvPr>
          <p:cNvSpPr/>
          <p:nvPr/>
        </p:nvSpPr>
        <p:spPr>
          <a:xfrm>
            <a:off x="4247852" y="5449363"/>
            <a:ext cx="4572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200" b="1" dirty="0">
                <a:latin typeface="Minion Pro" panose="02040503050306020203" pitchFamily="18" charset="0"/>
              </a:rPr>
              <a:t>Skylight Cave, Eddy County, NM</a:t>
            </a:r>
            <a:endParaRPr lang="en-US" sz="1200" dirty="0">
              <a:latin typeface="Minion Pro" panose="02040503050306020203" pitchFamily="18" charset="0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EE29511F-5F26-1BAA-4971-E4499EBAD920}"/>
              </a:ext>
            </a:extLst>
          </p:cNvPr>
          <p:cNvSpPr/>
          <p:nvPr/>
        </p:nvSpPr>
        <p:spPr>
          <a:xfrm>
            <a:off x="5758161" y="442956"/>
            <a:ext cx="842577" cy="1825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D672C9D5-12A9-FE88-9FCD-1C6AB86263F7}"/>
              </a:ext>
            </a:extLst>
          </p:cNvPr>
          <p:cNvSpPr/>
          <p:nvPr/>
        </p:nvSpPr>
        <p:spPr>
          <a:xfrm>
            <a:off x="8190345" y="3363993"/>
            <a:ext cx="1721996" cy="23694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4E50C15-D81E-FDD8-5089-FE9B5739F467}"/>
              </a:ext>
            </a:extLst>
          </p:cNvPr>
          <p:cNvSpPr/>
          <p:nvPr/>
        </p:nvSpPr>
        <p:spPr>
          <a:xfrm>
            <a:off x="8234908" y="4351758"/>
            <a:ext cx="193159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1" dirty="0">
                <a:latin typeface="Minion Pro" panose="02040503050306020203" pitchFamily="18" charset="0"/>
              </a:rPr>
              <a:t>Finnegan Spring, Val Verde County, TX</a:t>
            </a:r>
            <a:endParaRPr lang="en-US" sz="1200" dirty="0">
              <a:latin typeface="Minion Pro" panose="02040503050306020203" pitchFamily="18" charset="0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89F6D5CB-2F30-7D3C-45AE-275311EAC9D5}"/>
              </a:ext>
            </a:extLst>
          </p:cNvPr>
          <p:cNvSpPr/>
          <p:nvPr/>
        </p:nvSpPr>
        <p:spPr>
          <a:xfrm>
            <a:off x="9823696" y="1205311"/>
            <a:ext cx="453422" cy="3474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7" name="Picture 36" descr="A diagram of a plant&#10;&#10;AI-generated content may be incorrect.">
            <a:extLst>
              <a:ext uri="{FF2B5EF4-FFF2-40B4-BE49-F238E27FC236}">
                <a16:creationId xmlns:a16="http://schemas.microsoft.com/office/drawing/2014/main" id="{5F35BE00-2860-B86D-8469-B8AF99DF692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064" t="87778" r="21189" b="6980"/>
          <a:stretch>
            <a:fillRect/>
          </a:stretch>
        </p:blipFill>
        <p:spPr>
          <a:xfrm rot="5400000">
            <a:off x="3950882" y="2187216"/>
            <a:ext cx="1145080" cy="313874"/>
          </a:xfrm>
          <a:prstGeom prst="rect">
            <a:avLst/>
          </a:prstGeom>
        </p:spPr>
      </p:pic>
      <p:sp>
        <p:nvSpPr>
          <p:cNvPr id="38" name="Rectangle 37">
            <a:extLst>
              <a:ext uri="{FF2B5EF4-FFF2-40B4-BE49-F238E27FC236}">
                <a16:creationId xmlns:a16="http://schemas.microsoft.com/office/drawing/2014/main" id="{2C1190E2-6913-0DD6-54A5-FD957E74FA76}"/>
              </a:ext>
            </a:extLst>
          </p:cNvPr>
          <p:cNvSpPr/>
          <p:nvPr/>
        </p:nvSpPr>
        <p:spPr>
          <a:xfrm>
            <a:off x="9012991" y="0"/>
            <a:ext cx="1580393" cy="3161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ED9C85D-6007-3736-6235-2BC3F21280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65101"/>
            <a:ext cx="6756400" cy="533400"/>
          </a:xfrm>
        </p:spPr>
        <p:txBody>
          <a:bodyPr>
            <a:noAutofit/>
          </a:bodyPr>
          <a:lstStyle/>
          <a:p>
            <a:r>
              <a:rPr lang="en-US" sz="3200" b="1" dirty="0">
                <a:latin typeface="Minion Pro" panose="02040503050306020203" pitchFamily="18" charset="0"/>
              </a:rPr>
              <a:t>Morphological Diversity (Uropods)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AE47A15-2960-A172-73EF-B8E4A8CC9546}"/>
              </a:ext>
            </a:extLst>
          </p:cNvPr>
          <p:cNvSpPr/>
          <p:nvPr/>
        </p:nvSpPr>
        <p:spPr>
          <a:xfrm>
            <a:off x="6598132" y="6201603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200" b="1" dirty="0">
                <a:latin typeface="Minion Pro" panose="02040503050306020203" pitchFamily="18" charset="0"/>
              </a:rPr>
              <a:t>San Marcos Artesian Well, Bexar County, TX</a:t>
            </a:r>
          </a:p>
          <a:p>
            <a:r>
              <a:rPr lang="en-US" sz="1200" b="1" dirty="0">
                <a:latin typeface="Minion Pro" panose="02040503050306020203" pitchFamily="18" charset="0"/>
              </a:rPr>
              <a:t>(type)</a:t>
            </a:r>
            <a:endParaRPr lang="en-US" sz="1200" dirty="0">
              <a:latin typeface="Minion Pro" panose="02040503050306020203" pitchFamily="18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EEA4B32-552A-CD0C-4580-BF309FEDF1C6}"/>
              </a:ext>
            </a:extLst>
          </p:cNvPr>
          <p:cNvSpPr/>
          <p:nvPr/>
        </p:nvSpPr>
        <p:spPr>
          <a:xfrm>
            <a:off x="7255582" y="5653607"/>
            <a:ext cx="959063" cy="4616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7D2CF04-FE6C-E711-FB26-581EB9B37B1A}"/>
              </a:ext>
            </a:extLst>
          </p:cNvPr>
          <p:cNvSpPr/>
          <p:nvPr/>
        </p:nvSpPr>
        <p:spPr>
          <a:xfrm>
            <a:off x="8800351" y="1391004"/>
            <a:ext cx="569200" cy="19602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8CCAAB0-BE5A-81FC-51A7-9475F523C0F9}"/>
              </a:ext>
            </a:extLst>
          </p:cNvPr>
          <p:cNvSpPr/>
          <p:nvPr/>
        </p:nvSpPr>
        <p:spPr>
          <a:xfrm>
            <a:off x="7111785" y="225938"/>
            <a:ext cx="453422" cy="3474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BC6247F2-31EF-90E5-E6FE-863BC82218AB}"/>
              </a:ext>
            </a:extLst>
          </p:cNvPr>
          <p:cNvSpPr/>
          <p:nvPr/>
        </p:nvSpPr>
        <p:spPr>
          <a:xfrm>
            <a:off x="11240963" y="2288444"/>
            <a:ext cx="2060373" cy="41266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F055EA3-E41D-36C5-F676-2C2BD030D761}"/>
              </a:ext>
            </a:extLst>
          </p:cNvPr>
          <p:cNvSpPr/>
          <p:nvPr/>
        </p:nvSpPr>
        <p:spPr>
          <a:xfrm>
            <a:off x="8944954" y="1252091"/>
            <a:ext cx="269429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1" dirty="0">
                <a:latin typeface="Minion Pro" panose="02040503050306020203" pitchFamily="18" charset="0"/>
              </a:rPr>
              <a:t>Live Oak Creek, Crockett County, TX</a:t>
            </a:r>
            <a:endParaRPr lang="en-US" sz="1200" dirty="0">
              <a:latin typeface="Minion Pro" panose="02040503050306020203" pitchFamily="18" charset="0"/>
            </a:endParaRPr>
          </a:p>
        </p:txBody>
      </p:sp>
      <p:pic>
        <p:nvPicPr>
          <p:cNvPr id="36" name="Picture 35" descr="A drawing of a lobster&#10;&#10;AI-generated content may be incorrect.">
            <a:extLst>
              <a:ext uri="{FF2B5EF4-FFF2-40B4-BE49-F238E27FC236}">
                <a16:creationId xmlns:a16="http://schemas.microsoft.com/office/drawing/2014/main" id="{5D749F43-35D7-F015-4E0E-E66C4946707C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28" t="94888" r="13988" b="1856"/>
          <a:stretch>
            <a:fillRect/>
          </a:stretch>
        </p:blipFill>
        <p:spPr>
          <a:xfrm rot="5400000">
            <a:off x="10036790" y="3830451"/>
            <a:ext cx="3119221" cy="235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862035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402EB28-D6A4-2999-CA16-6E53A9F648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F6C1E7-4DCA-27B6-3CE0-43033FA3DC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416" y="363915"/>
            <a:ext cx="5867400" cy="1325563"/>
          </a:xfrm>
        </p:spPr>
        <p:txBody>
          <a:bodyPr>
            <a:normAutofit/>
          </a:bodyPr>
          <a:lstStyle/>
          <a:p>
            <a:r>
              <a:rPr lang="en-US" sz="6600" b="1" dirty="0">
                <a:solidFill>
                  <a:schemeClr val="bg1"/>
                </a:solidFill>
                <a:latin typeface="Minion Pro" panose="02040503050306020203" pitchFamily="18" charset="0"/>
              </a:rPr>
              <a:t>Future Work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DBD663-0EF2-B7C9-CBF1-B49DC27946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4416" y="2066547"/>
            <a:ext cx="5867400" cy="4351338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  <a:latin typeface="Minion Pro" panose="02040503050306020203" pitchFamily="18" charset="0"/>
              </a:rPr>
              <a:t>Sequence additional populations? </a:t>
            </a:r>
            <a:r>
              <a:rPr lang="en-US" dirty="0" err="1">
                <a:solidFill>
                  <a:schemeClr val="bg1"/>
                </a:solidFill>
                <a:latin typeface="Minion Pro" panose="02040503050306020203" pitchFamily="18" charset="0"/>
              </a:rPr>
              <a:t>Artesiidae</a:t>
            </a:r>
            <a:r>
              <a:rPr lang="en-US" dirty="0">
                <a:solidFill>
                  <a:schemeClr val="bg1"/>
                </a:solidFill>
                <a:latin typeface="Minion Pro" panose="02040503050306020203" pitchFamily="18" charset="0"/>
              </a:rPr>
              <a:t>?</a:t>
            </a:r>
          </a:p>
          <a:p>
            <a:endParaRPr lang="en-US" dirty="0">
              <a:solidFill>
                <a:schemeClr val="bg1"/>
              </a:solidFill>
              <a:latin typeface="Minion Pro" panose="02040503050306020203" pitchFamily="18" charset="0"/>
            </a:endParaRPr>
          </a:p>
          <a:p>
            <a:r>
              <a:rPr lang="en-US" dirty="0">
                <a:solidFill>
                  <a:schemeClr val="bg1"/>
                </a:solidFill>
                <a:latin typeface="Minion Pro" panose="02040503050306020203" pitchFamily="18" charset="0"/>
              </a:rPr>
              <a:t>Time-calibrated phylogenies, ancestral area/state reconstruction.</a:t>
            </a:r>
          </a:p>
          <a:p>
            <a:endParaRPr lang="en-US" dirty="0">
              <a:solidFill>
                <a:schemeClr val="bg1"/>
              </a:solidFill>
              <a:latin typeface="Minion Pro" panose="02040503050306020203" pitchFamily="18" charset="0"/>
            </a:endParaRPr>
          </a:p>
          <a:p>
            <a:r>
              <a:rPr lang="en-US" dirty="0">
                <a:solidFill>
                  <a:schemeClr val="bg1"/>
                </a:solidFill>
                <a:latin typeface="Minion Pro" panose="02040503050306020203" pitchFamily="18" charset="0"/>
              </a:rPr>
              <a:t>Examine Bell County populations morphologically. Describe species.</a:t>
            </a:r>
          </a:p>
        </p:txBody>
      </p:sp>
      <p:pic>
        <p:nvPicPr>
          <p:cNvPr id="5" name="Picture 4" descr="A picture containing invertebrate, arthropod, amphipod, dark&#10;&#10;Description automatically generated">
            <a:extLst>
              <a:ext uri="{FF2B5EF4-FFF2-40B4-BE49-F238E27FC236}">
                <a16:creationId xmlns:a16="http://schemas.microsoft.com/office/drawing/2014/main" id="{B955B346-4C1C-D59B-A9A4-29635433BD7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560357" flipH="1">
            <a:off x="7217704" y="1701161"/>
            <a:ext cx="5662343" cy="3455676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FBFFAA5-453E-05D2-CD77-21272A7564C2}"/>
              </a:ext>
            </a:extLst>
          </p:cNvPr>
          <p:cNvSpPr/>
          <p:nvPr/>
        </p:nvSpPr>
        <p:spPr>
          <a:xfrm>
            <a:off x="7512375" y="2069722"/>
            <a:ext cx="911882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9600" b="0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inion Pro" panose="02040703060201020203" pitchFamily="18" charset="0"/>
              </a:rPr>
              <a:t>?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3CC3C2A-3A32-7871-DCB5-A3F60E3C8CE5}"/>
              </a:ext>
            </a:extLst>
          </p:cNvPr>
          <p:cNvSpPr/>
          <p:nvPr/>
        </p:nvSpPr>
        <p:spPr>
          <a:xfrm>
            <a:off x="8049900" y="1825625"/>
            <a:ext cx="748715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9600" b="0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inion Pro" panose="02040703060201020203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61592032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1494E4D2-B62B-45F5-822C-6935EF4FAFDB}"/>
              </a:ext>
            </a:extLst>
          </p:cNvPr>
          <p:cNvSpPr/>
          <p:nvPr/>
        </p:nvSpPr>
        <p:spPr>
          <a:xfrm>
            <a:off x="6096001" y="5207000"/>
            <a:ext cx="6096000" cy="1650999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A61A1AF-4841-47BB-80E3-9E5B99A6FD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5257800" cy="1325563"/>
          </a:xfrm>
        </p:spPr>
        <p:txBody>
          <a:bodyPr/>
          <a:lstStyle/>
          <a:p>
            <a:r>
              <a:rPr lang="en-US" b="1" dirty="0">
                <a:solidFill>
                  <a:schemeClr val="bg1"/>
                </a:solidFill>
                <a:latin typeface="Minion Pro" panose="02040503050306020203" pitchFamily="18" charset="0"/>
              </a:rPr>
              <a:t>Acknowledgements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C0B46A-F246-49D1-AFC4-284C40C09C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972050" cy="4659538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  <a:latin typeface="Minion Pro" panose="02040503050306020203" pitchFamily="18" charset="0"/>
              </a:rPr>
              <a:t>Benjamin Schwartz/Hutchins (EARDC) </a:t>
            </a:r>
          </a:p>
          <a:p>
            <a:pPr marL="0" indent="0">
              <a:buNone/>
            </a:pPr>
            <a:endParaRPr lang="en-US" dirty="0">
              <a:solidFill>
                <a:schemeClr val="bg1"/>
              </a:solidFill>
              <a:latin typeface="Minion Pro" panose="02040503050306020203" pitchFamily="18" charset="0"/>
            </a:endParaRPr>
          </a:p>
          <a:p>
            <a:r>
              <a:rPr lang="en-US" dirty="0">
                <a:solidFill>
                  <a:schemeClr val="bg1"/>
                </a:solidFill>
                <a:latin typeface="Minion Pro" panose="02040503050306020203" pitchFamily="18" charset="0"/>
              </a:rPr>
              <a:t>Pete Diaz / Randy Gibson (USFWS)</a:t>
            </a:r>
          </a:p>
          <a:p>
            <a:endParaRPr lang="en-US" dirty="0">
              <a:solidFill>
                <a:schemeClr val="bg1"/>
              </a:solidFill>
              <a:latin typeface="Minion Pro" panose="02040503050306020203" pitchFamily="18" charset="0"/>
            </a:endParaRPr>
          </a:p>
          <a:p>
            <a:r>
              <a:rPr lang="en-US" dirty="0">
                <a:solidFill>
                  <a:schemeClr val="bg1"/>
                </a:solidFill>
                <a:latin typeface="Minion Pro" panose="02040503050306020203" pitchFamily="18" charset="0"/>
              </a:rPr>
              <a:t>B. Larsen, K. McDermid, P. Sprouse, A. Swink, V. Castillo III, A. Cottrell, W. Larsen, &amp; W. Cantu</a:t>
            </a:r>
          </a:p>
        </p:txBody>
      </p:sp>
      <p:pic>
        <p:nvPicPr>
          <p:cNvPr id="12" name="Picture 2" descr="Edwards Aquifer Research &amp;amp; Data Center (EARDC) : Texas State University">
            <a:extLst>
              <a:ext uri="{FF2B5EF4-FFF2-40B4-BE49-F238E27FC236}">
                <a16:creationId xmlns:a16="http://schemas.microsoft.com/office/drawing/2014/main" id="{FAEFE8A9-0732-4A05-AB1F-F016C0F0FC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3025" y="5322104"/>
            <a:ext cx="3125736" cy="1420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Google Shape;93;p1">
            <a:extLst>
              <a:ext uri="{FF2B5EF4-FFF2-40B4-BE49-F238E27FC236}">
                <a16:creationId xmlns:a16="http://schemas.microsoft.com/office/drawing/2014/main" id="{5483D203-513F-48C9-A239-50C7734C914B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75788" y="5579832"/>
            <a:ext cx="1195153" cy="90533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Picture 14" descr="A picture containing text&#10;&#10;Description automatically generated">
            <a:extLst>
              <a:ext uri="{FF2B5EF4-FFF2-40B4-BE49-F238E27FC236}">
                <a16:creationId xmlns:a16="http://schemas.microsoft.com/office/drawing/2014/main" id="{10B9A6A2-24E7-43E8-BF90-EE73C6049F0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795" t="10059" r="13307" b="10059"/>
          <a:stretch/>
        </p:blipFill>
        <p:spPr>
          <a:xfrm>
            <a:off x="6207156" y="5275477"/>
            <a:ext cx="1457477" cy="1514040"/>
          </a:xfrm>
          <a:prstGeom prst="rect">
            <a:avLst/>
          </a:prstGeom>
        </p:spPr>
      </p:pic>
      <p:pic>
        <p:nvPicPr>
          <p:cNvPr id="17" name="Picture 16" descr="A jellyfish in the water&#10;&#10;Description automatically generated with medium confidence">
            <a:extLst>
              <a:ext uri="{FF2B5EF4-FFF2-40B4-BE49-F238E27FC236}">
                <a16:creationId xmlns:a16="http://schemas.microsoft.com/office/drawing/2014/main" id="{B1D92374-1BF0-4264-83C3-1CC5C12C121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965384" flipV="1">
            <a:off x="5196797" y="1167367"/>
            <a:ext cx="6370333" cy="3746000"/>
          </a:xfrm>
          <a:prstGeom prst="rect">
            <a:avLst/>
          </a:prstGeom>
        </p:spPr>
      </p:pic>
      <p:pic>
        <p:nvPicPr>
          <p:cNvPr id="10242" name="Picture 2" descr="Speech Bubble PNG, Speech Bubble Transparent Background - FreeIconsPNG">
            <a:extLst>
              <a:ext uri="{FF2B5EF4-FFF2-40B4-BE49-F238E27FC236}">
                <a16:creationId xmlns:a16="http://schemas.microsoft.com/office/drawing/2014/main" id="{8F88CC41-7E92-442C-89A4-4D611DA473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1365" y="432220"/>
            <a:ext cx="1263710" cy="1022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F2B8FA13-09AB-4D0D-883B-7F00EAA97EA3}"/>
              </a:ext>
            </a:extLst>
          </p:cNvPr>
          <p:cNvSpPr/>
          <p:nvPr/>
        </p:nvSpPr>
        <p:spPr>
          <a:xfrm>
            <a:off x="7567922" y="687441"/>
            <a:ext cx="126371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latin typeface="Minion Pro" panose="02040503050306020203" pitchFamily="18" charset="0"/>
              </a:rPr>
              <a:t>Thanks! </a:t>
            </a:r>
          </a:p>
        </p:txBody>
      </p:sp>
    </p:spTree>
    <p:extLst>
      <p:ext uri="{BB962C8B-B14F-4D97-AF65-F5344CB8AC3E}">
        <p14:creationId xmlns:p14="http://schemas.microsoft.com/office/powerpoint/2010/main" val="273447689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-up of a creature&#10;&#10;AI-generated content may be incorrect.">
            <a:extLst>
              <a:ext uri="{FF2B5EF4-FFF2-40B4-BE49-F238E27FC236}">
                <a16:creationId xmlns:a16="http://schemas.microsoft.com/office/drawing/2014/main" id="{CD1B552F-1101-0544-EFD7-108940E436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92" t="6469" r="6103" b="12316"/>
          <a:stretch>
            <a:fillRect/>
          </a:stretch>
        </p:blipFill>
        <p:spPr>
          <a:xfrm>
            <a:off x="23436" y="0"/>
            <a:ext cx="12168564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4650802-148D-4486-BA61-E4E99DBBB3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9418" y="26028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6600" b="1" dirty="0">
                <a:solidFill>
                  <a:schemeClr val="bg1"/>
                </a:solidFill>
                <a:latin typeface="Minion Pro" panose="02040503050306020203" pitchFamily="18" charset="0"/>
              </a:rPr>
              <a:t>Thank you! – Questions?</a:t>
            </a:r>
            <a:endParaRPr lang="en-US" sz="6600" b="1" dirty="0"/>
          </a:p>
        </p:txBody>
      </p:sp>
      <p:pic>
        <p:nvPicPr>
          <p:cNvPr id="12" name="Picture 11" descr="Free Stalagmite Cliparts, Download Free Stalagmite Cliparts png images,  Free ClipArts on Clipart Library">
            <a:extLst>
              <a:ext uri="{FF2B5EF4-FFF2-40B4-BE49-F238E27FC236}">
                <a16:creationId xmlns:a16="http://schemas.microsoft.com/office/drawing/2014/main" id="{F8905E06-8433-4C9B-A08D-3A91078181B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25000"/>
                    </a14:imgEffect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515" b="35726"/>
          <a:stretch/>
        </p:blipFill>
        <p:spPr bwMode="auto">
          <a:xfrm flipH="1">
            <a:off x="-293493" y="5636467"/>
            <a:ext cx="4069113" cy="1221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Free Stalagmite Cliparts, Download Free Stalagmite Cliparts png images,  Free ClipArts on Clipart Library">
            <a:extLst>
              <a:ext uri="{FF2B5EF4-FFF2-40B4-BE49-F238E27FC236}">
                <a16:creationId xmlns:a16="http://schemas.microsoft.com/office/drawing/2014/main" id="{6637F239-11B6-4851-9C03-C2B57B41DCA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25000"/>
                    </a14:imgEffect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526" t="5074" r="10601" b="32374"/>
          <a:stretch/>
        </p:blipFill>
        <p:spPr bwMode="auto">
          <a:xfrm rot="10800000">
            <a:off x="11719" y="0"/>
            <a:ext cx="1944546" cy="1370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Free Stalagmite Cliparts, Download Free Stalagmite Cliparts png images,  Free ClipArts on Clipart Library">
            <a:extLst>
              <a:ext uri="{FF2B5EF4-FFF2-40B4-BE49-F238E27FC236}">
                <a16:creationId xmlns:a16="http://schemas.microsoft.com/office/drawing/2014/main" id="{02425564-C2D1-4719-BF42-DDC3CA6A392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25000"/>
                    </a14:imgEffect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742" t="5074" r="50502" b="27751"/>
          <a:stretch/>
        </p:blipFill>
        <p:spPr bwMode="auto">
          <a:xfrm rot="10800000">
            <a:off x="10399484" y="0"/>
            <a:ext cx="1792516" cy="1471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 descr="Free Stalagmite Cliparts, Download Free Stalagmite Cliparts png images,  Free ClipArts on Clipart Library">
            <a:extLst>
              <a:ext uri="{FF2B5EF4-FFF2-40B4-BE49-F238E27FC236}">
                <a16:creationId xmlns:a16="http://schemas.microsoft.com/office/drawing/2014/main" id="{E19B1280-63FD-4931-A6E8-758E627BB92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25000"/>
                    </a14:imgEffect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515" b="39645"/>
          <a:stretch/>
        </p:blipFill>
        <p:spPr bwMode="auto">
          <a:xfrm>
            <a:off x="9142634" y="5722309"/>
            <a:ext cx="3342859" cy="1135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 descr="Free Stalagmite Cliparts, Download Free Stalagmite Cliparts png images,  Free ClipArts on Clipart Library">
            <a:extLst>
              <a:ext uri="{FF2B5EF4-FFF2-40B4-BE49-F238E27FC236}">
                <a16:creationId xmlns:a16="http://schemas.microsoft.com/office/drawing/2014/main" id="{FB5A391F-712A-41A5-A5D9-311C5450F53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25000"/>
                    </a14:imgEffect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515" b="51240"/>
          <a:stretch/>
        </p:blipFill>
        <p:spPr bwMode="auto">
          <a:xfrm flipH="1">
            <a:off x="3304194" y="5976331"/>
            <a:ext cx="4069113" cy="881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 descr="Free Stalagmite Cliparts, Download Free Stalagmite Cliparts png images,  Free ClipArts on Clipart Library">
            <a:extLst>
              <a:ext uri="{FF2B5EF4-FFF2-40B4-BE49-F238E27FC236}">
                <a16:creationId xmlns:a16="http://schemas.microsoft.com/office/drawing/2014/main" id="{E507AED7-02EC-400E-B5C1-4954348A128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25000"/>
                    </a14:imgEffect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515" b="46939"/>
          <a:stretch/>
        </p:blipFill>
        <p:spPr bwMode="auto">
          <a:xfrm flipH="1">
            <a:off x="5517189" y="5882109"/>
            <a:ext cx="4069113" cy="975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 descr="Free Stalagmite Cliparts, Download Free Stalagmite Cliparts png images,  Free ClipArts on Clipart Library">
            <a:extLst>
              <a:ext uri="{FF2B5EF4-FFF2-40B4-BE49-F238E27FC236}">
                <a16:creationId xmlns:a16="http://schemas.microsoft.com/office/drawing/2014/main" id="{0CF3C546-3542-4093-A59D-E6532AB9259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25000"/>
                    </a14:imgEffect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515" b="51240"/>
          <a:stretch/>
        </p:blipFill>
        <p:spPr bwMode="auto">
          <a:xfrm rot="10800000" flipH="1">
            <a:off x="1668135" y="-3903"/>
            <a:ext cx="4069113" cy="881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 descr="Free Stalagmite Cliparts, Download Free Stalagmite Cliparts png images,  Free ClipArts on Clipart Library">
            <a:extLst>
              <a:ext uri="{FF2B5EF4-FFF2-40B4-BE49-F238E27FC236}">
                <a16:creationId xmlns:a16="http://schemas.microsoft.com/office/drawing/2014/main" id="{1331875B-D322-4E6C-B506-C4A8557D16D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25000"/>
                    </a14:imgEffect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515" b="39645"/>
          <a:stretch/>
        </p:blipFill>
        <p:spPr bwMode="auto">
          <a:xfrm rot="10800000">
            <a:off x="5462695" y="-11030"/>
            <a:ext cx="3342859" cy="1135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9" descr="Free Stalagmite Cliparts, Download Free Stalagmite Cliparts png images,  Free ClipArts on Clipart Library">
            <a:extLst>
              <a:ext uri="{FF2B5EF4-FFF2-40B4-BE49-F238E27FC236}">
                <a16:creationId xmlns:a16="http://schemas.microsoft.com/office/drawing/2014/main" id="{EA9CF9F4-FB56-4B62-9FC3-091584EBACE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25000"/>
                    </a14:imgEffect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515" b="51240"/>
          <a:stretch/>
        </p:blipFill>
        <p:spPr bwMode="auto">
          <a:xfrm rot="10800000" flipH="1">
            <a:off x="6827905" y="-45299"/>
            <a:ext cx="4069113" cy="881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A qr code on a white background&#10;&#10;AI-generated content may be incorrect.">
            <a:extLst>
              <a:ext uri="{FF2B5EF4-FFF2-40B4-BE49-F238E27FC236}">
                <a16:creationId xmlns:a16="http://schemas.microsoft.com/office/drawing/2014/main" id="{66C710CF-CC22-C3F5-728E-CC5AFC76EAF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6302" y="4270631"/>
            <a:ext cx="2288049" cy="2288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94661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">
            <a:extLst>
              <a:ext uri="{FF2B5EF4-FFF2-40B4-BE49-F238E27FC236}">
                <a16:creationId xmlns:a16="http://schemas.microsoft.com/office/drawing/2014/main" id="{58D20695-E7A9-7E19-5A00-B7A22EDC47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980" y="46701"/>
            <a:ext cx="5377035" cy="1325563"/>
          </a:xfrm>
        </p:spPr>
        <p:txBody>
          <a:bodyPr/>
          <a:lstStyle/>
          <a:p>
            <a:r>
              <a:rPr lang="en-US" b="1" dirty="0">
                <a:solidFill>
                  <a:schemeClr val="bg1"/>
                </a:solidFill>
                <a:latin typeface="Minion Pro" panose="02040503050306020203" pitchFamily="18" charset="0"/>
              </a:rPr>
              <a:t>Groundwater Fauna</a:t>
            </a:r>
          </a:p>
        </p:txBody>
      </p:sp>
      <p:graphicFrame>
        <p:nvGraphicFramePr>
          <p:cNvPr id="20" name="Object 19">
            <a:extLst>
              <a:ext uri="{FF2B5EF4-FFF2-40B4-BE49-F238E27FC236}">
                <a16:creationId xmlns:a16="http://schemas.microsoft.com/office/drawing/2014/main" id="{0D87E83D-E99D-9335-2F41-2729587351D2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961297" y="83799"/>
          <a:ext cx="4064000" cy="26050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" r:id="rId2" imgW="4063680" imgH="2605680" progId="Photoshop.Image.13">
                  <p:embed/>
                </p:oleObj>
              </mc:Choice>
              <mc:Fallback>
                <p:oleObj name="Image" r:id="rId2" imgW="4063680" imgH="2605680" progId="Photoshop.Image.13">
                  <p:embed/>
                  <p:pic>
                    <p:nvPicPr>
                      <p:cNvPr id="5" name="Object 4">
                        <a:extLst>
                          <a:ext uri="{FF2B5EF4-FFF2-40B4-BE49-F238E27FC236}">
                            <a16:creationId xmlns:a16="http://schemas.microsoft.com/office/drawing/2014/main" id="{93550871-8D3F-4D39-A8AB-0727F5050F1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7961297" y="83799"/>
                        <a:ext cx="4064000" cy="26050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" name="Rectangle 20">
            <a:extLst>
              <a:ext uri="{FF2B5EF4-FFF2-40B4-BE49-F238E27FC236}">
                <a16:creationId xmlns:a16="http://schemas.microsoft.com/office/drawing/2014/main" id="{E48E61FA-994F-6617-BE7B-CD2A753795CC}"/>
              </a:ext>
            </a:extLst>
          </p:cNvPr>
          <p:cNvSpPr/>
          <p:nvPr/>
        </p:nvSpPr>
        <p:spPr>
          <a:xfrm>
            <a:off x="8955596" y="226625"/>
            <a:ext cx="4572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200" i="1" dirty="0">
                <a:solidFill>
                  <a:schemeClr val="bg1"/>
                </a:solidFill>
                <a:latin typeface="Minion Pro" panose="02040503050306020203" pitchFamily="18" charset="0"/>
              </a:rPr>
              <a:t>Astyanax </a:t>
            </a:r>
            <a:r>
              <a:rPr lang="en-US" sz="1200" i="1" dirty="0" err="1">
                <a:solidFill>
                  <a:schemeClr val="bg1"/>
                </a:solidFill>
                <a:latin typeface="Minion Pro" panose="02040503050306020203" pitchFamily="18" charset="0"/>
              </a:rPr>
              <a:t>mexicanus</a:t>
            </a:r>
            <a:r>
              <a:rPr lang="en-US" sz="1200" i="1" dirty="0">
                <a:solidFill>
                  <a:schemeClr val="bg1"/>
                </a:solidFill>
                <a:latin typeface="Minion Pro" panose="02040503050306020203" pitchFamily="18" charset="0"/>
              </a:rPr>
              <a:t>; </a:t>
            </a:r>
            <a:r>
              <a:rPr lang="en-US" sz="1200" dirty="0">
                <a:solidFill>
                  <a:schemeClr val="bg1"/>
                </a:solidFill>
                <a:latin typeface="Minion Pro" panose="02040503050306020203" pitchFamily="18" charset="0"/>
              </a:rPr>
              <a:t>Citron (CC)</a:t>
            </a:r>
          </a:p>
        </p:txBody>
      </p:sp>
      <p:graphicFrame>
        <p:nvGraphicFramePr>
          <p:cNvPr id="22" name="Object 21">
            <a:extLst>
              <a:ext uri="{FF2B5EF4-FFF2-40B4-BE49-F238E27FC236}">
                <a16:creationId xmlns:a16="http://schemas.microsoft.com/office/drawing/2014/main" id="{0081E166-CAE7-0C67-5274-EBA768BAB3C3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267202" y="4252913"/>
          <a:ext cx="4924798" cy="26050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" r:id="rId4" imgW="6603120" imgH="3492000" progId="Photoshop.Image.13">
                  <p:embed/>
                </p:oleObj>
              </mc:Choice>
              <mc:Fallback>
                <p:oleObj name="Image" r:id="rId4" imgW="6603120" imgH="3492000" progId="Photoshop.Image.13">
                  <p:embed/>
                  <p:pic>
                    <p:nvPicPr>
                      <p:cNvPr id="7" name="Object 6">
                        <a:extLst>
                          <a:ext uri="{FF2B5EF4-FFF2-40B4-BE49-F238E27FC236}">
                            <a16:creationId xmlns:a16="http://schemas.microsoft.com/office/drawing/2014/main" id="{E42D1000-B16C-420D-923E-27D7D92A6FC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7267202" y="4252913"/>
                        <a:ext cx="4924798" cy="26050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" name="Rectangle 22">
            <a:extLst>
              <a:ext uri="{FF2B5EF4-FFF2-40B4-BE49-F238E27FC236}">
                <a16:creationId xmlns:a16="http://schemas.microsoft.com/office/drawing/2014/main" id="{DFF197CC-8004-8356-8026-C52624CD6537}"/>
              </a:ext>
            </a:extLst>
          </p:cNvPr>
          <p:cNvSpPr/>
          <p:nvPr/>
        </p:nvSpPr>
        <p:spPr>
          <a:xfrm>
            <a:off x="9856992" y="6581001"/>
            <a:ext cx="245270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i="1" dirty="0" err="1">
                <a:solidFill>
                  <a:schemeClr val="bg1"/>
                </a:solidFill>
                <a:latin typeface="Minion Pro" panose="02040503050306020203" pitchFamily="18" charset="0"/>
              </a:rPr>
              <a:t>Eurycea</a:t>
            </a:r>
            <a:r>
              <a:rPr lang="en-US" sz="1200" i="1" dirty="0">
                <a:solidFill>
                  <a:schemeClr val="bg1"/>
                </a:solidFill>
                <a:latin typeface="Minion Pro" panose="02040503050306020203" pitchFamily="18" charset="0"/>
              </a:rPr>
              <a:t> </a:t>
            </a:r>
            <a:r>
              <a:rPr lang="en-US" sz="1200" i="1" dirty="0" err="1">
                <a:solidFill>
                  <a:schemeClr val="bg1"/>
                </a:solidFill>
                <a:latin typeface="Minion Pro" panose="02040503050306020203" pitchFamily="18" charset="0"/>
              </a:rPr>
              <a:t>rathbuni</a:t>
            </a:r>
            <a:r>
              <a:rPr lang="en-US" sz="1200" i="1" dirty="0">
                <a:solidFill>
                  <a:schemeClr val="bg1"/>
                </a:solidFill>
                <a:latin typeface="Minion Pro" panose="02040503050306020203" pitchFamily="18" charset="0"/>
              </a:rPr>
              <a:t>; </a:t>
            </a:r>
            <a:r>
              <a:rPr lang="en-US" sz="1200" dirty="0">
                <a:solidFill>
                  <a:schemeClr val="bg1"/>
                </a:solidFill>
                <a:latin typeface="Minion Pro" panose="02040503050306020203" pitchFamily="18" charset="0"/>
              </a:rPr>
              <a:t>Joe N. Fries (CC)</a:t>
            </a:r>
          </a:p>
        </p:txBody>
      </p:sp>
      <p:graphicFrame>
        <p:nvGraphicFramePr>
          <p:cNvPr id="24" name="Object 23">
            <a:extLst>
              <a:ext uri="{FF2B5EF4-FFF2-40B4-BE49-F238E27FC236}">
                <a16:creationId xmlns:a16="http://schemas.microsoft.com/office/drawing/2014/main" id="{649F1465-8518-464A-D030-F6D4E88EFCCF}"/>
              </a:ext>
            </a:extLst>
          </p:cNvPr>
          <p:cNvGraphicFramePr>
            <a:graphicFrameLocks noChangeAspect="1"/>
          </p:cNvGraphicFramePr>
          <p:nvPr/>
        </p:nvGraphicFramePr>
        <p:xfrm>
          <a:off x="80980" y="4721931"/>
          <a:ext cx="3459430" cy="214052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" r:id="rId6" imgW="4063320" imgH="2514240" progId="Photoshop.Image.13">
                  <p:embed/>
                </p:oleObj>
              </mc:Choice>
              <mc:Fallback>
                <p:oleObj name="Image" r:id="rId6" imgW="4063320" imgH="2514240" progId="Photoshop.Image.13">
                  <p:embed/>
                  <p:pic>
                    <p:nvPicPr>
                      <p:cNvPr id="9" name="Object 8">
                        <a:extLst>
                          <a:ext uri="{FF2B5EF4-FFF2-40B4-BE49-F238E27FC236}">
                            <a16:creationId xmlns:a16="http://schemas.microsoft.com/office/drawing/2014/main" id="{38CEFC59-2128-4C52-B6F5-C29ED585FDA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80980" y="4721931"/>
                        <a:ext cx="3459430" cy="214052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5" name="Rectangle 24">
            <a:extLst>
              <a:ext uri="{FF2B5EF4-FFF2-40B4-BE49-F238E27FC236}">
                <a16:creationId xmlns:a16="http://schemas.microsoft.com/office/drawing/2014/main" id="{1C459D7A-BAC1-0BEA-31B9-2635542F16B3}"/>
              </a:ext>
            </a:extLst>
          </p:cNvPr>
          <p:cNvSpPr/>
          <p:nvPr/>
        </p:nvSpPr>
        <p:spPr>
          <a:xfrm>
            <a:off x="2258799" y="6581001"/>
            <a:ext cx="4572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200" i="1" dirty="0" err="1">
                <a:solidFill>
                  <a:schemeClr val="bg1"/>
                </a:solidFill>
                <a:latin typeface="Minion Pro" panose="02040503050306020203" pitchFamily="18" charset="0"/>
              </a:rPr>
              <a:t>Procambarus</a:t>
            </a:r>
            <a:r>
              <a:rPr lang="en-US" sz="1200" i="1" dirty="0">
                <a:solidFill>
                  <a:schemeClr val="bg1"/>
                </a:solidFill>
                <a:latin typeface="Minion Pro" panose="02040503050306020203" pitchFamily="18" charset="0"/>
              </a:rPr>
              <a:t> </a:t>
            </a:r>
            <a:r>
              <a:rPr lang="en-US" sz="1200" i="1" dirty="0" err="1">
                <a:solidFill>
                  <a:schemeClr val="bg1"/>
                </a:solidFill>
                <a:latin typeface="Minion Pro" panose="02040503050306020203" pitchFamily="18" charset="0"/>
              </a:rPr>
              <a:t>orcinus</a:t>
            </a:r>
            <a:r>
              <a:rPr lang="en-US" sz="1200" i="1" dirty="0">
                <a:solidFill>
                  <a:schemeClr val="bg1"/>
                </a:solidFill>
                <a:latin typeface="Minion Pro" panose="02040503050306020203" pitchFamily="18" charset="0"/>
              </a:rPr>
              <a:t> </a:t>
            </a:r>
            <a:r>
              <a:rPr lang="en-US" sz="1200" dirty="0">
                <a:solidFill>
                  <a:schemeClr val="bg1"/>
                </a:solidFill>
                <a:latin typeface="Minion Pro" panose="02040503050306020203" pitchFamily="18" charset="0"/>
              </a:rPr>
              <a:t>; © Keith A Crandall</a:t>
            </a:r>
          </a:p>
        </p:txBody>
      </p:sp>
      <p:graphicFrame>
        <p:nvGraphicFramePr>
          <p:cNvPr id="26" name="Object 25">
            <a:extLst>
              <a:ext uri="{FF2B5EF4-FFF2-40B4-BE49-F238E27FC236}">
                <a16:creationId xmlns:a16="http://schemas.microsoft.com/office/drawing/2014/main" id="{4B913801-C70C-E480-5967-85D4EF385B42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36769" y="1744376"/>
          <a:ext cx="4540868" cy="214052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" r:id="rId8" imgW="4772520" imgH="2248920" progId="Photoshop.Image.13">
                  <p:embed/>
                </p:oleObj>
              </mc:Choice>
              <mc:Fallback>
                <p:oleObj name="Image" r:id="rId8" imgW="4772520" imgH="2248920" progId="Photoshop.Image.13">
                  <p:embed/>
                  <p:pic>
                    <p:nvPicPr>
                      <p:cNvPr id="11" name="Object 10">
                        <a:extLst>
                          <a:ext uri="{FF2B5EF4-FFF2-40B4-BE49-F238E27FC236}">
                            <a16:creationId xmlns:a16="http://schemas.microsoft.com/office/drawing/2014/main" id="{D9CDCB29-D7A3-4F3A-A83E-7EE01269427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336769" y="1744376"/>
                        <a:ext cx="4540868" cy="214052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7" name="Rectangle 26">
            <a:extLst>
              <a:ext uri="{FF2B5EF4-FFF2-40B4-BE49-F238E27FC236}">
                <a16:creationId xmlns:a16="http://schemas.microsoft.com/office/drawing/2014/main" id="{AF80B7D2-26C9-1B90-4B86-FDF0963C7860}"/>
              </a:ext>
            </a:extLst>
          </p:cNvPr>
          <p:cNvSpPr/>
          <p:nvPr/>
        </p:nvSpPr>
        <p:spPr>
          <a:xfrm>
            <a:off x="737833" y="1467128"/>
            <a:ext cx="4572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200" i="1" dirty="0" err="1">
                <a:solidFill>
                  <a:schemeClr val="bg1"/>
                </a:solidFill>
                <a:latin typeface="Minion Pro" panose="02040503050306020203" pitchFamily="18" charset="0"/>
              </a:rPr>
              <a:t>Mexistenasellus</a:t>
            </a:r>
            <a:r>
              <a:rPr lang="en-US" sz="1200" i="1" dirty="0">
                <a:solidFill>
                  <a:schemeClr val="bg1"/>
                </a:solidFill>
                <a:latin typeface="Minion Pro" panose="02040503050306020203" pitchFamily="18" charset="0"/>
              </a:rPr>
              <a:t> floridanus</a:t>
            </a:r>
            <a:endParaRPr lang="en-US" sz="1200" dirty="0">
              <a:solidFill>
                <a:schemeClr val="bg1"/>
              </a:solidFill>
              <a:latin typeface="Minion Pro" panose="02040503050306020203" pitchFamily="18" charset="0"/>
            </a:endParaRPr>
          </a:p>
        </p:txBody>
      </p:sp>
      <p:graphicFrame>
        <p:nvGraphicFramePr>
          <p:cNvPr id="28" name="Object 27">
            <a:extLst>
              <a:ext uri="{FF2B5EF4-FFF2-40B4-BE49-F238E27FC236}">
                <a16:creationId xmlns:a16="http://schemas.microsoft.com/office/drawing/2014/main" id="{C99BE078-9AB6-263E-56F4-A2EBE0D87F24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925141" y="1949375"/>
          <a:ext cx="2130754" cy="11870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" r:id="rId10" imgW="4655520" imgH="2594520" progId="Photoshop.Image.13">
                  <p:embed/>
                </p:oleObj>
              </mc:Choice>
              <mc:Fallback>
                <p:oleObj name="Image" r:id="rId10" imgW="4655520" imgH="2594520" progId="Photoshop.Image.13">
                  <p:embed/>
                  <p:pic>
                    <p:nvPicPr>
                      <p:cNvPr id="13" name="Object 12">
                        <a:extLst>
                          <a:ext uri="{FF2B5EF4-FFF2-40B4-BE49-F238E27FC236}">
                            <a16:creationId xmlns:a16="http://schemas.microsoft.com/office/drawing/2014/main" id="{0A258B9D-41F6-45B3-9353-99F6553C728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4925141" y="1949375"/>
                        <a:ext cx="2130754" cy="11870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9" name="Rectangle 28">
            <a:extLst>
              <a:ext uri="{FF2B5EF4-FFF2-40B4-BE49-F238E27FC236}">
                <a16:creationId xmlns:a16="http://schemas.microsoft.com/office/drawing/2014/main" id="{999385DE-8DAE-5ADC-0386-C5C750800163}"/>
              </a:ext>
            </a:extLst>
          </p:cNvPr>
          <p:cNvSpPr/>
          <p:nvPr/>
        </p:nvSpPr>
        <p:spPr>
          <a:xfrm>
            <a:off x="3882288" y="4252913"/>
            <a:ext cx="304303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Minion Pro" panose="02040503050306020203" pitchFamily="18" charset="0"/>
              </a:rPr>
              <a:t> </a:t>
            </a:r>
            <a:r>
              <a:rPr lang="en-US" sz="1000" i="1" dirty="0" err="1">
                <a:solidFill>
                  <a:schemeClr val="bg1"/>
                </a:solidFill>
                <a:latin typeface="Minion Pro" panose="02040503050306020203" pitchFamily="18" charset="0"/>
              </a:rPr>
              <a:t>Lockyerenella</a:t>
            </a:r>
            <a:r>
              <a:rPr lang="en-US" sz="1000" i="1" dirty="0">
                <a:solidFill>
                  <a:schemeClr val="bg1"/>
                </a:solidFill>
                <a:latin typeface="Minion Pro" panose="02040503050306020203" pitchFamily="18" charset="0"/>
              </a:rPr>
              <a:t> </a:t>
            </a:r>
            <a:r>
              <a:rPr lang="en-US" sz="1000" i="1" dirty="0" err="1">
                <a:solidFill>
                  <a:schemeClr val="bg1"/>
                </a:solidFill>
                <a:latin typeface="Minion Pro" panose="02040503050306020203" pitchFamily="18" charset="0"/>
              </a:rPr>
              <a:t>danschmidti</a:t>
            </a:r>
            <a:r>
              <a:rPr lang="en-US" sz="1000" i="1" dirty="0">
                <a:solidFill>
                  <a:schemeClr val="bg1"/>
                </a:solidFill>
                <a:latin typeface="Minion Pro" panose="02040503050306020203" pitchFamily="18" charset="0"/>
              </a:rPr>
              <a:t>; (</a:t>
            </a:r>
            <a:r>
              <a:rPr lang="en-US" sz="1000" dirty="0">
                <a:solidFill>
                  <a:schemeClr val="bg1"/>
                </a:solidFill>
                <a:latin typeface="Minion Pro" panose="02040503050306020203" pitchFamily="18" charset="0"/>
              </a:rPr>
              <a:t>Little &amp; Camacho, 2016)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4DA72CB2-D30C-EF29-A572-6FED1A74C5BC}"/>
              </a:ext>
            </a:extLst>
          </p:cNvPr>
          <p:cNvSpPr/>
          <p:nvPr/>
        </p:nvSpPr>
        <p:spPr>
          <a:xfrm>
            <a:off x="4981202" y="1690688"/>
            <a:ext cx="186348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i="1" dirty="0" err="1">
                <a:solidFill>
                  <a:schemeClr val="bg1"/>
                </a:solidFill>
                <a:latin typeface="Minion Pro" panose="02040503050306020203" pitchFamily="18" charset="0"/>
              </a:rPr>
              <a:t>Macrocyclops</a:t>
            </a:r>
            <a:r>
              <a:rPr lang="en-US" sz="1200" i="1" dirty="0">
                <a:solidFill>
                  <a:schemeClr val="bg1"/>
                </a:solidFill>
                <a:latin typeface="Minion Pro" panose="02040503050306020203" pitchFamily="18" charset="0"/>
              </a:rPr>
              <a:t> </a:t>
            </a:r>
            <a:r>
              <a:rPr lang="en-US" sz="1200" dirty="0">
                <a:solidFill>
                  <a:schemeClr val="bg1"/>
                </a:solidFill>
                <a:latin typeface="Minion Pro" panose="02040503050306020203" pitchFamily="18" charset="0"/>
              </a:rPr>
              <a:t>sp.</a:t>
            </a:r>
            <a:endParaRPr lang="en-US" sz="1200" i="1" dirty="0">
              <a:solidFill>
                <a:schemeClr val="bg1"/>
              </a:solidFill>
              <a:latin typeface="Minion Pro" panose="02040503050306020203" pitchFamily="18" charset="0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1671202A-FEAB-702F-366A-19791443607E}"/>
              </a:ext>
            </a:extLst>
          </p:cNvPr>
          <p:cNvSpPr/>
          <p:nvPr/>
        </p:nvSpPr>
        <p:spPr>
          <a:xfrm>
            <a:off x="8603960" y="2876184"/>
            <a:ext cx="186348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err="1">
                <a:solidFill>
                  <a:schemeClr val="bg1"/>
                </a:solidFill>
                <a:latin typeface="Minion Pro" panose="02040503050306020203" pitchFamily="18" charset="0"/>
              </a:rPr>
              <a:t>Ostracoda</a:t>
            </a:r>
            <a:r>
              <a:rPr lang="en-US" sz="1200" dirty="0">
                <a:solidFill>
                  <a:schemeClr val="bg1"/>
                </a:solidFill>
                <a:latin typeface="Minion Pro" panose="02040503050306020203" pitchFamily="18" charset="0"/>
              </a:rPr>
              <a:t> sp.</a:t>
            </a:r>
          </a:p>
        </p:txBody>
      </p:sp>
      <p:pic>
        <p:nvPicPr>
          <p:cNvPr id="32" name="Picture 31" descr="A picture containing animal, invertebrate, sky, mirror&#10;&#10;Description generated with very high confidence">
            <a:extLst>
              <a:ext uri="{FF2B5EF4-FFF2-40B4-BE49-F238E27FC236}">
                <a16:creationId xmlns:a16="http://schemas.microsoft.com/office/drawing/2014/main" id="{7C0BB826-556B-749F-68A9-974E45CF314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5238" b="90000" l="9053" r="89712">
                        <a14:foregroundMark x1="8230" y1="5238" x2="3704" y2="29524"/>
                        <a14:foregroundMark x1="3704" y1="29524" x2="7819" y2="56190"/>
                        <a14:foregroundMark x1="7819" y1="56190" x2="14403" y2="28571"/>
                        <a14:foregroundMark x1="14403" y1="28571" x2="9053" y2="52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5645" y="2454128"/>
            <a:ext cx="2241714" cy="1937284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9BDA379A-2B7C-C2FA-6F67-E1EA31925FC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1802" y="4483032"/>
            <a:ext cx="2442881" cy="2144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83406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cx4="http://schemas.microsoft.com/office/drawing/2016/5/10/chartex">
        <mc:Choice Requires="cx4">
          <p:graphicFrame>
            <p:nvGraphicFramePr>
              <p:cNvPr id="13" name="Chart 12">
                <a:extLst>
                  <a:ext uri="{FF2B5EF4-FFF2-40B4-BE49-F238E27FC236}">
                    <a16:creationId xmlns:a16="http://schemas.microsoft.com/office/drawing/2014/main" id="{FD9803F1-2C9C-48AE-B83F-6E5B0BDD6F4A}"/>
                  </a:ext>
                </a:extLst>
              </p:cNvPr>
              <p:cNvGraphicFramePr/>
              <p:nvPr>
                <p:extLst>
                  <p:ext uri="{D42A27DB-BD31-4B8C-83A1-F6EECF244321}">
                    <p14:modId xmlns:p14="http://schemas.microsoft.com/office/powerpoint/2010/main" val="4103144747"/>
                  </p:ext>
                </p:extLst>
              </p:nvPr>
            </p:nvGraphicFramePr>
            <p:xfrm>
              <a:off x="3796145" y="0"/>
              <a:ext cx="8395855" cy="6858000"/>
            </p:xfrm>
            <a:graphic>
              <a:graphicData uri="http://schemas.microsoft.com/office/drawing/2014/chartex">
                <cx:chart xmlns:cx="http://schemas.microsoft.com/office/drawing/2014/chartex" xmlns:r="http://schemas.openxmlformats.org/officeDocument/2006/relationships" r:id="rId2"/>
              </a:graphicData>
            </a:graphic>
          </p:graphicFrame>
        </mc:Choice>
        <mc:Fallback xmlns="">
          <p:pic>
            <p:nvPicPr>
              <p:cNvPr id="13" name="Chart 12">
                <a:extLst>
                  <a:ext uri="{FF2B5EF4-FFF2-40B4-BE49-F238E27FC236}">
                    <a16:creationId xmlns:a16="http://schemas.microsoft.com/office/drawing/2014/main" id="{FD9803F1-2C9C-48AE-B83F-6E5B0BDD6F4A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796145" y="0"/>
                <a:ext cx="8395855" cy="6858000"/>
              </a:xfrm>
              <a:prstGeom prst="rect">
                <a:avLst/>
              </a:prstGeom>
            </p:spPr>
          </p:pic>
        </mc:Fallback>
      </mc:AlternateContent>
      <p:sp>
        <p:nvSpPr>
          <p:cNvPr id="14" name="TextBox 13">
            <a:extLst>
              <a:ext uri="{FF2B5EF4-FFF2-40B4-BE49-F238E27FC236}">
                <a16:creationId xmlns:a16="http://schemas.microsoft.com/office/drawing/2014/main" id="{21B94FAF-90BD-4003-B1F3-FB3694832A0A}"/>
              </a:ext>
            </a:extLst>
          </p:cNvPr>
          <p:cNvSpPr txBox="1"/>
          <p:nvPr/>
        </p:nvSpPr>
        <p:spPr>
          <a:xfrm>
            <a:off x="5652116" y="5557422"/>
            <a:ext cx="8877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25 spp.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0FEE11A-3F27-430A-8B7E-F7B6CE68AFFC}"/>
              </a:ext>
            </a:extLst>
          </p:cNvPr>
          <p:cNvSpPr txBox="1"/>
          <p:nvPr/>
        </p:nvSpPr>
        <p:spPr>
          <a:xfrm>
            <a:off x="4764348" y="4138975"/>
            <a:ext cx="8877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18 spp.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72D08DB-696F-46FA-A90C-0ECBDB01AEDD}"/>
              </a:ext>
            </a:extLst>
          </p:cNvPr>
          <p:cNvSpPr txBox="1"/>
          <p:nvPr/>
        </p:nvSpPr>
        <p:spPr>
          <a:xfrm>
            <a:off x="10083552" y="4810842"/>
            <a:ext cx="8877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27 spp.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0D042BA-91AC-4ED7-9E6A-11937DDD4248}"/>
              </a:ext>
            </a:extLst>
          </p:cNvPr>
          <p:cNvSpPr txBox="1"/>
          <p:nvPr/>
        </p:nvSpPr>
        <p:spPr>
          <a:xfrm>
            <a:off x="9755077" y="3769643"/>
            <a:ext cx="8877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15 spp.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FBCF095-7C78-4155-8AAB-0D0082F2F479}"/>
              </a:ext>
            </a:extLst>
          </p:cNvPr>
          <p:cNvSpPr txBox="1"/>
          <p:nvPr/>
        </p:nvSpPr>
        <p:spPr>
          <a:xfrm>
            <a:off x="7258974" y="2819784"/>
            <a:ext cx="8877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14 spp.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11EAD961-BDB6-4F6A-A808-C2AF9A3D0D07}"/>
              </a:ext>
            </a:extLst>
          </p:cNvPr>
          <p:cNvCxnSpPr>
            <a:cxnSpLocks/>
            <a:stCxn id="14" idx="3"/>
          </p:cNvCxnSpPr>
          <p:nvPr/>
        </p:nvCxnSpPr>
        <p:spPr>
          <a:xfrm flipV="1">
            <a:off x="6539884" y="5110163"/>
            <a:ext cx="1435220" cy="63192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AFDE2718-A6A3-4616-BD09-73BD024DDFF6}"/>
              </a:ext>
            </a:extLst>
          </p:cNvPr>
          <p:cNvSpPr txBox="1"/>
          <p:nvPr/>
        </p:nvSpPr>
        <p:spPr>
          <a:xfrm>
            <a:off x="8745390" y="3096783"/>
            <a:ext cx="8877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13 spp.</a:t>
            </a:r>
          </a:p>
        </p:txBody>
      </p: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A7323DFE-33BF-4EF5-8711-2CD0C2238E05}"/>
              </a:ext>
            </a:extLst>
          </p:cNvPr>
          <p:cNvCxnSpPr>
            <a:cxnSpLocks/>
            <a:stCxn id="15" idx="3"/>
          </p:cNvCxnSpPr>
          <p:nvPr/>
        </p:nvCxnSpPr>
        <p:spPr>
          <a:xfrm flipV="1">
            <a:off x="5652116" y="4234649"/>
            <a:ext cx="1035011" cy="8899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B3E27094-B5A3-4FB6-B0AE-93788484A000}"/>
              </a:ext>
            </a:extLst>
          </p:cNvPr>
          <p:cNvCxnSpPr>
            <a:cxnSpLocks/>
            <a:stCxn id="19" idx="2"/>
          </p:cNvCxnSpPr>
          <p:nvPr/>
        </p:nvCxnSpPr>
        <p:spPr>
          <a:xfrm>
            <a:off x="7702858" y="3189116"/>
            <a:ext cx="887768" cy="124477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8FAAFF97-A0C5-4ABB-B86C-85E6EA8DCD82}"/>
              </a:ext>
            </a:extLst>
          </p:cNvPr>
          <p:cNvCxnSpPr>
            <a:cxnSpLocks/>
          </p:cNvCxnSpPr>
          <p:nvPr/>
        </p:nvCxnSpPr>
        <p:spPr>
          <a:xfrm flipH="1">
            <a:off x="8822922" y="3466115"/>
            <a:ext cx="374345" cy="768534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326E7D9D-301A-40B6-A202-668FC9A46737}"/>
              </a:ext>
            </a:extLst>
          </p:cNvPr>
          <p:cNvCxnSpPr>
            <a:cxnSpLocks/>
            <a:stCxn id="16" idx="1"/>
          </p:cNvCxnSpPr>
          <p:nvPr/>
        </p:nvCxnSpPr>
        <p:spPr>
          <a:xfrm flipH="1" flipV="1">
            <a:off x="9529763" y="4433888"/>
            <a:ext cx="553789" cy="56162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5AD63503-DF57-4AB6-BBDB-5D05E05CD6DB}"/>
              </a:ext>
            </a:extLst>
          </p:cNvPr>
          <p:cNvCxnSpPr>
            <a:cxnSpLocks/>
            <a:stCxn id="18" idx="1"/>
          </p:cNvCxnSpPr>
          <p:nvPr/>
        </p:nvCxnSpPr>
        <p:spPr>
          <a:xfrm flipH="1">
            <a:off x="9080374" y="3954309"/>
            <a:ext cx="674703" cy="56162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8" name="TextBox 37">
            <a:extLst>
              <a:ext uri="{FF2B5EF4-FFF2-40B4-BE49-F238E27FC236}">
                <a16:creationId xmlns:a16="http://schemas.microsoft.com/office/drawing/2014/main" id="{DFD14C82-B682-49FB-B8AF-0B9C66FEB06A}"/>
              </a:ext>
            </a:extLst>
          </p:cNvPr>
          <p:cNvSpPr txBox="1"/>
          <p:nvPr/>
        </p:nvSpPr>
        <p:spPr>
          <a:xfrm>
            <a:off x="221185" y="271248"/>
            <a:ext cx="417936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Minion Pro" panose="02040503050306020203" pitchFamily="18" charset="0"/>
              </a:rPr>
              <a:t>Total number of described groundwater amphipods from North America 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B598B800-057A-45D7-AB69-9F3FA4C2903D}"/>
              </a:ext>
            </a:extLst>
          </p:cNvPr>
          <p:cNvSpPr txBox="1"/>
          <p:nvPr/>
        </p:nvSpPr>
        <p:spPr>
          <a:xfrm>
            <a:off x="342248" y="2112156"/>
            <a:ext cx="3638794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2000" dirty="0">
                <a:latin typeface="Minion Pro" panose="02040503050306020203" pitchFamily="18" charset="0"/>
              </a:rPr>
              <a:t>Highest generic (and family-level) diversity in </a:t>
            </a:r>
            <a:r>
              <a:rPr lang="en-US" sz="2000" b="1" dirty="0">
                <a:latin typeface="Minion Pro" panose="02040503050306020203" pitchFamily="18" charset="0"/>
              </a:rPr>
              <a:t>Texas</a:t>
            </a:r>
            <a:r>
              <a:rPr lang="en-US" sz="2000" dirty="0">
                <a:latin typeface="Minion Pro" panose="02040503050306020203" pitchFamily="18" charset="0"/>
              </a:rPr>
              <a:t>. Hadziids and other unique families.</a:t>
            </a:r>
          </a:p>
          <a:p>
            <a:endParaRPr lang="en-US" sz="2000" dirty="0">
              <a:latin typeface="Minion Pro" panose="02040503050306020203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sz="2000" dirty="0">
              <a:latin typeface="Minion Pro" panose="02040503050306020203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2000" dirty="0">
                <a:latin typeface="Minion Pro" panose="02040503050306020203" pitchFamily="18" charset="0"/>
              </a:rPr>
              <a:t>Highest specific diversity in Virginia, mostly </a:t>
            </a:r>
            <a:r>
              <a:rPr lang="en-US" sz="2000" i="1" dirty="0" err="1">
                <a:latin typeface="Minion Pro" panose="02040503050306020203" pitchFamily="18" charset="0"/>
              </a:rPr>
              <a:t>Stygobromus</a:t>
            </a:r>
            <a:r>
              <a:rPr lang="en-US" sz="2000" i="1" dirty="0">
                <a:latin typeface="Minion Pro" panose="02040503050306020203" pitchFamily="18" charset="0"/>
              </a:rPr>
              <a:t> </a:t>
            </a:r>
            <a:r>
              <a:rPr lang="en-US" sz="2000" dirty="0">
                <a:latin typeface="Minion Pro" panose="02040503050306020203" pitchFamily="18" charset="0"/>
              </a:rPr>
              <a:t>spp.</a:t>
            </a:r>
          </a:p>
          <a:p>
            <a:endParaRPr lang="en-US" sz="2000" dirty="0">
              <a:latin typeface="Minion Pro" panose="02040503050306020203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sz="2000" dirty="0">
              <a:latin typeface="Minion Pro" panose="02040503050306020203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2000" dirty="0">
                <a:latin typeface="Minion Pro" panose="02040503050306020203" pitchFamily="18" charset="0"/>
              </a:rPr>
              <a:t>Highest diversity found among the </a:t>
            </a:r>
            <a:r>
              <a:rPr lang="en-US" sz="2000" dirty="0" err="1">
                <a:latin typeface="Minion Pro" panose="02040503050306020203" pitchFamily="18" charset="0"/>
              </a:rPr>
              <a:t>Crangonyctidae</a:t>
            </a:r>
            <a:r>
              <a:rPr lang="en-US" sz="2000" dirty="0">
                <a:latin typeface="Minion Pro" panose="02040503050306020203" pitchFamily="18" charset="0"/>
              </a:rPr>
              <a:t>, 100+ spp.</a:t>
            </a:r>
          </a:p>
        </p:txBody>
      </p:sp>
    </p:spTree>
    <p:extLst>
      <p:ext uri="{BB962C8B-B14F-4D97-AF65-F5344CB8AC3E}">
        <p14:creationId xmlns:p14="http://schemas.microsoft.com/office/powerpoint/2010/main" val="29545165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Map&#10;&#10;Description automatically generated">
            <a:extLst>
              <a:ext uri="{FF2B5EF4-FFF2-40B4-BE49-F238E27FC236}">
                <a16:creationId xmlns:a16="http://schemas.microsoft.com/office/drawing/2014/main" id="{27DE2DE1-CC8E-4BA2-9A03-63DC2D92904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1" t="1851" r="3597" b="3519"/>
          <a:stretch/>
        </p:blipFill>
        <p:spPr>
          <a:xfrm>
            <a:off x="5981700" y="0"/>
            <a:ext cx="6210300" cy="6868968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B54727FD-51C9-0A3D-3F64-2F92EA22152C}"/>
              </a:ext>
            </a:extLst>
          </p:cNvPr>
          <p:cNvGrpSpPr/>
          <p:nvPr/>
        </p:nvGrpSpPr>
        <p:grpSpPr>
          <a:xfrm rot="21310489">
            <a:off x="1481164" y="866858"/>
            <a:ext cx="3492762" cy="2368128"/>
            <a:chOff x="6622220" y="2081108"/>
            <a:chExt cx="2356891" cy="1597996"/>
          </a:xfrm>
        </p:grpSpPr>
        <p:pic>
          <p:nvPicPr>
            <p:cNvPr id="11" name="Picture 10" descr="A group of sea creatures&#10;&#10;AI-generated content may be incorrect.">
              <a:extLst>
                <a:ext uri="{FF2B5EF4-FFF2-40B4-BE49-F238E27FC236}">
                  <a16:creationId xmlns:a16="http://schemas.microsoft.com/office/drawing/2014/main" id="{33BF1ADA-FC53-9098-894F-66A7188CBA5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7910"/>
            <a:stretch>
              <a:fillRect/>
            </a:stretch>
          </p:blipFill>
          <p:spPr>
            <a:xfrm>
              <a:off x="6662822" y="2142031"/>
              <a:ext cx="2316289" cy="1490547"/>
            </a:xfrm>
            <a:prstGeom prst="rect">
              <a:avLst/>
            </a:prstGeom>
          </p:spPr>
        </p:pic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0E7FCA96-7071-4803-F831-C8577CF51CD4}"/>
                </a:ext>
              </a:extLst>
            </p:cNvPr>
            <p:cNvSpPr/>
            <p:nvPr/>
          </p:nvSpPr>
          <p:spPr>
            <a:xfrm>
              <a:off x="6952312" y="2081108"/>
              <a:ext cx="1039163" cy="563032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3D151B9D-99FE-C10B-288A-82C780459D76}"/>
                </a:ext>
              </a:extLst>
            </p:cNvPr>
            <p:cNvSpPr/>
            <p:nvPr/>
          </p:nvSpPr>
          <p:spPr>
            <a:xfrm>
              <a:off x="8680164" y="2087791"/>
              <a:ext cx="263107" cy="216637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FC832CA7-5A6E-561F-8CE5-D9E3595C22A5}"/>
                </a:ext>
              </a:extLst>
            </p:cNvPr>
            <p:cNvSpPr/>
            <p:nvPr/>
          </p:nvSpPr>
          <p:spPr>
            <a:xfrm>
              <a:off x="6622220" y="3519488"/>
              <a:ext cx="1127986" cy="159616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667043B9-25A9-4E03-8A9C-CA37FED3637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97" y="2809990"/>
            <a:ext cx="4303905" cy="3635055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7221BD29-D9AD-4346-AE7F-3322C834F994}"/>
              </a:ext>
            </a:extLst>
          </p:cNvPr>
          <p:cNvSpPr/>
          <p:nvPr/>
        </p:nvSpPr>
        <p:spPr>
          <a:xfrm>
            <a:off x="3151347" y="5534025"/>
            <a:ext cx="769986" cy="31432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69914A7C-3D63-4A4B-A891-B173BFBEB9A6}"/>
              </a:ext>
            </a:extLst>
          </p:cNvPr>
          <p:cNvCxnSpPr>
            <a:cxnSpLocks/>
            <a:stCxn id="5" idx="0"/>
          </p:cNvCxnSpPr>
          <p:nvPr/>
        </p:nvCxnSpPr>
        <p:spPr>
          <a:xfrm flipV="1">
            <a:off x="3536340" y="2762250"/>
            <a:ext cx="810235" cy="277177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Oval 13">
            <a:extLst>
              <a:ext uri="{FF2B5EF4-FFF2-40B4-BE49-F238E27FC236}">
                <a16:creationId xmlns:a16="http://schemas.microsoft.com/office/drawing/2014/main" id="{C45342C0-B54B-4B7A-B745-D1DD3F21F06C}"/>
              </a:ext>
            </a:extLst>
          </p:cNvPr>
          <p:cNvSpPr/>
          <p:nvPr/>
        </p:nvSpPr>
        <p:spPr>
          <a:xfrm>
            <a:off x="4262926" y="2596630"/>
            <a:ext cx="213360" cy="21336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412CC66-9FC4-46D9-9EA0-A165E0FB58C7}"/>
              </a:ext>
            </a:extLst>
          </p:cNvPr>
          <p:cNvSpPr/>
          <p:nvPr/>
        </p:nvSpPr>
        <p:spPr>
          <a:xfrm>
            <a:off x="832903" y="314652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800" b="1" i="1" dirty="0">
                <a:solidFill>
                  <a:schemeClr val="bg1"/>
                </a:solidFill>
                <a:latin typeface="Minion Pro" panose="02040503050306020203" pitchFamily="18" charset="0"/>
              </a:rPr>
              <a:t>“Parabogidiella americana”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3B4BDF1-9B16-44AF-9627-0AC16744EA90}"/>
              </a:ext>
            </a:extLst>
          </p:cNvPr>
          <p:cNvSpPr/>
          <p:nvPr/>
        </p:nvSpPr>
        <p:spPr>
          <a:xfrm>
            <a:off x="2957886" y="6182839"/>
            <a:ext cx="104402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Minion Pro" panose="02040503050306020203" pitchFamily="18" charset="0"/>
              </a:rPr>
              <a:t>5 mm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A657DB8-0396-D141-C3B2-CC1B2692C91F}"/>
              </a:ext>
            </a:extLst>
          </p:cNvPr>
          <p:cNvSpPr/>
          <p:nvPr/>
        </p:nvSpPr>
        <p:spPr>
          <a:xfrm>
            <a:off x="3021637" y="5896089"/>
            <a:ext cx="269252" cy="11464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66168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61A1AF-4841-47BB-80E3-9E5B99A6FD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416" y="363915"/>
            <a:ext cx="5867400" cy="1325563"/>
          </a:xfrm>
        </p:spPr>
        <p:txBody>
          <a:bodyPr>
            <a:normAutofit/>
          </a:bodyPr>
          <a:lstStyle/>
          <a:p>
            <a:r>
              <a:rPr lang="en-US" sz="6600" b="1" dirty="0">
                <a:solidFill>
                  <a:schemeClr val="bg1"/>
                </a:solidFill>
                <a:latin typeface="Minion Pro" panose="02040503050306020203" pitchFamily="18" charset="0"/>
              </a:rPr>
              <a:t>Objectives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C0B46A-F246-49D1-AFC4-284C40C09C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4416" y="2066547"/>
            <a:ext cx="5867400" cy="4351338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  <a:latin typeface="Minion Pro" panose="02040503050306020203" pitchFamily="18" charset="0"/>
              </a:rPr>
              <a:t>(I) Investigate molecular diversity of the genus </a:t>
            </a:r>
            <a:r>
              <a:rPr lang="en-US" i="1" dirty="0">
                <a:solidFill>
                  <a:schemeClr val="bg1"/>
                </a:solidFill>
                <a:latin typeface="Minion Pro" panose="02040503050306020203" pitchFamily="18" charset="0"/>
              </a:rPr>
              <a:t>Parabogidiella.</a:t>
            </a:r>
            <a:endParaRPr lang="en-US" dirty="0">
              <a:solidFill>
                <a:schemeClr val="bg1"/>
              </a:solidFill>
              <a:latin typeface="Minion Pro" panose="02040503050306020203" pitchFamily="18" charset="0"/>
            </a:endParaRPr>
          </a:p>
          <a:p>
            <a:pPr marL="0" indent="0">
              <a:buNone/>
            </a:pPr>
            <a:endParaRPr lang="en-US" dirty="0">
              <a:solidFill>
                <a:schemeClr val="bg1"/>
              </a:solidFill>
              <a:latin typeface="Minion Pro" panose="02040503050306020203" pitchFamily="18" charset="0"/>
            </a:endParaRPr>
          </a:p>
          <a:p>
            <a:r>
              <a:rPr lang="en-US" dirty="0">
                <a:solidFill>
                  <a:schemeClr val="bg1"/>
                </a:solidFill>
                <a:latin typeface="Minion Pro" panose="02040503050306020203" pitchFamily="18" charset="0"/>
              </a:rPr>
              <a:t>(II) Identify species richness and distributions.</a:t>
            </a:r>
          </a:p>
          <a:p>
            <a:endParaRPr lang="en-US" dirty="0">
              <a:solidFill>
                <a:schemeClr val="bg1"/>
              </a:solidFill>
              <a:latin typeface="Minion Pro" panose="02040503050306020203" pitchFamily="18" charset="0"/>
            </a:endParaRPr>
          </a:p>
          <a:p>
            <a:r>
              <a:rPr lang="en-US" dirty="0">
                <a:solidFill>
                  <a:schemeClr val="bg1"/>
                </a:solidFill>
                <a:latin typeface="Minion Pro" panose="02040503050306020203" pitchFamily="18" charset="0"/>
              </a:rPr>
              <a:t>(III) Correlate species distribution to geology/hydrology. </a:t>
            </a:r>
          </a:p>
        </p:txBody>
      </p:sp>
      <p:pic>
        <p:nvPicPr>
          <p:cNvPr id="4100" name="Picture 4" descr="Checklist | AllAboutLean.com">
            <a:extLst>
              <a:ext uri="{FF2B5EF4-FFF2-40B4-BE49-F238E27FC236}">
                <a16:creationId xmlns:a16="http://schemas.microsoft.com/office/drawing/2014/main" id="{CAA7D00D-604D-D4EF-ABC8-A864977C0E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105390">
            <a:off x="6902689" y="1425966"/>
            <a:ext cx="1557179" cy="194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Free clip art &quot;Pen&quot; by gsagri04">
            <a:extLst>
              <a:ext uri="{FF2B5EF4-FFF2-40B4-BE49-F238E27FC236}">
                <a16:creationId xmlns:a16="http://schemas.microsoft.com/office/drawing/2014/main" id="{84D6F6EA-7830-1433-8E42-0BBE58C82D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8519" y="1361697"/>
            <a:ext cx="437760" cy="93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A jellyfish in the water&#10;&#10;Description automatically generated with medium confidence">
            <a:extLst>
              <a:ext uri="{FF2B5EF4-FFF2-40B4-BE49-F238E27FC236}">
                <a16:creationId xmlns:a16="http://schemas.microsoft.com/office/drawing/2014/main" id="{736584DC-2A5D-9E8F-1763-3A34BF7E058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802798" flipV="1">
            <a:off x="5302927" y="985615"/>
            <a:ext cx="6835044" cy="4019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44589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61A1AF-4841-47BB-80E3-9E5B99A6FD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0050" y="192881"/>
            <a:ext cx="4533901" cy="797719"/>
          </a:xfrm>
        </p:spPr>
        <p:txBody>
          <a:bodyPr>
            <a:normAutofit fontScale="90000"/>
          </a:bodyPr>
          <a:lstStyle/>
          <a:p>
            <a:r>
              <a:rPr lang="en-US" sz="6600" b="1" dirty="0">
                <a:solidFill>
                  <a:schemeClr val="bg1"/>
                </a:solidFill>
                <a:latin typeface="Minion Pro" panose="02040503050306020203" pitchFamily="18" charset="0"/>
              </a:rPr>
              <a:t>Methods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C0B46A-F246-49D1-AFC4-284C40C09C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0050" y="1183480"/>
            <a:ext cx="3451514" cy="5331619"/>
          </a:xfrm>
        </p:spPr>
        <p:txBody>
          <a:bodyPr>
            <a:normAutofit fontScale="85000" lnSpcReduction="20000"/>
          </a:bodyPr>
          <a:lstStyle/>
          <a:p>
            <a:r>
              <a:rPr lang="en-US" dirty="0">
                <a:solidFill>
                  <a:schemeClr val="bg1"/>
                </a:solidFill>
                <a:latin typeface="Minion Pro" panose="02040503050306020203" pitchFamily="18" charset="0"/>
              </a:rPr>
              <a:t>Obtained individuals of </a:t>
            </a:r>
            <a:r>
              <a:rPr lang="en-US" i="1" dirty="0">
                <a:solidFill>
                  <a:schemeClr val="bg1"/>
                </a:solidFill>
                <a:latin typeface="Minion Pro" panose="02040503050306020203" pitchFamily="18" charset="0"/>
              </a:rPr>
              <a:t>Parabogidiella</a:t>
            </a:r>
            <a:r>
              <a:rPr lang="en-US" dirty="0">
                <a:solidFill>
                  <a:schemeClr val="bg1"/>
                </a:solidFill>
                <a:latin typeface="Minion Pro" panose="02040503050306020203" pitchFamily="18" charset="0"/>
              </a:rPr>
              <a:t> from 18 localities from the EARDC collection</a:t>
            </a:r>
          </a:p>
          <a:p>
            <a:endParaRPr lang="en-US" dirty="0">
              <a:solidFill>
                <a:schemeClr val="bg1"/>
              </a:solidFill>
              <a:latin typeface="Minion Pro" panose="02040503050306020203" pitchFamily="18" charset="0"/>
            </a:endParaRPr>
          </a:p>
          <a:p>
            <a:r>
              <a:rPr lang="en-US" dirty="0">
                <a:solidFill>
                  <a:schemeClr val="bg1"/>
                </a:solidFill>
                <a:latin typeface="Minion Pro" panose="02040503050306020203" pitchFamily="18" charset="0"/>
              </a:rPr>
              <a:t>DNA extracted and sequenced for three genes (18S/28S/16S)</a:t>
            </a:r>
          </a:p>
          <a:p>
            <a:endParaRPr lang="en-US" dirty="0">
              <a:solidFill>
                <a:schemeClr val="bg1"/>
              </a:solidFill>
              <a:latin typeface="Minion Pro" panose="02040503050306020203" pitchFamily="18" charset="0"/>
            </a:endParaRPr>
          </a:p>
          <a:p>
            <a:r>
              <a:rPr lang="en-US" dirty="0">
                <a:solidFill>
                  <a:schemeClr val="bg1"/>
                </a:solidFill>
                <a:latin typeface="Minion Pro" panose="02040503050306020203" pitchFamily="18" charset="0"/>
              </a:rPr>
              <a:t>Reconstructed phylogenies using Maximum Likelihood in IQTREE</a:t>
            </a:r>
          </a:p>
          <a:p>
            <a:endParaRPr lang="en-US" dirty="0">
              <a:solidFill>
                <a:schemeClr val="bg1"/>
              </a:solidFill>
              <a:latin typeface="Minion Pro" panose="02040503050306020203" pitchFamily="18" charset="0"/>
            </a:endParaRPr>
          </a:p>
          <a:p>
            <a:r>
              <a:rPr lang="en-US" dirty="0">
                <a:solidFill>
                  <a:schemeClr val="bg1"/>
                </a:solidFill>
                <a:latin typeface="Minion Pro" panose="02040503050306020203" pitchFamily="18" charset="0"/>
              </a:rPr>
              <a:t>Specimens cleared, stained, and dissected for morphology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194"/>
          <a:stretch/>
        </p:blipFill>
        <p:spPr>
          <a:xfrm>
            <a:off x="4257513" y="0"/>
            <a:ext cx="7934487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977983" y="2667708"/>
            <a:ext cx="146208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n w="3175">
                  <a:noFill/>
                </a:ln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Skylight Cave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033038" y="3605686"/>
            <a:ext cx="146208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n w="3175">
                  <a:noFill/>
                </a:ln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San Solomon Spring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438987" y="4716536"/>
            <a:ext cx="146208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err="1">
                <a:ln w="3175">
                  <a:noFill/>
                </a:ln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Tornillo</a:t>
            </a:r>
            <a:r>
              <a:rPr lang="en-US" sz="1000" dirty="0">
                <a:ln w="3175">
                  <a:noFill/>
                </a:ln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Creek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460499" y="4258386"/>
            <a:ext cx="146208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n w="3175">
                  <a:noFill/>
                </a:ln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Finnegan Spring</a:t>
            </a:r>
          </a:p>
          <a:p>
            <a:r>
              <a:rPr lang="en-US" sz="1000" dirty="0">
                <a:ln w="3175">
                  <a:noFill/>
                </a:ln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Snake Spring</a:t>
            </a:r>
          </a:p>
          <a:p>
            <a:r>
              <a:rPr lang="en-US" sz="1000" dirty="0">
                <a:ln w="3175">
                  <a:noFill/>
                </a:ln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Blue Hole Spring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8087118" y="3980138"/>
            <a:ext cx="165378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n w="3175">
                  <a:noFill/>
                </a:ln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Caroline Spring / Ind. Creek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170031" y="3800236"/>
            <a:ext cx="146208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n w="3175">
                  <a:noFill/>
                </a:ln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Live Oak Creek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213940" y="3603068"/>
            <a:ext cx="14620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n w="3175">
                  <a:noFill/>
                </a:ln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Anderson / Boiling Springs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113158" y="4046457"/>
            <a:ext cx="179482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n w="3175">
                  <a:noFill/>
                </a:ln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Barton Pool / Cold Springs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012378" y="4292678"/>
            <a:ext cx="166365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n w="3175">
                  <a:noFill/>
                </a:ln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San Marcos Artesian Well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9916202" y="4489846"/>
            <a:ext cx="146208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n w="3175">
                  <a:noFill/>
                </a:ln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Comal Springs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482896" y="4799646"/>
            <a:ext cx="14620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n w="3175">
                  <a:noFill/>
                </a:ln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Tschirhart Well</a:t>
            </a:r>
            <a:br>
              <a:rPr lang="en-US" sz="1000" dirty="0">
                <a:ln w="3175">
                  <a:noFill/>
                </a:ln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000" dirty="0">
                <a:ln w="3175">
                  <a:noFill/>
                </a:ln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Aldridge Corp. Well</a:t>
            </a:r>
          </a:p>
        </p:txBody>
      </p:sp>
    </p:spTree>
    <p:extLst>
      <p:ext uri="{BB962C8B-B14F-4D97-AF65-F5344CB8AC3E}">
        <p14:creationId xmlns:p14="http://schemas.microsoft.com/office/powerpoint/2010/main" val="18784116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map of the united states&#10;&#10;AI-generated content may be incorrect.">
            <a:extLst>
              <a:ext uri="{FF2B5EF4-FFF2-40B4-BE49-F238E27FC236}">
                <a16:creationId xmlns:a16="http://schemas.microsoft.com/office/drawing/2014/main" id="{16AA5CC2-DFDE-ABD2-FDE5-10803E63492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0" r="16999"/>
          <a:stretch>
            <a:fillRect/>
          </a:stretch>
        </p:blipFill>
        <p:spPr>
          <a:xfrm>
            <a:off x="0" y="0"/>
            <a:ext cx="7861301" cy="6858000"/>
          </a:xfrm>
          <a:prstGeom prst="rect">
            <a:avLst/>
          </a:prstGeom>
        </p:spPr>
      </p:pic>
      <p:sp>
        <p:nvSpPr>
          <p:cNvPr id="6" name="Freeform: Shape 5">
            <a:extLst>
              <a:ext uri="{FF2B5EF4-FFF2-40B4-BE49-F238E27FC236}">
                <a16:creationId xmlns:a16="http://schemas.microsoft.com/office/drawing/2014/main" id="{F05499E1-DB8D-A79C-B345-33CC700FDE3E}"/>
              </a:ext>
            </a:extLst>
          </p:cNvPr>
          <p:cNvSpPr/>
          <p:nvPr/>
        </p:nvSpPr>
        <p:spPr>
          <a:xfrm>
            <a:off x="2530475" y="3625850"/>
            <a:ext cx="1485900" cy="1428750"/>
          </a:xfrm>
          <a:custGeom>
            <a:avLst/>
            <a:gdLst>
              <a:gd name="connsiteX0" fmla="*/ 0 w 1485900"/>
              <a:gd name="connsiteY0" fmla="*/ 323850 h 1428750"/>
              <a:gd name="connsiteX1" fmla="*/ 123825 w 1485900"/>
              <a:gd name="connsiteY1" fmla="*/ 38100 h 1428750"/>
              <a:gd name="connsiteX2" fmla="*/ 247650 w 1485900"/>
              <a:gd name="connsiteY2" fmla="*/ 0 h 1428750"/>
              <a:gd name="connsiteX3" fmla="*/ 666750 w 1485900"/>
              <a:gd name="connsiteY3" fmla="*/ 133350 h 1428750"/>
              <a:gd name="connsiteX4" fmla="*/ 1104900 w 1485900"/>
              <a:gd name="connsiteY4" fmla="*/ 219075 h 1428750"/>
              <a:gd name="connsiteX5" fmla="*/ 1419225 w 1485900"/>
              <a:gd name="connsiteY5" fmla="*/ 304800 h 1428750"/>
              <a:gd name="connsiteX6" fmla="*/ 1485900 w 1485900"/>
              <a:gd name="connsiteY6" fmla="*/ 542925 h 1428750"/>
              <a:gd name="connsiteX7" fmla="*/ 1428750 w 1485900"/>
              <a:gd name="connsiteY7" fmla="*/ 771525 h 1428750"/>
              <a:gd name="connsiteX8" fmla="*/ 1181100 w 1485900"/>
              <a:gd name="connsiteY8" fmla="*/ 885825 h 1428750"/>
              <a:gd name="connsiteX9" fmla="*/ 885825 w 1485900"/>
              <a:gd name="connsiteY9" fmla="*/ 981075 h 1428750"/>
              <a:gd name="connsiteX10" fmla="*/ 800100 w 1485900"/>
              <a:gd name="connsiteY10" fmla="*/ 1238250 h 1428750"/>
              <a:gd name="connsiteX11" fmla="*/ 657225 w 1485900"/>
              <a:gd name="connsiteY11" fmla="*/ 1428750 h 1428750"/>
              <a:gd name="connsiteX12" fmla="*/ 476250 w 1485900"/>
              <a:gd name="connsiteY12" fmla="*/ 1381125 h 1428750"/>
              <a:gd name="connsiteX13" fmla="*/ 152400 w 1485900"/>
              <a:gd name="connsiteY13" fmla="*/ 962025 h 1428750"/>
              <a:gd name="connsiteX14" fmla="*/ 0 w 1485900"/>
              <a:gd name="connsiteY14" fmla="*/ 619125 h 1428750"/>
              <a:gd name="connsiteX15" fmla="*/ 0 w 1485900"/>
              <a:gd name="connsiteY15" fmla="*/ 323850 h 1428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485900" h="1428750">
                <a:moveTo>
                  <a:pt x="0" y="323850"/>
                </a:moveTo>
                <a:lnTo>
                  <a:pt x="123825" y="38100"/>
                </a:lnTo>
                <a:lnTo>
                  <a:pt x="247650" y="0"/>
                </a:lnTo>
                <a:lnTo>
                  <a:pt x="666750" y="133350"/>
                </a:lnTo>
                <a:lnTo>
                  <a:pt x="1104900" y="219075"/>
                </a:lnTo>
                <a:lnTo>
                  <a:pt x="1419225" y="304800"/>
                </a:lnTo>
                <a:lnTo>
                  <a:pt x="1485900" y="542925"/>
                </a:lnTo>
                <a:lnTo>
                  <a:pt x="1428750" y="771525"/>
                </a:lnTo>
                <a:lnTo>
                  <a:pt x="1181100" y="885825"/>
                </a:lnTo>
                <a:lnTo>
                  <a:pt x="885825" y="981075"/>
                </a:lnTo>
                <a:lnTo>
                  <a:pt x="800100" y="1238250"/>
                </a:lnTo>
                <a:lnTo>
                  <a:pt x="657225" y="1428750"/>
                </a:lnTo>
                <a:lnTo>
                  <a:pt x="476250" y="1381125"/>
                </a:lnTo>
                <a:lnTo>
                  <a:pt x="152400" y="962025"/>
                </a:lnTo>
                <a:lnTo>
                  <a:pt x="0" y="619125"/>
                </a:lnTo>
                <a:lnTo>
                  <a:pt x="0" y="323850"/>
                </a:lnTo>
                <a:close/>
              </a:path>
            </a:pathLst>
          </a:custGeom>
          <a:solidFill>
            <a:srgbClr val="8E52E1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A477BB24-E608-0526-F4A1-40FE74504747}"/>
              </a:ext>
            </a:extLst>
          </p:cNvPr>
          <p:cNvSpPr/>
          <p:nvPr/>
        </p:nvSpPr>
        <p:spPr>
          <a:xfrm>
            <a:off x="3867150" y="4024313"/>
            <a:ext cx="1847850" cy="923925"/>
          </a:xfrm>
          <a:custGeom>
            <a:avLst/>
            <a:gdLst>
              <a:gd name="connsiteX0" fmla="*/ 38100 w 1847850"/>
              <a:gd name="connsiteY0" fmla="*/ 395287 h 923925"/>
              <a:gd name="connsiteX1" fmla="*/ 152400 w 1847850"/>
              <a:gd name="connsiteY1" fmla="*/ 314325 h 923925"/>
              <a:gd name="connsiteX2" fmla="*/ 223838 w 1847850"/>
              <a:gd name="connsiteY2" fmla="*/ 309562 h 923925"/>
              <a:gd name="connsiteX3" fmla="*/ 923925 w 1847850"/>
              <a:gd name="connsiteY3" fmla="*/ 338137 h 923925"/>
              <a:gd name="connsiteX4" fmla="*/ 1252538 w 1847850"/>
              <a:gd name="connsiteY4" fmla="*/ 204787 h 923925"/>
              <a:gd name="connsiteX5" fmla="*/ 1285875 w 1847850"/>
              <a:gd name="connsiteY5" fmla="*/ 180975 h 923925"/>
              <a:gd name="connsiteX6" fmla="*/ 1462088 w 1847850"/>
              <a:gd name="connsiteY6" fmla="*/ 71437 h 923925"/>
              <a:gd name="connsiteX7" fmla="*/ 1585913 w 1847850"/>
              <a:gd name="connsiteY7" fmla="*/ 0 h 923925"/>
              <a:gd name="connsiteX8" fmla="*/ 1695450 w 1847850"/>
              <a:gd name="connsiteY8" fmla="*/ 0 h 923925"/>
              <a:gd name="connsiteX9" fmla="*/ 1847850 w 1847850"/>
              <a:gd name="connsiteY9" fmla="*/ 142875 h 923925"/>
              <a:gd name="connsiteX10" fmla="*/ 1785938 w 1847850"/>
              <a:gd name="connsiteY10" fmla="*/ 495300 h 923925"/>
              <a:gd name="connsiteX11" fmla="*/ 1766888 w 1847850"/>
              <a:gd name="connsiteY11" fmla="*/ 538162 h 923925"/>
              <a:gd name="connsiteX12" fmla="*/ 1552575 w 1847850"/>
              <a:gd name="connsiteY12" fmla="*/ 862012 h 923925"/>
              <a:gd name="connsiteX13" fmla="*/ 1238250 w 1847850"/>
              <a:gd name="connsiteY13" fmla="*/ 923925 h 923925"/>
              <a:gd name="connsiteX14" fmla="*/ 762000 w 1847850"/>
              <a:gd name="connsiteY14" fmla="*/ 866775 h 923925"/>
              <a:gd name="connsiteX15" fmla="*/ 300038 w 1847850"/>
              <a:gd name="connsiteY15" fmla="*/ 742950 h 923925"/>
              <a:gd name="connsiteX16" fmla="*/ 85725 w 1847850"/>
              <a:gd name="connsiteY16" fmla="*/ 633412 h 923925"/>
              <a:gd name="connsiteX17" fmla="*/ 9525 w 1847850"/>
              <a:gd name="connsiteY17" fmla="*/ 561975 h 923925"/>
              <a:gd name="connsiteX18" fmla="*/ 0 w 1847850"/>
              <a:gd name="connsiteY18" fmla="*/ 495300 h 923925"/>
              <a:gd name="connsiteX19" fmla="*/ 38100 w 1847850"/>
              <a:gd name="connsiteY19" fmla="*/ 395287 h 923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847850" h="923925">
                <a:moveTo>
                  <a:pt x="38100" y="395287"/>
                </a:moveTo>
                <a:lnTo>
                  <a:pt x="152400" y="314325"/>
                </a:lnTo>
                <a:lnTo>
                  <a:pt x="223838" y="309562"/>
                </a:lnTo>
                <a:lnTo>
                  <a:pt x="923925" y="338137"/>
                </a:lnTo>
                <a:lnTo>
                  <a:pt x="1252538" y="204787"/>
                </a:lnTo>
                <a:lnTo>
                  <a:pt x="1285875" y="180975"/>
                </a:lnTo>
                <a:lnTo>
                  <a:pt x="1462088" y="71437"/>
                </a:lnTo>
                <a:lnTo>
                  <a:pt x="1585913" y="0"/>
                </a:lnTo>
                <a:lnTo>
                  <a:pt x="1695450" y="0"/>
                </a:lnTo>
                <a:lnTo>
                  <a:pt x="1847850" y="142875"/>
                </a:lnTo>
                <a:lnTo>
                  <a:pt x="1785938" y="495300"/>
                </a:lnTo>
                <a:lnTo>
                  <a:pt x="1766888" y="538162"/>
                </a:lnTo>
                <a:lnTo>
                  <a:pt x="1552575" y="862012"/>
                </a:lnTo>
                <a:lnTo>
                  <a:pt x="1238250" y="923925"/>
                </a:lnTo>
                <a:lnTo>
                  <a:pt x="762000" y="866775"/>
                </a:lnTo>
                <a:lnTo>
                  <a:pt x="300038" y="742950"/>
                </a:lnTo>
                <a:lnTo>
                  <a:pt x="85725" y="633412"/>
                </a:lnTo>
                <a:lnTo>
                  <a:pt x="9525" y="561975"/>
                </a:lnTo>
                <a:lnTo>
                  <a:pt x="0" y="495300"/>
                </a:lnTo>
                <a:lnTo>
                  <a:pt x="38100" y="395287"/>
                </a:lnTo>
                <a:close/>
              </a:path>
            </a:pathLst>
          </a:custGeom>
          <a:solidFill>
            <a:srgbClr val="C00000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4F3596D8-6357-2BE8-43FF-64256CAE14C5}"/>
              </a:ext>
            </a:extLst>
          </p:cNvPr>
          <p:cNvSpPr/>
          <p:nvPr/>
        </p:nvSpPr>
        <p:spPr>
          <a:xfrm>
            <a:off x="2298700" y="2724150"/>
            <a:ext cx="463550" cy="393700"/>
          </a:xfrm>
          <a:custGeom>
            <a:avLst/>
            <a:gdLst>
              <a:gd name="connsiteX0" fmla="*/ 152400 w 463550"/>
              <a:gd name="connsiteY0" fmla="*/ 355600 h 393700"/>
              <a:gd name="connsiteX1" fmla="*/ 76200 w 463550"/>
              <a:gd name="connsiteY1" fmla="*/ 279400 h 393700"/>
              <a:gd name="connsiteX2" fmla="*/ 12700 w 463550"/>
              <a:gd name="connsiteY2" fmla="*/ 190500 h 393700"/>
              <a:gd name="connsiteX3" fmla="*/ 0 w 463550"/>
              <a:gd name="connsiteY3" fmla="*/ 95250 h 393700"/>
              <a:gd name="connsiteX4" fmla="*/ 63500 w 463550"/>
              <a:gd name="connsiteY4" fmla="*/ 25400 h 393700"/>
              <a:gd name="connsiteX5" fmla="*/ 285750 w 463550"/>
              <a:gd name="connsiteY5" fmla="*/ 0 h 393700"/>
              <a:gd name="connsiteX6" fmla="*/ 406400 w 463550"/>
              <a:gd name="connsiteY6" fmla="*/ 57150 h 393700"/>
              <a:gd name="connsiteX7" fmla="*/ 463550 w 463550"/>
              <a:gd name="connsiteY7" fmla="*/ 203200 h 393700"/>
              <a:gd name="connsiteX8" fmla="*/ 457200 w 463550"/>
              <a:gd name="connsiteY8" fmla="*/ 260350 h 393700"/>
              <a:gd name="connsiteX9" fmla="*/ 412750 w 463550"/>
              <a:gd name="connsiteY9" fmla="*/ 336550 h 393700"/>
              <a:gd name="connsiteX10" fmla="*/ 323850 w 463550"/>
              <a:gd name="connsiteY10" fmla="*/ 393700 h 393700"/>
              <a:gd name="connsiteX11" fmla="*/ 152400 w 463550"/>
              <a:gd name="connsiteY11" fmla="*/ 355600 h 393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63550" h="393700">
                <a:moveTo>
                  <a:pt x="152400" y="355600"/>
                </a:moveTo>
                <a:lnTo>
                  <a:pt x="76200" y="279400"/>
                </a:lnTo>
                <a:lnTo>
                  <a:pt x="12700" y="190500"/>
                </a:lnTo>
                <a:lnTo>
                  <a:pt x="0" y="95250"/>
                </a:lnTo>
                <a:lnTo>
                  <a:pt x="63500" y="25400"/>
                </a:lnTo>
                <a:lnTo>
                  <a:pt x="285750" y="0"/>
                </a:lnTo>
                <a:lnTo>
                  <a:pt x="406400" y="57150"/>
                </a:lnTo>
                <a:lnTo>
                  <a:pt x="463550" y="203200"/>
                </a:lnTo>
                <a:lnTo>
                  <a:pt x="457200" y="260350"/>
                </a:lnTo>
                <a:lnTo>
                  <a:pt x="412750" y="336550"/>
                </a:lnTo>
                <a:lnTo>
                  <a:pt x="323850" y="393700"/>
                </a:lnTo>
                <a:lnTo>
                  <a:pt x="152400" y="35560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0711868F-9481-1024-9215-D127EF260868}"/>
              </a:ext>
            </a:extLst>
          </p:cNvPr>
          <p:cNvSpPr/>
          <p:nvPr/>
        </p:nvSpPr>
        <p:spPr>
          <a:xfrm>
            <a:off x="5549900" y="3683000"/>
            <a:ext cx="330200" cy="317500"/>
          </a:xfrm>
          <a:custGeom>
            <a:avLst/>
            <a:gdLst>
              <a:gd name="connsiteX0" fmla="*/ 82550 w 330200"/>
              <a:gd name="connsiteY0" fmla="*/ 279400 h 317500"/>
              <a:gd name="connsiteX1" fmla="*/ 31750 w 330200"/>
              <a:gd name="connsiteY1" fmla="*/ 279400 h 317500"/>
              <a:gd name="connsiteX2" fmla="*/ 0 w 330200"/>
              <a:gd name="connsiteY2" fmla="*/ 222250 h 317500"/>
              <a:gd name="connsiteX3" fmla="*/ 0 w 330200"/>
              <a:gd name="connsiteY3" fmla="*/ 146050 h 317500"/>
              <a:gd name="connsiteX4" fmla="*/ 31750 w 330200"/>
              <a:gd name="connsiteY4" fmla="*/ 63500 h 317500"/>
              <a:gd name="connsiteX5" fmla="*/ 101600 w 330200"/>
              <a:gd name="connsiteY5" fmla="*/ 12700 h 317500"/>
              <a:gd name="connsiteX6" fmla="*/ 215900 w 330200"/>
              <a:gd name="connsiteY6" fmla="*/ 0 h 317500"/>
              <a:gd name="connsiteX7" fmla="*/ 298450 w 330200"/>
              <a:gd name="connsiteY7" fmla="*/ 57150 h 317500"/>
              <a:gd name="connsiteX8" fmla="*/ 330200 w 330200"/>
              <a:gd name="connsiteY8" fmla="*/ 146050 h 317500"/>
              <a:gd name="connsiteX9" fmla="*/ 323850 w 330200"/>
              <a:gd name="connsiteY9" fmla="*/ 285750 h 317500"/>
              <a:gd name="connsiteX10" fmla="*/ 260350 w 330200"/>
              <a:gd name="connsiteY10" fmla="*/ 317500 h 317500"/>
              <a:gd name="connsiteX11" fmla="*/ 82550 w 330200"/>
              <a:gd name="connsiteY11" fmla="*/ 279400 h 317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30200" h="317500">
                <a:moveTo>
                  <a:pt x="82550" y="279400"/>
                </a:moveTo>
                <a:lnTo>
                  <a:pt x="31750" y="279400"/>
                </a:lnTo>
                <a:lnTo>
                  <a:pt x="0" y="222250"/>
                </a:lnTo>
                <a:lnTo>
                  <a:pt x="0" y="146050"/>
                </a:lnTo>
                <a:lnTo>
                  <a:pt x="31750" y="63500"/>
                </a:lnTo>
                <a:lnTo>
                  <a:pt x="101600" y="12700"/>
                </a:lnTo>
                <a:lnTo>
                  <a:pt x="215900" y="0"/>
                </a:lnTo>
                <a:lnTo>
                  <a:pt x="298450" y="57150"/>
                </a:lnTo>
                <a:lnTo>
                  <a:pt x="330200" y="146050"/>
                </a:lnTo>
                <a:lnTo>
                  <a:pt x="323850" y="285750"/>
                </a:lnTo>
                <a:lnTo>
                  <a:pt x="260350" y="317500"/>
                </a:lnTo>
                <a:lnTo>
                  <a:pt x="82550" y="27940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4">
            <a:extLst>
              <a:ext uri="{FF2B5EF4-FFF2-40B4-BE49-F238E27FC236}">
                <a16:creationId xmlns:a16="http://schemas.microsoft.com/office/drawing/2014/main" id="{3EC46255-255D-531D-42C1-92D4C387F3B3}"/>
              </a:ext>
            </a:extLst>
          </p:cNvPr>
          <p:cNvSpPr txBox="1">
            <a:spLocks/>
          </p:cNvSpPr>
          <p:nvPr/>
        </p:nvSpPr>
        <p:spPr>
          <a:xfrm rot="378376">
            <a:off x="3320899" y="2862516"/>
            <a:ext cx="1847850" cy="33030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b="1" dirty="0"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Minion Pro" panose="02040503050306020203" pitchFamily="18" charset="0"/>
              </a:rPr>
              <a:t>“Basally-derived Clade”</a:t>
            </a:r>
          </a:p>
        </p:txBody>
      </p:sp>
      <p:sp>
        <p:nvSpPr>
          <p:cNvPr id="13" name="Title 14">
            <a:extLst>
              <a:ext uri="{FF2B5EF4-FFF2-40B4-BE49-F238E27FC236}">
                <a16:creationId xmlns:a16="http://schemas.microsoft.com/office/drawing/2014/main" id="{CAE9C3E8-3328-D311-9705-0CB8D184895D}"/>
              </a:ext>
            </a:extLst>
          </p:cNvPr>
          <p:cNvSpPr txBox="1">
            <a:spLocks/>
          </p:cNvSpPr>
          <p:nvPr/>
        </p:nvSpPr>
        <p:spPr>
          <a:xfrm>
            <a:off x="2298700" y="5078413"/>
            <a:ext cx="1568450" cy="33030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b="1" dirty="0">
                <a:effectLst>
                  <a:glow rad="101600">
                    <a:srgbClr val="DCCAF5">
                      <a:alpha val="60000"/>
                    </a:srgbClr>
                  </a:glow>
                </a:effectLst>
                <a:latin typeface="Minion Pro" panose="02040503050306020203" pitchFamily="18" charset="0"/>
              </a:rPr>
              <a:t>“Trans Pecos Clade”</a:t>
            </a:r>
          </a:p>
          <a:p>
            <a:r>
              <a:rPr lang="en-US" sz="1200" b="1" dirty="0">
                <a:effectLst>
                  <a:glow rad="101600">
                    <a:srgbClr val="DCCAF5">
                      <a:alpha val="60000"/>
                    </a:srgbClr>
                  </a:glow>
                </a:effectLst>
                <a:latin typeface="Minion Pro" panose="02040503050306020203" pitchFamily="18" charset="0"/>
              </a:rPr>
              <a:t>=</a:t>
            </a:r>
            <a:r>
              <a:rPr lang="en-US" sz="1200" b="1" i="1" dirty="0" err="1">
                <a:effectLst>
                  <a:glow rad="101600">
                    <a:srgbClr val="DCCAF5">
                      <a:alpha val="60000"/>
                    </a:srgbClr>
                  </a:glow>
                </a:effectLst>
                <a:latin typeface="Minion Pro" panose="02040503050306020203" pitchFamily="18" charset="0"/>
              </a:rPr>
              <a:t>Simplexia</a:t>
            </a:r>
            <a:r>
              <a:rPr lang="en-US" sz="1200" b="1" i="1" dirty="0">
                <a:effectLst>
                  <a:glow rad="101600">
                    <a:srgbClr val="DCCAF5">
                      <a:alpha val="60000"/>
                    </a:srgbClr>
                  </a:glow>
                </a:effectLst>
                <a:latin typeface="Minion Pro" panose="02040503050306020203" pitchFamily="18" charset="0"/>
              </a:rPr>
              <a:t>?</a:t>
            </a:r>
            <a:endParaRPr lang="en-US" sz="1200" b="1" dirty="0">
              <a:effectLst>
                <a:glow rad="101600">
                  <a:srgbClr val="DCCAF5">
                    <a:alpha val="60000"/>
                  </a:srgbClr>
                </a:glow>
              </a:effectLst>
              <a:latin typeface="Minion Pro" panose="02040503050306020203" pitchFamily="18" charset="0"/>
            </a:endParaRPr>
          </a:p>
        </p:txBody>
      </p:sp>
      <p:sp>
        <p:nvSpPr>
          <p:cNvPr id="14" name="Title 14">
            <a:extLst>
              <a:ext uri="{FF2B5EF4-FFF2-40B4-BE49-F238E27FC236}">
                <a16:creationId xmlns:a16="http://schemas.microsoft.com/office/drawing/2014/main" id="{74DAAFB2-DDEF-FF99-6EEF-F5974816EE69}"/>
              </a:ext>
            </a:extLst>
          </p:cNvPr>
          <p:cNvSpPr txBox="1">
            <a:spLocks/>
          </p:cNvSpPr>
          <p:nvPr/>
        </p:nvSpPr>
        <p:spPr>
          <a:xfrm>
            <a:off x="4452781" y="4933786"/>
            <a:ext cx="2581588" cy="33030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b="1" dirty="0"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Minion Pro" panose="02040503050306020203" pitchFamily="18" charset="0"/>
              </a:rPr>
              <a:t>“Edwards Plateau Clade”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F9ECB4C9-E020-BAED-C42E-74446C8D0B53}"/>
              </a:ext>
            </a:extLst>
          </p:cNvPr>
          <p:cNvCxnSpPr/>
          <p:nvPr/>
        </p:nvCxnSpPr>
        <p:spPr>
          <a:xfrm>
            <a:off x="5060950" y="3171770"/>
            <a:ext cx="488950" cy="51123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85B2DF20-6735-2910-26CD-C3869C8E1033}"/>
              </a:ext>
            </a:extLst>
          </p:cNvPr>
          <p:cNvCxnSpPr>
            <a:cxnSpLocks/>
          </p:cNvCxnSpPr>
          <p:nvPr/>
        </p:nvCxnSpPr>
        <p:spPr>
          <a:xfrm flipH="1">
            <a:off x="2857500" y="2921000"/>
            <a:ext cx="355600" cy="49185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4671B317-2E80-C4B2-0BC3-2DECABDAA5DF}"/>
              </a:ext>
            </a:extLst>
          </p:cNvPr>
          <p:cNvGraphicFramePr>
            <a:graphicFrameLocks noGrp="1" noDrilldown="1" noChangeAspect="1" noMove="1" noResize="1"/>
          </p:cNvGraphicFramePr>
          <p:nvPr>
            <p:extLst>
              <p:ext uri="{D42A27DB-BD31-4B8C-83A1-F6EECF244321}">
                <p14:modId xmlns:p14="http://schemas.microsoft.com/office/powerpoint/2010/main" val="353021393"/>
              </p:ext>
            </p:extLst>
          </p:nvPr>
        </p:nvGraphicFramePr>
        <p:xfrm>
          <a:off x="8080042" y="212271"/>
          <a:ext cx="2508916" cy="643345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3" imgW="4990854" imgH="12801407" progId="Acrobat.Document.DC">
                  <p:embed/>
                </p:oleObj>
              </mc:Choice>
              <mc:Fallback>
                <p:oleObj name="Acrobat Document" r:id="rId3" imgW="4990854" imgH="12801407" progId="Acrobat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8080042" y="212271"/>
                        <a:ext cx="2508916" cy="643345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itle 14">
            <a:extLst>
              <a:ext uri="{FF2B5EF4-FFF2-40B4-BE49-F238E27FC236}">
                <a16:creationId xmlns:a16="http://schemas.microsoft.com/office/drawing/2014/main" id="{52EB825E-3088-2C5C-F086-F45D08AE8166}"/>
              </a:ext>
            </a:extLst>
          </p:cNvPr>
          <p:cNvSpPr txBox="1">
            <a:spLocks/>
          </p:cNvSpPr>
          <p:nvPr/>
        </p:nvSpPr>
        <p:spPr>
          <a:xfrm>
            <a:off x="10610850" y="3511441"/>
            <a:ext cx="1428750" cy="300082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b="1" dirty="0"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Minion Pro" panose="02040503050306020203" pitchFamily="18" charset="0"/>
              </a:rPr>
              <a:t>San Marcos Artesian Well</a:t>
            </a:r>
          </a:p>
          <a:p>
            <a:r>
              <a:rPr lang="en-US" sz="1200" b="1" dirty="0"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Minion Pro" panose="02040503050306020203" pitchFamily="18" charset="0"/>
              </a:rPr>
              <a:t>Comal Springs</a:t>
            </a:r>
          </a:p>
          <a:p>
            <a:r>
              <a:rPr lang="en-US" sz="1200" b="1" dirty="0"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Minion Pro" panose="02040503050306020203" pitchFamily="18" charset="0"/>
              </a:rPr>
              <a:t>Snake Spring</a:t>
            </a:r>
          </a:p>
          <a:p>
            <a:r>
              <a:rPr lang="en-US" sz="1200" b="1" dirty="0"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Minion Pro" panose="02040503050306020203" pitchFamily="18" charset="0"/>
              </a:rPr>
              <a:t>Blue Hole Spring</a:t>
            </a:r>
          </a:p>
          <a:p>
            <a:r>
              <a:rPr lang="en-US" sz="1200" b="1" dirty="0"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Minion Pro" panose="02040503050306020203" pitchFamily="18" charset="0"/>
              </a:rPr>
              <a:t>Finnegan Spring</a:t>
            </a:r>
          </a:p>
          <a:p>
            <a:r>
              <a:rPr lang="en-US" sz="1200" b="1" dirty="0"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Minion Pro" panose="02040503050306020203" pitchFamily="18" charset="0"/>
              </a:rPr>
              <a:t>Barton Pool Spring</a:t>
            </a:r>
          </a:p>
          <a:p>
            <a:r>
              <a:rPr lang="en-US" sz="1200" b="1" dirty="0"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Minion Pro" panose="02040503050306020203" pitchFamily="18" charset="0"/>
              </a:rPr>
              <a:t>Diversion Spring</a:t>
            </a:r>
          </a:p>
          <a:p>
            <a:r>
              <a:rPr lang="en-US" sz="1200" b="1" dirty="0"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Minion Pro" panose="02040503050306020203" pitchFamily="18" charset="0"/>
              </a:rPr>
              <a:t>Cold Spring</a:t>
            </a:r>
          </a:p>
          <a:p>
            <a:r>
              <a:rPr lang="en-US" sz="1200" b="1" dirty="0"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Minion Pro" panose="02040503050306020203" pitchFamily="18" charset="0"/>
              </a:rPr>
              <a:t>Tschirhart Well</a:t>
            </a:r>
          </a:p>
          <a:p>
            <a:r>
              <a:rPr lang="en-US" sz="1200" b="1" dirty="0"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Minion Pro" panose="02040503050306020203" pitchFamily="18" charset="0"/>
              </a:rPr>
              <a:t>Aldrige Corp. Well</a:t>
            </a:r>
          </a:p>
        </p:txBody>
      </p:sp>
      <p:sp>
        <p:nvSpPr>
          <p:cNvPr id="15" name="Title 14">
            <a:extLst>
              <a:ext uri="{FF2B5EF4-FFF2-40B4-BE49-F238E27FC236}">
                <a16:creationId xmlns:a16="http://schemas.microsoft.com/office/drawing/2014/main" id="{201B27A7-4B44-D8D8-D8D3-486C6F910C5D}"/>
              </a:ext>
            </a:extLst>
          </p:cNvPr>
          <p:cNvSpPr txBox="1">
            <a:spLocks/>
          </p:cNvSpPr>
          <p:nvPr/>
        </p:nvSpPr>
        <p:spPr>
          <a:xfrm>
            <a:off x="9611841" y="1977151"/>
            <a:ext cx="858766" cy="55079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b="1" dirty="0">
                <a:effectLst>
                  <a:glow rad="101600">
                    <a:srgbClr val="DCCAF5">
                      <a:alpha val="60000"/>
                    </a:srgbClr>
                  </a:glow>
                </a:effectLst>
                <a:latin typeface="Minion Pro" panose="02040503050306020203" pitchFamily="18" charset="0"/>
              </a:rPr>
              <a:t>“Trans Pecos Clade”</a:t>
            </a:r>
          </a:p>
        </p:txBody>
      </p:sp>
      <p:sp>
        <p:nvSpPr>
          <p:cNvPr id="16" name="Title 14">
            <a:extLst>
              <a:ext uri="{FF2B5EF4-FFF2-40B4-BE49-F238E27FC236}">
                <a16:creationId xmlns:a16="http://schemas.microsoft.com/office/drawing/2014/main" id="{F75164C7-DD9F-B3B8-DCD4-128B9E787B4E}"/>
              </a:ext>
            </a:extLst>
          </p:cNvPr>
          <p:cNvSpPr txBox="1">
            <a:spLocks/>
          </p:cNvSpPr>
          <p:nvPr/>
        </p:nvSpPr>
        <p:spPr>
          <a:xfrm>
            <a:off x="10433957" y="1195842"/>
            <a:ext cx="1568450" cy="211341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b="1" dirty="0">
                <a:effectLst>
                  <a:glow rad="101600">
                    <a:srgbClr val="DCCAF5">
                      <a:alpha val="60000"/>
                    </a:srgbClr>
                  </a:glow>
                </a:effectLst>
                <a:latin typeface="Minion Pro" panose="02040503050306020203" pitchFamily="18" charset="0"/>
              </a:rPr>
              <a:t>Caroline Spring</a:t>
            </a:r>
          </a:p>
          <a:p>
            <a:r>
              <a:rPr lang="en-US" sz="1200" b="1" dirty="0">
                <a:effectLst>
                  <a:glow rad="101600">
                    <a:srgbClr val="DCCAF5">
                      <a:alpha val="60000"/>
                    </a:srgbClr>
                  </a:glow>
                </a:effectLst>
                <a:latin typeface="Minion Pro" panose="02040503050306020203" pitchFamily="18" charset="0"/>
              </a:rPr>
              <a:t>Inc. </a:t>
            </a:r>
            <a:r>
              <a:rPr lang="en-US" sz="1200" b="1" i="1" dirty="0" err="1">
                <a:effectLst>
                  <a:glow rad="101600">
                    <a:srgbClr val="DCCAF5">
                      <a:alpha val="60000"/>
                    </a:srgbClr>
                  </a:glow>
                </a:effectLst>
                <a:latin typeface="Minion Pro" panose="02040503050306020203" pitchFamily="18" charset="0"/>
              </a:rPr>
              <a:t>Simplexia</a:t>
            </a:r>
            <a:endParaRPr lang="en-US" sz="1200" b="1" dirty="0">
              <a:effectLst>
                <a:glow rad="101600">
                  <a:srgbClr val="DCCAF5">
                    <a:alpha val="60000"/>
                  </a:srgbClr>
                </a:glow>
              </a:effectLst>
              <a:latin typeface="Minion Pro" panose="02040503050306020203" pitchFamily="18" charset="0"/>
            </a:endParaRPr>
          </a:p>
          <a:p>
            <a:r>
              <a:rPr lang="en-US" sz="1200" b="1" dirty="0">
                <a:effectLst>
                  <a:glow rad="101600">
                    <a:srgbClr val="DCCAF5">
                      <a:alpha val="60000"/>
                    </a:srgbClr>
                  </a:glow>
                </a:effectLst>
                <a:latin typeface="Minion Pro" panose="02040503050306020203" pitchFamily="18" charset="0"/>
              </a:rPr>
              <a:t>Tornillo Creek</a:t>
            </a:r>
          </a:p>
          <a:p>
            <a:r>
              <a:rPr lang="en-US" sz="1200" b="1" dirty="0">
                <a:effectLst>
                  <a:glow rad="101600">
                    <a:srgbClr val="DCCAF5">
                      <a:alpha val="60000"/>
                    </a:srgbClr>
                  </a:glow>
                </a:effectLst>
                <a:latin typeface="Minion Pro" panose="02040503050306020203" pitchFamily="18" charset="0"/>
              </a:rPr>
              <a:t>San Solomon Springs</a:t>
            </a:r>
          </a:p>
          <a:p>
            <a:r>
              <a:rPr lang="en-US" sz="1200" b="1" dirty="0">
                <a:effectLst>
                  <a:glow rad="101600">
                    <a:srgbClr val="DCCAF5">
                      <a:alpha val="60000"/>
                    </a:srgbClr>
                  </a:glow>
                </a:effectLst>
                <a:latin typeface="Minion Pro" panose="02040503050306020203" pitchFamily="18" charset="0"/>
              </a:rPr>
              <a:t>Independence Creek</a:t>
            </a:r>
          </a:p>
          <a:p>
            <a:r>
              <a:rPr lang="en-US" sz="1200" b="1" dirty="0">
                <a:effectLst>
                  <a:glow rad="101600">
                    <a:srgbClr val="DCCAF5">
                      <a:alpha val="60000"/>
                    </a:srgbClr>
                  </a:glow>
                </a:effectLst>
                <a:latin typeface="Minion Pro" panose="02040503050306020203" pitchFamily="18" charset="0"/>
              </a:rPr>
              <a:t>Live Oak Creek</a:t>
            </a:r>
          </a:p>
        </p:txBody>
      </p:sp>
      <p:sp>
        <p:nvSpPr>
          <p:cNvPr id="19" name="Title 14">
            <a:extLst>
              <a:ext uri="{FF2B5EF4-FFF2-40B4-BE49-F238E27FC236}">
                <a16:creationId xmlns:a16="http://schemas.microsoft.com/office/drawing/2014/main" id="{3A454DA0-1BE0-4546-F434-E03BF292972F}"/>
              </a:ext>
            </a:extLst>
          </p:cNvPr>
          <p:cNvSpPr txBox="1">
            <a:spLocks/>
          </p:cNvSpPr>
          <p:nvPr/>
        </p:nvSpPr>
        <p:spPr>
          <a:xfrm>
            <a:off x="10610850" y="3429000"/>
            <a:ext cx="1484469" cy="300082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1200" b="1" dirty="0"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  <a:latin typeface="Minion Pro" panose="02040503050306020203" pitchFamily="18" charset="0"/>
            </a:endParaRPr>
          </a:p>
        </p:txBody>
      </p:sp>
      <p:sp>
        <p:nvSpPr>
          <p:cNvPr id="20" name="Title 14">
            <a:extLst>
              <a:ext uri="{FF2B5EF4-FFF2-40B4-BE49-F238E27FC236}">
                <a16:creationId xmlns:a16="http://schemas.microsoft.com/office/drawing/2014/main" id="{F469FF7B-D6E2-CF42-6649-52D53B37587F}"/>
              </a:ext>
            </a:extLst>
          </p:cNvPr>
          <p:cNvSpPr txBox="1">
            <a:spLocks/>
          </p:cNvSpPr>
          <p:nvPr/>
        </p:nvSpPr>
        <p:spPr>
          <a:xfrm>
            <a:off x="8592501" y="212271"/>
            <a:ext cx="2508915" cy="33927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b="1" dirty="0"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Minion Pro" panose="02040503050306020203" pitchFamily="18" charset="0"/>
              </a:rPr>
              <a:t>Anderson / Boiling Springs</a:t>
            </a:r>
          </a:p>
        </p:txBody>
      </p:sp>
      <p:sp>
        <p:nvSpPr>
          <p:cNvPr id="21" name="Title 14">
            <a:extLst>
              <a:ext uri="{FF2B5EF4-FFF2-40B4-BE49-F238E27FC236}">
                <a16:creationId xmlns:a16="http://schemas.microsoft.com/office/drawing/2014/main" id="{3E23FA88-3B1C-44DB-9F88-0C7D26B18FCA}"/>
              </a:ext>
            </a:extLst>
          </p:cNvPr>
          <p:cNvSpPr txBox="1">
            <a:spLocks/>
          </p:cNvSpPr>
          <p:nvPr/>
        </p:nvSpPr>
        <p:spPr>
          <a:xfrm>
            <a:off x="8786767" y="615774"/>
            <a:ext cx="2508915" cy="33927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b="1" dirty="0"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Minion Pro" panose="02040503050306020203" pitchFamily="18" charset="0"/>
              </a:rPr>
              <a:t>Skylight Cave (New Mexico)</a:t>
            </a:r>
          </a:p>
        </p:txBody>
      </p:sp>
      <p:sp>
        <p:nvSpPr>
          <p:cNvPr id="23" name="Title 14">
            <a:extLst>
              <a:ext uri="{FF2B5EF4-FFF2-40B4-BE49-F238E27FC236}">
                <a16:creationId xmlns:a16="http://schemas.microsoft.com/office/drawing/2014/main" id="{09C5DF4B-1CBD-2F61-10F9-48B9DAB2B1DE}"/>
              </a:ext>
            </a:extLst>
          </p:cNvPr>
          <p:cNvSpPr txBox="1">
            <a:spLocks/>
          </p:cNvSpPr>
          <p:nvPr/>
        </p:nvSpPr>
        <p:spPr>
          <a:xfrm>
            <a:off x="9062733" y="854122"/>
            <a:ext cx="1568450" cy="33030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b="1" dirty="0">
                <a:effectLst/>
                <a:latin typeface="Minion Pro" panose="02040503050306020203" pitchFamily="18" charset="0"/>
              </a:rPr>
              <a:t>Caroline Spring</a:t>
            </a:r>
          </a:p>
        </p:txBody>
      </p:sp>
      <p:sp>
        <p:nvSpPr>
          <p:cNvPr id="24" name="Title 14">
            <a:extLst>
              <a:ext uri="{FF2B5EF4-FFF2-40B4-BE49-F238E27FC236}">
                <a16:creationId xmlns:a16="http://schemas.microsoft.com/office/drawing/2014/main" id="{055A191F-B9D7-CBC8-C669-EAD27AB1654C}"/>
              </a:ext>
            </a:extLst>
          </p:cNvPr>
          <p:cNvSpPr txBox="1">
            <a:spLocks/>
          </p:cNvSpPr>
          <p:nvPr/>
        </p:nvSpPr>
        <p:spPr>
          <a:xfrm>
            <a:off x="3680692" y="3743160"/>
            <a:ext cx="1568450" cy="33030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1" dirty="0">
                <a:effectLst/>
                <a:latin typeface="Minion Pro" panose="02040503050306020203" pitchFamily="18" charset="0"/>
              </a:rPr>
              <a:t>?</a:t>
            </a:r>
          </a:p>
        </p:txBody>
      </p:sp>
      <p:sp>
        <p:nvSpPr>
          <p:cNvPr id="25" name="Title 14">
            <a:extLst>
              <a:ext uri="{FF2B5EF4-FFF2-40B4-BE49-F238E27FC236}">
                <a16:creationId xmlns:a16="http://schemas.microsoft.com/office/drawing/2014/main" id="{97EFBFF9-265F-7EE9-82F5-B2B6F4B20385}"/>
              </a:ext>
            </a:extLst>
          </p:cNvPr>
          <p:cNvSpPr txBox="1">
            <a:spLocks/>
          </p:cNvSpPr>
          <p:nvPr/>
        </p:nvSpPr>
        <p:spPr>
          <a:xfrm>
            <a:off x="9732494" y="4619887"/>
            <a:ext cx="898689" cy="66499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b="1" dirty="0"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Minion Pro" panose="02040503050306020203" pitchFamily="18" charset="0"/>
              </a:rPr>
              <a:t>“Edwards Plateau Clade”</a:t>
            </a:r>
          </a:p>
        </p:txBody>
      </p:sp>
      <p:pic>
        <p:nvPicPr>
          <p:cNvPr id="10" name="Picture 9" descr="A qr code on a white background&#10;&#10;AI-generated content may be incorrect.">
            <a:extLst>
              <a:ext uri="{FF2B5EF4-FFF2-40B4-BE49-F238E27FC236}">
                <a16:creationId xmlns:a16="http://schemas.microsoft.com/office/drawing/2014/main" id="{058E1971-ED1F-E645-2C80-68C120E5475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2220" y="4869343"/>
            <a:ext cx="1891078" cy="1891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65253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id="{4C5D03F6-AFAB-E451-AEE4-F659299CE2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728" b="90524" l="7955" r="91705">
                        <a14:foregroundMark x1="91818" y1="58105" x2="91818" y2="58105"/>
                        <a14:foregroundMark x1="8068" y1="36409" x2="8068" y2="36409"/>
                        <a14:foregroundMark x1="34091" y1="90524" x2="34091" y2="90524"/>
                        <a14:foregroundMark x1="54886" y1="8728" x2="54886" y2="87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8346" y="2892251"/>
            <a:ext cx="1944666" cy="1772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A picture containing invertebrate, arthropod, amphipod&#10;&#10;Description automatically generated">
            <a:extLst>
              <a:ext uri="{FF2B5EF4-FFF2-40B4-BE49-F238E27FC236}">
                <a16:creationId xmlns:a16="http://schemas.microsoft.com/office/drawing/2014/main" id="{56BFD47C-5A6F-06BB-AB33-7F77BC914C1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969739">
            <a:off x="8072000" y="2570447"/>
            <a:ext cx="5152223" cy="386416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28547711-9E26-5923-1531-1436C367DE25}"/>
              </a:ext>
            </a:extLst>
          </p:cNvPr>
          <p:cNvSpPr/>
          <p:nvPr/>
        </p:nvSpPr>
        <p:spPr>
          <a:xfrm>
            <a:off x="9380679" y="1667057"/>
            <a:ext cx="670662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9600" b="0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inion Pro" panose="02040703060201020203" pitchFamily="18" charset="0"/>
              </a:rPr>
              <a:t>?</a:t>
            </a:r>
          </a:p>
        </p:txBody>
      </p:sp>
      <p:pic>
        <p:nvPicPr>
          <p:cNvPr id="3" name="Picture 2" descr="A map of texas with red arrows&#10;&#10;AI-generated content may be incorrect.">
            <a:extLst>
              <a:ext uri="{FF2B5EF4-FFF2-40B4-BE49-F238E27FC236}">
                <a16:creationId xmlns:a16="http://schemas.microsoft.com/office/drawing/2014/main" id="{BD3A8856-7B52-942A-41D5-5C9288C9C3D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460"/>
            <a:ext cx="8038793" cy="685800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4DF01898-4606-41C1-AAD2-F3E0410F0E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38793" y="194769"/>
            <a:ext cx="4048144" cy="1072922"/>
          </a:xfrm>
        </p:spPr>
        <p:txBody>
          <a:bodyPr>
            <a:noAutofit/>
          </a:bodyPr>
          <a:lstStyle/>
          <a:p>
            <a:r>
              <a:rPr lang="en-US" sz="4000" b="1" dirty="0">
                <a:latin typeface="Minion Pro" panose="02040503050306020203" pitchFamily="18" charset="0"/>
              </a:rPr>
              <a:t>What happened?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C8A2E466-A304-CE55-69D1-F4D2B576EE29}"/>
              </a:ext>
            </a:extLst>
          </p:cNvPr>
          <p:cNvSpPr txBox="1">
            <a:spLocks/>
          </p:cNvSpPr>
          <p:nvPr/>
        </p:nvSpPr>
        <p:spPr>
          <a:xfrm>
            <a:off x="3344575" y="5023644"/>
            <a:ext cx="3553402" cy="427038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1" dirty="0">
                <a:latin typeface="Minion Pro" panose="02040503050306020203" pitchFamily="18" charset="0"/>
              </a:rPr>
              <a:t>(III) Divergence due to the Pecos River</a:t>
            </a: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7212B0BF-593A-3F31-A010-31F63FC4D15C}"/>
              </a:ext>
            </a:extLst>
          </p:cNvPr>
          <p:cNvSpPr/>
          <p:nvPr/>
        </p:nvSpPr>
        <p:spPr>
          <a:xfrm>
            <a:off x="2530475" y="3625850"/>
            <a:ext cx="1485900" cy="1428750"/>
          </a:xfrm>
          <a:custGeom>
            <a:avLst/>
            <a:gdLst>
              <a:gd name="connsiteX0" fmla="*/ 0 w 1485900"/>
              <a:gd name="connsiteY0" fmla="*/ 323850 h 1428750"/>
              <a:gd name="connsiteX1" fmla="*/ 123825 w 1485900"/>
              <a:gd name="connsiteY1" fmla="*/ 38100 h 1428750"/>
              <a:gd name="connsiteX2" fmla="*/ 247650 w 1485900"/>
              <a:gd name="connsiteY2" fmla="*/ 0 h 1428750"/>
              <a:gd name="connsiteX3" fmla="*/ 666750 w 1485900"/>
              <a:gd name="connsiteY3" fmla="*/ 133350 h 1428750"/>
              <a:gd name="connsiteX4" fmla="*/ 1104900 w 1485900"/>
              <a:gd name="connsiteY4" fmla="*/ 219075 h 1428750"/>
              <a:gd name="connsiteX5" fmla="*/ 1419225 w 1485900"/>
              <a:gd name="connsiteY5" fmla="*/ 304800 h 1428750"/>
              <a:gd name="connsiteX6" fmla="*/ 1485900 w 1485900"/>
              <a:gd name="connsiteY6" fmla="*/ 542925 h 1428750"/>
              <a:gd name="connsiteX7" fmla="*/ 1428750 w 1485900"/>
              <a:gd name="connsiteY7" fmla="*/ 771525 h 1428750"/>
              <a:gd name="connsiteX8" fmla="*/ 1181100 w 1485900"/>
              <a:gd name="connsiteY8" fmla="*/ 885825 h 1428750"/>
              <a:gd name="connsiteX9" fmla="*/ 885825 w 1485900"/>
              <a:gd name="connsiteY9" fmla="*/ 981075 h 1428750"/>
              <a:gd name="connsiteX10" fmla="*/ 800100 w 1485900"/>
              <a:gd name="connsiteY10" fmla="*/ 1238250 h 1428750"/>
              <a:gd name="connsiteX11" fmla="*/ 657225 w 1485900"/>
              <a:gd name="connsiteY11" fmla="*/ 1428750 h 1428750"/>
              <a:gd name="connsiteX12" fmla="*/ 476250 w 1485900"/>
              <a:gd name="connsiteY12" fmla="*/ 1381125 h 1428750"/>
              <a:gd name="connsiteX13" fmla="*/ 152400 w 1485900"/>
              <a:gd name="connsiteY13" fmla="*/ 962025 h 1428750"/>
              <a:gd name="connsiteX14" fmla="*/ 0 w 1485900"/>
              <a:gd name="connsiteY14" fmla="*/ 619125 h 1428750"/>
              <a:gd name="connsiteX15" fmla="*/ 0 w 1485900"/>
              <a:gd name="connsiteY15" fmla="*/ 323850 h 1428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485900" h="1428750">
                <a:moveTo>
                  <a:pt x="0" y="323850"/>
                </a:moveTo>
                <a:lnTo>
                  <a:pt x="123825" y="38100"/>
                </a:lnTo>
                <a:lnTo>
                  <a:pt x="247650" y="0"/>
                </a:lnTo>
                <a:lnTo>
                  <a:pt x="666750" y="133350"/>
                </a:lnTo>
                <a:lnTo>
                  <a:pt x="1104900" y="219075"/>
                </a:lnTo>
                <a:lnTo>
                  <a:pt x="1419225" y="304800"/>
                </a:lnTo>
                <a:lnTo>
                  <a:pt x="1485900" y="542925"/>
                </a:lnTo>
                <a:lnTo>
                  <a:pt x="1428750" y="771525"/>
                </a:lnTo>
                <a:lnTo>
                  <a:pt x="1181100" y="885825"/>
                </a:lnTo>
                <a:lnTo>
                  <a:pt x="885825" y="981075"/>
                </a:lnTo>
                <a:lnTo>
                  <a:pt x="800100" y="1238250"/>
                </a:lnTo>
                <a:lnTo>
                  <a:pt x="657225" y="1428750"/>
                </a:lnTo>
                <a:lnTo>
                  <a:pt x="476250" y="1381125"/>
                </a:lnTo>
                <a:lnTo>
                  <a:pt x="152400" y="962025"/>
                </a:lnTo>
                <a:lnTo>
                  <a:pt x="0" y="619125"/>
                </a:lnTo>
                <a:lnTo>
                  <a:pt x="0" y="323850"/>
                </a:lnTo>
                <a:close/>
              </a:path>
            </a:pathLst>
          </a:custGeom>
          <a:solidFill>
            <a:srgbClr val="8E52E1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19D027DF-4AF4-265C-735D-1114D3B46F2A}"/>
              </a:ext>
            </a:extLst>
          </p:cNvPr>
          <p:cNvSpPr/>
          <p:nvPr/>
        </p:nvSpPr>
        <p:spPr>
          <a:xfrm>
            <a:off x="3867150" y="4024313"/>
            <a:ext cx="1847850" cy="923925"/>
          </a:xfrm>
          <a:custGeom>
            <a:avLst/>
            <a:gdLst>
              <a:gd name="connsiteX0" fmla="*/ 38100 w 1847850"/>
              <a:gd name="connsiteY0" fmla="*/ 395287 h 923925"/>
              <a:gd name="connsiteX1" fmla="*/ 152400 w 1847850"/>
              <a:gd name="connsiteY1" fmla="*/ 314325 h 923925"/>
              <a:gd name="connsiteX2" fmla="*/ 223838 w 1847850"/>
              <a:gd name="connsiteY2" fmla="*/ 309562 h 923925"/>
              <a:gd name="connsiteX3" fmla="*/ 923925 w 1847850"/>
              <a:gd name="connsiteY3" fmla="*/ 338137 h 923925"/>
              <a:gd name="connsiteX4" fmla="*/ 1252538 w 1847850"/>
              <a:gd name="connsiteY4" fmla="*/ 204787 h 923925"/>
              <a:gd name="connsiteX5" fmla="*/ 1285875 w 1847850"/>
              <a:gd name="connsiteY5" fmla="*/ 180975 h 923925"/>
              <a:gd name="connsiteX6" fmla="*/ 1462088 w 1847850"/>
              <a:gd name="connsiteY6" fmla="*/ 71437 h 923925"/>
              <a:gd name="connsiteX7" fmla="*/ 1585913 w 1847850"/>
              <a:gd name="connsiteY7" fmla="*/ 0 h 923925"/>
              <a:gd name="connsiteX8" fmla="*/ 1695450 w 1847850"/>
              <a:gd name="connsiteY8" fmla="*/ 0 h 923925"/>
              <a:gd name="connsiteX9" fmla="*/ 1847850 w 1847850"/>
              <a:gd name="connsiteY9" fmla="*/ 142875 h 923925"/>
              <a:gd name="connsiteX10" fmla="*/ 1785938 w 1847850"/>
              <a:gd name="connsiteY10" fmla="*/ 495300 h 923925"/>
              <a:gd name="connsiteX11" fmla="*/ 1766888 w 1847850"/>
              <a:gd name="connsiteY11" fmla="*/ 538162 h 923925"/>
              <a:gd name="connsiteX12" fmla="*/ 1552575 w 1847850"/>
              <a:gd name="connsiteY12" fmla="*/ 862012 h 923925"/>
              <a:gd name="connsiteX13" fmla="*/ 1238250 w 1847850"/>
              <a:gd name="connsiteY13" fmla="*/ 923925 h 923925"/>
              <a:gd name="connsiteX14" fmla="*/ 762000 w 1847850"/>
              <a:gd name="connsiteY14" fmla="*/ 866775 h 923925"/>
              <a:gd name="connsiteX15" fmla="*/ 300038 w 1847850"/>
              <a:gd name="connsiteY15" fmla="*/ 742950 h 923925"/>
              <a:gd name="connsiteX16" fmla="*/ 85725 w 1847850"/>
              <a:gd name="connsiteY16" fmla="*/ 633412 h 923925"/>
              <a:gd name="connsiteX17" fmla="*/ 9525 w 1847850"/>
              <a:gd name="connsiteY17" fmla="*/ 561975 h 923925"/>
              <a:gd name="connsiteX18" fmla="*/ 0 w 1847850"/>
              <a:gd name="connsiteY18" fmla="*/ 495300 h 923925"/>
              <a:gd name="connsiteX19" fmla="*/ 38100 w 1847850"/>
              <a:gd name="connsiteY19" fmla="*/ 395287 h 923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847850" h="923925">
                <a:moveTo>
                  <a:pt x="38100" y="395287"/>
                </a:moveTo>
                <a:lnTo>
                  <a:pt x="152400" y="314325"/>
                </a:lnTo>
                <a:lnTo>
                  <a:pt x="223838" y="309562"/>
                </a:lnTo>
                <a:lnTo>
                  <a:pt x="923925" y="338137"/>
                </a:lnTo>
                <a:lnTo>
                  <a:pt x="1252538" y="204787"/>
                </a:lnTo>
                <a:lnTo>
                  <a:pt x="1285875" y="180975"/>
                </a:lnTo>
                <a:lnTo>
                  <a:pt x="1462088" y="71437"/>
                </a:lnTo>
                <a:lnTo>
                  <a:pt x="1585913" y="0"/>
                </a:lnTo>
                <a:lnTo>
                  <a:pt x="1695450" y="0"/>
                </a:lnTo>
                <a:lnTo>
                  <a:pt x="1847850" y="142875"/>
                </a:lnTo>
                <a:lnTo>
                  <a:pt x="1785938" y="495300"/>
                </a:lnTo>
                <a:lnTo>
                  <a:pt x="1766888" y="538162"/>
                </a:lnTo>
                <a:lnTo>
                  <a:pt x="1552575" y="862012"/>
                </a:lnTo>
                <a:lnTo>
                  <a:pt x="1238250" y="923925"/>
                </a:lnTo>
                <a:lnTo>
                  <a:pt x="762000" y="866775"/>
                </a:lnTo>
                <a:lnTo>
                  <a:pt x="300038" y="742950"/>
                </a:lnTo>
                <a:lnTo>
                  <a:pt x="85725" y="633412"/>
                </a:lnTo>
                <a:lnTo>
                  <a:pt x="9525" y="561975"/>
                </a:lnTo>
                <a:lnTo>
                  <a:pt x="0" y="495300"/>
                </a:lnTo>
                <a:lnTo>
                  <a:pt x="38100" y="395287"/>
                </a:lnTo>
                <a:close/>
              </a:path>
            </a:pathLst>
          </a:custGeom>
          <a:solidFill>
            <a:srgbClr val="C00000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522A2FF8-217D-73B6-B809-7A2FA4570666}"/>
              </a:ext>
            </a:extLst>
          </p:cNvPr>
          <p:cNvSpPr/>
          <p:nvPr/>
        </p:nvSpPr>
        <p:spPr>
          <a:xfrm>
            <a:off x="2298700" y="2724150"/>
            <a:ext cx="463550" cy="393700"/>
          </a:xfrm>
          <a:custGeom>
            <a:avLst/>
            <a:gdLst>
              <a:gd name="connsiteX0" fmla="*/ 152400 w 463550"/>
              <a:gd name="connsiteY0" fmla="*/ 355600 h 393700"/>
              <a:gd name="connsiteX1" fmla="*/ 76200 w 463550"/>
              <a:gd name="connsiteY1" fmla="*/ 279400 h 393700"/>
              <a:gd name="connsiteX2" fmla="*/ 12700 w 463550"/>
              <a:gd name="connsiteY2" fmla="*/ 190500 h 393700"/>
              <a:gd name="connsiteX3" fmla="*/ 0 w 463550"/>
              <a:gd name="connsiteY3" fmla="*/ 95250 h 393700"/>
              <a:gd name="connsiteX4" fmla="*/ 63500 w 463550"/>
              <a:gd name="connsiteY4" fmla="*/ 25400 h 393700"/>
              <a:gd name="connsiteX5" fmla="*/ 285750 w 463550"/>
              <a:gd name="connsiteY5" fmla="*/ 0 h 393700"/>
              <a:gd name="connsiteX6" fmla="*/ 406400 w 463550"/>
              <a:gd name="connsiteY6" fmla="*/ 57150 h 393700"/>
              <a:gd name="connsiteX7" fmla="*/ 463550 w 463550"/>
              <a:gd name="connsiteY7" fmla="*/ 203200 h 393700"/>
              <a:gd name="connsiteX8" fmla="*/ 457200 w 463550"/>
              <a:gd name="connsiteY8" fmla="*/ 260350 h 393700"/>
              <a:gd name="connsiteX9" fmla="*/ 412750 w 463550"/>
              <a:gd name="connsiteY9" fmla="*/ 336550 h 393700"/>
              <a:gd name="connsiteX10" fmla="*/ 323850 w 463550"/>
              <a:gd name="connsiteY10" fmla="*/ 393700 h 393700"/>
              <a:gd name="connsiteX11" fmla="*/ 152400 w 463550"/>
              <a:gd name="connsiteY11" fmla="*/ 355600 h 393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63550" h="393700">
                <a:moveTo>
                  <a:pt x="152400" y="355600"/>
                </a:moveTo>
                <a:lnTo>
                  <a:pt x="76200" y="279400"/>
                </a:lnTo>
                <a:lnTo>
                  <a:pt x="12700" y="190500"/>
                </a:lnTo>
                <a:lnTo>
                  <a:pt x="0" y="95250"/>
                </a:lnTo>
                <a:lnTo>
                  <a:pt x="63500" y="25400"/>
                </a:lnTo>
                <a:lnTo>
                  <a:pt x="285750" y="0"/>
                </a:lnTo>
                <a:lnTo>
                  <a:pt x="406400" y="57150"/>
                </a:lnTo>
                <a:lnTo>
                  <a:pt x="463550" y="203200"/>
                </a:lnTo>
                <a:lnTo>
                  <a:pt x="457200" y="260350"/>
                </a:lnTo>
                <a:lnTo>
                  <a:pt x="412750" y="336550"/>
                </a:lnTo>
                <a:lnTo>
                  <a:pt x="323850" y="393700"/>
                </a:lnTo>
                <a:lnTo>
                  <a:pt x="152400" y="35560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0D64A2BC-3E7B-9D15-2890-0E7E72BF940F}"/>
              </a:ext>
            </a:extLst>
          </p:cNvPr>
          <p:cNvSpPr/>
          <p:nvPr/>
        </p:nvSpPr>
        <p:spPr>
          <a:xfrm>
            <a:off x="5549900" y="3683000"/>
            <a:ext cx="330200" cy="317500"/>
          </a:xfrm>
          <a:custGeom>
            <a:avLst/>
            <a:gdLst>
              <a:gd name="connsiteX0" fmla="*/ 82550 w 330200"/>
              <a:gd name="connsiteY0" fmla="*/ 279400 h 317500"/>
              <a:gd name="connsiteX1" fmla="*/ 31750 w 330200"/>
              <a:gd name="connsiteY1" fmla="*/ 279400 h 317500"/>
              <a:gd name="connsiteX2" fmla="*/ 0 w 330200"/>
              <a:gd name="connsiteY2" fmla="*/ 222250 h 317500"/>
              <a:gd name="connsiteX3" fmla="*/ 0 w 330200"/>
              <a:gd name="connsiteY3" fmla="*/ 146050 h 317500"/>
              <a:gd name="connsiteX4" fmla="*/ 31750 w 330200"/>
              <a:gd name="connsiteY4" fmla="*/ 63500 h 317500"/>
              <a:gd name="connsiteX5" fmla="*/ 101600 w 330200"/>
              <a:gd name="connsiteY5" fmla="*/ 12700 h 317500"/>
              <a:gd name="connsiteX6" fmla="*/ 215900 w 330200"/>
              <a:gd name="connsiteY6" fmla="*/ 0 h 317500"/>
              <a:gd name="connsiteX7" fmla="*/ 298450 w 330200"/>
              <a:gd name="connsiteY7" fmla="*/ 57150 h 317500"/>
              <a:gd name="connsiteX8" fmla="*/ 330200 w 330200"/>
              <a:gd name="connsiteY8" fmla="*/ 146050 h 317500"/>
              <a:gd name="connsiteX9" fmla="*/ 323850 w 330200"/>
              <a:gd name="connsiteY9" fmla="*/ 285750 h 317500"/>
              <a:gd name="connsiteX10" fmla="*/ 260350 w 330200"/>
              <a:gd name="connsiteY10" fmla="*/ 317500 h 317500"/>
              <a:gd name="connsiteX11" fmla="*/ 82550 w 330200"/>
              <a:gd name="connsiteY11" fmla="*/ 279400 h 317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30200" h="317500">
                <a:moveTo>
                  <a:pt x="82550" y="279400"/>
                </a:moveTo>
                <a:lnTo>
                  <a:pt x="31750" y="279400"/>
                </a:lnTo>
                <a:lnTo>
                  <a:pt x="0" y="222250"/>
                </a:lnTo>
                <a:lnTo>
                  <a:pt x="0" y="146050"/>
                </a:lnTo>
                <a:lnTo>
                  <a:pt x="31750" y="63500"/>
                </a:lnTo>
                <a:lnTo>
                  <a:pt x="101600" y="12700"/>
                </a:lnTo>
                <a:lnTo>
                  <a:pt x="215900" y="0"/>
                </a:lnTo>
                <a:lnTo>
                  <a:pt x="298450" y="57150"/>
                </a:lnTo>
                <a:lnTo>
                  <a:pt x="330200" y="146050"/>
                </a:lnTo>
                <a:lnTo>
                  <a:pt x="323850" y="285750"/>
                </a:lnTo>
                <a:lnTo>
                  <a:pt x="260350" y="317500"/>
                </a:lnTo>
                <a:lnTo>
                  <a:pt x="82550" y="27940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4A7023D3-BFC1-DD8F-3737-CF30F66B0661}"/>
              </a:ext>
            </a:extLst>
          </p:cNvPr>
          <p:cNvSpPr txBox="1">
            <a:spLocks/>
          </p:cNvSpPr>
          <p:nvPr/>
        </p:nvSpPr>
        <p:spPr>
          <a:xfrm>
            <a:off x="985549" y="476457"/>
            <a:ext cx="3553402" cy="427038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1" dirty="0">
                <a:latin typeface="Minion Pro" panose="02040503050306020203" pitchFamily="18" charset="0"/>
              </a:rPr>
              <a:t>(I) Lineage originates. Western Interior Seaway?</a:t>
            </a: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A0424BB5-2042-ED07-5741-661AC46D1D08}"/>
              </a:ext>
            </a:extLst>
          </p:cNvPr>
          <p:cNvSpPr txBox="1">
            <a:spLocks/>
          </p:cNvSpPr>
          <p:nvPr/>
        </p:nvSpPr>
        <p:spPr>
          <a:xfrm>
            <a:off x="313748" y="1790908"/>
            <a:ext cx="3553402" cy="427038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1" dirty="0">
                <a:latin typeface="Minion Pro" panose="02040503050306020203" pitchFamily="18" charset="0"/>
              </a:rPr>
              <a:t>(II) Dispersal/divergence. Hyporheic vs aquifer?</a:t>
            </a:r>
          </a:p>
        </p:txBody>
      </p:sp>
    </p:spTree>
    <p:extLst>
      <p:ext uri="{BB962C8B-B14F-4D97-AF65-F5344CB8AC3E}">
        <p14:creationId xmlns:p14="http://schemas.microsoft.com/office/powerpoint/2010/main" val="14682464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CAFE4F-7188-CE88-9C02-DE53C3E3C0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map of the united states&#10;&#10;AI-generated content may be incorrect.">
            <a:extLst>
              <a:ext uri="{FF2B5EF4-FFF2-40B4-BE49-F238E27FC236}">
                <a16:creationId xmlns:a16="http://schemas.microsoft.com/office/drawing/2014/main" id="{FE6644E0-8B16-707D-845B-494886C5D71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99" r="17642"/>
          <a:stretch>
            <a:fillRect/>
          </a:stretch>
        </p:blipFill>
        <p:spPr>
          <a:xfrm>
            <a:off x="0" y="0"/>
            <a:ext cx="6872027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2E04348-5B80-2639-D947-E8D0D898625D}"/>
              </a:ext>
            </a:extLst>
          </p:cNvPr>
          <p:cNvSpPr txBox="1"/>
          <p:nvPr/>
        </p:nvSpPr>
        <p:spPr>
          <a:xfrm>
            <a:off x="1740080" y="2730538"/>
            <a:ext cx="14620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ln w="3175">
                  <a:noFill/>
                </a:ln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Skylight Cave </a:t>
            </a:r>
            <a:r>
              <a:rPr lang="en-US" sz="900" dirty="0">
                <a:ln w="3175">
                  <a:noFill/>
                </a:ln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(sp. 2)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F800194-39F5-3EBA-921E-67D0AFE35BDE}"/>
              </a:ext>
            </a:extLst>
          </p:cNvPr>
          <p:cNvSpPr txBox="1"/>
          <p:nvPr/>
        </p:nvSpPr>
        <p:spPr>
          <a:xfrm>
            <a:off x="185496" y="3732672"/>
            <a:ext cx="191574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ln w="3175">
                  <a:noFill/>
                </a:ln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San Solomon Spring </a:t>
            </a:r>
            <a:r>
              <a:rPr lang="en-US" sz="900" dirty="0">
                <a:ln w="3175">
                  <a:noFill/>
                </a:ln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(sp. 6)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07A2B35-3F01-DD6C-FCE6-41DF6291AA64}"/>
              </a:ext>
            </a:extLst>
          </p:cNvPr>
          <p:cNvSpPr txBox="1"/>
          <p:nvPr/>
        </p:nvSpPr>
        <p:spPr>
          <a:xfrm>
            <a:off x="1854339" y="5032023"/>
            <a:ext cx="1462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err="1">
                <a:ln w="3175">
                  <a:noFill/>
                </a:ln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Tornillo</a:t>
            </a:r>
            <a:r>
              <a:rPr lang="en-US" sz="900" dirty="0">
                <a:ln w="3175">
                  <a:noFill/>
                </a:ln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Creek</a:t>
            </a:r>
          </a:p>
          <a:p>
            <a:r>
              <a:rPr lang="en-US" sz="900" dirty="0">
                <a:ln w="3175">
                  <a:noFill/>
                </a:ln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(sp. 5)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E20D511-0B61-8C53-ADBB-1D74FC2F5349}"/>
              </a:ext>
            </a:extLst>
          </p:cNvPr>
          <p:cNvSpPr txBox="1"/>
          <p:nvPr/>
        </p:nvSpPr>
        <p:spPr>
          <a:xfrm>
            <a:off x="3242685" y="4379066"/>
            <a:ext cx="1462088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ln w="3175">
                  <a:noFill/>
                </a:ln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Finnegan Spring</a:t>
            </a:r>
          </a:p>
          <a:p>
            <a:r>
              <a:rPr lang="en-US" sz="900" dirty="0">
                <a:ln w="3175">
                  <a:noFill/>
                </a:ln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Snake Spring</a:t>
            </a:r>
          </a:p>
          <a:p>
            <a:r>
              <a:rPr lang="en-US" sz="900" dirty="0">
                <a:ln w="3175">
                  <a:noFill/>
                </a:ln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Blue Hole Spring</a:t>
            </a:r>
          </a:p>
          <a:p>
            <a:r>
              <a:rPr lang="en-US" sz="900" dirty="0">
                <a:ln w="3175">
                  <a:noFill/>
                </a:ln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(sp. 11)</a:t>
            </a:r>
          </a:p>
          <a:p>
            <a:endParaRPr lang="en-US" sz="900" dirty="0">
              <a:ln w="3175">
                <a:noFill/>
              </a:ln>
              <a:effectLst>
                <a:glow rad="63500">
                  <a:schemeClr val="accent4">
                    <a:satMod val="175000"/>
                    <a:alpha val="40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B3F466C-BFBF-732E-677E-72081AD47448}"/>
              </a:ext>
            </a:extLst>
          </p:cNvPr>
          <p:cNvSpPr txBox="1"/>
          <p:nvPr/>
        </p:nvSpPr>
        <p:spPr>
          <a:xfrm>
            <a:off x="2849759" y="3813694"/>
            <a:ext cx="155793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ln w="3175">
                  <a:noFill/>
                </a:ln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Live Oak Creek </a:t>
            </a:r>
            <a:r>
              <a:rPr lang="en-US" sz="900" dirty="0">
                <a:ln w="3175">
                  <a:noFill/>
                </a:ln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(sp. 8)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5822365-4118-F41F-C137-359C3FB21B92}"/>
              </a:ext>
            </a:extLst>
          </p:cNvPr>
          <p:cNvSpPr txBox="1"/>
          <p:nvPr/>
        </p:nvSpPr>
        <p:spPr>
          <a:xfrm>
            <a:off x="4891031" y="3744468"/>
            <a:ext cx="177011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ln w="3175">
                  <a:noFill/>
                </a:ln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Anderson/Boiling Spring </a:t>
            </a:r>
            <a:r>
              <a:rPr lang="en-US" sz="900" dirty="0">
                <a:ln w="3175">
                  <a:noFill/>
                </a:ln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(sp. 1)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3D10A51-FC51-33B3-311D-1BE49ACF5E82}"/>
              </a:ext>
            </a:extLst>
          </p:cNvPr>
          <p:cNvSpPr txBox="1"/>
          <p:nvPr/>
        </p:nvSpPr>
        <p:spPr>
          <a:xfrm>
            <a:off x="4828879" y="4140832"/>
            <a:ext cx="14620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ln w="3175">
                  <a:noFill/>
                </a:ln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Barton Pool Spring </a:t>
            </a:r>
            <a:r>
              <a:rPr lang="en-US" sz="900" dirty="0">
                <a:ln w="3175">
                  <a:noFill/>
                </a:ln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(sp. 14)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7BC3DB0-4569-95C0-0944-16C9BDFC936F}"/>
              </a:ext>
            </a:extLst>
          </p:cNvPr>
          <p:cNvSpPr txBox="1"/>
          <p:nvPr/>
        </p:nvSpPr>
        <p:spPr>
          <a:xfrm>
            <a:off x="4580440" y="4614519"/>
            <a:ext cx="160660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ln w="3175">
                  <a:noFill/>
                </a:ln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Comal Springs </a:t>
            </a:r>
            <a:r>
              <a:rPr lang="en-US" sz="900" dirty="0">
                <a:ln w="3175">
                  <a:noFill/>
                </a:ln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(sp. 13)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CD8FCC5-ADF5-B632-EC38-B691163A0F38}"/>
              </a:ext>
            </a:extLst>
          </p:cNvPr>
          <p:cNvSpPr txBox="1"/>
          <p:nvPr/>
        </p:nvSpPr>
        <p:spPr>
          <a:xfrm>
            <a:off x="4022254" y="4921699"/>
            <a:ext cx="1462088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ln w="3175">
                  <a:noFill/>
                </a:ln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Tschirhart Well</a:t>
            </a:r>
            <a:br>
              <a:rPr lang="en-US" sz="900" dirty="0">
                <a:ln w="3175">
                  <a:noFill/>
                </a:ln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900" dirty="0">
                <a:ln w="3175">
                  <a:noFill/>
                </a:ln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Aldridge Corp. Well</a:t>
            </a:r>
          </a:p>
          <a:p>
            <a:r>
              <a:rPr lang="en-US" sz="900" dirty="0">
                <a:ln w="3175">
                  <a:noFill/>
                </a:ln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(spp. 10, 15)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D4553B60-05E3-455A-2C3F-4170588691EF}"/>
              </a:ext>
            </a:extLst>
          </p:cNvPr>
          <p:cNvSpPr/>
          <p:nvPr/>
        </p:nvSpPr>
        <p:spPr>
          <a:xfrm>
            <a:off x="1566518" y="2778130"/>
            <a:ext cx="196759" cy="196759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4F2C6C93-B5CA-BE3A-5634-D39BA83E0C0E}"/>
              </a:ext>
            </a:extLst>
          </p:cNvPr>
          <p:cNvSpPr/>
          <p:nvPr/>
        </p:nvSpPr>
        <p:spPr>
          <a:xfrm>
            <a:off x="2029433" y="4797027"/>
            <a:ext cx="196759" cy="196759"/>
          </a:xfrm>
          <a:prstGeom prst="ellipse">
            <a:avLst/>
          </a:prstGeom>
          <a:solidFill>
            <a:srgbClr val="605D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30" name="Pie 37">
            <a:extLst>
              <a:ext uri="{FF2B5EF4-FFF2-40B4-BE49-F238E27FC236}">
                <a16:creationId xmlns:a16="http://schemas.microsoft.com/office/drawing/2014/main" id="{90A42668-2FD8-5031-23F1-B4E0A075F9F3}"/>
              </a:ext>
            </a:extLst>
          </p:cNvPr>
          <p:cNvSpPr/>
          <p:nvPr/>
        </p:nvSpPr>
        <p:spPr>
          <a:xfrm>
            <a:off x="4578642" y="4392407"/>
            <a:ext cx="180999" cy="175577"/>
          </a:xfrm>
          <a:prstGeom prst="pie">
            <a:avLst>
              <a:gd name="adj1" fmla="val 5279707"/>
              <a:gd name="adj2" fmla="val 16200000"/>
            </a:avLst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>
              <a:solidFill>
                <a:schemeClr val="tx1"/>
              </a:solidFill>
            </a:endParaRPr>
          </a:p>
        </p:txBody>
      </p:sp>
      <p:sp>
        <p:nvSpPr>
          <p:cNvPr id="31" name="Pie 38">
            <a:extLst>
              <a:ext uri="{FF2B5EF4-FFF2-40B4-BE49-F238E27FC236}">
                <a16:creationId xmlns:a16="http://schemas.microsoft.com/office/drawing/2014/main" id="{695AE8E4-87C2-8C80-F77F-E81ADFC52A9D}"/>
              </a:ext>
            </a:extLst>
          </p:cNvPr>
          <p:cNvSpPr/>
          <p:nvPr/>
        </p:nvSpPr>
        <p:spPr>
          <a:xfrm flipH="1">
            <a:off x="4575448" y="4392407"/>
            <a:ext cx="192611" cy="175577"/>
          </a:xfrm>
          <a:prstGeom prst="pie">
            <a:avLst>
              <a:gd name="adj1" fmla="val 5461357"/>
              <a:gd name="adj2" fmla="val 16200000"/>
            </a:avLst>
          </a:prstGeom>
          <a:solidFill>
            <a:srgbClr val="EF5AA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>
              <a:solidFill>
                <a:schemeClr val="tx1"/>
              </a:solidFill>
            </a:endParaRP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43CE2E71-DB70-95DE-69F9-03547A16B78E}"/>
              </a:ext>
            </a:extLst>
          </p:cNvPr>
          <p:cNvSpPr/>
          <p:nvPr/>
        </p:nvSpPr>
        <p:spPr>
          <a:xfrm>
            <a:off x="2625604" y="4084155"/>
            <a:ext cx="230505" cy="230505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4A79328D-3AEE-2DAC-08D8-053667DD12AA}"/>
              </a:ext>
            </a:extLst>
          </p:cNvPr>
          <p:cNvSpPr/>
          <p:nvPr/>
        </p:nvSpPr>
        <p:spPr>
          <a:xfrm>
            <a:off x="1632383" y="3759233"/>
            <a:ext cx="196759" cy="196759"/>
          </a:xfrm>
          <a:prstGeom prst="ellipse">
            <a:avLst/>
          </a:prstGeom>
          <a:solidFill>
            <a:srgbClr val="970B2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41" name="Pie 30">
            <a:extLst>
              <a:ext uri="{FF2B5EF4-FFF2-40B4-BE49-F238E27FC236}">
                <a16:creationId xmlns:a16="http://schemas.microsoft.com/office/drawing/2014/main" id="{9D31A206-CEC9-C60C-EE18-4F3042F3BF74}"/>
              </a:ext>
            </a:extLst>
          </p:cNvPr>
          <p:cNvSpPr/>
          <p:nvPr/>
        </p:nvSpPr>
        <p:spPr>
          <a:xfrm>
            <a:off x="4245141" y="4693619"/>
            <a:ext cx="239555" cy="232379"/>
          </a:xfrm>
          <a:prstGeom prst="pie">
            <a:avLst>
              <a:gd name="adj1" fmla="val 5279707"/>
              <a:gd name="adj2" fmla="val 16200000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>
              <a:solidFill>
                <a:schemeClr val="tx1"/>
              </a:solidFill>
            </a:endParaRPr>
          </a:p>
        </p:txBody>
      </p:sp>
      <p:sp>
        <p:nvSpPr>
          <p:cNvPr id="42" name="Pie 31">
            <a:extLst>
              <a:ext uri="{FF2B5EF4-FFF2-40B4-BE49-F238E27FC236}">
                <a16:creationId xmlns:a16="http://schemas.microsoft.com/office/drawing/2014/main" id="{247CF764-6E37-5E72-15D7-29FE2F9C82C1}"/>
              </a:ext>
            </a:extLst>
          </p:cNvPr>
          <p:cNvSpPr/>
          <p:nvPr/>
        </p:nvSpPr>
        <p:spPr>
          <a:xfrm flipH="1">
            <a:off x="4237456" y="4694794"/>
            <a:ext cx="254924" cy="232379"/>
          </a:xfrm>
          <a:prstGeom prst="pie">
            <a:avLst>
              <a:gd name="adj1" fmla="val 5461357"/>
              <a:gd name="adj2" fmla="val 16200000"/>
            </a:avLst>
          </a:prstGeom>
          <a:solidFill>
            <a:srgbClr val="DAE1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>
              <a:solidFill>
                <a:schemeClr val="tx1"/>
              </a:solidFill>
            </a:endParaRPr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35F1A7AF-532D-4183-714A-357E9113991C}"/>
              </a:ext>
            </a:extLst>
          </p:cNvPr>
          <p:cNvSpPr/>
          <p:nvPr/>
        </p:nvSpPr>
        <p:spPr>
          <a:xfrm>
            <a:off x="3037508" y="4379066"/>
            <a:ext cx="196759" cy="196759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126EEDCA-06A0-184F-C8E2-F0F97C35CF11}"/>
              </a:ext>
            </a:extLst>
          </p:cNvPr>
          <p:cNvSpPr/>
          <p:nvPr/>
        </p:nvSpPr>
        <p:spPr>
          <a:xfrm>
            <a:off x="4724012" y="3744779"/>
            <a:ext cx="196759" cy="196759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graphicFrame>
        <p:nvGraphicFramePr>
          <p:cNvPr id="13" name="Object 12">
            <a:extLst>
              <a:ext uri="{FF2B5EF4-FFF2-40B4-BE49-F238E27FC236}">
                <a16:creationId xmlns:a16="http://schemas.microsoft.com/office/drawing/2014/main" id="{4B84A007-E6CA-9AF2-D7D8-5E059F8F2D9C}"/>
              </a:ext>
            </a:extLst>
          </p:cNvPr>
          <p:cNvGraphicFramePr>
            <a:graphicFrameLocks noGrp="1" noDrilldown="1" noChangeAspect="1" noMove="1" noResize="1"/>
          </p:cNvGraphicFramePr>
          <p:nvPr>
            <p:extLst>
              <p:ext uri="{D42A27DB-BD31-4B8C-83A1-F6EECF244321}">
                <p14:modId xmlns:p14="http://schemas.microsoft.com/office/powerpoint/2010/main" val="4241515643"/>
              </p:ext>
            </p:extLst>
          </p:nvPr>
        </p:nvGraphicFramePr>
        <p:xfrm>
          <a:off x="6804103" y="50116"/>
          <a:ext cx="3598382" cy="68419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4" imgW="5590853" imgH="10629668" progId="Acrobat.Document.DC">
                  <p:embed/>
                </p:oleObj>
              </mc:Choice>
              <mc:Fallback>
                <p:oleObj name="Acrobat Document" r:id="rId4" imgW="5590853" imgH="10629668" progId="Acrobat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6804103" y="50116"/>
                        <a:ext cx="3598382" cy="68419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TextBox 14">
            <a:extLst>
              <a:ext uri="{FF2B5EF4-FFF2-40B4-BE49-F238E27FC236}">
                <a16:creationId xmlns:a16="http://schemas.microsoft.com/office/drawing/2014/main" id="{A7BCB6C0-4DCB-FC30-6E54-19114F6E3899}"/>
              </a:ext>
            </a:extLst>
          </p:cNvPr>
          <p:cNvSpPr txBox="1"/>
          <p:nvPr/>
        </p:nvSpPr>
        <p:spPr>
          <a:xfrm>
            <a:off x="7209553" y="31065"/>
            <a:ext cx="2007509" cy="230832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900" dirty="0">
                <a:ln w="3175"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Anderson Spring, (sp. 1)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9EFD79F-17AF-BF27-5195-1A8BC45C7976}"/>
              </a:ext>
            </a:extLst>
          </p:cNvPr>
          <p:cNvSpPr txBox="1"/>
          <p:nvPr/>
        </p:nvSpPr>
        <p:spPr>
          <a:xfrm>
            <a:off x="7291815" y="300806"/>
            <a:ext cx="2007509" cy="230832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900" dirty="0">
                <a:ln w="3175"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Boiling Spring (sp. 1)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0CAD0F0-DE9D-FB58-F58E-FD54CCC0BCF0}"/>
              </a:ext>
            </a:extLst>
          </p:cNvPr>
          <p:cNvSpPr txBox="1"/>
          <p:nvPr/>
        </p:nvSpPr>
        <p:spPr>
          <a:xfrm>
            <a:off x="7599539" y="570547"/>
            <a:ext cx="2007509" cy="230832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900" dirty="0">
                <a:ln w="3175"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Skylight Cave, New Mexico (sp. 2)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76A682F-9B33-292A-6102-B5983A501A2B}"/>
              </a:ext>
            </a:extLst>
          </p:cNvPr>
          <p:cNvSpPr txBox="1"/>
          <p:nvPr/>
        </p:nvSpPr>
        <p:spPr>
          <a:xfrm>
            <a:off x="10332579" y="6509785"/>
            <a:ext cx="2007509" cy="230832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900" dirty="0">
                <a:ln w="3175"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Tschirhart Well (sp. 15)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D4929110-C51F-B17F-FAFF-F4375E964334}"/>
              </a:ext>
            </a:extLst>
          </p:cNvPr>
          <p:cNvSpPr txBox="1"/>
          <p:nvPr/>
        </p:nvSpPr>
        <p:spPr>
          <a:xfrm>
            <a:off x="9505747" y="3462850"/>
            <a:ext cx="2007509" cy="230832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900" dirty="0">
                <a:ln w="3175"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San Marcos Artesian Well (sp. 9)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D4EE503F-D573-B6DB-B5E3-AE768F295AAC}"/>
              </a:ext>
            </a:extLst>
          </p:cNvPr>
          <p:cNvSpPr txBox="1"/>
          <p:nvPr/>
        </p:nvSpPr>
        <p:spPr>
          <a:xfrm>
            <a:off x="9607048" y="4674983"/>
            <a:ext cx="2230283" cy="230832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900" dirty="0">
                <a:ln w="3175"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San Marcos Artesian Well </a:t>
            </a:r>
            <a:r>
              <a:rPr lang="en-US" sz="900" b="1" i="1" dirty="0">
                <a:ln w="3175"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(P. americana)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A11357C5-91A3-5A40-2F98-EA08A2232CCA}"/>
              </a:ext>
            </a:extLst>
          </p:cNvPr>
          <p:cNvSpPr txBox="1"/>
          <p:nvPr/>
        </p:nvSpPr>
        <p:spPr>
          <a:xfrm>
            <a:off x="9367604" y="3760822"/>
            <a:ext cx="2007509" cy="230832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900" dirty="0">
                <a:ln w="3175"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Tschirhart Well (sp. 10)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E43F9A76-8433-DD5E-6F44-7210BBC1A147}"/>
              </a:ext>
            </a:extLst>
          </p:cNvPr>
          <p:cNvSpPr txBox="1"/>
          <p:nvPr/>
        </p:nvSpPr>
        <p:spPr>
          <a:xfrm>
            <a:off x="9406415" y="3910000"/>
            <a:ext cx="2007509" cy="230832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900" dirty="0">
                <a:ln w="3175"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Tschirhart Well (sp. 10)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88A4C393-C198-BA07-FCE4-220B3BC58C11}"/>
              </a:ext>
            </a:extLst>
          </p:cNvPr>
          <p:cNvSpPr txBox="1"/>
          <p:nvPr/>
        </p:nvSpPr>
        <p:spPr>
          <a:xfrm>
            <a:off x="9513431" y="4093168"/>
            <a:ext cx="2007509" cy="230832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900" dirty="0">
                <a:ln w="3175"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Tschirhart Well (sp. 10)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8C4CEEF7-763E-BD35-B92D-8EC14E75F935}"/>
              </a:ext>
            </a:extLst>
          </p:cNvPr>
          <p:cNvSpPr txBox="1"/>
          <p:nvPr/>
        </p:nvSpPr>
        <p:spPr>
          <a:xfrm>
            <a:off x="9565246" y="4504163"/>
            <a:ext cx="2230283" cy="230832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900" dirty="0">
                <a:ln w="3175"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San Marcos Artesian Well </a:t>
            </a:r>
            <a:r>
              <a:rPr lang="en-US" sz="900" b="1" i="1" dirty="0">
                <a:ln w="3175"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(P. americana)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C8A64EBC-C64A-A950-DDD5-B23479D3195B}"/>
              </a:ext>
            </a:extLst>
          </p:cNvPr>
          <p:cNvSpPr txBox="1"/>
          <p:nvPr/>
        </p:nvSpPr>
        <p:spPr>
          <a:xfrm>
            <a:off x="9556828" y="4320995"/>
            <a:ext cx="2230283" cy="230832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900" dirty="0">
                <a:ln w="3175"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San Marcos Artesian Well </a:t>
            </a:r>
            <a:r>
              <a:rPr lang="en-US" sz="900" b="1" i="1" dirty="0">
                <a:ln w="3175"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(P. americana)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1B905337-EE9F-5F5B-DDBF-85131AD1985D}"/>
              </a:ext>
            </a:extLst>
          </p:cNvPr>
          <p:cNvSpPr txBox="1"/>
          <p:nvPr/>
        </p:nvSpPr>
        <p:spPr>
          <a:xfrm>
            <a:off x="9718434" y="4938214"/>
            <a:ext cx="2007509" cy="230832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900" dirty="0">
                <a:ln w="3175"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Snake Spring (sp. 11)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C44C136A-F561-8A2E-0657-6A941D95ADE4}"/>
              </a:ext>
            </a:extLst>
          </p:cNvPr>
          <p:cNvSpPr txBox="1"/>
          <p:nvPr/>
        </p:nvSpPr>
        <p:spPr>
          <a:xfrm>
            <a:off x="9743789" y="5132338"/>
            <a:ext cx="2007509" cy="230832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900" dirty="0">
                <a:ln w="3175"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Finnegan Spring (sp. 11)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862B8DA5-2148-86CF-7711-2C584443CB72}"/>
              </a:ext>
            </a:extLst>
          </p:cNvPr>
          <p:cNvSpPr txBox="1"/>
          <p:nvPr/>
        </p:nvSpPr>
        <p:spPr>
          <a:xfrm>
            <a:off x="9769144" y="5314114"/>
            <a:ext cx="2007509" cy="230832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900" dirty="0">
                <a:ln w="3175"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Blue Hole Spring (sp. 11)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DC1286FD-CBC1-8812-3C1C-47666C9FEA4A}"/>
              </a:ext>
            </a:extLst>
          </p:cNvPr>
          <p:cNvSpPr txBox="1"/>
          <p:nvPr/>
        </p:nvSpPr>
        <p:spPr>
          <a:xfrm>
            <a:off x="9749356" y="5531647"/>
            <a:ext cx="2007509" cy="230832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900" dirty="0">
                <a:ln w="3175"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Finnegan Spring (sp. 11)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E75E58F7-A902-5D8B-7F98-4F79826EF85E}"/>
              </a:ext>
            </a:extLst>
          </p:cNvPr>
          <p:cNvSpPr txBox="1"/>
          <p:nvPr/>
        </p:nvSpPr>
        <p:spPr>
          <a:xfrm>
            <a:off x="10241997" y="6300618"/>
            <a:ext cx="2007509" cy="230832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900" dirty="0">
                <a:ln w="3175"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Cold Spring (sp. 14)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F71BB6CB-3BD9-E6B1-7C4F-CCB1488840A4}"/>
              </a:ext>
            </a:extLst>
          </p:cNvPr>
          <p:cNvSpPr txBox="1"/>
          <p:nvPr/>
        </p:nvSpPr>
        <p:spPr>
          <a:xfrm>
            <a:off x="9829822" y="5818071"/>
            <a:ext cx="2007509" cy="230832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900" dirty="0">
                <a:ln w="3175"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Barton Pool/ Diversion Springs (sp. 12)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8FFE3448-0E4D-DFEF-43CB-38F6BAF3BD83}"/>
              </a:ext>
            </a:extLst>
          </p:cNvPr>
          <p:cNvSpPr txBox="1"/>
          <p:nvPr/>
        </p:nvSpPr>
        <p:spPr>
          <a:xfrm>
            <a:off x="10220449" y="6091451"/>
            <a:ext cx="2007509" cy="230832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900" dirty="0">
                <a:ln w="3175"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Comal Springs (sp. 13)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43BECB44-564F-2FDD-2E97-5AF6E8612CCF}"/>
              </a:ext>
            </a:extLst>
          </p:cNvPr>
          <p:cNvSpPr txBox="1"/>
          <p:nvPr/>
        </p:nvSpPr>
        <p:spPr>
          <a:xfrm>
            <a:off x="7948777" y="797070"/>
            <a:ext cx="2007509" cy="230832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900" dirty="0">
                <a:ln w="3175"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Caroline Spring (sp. 3)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E9E73612-8E92-6BC0-247C-2FB88948322C}"/>
              </a:ext>
            </a:extLst>
          </p:cNvPr>
          <p:cNvSpPr txBox="1"/>
          <p:nvPr/>
        </p:nvSpPr>
        <p:spPr>
          <a:xfrm>
            <a:off x="9954116" y="961358"/>
            <a:ext cx="2007509" cy="230832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900" dirty="0">
                <a:ln w="3175"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Caroline Spring (sp. 4)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46FBCF4A-F496-6C86-E201-0B7FB33F7AFA}"/>
              </a:ext>
            </a:extLst>
          </p:cNvPr>
          <p:cNvSpPr txBox="1"/>
          <p:nvPr/>
        </p:nvSpPr>
        <p:spPr>
          <a:xfrm>
            <a:off x="9607048" y="1234483"/>
            <a:ext cx="2007509" cy="230832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900" dirty="0">
                <a:ln w="3175"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Tornillo Creek (sp. 5)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F320E6B7-B35C-3EF2-3E0F-85BF4FD353B8}"/>
              </a:ext>
            </a:extLst>
          </p:cNvPr>
          <p:cNvSpPr txBox="1"/>
          <p:nvPr/>
        </p:nvSpPr>
        <p:spPr>
          <a:xfrm>
            <a:off x="9954115" y="1603764"/>
            <a:ext cx="2007509" cy="230832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900" dirty="0">
                <a:ln w="3175"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Caroline Spring </a:t>
            </a:r>
            <a:r>
              <a:rPr lang="en-US" sz="900" b="1" i="1" dirty="0">
                <a:ln w="3175"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900" b="1" i="1" dirty="0" err="1">
                <a:ln w="3175"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Simplexia</a:t>
            </a:r>
            <a:r>
              <a:rPr lang="en-US" sz="900" b="1" i="1" dirty="0">
                <a:ln w="3175"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00" b="1" i="1" dirty="0" err="1">
                <a:ln w="3175"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longicrus</a:t>
            </a:r>
            <a:r>
              <a:rPr lang="en-US" sz="900" b="1" i="1" dirty="0">
                <a:ln w="3175"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E0287977-035C-D795-3D4A-1B2AD64E1EEC}"/>
              </a:ext>
            </a:extLst>
          </p:cNvPr>
          <p:cNvSpPr txBox="1"/>
          <p:nvPr/>
        </p:nvSpPr>
        <p:spPr>
          <a:xfrm>
            <a:off x="9406859" y="1935498"/>
            <a:ext cx="2007509" cy="230832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900" dirty="0">
                <a:ln w="3175"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San Solomon Springs (sp. 6)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95FFE31D-FC5A-A9F0-FA5F-925733DF37B2}"/>
              </a:ext>
            </a:extLst>
          </p:cNvPr>
          <p:cNvSpPr txBox="1"/>
          <p:nvPr/>
        </p:nvSpPr>
        <p:spPr>
          <a:xfrm>
            <a:off x="10178300" y="2218148"/>
            <a:ext cx="2007509" cy="230832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900" dirty="0">
                <a:ln w="3175"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Caroline Spring (sp. 7)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8052D5B2-1BFD-0EE5-305E-97270E0BFA86}"/>
              </a:ext>
            </a:extLst>
          </p:cNvPr>
          <p:cNvSpPr txBox="1"/>
          <p:nvPr/>
        </p:nvSpPr>
        <p:spPr>
          <a:xfrm>
            <a:off x="9668214" y="2448869"/>
            <a:ext cx="2007509" cy="230832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900" dirty="0">
                <a:ln w="3175"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Independence Creek (sp. 8)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6BE5E34F-BFB5-C7FF-D5B6-EDDB0F0A2E8D}"/>
              </a:ext>
            </a:extLst>
          </p:cNvPr>
          <p:cNvSpPr txBox="1"/>
          <p:nvPr/>
        </p:nvSpPr>
        <p:spPr>
          <a:xfrm>
            <a:off x="9607048" y="2686840"/>
            <a:ext cx="2007509" cy="230832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900" dirty="0">
                <a:ln w="3175"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Live Oak Creek (sp. 8)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18607EA4-0EF4-D33F-AC8E-117D785D4C91}"/>
              </a:ext>
            </a:extLst>
          </p:cNvPr>
          <p:cNvSpPr txBox="1"/>
          <p:nvPr/>
        </p:nvSpPr>
        <p:spPr>
          <a:xfrm>
            <a:off x="9607048" y="2891847"/>
            <a:ext cx="2007509" cy="230832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900" dirty="0">
                <a:ln w="3175"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Live Oak Creek (sp. 8)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09FAD767-0E23-D14A-39B8-C1CC38F9F632}"/>
              </a:ext>
            </a:extLst>
          </p:cNvPr>
          <p:cNvSpPr txBox="1"/>
          <p:nvPr/>
        </p:nvSpPr>
        <p:spPr>
          <a:xfrm>
            <a:off x="9607048" y="3096362"/>
            <a:ext cx="2007509" cy="230832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900" dirty="0">
                <a:ln w="3175"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Live Oak Creek (sp. 8)</a:t>
            </a:r>
          </a:p>
        </p:txBody>
      </p:sp>
      <p:sp>
        <p:nvSpPr>
          <p:cNvPr id="65" name="Title 14">
            <a:extLst>
              <a:ext uri="{FF2B5EF4-FFF2-40B4-BE49-F238E27FC236}">
                <a16:creationId xmlns:a16="http://schemas.microsoft.com/office/drawing/2014/main" id="{2F6DC71D-C76C-AA70-6CC8-7652E063A928}"/>
              </a:ext>
            </a:extLst>
          </p:cNvPr>
          <p:cNvSpPr txBox="1">
            <a:spLocks/>
          </p:cNvSpPr>
          <p:nvPr/>
        </p:nvSpPr>
        <p:spPr>
          <a:xfrm>
            <a:off x="7558205" y="2617750"/>
            <a:ext cx="1568450" cy="33030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b="1" dirty="0">
                <a:effectLst>
                  <a:glow rad="101600">
                    <a:srgbClr val="DCCAF5">
                      <a:alpha val="60000"/>
                    </a:srgbClr>
                  </a:glow>
                </a:effectLst>
                <a:latin typeface="Minion Pro" panose="02040503050306020203" pitchFamily="18" charset="0"/>
              </a:rPr>
              <a:t>“Trans Pecos Clade”</a:t>
            </a:r>
          </a:p>
        </p:txBody>
      </p:sp>
      <p:sp>
        <p:nvSpPr>
          <p:cNvPr id="66" name="Title 14">
            <a:extLst>
              <a:ext uri="{FF2B5EF4-FFF2-40B4-BE49-F238E27FC236}">
                <a16:creationId xmlns:a16="http://schemas.microsoft.com/office/drawing/2014/main" id="{08BEF9E1-1DB8-B907-9AB6-AF1C0AFBE5CB}"/>
              </a:ext>
            </a:extLst>
          </p:cNvPr>
          <p:cNvSpPr txBox="1">
            <a:spLocks/>
          </p:cNvSpPr>
          <p:nvPr/>
        </p:nvSpPr>
        <p:spPr>
          <a:xfrm>
            <a:off x="6890299" y="4868217"/>
            <a:ext cx="2581588" cy="33030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b="1" dirty="0"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Minion Pro" panose="02040503050306020203" pitchFamily="18" charset="0"/>
              </a:rPr>
              <a:t>“Edwards Plateau Clade”</a:t>
            </a:r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36AA4814-A568-E9A6-FDD8-8C4CC93050CA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-11988" y="4657223"/>
            <a:ext cx="667254" cy="11052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42B15256-A287-3278-322E-8A662505D36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5716925"/>
            <a:ext cx="1932972" cy="11052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Oval 68">
            <a:extLst>
              <a:ext uri="{FF2B5EF4-FFF2-40B4-BE49-F238E27FC236}">
                <a16:creationId xmlns:a16="http://schemas.microsoft.com/office/drawing/2014/main" id="{F3330CA2-EAF8-7AC8-19D3-4CCFF0F9DBD5}"/>
              </a:ext>
            </a:extLst>
          </p:cNvPr>
          <p:cNvSpPr/>
          <p:nvPr/>
        </p:nvSpPr>
        <p:spPr>
          <a:xfrm>
            <a:off x="9447644" y="583926"/>
            <a:ext cx="196759" cy="196759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70" name="Oval 69">
            <a:extLst>
              <a:ext uri="{FF2B5EF4-FFF2-40B4-BE49-F238E27FC236}">
                <a16:creationId xmlns:a16="http://schemas.microsoft.com/office/drawing/2014/main" id="{9A17BA26-DF96-3C3A-755A-DADF15934464}"/>
              </a:ext>
            </a:extLst>
          </p:cNvPr>
          <p:cNvSpPr/>
          <p:nvPr/>
        </p:nvSpPr>
        <p:spPr>
          <a:xfrm>
            <a:off x="8504913" y="44197"/>
            <a:ext cx="196759" cy="196759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71" name="Oval 70">
            <a:extLst>
              <a:ext uri="{FF2B5EF4-FFF2-40B4-BE49-F238E27FC236}">
                <a16:creationId xmlns:a16="http://schemas.microsoft.com/office/drawing/2014/main" id="{726CF7D5-387C-B40C-3C85-30DFA1640130}"/>
              </a:ext>
            </a:extLst>
          </p:cNvPr>
          <p:cNvSpPr/>
          <p:nvPr/>
        </p:nvSpPr>
        <p:spPr>
          <a:xfrm>
            <a:off x="8504913" y="308144"/>
            <a:ext cx="196759" cy="196759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51DDEFB4-2BCE-291C-7ADB-64BFC4235035}"/>
              </a:ext>
            </a:extLst>
          </p:cNvPr>
          <p:cNvSpPr txBox="1"/>
          <p:nvPr/>
        </p:nvSpPr>
        <p:spPr>
          <a:xfrm>
            <a:off x="2803136" y="3986376"/>
            <a:ext cx="19245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ln w="3175">
                  <a:noFill/>
                </a:ln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Caroline Sp. /Ind. </a:t>
            </a:r>
            <a:r>
              <a:rPr lang="en-US" sz="900" dirty="0" err="1">
                <a:ln w="3175">
                  <a:noFill/>
                </a:ln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Crk</a:t>
            </a:r>
            <a:endParaRPr lang="en-US" sz="900" dirty="0">
              <a:ln w="3175">
                <a:noFill/>
              </a:ln>
              <a:effectLst>
                <a:glow rad="63500">
                  <a:schemeClr val="accent4">
                    <a:satMod val="175000"/>
                    <a:alpha val="40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900" dirty="0">
                <a:ln w="3175">
                  <a:noFill/>
                </a:ln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00" dirty="0">
                <a:ln w="3175">
                  <a:noFill/>
                </a:ln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(spp. 3-4, 7-8, </a:t>
            </a:r>
            <a:r>
              <a:rPr lang="en-US" sz="900" i="1" dirty="0">
                <a:ln w="3175">
                  <a:noFill/>
                </a:ln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S. </a:t>
            </a:r>
            <a:r>
              <a:rPr lang="en-US" sz="900" i="1" dirty="0" err="1">
                <a:ln w="3175">
                  <a:noFill/>
                </a:ln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longicrus</a:t>
            </a:r>
            <a:r>
              <a:rPr lang="en-US" sz="900" dirty="0">
                <a:ln w="3175">
                  <a:noFill/>
                </a:ln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</a:p>
        </p:txBody>
      </p:sp>
      <p:sp>
        <p:nvSpPr>
          <p:cNvPr id="72" name="Oval 71">
            <a:extLst>
              <a:ext uri="{FF2B5EF4-FFF2-40B4-BE49-F238E27FC236}">
                <a16:creationId xmlns:a16="http://schemas.microsoft.com/office/drawing/2014/main" id="{3E1079DF-4E35-F509-2895-866D57A69372}"/>
              </a:ext>
            </a:extLst>
          </p:cNvPr>
          <p:cNvSpPr/>
          <p:nvPr/>
        </p:nvSpPr>
        <p:spPr>
          <a:xfrm>
            <a:off x="10910141" y="1958251"/>
            <a:ext cx="196759" cy="196759"/>
          </a:xfrm>
          <a:prstGeom prst="ellipse">
            <a:avLst/>
          </a:prstGeom>
          <a:solidFill>
            <a:srgbClr val="970B2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73" name="Oval 72">
            <a:extLst>
              <a:ext uri="{FF2B5EF4-FFF2-40B4-BE49-F238E27FC236}">
                <a16:creationId xmlns:a16="http://schemas.microsoft.com/office/drawing/2014/main" id="{B5B98679-C40B-94E7-4774-F4C60D5A9433}"/>
              </a:ext>
            </a:extLst>
          </p:cNvPr>
          <p:cNvSpPr/>
          <p:nvPr/>
        </p:nvSpPr>
        <p:spPr>
          <a:xfrm>
            <a:off x="10842344" y="1260988"/>
            <a:ext cx="196759" cy="196759"/>
          </a:xfrm>
          <a:prstGeom prst="ellipse">
            <a:avLst/>
          </a:prstGeom>
          <a:solidFill>
            <a:srgbClr val="605D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74" name="Oval 73">
            <a:extLst>
              <a:ext uri="{FF2B5EF4-FFF2-40B4-BE49-F238E27FC236}">
                <a16:creationId xmlns:a16="http://schemas.microsoft.com/office/drawing/2014/main" id="{7A71398A-7AE4-6DC0-1CEE-58EAC0AFD01F}"/>
              </a:ext>
            </a:extLst>
          </p:cNvPr>
          <p:cNvSpPr/>
          <p:nvPr/>
        </p:nvSpPr>
        <p:spPr>
          <a:xfrm>
            <a:off x="11183419" y="951016"/>
            <a:ext cx="230505" cy="230505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75" name="Oval 74">
            <a:extLst>
              <a:ext uri="{FF2B5EF4-FFF2-40B4-BE49-F238E27FC236}">
                <a16:creationId xmlns:a16="http://schemas.microsoft.com/office/drawing/2014/main" id="{51B94929-A5E9-41A5-2917-D6EAA90475EC}"/>
              </a:ext>
            </a:extLst>
          </p:cNvPr>
          <p:cNvSpPr/>
          <p:nvPr/>
        </p:nvSpPr>
        <p:spPr>
          <a:xfrm>
            <a:off x="9184071" y="790890"/>
            <a:ext cx="230505" cy="230505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6" name="Oval 75">
            <a:extLst>
              <a:ext uri="{FF2B5EF4-FFF2-40B4-BE49-F238E27FC236}">
                <a16:creationId xmlns:a16="http://schemas.microsoft.com/office/drawing/2014/main" id="{CC0E05BF-7360-2F88-1599-3EABA88428D8}"/>
              </a:ext>
            </a:extLst>
          </p:cNvPr>
          <p:cNvSpPr/>
          <p:nvPr/>
        </p:nvSpPr>
        <p:spPr>
          <a:xfrm>
            <a:off x="11849119" y="1603097"/>
            <a:ext cx="230505" cy="230505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DDB5FD50-B9D4-A326-EEC9-5FE85236DCCF}"/>
              </a:ext>
            </a:extLst>
          </p:cNvPr>
          <p:cNvSpPr/>
          <p:nvPr/>
        </p:nvSpPr>
        <p:spPr>
          <a:xfrm>
            <a:off x="11398003" y="2211875"/>
            <a:ext cx="230505" cy="230505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8" name="Oval 77">
            <a:extLst>
              <a:ext uri="{FF2B5EF4-FFF2-40B4-BE49-F238E27FC236}">
                <a16:creationId xmlns:a16="http://schemas.microsoft.com/office/drawing/2014/main" id="{31C47D26-3FFA-7528-7BEB-9A5D31F4F24C}"/>
              </a:ext>
            </a:extLst>
          </p:cNvPr>
          <p:cNvSpPr/>
          <p:nvPr/>
        </p:nvSpPr>
        <p:spPr>
          <a:xfrm>
            <a:off x="11156046" y="2468832"/>
            <a:ext cx="230505" cy="230505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9" name="Oval 78">
            <a:extLst>
              <a:ext uri="{FF2B5EF4-FFF2-40B4-BE49-F238E27FC236}">
                <a16:creationId xmlns:a16="http://schemas.microsoft.com/office/drawing/2014/main" id="{9DFA2816-D0F0-F183-A29A-B287664907FD}"/>
              </a:ext>
            </a:extLst>
          </p:cNvPr>
          <p:cNvSpPr/>
          <p:nvPr/>
        </p:nvSpPr>
        <p:spPr>
          <a:xfrm>
            <a:off x="2684053" y="3875329"/>
            <a:ext cx="196759" cy="196759"/>
          </a:xfrm>
          <a:prstGeom prst="ellipse">
            <a:avLst/>
          </a:prstGeom>
          <a:solidFill>
            <a:srgbClr val="71D0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80" name="Oval 79">
            <a:extLst>
              <a:ext uri="{FF2B5EF4-FFF2-40B4-BE49-F238E27FC236}">
                <a16:creationId xmlns:a16="http://schemas.microsoft.com/office/drawing/2014/main" id="{2C03565B-A3BA-E26B-08EE-407DE8B81B7D}"/>
              </a:ext>
            </a:extLst>
          </p:cNvPr>
          <p:cNvSpPr/>
          <p:nvPr/>
        </p:nvSpPr>
        <p:spPr>
          <a:xfrm>
            <a:off x="10850752" y="2708679"/>
            <a:ext cx="196759" cy="196759"/>
          </a:xfrm>
          <a:prstGeom prst="ellipse">
            <a:avLst/>
          </a:prstGeom>
          <a:solidFill>
            <a:srgbClr val="71D0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81" name="Oval 80">
            <a:extLst>
              <a:ext uri="{FF2B5EF4-FFF2-40B4-BE49-F238E27FC236}">
                <a16:creationId xmlns:a16="http://schemas.microsoft.com/office/drawing/2014/main" id="{D3DFD1DA-9FE6-E473-E26F-1A7EBB7C5584}"/>
              </a:ext>
            </a:extLst>
          </p:cNvPr>
          <p:cNvSpPr/>
          <p:nvPr/>
        </p:nvSpPr>
        <p:spPr>
          <a:xfrm>
            <a:off x="10854730" y="2922293"/>
            <a:ext cx="196759" cy="196759"/>
          </a:xfrm>
          <a:prstGeom prst="ellipse">
            <a:avLst/>
          </a:prstGeom>
          <a:solidFill>
            <a:srgbClr val="71D0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82" name="Oval 81">
            <a:extLst>
              <a:ext uri="{FF2B5EF4-FFF2-40B4-BE49-F238E27FC236}">
                <a16:creationId xmlns:a16="http://schemas.microsoft.com/office/drawing/2014/main" id="{C0F8C4A4-2BCF-B232-B3FB-6DEFD92EC84A}"/>
              </a:ext>
            </a:extLst>
          </p:cNvPr>
          <p:cNvSpPr/>
          <p:nvPr/>
        </p:nvSpPr>
        <p:spPr>
          <a:xfrm>
            <a:off x="10859489" y="3136635"/>
            <a:ext cx="196759" cy="196759"/>
          </a:xfrm>
          <a:prstGeom prst="ellipse">
            <a:avLst/>
          </a:prstGeom>
          <a:solidFill>
            <a:srgbClr val="71D0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83" name="Oval 82">
            <a:extLst>
              <a:ext uri="{FF2B5EF4-FFF2-40B4-BE49-F238E27FC236}">
                <a16:creationId xmlns:a16="http://schemas.microsoft.com/office/drawing/2014/main" id="{C60E37FB-D198-7675-0215-A29C6C55E3EA}"/>
              </a:ext>
            </a:extLst>
          </p:cNvPr>
          <p:cNvSpPr/>
          <p:nvPr/>
        </p:nvSpPr>
        <p:spPr>
          <a:xfrm>
            <a:off x="10929064" y="4937191"/>
            <a:ext cx="196759" cy="196759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84" name="Oval 83">
            <a:extLst>
              <a:ext uri="{FF2B5EF4-FFF2-40B4-BE49-F238E27FC236}">
                <a16:creationId xmlns:a16="http://schemas.microsoft.com/office/drawing/2014/main" id="{3862C2F6-5C3F-420D-1248-451309CA51F7}"/>
              </a:ext>
            </a:extLst>
          </p:cNvPr>
          <p:cNvSpPr/>
          <p:nvPr/>
        </p:nvSpPr>
        <p:spPr>
          <a:xfrm>
            <a:off x="11106900" y="5126258"/>
            <a:ext cx="196759" cy="196759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85" name="Oval 84">
            <a:extLst>
              <a:ext uri="{FF2B5EF4-FFF2-40B4-BE49-F238E27FC236}">
                <a16:creationId xmlns:a16="http://schemas.microsoft.com/office/drawing/2014/main" id="{D1FEE34F-EC24-49EB-243B-9AA99A88A92B}"/>
              </a:ext>
            </a:extLst>
          </p:cNvPr>
          <p:cNvSpPr/>
          <p:nvPr/>
        </p:nvSpPr>
        <p:spPr>
          <a:xfrm>
            <a:off x="11125823" y="5352168"/>
            <a:ext cx="196759" cy="196759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86" name="Oval 85">
            <a:extLst>
              <a:ext uri="{FF2B5EF4-FFF2-40B4-BE49-F238E27FC236}">
                <a16:creationId xmlns:a16="http://schemas.microsoft.com/office/drawing/2014/main" id="{B0D24A11-6EB9-ED49-CD0E-934819017EDC}"/>
              </a:ext>
            </a:extLst>
          </p:cNvPr>
          <p:cNvSpPr/>
          <p:nvPr/>
        </p:nvSpPr>
        <p:spPr>
          <a:xfrm>
            <a:off x="11125823" y="5568255"/>
            <a:ext cx="196759" cy="196759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87" name="Oval 86">
            <a:extLst>
              <a:ext uri="{FF2B5EF4-FFF2-40B4-BE49-F238E27FC236}">
                <a16:creationId xmlns:a16="http://schemas.microsoft.com/office/drawing/2014/main" id="{C31771FB-AF9D-E589-2B16-CBF1F57E7E47}"/>
              </a:ext>
            </a:extLst>
          </p:cNvPr>
          <p:cNvSpPr/>
          <p:nvPr/>
        </p:nvSpPr>
        <p:spPr>
          <a:xfrm>
            <a:off x="4512158" y="3993721"/>
            <a:ext cx="196759" cy="196759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103" name="Rectangle 102">
            <a:extLst>
              <a:ext uri="{FF2B5EF4-FFF2-40B4-BE49-F238E27FC236}">
                <a16:creationId xmlns:a16="http://schemas.microsoft.com/office/drawing/2014/main" id="{1037E4D6-A380-D7FF-BC98-3646A08E66F6}"/>
              </a:ext>
            </a:extLst>
          </p:cNvPr>
          <p:cNvSpPr/>
          <p:nvPr/>
        </p:nvSpPr>
        <p:spPr>
          <a:xfrm>
            <a:off x="6032644" y="4421780"/>
            <a:ext cx="1068538" cy="1755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" name="Oval 87">
            <a:extLst>
              <a:ext uri="{FF2B5EF4-FFF2-40B4-BE49-F238E27FC236}">
                <a16:creationId xmlns:a16="http://schemas.microsoft.com/office/drawing/2014/main" id="{D37D0D42-A335-C0AF-B0DB-D8F877E785B6}"/>
              </a:ext>
            </a:extLst>
          </p:cNvPr>
          <p:cNvSpPr/>
          <p:nvPr/>
        </p:nvSpPr>
        <p:spPr>
          <a:xfrm>
            <a:off x="4610538" y="4126154"/>
            <a:ext cx="206353" cy="211437"/>
          </a:xfrm>
          <a:prstGeom prst="ellipse">
            <a:avLst/>
          </a:prstGeom>
          <a:solidFill>
            <a:srgbClr val="FF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89" name="Oval 88">
            <a:extLst>
              <a:ext uri="{FF2B5EF4-FFF2-40B4-BE49-F238E27FC236}">
                <a16:creationId xmlns:a16="http://schemas.microsoft.com/office/drawing/2014/main" id="{2BCFA274-811B-A4B0-0A04-99523109C6A9}"/>
              </a:ext>
            </a:extLst>
          </p:cNvPr>
          <p:cNvSpPr/>
          <p:nvPr/>
        </p:nvSpPr>
        <p:spPr>
          <a:xfrm>
            <a:off x="4413778" y="4494274"/>
            <a:ext cx="196759" cy="196759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9E9E98E-EBA0-4A70-30A4-19F02EC0B8A7}"/>
              </a:ext>
            </a:extLst>
          </p:cNvPr>
          <p:cNvSpPr txBox="1"/>
          <p:nvPr/>
        </p:nvSpPr>
        <p:spPr>
          <a:xfrm>
            <a:off x="4733415" y="4373637"/>
            <a:ext cx="282161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ln w="3175">
                  <a:noFill/>
                </a:ln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San Marcos Artesian Well </a:t>
            </a:r>
            <a:r>
              <a:rPr lang="en-US" sz="900" dirty="0">
                <a:ln w="3175">
                  <a:noFill/>
                </a:ln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(P. </a:t>
            </a:r>
            <a:r>
              <a:rPr lang="en-US" sz="900" i="1" dirty="0">
                <a:ln w="3175">
                  <a:noFill/>
                </a:ln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americana, </a:t>
            </a:r>
            <a:r>
              <a:rPr lang="en-US" sz="900" dirty="0">
                <a:ln w="3175">
                  <a:noFill/>
                </a:ln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sp. 9) </a:t>
            </a:r>
          </a:p>
        </p:txBody>
      </p:sp>
      <p:sp>
        <p:nvSpPr>
          <p:cNvPr id="91" name="Oval 90">
            <a:extLst>
              <a:ext uri="{FF2B5EF4-FFF2-40B4-BE49-F238E27FC236}">
                <a16:creationId xmlns:a16="http://schemas.microsoft.com/office/drawing/2014/main" id="{C96C91C3-92D5-6509-692B-802E74BFC7C3}"/>
              </a:ext>
            </a:extLst>
          </p:cNvPr>
          <p:cNvSpPr/>
          <p:nvPr/>
        </p:nvSpPr>
        <p:spPr>
          <a:xfrm>
            <a:off x="11186975" y="3487697"/>
            <a:ext cx="196759" cy="196759"/>
          </a:xfrm>
          <a:prstGeom prst="ellipse">
            <a:avLst/>
          </a:prstGeom>
          <a:solidFill>
            <a:srgbClr val="EF5AA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92" name="Oval 91">
            <a:extLst>
              <a:ext uri="{FF2B5EF4-FFF2-40B4-BE49-F238E27FC236}">
                <a16:creationId xmlns:a16="http://schemas.microsoft.com/office/drawing/2014/main" id="{E7C80FB9-CDDD-1EBA-95DD-A20D222FC3EE}"/>
              </a:ext>
            </a:extLst>
          </p:cNvPr>
          <p:cNvSpPr/>
          <p:nvPr/>
        </p:nvSpPr>
        <p:spPr>
          <a:xfrm>
            <a:off x="10694572" y="3783825"/>
            <a:ext cx="196759" cy="196759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93" name="Oval 92">
            <a:extLst>
              <a:ext uri="{FF2B5EF4-FFF2-40B4-BE49-F238E27FC236}">
                <a16:creationId xmlns:a16="http://schemas.microsoft.com/office/drawing/2014/main" id="{3F4A68C7-52C6-0C19-5C60-D615BCD5D605}"/>
              </a:ext>
            </a:extLst>
          </p:cNvPr>
          <p:cNvSpPr/>
          <p:nvPr/>
        </p:nvSpPr>
        <p:spPr>
          <a:xfrm>
            <a:off x="10753167" y="3923717"/>
            <a:ext cx="196759" cy="196759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94" name="Oval 93">
            <a:extLst>
              <a:ext uri="{FF2B5EF4-FFF2-40B4-BE49-F238E27FC236}">
                <a16:creationId xmlns:a16="http://schemas.microsoft.com/office/drawing/2014/main" id="{9E272A34-717B-4095-07B9-A550EEE413D8}"/>
              </a:ext>
            </a:extLst>
          </p:cNvPr>
          <p:cNvSpPr/>
          <p:nvPr/>
        </p:nvSpPr>
        <p:spPr>
          <a:xfrm>
            <a:off x="10822262" y="4069859"/>
            <a:ext cx="196759" cy="196759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95" name="Oval 94">
            <a:extLst>
              <a:ext uri="{FF2B5EF4-FFF2-40B4-BE49-F238E27FC236}">
                <a16:creationId xmlns:a16="http://schemas.microsoft.com/office/drawing/2014/main" id="{25DD7C88-8E55-7C0E-2B10-BCA222F49111}"/>
              </a:ext>
            </a:extLst>
          </p:cNvPr>
          <p:cNvSpPr/>
          <p:nvPr/>
        </p:nvSpPr>
        <p:spPr>
          <a:xfrm>
            <a:off x="11678273" y="4340927"/>
            <a:ext cx="196759" cy="196759"/>
          </a:xfrm>
          <a:prstGeom prst="ellipse">
            <a:avLst/>
          </a:prstGeom>
          <a:solidFill>
            <a:srgbClr val="3B38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96" name="Oval 95">
            <a:extLst>
              <a:ext uri="{FF2B5EF4-FFF2-40B4-BE49-F238E27FC236}">
                <a16:creationId xmlns:a16="http://schemas.microsoft.com/office/drawing/2014/main" id="{FA4D76B3-B0A9-9FA8-2631-6087B83DD828}"/>
              </a:ext>
            </a:extLst>
          </p:cNvPr>
          <p:cNvSpPr/>
          <p:nvPr/>
        </p:nvSpPr>
        <p:spPr>
          <a:xfrm>
            <a:off x="11688731" y="4505112"/>
            <a:ext cx="196759" cy="196759"/>
          </a:xfrm>
          <a:prstGeom prst="ellipse">
            <a:avLst/>
          </a:prstGeom>
          <a:solidFill>
            <a:srgbClr val="3B38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97" name="Oval 96">
            <a:extLst>
              <a:ext uri="{FF2B5EF4-FFF2-40B4-BE49-F238E27FC236}">
                <a16:creationId xmlns:a16="http://schemas.microsoft.com/office/drawing/2014/main" id="{6CBCE896-0477-EA10-2D06-F51FC2B583E8}"/>
              </a:ext>
            </a:extLst>
          </p:cNvPr>
          <p:cNvSpPr/>
          <p:nvPr/>
        </p:nvSpPr>
        <p:spPr>
          <a:xfrm>
            <a:off x="11697149" y="4674953"/>
            <a:ext cx="196759" cy="196759"/>
          </a:xfrm>
          <a:prstGeom prst="ellipse">
            <a:avLst/>
          </a:prstGeom>
          <a:solidFill>
            <a:srgbClr val="3B38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98" name="Oval 97">
            <a:extLst>
              <a:ext uri="{FF2B5EF4-FFF2-40B4-BE49-F238E27FC236}">
                <a16:creationId xmlns:a16="http://schemas.microsoft.com/office/drawing/2014/main" id="{F1807F6D-3F20-9A66-3BC1-717C96931B70}"/>
              </a:ext>
            </a:extLst>
          </p:cNvPr>
          <p:cNvSpPr/>
          <p:nvPr/>
        </p:nvSpPr>
        <p:spPr>
          <a:xfrm>
            <a:off x="11774719" y="5841635"/>
            <a:ext cx="196759" cy="196759"/>
          </a:xfrm>
          <a:prstGeom prst="ellipse">
            <a:avLst/>
          </a:prstGeom>
          <a:solidFill>
            <a:srgbClr val="FF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99" name="Oval 98">
            <a:extLst>
              <a:ext uri="{FF2B5EF4-FFF2-40B4-BE49-F238E27FC236}">
                <a16:creationId xmlns:a16="http://schemas.microsoft.com/office/drawing/2014/main" id="{12747195-CE0C-0BE2-A4DC-3AF13D555E7D}"/>
              </a:ext>
            </a:extLst>
          </p:cNvPr>
          <p:cNvSpPr/>
          <p:nvPr/>
        </p:nvSpPr>
        <p:spPr>
          <a:xfrm>
            <a:off x="11574887" y="6543858"/>
            <a:ext cx="196759" cy="196759"/>
          </a:xfrm>
          <a:prstGeom prst="ellipse">
            <a:avLst/>
          </a:prstGeom>
          <a:solidFill>
            <a:srgbClr val="DAE1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100" name="Oval 99">
            <a:extLst>
              <a:ext uri="{FF2B5EF4-FFF2-40B4-BE49-F238E27FC236}">
                <a16:creationId xmlns:a16="http://schemas.microsoft.com/office/drawing/2014/main" id="{213AFD0D-B750-F73A-A83C-846D2850889E}"/>
              </a:ext>
            </a:extLst>
          </p:cNvPr>
          <p:cNvSpPr/>
          <p:nvPr/>
        </p:nvSpPr>
        <p:spPr>
          <a:xfrm>
            <a:off x="11413924" y="6317655"/>
            <a:ext cx="196759" cy="196759"/>
          </a:xfrm>
          <a:prstGeom prst="ellipse">
            <a:avLst/>
          </a:prstGeom>
          <a:solidFill>
            <a:srgbClr val="C55A1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101" name="Oval 100">
            <a:extLst>
              <a:ext uri="{FF2B5EF4-FFF2-40B4-BE49-F238E27FC236}">
                <a16:creationId xmlns:a16="http://schemas.microsoft.com/office/drawing/2014/main" id="{B6090B13-E4CA-333D-F37A-0AF7E580F9FC}"/>
              </a:ext>
            </a:extLst>
          </p:cNvPr>
          <p:cNvSpPr/>
          <p:nvPr/>
        </p:nvSpPr>
        <p:spPr>
          <a:xfrm>
            <a:off x="11431749" y="6094741"/>
            <a:ext cx="196759" cy="196759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102" name="TextBox 101">
            <a:extLst>
              <a:ext uri="{FF2B5EF4-FFF2-40B4-BE49-F238E27FC236}">
                <a16:creationId xmlns:a16="http://schemas.microsoft.com/office/drawing/2014/main" id="{B3DAD954-A32A-D21D-6371-D50F24854E23}"/>
              </a:ext>
            </a:extLst>
          </p:cNvPr>
          <p:cNvSpPr txBox="1"/>
          <p:nvPr/>
        </p:nvSpPr>
        <p:spPr>
          <a:xfrm>
            <a:off x="4759564" y="3964203"/>
            <a:ext cx="14620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ln w="3175">
                  <a:noFill/>
                </a:ln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Cold Spring </a:t>
            </a:r>
            <a:r>
              <a:rPr lang="en-US" sz="900" dirty="0">
                <a:ln w="3175">
                  <a:noFill/>
                </a:ln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(sp. 12)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3E51931-9B1D-4E91-E8E7-B717D012FA7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389" y="4931102"/>
            <a:ext cx="1891078" cy="1891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446385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15486</TotalTime>
  <Words>1007</Words>
  <Application>Microsoft Office PowerPoint</Application>
  <PresentationFormat>Widescreen</PresentationFormat>
  <Paragraphs>181</Paragraphs>
  <Slides>15</Slides>
  <Notes>5</Notes>
  <HiddenSlides>0</HiddenSlides>
  <MMClips>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15</vt:i4>
      </vt:variant>
    </vt:vector>
  </HeadingPairs>
  <TitlesOfParts>
    <vt:vector size="24" baseType="lpstr">
      <vt:lpstr>Minion Pro</vt:lpstr>
      <vt:lpstr>Wingdings</vt:lpstr>
      <vt:lpstr>Calibri Light</vt:lpstr>
      <vt:lpstr>Times New Roman</vt:lpstr>
      <vt:lpstr>Arial</vt:lpstr>
      <vt:lpstr>Calibri</vt:lpstr>
      <vt:lpstr>Office Theme</vt:lpstr>
      <vt:lpstr>Image</vt:lpstr>
      <vt:lpstr>Acrobat Document</vt:lpstr>
      <vt:lpstr>Light shining into the darkness: phylogenetic analyses of a hypogean crustacean (Amphipoda: Parabogidiella) reveals unique diversity and structuring.</vt:lpstr>
      <vt:lpstr>Groundwater Fauna</vt:lpstr>
      <vt:lpstr>PowerPoint Presentation</vt:lpstr>
      <vt:lpstr>PowerPoint Presentation</vt:lpstr>
      <vt:lpstr>Objectives</vt:lpstr>
      <vt:lpstr>Methods</vt:lpstr>
      <vt:lpstr>PowerPoint Presentation</vt:lpstr>
      <vt:lpstr>What happened?</vt:lpstr>
      <vt:lpstr>PowerPoint Presentation</vt:lpstr>
      <vt:lpstr>Not so cryptic diversity…</vt:lpstr>
      <vt:lpstr>Morphological Diversity (Gnathopods)</vt:lpstr>
      <vt:lpstr>Morphological Diversity (Uropods)</vt:lpstr>
      <vt:lpstr>Future Work</vt:lpstr>
      <vt:lpstr>Acknowledgements</vt:lpstr>
      <vt:lpstr>Thank you! – Questions?</vt:lpstr>
    </vt:vector>
  </TitlesOfParts>
  <Company>Hewlett-Packard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Andrew</dc:creator>
  <cp:lastModifiedBy>Cannizzaro, Andrew Garrett Mr.</cp:lastModifiedBy>
  <cp:revision>210</cp:revision>
  <dcterms:created xsi:type="dcterms:W3CDTF">2019-08-28T19:47:15Z</dcterms:created>
  <dcterms:modified xsi:type="dcterms:W3CDTF">2025-10-31T20:17:50Z</dcterms:modified>
</cp:coreProperties>
</file>