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13"/>
  </p:notesMasterIdLst>
  <p:sldIdLst>
    <p:sldId id="270" r:id="rId5"/>
    <p:sldId id="257" r:id="rId6"/>
    <p:sldId id="271" r:id="rId7"/>
    <p:sldId id="272" r:id="rId8"/>
    <p:sldId id="273" r:id="rId9"/>
    <p:sldId id="275" r:id="rId10"/>
    <p:sldId id="532"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BD8A"/>
    <a:srgbClr val="6EA095"/>
    <a:srgbClr val="266725"/>
    <a:srgbClr val="007096"/>
    <a:srgbClr val="419E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7E6308-52FE-AB47-8A0C-A235718C6300}" v="209" dt="2024-07-25T17:50:53.2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65"/>
    <p:restoredTop sz="94637"/>
  </p:normalViewPr>
  <p:slideViewPr>
    <p:cSldViewPr snapToGrid="0">
      <p:cViewPr varScale="1">
        <p:scale>
          <a:sx n="82" d="100"/>
          <a:sy n="82" d="100"/>
        </p:scale>
        <p:origin x="52" y="470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fner, Nicole M" userId="S::nmh45@txstate.edu::37f0622f-682a-4557-a251-68c06aa3910d" providerId="AD" clId="Web-{F2D54EDD-4BD4-ADCA-C504-8C8CB1683B55}"/>
    <pc:docChg chg="modSld">
      <pc:chgData name="Hefner, Nicole M" userId="S::nmh45@txstate.edu::37f0622f-682a-4557-a251-68c06aa3910d" providerId="AD" clId="Web-{F2D54EDD-4BD4-ADCA-C504-8C8CB1683B55}" dt="2024-07-12T14:58:11.857" v="13"/>
      <pc:docMkLst>
        <pc:docMk/>
      </pc:docMkLst>
      <pc:sldChg chg="modSp">
        <pc:chgData name="Hefner, Nicole M" userId="S::nmh45@txstate.edu::37f0622f-682a-4557-a251-68c06aa3910d" providerId="AD" clId="Web-{F2D54EDD-4BD4-ADCA-C504-8C8CB1683B55}" dt="2024-07-12T14:54:45.365" v="4" actId="20577"/>
        <pc:sldMkLst>
          <pc:docMk/>
          <pc:sldMk cId="2136948121" sldId="257"/>
        </pc:sldMkLst>
        <pc:spChg chg="mod">
          <ac:chgData name="Hefner, Nicole M" userId="S::nmh45@txstate.edu::37f0622f-682a-4557-a251-68c06aa3910d" providerId="AD" clId="Web-{F2D54EDD-4BD4-ADCA-C504-8C8CB1683B55}" dt="2024-07-12T14:54:45.365" v="4" actId="20577"/>
          <ac:spMkLst>
            <pc:docMk/>
            <pc:sldMk cId="2136948121" sldId="257"/>
            <ac:spMk id="3" creationId="{F2912B85-AD56-9E29-47EA-46D797A32F8B}"/>
          </ac:spMkLst>
        </pc:spChg>
      </pc:sldChg>
      <pc:sldChg chg="modSp">
        <pc:chgData name="Hefner, Nicole M" userId="S::nmh45@txstate.edu::37f0622f-682a-4557-a251-68c06aa3910d" providerId="AD" clId="Web-{F2D54EDD-4BD4-ADCA-C504-8C8CB1683B55}" dt="2024-07-12T14:57:57.216" v="12"/>
        <pc:sldMkLst>
          <pc:docMk/>
          <pc:sldMk cId="85220407" sldId="259"/>
        </pc:sldMkLst>
        <pc:spChg chg="ord">
          <ac:chgData name="Hefner, Nicole M" userId="S::nmh45@txstate.edu::37f0622f-682a-4557-a251-68c06aa3910d" providerId="AD" clId="Web-{F2D54EDD-4BD4-ADCA-C504-8C8CB1683B55}" dt="2024-07-12T14:57:57.216" v="12"/>
          <ac:spMkLst>
            <pc:docMk/>
            <pc:sldMk cId="85220407" sldId="259"/>
            <ac:spMk id="58" creationId="{6D25754A-E50F-1651-B56A-419A5513DCED}"/>
          </ac:spMkLst>
        </pc:spChg>
      </pc:sldChg>
      <pc:sldChg chg="modSp">
        <pc:chgData name="Hefner, Nicole M" userId="S::nmh45@txstate.edu::37f0622f-682a-4557-a251-68c06aa3910d" providerId="AD" clId="Web-{F2D54EDD-4BD4-ADCA-C504-8C8CB1683B55}" dt="2024-07-12T14:57:46.450" v="11"/>
        <pc:sldMkLst>
          <pc:docMk/>
          <pc:sldMk cId="837692863" sldId="260"/>
        </pc:sldMkLst>
        <pc:spChg chg="mod">
          <ac:chgData name="Hefner, Nicole M" userId="S::nmh45@txstate.edu::37f0622f-682a-4557-a251-68c06aa3910d" providerId="AD" clId="Web-{F2D54EDD-4BD4-ADCA-C504-8C8CB1683B55}" dt="2024-07-12T14:55:55.274" v="5" actId="20577"/>
          <ac:spMkLst>
            <pc:docMk/>
            <pc:sldMk cId="837692863" sldId="260"/>
            <ac:spMk id="2" creationId="{B8E0D417-EF64-3502-19DF-B9471DAAC3A2}"/>
          </ac:spMkLst>
        </pc:spChg>
        <pc:spChg chg="ord">
          <ac:chgData name="Hefner, Nicole M" userId="S::nmh45@txstate.edu::37f0622f-682a-4557-a251-68c06aa3910d" providerId="AD" clId="Web-{F2D54EDD-4BD4-ADCA-C504-8C8CB1683B55}" dt="2024-07-12T14:57:35.402" v="8"/>
          <ac:spMkLst>
            <pc:docMk/>
            <pc:sldMk cId="837692863" sldId="260"/>
            <ac:spMk id="7" creationId="{104ED3E5-0F74-38F9-7984-F987D41B1A3A}"/>
          </ac:spMkLst>
        </pc:spChg>
        <pc:spChg chg="ord">
          <ac:chgData name="Hefner, Nicole M" userId="S::nmh45@txstate.edu::37f0622f-682a-4557-a251-68c06aa3910d" providerId="AD" clId="Web-{F2D54EDD-4BD4-ADCA-C504-8C8CB1683B55}" dt="2024-07-12T14:57:40.715" v="10"/>
          <ac:spMkLst>
            <pc:docMk/>
            <pc:sldMk cId="837692863" sldId="260"/>
            <ac:spMk id="8" creationId="{36230C23-E37C-01C0-EAB9-281FCF6E9D42}"/>
          </ac:spMkLst>
        </pc:spChg>
        <pc:spChg chg="ord">
          <ac:chgData name="Hefner, Nicole M" userId="S::nmh45@txstate.edu::37f0622f-682a-4557-a251-68c06aa3910d" providerId="AD" clId="Web-{F2D54EDD-4BD4-ADCA-C504-8C8CB1683B55}" dt="2024-07-12T14:57:46.450" v="11"/>
          <ac:spMkLst>
            <pc:docMk/>
            <pc:sldMk cId="837692863" sldId="260"/>
            <ac:spMk id="9" creationId="{1B09B31F-5712-874E-F8CE-1A28B8285D09}"/>
          </ac:spMkLst>
        </pc:spChg>
      </pc:sldChg>
      <pc:sldChg chg="modSp">
        <pc:chgData name="Hefner, Nicole M" userId="S::nmh45@txstate.edu::37f0622f-682a-4557-a251-68c06aa3910d" providerId="AD" clId="Web-{F2D54EDD-4BD4-ADCA-C504-8C8CB1683B55}" dt="2024-07-12T14:57:18.167" v="7"/>
        <pc:sldMkLst>
          <pc:docMk/>
          <pc:sldMk cId="1373188641" sldId="261"/>
        </pc:sldMkLst>
        <pc:spChg chg="ord">
          <ac:chgData name="Hefner, Nicole M" userId="S::nmh45@txstate.edu::37f0622f-682a-4557-a251-68c06aa3910d" providerId="AD" clId="Web-{F2D54EDD-4BD4-ADCA-C504-8C8CB1683B55}" dt="2024-07-12T14:57:18.167" v="7"/>
          <ac:spMkLst>
            <pc:docMk/>
            <pc:sldMk cId="1373188641" sldId="261"/>
            <ac:spMk id="12" creationId="{96781B58-540C-E574-75D1-2A13001E2573}"/>
          </ac:spMkLst>
        </pc:spChg>
      </pc:sldChg>
      <pc:sldChg chg="modSp">
        <pc:chgData name="Hefner, Nicole M" userId="S::nmh45@txstate.edu::37f0622f-682a-4557-a251-68c06aa3910d" providerId="AD" clId="Web-{F2D54EDD-4BD4-ADCA-C504-8C8CB1683B55}" dt="2024-07-12T14:57:04.073" v="6"/>
        <pc:sldMkLst>
          <pc:docMk/>
          <pc:sldMk cId="3031726491" sldId="263"/>
        </pc:sldMkLst>
        <pc:spChg chg="ord">
          <ac:chgData name="Hefner, Nicole M" userId="S::nmh45@txstate.edu::37f0622f-682a-4557-a251-68c06aa3910d" providerId="AD" clId="Web-{F2D54EDD-4BD4-ADCA-C504-8C8CB1683B55}" dt="2024-07-12T14:57:04.073" v="6"/>
          <ac:spMkLst>
            <pc:docMk/>
            <pc:sldMk cId="3031726491" sldId="263"/>
            <ac:spMk id="3" creationId="{2C3DC79E-9030-E2CE-E41C-8B64A0CC55B8}"/>
          </ac:spMkLst>
        </pc:spChg>
      </pc:sldChg>
      <pc:sldChg chg="modSp">
        <pc:chgData name="Hefner, Nicole M" userId="S::nmh45@txstate.edu::37f0622f-682a-4557-a251-68c06aa3910d" providerId="AD" clId="Web-{F2D54EDD-4BD4-ADCA-C504-8C8CB1683B55}" dt="2024-07-12T14:58:11.857" v="13"/>
        <pc:sldMkLst>
          <pc:docMk/>
          <pc:sldMk cId="3799544665" sldId="264"/>
        </pc:sldMkLst>
        <pc:spChg chg="ord">
          <ac:chgData name="Hefner, Nicole M" userId="S::nmh45@txstate.edu::37f0622f-682a-4557-a251-68c06aa3910d" providerId="AD" clId="Web-{F2D54EDD-4BD4-ADCA-C504-8C8CB1683B55}" dt="2024-07-12T14:58:11.857" v="13"/>
          <ac:spMkLst>
            <pc:docMk/>
            <pc:sldMk cId="3799544665" sldId="264"/>
            <ac:spMk id="11" creationId="{388FF44A-A8E8-3641-D3C7-95C739528BB0}"/>
          </ac:spMkLst>
        </pc:spChg>
      </pc:sldChg>
    </pc:docChg>
  </pc:docChgLst>
  <pc:docChgLst>
    <pc:chgData name="Murphy, Alison R" userId="f799444f-cc99-48a2-a322-12b87cbe7a0b" providerId="ADAL" clId="{C47E6308-52FE-AB47-8A0C-A235718C6300}"/>
    <pc:docChg chg="undo redo custSel addSld delSld modSld sldOrd modMainMaster modNotesMaster">
      <pc:chgData name="Murphy, Alison R" userId="f799444f-cc99-48a2-a322-12b87cbe7a0b" providerId="ADAL" clId="{C47E6308-52FE-AB47-8A0C-A235718C6300}" dt="2024-07-25T17:54:45.077" v="399" actId="20577"/>
      <pc:docMkLst>
        <pc:docMk/>
      </pc:docMkLst>
      <pc:sldChg chg="modSp">
        <pc:chgData name="Murphy, Alison R" userId="f799444f-cc99-48a2-a322-12b87cbe7a0b" providerId="ADAL" clId="{C47E6308-52FE-AB47-8A0C-A235718C6300}" dt="2024-07-10T14:05:56.920" v="11"/>
        <pc:sldMkLst>
          <pc:docMk/>
          <pc:sldMk cId="2122061868" sldId="256"/>
        </pc:sldMkLst>
        <pc:spChg chg="mod">
          <ac:chgData name="Murphy, Alison R" userId="f799444f-cc99-48a2-a322-12b87cbe7a0b" providerId="ADAL" clId="{C47E6308-52FE-AB47-8A0C-A235718C6300}" dt="2024-07-10T14:05:56.920" v="11"/>
          <ac:spMkLst>
            <pc:docMk/>
            <pc:sldMk cId="2122061868" sldId="256"/>
            <ac:spMk id="4" creationId="{3182DB87-0921-47FD-6081-A4CCFA650120}"/>
          </ac:spMkLst>
        </pc:spChg>
        <pc:spChg chg="mod">
          <ac:chgData name="Murphy, Alison R" userId="f799444f-cc99-48a2-a322-12b87cbe7a0b" providerId="ADAL" clId="{C47E6308-52FE-AB47-8A0C-A235718C6300}" dt="2024-07-10T14:05:56.920" v="11"/>
          <ac:spMkLst>
            <pc:docMk/>
            <pc:sldMk cId="2122061868" sldId="256"/>
            <ac:spMk id="5" creationId="{8D116086-00E3-303E-55D3-41F5085668BF}"/>
          </ac:spMkLst>
        </pc:spChg>
        <pc:spChg chg="mod">
          <ac:chgData name="Murphy, Alison R" userId="f799444f-cc99-48a2-a322-12b87cbe7a0b" providerId="ADAL" clId="{C47E6308-52FE-AB47-8A0C-A235718C6300}" dt="2024-07-10T14:05:56.920" v="11"/>
          <ac:spMkLst>
            <pc:docMk/>
            <pc:sldMk cId="2122061868" sldId="256"/>
            <ac:spMk id="7" creationId="{B2424787-35AA-44F3-76EC-0FD8734031B2}"/>
          </ac:spMkLst>
        </pc:spChg>
      </pc:sldChg>
      <pc:sldChg chg="modSp mod modNotes">
        <pc:chgData name="Murphy, Alison R" userId="f799444f-cc99-48a2-a322-12b87cbe7a0b" providerId="ADAL" clId="{C47E6308-52FE-AB47-8A0C-A235718C6300}" dt="2024-07-10T14:05:56.920" v="11"/>
        <pc:sldMkLst>
          <pc:docMk/>
          <pc:sldMk cId="2136948121" sldId="257"/>
        </pc:sldMkLst>
        <pc:spChg chg="mod">
          <ac:chgData name="Murphy, Alison R" userId="f799444f-cc99-48a2-a322-12b87cbe7a0b" providerId="ADAL" clId="{C47E6308-52FE-AB47-8A0C-A235718C6300}" dt="2024-07-10T14:05:56.920" v="11"/>
          <ac:spMkLst>
            <pc:docMk/>
            <pc:sldMk cId="2136948121" sldId="257"/>
            <ac:spMk id="3" creationId="{F2912B85-AD56-9E29-47EA-46D797A32F8B}"/>
          </ac:spMkLst>
        </pc:spChg>
        <pc:spChg chg="mod">
          <ac:chgData name="Murphy, Alison R" userId="f799444f-cc99-48a2-a322-12b87cbe7a0b" providerId="ADAL" clId="{C47E6308-52FE-AB47-8A0C-A235718C6300}" dt="2024-07-10T14:05:56.920" v="11"/>
          <ac:spMkLst>
            <pc:docMk/>
            <pc:sldMk cId="2136948121" sldId="257"/>
            <ac:spMk id="6" creationId="{862F4535-7038-67F5-0861-F93417A7E65B}"/>
          </ac:spMkLst>
        </pc:spChg>
      </pc:sldChg>
      <pc:sldChg chg="modSp mod">
        <pc:chgData name="Murphy, Alison R" userId="f799444f-cc99-48a2-a322-12b87cbe7a0b" providerId="ADAL" clId="{C47E6308-52FE-AB47-8A0C-A235718C6300}" dt="2024-07-10T14:05:56.920" v="11"/>
        <pc:sldMkLst>
          <pc:docMk/>
          <pc:sldMk cId="2401880967" sldId="258"/>
        </pc:sldMkLst>
        <pc:spChg chg="mod">
          <ac:chgData name="Murphy, Alison R" userId="f799444f-cc99-48a2-a322-12b87cbe7a0b" providerId="ADAL" clId="{C47E6308-52FE-AB47-8A0C-A235718C6300}" dt="2024-07-10T14:05:56.920" v="11"/>
          <ac:spMkLst>
            <pc:docMk/>
            <pc:sldMk cId="2401880967" sldId="258"/>
            <ac:spMk id="2" creationId="{97908D0B-AB06-690B-F0CB-593DBEEDF4F5}"/>
          </ac:spMkLst>
        </pc:spChg>
        <pc:spChg chg="mod">
          <ac:chgData name="Murphy, Alison R" userId="f799444f-cc99-48a2-a322-12b87cbe7a0b" providerId="ADAL" clId="{C47E6308-52FE-AB47-8A0C-A235718C6300}" dt="2024-07-10T14:05:56.920" v="11"/>
          <ac:spMkLst>
            <pc:docMk/>
            <pc:sldMk cId="2401880967" sldId="258"/>
            <ac:spMk id="3" creationId="{DDF536B4-DCB3-FA90-DF57-4EB17CF7B334}"/>
          </ac:spMkLst>
        </pc:spChg>
      </pc:sldChg>
      <pc:sldChg chg="modSp del modNotes">
        <pc:chgData name="Murphy, Alison R" userId="f799444f-cc99-48a2-a322-12b87cbe7a0b" providerId="ADAL" clId="{C47E6308-52FE-AB47-8A0C-A235718C6300}" dt="2024-07-12T18:46:42.419" v="246" actId="2696"/>
        <pc:sldMkLst>
          <pc:docMk/>
          <pc:sldMk cId="85220407" sldId="259"/>
        </pc:sldMkLst>
        <pc:spChg chg="mod">
          <ac:chgData name="Murphy, Alison R" userId="f799444f-cc99-48a2-a322-12b87cbe7a0b" providerId="ADAL" clId="{C47E6308-52FE-AB47-8A0C-A235718C6300}" dt="2024-07-10T14:05:56.920" v="11"/>
          <ac:spMkLst>
            <pc:docMk/>
            <pc:sldMk cId="85220407" sldId="259"/>
            <ac:spMk id="55" creationId="{0C5237ED-E56B-FAE8-D184-CCF332E6BBE9}"/>
          </ac:spMkLst>
        </pc:spChg>
        <pc:spChg chg="mod">
          <ac:chgData name="Murphy, Alison R" userId="f799444f-cc99-48a2-a322-12b87cbe7a0b" providerId="ADAL" clId="{C47E6308-52FE-AB47-8A0C-A235718C6300}" dt="2024-07-10T14:05:56.920" v="11"/>
          <ac:spMkLst>
            <pc:docMk/>
            <pc:sldMk cId="85220407" sldId="259"/>
            <ac:spMk id="56" creationId="{FF726D90-BD67-61D2-F0A4-2BF7AECBCA6B}"/>
          </ac:spMkLst>
        </pc:spChg>
        <pc:spChg chg="mod">
          <ac:chgData name="Murphy, Alison R" userId="f799444f-cc99-48a2-a322-12b87cbe7a0b" providerId="ADAL" clId="{C47E6308-52FE-AB47-8A0C-A235718C6300}" dt="2024-07-10T14:05:56.920" v="11"/>
          <ac:spMkLst>
            <pc:docMk/>
            <pc:sldMk cId="85220407" sldId="259"/>
            <ac:spMk id="57" creationId="{92EA36DF-EC9F-5DD5-4105-32A8E08B213F}"/>
          </ac:spMkLst>
        </pc:spChg>
        <pc:spChg chg="mod">
          <ac:chgData name="Murphy, Alison R" userId="f799444f-cc99-48a2-a322-12b87cbe7a0b" providerId="ADAL" clId="{C47E6308-52FE-AB47-8A0C-A235718C6300}" dt="2024-07-10T14:05:56.920" v="11"/>
          <ac:spMkLst>
            <pc:docMk/>
            <pc:sldMk cId="85220407" sldId="259"/>
            <ac:spMk id="58" creationId="{6D25754A-E50F-1651-B56A-419A5513DCED}"/>
          </ac:spMkLst>
        </pc:spChg>
        <pc:spChg chg="mod">
          <ac:chgData name="Murphy, Alison R" userId="f799444f-cc99-48a2-a322-12b87cbe7a0b" providerId="ADAL" clId="{C47E6308-52FE-AB47-8A0C-A235718C6300}" dt="2024-07-10T14:05:56.920" v="11"/>
          <ac:spMkLst>
            <pc:docMk/>
            <pc:sldMk cId="85220407" sldId="259"/>
            <ac:spMk id="59" creationId="{06032C9E-01CA-FB1C-09DD-9A7D29DE9752}"/>
          </ac:spMkLst>
        </pc:spChg>
        <pc:spChg chg="mod">
          <ac:chgData name="Murphy, Alison R" userId="f799444f-cc99-48a2-a322-12b87cbe7a0b" providerId="ADAL" clId="{C47E6308-52FE-AB47-8A0C-A235718C6300}" dt="2024-07-10T14:05:56.920" v="11"/>
          <ac:spMkLst>
            <pc:docMk/>
            <pc:sldMk cId="85220407" sldId="259"/>
            <ac:spMk id="60" creationId="{2AA268F7-D39A-CAEC-4B66-C3C23BB05FBB}"/>
          </ac:spMkLst>
        </pc:spChg>
        <pc:spChg chg="mod">
          <ac:chgData name="Murphy, Alison R" userId="f799444f-cc99-48a2-a322-12b87cbe7a0b" providerId="ADAL" clId="{C47E6308-52FE-AB47-8A0C-A235718C6300}" dt="2024-07-10T14:05:56.920" v="11"/>
          <ac:spMkLst>
            <pc:docMk/>
            <pc:sldMk cId="85220407" sldId="259"/>
            <ac:spMk id="61" creationId="{34DB65E9-5956-6C36-C1BC-002FDD93FD5D}"/>
          </ac:spMkLst>
        </pc:spChg>
        <pc:spChg chg="mod">
          <ac:chgData name="Murphy, Alison R" userId="f799444f-cc99-48a2-a322-12b87cbe7a0b" providerId="ADAL" clId="{C47E6308-52FE-AB47-8A0C-A235718C6300}" dt="2024-07-10T14:05:56.920" v="11"/>
          <ac:spMkLst>
            <pc:docMk/>
            <pc:sldMk cId="85220407" sldId="259"/>
            <ac:spMk id="62" creationId="{8B349909-D565-6AB4-7F34-97C02995296A}"/>
          </ac:spMkLst>
        </pc:spChg>
        <pc:spChg chg="mod">
          <ac:chgData name="Murphy, Alison R" userId="f799444f-cc99-48a2-a322-12b87cbe7a0b" providerId="ADAL" clId="{C47E6308-52FE-AB47-8A0C-A235718C6300}" dt="2024-07-10T14:05:56.920" v="11"/>
          <ac:spMkLst>
            <pc:docMk/>
            <pc:sldMk cId="85220407" sldId="259"/>
            <ac:spMk id="63" creationId="{BD31431F-EF94-E4F3-68D4-825E18431AF5}"/>
          </ac:spMkLst>
        </pc:spChg>
        <pc:spChg chg="mod">
          <ac:chgData name="Murphy, Alison R" userId="f799444f-cc99-48a2-a322-12b87cbe7a0b" providerId="ADAL" clId="{C47E6308-52FE-AB47-8A0C-A235718C6300}" dt="2024-07-10T14:05:56.920" v="11"/>
          <ac:spMkLst>
            <pc:docMk/>
            <pc:sldMk cId="85220407" sldId="259"/>
            <ac:spMk id="64" creationId="{8CCE868E-C156-A642-827D-F16111261B16}"/>
          </ac:spMkLst>
        </pc:spChg>
      </pc:sldChg>
      <pc:sldChg chg="modSp add del">
        <pc:chgData name="Murphy, Alison R" userId="f799444f-cc99-48a2-a322-12b87cbe7a0b" providerId="ADAL" clId="{C47E6308-52FE-AB47-8A0C-A235718C6300}" dt="2024-07-12T18:47:55.080" v="254" actId="2696"/>
        <pc:sldMkLst>
          <pc:docMk/>
          <pc:sldMk cId="837692863" sldId="260"/>
        </pc:sldMkLst>
        <pc:spChg chg="mod">
          <ac:chgData name="Murphy, Alison R" userId="f799444f-cc99-48a2-a322-12b87cbe7a0b" providerId="ADAL" clId="{C47E6308-52FE-AB47-8A0C-A235718C6300}" dt="2024-07-10T14:05:56.920" v="11"/>
          <ac:spMkLst>
            <pc:docMk/>
            <pc:sldMk cId="837692863" sldId="260"/>
            <ac:spMk id="2" creationId="{B8E0D417-EF64-3502-19DF-B9471DAAC3A2}"/>
          </ac:spMkLst>
        </pc:spChg>
        <pc:spChg chg="mod">
          <ac:chgData name="Murphy, Alison R" userId="f799444f-cc99-48a2-a322-12b87cbe7a0b" providerId="ADAL" clId="{C47E6308-52FE-AB47-8A0C-A235718C6300}" dt="2024-07-10T14:05:56.920" v="11"/>
          <ac:spMkLst>
            <pc:docMk/>
            <pc:sldMk cId="837692863" sldId="260"/>
            <ac:spMk id="3" creationId="{0BB4BBF2-C855-9983-D049-7EE92AF225BF}"/>
          </ac:spMkLst>
        </pc:spChg>
        <pc:spChg chg="mod">
          <ac:chgData name="Murphy, Alison R" userId="f799444f-cc99-48a2-a322-12b87cbe7a0b" providerId="ADAL" clId="{C47E6308-52FE-AB47-8A0C-A235718C6300}" dt="2024-07-10T14:05:56.920" v="11"/>
          <ac:spMkLst>
            <pc:docMk/>
            <pc:sldMk cId="837692863" sldId="260"/>
            <ac:spMk id="4" creationId="{747CF244-FA8A-2BDA-B4D2-B9960EAABA42}"/>
          </ac:spMkLst>
        </pc:spChg>
        <pc:spChg chg="mod">
          <ac:chgData name="Murphy, Alison R" userId="f799444f-cc99-48a2-a322-12b87cbe7a0b" providerId="ADAL" clId="{C47E6308-52FE-AB47-8A0C-A235718C6300}" dt="2024-07-10T14:05:56.920" v="11"/>
          <ac:spMkLst>
            <pc:docMk/>
            <pc:sldMk cId="837692863" sldId="260"/>
            <ac:spMk id="7" creationId="{104ED3E5-0F74-38F9-7984-F987D41B1A3A}"/>
          </ac:spMkLst>
        </pc:spChg>
        <pc:spChg chg="mod">
          <ac:chgData name="Murphy, Alison R" userId="f799444f-cc99-48a2-a322-12b87cbe7a0b" providerId="ADAL" clId="{C47E6308-52FE-AB47-8A0C-A235718C6300}" dt="2024-07-10T14:05:56.920" v="11"/>
          <ac:spMkLst>
            <pc:docMk/>
            <pc:sldMk cId="837692863" sldId="260"/>
            <ac:spMk id="8" creationId="{36230C23-E37C-01C0-EAB9-281FCF6E9D42}"/>
          </ac:spMkLst>
        </pc:spChg>
        <pc:spChg chg="mod">
          <ac:chgData name="Murphy, Alison R" userId="f799444f-cc99-48a2-a322-12b87cbe7a0b" providerId="ADAL" clId="{C47E6308-52FE-AB47-8A0C-A235718C6300}" dt="2024-07-10T14:05:56.920" v="11"/>
          <ac:spMkLst>
            <pc:docMk/>
            <pc:sldMk cId="837692863" sldId="260"/>
            <ac:spMk id="9" creationId="{1B09B31F-5712-874E-F8CE-1A28B8285D09}"/>
          </ac:spMkLst>
        </pc:spChg>
      </pc:sldChg>
      <pc:sldChg chg="modSp del mod modNotes">
        <pc:chgData name="Murphy, Alison R" userId="f799444f-cc99-48a2-a322-12b87cbe7a0b" providerId="ADAL" clId="{C47E6308-52FE-AB47-8A0C-A235718C6300}" dt="2024-07-12T18:46:10.468" v="242" actId="2696"/>
        <pc:sldMkLst>
          <pc:docMk/>
          <pc:sldMk cId="1373188641" sldId="261"/>
        </pc:sldMkLst>
        <pc:spChg chg="mod">
          <ac:chgData name="Murphy, Alison R" userId="f799444f-cc99-48a2-a322-12b87cbe7a0b" providerId="ADAL" clId="{C47E6308-52FE-AB47-8A0C-A235718C6300}" dt="2024-07-10T14:05:56.920" v="11"/>
          <ac:spMkLst>
            <pc:docMk/>
            <pc:sldMk cId="1373188641" sldId="261"/>
            <ac:spMk id="3" creationId="{A227DF22-42F2-F8C1-A038-94C0D5FD956C}"/>
          </ac:spMkLst>
        </pc:spChg>
        <pc:spChg chg="mod">
          <ac:chgData name="Murphy, Alison R" userId="f799444f-cc99-48a2-a322-12b87cbe7a0b" providerId="ADAL" clId="{C47E6308-52FE-AB47-8A0C-A235718C6300}" dt="2024-07-10T14:05:56.920" v="11"/>
          <ac:spMkLst>
            <pc:docMk/>
            <pc:sldMk cId="1373188641" sldId="261"/>
            <ac:spMk id="12" creationId="{96781B58-540C-E574-75D1-2A13001E2573}"/>
          </ac:spMkLst>
        </pc:spChg>
        <pc:spChg chg="mod">
          <ac:chgData name="Murphy, Alison R" userId="f799444f-cc99-48a2-a322-12b87cbe7a0b" providerId="ADAL" clId="{C47E6308-52FE-AB47-8A0C-A235718C6300}" dt="2024-07-10T14:05:56.920" v="11"/>
          <ac:spMkLst>
            <pc:docMk/>
            <pc:sldMk cId="1373188641" sldId="261"/>
            <ac:spMk id="13" creationId="{F1B4862C-5875-92B8-90D9-B227B766F445}"/>
          </ac:spMkLst>
        </pc:spChg>
        <pc:spChg chg="mod">
          <ac:chgData name="Murphy, Alison R" userId="f799444f-cc99-48a2-a322-12b87cbe7a0b" providerId="ADAL" clId="{C47E6308-52FE-AB47-8A0C-A235718C6300}" dt="2024-07-10T14:05:56.920" v="11"/>
          <ac:spMkLst>
            <pc:docMk/>
            <pc:sldMk cId="1373188641" sldId="261"/>
            <ac:spMk id="14" creationId="{9AA1C190-BDE6-56ED-E792-FF03EF73BB11}"/>
          </ac:spMkLst>
        </pc:spChg>
        <pc:spChg chg="mod">
          <ac:chgData name="Murphy, Alison R" userId="f799444f-cc99-48a2-a322-12b87cbe7a0b" providerId="ADAL" clId="{C47E6308-52FE-AB47-8A0C-A235718C6300}" dt="2024-07-10T14:05:56.920" v="11"/>
          <ac:spMkLst>
            <pc:docMk/>
            <pc:sldMk cId="1373188641" sldId="261"/>
            <ac:spMk id="15" creationId="{A089F49D-CA34-2539-FC2E-22B2EFA7A3A2}"/>
          </ac:spMkLst>
        </pc:spChg>
        <pc:spChg chg="mod">
          <ac:chgData name="Murphy, Alison R" userId="f799444f-cc99-48a2-a322-12b87cbe7a0b" providerId="ADAL" clId="{C47E6308-52FE-AB47-8A0C-A235718C6300}" dt="2024-07-10T14:05:56.920" v="11"/>
          <ac:spMkLst>
            <pc:docMk/>
            <pc:sldMk cId="1373188641" sldId="261"/>
            <ac:spMk id="16" creationId="{60AD0574-D0DC-2835-448A-A4BFDC24CC91}"/>
          </ac:spMkLst>
        </pc:spChg>
        <pc:spChg chg="mod">
          <ac:chgData name="Murphy, Alison R" userId="f799444f-cc99-48a2-a322-12b87cbe7a0b" providerId="ADAL" clId="{C47E6308-52FE-AB47-8A0C-A235718C6300}" dt="2024-07-10T14:05:56.920" v="11"/>
          <ac:spMkLst>
            <pc:docMk/>
            <pc:sldMk cId="1373188641" sldId="261"/>
            <ac:spMk id="17" creationId="{3DC8C174-7F8A-0EB2-D3D3-C0AD49A2A04B}"/>
          </ac:spMkLst>
        </pc:spChg>
        <pc:spChg chg="mod">
          <ac:chgData name="Murphy, Alison R" userId="f799444f-cc99-48a2-a322-12b87cbe7a0b" providerId="ADAL" clId="{C47E6308-52FE-AB47-8A0C-A235718C6300}" dt="2024-07-10T14:05:56.920" v="11"/>
          <ac:spMkLst>
            <pc:docMk/>
            <pc:sldMk cId="1373188641" sldId="261"/>
            <ac:spMk id="18" creationId="{293D2EE5-E1B8-6F26-350C-C86554B535CD}"/>
          </ac:spMkLst>
        </pc:spChg>
        <pc:spChg chg="mod">
          <ac:chgData name="Murphy, Alison R" userId="f799444f-cc99-48a2-a322-12b87cbe7a0b" providerId="ADAL" clId="{C47E6308-52FE-AB47-8A0C-A235718C6300}" dt="2024-07-10T14:05:56.920" v="11"/>
          <ac:spMkLst>
            <pc:docMk/>
            <pc:sldMk cId="1373188641" sldId="261"/>
            <ac:spMk id="19" creationId="{CE4423C2-CD5F-2873-FBDB-DFD169995580}"/>
          </ac:spMkLst>
        </pc:spChg>
        <pc:spChg chg="mod">
          <ac:chgData name="Murphy, Alison R" userId="f799444f-cc99-48a2-a322-12b87cbe7a0b" providerId="ADAL" clId="{C47E6308-52FE-AB47-8A0C-A235718C6300}" dt="2024-07-10T14:05:56.920" v="11"/>
          <ac:spMkLst>
            <pc:docMk/>
            <pc:sldMk cId="1373188641" sldId="261"/>
            <ac:spMk id="20" creationId="{DCEF5681-A4DF-EABC-2241-74B99A0BBF91}"/>
          </ac:spMkLst>
        </pc:spChg>
      </pc:sldChg>
      <pc:sldChg chg="modSp mod modNotes">
        <pc:chgData name="Murphy, Alison R" userId="f799444f-cc99-48a2-a322-12b87cbe7a0b" providerId="ADAL" clId="{C47E6308-52FE-AB47-8A0C-A235718C6300}" dt="2024-07-10T14:05:56.920" v="11"/>
        <pc:sldMkLst>
          <pc:docMk/>
          <pc:sldMk cId="3031726491" sldId="263"/>
        </pc:sldMkLst>
        <pc:spChg chg="mod">
          <ac:chgData name="Murphy, Alison R" userId="f799444f-cc99-48a2-a322-12b87cbe7a0b" providerId="ADAL" clId="{C47E6308-52FE-AB47-8A0C-A235718C6300}" dt="2024-07-10T14:05:56.920" v="11"/>
          <ac:spMkLst>
            <pc:docMk/>
            <pc:sldMk cId="3031726491" sldId="263"/>
            <ac:spMk id="3" creationId="{2C3DC79E-9030-E2CE-E41C-8B64A0CC55B8}"/>
          </ac:spMkLst>
        </pc:spChg>
        <pc:spChg chg="mod">
          <ac:chgData name="Murphy, Alison R" userId="f799444f-cc99-48a2-a322-12b87cbe7a0b" providerId="ADAL" clId="{C47E6308-52FE-AB47-8A0C-A235718C6300}" dt="2024-07-10T14:05:56.920" v="11"/>
          <ac:spMkLst>
            <pc:docMk/>
            <pc:sldMk cId="3031726491" sldId="263"/>
            <ac:spMk id="9" creationId="{FBED17F0-B2FA-E330-E57F-DB49B4DB9A5E}"/>
          </ac:spMkLst>
        </pc:spChg>
        <pc:spChg chg="mod">
          <ac:chgData name="Murphy, Alison R" userId="f799444f-cc99-48a2-a322-12b87cbe7a0b" providerId="ADAL" clId="{C47E6308-52FE-AB47-8A0C-A235718C6300}" dt="2024-07-10T14:05:56.920" v="11"/>
          <ac:spMkLst>
            <pc:docMk/>
            <pc:sldMk cId="3031726491" sldId="263"/>
            <ac:spMk id="10" creationId="{5FC1529A-643E-D8A5-F1F2-88A7E2C5767D}"/>
          </ac:spMkLst>
        </pc:spChg>
        <pc:spChg chg="mod">
          <ac:chgData name="Murphy, Alison R" userId="f799444f-cc99-48a2-a322-12b87cbe7a0b" providerId="ADAL" clId="{C47E6308-52FE-AB47-8A0C-A235718C6300}" dt="2024-07-10T14:05:56.920" v="11"/>
          <ac:spMkLst>
            <pc:docMk/>
            <pc:sldMk cId="3031726491" sldId="263"/>
            <ac:spMk id="11" creationId="{7D1DF50B-38EC-54C5-AA94-365DDCE227D2}"/>
          </ac:spMkLst>
        </pc:spChg>
        <pc:spChg chg="mod">
          <ac:chgData name="Murphy, Alison R" userId="f799444f-cc99-48a2-a322-12b87cbe7a0b" providerId="ADAL" clId="{C47E6308-52FE-AB47-8A0C-A235718C6300}" dt="2024-07-10T14:05:56.920" v="11"/>
          <ac:spMkLst>
            <pc:docMk/>
            <pc:sldMk cId="3031726491" sldId="263"/>
            <ac:spMk id="12" creationId="{8531A6E9-80FD-FB0D-321D-07A5B749DC03}"/>
          </ac:spMkLst>
        </pc:spChg>
      </pc:sldChg>
      <pc:sldChg chg="modSp modNotes">
        <pc:chgData name="Murphy, Alison R" userId="f799444f-cc99-48a2-a322-12b87cbe7a0b" providerId="ADAL" clId="{C47E6308-52FE-AB47-8A0C-A235718C6300}" dt="2024-07-10T14:05:56.920" v="11"/>
        <pc:sldMkLst>
          <pc:docMk/>
          <pc:sldMk cId="3799544665" sldId="264"/>
        </pc:sldMkLst>
        <pc:spChg chg="mod">
          <ac:chgData name="Murphy, Alison R" userId="f799444f-cc99-48a2-a322-12b87cbe7a0b" providerId="ADAL" clId="{C47E6308-52FE-AB47-8A0C-A235718C6300}" dt="2024-07-10T14:05:56.920" v="11"/>
          <ac:spMkLst>
            <pc:docMk/>
            <pc:sldMk cId="3799544665" sldId="264"/>
            <ac:spMk id="2" creationId="{03C3E9BF-28A0-D2A7-8F62-E4FCC627E509}"/>
          </ac:spMkLst>
        </pc:spChg>
        <pc:spChg chg="mod">
          <ac:chgData name="Murphy, Alison R" userId="f799444f-cc99-48a2-a322-12b87cbe7a0b" providerId="ADAL" clId="{C47E6308-52FE-AB47-8A0C-A235718C6300}" dt="2024-07-10T14:05:56.920" v="11"/>
          <ac:spMkLst>
            <pc:docMk/>
            <pc:sldMk cId="3799544665" sldId="264"/>
            <ac:spMk id="4" creationId="{BEE272FC-8B28-3D48-B1A4-FA2B4524AD0D}"/>
          </ac:spMkLst>
        </pc:spChg>
        <pc:spChg chg="mod">
          <ac:chgData name="Murphy, Alison R" userId="f799444f-cc99-48a2-a322-12b87cbe7a0b" providerId="ADAL" clId="{C47E6308-52FE-AB47-8A0C-A235718C6300}" dt="2024-07-10T14:05:56.920" v="11"/>
          <ac:spMkLst>
            <pc:docMk/>
            <pc:sldMk cId="3799544665" sldId="264"/>
            <ac:spMk id="5" creationId="{26BCF36E-166E-025B-B5B2-3BCD37940CCE}"/>
          </ac:spMkLst>
        </pc:spChg>
        <pc:spChg chg="mod">
          <ac:chgData name="Murphy, Alison R" userId="f799444f-cc99-48a2-a322-12b87cbe7a0b" providerId="ADAL" clId="{C47E6308-52FE-AB47-8A0C-A235718C6300}" dt="2024-07-10T14:05:56.920" v="11"/>
          <ac:spMkLst>
            <pc:docMk/>
            <pc:sldMk cId="3799544665" sldId="264"/>
            <ac:spMk id="9" creationId="{3E863675-CB58-5162-9F31-AC18436C41DC}"/>
          </ac:spMkLst>
        </pc:spChg>
        <pc:spChg chg="mod">
          <ac:chgData name="Murphy, Alison R" userId="f799444f-cc99-48a2-a322-12b87cbe7a0b" providerId="ADAL" clId="{C47E6308-52FE-AB47-8A0C-A235718C6300}" dt="2024-07-10T14:05:56.920" v="11"/>
          <ac:spMkLst>
            <pc:docMk/>
            <pc:sldMk cId="3799544665" sldId="264"/>
            <ac:spMk id="11" creationId="{388FF44A-A8E8-3641-D3C7-95C739528BB0}"/>
          </ac:spMkLst>
        </pc:spChg>
      </pc:sldChg>
      <pc:sldChg chg="modSp mod ord">
        <pc:chgData name="Murphy, Alison R" userId="f799444f-cc99-48a2-a322-12b87cbe7a0b" providerId="ADAL" clId="{C47E6308-52FE-AB47-8A0C-A235718C6300}" dt="2024-07-12T18:46:34.881" v="245" actId="20578"/>
        <pc:sldMkLst>
          <pc:docMk/>
          <pc:sldMk cId="50519759" sldId="265"/>
        </pc:sldMkLst>
        <pc:spChg chg="mod">
          <ac:chgData name="Murphy, Alison R" userId="f799444f-cc99-48a2-a322-12b87cbe7a0b" providerId="ADAL" clId="{C47E6308-52FE-AB47-8A0C-A235718C6300}" dt="2024-07-10T14:05:56.920" v="11"/>
          <ac:spMkLst>
            <pc:docMk/>
            <pc:sldMk cId="50519759" sldId="265"/>
            <ac:spMk id="3" creationId="{BAC2C01E-EFD4-15C8-C59D-D2ACCCEA4707}"/>
          </ac:spMkLst>
        </pc:spChg>
        <pc:spChg chg="mod">
          <ac:chgData name="Murphy, Alison R" userId="f799444f-cc99-48a2-a322-12b87cbe7a0b" providerId="ADAL" clId="{C47E6308-52FE-AB47-8A0C-A235718C6300}" dt="2024-07-10T14:05:56.920" v="11"/>
          <ac:spMkLst>
            <pc:docMk/>
            <pc:sldMk cId="50519759" sldId="265"/>
            <ac:spMk id="5" creationId="{383DC0F2-6294-F7AA-0975-9D509AE29607}"/>
          </ac:spMkLst>
        </pc:spChg>
      </pc:sldChg>
      <pc:sldChg chg="modSp">
        <pc:chgData name="Murphy, Alison R" userId="f799444f-cc99-48a2-a322-12b87cbe7a0b" providerId="ADAL" clId="{C47E6308-52FE-AB47-8A0C-A235718C6300}" dt="2024-07-10T14:05:56.920" v="11"/>
        <pc:sldMkLst>
          <pc:docMk/>
          <pc:sldMk cId="1404855772" sldId="267"/>
        </pc:sldMkLst>
        <pc:spChg chg="mod">
          <ac:chgData name="Murphy, Alison R" userId="f799444f-cc99-48a2-a322-12b87cbe7a0b" providerId="ADAL" clId="{C47E6308-52FE-AB47-8A0C-A235718C6300}" dt="2024-07-10T14:05:56.920" v="11"/>
          <ac:spMkLst>
            <pc:docMk/>
            <pc:sldMk cId="1404855772" sldId="267"/>
            <ac:spMk id="2" creationId="{A81EA26F-184F-A99E-5231-6428E5EA58D4}"/>
          </ac:spMkLst>
        </pc:spChg>
        <pc:spChg chg="mod">
          <ac:chgData name="Murphy, Alison R" userId="f799444f-cc99-48a2-a322-12b87cbe7a0b" providerId="ADAL" clId="{C47E6308-52FE-AB47-8A0C-A235718C6300}" dt="2024-07-10T14:05:56.920" v="11"/>
          <ac:spMkLst>
            <pc:docMk/>
            <pc:sldMk cId="1404855772" sldId="267"/>
            <ac:spMk id="3" creationId="{AB77D3F3-10BA-C2BF-753E-F4A927077DD9}"/>
          </ac:spMkLst>
        </pc:spChg>
        <pc:spChg chg="mod">
          <ac:chgData name="Murphy, Alison R" userId="f799444f-cc99-48a2-a322-12b87cbe7a0b" providerId="ADAL" clId="{C47E6308-52FE-AB47-8A0C-A235718C6300}" dt="2024-07-10T14:05:56.920" v="11"/>
          <ac:spMkLst>
            <pc:docMk/>
            <pc:sldMk cId="1404855772" sldId="267"/>
            <ac:spMk id="7" creationId="{9EF7FB67-E2FF-4681-88C7-5FEAA1711F27}"/>
          </ac:spMkLst>
        </pc:spChg>
      </pc:sldChg>
      <pc:sldChg chg="modSp">
        <pc:chgData name="Murphy, Alison R" userId="f799444f-cc99-48a2-a322-12b87cbe7a0b" providerId="ADAL" clId="{C47E6308-52FE-AB47-8A0C-A235718C6300}" dt="2024-07-10T14:05:56.920" v="11"/>
        <pc:sldMkLst>
          <pc:docMk/>
          <pc:sldMk cId="2292944646" sldId="268"/>
        </pc:sldMkLst>
        <pc:spChg chg="mod">
          <ac:chgData name="Murphy, Alison R" userId="f799444f-cc99-48a2-a322-12b87cbe7a0b" providerId="ADAL" clId="{C47E6308-52FE-AB47-8A0C-A235718C6300}" dt="2024-07-10T14:05:56.920" v="11"/>
          <ac:spMkLst>
            <pc:docMk/>
            <pc:sldMk cId="2292944646" sldId="268"/>
            <ac:spMk id="10" creationId="{7F10458E-CD40-7AB5-6D51-47AE136AF086}"/>
          </ac:spMkLst>
        </pc:spChg>
        <pc:spChg chg="mod">
          <ac:chgData name="Murphy, Alison R" userId="f799444f-cc99-48a2-a322-12b87cbe7a0b" providerId="ADAL" clId="{C47E6308-52FE-AB47-8A0C-A235718C6300}" dt="2024-07-10T14:05:56.920" v="11"/>
          <ac:spMkLst>
            <pc:docMk/>
            <pc:sldMk cId="2292944646" sldId="268"/>
            <ac:spMk id="11" creationId="{2AB6C4B2-0A8C-49F4-1D70-7F80E4F09178}"/>
          </ac:spMkLst>
        </pc:spChg>
        <pc:spChg chg="mod">
          <ac:chgData name="Murphy, Alison R" userId="f799444f-cc99-48a2-a322-12b87cbe7a0b" providerId="ADAL" clId="{C47E6308-52FE-AB47-8A0C-A235718C6300}" dt="2024-07-10T14:05:56.920" v="11"/>
          <ac:spMkLst>
            <pc:docMk/>
            <pc:sldMk cId="2292944646" sldId="268"/>
            <ac:spMk id="12" creationId="{C87ED51D-3D48-C33B-338C-2639A602F704}"/>
          </ac:spMkLst>
        </pc:spChg>
        <pc:spChg chg="mod">
          <ac:chgData name="Murphy, Alison R" userId="f799444f-cc99-48a2-a322-12b87cbe7a0b" providerId="ADAL" clId="{C47E6308-52FE-AB47-8A0C-A235718C6300}" dt="2024-07-10T14:05:56.920" v="11"/>
          <ac:spMkLst>
            <pc:docMk/>
            <pc:sldMk cId="2292944646" sldId="268"/>
            <ac:spMk id="13" creationId="{0EA84507-AE95-31ED-1EAA-1FB553567CD1}"/>
          </ac:spMkLst>
        </pc:spChg>
      </pc:sldChg>
      <pc:sldChg chg="addSp delSp modSp mod ord modClrScheme chgLayout">
        <pc:chgData name="Murphy, Alison R" userId="f799444f-cc99-48a2-a322-12b87cbe7a0b" providerId="ADAL" clId="{C47E6308-52FE-AB47-8A0C-A235718C6300}" dt="2024-07-12T18:52:32.575" v="275" actId="20577"/>
        <pc:sldMkLst>
          <pc:docMk/>
          <pc:sldMk cId="3875195103" sldId="269"/>
        </pc:sldMkLst>
        <pc:spChg chg="add mod ord">
          <ac:chgData name="Murphy, Alison R" userId="f799444f-cc99-48a2-a322-12b87cbe7a0b" providerId="ADAL" clId="{C47E6308-52FE-AB47-8A0C-A235718C6300}" dt="2024-07-12T18:52:32.575" v="275" actId="20577"/>
          <ac:spMkLst>
            <pc:docMk/>
            <pc:sldMk cId="3875195103" sldId="269"/>
            <ac:spMk id="2" creationId="{22A5CB60-F452-37E7-8819-9260ED58F850}"/>
          </ac:spMkLst>
        </pc:spChg>
        <pc:spChg chg="add del mod ord">
          <ac:chgData name="Murphy, Alison R" userId="f799444f-cc99-48a2-a322-12b87cbe7a0b" providerId="ADAL" clId="{C47E6308-52FE-AB47-8A0C-A235718C6300}" dt="2024-07-12T18:46:23.684" v="243" actId="700"/>
          <ac:spMkLst>
            <pc:docMk/>
            <pc:sldMk cId="3875195103" sldId="269"/>
            <ac:spMk id="3" creationId="{AE6F1BE9-1C98-9339-3778-336AEEB15583}"/>
          </ac:spMkLst>
        </pc:spChg>
        <pc:spChg chg="add mod ord">
          <ac:chgData name="Murphy, Alison R" userId="f799444f-cc99-48a2-a322-12b87cbe7a0b" providerId="ADAL" clId="{C47E6308-52FE-AB47-8A0C-A235718C6300}" dt="2024-07-12T18:46:23.684" v="243" actId="700"/>
          <ac:spMkLst>
            <pc:docMk/>
            <pc:sldMk cId="3875195103" sldId="269"/>
            <ac:spMk id="4" creationId="{1E79E326-F89C-185C-2A87-CFEABA69FA68}"/>
          </ac:spMkLst>
        </pc:spChg>
        <pc:spChg chg="mod ord">
          <ac:chgData name="Murphy, Alison R" userId="f799444f-cc99-48a2-a322-12b87cbe7a0b" providerId="ADAL" clId="{C47E6308-52FE-AB47-8A0C-A235718C6300}" dt="2024-07-12T18:46:23.684" v="243" actId="700"/>
          <ac:spMkLst>
            <pc:docMk/>
            <pc:sldMk cId="3875195103" sldId="269"/>
            <ac:spMk id="37" creationId="{83E6A6DF-221A-CB75-675D-240E7E681FD6}"/>
          </ac:spMkLst>
        </pc:spChg>
        <pc:spChg chg="del mod ord">
          <ac:chgData name="Murphy, Alison R" userId="f799444f-cc99-48a2-a322-12b87cbe7a0b" providerId="ADAL" clId="{C47E6308-52FE-AB47-8A0C-A235718C6300}" dt="2024-07-12T18:44:49.654" v="113" actId="700"/>
          <ac:spMkLst>
            <pc:docMk/>
            <pc:sldMk cId="3875195103" sldId="269"/>
            <ac:spMk id="38" creationId="{EA397127-6782-966F-75F6-D769D1C7DB89}"/>
          </ac:spMkLst>
        </pc:spChg>
        <pc:spChg chg="del mod">
          <ac:chgData name="Murphy, Alison R" userId="f799444f-cc99-48a2-a322-12b87cbe7a0b" providerId="ADAL" clId="{C47E6308-52FE-AB47-8A0C-A235718C6300}" dt="2024-07-12T18:44:49.654" v="113" actId="700"/>
          <ac:spMkLst>
            <pc:docMk/>
            <pc:sldMk cId="3875195103" sldId="269"/>
            <ac:spMk id="39" creationId="{121D32C6-11C2-7DE8-6759-7A66D305258A}"/>
          </ac:spMkLst>
        </pc:spChg>
        <pc:spChg chg="del mod">
          <ac:chgData name="Murphy, Alison R" userId="f799444f-cc99-48a2-a322-12b87cbe7a0b" providerId="ADAL" clId="{C47E6308-52FE-AB47-8A0C-A235718C6300}" dt="2024-07-12T18:44:49.654" v="113" actId="700"/>
          <ac:spMkLst>
            <pc:docMk/>
            <pc:sldMk cId="3875195103" sldId="269"/>
            <ac:spMk id="40" creationId="{D7AADC96-AA0C-CFC2-11DC-F1538ED27151}"/>
          </ac:spMkLst>
        </pc:spChg>
        <pc:spChg chg="del mod">
          <ac:chgData name="Murphy, Alison R" userId="f799444f-cc99-48a2-a322-12b87cbe7a0b" providerId="ADAL" clId="{C47E6308-52FE-AB47-8A0C-A235718C6300}" dt="2024-07-12T18:44:49.654" v="113" actId="700"/>
          <ac:spMkLst>
            <pc:docMk/>
            <pc:sldMk cId="3875195103" sldId="269"/>
            <ac:spMk id="41" creationId="{0DD647A4-69FF-A8EC-D8C9-87336A675EAE}"/>
          </ac:spMkLst>
        </pc:spChg>
        <pc:spChg chg="del mod">
          <ac:chgData name="Murphy, Alison R" userId="f799444f-cc99-48a2-a322-12b87cbe7a0b" providerId="ADAL" clId="{C47E6308-52FE-AB47-8A0C-A235718C6300}" dt="2024-07-12T18:44:49.654" v="113" actId="700"/>
          <ac:spMkLst>
            <pc:docMk/>
            <pc:sldMk cId="3875195103" sldId="269"/>
            <ac:spMk id="42" creationId="{34A2BB0F-6E67-4877-F484-B34A77E701C6}"/>
          </ac:spMkLst>
        </pc:spChg>
        <pc:spChg chg="del mod">
          <ac:chgData name="Murphy, Alison R" userId="f799444f-cc99-48a2-a322-12b87cbe7a0b" providerId="ADAL" clId="{C47E6308-52FE-AB47-8A0C-A235718C6300}" dt="2024-07-12T18:44:49.654" v="113" actId="700"/>
          <ac:spMkLst>
            <pc:docMk/>
            <pc:sldMk cId="3875195103" sldId="269"/>
            <ac:spMk id="43" creationId="{530BE246-14AC-0476-5397-3D97421F6DEA}"/>
          </ac:spMkLst>
        </pc:spChg>
        <pc:spChg chg="del mod">
          <ac:chgData name="Murphy, Alison R" userId="f799444f-cc99-48a2-a322-12b87cbe7a0b" providerId="ADAL" clId="{C47E6308-52FE-AB47-8A0C-A235718C6300}" dt="2024-07-12T18:44:49.654" v="113" actId="700"/>
          <ac:spMkLst>
            <pc:docMk/>
            <pc:sldMk cId="3875195103" sldId="269"/>
            <ac:spMk id="44" creationId="{94E01AC6-45CD-3267-6712-3506AF8482F0}"/>
          </ac:spMkLst>
        </pc:spChg>
        <pc:spChg chg="del mod">
          <ac:chgData name="Murphy, Alison R" userId="f799444f-cc99-48a2-a322-12b87cbe7a0b" providerId="ADAL" clId="{C47E6308-52FE-AB47-8A0C-A235718C6300}" dt="2024-07-12T18:44:49.654" v="113" actId="700"/>
          <ac:spMkLst>
            <pc:docMk/>
            <pc:sldMk cId="3875195103" sldId="269"/>
            <ac:spMk id="45" creationId="{0A5FB56D-CBA6-E5F8-EC25-CF24C76AFF3B}"/>
          </ac:spMkLst>
        </pc:spChg>
        <pc:spChg chg="del mod">
          <ac:chgData name="Murphy, Alison R" userId="f799444f-cc99-48a2-a322-12b87cbe7a0b" providerId="ADAL" clId="{C47E6308-52FE-AB47-8A0C-A235718C6300}" dt="2024-07-12T18:44:49.654" v="113" actId="700"/>
          <ac:spMkLst>
            <pc:docMk/>
            <pc:sldMk cId="3875195103" sldId="269"/>
            <ac:spMk id="46" creationId="{3747A620-B301-7818-A3F5-973B44D9E93E}"/>
          </ac:spMkLst>
        </pc:spChg>
        <pc:spChg chg="del mod">
          <ac:chgData name="Murphy, Alison R" userId="f799444f-cc99-48a2-a322-12b87cbe7a0b" providerId="ADAL" clId="{C47E6308-52FE-AB47-8A0C-A235718C6300}" dt="2024-07-12T18:44:49.654" v="113" actId="700"/>
          <ac:spMkLst>
            <pc:docMk/>
            <pc:sldMk cId="3875195103" sldId="269"/>
            <ac:spMk id="47" creationId="{990819B1-BD81-29EB-41E9-F7C6E685EBD0}"/>
          </ac:spMkLst>
        </pc:spChg>
        <pc:spChg chg="del mod">
          <ac:chgData name="Murphy, Alison R" userId="f799444f-cc99-48a2-a322-12b87cbe7a0b" providerId="ADAL" clId="{C47E6308-52FE-AB47-8A0C-A235718C6300}" dt="2024-07-12T18:44:49.654" v="113" actId="700"/>
          <ac:spMkLst>
            <pc:docMk/>
            <pc:sldMk cId="3875195103" sldId="269"/>
            <ac:spMk id="48" creationId="{722D8DB5-A257-81C1-6A62-061135708BBA}"/>
          </ac:spMkLst>
        </pc:spChg>
        <pc:spChg chg="del mod">
          <ac:chgData name="Murphy, Alison R" userId="f799444f-cc99-48a2-a322-12b87cbe7a0b" providerId="ADAL" clId="{C47E6308-52FE-AB47-8A0C-A235718C6300}" dt="2024-07-12T18:44:49.654" v="113" actId="700"/>
          <ac:spMkLst>
            <pc:docMk/>
            <pc:sldMk cId="3875195103" sldId="269"/>
            <ac:spMk id="49" creationId="{98610F1E-6871-876E-85FE-88FCC029498B}"/>
          </ac:spMkLst>
        </pc:spChg>
      </pc:sldChg>
      <pc:sldChg chg="addSp delSp modSp new mod">
        <pc:chgData name="Murphy, Alison R" userId="f799444f-cc99-48a2-a322-12b87cbe7a0b" providerId="ADAL" clId="{C47E6308-52FE-AB47-8A0C-A235718C6300}" dt="2024-07-25T17:54:45.077" v="399" actId="20577"/>
        <pc:sldMkLst>
          <pc:docMk/>
          <pc:sldMk cId="1470396526" sldId="270"/>
        </pc:sldMkLst>
        <pc:spChg chg="mod">
          <ac:chgData name="Murphy, Alison R" userId="f799444f-cc99-48a2-a322-12b87cbe7a0b" providerId="ADAL" clId="{C47E6308-52FE-AB47-8A0C-A235718C6300}" dt="2024-07-25T17:54:32.765" v="380" actId="404"/>
          <ac:spMkLst>
            <pc:docMk/>
            <pc:sldMk cId="1470396526" sldId="270"/>
            <ac:spMk id="2" creationId="{D753793B-D047-9921-E8D0-ED2F003A1DEF}"/>
          </ac:spMkLst>
        </pc:spChg>
        <pc:spChg chg="add del mod">
          <ac:chgData name="Murphy, Alison R" userId="f799444f-cc99-48a2-a322-12b87cbe7a0b" providerId="ADAL" clId="{C47E6308-52FE-AB47-8A0C-A235718C6300}" dt="2024-07-25T17:54:45.077" v="399" actId="20577"/>
          <ac:spMkLst>
            <pc:docMk/>
            <pc:sldMk cId="1470396526" sldId="270"/>
            <ac:spMk id="3" creationId="{DBE4FF0B-89C3-E55C-E5A7-9F24E3F9823D}"/>
          </ac:spMkLst>
        </pc:spChg>
        <pc:spChg chg="del">
          <ac:chgData name="Murphy, Alison R" userId="f799444f-cc99-48a2-a322-12b87cbe7a0b" providerId="ADAL" clId="{C47E6308-52FE-AB47-8A0C-A235718C6300}" dt="2024-07-25T17:50:22.365" v="305" actId="478"/>
          <ac:spMkLst>
            <pc:docMk/>
            <pc:sldMk cId="1470396526" sldId="270"/>
            <ac:spMk id="4" creationId="{134D88A2-B063-1931-CB0B-AD6E645EB953}"/>
          </ac:spMkLst>
        </pc:spChg>
      </pc:sldChg>
      <pc:sldChg chg="new del">
        <pc:chgData name="Murphy, Alison R" userId="f799444f-cc99-48a2-a322-12b87cbe7a0b" providerId="ADAL" clId="{C47E6308-52FE-AB47-8A0C-A235718C6300}" dt="2024-07-12T18:45:24.020" v="153" actId="680"/>
        <pc:sldMkLst>
          <pc:docMk/>
          <pc:sldMk cId="2901478426" sldId="270"/>
        </pc:sldMkLst>
      </pc:sldChg>
      <pc:sldMasterChg chg="modSp modSldLayout">
        <pc:chgData name="Murphy, Alison R" userId="f799444f-cc99-48a2-a322-12b87cbe7a0b" providerId="ADAL" clId="{C47E6308-52FE-AB47-8A0C-A235718C6300}" dt="2024-07-10T14:05:54.236" v="10"/>
        <pc:sldMasterMkLst>
          <pc:docMk/>
          <pc:sldMasterMk cId="1765816245" sldId="2147483648"/>
        </pc:sldMasterMkLst>
        <pc:spChg chg="mod">
          <ac:chgData name="Murphy, Alison R" userId="f799444f-cc99-48a2-a322-12b87cbe7a0b" providerId="ADAL" clId="{C47E6308-52FE-AB47-8A0C-A235718C6300}" dt="2024-07-10T14:05:54.236" v="10"/>
          <ac:spMkLst>
            <pc:docMk/>
            <pc:sldMasterMk cId="1765816245" sldId="2147483648"/>
            <ac:spMk id="2" creationId="{45BE736B-1DC4-6844-CC39-7953F6F5B62A}"/>
          </ac:spMkLst>
        </pc:spChg>
        <pc:spChg chg="mod">
          <ac:chgData name="Murphy, Alison R" userId="f799444f-cc99-48a2-a322-12b87cbe7a0b" providerId="ADAL" clId="{C47E6308-52FE-AB47-8A0C-A235718C6300}" dt="2024-07-10T14:05:54.236" v="10"/>
          <ac:spMkLst>
            <pc:docMk/>
            <pc:sldMasterMk cId="1765816245" sldId="2147483648"/>
            <ac:spMk id="3" creationId="{BB408300-7DA2-3C94-2D53-431241D0FBD9}"/>
          </ac:spMkLst>
        </pc:spChg>
        <pc:spChg chg="mod">
          <ac:chgData name="Murphy, Alison R" userId="f799444f-cc99-48a2-a322-12b87cbe7a0b" providerId="ADAL" clId="{C47E6308-52FE-AB47-8A0C-A235718C6300}" dt="2024-07-10T14:05:54.236" v="10"/>
          <ac:spMkLst>
            <pc:docMk/>
            <pc:sldMasterMk cId="1765816245" sldId="2147483648"/>
            <ac:spMk id="4" creationId="{2C92772C-906D-1430-9923-C061127ADF39}"/>
          </ac:spMkLst>
        </pc:spChg>
        <pc:spChg chg="mod">
          <ac:chgData name="Murphy, Alison R" userId="f799444f-cc99-48a2-a322-12b87cbe7a0b" providerId="ADAL" clId="{C47E6308-52FE-AB47-8A0C-A235718C6300}" dt="2024-07-10T14:05:54.236" v="10"/>
          <ac:spMkLst>
            <pc:docMk/>
            <pc:sldMasterMk cId="1765816245" sldId="2147483648"/>
            <ac:spMk id="5" creationId="{493D683C-3CBA-82D6-F7F6-7AC29C2CED46}"/>
          </ac:spMkLst>
        </pc:spChg>
        <pc:spChg chg="mod">
          <ac:chgData name="Murphy, Alison R" userId="f799444f-cc99-48a2-a322-12b87cbe7a0b" providerId="ADAL" clId="{C47E6308-52FE-AB47-8A0C-A235718C6300}" dt="2024-07-10T14:05:54.236" v="10"/>
          <ac:spMkLst>
            <pc:docMk/>
            <pc:sldMasterMk cId="1765816245" sldId="2147483648"/>
            <ac:spMk id="6" creationId="{9627A4A6-1594-51B3-2B27-71503A3EA162}"/>
          </ac:spMkLst>
        </pc:spChg>
        <pc:spChg chg="mod">
          <ac:chgData name="Murphy, Alison R" userId="f799444f-cc99-48a2-a322-12b87cbe7a0b" providerId="ADAL" clId="{C47E6308-52FE-AB47-8A0C-A235718C6300}" dt="2024-07-10T14:05:54.236" v="10"/>
          <ac:spMkLst>
            <pc:docMk/>
            <pc:sldMasterMk cId="1765816245" sldId="2147483648"/>
            <ac:spMk id="9" creationId="{9F63E526-6775-6BC5-8B3F-B3BA8B479B2C}"/>
          </ac:spMkLst>
        </pc:spChg>
        <pc:picChg chg="mod">
          <ac:chgData name="Murphy, Alison R" userId="f799444f-cc99-48a2-a322-12b87cbe7a0b" providerId="ADAL" clId="{C47E6308-52FE-AB47-8A0C-A235718C6300}" dt="2024-07-10T14:05:54.236" v="10"/>
          <ac:picMkLst>
            <pc:docMk/>
            <pc:sldMasterMk cId="1765816245" sldId="2147483648"/>
            <ac:picMk id="7" creationId="{696235D1-2BC9-75F7-C101-3EB37E70A8AE}"/>
          </ac:picMkLst>
        </pc:picChg>
        <pc:sldLayoutChg chg="modSp">
          <pc:chgData name="Murphy, Alison R" userId="f799444f-cc99-48a2-a322-12b87cbe7a0b" providerId="ADAL" clId="{C47E6308-52FE-AB47-8A0C-A235718C6300}" dt="2024-07-10T14:05:54.236" v="10"/>
          <pc:sldLayoutMkLst>
            <pc:docMk/>
            <pc:sldMasterMk cId="1765816245" sldId="2147483648"/>
            <pc:sldLayoutMk cId="4194937672" sldId="2147483651"/>
          </pc:sldLayoutMkLst>
          <pc:spChg chg="mod">
            <ac:chgData name="Murphy, Alison R" userId="f799444f-cc99-48a2-a322-12b87cbe7a0b" providerId="ADAL" clId="{C47E6308-52FE-AB47-8A0C-A235718C6300}" dt="2024-07-10T14:05:54.236" v="10"/>
            <ac:spMkLst>
              <pc:docMk/>
              <pc:sldMasterMk cId="1765816245" sldId="2147483648"/>
              <pc:sldLayoutMk cId="4194937672" sldId="2147483651"/>
              <ac:spMk id="2" creationId="{8CD2E165-2A26-EF38-7863-7342FD8F3487}"/>
            </ac:spMkLst>
          </pc:spChg>
          <pc:spChg chg="mod">
            <ac:chgData name="Murphy, Alison R" userId="f799444f-cc99-48a2-a322-12b87cbe7a0b" providerId="ADAL" clId="{C47E6308-52FE-AB47-8A0C-A235718C6300}" dt="2024-07-10T14:05:54.236" v="10"/>
            <ac:spMkLst>
              <pc:docMk/>
              <pc:sldMasterMk cId="1765816245" sldId="2147483648"/>
              <pc:sldLayoutMk cId="4194937672" sldId="2147483651"/>
              <ac:spMk id="3" creationId="{91C204D2-F55A-7A14-2CBE-2F2E8017C47D}"/>
            </ac:spMkLst>
          </pc:spChg>
          <pc:spChg chg="mod">
            <ac:chgData name="Murphy, Alison R" userId="f799444f-cc99-48a2-a322-12b87cbe7a0b" providerId="ADAL" clId="{C47E6308-52FE-AB47-8A0C-A235718C6300}" dt="2024-07-10T14:05:54.236" v="10"/>
            <ac:spMkLst>
              <pc:docMk/>
              <pc:sldMasterMk cId="1765816245" sldId="2147483648"/>
              <pc:sldLayoutMk cId="4194937672" sldId="2147483651"/>
              <ac:spMk id="7" creationId="{C87306CE-C8E9-AF2F-E95E-DAF0FF98E7F8}"/>
            </ac:spMkLst>
          </pc:spChg>
          <pc:picChg chg="mod">
            <ac:chgData name="Murphy, Alison R" userId="f799444f-cc99-48a2-a322-12b87cbe7a0b" providerId="ADAL" clId="{C47E6308-52FE-AB47-8A0C-A235718C6300}" dt="2024-07-10T14:05:54.236" v="10"/>
            <ac:picMkLst>
              <pc:docMk/>
              <pc:sldMasterMk cId="1765816245" sldId="2147483648"/>
              <pc:sldLayoutMk cId="4194937672" sldId="2147483651"/>
              <ac:picMk id="14" creationId="{3EECD6C0-B461-F1CE-26E8-AD76728E0D5A}"/>
            </ac:picMkLst>
          </pc:picChg>
        </pc:sldLayoutChg>
        <pc:sldLayoutChg chg="modSp">
          <pc:chgData name="Murphy, Alison R" userId="f799444f-cc99-48a2-a322-12b87cbe7a0b" providerId="ADAL" clId="{C47E6308-52FE-AB47-8A0C-A235718C6300}" dt="2024-07-10T14:05:54.236" v="10"/>
          <pc:sldLayoutMkLst>
            <pc:docMk/>
            <pc:sldMasterMk cId="3807555873" sldId="2147483677"/>
            <pc:sldLayoutMk cId="1705309665" sldId="2147483652"/>
          </pc:sldLayoutMkLst>
          <pc:spChg chg="mod">
            <ac:chgData name="Murphy, Alison R" userId="f799444f-cc99-48a2-a322-12b87cbe7a0b" providerId="ADAL" clId="{C47E6308-52FE-AB47-8A0C-A235718C6300}" dt="2024-07-10T14:05:54.236" v="10"/>
            <ac:spMkLst>
              <pc:docMk/>
              <pc:sldMasterMk cId="3807555873" sldId="2147483677"/>
              <pc:sldLayoutMk cId="1705309665" sldId="2147483652"/>
              <ac:spMk id="3" creationId="{EE8DAE36-0AE6-44BF-42F8-FD484F5191ED}"/>
            </ac:spMkLst>
          </pc:spChg>
          <pc:spChg chg="mod">
            <ac:chgData name="Murphy, Alison R" userId="f799444f-cc99-48a2-a322-12b87cbe7a0b" providerId="ADAL" clId="{C47E6308-52FE-AB47-8A0C-A235718C6300}" dt="2024-07-10T14:05:54.236" v="10"/>
            <ac:spMkLst>
              <pc:docMk/>
              <pc:sldMasterMk cId="3807555873" sldId="2147483677"/>
              <pc:sldLayoutMk cId="1705309665" sldId="2147483652"/>
              <ac:spMk id="4" creationId="{C06D5932-A488-822F-DC7C-EA3AEA01F160}"/>
            </ac:spMkLst>
          </pc:spChg>
        </pc:sldLayoutChg>
        <pc:sldLayoutChg chg="modSp">
          <pc:chgData name="Murphy, Alison R" userId="f799444f-cc99-48a2-a322-12b87cbe7a0b" providerId="ADAL" clId="{C47E6308-52FE-AB47-8A0C-A235718C6300}" dt="2024-07-10T14:05:54.236" v="10"/>
          <pc:sldLayoutMkLst>
            <pc:docMk/>
            <pc:sldMasterMk cId="3807555873" sldId="2147483677"/>
            <pc:sldLayoutMk cId="1140056359" sldId="2147483653"/>
          </pc:sldLayoutMkLst>
          <pc:spChg chg="mod">
            <ac:chgData name="Murphy, Alison R" userId="f799444f-cc99-48a2-a322-12b87cbe7a0b" providerId="ADAL" clId="{C47E6308-52FE-AB47-8A0C-A235718C6300}" dt="2024-07-10T14:05:54.236" v="10"/>
            <ac:spMkLst>
              <pc:docMk/>
              <pc:sldMasterMk cId="3807555873" sldId="2147483677"/>
              <pc:sldLayoutMk cId="1140056359" sldId="2147483653"/>
              <ac:spMk id="3" creationId="{18071ED2-2ADF-1922-C033-B529ED71C321}"/>
            </ac:spMkLst>
          </pc:spChg>
          <pc:spChg chg="mod">
            <ac:chgData name="Murphy, Alison R" userId="f799444f-cc99-48a2-a322-12b87cbe7a0b" providerId="ADAL" clId="{C47E6308-52FE-AB47-8A0C-A235718C6300}" dt="2024-07-10T14:05:54.236" v="10"/>
            <ac:spMkLst>
              <pc:docMk/>
              <pc:sldMasterMk cId="3807555873" sldId="2147483677"/>
              <pc:sldLayoutMk cId="1140056359" sldId="2147483653"/>
              <ac:spMk id="4" creationId="{778CA17B-BFC1-E0F0-179B-A7F447E276BB}"/>
            </ac:spMkLst>
          </pc:spChg>
          <pc:spChg chg="mod">
            <ac:chgData name="Murphy, Alison R" userId="f799444f-cc99-48a2-a322-12b87cbe7a0b" providerId="ADAL" clId="{C47E6308-52FE-AB47-8A0C-A235718C6300}" dt="2024-07-10T14:05:54.236" v="10"/>
            <ac:spMkLst>
              <pc:docMk/>
              <pc:sldMasterMk cId="3807555873" sldId="2147483677"/>
              <pc:sldLayoutMk cId="1140056359" sldId="2147483653"/>
              <ac:spMk id="5" creationId="{11B958C2-046F-C838-40E5-86B102C15D30}"/>
            </ac:spMkLst>
          </pc:spChg>
          <pc:spChg chg="mod">
            <ac:chgData name="Murphy, Alison R" userId="f799444f-cc99-48a2-a322-12b87cbe7a0b" providerId="ADAL" clId="{C47E6308-52FE-AB47-8A0C-A235718C6300}" dt="2024-07-10T14:05:54.236" v="10"/>
            <ac:spMkLst>
              <pc:docMk/>
              <pc:sldMasterMk cId="3807555873" sldId="2147483677"/>
              <pc:sldLayoutMk cId="1140056359" sldId="2147483653"/>
              <ac:spMk id="6" creationId="{4CA84315-61EC-C4BD-1947-D38A94E7E860}"/>
            </ac:spMkLst>
          </pc:spChg>
        </pc:sldLayoutChg>
        <pc:sldLayoutChg chg="modSp">
          <pc:chgData name="Murphy, Alison R" userId="f799444f-cc99-48a2-a322-12b87cbe7a0b" providerId="ADAL" clId="{C47E6308-52FE-AB47-8A0C-A235718C6300}" dt="2024-07-10T14:05:54.236" v="10"/>
          <pc:sldLayoutMkLst>
            <pc:docMk/>
            <pc:sldMasterMk cId="3807555873" sldId="2147483677"/>
            <pc:sldLayoutMk cId="1032140483" sldId="2147483656"/>
          </pc:sldLayoutMkLst>
          <pc:spChg chg="mod">
            <ac:chgData name="Murphy, Alison R" userId="f799444f-cc99-48a2-a322-12b87cbe7a0b" providerId="ADAL" clId="{C47E6308-52FE-AB47-8A0C-A235718C6300}" dt="2024-07-10T14:05:54.236" v="10"/>
            <ac:spMkLst>
              <pc:docMk/>
              <pc:sldMasterMk cId="3807555873" sldId="2147483677"/>
              <pc:sldLayoutMk cId="1032140483" sldId="2147483656"/>
              <ac:spMk id="2" creationId="{3CCA670E-0A7A-94B9-CE55-7BFEC2AB597A}"/>
            </ac:spMkLst>
          </pc:spChg>
          <pc:spChg chg="mod">
            <ac:chgData name="Murphy, Alison R" userId="f799444f-cc99-48a2-a322-12b87cbe7a0b" providerId="ADAL" clId="{C47E6308-52FE-AB47-8A0C-A235718C6300}" dt="2024-07-10T14:05:54.236" v="10"/>
            <ac:spMkLst>
              <pc:docMk/>
              <pc:sldMasterMk cId="3807555873" sldId="2147483677"/>
              <pc:sldLayoutMk cId="1032140483" sldId="2147483656"/>
              <ac:spMk id="3" creationId="{3FA50C55-F058-6D66-6F50-2AAA73C4AF7D}"/>
            </ac:spMkLst>
          </pc:spChg>
          <pc:spChg chg="mod">
            <ac:chgData name="Murphy, Alison R" userId="f799444f-cc99-48a2-a322-12b87cbe7a0b" providerId="ADAL" clId="{C47E6308-52FE-AB47-8A0C-A235718C6300}" dt="2024-07-10T14:05:54.236" v="10"/>
            <ac:spMkLst>
              <pc:docMk/>
              <pc:sldMasterMk cId="3807555873" sldId="2147483677"/>
              <pc:sldLayoutMk cId="1032140483" sldId="2147483656"/>
              <ac:spMk id="4" creationId="{8C6F12D1-6CD4-46B3-D63F-0BBF0B149124}"/>
            </ac:spMkLst>
          </pc:spChg>
          <pc:spChg chg="mod">
            <ac:chgData name="Murphy, Alison R" userId="f799444f-cc99-48a2-a322-12b87cbe7a0b" providerId="ADAL" clId="{C47E6308-52FE-AB47-8A0C-A235718C6300}" dt="2024-07-10T14:05:54.236" v="10"/>
            <ac:spMkLst>
              <pc:docMk/>
              <pc:sldMasterMk cId="3807555873" sldId="2147483677"/>
              <pc:sldLayoutMk cId="1032140483" sldId="2147483656"/>
              <ac:spMk id="5" creationId="{CC89AD27-4BBA-E657-8599-BF1D7A22837B}"/>
            </ac:spMkLst>
          </pc:spChg>
        </pc:sldLayoutChg>
        <pc:sldLayoutChg chg="modSp">
          <pc:chgData name="Murphy, Alison R" userId="f799444f-cc99-48a2-a322-12b87cbe7a0b" providerId="ADAL" clId="{C47E6308-52FE-AB47-8A0C-A235718C6300}" dt="2024-07-10T14:05:54.236" v="10"/>
          <pc:sldLayoutMkLst>
            <pc:docMk/>
            <pc:sldMasterMk cId="3807555873" sldId="2147483677"/>
            <pc:sldLayoutMk cId="2134617497" sldId="2147483657"/>
          </pc:sldLayoutMkLst>
          <pc:spChg chg="mod">
            <ac:chgData name="Murphy, Alison R" userId="f799444f-cc99-48a2-a322-12b87cbe7a0b" providerId="ADAL" clId="{C47E6308-52FE-AB47-8A0C-A235718C6300}" dt="2024-07-10T14:05:54.236" v="10"/>
            <ac:spMkLst>
              <pc:docMk/>
              <pc:sldMasterMk cId="3807555873" sldId="2147483677"/>
              <pc:sldLayoutMk cId="2134617497" sldId="2147483657"/>
              <ac:spMk id="3" creationId="{5934830D-FBB2-5A9E-6DE0-C3A239A25306}"/>
            </ac:spMkLst>
          </pc:spChg>
          <pc:spChg chg="mod">
            <ac:chgData name="Murphy, Alison R" userId="f799444f-cc99-48a2-a322-12b87cbe7a0b" providerId="ADAL" clId="{C47E6308-52FE-AB47-8A0C-A235718C6300}" dt="2024-07-10T14:05:54.236" v="10"/>
            <ac:spMkLst>
              <pc:docMk/>
              <pc:sldMasterMk cId="3807555873" sldId="2147483677"/>
              <pc:sldLayoutMk cId="2134617497" sldId="2147483657"/>
              <ac:spMk id="4" creationId="{B63A6AA5-9CD1-502A-C6B1-DAD0AFDA1030}"/>
            </ac:spMkLst>
          </pc:spChg>
          <pc:spChg chg="mod">
            <ac:chgData name="Murphy, Alison R" userId="f799444f-cc99-48a2-a322-12b87cbe7a0b" providerId="ADAL" clId="{C47E6308-52FE-AB47-8A0C-A235718C6300}" dt="2024-07-10T14:05:54.236" v="10"/>
            <ac:spMkLst>
              <pc:docMk/>
              <pc:sldMasterMk cId="3807555873" sldId="2147483677"/>
              <pc:sldLayoutMk cId="2134617497" sldId="2147483657"/>
              <ac:spMk id="16" creationId="{C770BF24-8D00-40A6-9C69-742A02DC93AB}"/>
            </ac:spMkLst>
          </pc:spChg>
          <pc:spChg chg="mod">
            <ac:chgData name="Murphy, Alison R" userId="f799444f-cc99-48a2-a322-12b87cbe7a0b" providerId="ADAL" clId="{C47E6308-52FE-AB47-8A0C-A235718C6300}" dt="2024-07-10T14:05:54.236" v="10"/>
            <ac:spMkLst>
              <pc:docMk/>
              <pc:sldMasterMk cId="3807555873" sldId="2147483677"/>
              <pc:sldLayoutMk cId="2134617497" sldId="2147483657"/>
              <ac:spMk id="24" creationId="{3DB370EF-D7D5-9287-4375-7CDD35E65F78}"/>
            </ac:spMkLst>
          </pc:spChg>
          <pc:picChg chg="mod">
            <ac:chgData name="Murphy, Alison R" userId="f799444f-cc99-48a2-a322-12b87cbe7a0b" providerId="ADAL" clId="{C47E6308-52FE-AB47-8A0C-A235718C6300}" dt="2024-07-10T14:05:54.236" v="10"/>
            <ac:picMkLst>
              <pc:docMk/>
              <pc:sldMasterMk cId="3807555873" sldId="2147483677"/>
              <pc:sldLayoutMk cId="2134617497" sldId="2147483657"/>
              <ac:picMk id="10" creationId="{A2058621-1B9D-377D-AABD-3FEBA3743600}"/>
            </ac:picMkLst>
          </pc:picChg>
        </pc:sldLayoutChg>
        <pc:sldLayoutChg chg="modSp">
          <pc:chgData name="Murphy, Alison R" userId="f799444f-cc99-48a2-a322-12b87cbe7a0b" providerId="ADAL" clId="{C47E6308-52FE-AB47-8A0C-A235718C6300}" dt="2024-07-10T14:05:54.236" v="10"/>
          <pc:sldLayoutMkLst>
            <pc:docMk/>
            <pc:sldMasterMk cId="3807555873" sldId="2147483677"/>
            <pc:sldLayoutMk cId="142698318" sldId="2147483658"/>
          </pc:sldLayoutMkLst>
          <pc:spChg chg="mod">
            <ac:chgData name="Murphy, Alison R" userId="f799444f-cc99-48a2-a322-12b87cbe7a0b" providerId="ADAL" clId="{C47E6308-52FE-AB47-8A0C-A235718C6300}" dt="2024-07-10T14:05:54.236" v="10"/>
            <ac:spMkLst>
              <pc:docMk/>
              <pc:sldMasterMk cId="3807555873" sldId="2147483677"/>
              <pc:sldLayoutMk cId="142698318" sldId="2147483658"/>
              <ac:spMk id="6" creationId="{BAA57087-3E08-8033-B654-1FC00AC6A5FB}"/>
            </ac:spMkLst>
          </pc:spChg>
          <pc:spChg chg="mod">
            <ac:chgData name="Murphy, Alison R" userId="f799444f-cc99-48a2-a322-12b87cbe7a0b" providerId="ADAL" clId="{C47E6308-52FE-AB47-8A0C-A235718C6300}" dt="2024-07-10T14:05:54.236" v="10"/>
            <ac:spMkLst>
              <pc:docMk/>
              <pc:sldMasterMk cId="3807555873" sldId="2147483677"/>
              <pc:sldLayoutMk cId="142698318" sldId="2147483658"/>
              <ac:spMk id="9" creationId="{B8919015-ED07-D3DC-8321-B72D84EA1C53}"/>
            </ac:spMkLst>
          </pc:spChg>
          <pc:spChg chg="mod">
            <ac:chgData name="Murphy, Alison R" userId="f799444f-cc99-48a2-a322-12b87cbe7a0b" providerId="ADAL" clId="{C47E6308-52FE-AB47-8A0C-A235718C6300}" dt="2024-07-10T14:05:54.236" v="10"/>
            <ac:spMkLst>
              <pc:docMk/>
              <pc:sldMasterMk cId="3807555873" sldId="2147483677"/>
              <pc:sldLayoutMk cId="142698318" sldId="2147483658"/>
              <ac:spMk id="12" creationId="{C02DCADB-0892-7D58-923F-3ABC8EA85E0B}"/>
            </ac:spMkLst>
          </pc:spChg>
          <pc:spChg chg="mod">
            <ac:chgData name="Murphy, Alison R" userId="f799444f-cc99-48a2-a322-12b87cbe7a0b" providerId="ADAL" clId="{C47E6308-52FE-AB47-8A0C-A235718C6300}" dt="2024-07-10T14:05:54.236" v="10"/>
            <ac:spMkLst>
              <pc:docMk/>
              <pc:sldMasterMk cId="3807555873" sldId="2147483677"/>
              <pc:sldLayoutMk cId="142698318" sldId="2147483658"/>
              <ac:spMk id="15" creationId="{91FBE498-FDB6-5660-8BE1-4F4C01BEF7E5}"/>
            </ac:spMkLst>
          </pc:spChg>
          <pc:spChg chg="mod">
            <ac:chgData name="Murphy, Alison R" userId="f799444f-cc99-48a2-a322-12b87cbe7a0b" providerId="ADAL" clId="{C47E6308-52FE-AB47-8A0C-A235718C6300}" dt="2024-07-10T14:05:54.236" v="10"/>
            <ac:spMkLst>
              <pc:docMk/>
              <pc:sldMasterMk cId="3807555873" sldId="2147483677"/>
              <pc:sldLayoutMk cId="142698318" sldId="2147483658"/>
              <ac:spMk id="21" creationId="{AB21D54F-F36E-D4AF-C2DD-E22524360A14}"/>
            </ac:spMkLst>
          </pc:spChg>
          <pc:spChg chg="mod">
            <ac:chgData name="Murphy, Alison R" userId="f799444f-cc99-48a2-a322-12b87cbe7a0b" providerId="ADAL" clId="{C47E6308-52FE-AB47-8A0C-A235718C6300}" dt="2024-07-10T14:05:54.236" v="10"/>
            <ac:spMkLst>
              <pc:docMk/>
              <pc:sldMasterMk cId="3807555873" sldId="2147483677"/>
              <pc:sldLayoutMk cId="142698318" sldId="2147483658"/>
              <ac:spMk id="22" creationId="{5A71DF1F-6F1B-0403-7331-3FEE327EEC72}"/>
            </ac:spMkLst>
          </pc:spChg>
          <pc:spChg chg="mod">
            <ac:chgData name="Murphy, Alison R" userId="f799444f-cc99-48a2-a322-12b87cbe7a0b" providerId="ADAL" clId="{C47E6308-52FE-AB47-8A0C-A235718C6300}" dt="2024-07-10T14:05:54.236" v="10"/>
            <ac:spMkLst>
              <pc:docMk/>
              <pc:sldMasterMk cId="3807555873" sldId="2147483677"/>
              <pc:sldLayoutMk cId="142698318" sldId="2147483658"/>
              <ac:spMk id="23" creationId="{3B7BE6AB-85CB-6973-A1DA-BC5EECEC992D}"/>
            </ac:spMkLst>
          </pc:spChg>
          <pc:spChg chg="mod">
            <ac:chgData name="Murphy, Alison R" userId="f799444f-cc99-48a2-a322-12b87cbe7a0b" providerId="ADAL" clId="{C47E6308-52FE-AB47-8A0C-A235718C6300}" dt="2024-07-10T14:05:54.236" v="10"/>
            <ac:spMkLst>
              <pc:docMk/>
              <pc:sldMasterMk cId="3807555873" sldId="2147483677"/>
              <pc:sldLayoutMk cId="142698318" sldId="2147483658"/>
              <ac:spMk id="24" creationId="{CE74D4BC-5E12-E0A7-58A1-9C3D90B9DB42}"/>
            </ac:spMkLst>
          </pc:spChg>
          <pc:spChg chg="mod">
            <ac:chgData name="Murphy, Alison R" userId="f799444f-cc99-48a2-a322-12b87cbe7a0b" providerId="ADAL" clId="{C47E6308-52FE-AB47-8A0C-A235718C6300}" dt="2024-07-10T14:05:54.236" v="10"/>
            <ac:spMkLst>
              <pc:docMk/>
              <pc:sldMasterMk cId="3807555873" sldId="2147483677"/>
              <pc:sldLayoutMk cId="142698318" sldId="2147483658"/>
              <ac:spMk id="25" creationId="{B9C20913-CDDC-CF58-3085-A7B30F30F8A5}"/>
            </ac:spMkLst>
          </pc:spChg>
          <pc:cxnChg chg="mod">
            <ac:chgData name="Murphy, Alison R" userId="f799444f-cc99-48a2-a322-12b87cbe7a0b" providerId="ADAL" clId="{C47E6308-52FE-AB47-8A0C-A235718C6300}" dt="2024-07-10T14:05:54.236" v="10"/>
            <ac:cxnSpMkLst>
              <pc:docMk/>
              <pc:sldMasterMk cId="3807555873" sldId="2147483677"/>
              <pc:sldLayoutMk cId="142698318" sldId="2147483658"/>
              <ac:cxnSpMk id="8" creationId="{A718316F-FB2F-1083-E52D-F03C0A997CFC}"/>
            </ac:cxnSpMkLst>
          </pc:cxnChg>
          <pc:cxnChg chg="mod">
            <ac:chgData name="Murphy, Alison R" userId="f799444f-cc99-48a2-a322-12b87cbe7a0b" providerId="ADAL" clId="{C47E6308-52FE-AB47-8A0C-A235718C6300}" dt="2024-07-10T14:05:54.236" v="10"/>
            <ac:cxnSpMkLst>
              <pc:docMk/>
              <pc:sldMasterMk cId="3807555873" sldId="2147483677"/>
              <pc:sldLayoutMk cId="142698318" sldId="2147483658"/>
              <ac:cxnSpMk id="14" creationId="{74883942-E107-407A-9D30-A8C59369571B}"/>
            </ac:cxnSpMkLst>
          </pc:cxnChg>
          <pc:cxnChg chg="mod">
            <ac:chgData name="Murphy, Alison R" userId="f799444f-cc99-48a2-a322-12b87cbe7a0b" providerId="ADAL" clId="{C47E6308-52FE-AB47-8A0C-A235718C6300}" dt="2024-07-10T14:05:54.236" v="10"/>
            <ac:cxnSpMkLst>
              <pc:docMk/>
              <pc:sldMasterMk cId="3807555873" sldId="2147483677"/>
              <pc:sldLayoutMk cId="142698318" sldId="2147483658"/>
              <ac:cxnSpMk id="18" creationId="{D5157E4A-8DA3-38B2-15DC-3D9C685270AE}"/>
            </ac:cxnSpMkLst>
          </pc:cxnChg>
          <pc:cxnChg chg="mod">
            <ac:chgData name="Murphy, Alison R" userId="f799444f-cc99-48a2-a322-12b87cbe7a0b" providerId="ADAL" clId="{C47E6308-52FE-AB47-8A0C-A235718C6300}" dt="2024-07-10T14:05:54.236" v="10"/>
            <ac:cxnSpMkLst>
              <pc:docMk/>
              <pc:sldMasterMk cId="3807555873" sldId="2147483677"/>
              <pc:sldLayoutMk cId="142698318" sldId="2147483658"/>
              <ac:cxnSpMk id="20" creationId="{4D43F744-AB0A-9075-7758-AFBCA8E7F5F6}"/>
            </ac:cxnSpMkLst>
          </pc:cxnChg>
        </pc:sldLayoutChg>
        <pc:sldLayoutChg chg="modSp">
          <pc:chgData name="Murphy, Alison R" userId="f799444f-cc99-48a2-a322-12b87cbe7a0b" providerId="ADAL" clId="{C47E6308-52FE-AB47-8A0C-A235718C6300}" dt="2024-07-10T14:05:54.236" v="10"/>
          <pc:sldLayoutMkLst>
            <pc:docMk/>
            <pc:sldMasterMk cId="3807555873" sldId="2147483677"/>
            <pc:sldLayoutMk cId="3790857754" sldId="2147483659"/>
          </pc:sldLayoutMkLst>
          <pc:spChg chg="mod">
            <ac:chgData name="Murphy, Alison R" userId="f799444f-cc99-48a2-a322-12b87cbe7a0b" providerId="ADAL" clId="{C47E6308-52FE-AB47-8A0C-A235718C6300}" dt="2024-07-10T14:05:54.236" v="10"/>
            <ac:spMkLst>
              <pc:docMk/>
              <pc:sldMasterMk cId="3807555873" sldId="2147483677"/>
              <pc:sldLayoutMk cId="3790857754" sldId="2147483659"/>
              <ac:spMk id="2" creationId="{D627D8A6-7B04-B85E-A128-28D84515D4C4}"/>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6" creationId="{BF02EB3A-23B9-32BA-870D-285DDE5BDAF5}"/>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8" creationId="{8497C0D0-C4FF-28F7-B32C-D05A436FAD6A}"/>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9" creationId="{E2DAB20D-E1BC-602F-74EB-406FAE6BF48F}"/>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19" creationId="{74CB46F3-5472-B0A3-6A0A-5ED604801BFC}"/>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20" creationId="{E5B1B96F-E065-523C-352D-55E4CF7D46DF}"/>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21" creationId="{7DC03777-7704-D178-37DC-3582A872D339}"/>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22" creationId="{D395548C-27A6-47D9-8AED-C6BDE863835C}"/>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23" creationId="{A949499E-6A82-B840-BD12-3C9DCE4C4387}"/>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24" creationId="{4383F6E8-8C37-2336-DF18-48E62D725189}"/>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25" creationId="{4881F187-B4FF-43C2-5175-889A399B4D5D}"/>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26" creationId="{CF60C375-26A2-2324-242A-47183AE31DA6}"/>
            </ac:spMkLst>
          </pc:spChg>
        </pc:sldLayoutChg>
        <pc:sldLayoutChg chg="modSp">
          <pc:chgData name="Murphy, Alison R" userId="f799444f-cc99-48a2-a322-12b87cbe7a0b" providerId="ADAL" clId="{C47E6308-52FE-AB47-8A0C-A235718C6300}" dt="2024-07-10T14:05:54.236" v="10"/>
          <pc:sldLayoutMkLst>
            <pc:docMk/>
            <pc:sldMasterMk cId="3807555873" sldId="2147483677"/>
            <pc:sldLayoutMk cId="1787206268" sldId="2147483660"/>
          </pc:sldLayoutMkLst>
          <pc:spChg chg="mod">
            <ac:chgData name="Murphy, Alison R" userId="f799444f-cc99-48a2-a322-12b87cbe7a0b" providerId="ADAL" clId="{C47E6308-52FE-AB47-8A0C-A235718C6300}" dt="2024-07-10T14:05:54.236" v="10"/>
            <ac:spMkLst>
              <pc:docMk/>
              <pc:sldMasterMk cId="3807555873" sldId="2147483677"/>
              <pc:sldLayoutMk cId="1787206268" sldId="2147483660"/>
              <ac:spMk id="2" creationId="{C256B669-B5E8-5178-13F9-EC0C31B23868}"/>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4" creationId="{D5D214F9-EF00-022B-497B-827DEED25C40}"/>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5" creationId="{7A778E8C-AC17-3CB4-8993-D286841B8CD4}"/>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6" creationId="{BF02EB3A-23B9-32BA-870D-285DDE5BDAF5}"/>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8" creationId="{8497C0D0-C4FF-28F7-B32C-D05A436FAD6A}"/>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9" creationId="{E2DAB20D-E1BC-602F-74EB-406FAE6BF48F}"/>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16" creationId="{8A687A43-E4A4-BE96-0B21-52D6A3D651E1}"/>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17" creationId="{AB008B4D-329C-4EE9-5597-FDA6C09075B4}"/>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18" creationId="{E0410AAA-6D3C-20B2-E079-3B180A00AA70}"/>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45" creationId="{60B529B9-0FFD-A486-CADE-6D7CC15BDC4E}"/>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46" creationId="{2E30E1C2-6935-DE8B-7501-BB142BC9BB57}"/>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47" creationId="{0937DD7B-69F0-326D-469B-778793254029}"/>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51" creationId="{692240BA-D864-33C3-60EB-4AF507DC349B}"/>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52" creationId="{689F8EC7-6902-6B75-1E02-29E83A2E86F1}"/>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53" creationId="{A0F00252-5861-93C1-B751-2B31D0C0FDFD}"/>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66" creationId="{08D3EE5E-CDB5-1AD1-6AB3-B7A44FF27F6D}"/>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67" creationId="{61A80C66-F281-4FD8-DE5F-4A4EF80366A7}"/>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68" creationId="{DE07A0A9-A9AC-6A48-3DEB-4F96DC55CE82}"/>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69" creationId="{7C372095-3D44-2C00-08DF-06BC7B3D3DF7}"/>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70" creationId="{6C60132D-0453-5102-FAB0-FF65EA01047C}"/>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71" creationId="{C43F2DB7-364E-0666-EE3E-84B1CE73E804}"/>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72" creationId="{09249EDD-F81A-C769-B366-21C1A340A289}"/>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73" creationId="{FC0A104F-CD92-AAA2-F994-B6F0109910D5}"/>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74" creationId="{E1D291D9-CB65-5AE3-5348-F45E73A41ABD}"/>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75" creationId="{1B434753-B537-949C-9633-4C8DD11F057F}"/>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76" creationId="{093F2645-E73D-C45E-D79D-6F765BDA92E2}"/>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77" creationId="{49EBD817-714C-50F4-0275-CA3C7FCCBEE1}"/>
            </ac:spMkLst>
          </pc:spChg>
        </pc:sldLayoutChg>
        <pc:sldLayoutChg chg="modSp">
          <pc:chgData name="Murphy, Alison R" userId="f799444f-cc99-48a2-a322-12b87cbe7a0b" providerId="ADAL" clId="{C47E6308-52FE-AB47-8A0C-A235718C6300}" dt="2024-07-10T14:05:54.236" v="10"/>
          <pc:sldLayoutMkLst>
            <pc:docMk/>
            <pc:sldMasterMk cId="3807555873" sldId="2147483677"/>
            <pc:sldLayoutMk cId="1152234343" sldId="2147483661"/>
          </pc:sldLayoutMkLst>
          <pc:spChg chg="mod">
            <ac:chgData name="Murphy, Alison R" userId="f799444f-cc99-48a2-a322-12b87cbe7a0b" providerId="ADAL" clId="{C47E6308-52FE-AB47-8A0C-A235718C6300}" dt="2024-07-10T14:05:54.236" v="10"/>
            <ac:spMkLst>
              <pc:docMk/>
              <pc:sldMasterMk cId="3807555873" sldId="2147483677"/>
              <pc:sldLayoutMk cId="1152234343" sldId="2147483661"/>
              <ac:spMk id="2" creationId="{8F227C82-C15D-DD91-9446-76ECE7FBB8F9}"/>
            </ac:spMkLst>
          </pc:spChg>
          <pc:spChg chg="mod">
            <ac:chgData name="Murphy, Alison R" userId="f799444f-cc99-48a2-a322-12b87cbe7a0b" providerId="ADAL" clId="{C47E6308-52FE-AB47-8A0C-A235718C6300}" dt="2024-07-10T14:05:54.236" v="10"/>
            <ac:spMkLst>
              <pc:docMk/>
              <pc:sldMasterMk cId="3807555873" sldId="2147483677"/>
              <pc:sldLayoutMk cId="1152234343" sldId="2147483661"/>
              <ac:spMk id="3" creationId="{738ACAE1-6F38-180D-B778-27F9F1207EFD}"/>
            </ac:spMkLst>
          </pc:spChg>
          <pc:spChg chg="mod">
            <ac:chgData name="Murphy, Alison R" userId="f799444f-cc99-48a2-a322-12b87cbe7a0b" providerId="ADAL" clId="{C47E6308-52FE-AB47-8A0C-A235718C6300}" dt="2024-07-10T14:05:54.236" v="10"/>
            <ac:spMkLst>
              <pc:docMk/>
              <pc:sldMasterMk cId="3807555873" sldId="2147483677"/>
              <pc:sldLayoutMk cId="1152234343" sldId="2147483661"/>
              <ac:spMk id="7" creationId="{DBAC7BEF-9F6A-BAD7-8D67-FF28F50BE1CC}"/>
            </ac:spMkLst>
          </pc:spChg>
          <pc:spChg chg="mod">
            <ac:chgData name="Murphy, Alison R" userId="f799444f-cc99-48a2-a322-12b87cbe7a0b" providerId="ADAL" clId="{C47E6308-52FE-AB47-8A0C-A235718C6300}" dt="2024-07-10T14:05:54.236" v="10"/>
            <ac:spMkLst>
              <pc:docMk/>
              <pc:sldMasterMk cId="3807555873" sldId="2147483677"/>
              <pc:sldLayoutMk cId="1152234343" sldId="2147483661"/>
              <ac:spMk id="8" creationId="{54B1C2B2-EEAB-7D3D-6A65-4A90FB4A6CBC}"/>
            </ac:spMkLst>
          </pc:spChg>
          <pc:spChg chg="mod">
            <ac:chgData name="Murphy, Alison R" userId="f799444f-cc99-48a2-a322-12b87cbe7a0b" providerId="ADAL" clId="{C47E6308-52FE-AB47-8A0C-A235718C6300}" dt="2024-07-10T14:05:54.236" v="10"/>
            <ac:spMkLst>
              <pc:docMk/>
              <pc:sldMasterMk cId="3807555873" sldId="2147483677"/>
              <pc:sldLayoutMk cId="1152234343" sldId="2147483661"/>
              <ac:spMk id="9" creationId="{42F367F5-BF14-328E-6ECE-9A15FA161D0E}"/>
            </ac:spMkLst>
          </pc:spChg>
          <pc:spChg chg="mod">
            <ac:chgData name="Murphy, Alison R" userId="f799444f-cc99-48a2-a322-12b87cbe7a0b" providerId="ADAL" clId="{C47E6308-52FE-AB47-8A0C-A235718C6300}" dt="2024-07-10T14:05:54.236" v="10"/>
            <ac:spMkLst>
              <pc:docMk/>
              <pc:sldMasterMk cId="3807555873" sldId="2147483677"/>
              <pc:sldLayoutMk cId="1152234343" sldId="2147483661"/>
              <ac:spMk id="10" creationId="{B32A1D37-F382-E28D-AE70-8E4DD87D98E6}"/>
            </ac:spMkLst>
          </pc:spChg>
          <pc:spChg chg="mod">
            <ac:chgData name="Murphy, Alison R" userId="f799444f-cc99-48a2-a322-12b87cbe7a0b" providerId="ADAL" clId="{C47E6308-52FE-AB47-8A0C-A235718C6300}" dt="2024-07-10T14:05:54.236" v="10"/>
            <ac:spMkLst>
              <pc:docMk/>
              <pc:sldMasterMk cId="3807555873" sldId="2147483677"/>
              <pc:sldLayoutMk cId="1152234343" sldId="2147483661"/>
              <ac:spMk id="12" creationId="{9E036E75-B49B-1E46-42DB-8A775A86DA85}"/>
            </ac:spMkLst>
          </pc:spChg>
          <pc:grpChg chg="mod">
            <ac:chgData name="Murphy, Alison R" userId="f799444f-cc99-48a2-a322-12b87cbe7a0b" providerId="ADAL" clId="{C47E6308-52FE-AB47-8A0C-A235718C6300}" dt="2024-07-10T14:05:54.236" v="10"/>
            <ac:grpSpMkLst>
              <pc:docMk/>
              <pc:sldMasterMk cId="3807555873" sldId="2147483677"/>
              <pc:sldLayoutMk cId="1152234343" sldId="2147483661"/>
              <ac:grpSpMk id="4" creationId="{C9336362-6AE8-102D-3BFB-172AC0EBDFEA}"/>
            </ac:grpSpMkLst>
          </pc:grpChg>
          <pc:picChg chg="mod">
            <ac:chgData name="Murphy, Alison R" userId="f799444f-cc99-48a2-a322-12b87cbe7a0b" providerId="ADAL" clId="{C47E6308-52FE-AB47-8A0C-A235718C6300}" dt="2024-07-10T14:05:54.236" v="10"/>
            <ac:picMkLst>
              <pc:docMk/>
              <pc:sldMasterMk cId="3807555873" sldId="2147483677"/>
              <pc:sldLayoutMk cId="1152234343" sldId="2147483661"/>
              <ac:picMk id="5" creationId="{07643897-13BA-D4C3-C58E-FE25BCDD258A}"/>
            </ac:picMkLst>
          </pc:picChg>
          <pc:picChg chg="mod">
            <ac:chgData name="Murphy, Alison R" userId="f799444f-cc99-48a2-a322-12b87cbe7a0b" providerId="ADAL" clId="{C47E6308-52FE-AB47-8A0C-A235718C6300}" dt="2024-07-10T14:05:54.236" v="10"/>
            <ac:picMkLst>
              <pc:docMk/>
              <pc:sldMasterMk cId="3807555873" sldId="2147483677"/>
              <pc:sldLayoutMk cId="1152234343" sldId="2147483661"/>
              <ac:picMk id="6" creationId="{FAE210B5-B2A5-D427-5003-BC96C9C25B7B}"/>
            </ac:picMkLst>
          </pc:picChg>
          <pc:picChg chg="mod">
            <ac:chgData name="Murphy, Alison R" userId="f799444f-cc99-48a2-a322-12b87cbe7a0b" providerId="ADAL" clId="{C47E6308-52FE-AB47-8A0C-A235718C6300}" dt="2024-07-10T14:05:54.236" v="10"/>
            <ac:picMkLst>
              <pc:docMk/>
              <pc:sldMasterMk cId="3807555873" sldId="2147483677"/>
              <pc:sldLayoutMk cId="1152234343" sldId="2147483661"/>
              <ac:picMk id="11" creationId="{E1A52739-9823-BA64-6141-7B902BFA9BBE}"/>
            </ac:picMkLst>
          </pc:picChg>
          <pc:picChg chg="mod">
            <ac:chgData name="Murphy, Alison R" userId="f799444f-cc99-48a2-a322-12b87cbe7a0b" providerId="ADAL" clId="{C47E6308-52FE-AB47-8A0C-A235718C6300}" dt="2024-07-10T14:05:54.236" v="10"/>
            <ac:picMkLst>
              <pc:docMk/>
              <pc:sldMasterMk cId="3807555873" sldId="2147483677"/>
              <pc:sldLayoutMk cId="1152234343" sldId="2147483661"/>
              <ac:picMk id="14" creationId="{317E5A2C-3673-B78E-8195-755A3FDF6DFF}"/>
            </ac:picMkLst>
          </pc:picChg>
        </pc:sldLayoutChg>
        <pc:sldLayoutChg chg="modSp">
          <pc:chgData name="Murphy, Alison R" userId="f799444f-cc99-48a2-a322-12b87cbe7a0b" providerId="ADAL" clId="{C47E6308-52FE-AB47-8A0C-A235718C6300}" dt="2024-07-10T14:05:54.236" v="10"/>
          <pc:sldLayoutMkLst>
            <pc:docMk/>
            <pc:sldMasterMk cId="1765816245" sldId="2147483648"/>
            <pc:sldLayoutMk cId="2314929079" sldId="2147483662"/>
          </pc:sldLayoutMkLst>
          <pc:spChg chg="mod">
            <ac:chgData name="Murphy, Alison R" userId="f799444f-cc99-48a2-a322-12b87cbe7a0b" providerId="ADAL" clId="{C47E6308-52FE-AB47-8A0C-A235718C6300}" dt="2024-07-10T14:05:54.236" v="10"/>
            <ac:spMkLst>
              <pc:docMk/>
              <pc:sldMasterMk cId="1765816245" sldId="2147483648"/>
              <pc:sldLayoutMk cId="2314929079" sldId="2147483662"/>
              <ac:spMk id="2" creationId="{8CD2E165-2A26-EF38-7863-7342FD8F3487}"/>
            </ac:spMkLst>
          </pc:spChg>
          <pc:spChg chg="mod">
            <ac:chgData name="Murphy, Alison R" userId="f799444f-cc99-48a2-a322-12b87cbe7a0b" providerId="ADAL" clId="{C47E6308-52FE-AB47-8A0C-A235718C6300}" dt="2024-07-10T14:05:54.236" v="10"/>
            <ac:spMkLst>
              <pc:docMk/>
              <pc:sldMasterMk cId="1765816245" sldId="2147483648"/>
              <pc:sldLayoutMk cId="2314929079" sldId="2147483662"/>
              <ac:spMk id="3" creationId="{91C204D2-F55A-7A14-2CBE-2F2E8017C47D}"/>
            </ac:spMkLst>
          </pc:spChg>
          <pc:spChg chg="mod">
            <ac:chgData name="Murphy, Alison R" userId="f799444f-cc99-48a2-a322-12b87cbe7a0b" providerId="ADAL" clId="{C47E6308-52FE-AB47-8A0C-A235718C6300}" dt="2024-07-10T14:05:54.236" v="10"/>
            <ac:spMkLst>
              <pc:docMk/>
              <pc:sldMasterMk cId="1765816245" sldId="2147483648"/>
              <pc:sldLayoutMk cId="2314929079" sldId="2147483662"/>
              <ac:spMk id="7" creationId="{C87306CE-C8E9-AF2F-E95E-DAF0FF98E7F8}"/>
            </ac:spMkLst>
          </pc:spChg>
          <pc:picChg chg="mod">
            <ac:chgData name="Murphy, Alison R" userId="f799444f-cc99-48a2-a322-12b87cbe7a0b" providerId="ADAL" clId="{C47E6308-52FE-AB47-8A0C-A235718C6300}" dt="2024-07-10T14:05:54.236" v="10"/>
            <ac:picMkLst>
              <pc:docMk/>
              <pc:sldMasterMk cId="1765816245" sldId="2147483648"/>
              <pc:sldLayoutMk cId="2314929079" sldId="2147483662"/>
              <ac:picMk id="5" creationId="{41F80E48-A69A-7EC6-301E-3BC4CA272513}"/>
            </ac:picMkLst>
          </pc:picChg>
        </pc:sldLayoutChg>
        <pc:sldLayoutChg chg="modSp">
          <pc:chgData name="Murphy, Alison R" userId="f799444f-cc99-48a2-a322-12b87cbe7a0b" providerId="ADAL" clId="{C47E6308-52FE-AB47-8A0C-A235718C6300}" dt="2024-07-10T14:05:54.236" v="10"/>
          <pc:sldLayoutMkLst>
            <pc:docMk/>
            <pc:sldMasterMk cId="3807555873" sldId="2147483677"/>
            <pc:sldLayoutMk cId="761862077" sldId="2147483663"/>
          </pc:sldLayoutMkLst>
          <pc:spChg chg="mod">
            <ac:chgData name="Murphy, Alison R" userId="f799444f-cc99-48a2-a322-12b87cbe7a0b" providerId="ADAL" clId="{C47E6308-52FE-AB47-8A0C-A235718C6300}" dt="2024-07-10T14:05:54.236" v="10"/>
            <ac:spMkLst>
              <pc:docMk/>
              <pc:sldMasterMk cId="3807555873" sldId="2147483677"/>
              <pc:sldLayoutMk cId="761862077" sldId="2147483663"/>
              <ac:spMk id="2" creationId="{095F04EF-44E5-EE75-0E99-0D74C6B23661}"/>
            </ac:spMkLst>
          </pc:spChg>
          <pc:spChg chg="mod">
            <ac:chgData name="Murphy, Alison R" userId="f799444f-cc99-48a2-a322-12b87cbe7a0b" providerId="ADAL" clId="{C47E6308-52FE-AB47-8A0C-A235718C6300}" dt="2024-07-10T14:05:54.236" v="10"/>
            <ac:spMkLst>
              <pc:docMk/>
              <pc:sldMasterMk cId="3807555873" sldId="2147483677"/>
              <pc:sldLayoutMk cId="761862077" sldId="2147483663"/>
              <ac:spMk id="8" creationId="{74734072-30A8-044B-748E-3AA928F91044}"/>
            </ac:spMkLst>
          </pc:spChg>
          <pc:spChg chg="mod">
            <ac:chgData name="Murphy, Alison R" userId="f799444f-cc99-48a2-a322-12b87cbe7a0b" providerId="ADAL" clId="{C47E6308-52FE-AB47-8A0C-A235718C6300}" dt="2024-07-10T14:05:54.236" v="10"/>
            <ac:spMkLst>
              <pc:docMk/>
              <pc:sldMasterMk cId="3807555873" sldId="2147483677"/>
              <pc:sldLayoutMk cId="761862077" sldId="2147483663"/>
              <ac:spMk id="9" creationId="{DD62420E-2810-4073-D19A-7A2AF704437D}"/>
            </ac:spMkLst>
          </pc:spChg>
          <pc:spChg chg="mod">
            <ac:chgData name="Murphy, Alison R" userId="f799444f-cc99-48a2-a322-12b87cbe7a0b" providerId="ADAL" clId="{C47E6308-52FE-AB47-8A0C-A235718C6300}" dt="2024-07-10T14:05:54.236" v="10"/>
            <ac:spMkLst>
              <pc:docMk/>
              <pc:sldMasterMk cId="3807555873" sldId="2147483677"/>
              <pc:sldLayoutMk cId="761862077" sldId="2147483663"/>
              <ac:spMk id="15" creationId="{4B5777E2-21B7-81A4-F805-5FC6DC2EA7B4}"/>
            </ac:spMkLst>
          </pc:spChg>
          <pc:spChg chg="mod">
            <ac:chgData name="Murphy, Alison R" userId="f799444f-cc99-48a2-a322-12b87cbe7a0b" providerId="ADAL" clId="{C47E6308-52FE-AB47-8A0C-A235718C6300}" dt="2024-07-10T14:05:54.236" v="10"/>
            <ac:spMkLst>
              <pc:docMk/>
              <pc:sldMasterMk cId="3807555873" sldId="2147483677"/>
              <pc:sldLayoutMk cId="761862077" sldId="2147483663"/>
              <ac:spMk id="16" creationId="{4DBBC4B6-7A8A-E08B-43CF-13A71C009AFF}"/>
            </ac:spMkLst>
          </pc:spChg>
          <pc:spChg chg="mod">
            <ac:chgData name="Murphy, Alison R" userId="f799444f-cc99-48a2-a322-12b87cbe7a0b" providerId="ADAL" clId="{C47E6308-52FE-AB47-8A0C-A235718C6300}" dt="2024-07-10T14:05:54.236" v="10"/>
            <ac:spMkLst>
              <pc:docMk/>
              <pc:sldMasterMk cId="3807555873" sldId="2147483677"/>
              <pc:sldLayoutMk cId="761862077" sldId="2147483663"/>
              <ac:spMk id="18" creationId="{B71807FD-9E90-7DEA-88D5-E4FDD1BC4221}"/>
            </ac:spMkLst>
          </pc:spChg>
          <pc:spChg chg="mod">
            <ac:chgData name="Murphy, Alison R" userId="f799444f-cc99-48a2-a322-12b87cbe7a0b" providerId="ADAL" clId="{C47E6308-52FE-AB47-8A0C-A235718C6300}" dt="2024-07-10T14:05:54.236" v="10"/>
            <ac:spMkLst>
              <pc:docMk/>
              <pc:sldMasterMk cId="3807555873" sldId="2147483677"/>
              <pc:sldLayoutMk cId="761862077" sldId="2147483663"/>
              <ac:spMk id="19" creationId="{245F8FA9-F527-15E5-7F0A-5756954A4CF4}"/>
            </ac:spMkLst>
          </pc:spChg>
          <pc:picChg chg="mod">
            <ac:chgData name="Murphy, Alison R" userId="f799444f-cc99-48a2-a322-12b87cbe7a0b" providerId="ADAL" clId="{C47E6308-52FE-AB47-8A0C-A235718C6300}" dt="2024-07-10T14:05:54.236" v="10"/>
            <ac:picMkLst>
              <pc:docMk/>
              <pc:sldMasterMk cId="3807555873" sldId="2147483677"/>
              <pc:sldLayoutMk cId="761862077" sldId="2147483663"/>
              <ac:picMk id="6" creationId="{835C226B-455D-2D3B-B50D-607B1D453C50}"/>
            </ac:picMkLst>
          </pc:picChg>
        </pc:sldLayoutChg>
        <pc:sldLayoutChg chg="modSp">
          <pc:chgData name="Murphy, Alison R" userId="f799444f-cc99-48a2-a322-12b87cbe7a0b" providerId="ADAL" clId="{C47E6308-52FE-AB47-8A0C-A235718C6300}" dt="2024-07-10T14:05:54.236" v="10"/>
          <pc:sldLayoutMkLst>
            <pc:docMk/>
            <pc:sldMasterMk cId="3807555873" sldId="2147483677"/>
            <pc:sldLayoutMk cId="2728780311" sldId="2147483664"/>
          </pc:sldLayoutMkLst>
          <pc:spChg chg="mod">
            <ac:chgData name="Murphy, Alison R" userId="f799444f-cc99-48a2-a322-12b87cbe7a0b" providerId="ADAL" clId="{C47E6308-52FE-AB47-8A0C-A235718C6300}" dt="2024-07-10T14:05:54.236" v="10"/>
            <ac:spMkLst>
              <pc:docMk/>
              <pc:sldMasterMk cId="3807555873" sldId="2147483677"/>
              <pc:sldLayoutMk cId="2728780311" sldId="2147483664"/>
              <ac:spMk id="6" creationId="{63D45A54-1295-772C-DB1D-E9E3496AA1B9}"/>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8" creationId="{D159E887-E404-E9B8-7288-3A700F45908A}"/>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12" creationId="{B1AAA9B4-248D-79C6-3257-E8617EFB8A67}"/>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21" creationId="{B06351B6-FA17-3AAC-272D-7B50AD165F53}"/>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22" creationId="{E44F5528-16F0-2830-BAF2-0A70C9015995}"/>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23" creationId="{06D24FB9-B714-3649-86E0-6535BFD22F1E}"/>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24" creationId="{DABB70C7-D74B-69D8-076E-27CFB4166F91}"/>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29" creationId="{862B9702-658F-9339-AD06-5328FA0A8283}"/>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30" creationId="{57689516-C68F-3DFE-B990-20C6441C148C}"/>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31" creationId="{7B9C306D-FDBC-1839-1DB4-6E340D4D9BF7}"/>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32" creationId="{BE010D1F-3F4B-0C73-4D98-88AA5C270ECF}"/>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33" creationId="{BA83F576-0EE9-7331-835E-F9933A66E657}"/>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34" creationId="{2B78A01E-6558-60F1-EC05-96774EBFCFB8}"/>
            </ac:spMkLst>
          </pc:spChg>
        </pc:sldLayoutChg>
        <pc:sldLayoutChg chg="modSp">
          <pc:chgData name="Murphy, Alison R" userId="f799444f-cc99-48a2-a322-12b87cbe7a0b" providerId="ADAL" clId="{C47E6308-52FE-AB47-8A0C-A235718C6300}" dt="2024-07-10T14:05:54.236" v="10"/>
          <pc:sldLayoutMkLst>
            <pc:docMk/>
            <pc:sldMasterMk cId="3807555873" sldId="2147483677"/>
            <pc:sldLayoutMk cId="2111481502" sldId="2147483665"/>
          </pc:sldLayoutMkLst>
          <pc:spChg chg="mod">
            <ac:chgData name="Murphy, Alison R" userId="f799444f-cc99-48a2-a322-12b87cbe7a0b" providerId="ADAL" clId="{C47E6308-52FE-AB47-8A0C-A235718C6300}" dt="2024-07-10T14:05:54.236" v="10"/>
            <ac:spMkLst>
              <pc:docMk/>
              <pc:sldMasterMk cId="3807555873" sldId="2147483677"/>
              <pc:sldLayoutMk cId="2111481502" sldId="2147483665"/>
              <ac:spMk id="2" creationId="{321D2900-2F9D-B1FF-6DDD-28F286B90C26}"/>
            </ac:spMkLst>
          </pc:spChg>
          <pc:spChg chg="mod">
            <ac:chgData name="Murphy, Alison R" userId="f799444f-cc99-48a2-a322-12b87cbe7a0b" providerId="ADAL" clId="{C47E6308-52FE-AB47-8A0C-A235718C6300}" dt="2024-07-10T14:05:54.236" v="10"/>
            <ac:spMkLst>
              <pc:docMk/>
              <pc:sldMasterMk cId="3807555873" sldId="2147483677"/>
              <pc:sldLayoutMk cId="2111481502" sldId="2147483665"/>
              <ac:spMk id="6" creationId="{7F8A1967-8D20-4FA5-7400-1E98245464C0}"/>
            </ac:spMkLst>
          </pc:spChg>
          <pc:spChg chg="mod">
            <ac:chgData name="Murphy, Alison R" userId="f799444f-cc99-48a2-a322-12b87cbe7a0b" providerId="ADAL" clId="{C47E6308-52FE-AB47-8A0C-A235718C6300}" dt="2024-07-10T14:05:54.236" v="10"/>
            <ac:spMkLst>
              <pc:docMk/>
              <pc:sldMasterMk cId="3807555873" sldId="2147483677"/>
              <pc:sldLayoutMk cId="2111481502" sldId="2147483665"/>
              <ac:spMk id="9" creationId="{22C4339A-0440-7DEA-8D13-5122BBD0B7A0}"/>
            </ac:spMkLst>
          </pc:spChg>
          <pc:spChg chg="mod">
            <ac:chgData name="Murphy, Alison R" userId="f799444f-cc99-48a2-a322-12b87cbe7a0b" providerId="ADAL" clId="{C47E6308-52FE-AB47-8A0C-A235718C6300}" dt="2024-07-10T14:05:54.236" v="10"/>
            <ac:spMkLst>
              <pc:docMk/>
              <pc:sldMasterMk cId="3807555873" sldId="2147483677"/>
              <pc:sldLayoutMk cId="2111481502" sldId="2147483665"/>
              <ac:spMk id="10" creationId="{48291921-404F-259D-3802-9FDDC9EC8165}"/>
            </ac:spMkLst>
          </pc:spChg>
          <pc:spChg chg="mod">
            <ac:chgData name="Murphy, Alison R" userId="f799444f-cc99-48a2-a322-12b87cbe7a0b" providerId="ADAL" clId="{C47E6308-52FE-AB47-8A0C-A235718C6300}" dt="2024-07-10T14:05:54.236" v="10"/>
            <ac:spMkLst>
              <pc:docMk/>
              <pc:sldMasterMk cId="3807555873" sldId="2147483677"/>
              <pc:sldLayoutMk cId="2111481502" sldId="2147483665"/>
              <ac:spMk id="18" creationId="{F5472223-70CA-88A0-FF46-7B9780D7AB99}"/>
            </ac:spMkLst>
          </pc:spChg>
          <pc:spChg chg="mod">
            <ac:chgData name="Murphy, Alison R" userId="f799444f-cc99-48a2-a322-12b87cbe7a0b" providerId="ADAL" clId="{C47E6308-52FE-AB47-8A0C-A235718C6300}" dt="2024-07-10T14:05:54.236" v="10"/>
            <ac:spMkLst>
              <pc:docMk/>
              <pc:sldMasterMk cId="3807555873" sldId="2147483677"/>
              <pc:sldLayoutMk cId="2111481502" sldId="2147483665"/>
              <ac:spMk id="19" creationId="{13AFE10E-4F01-AC67-2424-A915D326AD64}"/>
            </ac:spMkLst>
          </pc:spChg>
          <pc:spChg chg="mod">
            <ac:chgData name="Murphy, Alison R" userId="f799444f-cc99-48a2-a322-12b87cbe7a0b" providerId="ADAL" clId="{C47E6308-52FE-AB47-8A0C-A235718C6300}" dt="2024-07-10T14:05:54.236" v="10"/>
            <ac:spMkLst>
              <pc:docMk/>
              <pc:sldMasterMk cId="3807555873" sldId="2147483677"/>
              <pc:sldLayoutMk cId="2111481502" sldId="2147483665"/>
              <ac:spMk id="20" creationId="{E545DEA1-88F4-8868-CC72-516C33885F30}"/>
            </ac:spMkLst>
          </pc:spChg>
          <pc:spChg chg="mod">
            <ac:chgData name="Murphy, Alison R" userId="f799444f-cc99-48a2-a322-12b87cbe7a0b" providerId="ADAL" clId="{C47E6308-52FE-AB47-8A0C-A235718C6300}" dt="2024-07-10T14:05:54.236" v="10"/>
            <ac:spMkLst>
              <pc:docMk/>
              <pc:sldMasterMk cId="3807555873" sldId="2147483677"/>
              <pc:sldLayoutMk cId="2111481502" sldId="2147483665"/>
              <ac:spMk id="21" creationId="{45E7690B-DD1C-2818-D426-0460446D6FDC}"/>
            </ac:spMkLst>
          </pc:spChg>
          <pc:spChg chg="mod">
            <ac:chgData name="Murphy, Alison R" userId="f799444f-cc99-48a2-a322-12b87cbe7a0b" providerId="ADAL" clId="{C47E6308-52FE-AB47-8A0C-A235718C6300}" dt="2024-07-10T14:05:54.236" v="10"/>
            <ac:spMkLst>
              <pc:docMk/>
              <pc:sldMasterMk cId="3807555873" sldId="2147483677"/>
              <pc:sldLayoutMk cId="2111481502" sldId="2147483665"/>
              <ac:spMk id="22" creationId="{9126DD50-619D-8AE6-A7CB-335A889E49E6}"/>
            </ac:spMkLst>
          </pc:spChg>
          <pc:spChg chg="mod">
            <ac:chgData name="Murphy, Alison R" userId="f799444f-cc99-48a2-a322-12b87cbe7a0b" providerId="ADAL" clId="{C47E6308-52FE-AB47-8A0C-A235718C6300}" dt="2024-07-10T14:05:54.236" v="10"/>
            <ac:spMkLst>
              <pc:docMk/>
              <pc:sldMasterMk cId="3807555873" sldId="2147483677"/>
              <pc:sldLayoutMk cId="2111481502" sldId="2147483665"/>
              <ac:spMk id="23" creationId="{52867F76-2F6C-A0C7-C354-A3EEEAB8762E}"/>
            </ac:spMkLst>
          </pc:spChg>
          <pc:spChg chg="mod">
            <ac:chgData name="Murphy, Alison R" userId="f799444f-cc99-48a2-a322-12b87cbe7a0b" providerId="ADAL" clId="{C47E6308-52FE-AB47-8A0C-A235718C6300}" dt="2024-07-10T14:05:54.236" v="10"/>
            <ac:spMkLst>
              <pc:docMk/>
              <pc:sldMasterMk cId="3807555873" sldId="2147483677"/>
              <pc:sldLayoutMk cId="2111481502" sldId="2147483665"/>
              <ac:spMk id="24" creationId="{DB4E8710-F613-296C-6D27-511D587D94D2}"/>
            </ac:spMkLst>
          </pc:spChg>
          <pc:picChg chg="mod">
            <ac:chgData name="Murphy, Alison R" userId="f799444f-cc99-48a2-a322-12b87cbe7a0b" providerId="ADAL" clId="{C47E6308-52FE-AB47-8A0C-A235718C6300}" dt="2024-07-10T14:05:54.236" v="10"/>
            <ac:picMkLst>
              <pc:docMk/>
              <pc:sldMasterMk cId="3807555873" sldId="2147483677"/>
              <pc:sldLayoutMk cId="2111481502" sldId="2147483665"/>
              <ac:picMk id="17" creationId="{D77B3C8E-6DA8-70F4-3F47-07475C9F1BD8}"/>
            </ac:picMkLst>
          </pc:picChg>
        </pc:sldLayoutChg>
        <pc:sldLayoutChg chg="modSp">
          <pc:chgData name="Murphy, Alison R" userId="f799444f-cc99-48a2-a322-12b87cbe7a0b" providerId="ADAL" clId="{C47E6308-52FE-AB47-8A0C-A235718C6300}" dt="2024-07-10T14:05:54.236" v="10"/>
          <pc:sldLayoutMkLst>
            <pc:docMk/>
            <pc:sldMasterMk cId="3807555873" sldId="2147483677"/>
            <pc:sldLayoutMk cId="4097652384" sldId="2147483666"/>
          </pc:sldLayoutMkLst>
          <pc:spChg chg="mod">
            <ac:chgData name="Murphy, Alison R" userId="f799444f-cc99-48a2-a322-12b87cbe7a0b" providerId="ADAL" clId="{C47E6308-52FE-AB47-8A0C-A235718C6300}" dt="2024-07-10T14:05:54.236" v="10"/>
            <ac:spMkLst>
              <pc:docMk/>
              <pc:sldMasterMk cId="3807555873" sldId="2147483677"/>
              <pc:sldLayoutMk cId="4097652384" sldId="2147483666"/>
              <ac:spMk id="6" creationId="{C8A60102-E0C3-2CAF-DD93-6F80DD998D16}"/>
            </ac:spMkLst>
          </pc:spChg>
          <pc:spChg chg="mod">
            <ac:chgData name="Murphy, Alison R" userId="f799444f-cc99-48a2-a322-12b87cbe7a0b" providerId="ADAL" clId="{C47E6308-52FE-AB47-8A0C-A235718C6300}" dt="2024-07-10T14:05:54.236" v="10"/>
            <ac:spMkLst>
              <pc:docMk/>
              <pc:sldMasterMk cId="3807555873" sldId="2147483677"/>
              <pc:sldLayoutMk cId="4097652384" sldId="2147483666"/>
              <ac:spMk id="7" creationId="{7FA30A96-9126-F34E-5619-3746E24564EE}"/>
            </ac:spMkLst>
          </pc:spChg>
          <pc:spChg chg="mod">
            <ac:chgData name="Murphy, Alison R" userId="f799444f-cc99-48a2-a322-12b87cbe7a0b" providerId="ADAL" clId="{C47E6308-52FE-AB47-8A0C-A235718C6300}" dt="2024-07-10T14:05:54.236" v="10"/>
            <ac:spMkLst>
              <pc:docMk/>
              <pc:sldMasterMk cId="3807555873" sldId="2147483677"/>
              <pc:sldLayoutMk cId="4097652384" sldId="2147483666"/>
              <ac:spMk id="8" creationId="{00792357-BD60-0E76-D69A-707F22148C9B}"/>
            </ac:spMkLst>
          </pc:spChg>
        </pc:sldLayoutChg>
        <pc:sldLayoutChg chg="modSp">
          <pc:chgData name="Murphy, Alison R" userId="f799444f-cc99-48a2-a322-12b87cbe7a0b" providerId="ADAL" clId="{C47E6308-52FE-AB47-8A0C-A235718C6300}" dt="2024-07-10T14:05:54.236" v="10"/>
          <pc:sldLayoutMkLst>
            <pc:docMk/>
            <pc:sldMasterMk cId="3807555873" sldId="2147483677"/>
            <pc:sldLayoutMk cId="2361953264" sldId="2147483667"/>
          </pc:sldLayoutMkLst>
          <pc:spChg chg="mod">
            <ac:chgData name="Murphy, Alison R" userId="f799444f-cc99-48a2-a322-12b87cbe7a0b" providerId="ADAL" clId="{C47E6308-52FE-AB47-8A0C-A235718C6300}" dt="2024-07-10T14:05:54.236" v="10"/>
            <ac:spMkLst>
              <pc:docMk/>
              <pc:sldMasterMk cId="3807555873" sldId="2147483677"/>
              <pc:sldLayoutMk cId="2361953264" sldId="2147483667"/>
              <ac:spMk id="2" creationId="{99E1E092-B52C-7CBD-DAD4-D168388CF3F1}"/>
            </ac:spMkLst>
          </pc:spChg>
          <pc:spChg chg="mod">
            <ac:chgData name="Murphy, Alison R" userId="f799444f-cc99-48a2-a322-12b87cbe7a0b" providerId="ADAL" clId="{C47E6308-52FE-AB47-8A0C-A235718C6300}" dt="2024-07-10T14:05:54.236" v="10"/>
            <ac:spMkLst>
              <pc:docMk/>
              <pc:sldMasterMk cId="3807555873" sldId="2147483677"/>
              <pc:sldLayoutMk cId="2361953264" sldId="2147483667"/>
              <ac:spMk id="5" creationId="{70FC3DE9-304C-33B8-BFA3-9E1B5B828D24}"/>
            </ac:spMkLst>
          </pc:spChg>
          <pc:spChg chg="mod">
            <ac:chgData name="Murphy, Alison R" userId="f799444f-cc99-48a2-a322-12b87cbe7a0b" providerId="ADAL" clId="{C47E6308-52FE-AB47-8A0C-A235718C6300}" dt="2024-07-10T14:05:54.236" v="10"/>
            <ac:spMkLst>
              <pc:docMk/>
              <pc:sldMasterMk cId="3807555873" sldId="2147483677"/>
              <pc:sldLayoutMk cId="2361953264" sldId="2147483667"/>
              <ac:spMk id="6" creationId="{946CBC1D-E47F-9F40-1FE2-1ACEB0B6E0D4}"/>
            </ac:spMkLst>
          </pc:spChg>
          <pc:spChg chg="mod">
            <ac:chgData name="Murphy, Alison R" userId="f799444f-cc99-48a2-a322-12b87cbe7a0b" providerId="ADAL" clId="{C47E6308-52FE-AB47-8A0C-A235718C6300}" dt="2024-07-10T14:05:54.236" v="10"/>
            <ac:spMkLst>
              <pc:docMk/>
              <pc:sldMasterMk cId="3807555873" sldId="2147483677"/>
              <pc:sldLayoutMk cId="2361953264" sldId="2147483667"/>
              <ac:spMk id="8" creationId="{1E5BE9F7-06C0-9DD5-3901-369EF86B8122}"/>
            </ac:spMkLst>
          </pc:spChg>
          <pc:spChg chg="mod">
            <ac:chgData name="Murphy, Alison R" userId="f799444f-cc99-48a2-a322-12b87cbe7a0b" providerId="ADAL" clId="{C47E6308-52FE-AB47-8A0C-A235718C6300}" dt="2024-07-10T14:05:54.236" v="10"/>
            <ac:spMkLst>
              <pc:docMk/>
              <pc:sldMasterMk cId="3807555873" sldId="2147483677"/>
              <pc:sldLayoutMk cId="2361953264" sldId="2147483667"/>
              <ac:spMk id="10" creationId="{A57817D6-E77D-7FDD-34CC-52CCF9ECD3E5}"/>
            </ac:spMkLst>
          </pc:spChg>
          <pc:spChg chg="mod">
            <ac:chgData name="Murphy, Alison R" userId="f799444f-cc99-48a2-a322-12b87cbe7a0b" providerId="ADAL" clId="{C47E6308-52FE-AB47-8A0C-A235718C6300}" dt="2024-07-10T14:05:54.236" v="10"/>
            <ac:spMkLst>
              <pc:docMk/>
              <pc:sldMasterMk cId="3807555873" sldId="2147483677"/>
              <pc:sldLayoutMk cId="2361953264" sldId="2147483667"/>
              <ac:spMk id="12" creationId="{B1D4D10A-FAE5-949F-6E01-C2F6DDF1FD22}"/>
            </ac:spMkLst>
          </pc:spChg>
          <pc:spChg chg="mod">
            <ac:chgData name="Murphy, Alison R" userId="f799444f-cc99-48a2-a322-12b87cbe7a0b" providerId="ADAL" clId="{C47E6308-52FE-AB47-8A0C-A235718C6300}" dt="2024-07-10T14:05:54.236" v="10"/>
            <ac:spMkLst>
              <pc:docMk/>
              <pc:sldMasterMk cId="3807555873" sldId="2147483677"/>
              <pc:sldLayoutMk cId="2361953264" sldId="2147483667"/>
              <ac:spMk id="15" creationId="{FF6BB0A5-E626-3815-C7C7-59E1ABC22284}"/>
            </ac:spMkLst>
          </pc:spChg>
          <pc:spChg chg="mod">
            <ac:chgData name="Murphy, Alison R" userId="f799444f-cc99-48a2-a322-12b87cbe7a0b" providerId="ADAL" clId="{C47E6308-52FE-AB47-8A0C-A235718C6300}" dt="2024-07-10T14:05:54.236" v="10"/>
            <ac:spMkLst>
              <pc:docMk/>
              <pc:sldMasterMk cId="3807555873" sldId="2147483677"/>
              <pc:sldLayoutMk cId="2361953264" sldId="2147483667"/>
              <ac:spMk id="25" creationId="{BFC2A16B-BB3E-61E5-1858-7CB04B77B04D}"/>
            </ac:spMkLst>
          </pc:spChg>
          <pc:spChg chg="mod">
            <ac:chgData name="Murphy, Alison R" userId="f799444f-cc99-48a2-a322-12b87cbe7a0b" providerId="ADAL" clId="{C47E6308-52FE-AB47-8A0C-A235718C6300}" dt="2024-07-10T14:05:54.236" v="10"/>
            <ac:spMkLst>
              <pc:docMk/>
              <pc:sldMasterMk cId="3807555873" sldId="2147483677"/>
              <pc:sldLayoutMk cId="2361953264" sldId="2147483667"/>
              <ac:spMk id="26" creationId="{776E8A64-112B-D8DD-A5C0-A31C0BBBC35B}"/>
            </ac:spMkLst>
          </pc:spChg>
          <pc:spChg chg="mod">
            <ac:chgData name="Murphy, Alison R" userId="f799444f-cc99-48a2-a322-12b87cbe7a0b" providerId="ADAL" clId="{C47E6308-52FE-AB47-8A0C-A235718C6300}" dt="2024-07-10T14:05:54.236" v="10"/>
            <ac:spMkLst>
              <pc:docMk/>
              <pc:sldMasterMk cId="3807555873" sldId="2147483677"/>
              <pc:sldLayoutMk cId="2361953264" sldId="2147483667"/>
              <ac:spMk id="29" creationId="{9D4077A0-2BD0-AA57-4696-43A7AF71D85E}"/>
            </ac:spMkLst>
          </pc:spChg>
        </pc:sldLayoutChg>
        <pc:sldLayoutChg chg="modSp">
          <pc:chgData name="Murphy, Alison R" userId="f799444f-cc99-48a2-a322-12b87cbe7a0b" providerId="ADAL" clId="{C47E6308-52FE-AB47-8A0C-A235718C6300}" dt="2024-07-10T14:05:54.236" v="10"/>
          <pc:sldLayoutMkLst>
            <pc:docMk/>
            <pc:sldMasterMk cId="3807555873" sldId="2147483677"/>
            <pc:sldLayoutMk cId="1567125959" sldId="2147483668"/>
          </pc:sldLayoutMkLst>
          <pc:spChg chg="mod">
            <ac:chgData name="Murphy, Alison R" userId="f799444f-cc99-48a2-a322-12b87cbe7a0b" providerId="ADAL" clId="{C47E6308-52FE-AB47-8A0C-A235718C6300}" dt="2024-07-10T14:05:54.236" v="10"/>
            <ac:spMkLst>
              <pc:docMk/>
              <pc:sldMasterMk cId="3807555873" sldId="2147483677"/>
              <pc:sldLayoutMk cId="1567125959" sldId="2147483668"/>
              <ac:spMk id="2" creationId="{FFC57A2F-F3D3-58A1-E05C-DCE9526BC25B}"/>
            </ac:spMkLst>
          </pc:spChg>
          <pc:spChg chg="mod">
            <ac:chgData name="Murphy, Alison R" userId="f799444f-cc99-48a2-a322-12b87cbe7a0b" providerId="ADAL" clId="{C47E6308-52FE-AB47-8A0C-A235718C6300}" dt="2024-07-10T14:05:54.236" v="10"/>
            <ac:spMkLst>
              <pc:docMk/>
              <pc:sldMasterMk cId="3807555873" sldId="2147483677"/>
              <pc:sldLayoutMk cId="1567125959" sldId="2147483668"/>
              <ac:spMk id="12" creationId="{5DE1C05A-82B6-5B95-9199-C1DD646328E7}"/>
            </ac:spMkLst>
          </pc:spChg>
          <pc:picChg chg="mod">
            <ac:chgData name="Murphy, Alison R" userId="f799444f-cc99-48a2-a322-12b87cbe7a0b" providerId="ADAL" clId="{C47E6308-52FE-AB47-8A0C-A235718C6300}" dt="2024-07-10T14:05:54.236" v="10"/>
            <ac:picMkLst>
              <pc:docMk/>
              <pc:sldMasterMk cId="3807555873" sldId="2147483677"/>
              <pc:sldLayoutMk cId="1567125959" sldId="2147483668"/>
              <ac:picMk id="10" creationId="{B2D74978-3746-587D-DAE3-A2ED8AFCDE35}"/>
            </ac:picMkLst>
          </pc:picChg>
        </pc:sldLayoutChg>
        <pc:sldLayoutChg chg="modSp">
          <pc:chgData name="Murphy, Alison R" userId="f799444f-cc99-48a2-a322-12b87cbe7a0b" providerId="ADAL" clId="{C47E6308-52FE-AB47-8A0C-A235718C6300}" dt="2024-07-10T14:05:54.236" v="10"/>
          <pc:sldLayoutMkLst>
            <pc:docMk/>
            <pc:sldMasterMk cId="3807555873" sldId="2147483677"/>
            <pc:sldLayoutMk cId="2127630916" sldId="2147483669"/>
          </pc:sldLayoutMkLst>
          <pc:spChg chg="mod">
            <ac:chgData name="Murphy, Alison R" userId="f799444f-cc99-48a2-a322-12b87cbe7a0b" providerId="ADAL" clId="{C47E6308-52FE-AB47-8A0C-A235718C6300}" dt="2024-07-10T14:05:54.236" v="10"/>
            <ac:spMkLst>
              <pc:docMk/>
              <pc:sldMasterMk cId="3807555873" sldId="2147483677"/>
              <pc:sldLayoutMk cId="2127630916" sldId="2147483669"/>
              <ac:spMk id="2" creationId="{8F227C82-C15D-DD91-9446-76ECE7FBB8F9}"/>
            </ac:spMkLst>
          </pc:spChg>
          <pc:spChg chg="mod">
            <ac:chgData name="Murphy, Alison R" userId="f799444f-cc99-48a2-a322-12b87cbe7a0b" providerId="ADAL" clId="{C47E6308-52FE-AB47-8A0C-A235718C6300}" dt="2024-07-10T14:05:54.236" v="10"/>
            <ac:spMkLst>
              <pc:docMk/>
              <pc:sldMasterMk cId="3807555873" sldId="2147483677"/>
              <pc:sldLayoutMk cId="2127630916" sldId="2147483669"/>
              <ac:spMk id="3" creationId="{738ACAE1-6F38-180D-B778-27F9F1207EFD}"/>
            </ac:spMkLst>
          </pc:spChg>
          <pc:spChg chg="mod">
            <ac:chgData name="Murphy, Alison R" userId="f799444f-cc99-48a2-a322-12b87cbe7a0b" providerId="ADAL" clId="{C47E6308-52FE-AB47-8A0C-A235718C6300}" dt="2024-07-10T14:05:54.236" v="10"/>
            <ac:spMkLst>
              <pc:docMk/>
              <pc:sldMasterMk cId="3807555873" sldId="2147483677"/>
              <pc:sldLayoutMk cId="2127630916" sldId="2147483669"/>
              <ac:spMk id="4" creationId="{C6BD34BC-F97D-4FF5-24C8-5F11D66044BE}"/>
            </ac:spMkLst>
          </pc:spChg>
          <pc:spChg chg="mod">
            <ac:chgData name="Murphy, Alison R" userId="f799444f-cc99-48a2-a322-12b87cbe7a0b" providerId="ADAL" clId="{C47E6308-52FE-AB47-8A0C-A235718C6300}" dt="2024-07-10T14:05:54.236" v="10"/>
            <ac:spMkLst>
              <pc:docMk/>
              <pc:sldMasterMk cId="3807555873" sldId="2147483677"/>
              <pc:sldLayoutMk cId="2127630916" sldId="2147483669"/>
              <ac:spMk id="5" creationId="{B6D426D2-F400-3DD1-192B-23A6A40F9F4D}"/>
            </ac:spMkLst>
          </pc:spChg>
          <pc:spChg chg="mod">
            <ac:chgData name="Murphy, Alison R" userId="f799444f-cc99-48a2-a322-12b87cbe7a0b" providerId="ADAL" clId="{C47E6308-52FE-AB47-8A0C-A235718C6300}" dt="2024-07-10T14:05:54.236" v="10"/>
            <ac:spMkLst>
              <pc:docMk/>
              <pc:sldMasterMk cId="3807555873" sldId="2147483677"/>
              <pc:sldLayoutMk cId="2127630916" sldId="2147483669"/>
              <ac:spMk id="6" creationId="{779B827A-F436-38D8-7C92-B979B14587FB}"/>
            </ac:spMkLst>
          </pc:spChg>
          <pc:spChg chg="mod">
            <ac:chgData name="Murphy, Alison R" userId="f799444f-cc99-48a2-a322-12b87cbe7a0b" providerId="ADAL" clId="{C47E6308-52FE-AB47-8A0C-A235718C6300}" dt="2024-07-10T14:05:54.236" v="10"/>
            <ac:spMkLst>
              <pc:docMk/>
              <pc:sldMasterMk cId="3807555873" sldId="2147483677"/>
              <pc:sldLayoutMk cId="2127630916" sldId="2147483669"/>
              <ac:spMk id="8" creationId="{FA269407-F89A-625D-EC35-284BD92EFCC7}"/>
            </ac:spMkLst>
          </pc:spChg>
          <pc:spChg chg="mod">
            <ac:chgData name="Murphy, Alison R" userId="f799444f-cc99-48a2-a322-12b87cbe7a0b" providerId="ADAL" clId="{C47E6308-52FE-AB47-8A0C-A235718C6300}" dt="2024-07-10T14:05:54.236" v="10"/>
            <ac:spMkLst>
              <pc:docMk/>
              <pc:sldMasterMk cId="3807555873" sldId="2147483677"/>
              <pc:sldLayoutMk cId="2127630916" sldId="2147483669"/>
              <ac:spMk id="19" creationId="{5992CB84-2E59-9790-15CE-6B6A4BA26B48}"/>
            </ac:spMkLst>
          </pc:spChg>
          <pc:grpChg chg="mod">
            <ac:chgData name="Murphy, Alison R" userId="f799444f-cc99-48a2-a322-12b87cbe7a0b" providerId="ADAL" clId="{C47E6308-52FE-AB47-8A0C-A235718C6300}" dt="2024-07-10T14:05:54.236" v="10"/>
            <ac:grpSpMkLst>
              <pc:docMk/>
              <pc:sldMasterMk cId="3807555873" sldId="2147483677"/>
              <pc:sldLayoutMk cId="2127630916" sldId="2147483669"/>
              <ac:grpSpMk id="15" creationId="{C299F184-673F-B5F3-811B-60FEF8201C4A}"/>
            </ac:grpSpMkLst>
          </pc:grpChg>
          <pc:picChg chg="mod">
            <ac:chgData name="Murphy, Alison R" userId="f799444f-cc99-48a2-a322-12b87cbe7a0b" providerId="ADAL" clId="{C47E6308-52FE-AB47-8A0C-A235718C6300}" dt="2024-07-10T14:05:54.236" v="10"/>
            <ac:picMkLst>
              <pc:docMk/>
              <pc:sldMasterMk cId="3807555873" sldId="2147483677"/>
              <pc:sldLayoutMk cId="2127630916" sldId="2147483669"/>
              <ac:picMk id="7" creationId="{A9B458E7-A2B6-FC5A-0C77-E55A680EDEDD}"/>
            </ac:picMkLst>
          </pc:picChg>
          <pc:picChg chg="mod">
            <ac:chgData name="Murphy, Alison R" userId="f799444f-cc99-48a2-a322-12b87cbe7a0b" providerId="ADAL" clId="{C47E6308-52FE-AB47-8A0C-A235718C6300}" dt="2024-07-10T14:05:54.236" v="10"/>
            <ac:picMkLst>
              <pc:docMk/>
              <pc:sldMasterMk cId="3807555873" sldId="2147483677"/>
              <pc:sldLayoutMk cId="2127630916" sldId="2147483669"/>
              <ac:picMk id="16" creationId="{D68AF5D7-2999-6FDB-596C-7BEB2626317C}"/>
            </ac:picMkLst>
          </pc:picChg>
          <pc:picChg chg="mod">
            <ac:chgData name="Murphy, Alison R" userId="f799444f-cc99-48a2-a322-12b87cbe7a0b" providerId="ADAL" clId="{C47E6308-52FE-AB47-8A0C-A235718C6300}" dt="2024-07-10T14:05:54.236" v="10"/>
            <ac:picMkLst>
              <pc:docMk/>
              <pc:sldMasterMk cId="3807555873" sldId="2147483677"/>
              <pc:sldLayoutMk cId="2127630916" sldId="2147483669"/>
              <ac:picMk id="18" creationId="{307BFAAA-B3FC-DF89-72E6-854DF8F8C452}"/>
            </ac:picMkLst>
          </pc:picChg>
          <pc:picChg chg="mod">
            <ac:chgData name="Murphy, Alison R" userId="f799444f-cc99-48a2-a322-12b87cbe7a0b" providerId="ADAL" clId="{C47E6308-52FE-AB47-8A0C-A235718C6300}" dt="2024-07-10T14:05:54.236" v="10"/>
            <ac:picMkLst>
              <pc:docMk/>
              <pc:sldMasterMk cId="3807555873" sldId="2147483677"/>
              <pc:sldLayoutMk cId="2127630916" sldId="2147483669"/>
              <ac:picMk id="23" creationId="{C1100FFA-7370-3098-53A1-548D0E5617BF}"/>
            </ac:picMkLst>
          </pc:picChg>
        </pc:sldLayoutChg>
        <pc:sldLayoutChg chg="modSp">
          <pc:chgData name="Murphy, Alison R" userId="f799444f-cc99-48a2-a322-12b87cbe7a0b" providerId="ADAL" clId="{C47E6308-52FE-AB47-8A0C-A235718C6300}" dt="2024-07-10T14:05:54.236" v="10"/>
          <pc:sldLayoutMkLst>
            <pc:docMk/>
            <pc:sldMasterMk cId="3807555873" sldId="2147483677"/>
            <pc:sldLayoutMk cId="4196616228" sldId="2147483670"/>
          </pc:sldLayoutMkLst>
          <pc:spChg chg="mod">
            <ac:chgData name="Murphy, Alison R" userId="f799444f-cc99-48a2-a322-12b87cbe7a0b" providerId="ADAL" clId="{C47E6308-52FE-AB47-8A0C-A235718C6300}" dt="2024-07-10T14:05:54.236" v="10"/>
            <ac:spMkLst>
              <pc:docMk/>
              <pc:sldMasterMk cId="3807555873" sldId="2147483677"/>
              <pc:sldLayoutMk cId="4196616228" sldId="2147483670"/>
              <ac:spMk id="2" creationId="{E70A7FC6-BD39-45E8-B9B0-E969004E0012}"/>
            </ac:spMkLst>
          </pc:spChg>
          <pc:spChg chg="mod">
            <ac:chgData name="Murphy, Alison R" userId="f799444f-cc99-48a2-a322-12b87cbe7a0b" providerId="ADAL" clId="{C47E6308-52FE-AB47-8A0C-A235718C6300}" dt="2024-07-10T14:05:54.236" v="10"/>
            <ac:spMkLst>
              <pc:docMk/>
              <pc:sldMasterMk cId="3807555873" sldId="2147483677"/>
              <pc:sldLayoutMk cId="4196616228" sldId="2147483670"/>
              <ac:spMk id="4" creationId="{778CA17B-BFC1-E0F0-179B-A7F447E276BB}"/>
            </ac:spMkLst>
          </pc:spChg>
          <pc:spChg chg="mod">
            <ac:chgData name="Murphy, Alison R" userId="f799444f-cc99-48a2-a322-12b87cbe7a0b" providerId="ADAL" clId="{C47E6308-52FE-AB47-8A0C-A235718C6300}" dt="2024-07-10T14:05:54.236" v="10"/>
            <ac:spMkLst>
              <pc:docMk/>
              <pc:sldMasterMk cId="3807555873" sldId="2147483677"/>
              <pc:sldLayoutMk cId="4196616228" sldId="2147483670"/>
              <ac:spMk id="6" creationId="{4CA84315-61EC-C4BD-1947-D38A94E7E860}"/>
            </ac:spMkLst>
          </pc:spChg>
          <pc:spChg chg="mod">
            <ac:chgData name="Murphy, Alison R" userId="f799444f-cc99-48a2-a322-12b87cbe7a0b" providerId="ADAL" clId="{C47E6308-52FE-AB47-8A0C-A235718C6300}" dt="2024-07-10T14:05:54.236" v="10"/>
            <ac:spMkLst>
              <pc:docMk/>
              <pc:sldMasterMk cId="3807555873" sldId="2147483677"/>
              <pc:sldLayoutMk cId="4196616228" sldId="2147483670"/>
              <ac:spMk id="10" creationId="{BA99B2DC-ECD6-8854-2B5F-037D2BD1A8F4}"/>
            </ac:spMkLst>
          </pc:spChg>
          <pc:spChg chg="mod">
            <ac:chgData name="Murphy, Alison R" userId="f799444f-cc99-48a2-a322-12b87cbe7a0b" providerId="ADAL" clId="{C47E6308-52FE-AB47-8A0C-A235718C6300}" dt="2024-07-10T14:05:54.236" v="10"/>
            <ac:spMkLst>
              <pc:docMk/>
              <pc:sldMasterMk cId="3807555873" sldId="2147483677"/>
              <pc:sldLayoutMk cId="4196616228" sldId="2147483670"/>
              <ac:spMk id="11" creationId="{EEFD25E3-1387-8DCC-3CD1-5B72513806A7}"/>
            </ac:spMkLst>
          </pc:spChg>
          <pc:spChg chg="mod">
            <ac:chgData name="Murphy, Alison R" userId="f799444f-cc99-48a2-a322-12b87cbe7a0b" providerId="ADAL" clId="{C47E6308-52FE-AB47-8A0C-A235718C6300}" dt="2024-07-10T14:05:54.236" v="10"/>
            <ac:spMkLst>
              <pc:docMk/>
              <pc:sldMasterMk cId="3807555873" sldId="2147483677"/>
              <pc:sldLayoutMk cId="4196616228" sldId="2147483670"/>
              <ac:spMk id="13" creationId="{B06C98F6-1BE6-7690-A88D-7E1F54A972A8}"/>
            </ac:spMkLst>
          </pc:spChg>
        </pc:sldLayoutChg>
        <pc:sldLayoutChg chg="modSp">
          <pc:chgData name="Murphy, Alison R" userId="f799444f-cc99-48a2-a322-12b87cbe7a0b" providerId="ADAL" clId="{C47E6308-52FE-AB47-8A0C-A235718C6300}" dt="2024-07-10T14:05:54.236" v="10"/>
          <pc:sldLayoutMkLst>
            <pc:docMk/>
            <pc:sldMasterMk cId="3807555873" sldId="2147483677"/>
            <pc:sldLayoutMk cId="3845935749" sldId="2147483672"/>
          </pc:sldLayoutMkLst>
          <pc:spChg chg="mod">
            <ac:chgData name="Murphy, Alison R" userId="f799444f-cc99-48a2-a322-12b87cbe7a0b" providerId="ADAL" clId="{C47E6308-52FE-AB47-8A0C-A235718C6300}" dt="2024-07-10T14:05:54.236" v="10"/>
            <ac:spMkLst>
              <pc:docMk/>
              <pc:sldMasterMk cId="3807555873" sldId="2147483677"/>
              <pc:sldLayoutMk cId="3845935749" sldId="2147483672"/>
              <ac:spMk id="2" creationId="{8F227C82-C15D-DD91-9446-76ECE7FBB8F9}"/>
            </ac:spMkLst>
          </pc:spChg>
          <pc:spChg chg="mod">
            <ac:chgData name="Murphy, Alison R" userId="f799444f-cc99-48a2-a322-12b87cbe7a0b" providerId="ADAL" clId="{C47E6308-52FE-AB47-8A0C-A235718C6300}" dt="2024-07-10T14:05:54.236" v="10"/>
            <ac:spMkLst>
              <pc:docMk/>
              <pc:sldMasterMk cId="3807555873" sldId="2147483677"/>
              <pc:sldLayoutMk cId="3845935749" sldId="2147483672"/>
              <ac:spMk id="3" creationId="{738ACAE1-6F38-180D-B778-27F9F1207EFD}"/>
            </ac:spMkLst>
          </pc:spChg>
          <pc:spChg chg="mod">
            <ac:chgData name="Murphy, Alison R" userId="f799444f-cc99-48a2-a322-12b87cbe7a0b" providerId="ADAL" clId="{C47E6308-52FE-AB47-8A0C-A235718C6300}" dt="2024-07-10T14:05:54.236" v="10"/>
            <ac:spMkLst>
              <pc:docMk/>
              <pc:sldMasterMk cId="3807555873" sldId="2147483677"/>
              <pc:sldLayoutMk cId="3845935749" sldId="2147483672"/>
              <ac:spMk id="4" creationId="{521B6FEC-7E16-C065-CF37-CC8CFDBAFBE6}"/>
            </ac:spMkLst>
          </pc:spChg>
          <pc:spChg chg="mod">
            <ac:chgData name="Murphy, Alison R" userId="f799444f-cc99-48a2-a322-12b87cbe7a0b" providerId="ADAL" clId="{C47E6308-52FE-AB47-8A0C-A235718C6300}" dt="2024-07-10T14:05:54.236" v="10"/>
            <ac:spMkLst>
              <pc:docMk/>
              <pc:sldMasterMk cId="3807555873" sldId="2147483677"/>
              <pc:sldLayoutMk cId="3845935749" sldId="2147483672"/>
              <ac:spMk id="5" creationId="{C633AD40-62E8-0AE1-41A5-49B5C21E6059}"/>
            </ac:spMkLst>
          </pc:spChg>
          <pc:spChg chg="mod">
            <ac:chgData name="Murphy, Alison R" userId="f799444f-cc99-48a2-a322-12b87cbe7a0b" providerId="ADAL" clId="{C47E6308-52FE-AB47-8A0C-A235718C6300}" dt="2024-07-10T14:05:54.236" v="10"/>
            <ac:spMkLst>
              <pc:docMk/>
              <pc:sldMasterMk cId="3807555873" sldId="2147483677"/>
              <pc:sldLayoutMk cId="3845935749" sldId="2147483672"/>
              <ac:spMk id="6" creationId="{489DB17B-C337-E847-80A3-C530C0F6C34D}"/>
            </ac:spMkLst>
          </pc:spChg>
          <pc:spChg chg="mod">
            <ac:chgData name="Murphy, Alison R" userId="f799444f-cc99-48a2-a322-12b87cbe7a0b" providerId="ADAL" clId="{C47E6308-52FE-AB47-8A0C-A235718C6300}" dt="2024-07-10T14:05:54.236" v="10"/>
            <ac:spMkLst>
              <pc:docMk/>
              <pc:sldMasterMk cId="3807555873" sldId="2147483677"/>
              <pc:sldLayoutMk cId="3845935749" sldId="2147483672"/>
              <ac:spMk id="8" creationId="{F89350FA-8319-0602-822A-5E7C411C5E0D}"/>
            </ac:spMkLst>
          </pc:spChg>
          <pc:spChg chg="mod">
            <ac:chgData name="Murphy, Alison R" userId="f799444f-cc99-48a2-a322-12b87cbe7a0b" providerId="ADAL" clId="{C47E6308-52FE-AB47-8A0C-A235718C6300}" dt="2024-07-10T14:05:54.236" v="10"/>
            <ac:spMkLst>
              <pc:docMk/>
              <pc:sldMasterMk cId="3807555873" sldId="2147483677"/>
              <pc:sldLayoutMk cId="3845935749" sldId="2147483672"/>
              <ac:spMk id="9" creationId="{0EED07B3-0013-1330-B33D-F86EA5923D2F}"/>
            </ac:spMkLst>
          </pc:spChg>
          <pc:spChg chg="mod">
            <ac:chgData name="Murphy, Alison R" userId="f799444f-cc99-48a2-a322-12b87cbe7a0b" providerId="ADAL" clId="{C47E6308-52FE-AB47-8A0C-A235718C6300}" dt="2024-07-10T14:05:54.236" v="10"/>
            <ac:spMkLst>
              <pc:docMk/>
              <pc:sldMasterMk cId="3807555873" sldId="2147483677"/>
              <pc:sldLayoutMk cId="3845935749" sldId="2147483672"/>
              <ac:spMk id="19" creationId="{5992CB84-2E59-9790-15CE-6B6A4BA26B48}"/>
            </ac:spMkLst>
          </pc:spChg>
          <pc:picChg chg="mod">
            <ac:chgData name="Murphy, Alison R" userId="f799444f-cc99-48a2-a322-12b87cbe7a0b" providerId="ADAL" clId="{C47E6308-52FE-AB47-8A0C-A235718C6300}" dt="2024-07-10T14:05:54.236" v="10"/>
            <ac:picMkLst>
              <pc:docMk/>
              <pc:sldMasterMk cId="3807555873" sldId="2147483677"/>
              <pc:sldLayoutMk cId="3845935749" sldId="2147483672"/>
              <ac:picMk id="7" creationId="{A9B458E7-A2B6-FC5A-0C77-E55A680EDEDD}"/>
            </ac:picMkLst>
          </pc:picChg>
          <pc:picChg chg="mod">
            <ac:chgData name="Murphy, Alison R" userId="f799444f-cc99-48a2-a322-12b87cbe7a0b" providerId="ADAL" clId="{C47E6308-52FE-AB47-8A0C-A235718C6300}" dt="2024-07-10T14:05:54.236" v="10"/>
            <ac:picMkLst>
              <pc:docMk/>
              <pc:sldMasterMk cId="3807555873" sldId="2147483677"/>
              <pc:sldLayoutMk cId="3845935749" sldId="2147483672"/>
              <ac:picMk id="23" creationId="{C1100FFA-7370-3098-53A1-548D0E5617BF}"/>
            </ac:picMkLst>
          </pc:picChg>
        </pc:sldLayoutChg>
        <pc:sldLayoutChg chg="modSp">
          <pc:chgData name="Murphy, Alison R" userId="f799444f-cc99-48a2-a322-12b87cbe7a0b" providerId="ADAL" clId="{C47E6308-52FE-AB47-8A0C-A235718C6300}" dt="2024-07-10T14:05:54.236" v="10"/>
          <pc:sldLayoutMkLst>
            <pc:docMk/>
            <pc:sldMasterMk cId="3807555873" sldId="2147483677"/>
            <pc:sldLayoutMk cId="715769095" sldId="2147483673"/>
          </pc:sldLayoutMkLst>
          <pc:spChg chg="mod">
            <ac:chgData name="Murphy, Alison R" userId="f799444f-cc99-48a2-a322-12b87cbe7a0b" providerId="ADAL" clId="{C47E6308-52FE-AB47-8A0C-A235718C6300}" dt="2024-07-10T14:05:54.236" v="10"/>
            <ac:spMkLst>
              <pc:docMk/>
              <pc:sldMasterMk cId="3807555873" sldId="2147483677"/>
              <pc:sldLayoutMk cId="715769095" sldId="2147483673"/>
              <ac:spMk id="3" creationId="{5934830D-FBB2-5A9E-6DE0-C3A239A25306}"/>
            </ac:spMkLst>
          </pc:spChg>
          <pc:spChg chg="mod">
            <ac:chgData name="Murphy, Alison R" userId="f799444f-cc99-48a2-a322-12b87cbe7a0b" providerId="ADAL" clId="{C47E6308-52FE-AB47-8A0C-A235718C6300}" dt="2024-07-10T14:05:54.236" v="10"/>
            <ac:spMkLst>
              <pc:docMk/>
              <pc:sldMasterMk cId="3807555873" sldId="2147483677"/>
              <pc:sldLayoutMk cId="715769095" sldId="2147483673"/>
              <ac:spMk id="4" creationId="{B63A6AA5-9CD1-502A-C6B1-DAD0AFDA1030}"/>
            </ac:spMkLst>
          </pc:spChg>
          <pc:spChg chg="mod">
            <ac:chgData name="Murphy, Alison R" userId="f799444f-cc99-48a2-a322-12b87cbe7a0b" providerId="ADAL" clId="{C47E6308-52FE-AB47-8A0C-A235718C6300}" dt="2024-07-10T14:05:54.236" v="10"/>
            <ac:spMkLst>
              <pc:docMk/>
              <pc:sldMasterMk cId="3807555873" sldId="2147483677"/>
              <pc:sldLayoutMk cId="715769095" sldId="2147483673"/>
              <ac:spMk id="6" creationId="{E3049668-4A8F-8AF4-17B4-C74FDB40BB5D}"/>
            </ac:spMkLst>
          </pc:spChg>
          <pc:picChg chg="mod">
            <ac:chgData name="Murphy, Alison R" userId="f799444f-cc99-48a2-a322-12b87cbe7a0b" providerId="ADAL" clId="{C47E6308-52FE-AB47-8A0C-A235718C6300}" dt="2024-07-10T14:05:54.236" v="10"/>
            <ac:picMkLst>
              <pc:docMk/>
              <pc:sldMasterMk cId="3807555873" sldId="2147483677"/>
              <pc:sldLayoutMk cId="715769095" sldId="2147483673"/>
              <ac:picMk id="8" creationId="{B154AA94-6C8E-83C9-2FBA-64F5EBC8F0CC}"/>
            </ac:picMkLst>
          </pc:picChg>
        </pc:sldLayoutChg>
        <pc:sldLayoutChg chg="modSp">
          <pc:chgData name="Murphy, Alison R" userId="f799444f-cc99-48a2-a322-12b87cbe7a0b" providerId="ADAL" clId="{C47E6308-52FE-AB47-8A0C-A235718C6300}" dt="2024-07-10T14:05:54.236" v="10"/>
          <pc:sldLayoutMkLst>
            <pc:docMk/>
            <pc:sldMasterMk cId="3807555873" sldId="2147483677"/>
            <pc:sldLayoutMk cId="595263888" sldId="2147483674"/>
          </pc:sldLayoutMkLst>
          <pc:spChg chg="mod">
            <ac:chgData name="Murphy, Alison R" userId="f799444f-cc99-48a2-a322-12b87cbe7a0b" providerId="ADAL" clId="{C47E6308-52FE-AB47-8A0C-A235718C6300}" dt="2024-07-10T14:05:54.236" v="10"/>
            <ac:spMkLst>
              <pc:docMk/>
              <pc:sldMasterMk cId="3807555873" sldId="2147483677"/>
              <pc:sldLayoutMk cId="595263888" sldId="2147483674"/>
              <ac:spMk id="5" creationId="{11B958C2-046F-C838-40E5-86B102C15D30}"/>
            </ac:spMkLst>
          </pc:spChg>
          <pc:spChg chg="mod">
            <ac:chgData name="Murphy, Alison R" userId="f799444f-cc99-48a2-a322-12b87cbe7a0b" providerId="ADAL" clId="{C47E6308-52FE-AB47-8A0C-A235718C6300}" dt="2024-07-10T14:05:54.236" v="10"/>
            <ac:spMkLst>
              <pc:docMk/>
              <pc:sldMasterMk cId="3807555873" sldId="2147483677"/>
              <pc:sldLayoutMk cId="595263888" sldId="2147483674"/>
              <ac:spMk id="6" creationId="{4CA84315-61EC-C4BD-1947-D38A94E7E860}"/>
            </ac:spMkLst>
          </pc:spChg>
          <pc:spChg chg="mod">
            <ac:chgData name="Murphy, Alison R" userId="f799444f-cc99-48a2-a322-12b87cbe7a0b" providerId="ADAL" clId="{C47E6308-52FE-AB47-8A0C-A235718C6300}" dt="2024-07-10T14:05:54.236" v="10"/>
            <ac:spMkLst>
              <pc:docMk/>
              <pc:sldMasterMk cId="3807555873" sldId="2147483677"/>
              <pc:sldLayoutMk cId="595263888" sldId="2147483674"/>
              <ac:spMk id="11" creationId="{CB6D8E76-7443-829D-3BDF-53D63BEA8469}"/>
            </ac:spMkLst>
          </pc:spChg>
          <pc:spChg chg="mod">
            <ac:chgData name="Murphy, Alison R" userId="f799444f-cc99-48a2-a322-12b87cbe7a0b" providerId="ADAL" clId="{C47E6308-52FE-AB47-8A0C-A235718C6300}" dt="2024-07-10T14:05:54.236" v="10"/>
            <ac:spMkLst>
              <pc:docMk/>
              <pc:sldMasterMk cId="3807555873" sldId="2147483677"/>
              <pc:sldLayoutMk cId="595263888" sldId="2147483674"/>
              <ac:spMk id="12" creationId="{229E924E-32C2-34F9-21F3-FE6656ED345D}"/>
            </ac:spMkLst>
          </pc:spChg>
          <pc:spChg chg="mod">
            <ac:chgData name="Murphy, Alison R" userId="f799444f-cc99-48a2-a322-12b87cbe7a0b" providerId="ADAL" clId="{C47E6308-52FE-AB47-8A0C-A235718C6300}" dt="2024-07-10T14:05:54.236" v="10"/>
            <ac:spMkLst>
              <pc:docMk/>
              <pc:sldMasterMk cId="3807555873" sldId="2147483677"/>
              <pc:sldLayoutMk cId="595263888" sldId="2147483674"/>
              <ac:spMk id="13" creationId="{B06C98F6-1BE6-7690-A88D-7E1F54A972A8}"/>
            </ac:spMkLst>
          </pc:spChg>
        </pc:sldLayoutChg>
        <pc:sldLayoutChg chg="modSp">
          <pc:chgData name="Murphy, Alison R" userId="f799444f-cc99-48a2-a322-12b87cbe7a0b" providerId="ADAL" clId="{C47E6308-52FE-AB47-8A0C-A235718C6300}" dt="2024-07-10T14:05:54.236" v="10"/>
          <pc:sldLayoutMkLst>
            <pc:docMk/>
            <pc:sldMasterMk cId="1765816245" sldId="2147483648"/>
            <pc:sldLayoutMk cId="4024445088" sldId="2147483675"/>
          </pc:sldLayoutMkLst>
          <pc:spChg chg="mod">
            <ac:chgData name="Murphy, Alison R" userId="f799444f-cc99-48a2-a322-12b87cbe7a0b" providerId="ADAL" clId="{C47E6308-52FE-AB47-8A0C-A235718C6300}" dt="2024-07-10T14:05:54.236" v="10"/>
            <ac:spMkLst>
              <pc:docMk/>
              <pc:sldMasterMk cId="1765816245" sldId="2147483648"/>
              <pc:sldLayoutMk cId="4024445088" sldId="2147483675"/>
              <ac:spMk id="2" creationId="{8CD2E165-2A26-EF38-7863-7342FD8F3487}"/>
            </ac:spMkLst>
          </pc:spChg>
          <pc:spChg chg="mod">
            <ac:chgData name="Murphy, Alison R" userId="f799444f-cc99-48a2-a322-12b87cbe7a0b" providerId="ADAL" clId="{C47E6308-52FE-AB47-8A0C-A235718C6300}" dt="2024-07-10T14:05:54.236" v="10"/>
            <ac:spMkLst>
              <pc:docMk/>
              <pc:sldMasterMk cId="1765816245" sldId="2147483648"/>
              <pc:sldLayoutMk cId="4024445088" sldId="2147483675"/>
              <ac:spMk id="3" creationId="{91C204D2-F55A-7A14-2CBE-2F2E8017C47D}"/>
            </ac:spMkLst>
          </pc:spChg>
          <pc:spChg chg="mod">
            <ac:chgData name="Murphy, Alison R" userId="f799444f-cc99-48a2-a322-12b87cbe7a0b" providerId="ADAL" clId="{C47E6308-52FE-AB47-8A0C-A235718C6300}" dt="2024-07-10T14:05:54.236" v="10"/>
            <ac:spMkLst>
              <pc:docMk/>
              <pc:sldMasterMk cId="1765816245" sldId="2147483648"/>
              <pc:sldLayoutMk cId="4024445088" sldId="2147483675"/>
              <ac:spMk id="7" creationId="{C87306CE-C8E9-AF2F-E95E-DAF0FF98E7F8}"/>
            </ac:spMkLst>
          </pc:spChg>
          <pc:picChg chg="mod">
            <ac:chgData name="Murphy, Alison R" userId="f799444f-cc99-48a2-a322-12b87cbe7a0b" providerId="ADAL" clId="{C47E6308-52FE-AB47-8A0C-A235718C6300}" dt="2024-07-10T14:05:54.236" v="10"/>
            <ac:picMkLst>
              <pc:docMk/>
              <pc:sldMasterMk cId="1765816245" sldId="2147483648"/>
              <pc:sldLayoutMk cId="4024445088" sldId="2147483675"/>
              <ac:picMk id="5" creationId="{41F80E48-A69A-7EC6-301E-3BC4CA272513}"/>
            </ac:picMkLst>
          </pc:picChg>
        </pc:sldLayoutChg>
        <pc:sldLayoutChg chg="modSp">
          <pc:chgData name="Murphy, Alison R" userId="f799444f-cc99-48a2-a322-12b87cbe7a0b" providerId="ADAL" clId="{C47E6308-52FE-AB47-8A0C-A235718C6300}" dt="2024-07-10T14:05:54.236" v="10"/>
          <pc:sldLayoutMkLst>
            <pc:docMk/>
            <pc:sldMasterMk cId="3807555873" sldId="2147483677"/>
            <pc:sldLayoutMk cId="3634786467" sldId="2147483676"/>
          </pc:sldLayoutMkLst>
          <pc:spChg chg="mod">
            <ac:chgData name="Murphy, Alison R" userId="f799444f-cc99-48a2-a322-12b87cbe7a0b" providerId="ADAL" clId="{C47E6308-52FE-AB47-8A0C-A235718C6300}" dt="2024-07-10T14:05:54.236" v="10"/>
            <ac:spMkLst>
              <pc:docMk/>
              <pc:sldMasterMk cId="3807555873" sldId="2147483677"/>
              <pc:sldLayoutMk cId="3634786467" sldId="2147483676"/>
              <ac:spMk id="2" creationId="{FFC57A2F-F3D3-58A1-E05C-DCE9526BC25B}"/>
            </ac:spMkLst>
          </pc:spChg>
          <pc:spChg chg="mod">
            <ac:chgData name="Murphy, Alison R" userId="f799444f-cc99-48a2-a322-12b87cbe7a0b" providerId="ADAL" clId="{C47E6308-52FE-AB47-8A0C-A235718C6300}" dt="2024-07-10T14:05:54.236" v="10"/>
            <ac:spMkLst>
              <pc:docMk/>
              <pc:sldMasterMk cId="3807555873" sldId="2147483677"/>
              <pc:sldLayoutMk cId="3634786467" sldId="2147483676"/>
              <ac:spMk id="6" creationId="{0919B41D-3796-FDE8-52FB-42A97225242F}"/>
            </ac:spMkLst>
          </pc:spChg>
          <pc:spChg chg="mod">
            <ac:chgData name="Murphy, Alison R" userId="f799444f-cc99-48a2-a322-12b87cbe7a0b" providerId="ADAL" clId="{C47E6308-52FE-AB47-8A0C-A235718C6300}" dt="2024-07-10T14:05:54.236" v="10"/>
            <ac:spMkLst>
              <pc:docMk/>
              <pc:sldMasterMk cId="3807555873" sldId="2147483677"/>
              <pc:sldLayoutMk cId="3634786467" sldId="2147483676"/>
              <ac:spMk id="7" creationId="{23BB6382-9652-CDCD-0A21-EA3D90C96EF3}"/>
            </ac:spMkLst>
          </pc:spChg>
          <pc:spChg chg="mod">
            <ac:chgData name="Murphy, Alison R" userId="f799444f-cc99-48a2-a322-12b87cbe7a0b" providerId="ADAL" clId="{C47E6308-52FE-AB47-8A0C-A235718C6300}" dt="2024-07-10T14:05:54.236" v="10"/>
            <ac:spMkLst>
              <pc:docMk/>
              <pc:sldMasterMk cId="3807555873" sldId="2147483677"/>
              <pc:sldLayoutMk cId="3634786467" sldId="2147483676"/>
              <ac:spMk id="11" creationId="{CC590B82-ABFE-881A-3A53-DF48DE3B6443}"/>
            </ac:spMkLst>
          </pc:spChg>
          <pc:spChg chg="mod">
            <ac:chgData name="Murphy, Alison R" userId="f799444f-cc99-48a2-a322-12b87cbe7a0b" providerId="ADAL" clId="{C47E6308-52FE-AB47-8A0C-A235718C6300}" dt="2024-07-10T14:05:54.236" v="10"/>
            <ac:spMkLst>
              <pc:docMk/>
              <pc:sldMasterMk cId="3807555873" sldId="2147483677"/>
              <pc:sldLayoutMk cId="3634786467" sldId="2147483676"/>
              <ac:spMk id="12" creationId="{5DE1C05A-82B6-5B95-9199-C1DD646328E7}"/>
            </ac:spMkLst>
          </pc:spChg>
          <pc:picChg chg="mod">
            <ac:chgData name="Murphy, Alison R" userId="f799444f-cc99-48a2-a322-12b87cbe7a0b" providerId="ADAL" clId="{C47E6308-52FE-AB47-8A0C-A235718C6300}" dt="2024-07-10T14:05:54.236" v="10"/>
            <ac:picMkLst>
              <pc:docMk/>
              <pc:sldMasterMk cId="3807555873" sldId="2147483677"/>
              <pc:sldLayoutMk cId="3634786467" sldId="2147483676"/>
              <ac:picMk id="14" creationId="{47F08387-D003-3179-0811-8E81572D3925}"/>
            </ac:picMkLst>
          </pc:picChg>
        </pc:sldLayoutChg>
      </pc:sldMasterChg>
      <pc:sldMasterChg chg="addSp modSldLayout">
        <pc:chgData name="Murphy, Alison R" userId="f799444f-cc99-48a2-a322-12b87cbe7a0b" providerId="ADAL" clId="{C47E6308-52FE-AB47-8A0C-A235718C6300}" dt="2024-07-10T14:05:51.863" v="0"/>
        <pc:sldMasterMkLst>
          <pc:docMk/>
          <pc:sldMasterMk cId="1907786262" sldId="2147483677"/>
        </pc:sldMasterMkLst>
        <pc:spChg chg="add">
          <ac:chgData name="Murphy, Alison R" userId="f799444f-cc99-48a2-a322-12b87cbe7a0b" providerId="ADAL" clId="{C47E6308-52FE-AB47-8A0C-A235718C6300}" dt="2024-07-10T14:05:51.863" v="0"/>
          <ac:spMkLst>
            <pc:docMk/>
            <pc:sldMasterMk cId="1907786262" sldId="2147483677"/>
            <ac:spMk id="8" creationId="{762EA318-2549-23C2-B62E-5C1EA971AAEB}"/>
          </ac:spMkLst>
        </pc:spChg>
        <pc:picChg chg="add">
          <ac:chgData name="Murphy, Alison R" userId="f799444f-cc99-48a2-a322-12b87cbe7a0b" providerId="ADAL" clId="{C47E6308-52FE-AB47-8A0C-A235718C6300}" dt="2024-07-10T14:05:51.863" v="0"/>
          <ac:picMkLst>
            <pc:docMk/>
            <pc:sldMasterMk cId="1907786262" sldId="2147483677"/>
            <ac:picMk id="7" creationId="{B6C439D0-09CA-6634-B9F2-7ED5EAA94FCD}"/>
          </ac:picMkLst>
        </pc:picChg>
        <pc:sldLayoutChg chg="addSp">
          <pc:chgData name="Murphy, Alison R" userId="f799444f-cc99-48a2-a322-12b87cbe7a0b" providerId="ADAL" clId="{C47E6308-52FE-AB47-8A0C-A235718C6300}" dt="2024-07-10T14:05:51.863" v="0"/>
          <pc:sldLayoutMkLst>
            <pc:docMk/>
            <pc:sldMasterMk cId="1907786262" sldId="2147483677"/>
            <pc:sldLayoutMk cId="1238589699" sldId="2147483680"/>
          </pc:sldLayoutMkLst>
          <pc:spChg chg="add">
            <ac:chgData name="Murphy, Alison R" userId="f799444f-cc99-48a2-a322-12b87cbe7a0b" providerId="ADAL" clId="{C47E6308-52FE-AB47-8A0C-A235718C6300}" dt="2024-07-10T14:05:51.863" v="0"/>
            <ac:spMkLst>
              <pc:docMk/>
              <pc:sldMasterMk cId="1907786262" sldId="2147483677"/>
              <pc:sldLayoutMk cId="1238589699" sldId="2147483680"/>
              <ac:spMk id="7" creationId="{890766B5-8582-7551-9A69-1BCE36C2B075}"/>
            </ac:spMkLst>
          </pc:spChg>
          <pc:picChg chg="add">
            <ac:chgData name="Murphy, Alison R" userId="f799444f-cc99-48a2-a322-12b87cbe7a0b" providerId="ADAL" clId="{C47E6308-52FE-AB47-8A0C-A235718C6300}" dt="2024-07-10T14:05:51.863" v="0"/>
            <ac:picMkLst>
              <pc:docMk/>
              <pc:sldMasterMk cId="1907786262" sldId="2147483677"/>
              <pc:sldLayoutMk cId="1238589699" sldId="2147483680"/>
              <ac:picMk id="8" creationId="{3DF3E6D9-4535-E269-81B0-5E82BFAEC37E}"/>
            </ac:picMkLst>
          </pc:picChg>
        </pc:sldLayoutChg>
        <pc:sldLayoutChg chg="addSp">
          <pc:chgData name="Murphy, Alison R" userId="f799444f-cc99-48a2-a322-12b87cbe7a0b" providerId="ADAL" clId="{C47E6308-52FE-AB47-8A0C-A235718C6300}" dt="2024-07-10T14:05:51.863" v="0"/>
          <pc:sldLayoutMkLst>
            <pc:docMk/>
            <pc:sldMasterMk cId="1907786262" sldId="2147483677"/>
            <pc:sldLayoutMk cId="2849384142" sldId="2147483685"/>
          </pc:sldLayoutMkLst>
          <pc:spChg chg="add">
            <ac:chgData name="Murphy, Alison R" userId="f799444f-cc99-48a2-a322-12b87cbe7a0b" providerId="ADAL" clId="{C47E6308-52FE-AB47-8A0C-A235718C6300}" dt="2024-07-10T14:05:51.863" v="0"/>
            <ac:spMkLst>
              <pc:docMk/>
              <pc:sldMasterMk cId="1907786262" sldId="2147483677"/>
              <pc:sldLayoutMk cId="2849384142" sldId="2147483685"/>
              <ac:spMk id="8" creationId="{A88A2631-7026-F7DE-2FE2-1E1C0396D3D4}"/>
            </ac:spMkLst>
          </pc:spChg>
        </pc:sldLayoutChg>
      </pc:sldMasterChg>
      <pc:sldMasterChg chg="addSp delSldLayout modSldLayout">
        <pc:chgData name="Murphy, Alison R" userId="f799444f-cc99-48a2-a322-12b87cbe7a0b" providerId="ADAL" clId="{C47E6308-52FE-AB47-8A0C-A235718C6300}" dt="2024-07-12T18:48:06.297" v="255"/>
        <pc:sldMasterMkLst>
          <pc:docMk/>
          <pc:sldMasterMk cId="3807555873" sldId="2147483677"/>
        </pc:sldMasterMkLst>
        <pc:spChg chg="add">
          <ac:chgData name="Murphy, Alison R" userId="f799444f-cc99-48a2-a322-12b87cbe7a0b" providerId="ADAL" clId="{C47E6308-52FE-AB47-8A0C-A235718C6300}" dt="2024-07-10T14:05:56.920" v="11"/>
          <ac:spMkLst>
            <pc:docMk/>
            <pc:sldMasterMk cId="3807555873" sldId="2147483677"/>
            <ac:spMk id="10" creationId="{881F2A86-DF7A-A404-D87F-9594D62BE3AA}"/>
          </ac:spMkLst>
        </pc:spChg>
        <pc:picChg chg="add">
          <ac:chgData name="Murphy, Alison R" userId="f799444f-cc99-48a2-a322-12b87cbe7a0b" providerId="ADAL" clId="{C47E6308-52FE-AB47-8A0C-A235718C6300}" dt="2024-07-10T14:05:56.920" v="11"/>
          <ac:picMkLst>
            <pc:docMk/>
            <pc:sldMasterMk cId="3807555873" sldId="2147483677"/>
            <ac:picMk id="8" creationId="{306F9A3E-E378-7717-0B3B-9B77201B4D5F}"/>
          </ac:picMkLst>
        </pc:picChg>
        <pc:sldLayoutChg chg="del">
          <pc:chgData name="Murphy, Alison R" userId="f799444f-cc99-48a2-a322-12b87cbe7a0b" providerId="ADAL" clId="{C47E6308-52FE-AB47-8A0C-A235718C6300}" dt="2024-07-10T14:06:08.659" v="17" actId="2696"/>
          <pc:sldLayoutMkLst>
            <pc:docMk/>
            <pc:sldMasterMk cId="3807555873" sldId="2147483677"/>
            <pc:sldLayoutMk cId="1705309665" sldId="2147483652"/>
          </pc:sldLayoutMkLst>
        </pc:sldLayoutChg>
        <pc:sldLayoutChg chg="del">
          <pc:chgData name="Murphy, Alison R" userId="f799444f-cc99-48a2-a322-12b87cbe7a0b" providerId="ADAL" clId="{C47E6308-52FE-AB47-8A0C-A235718C6300}" dt="2024-07-10T14:06:08.660" v="19" actId="2696"/>
          <pc:sldLayoutMkLst>
            <pc:docMk/>
            <pc:sldMasterMk cId="3807555873" sldId="2147483677"/>
            <pc:sldLayoutMk cId="1140056359" sldId="2147483653"/>
          </pc:sldLayoutMkLst>
        </pc:sldLayoutChg>
        <pc:sldLayoutChg chg="del">
          <pc:chgData name="Murphy, Alison R" userId="f799444f-cc99-48a2-a322-12b87cbe7a0b" providerId="ADAL" clId="{C47E6308-52FE-AB47-8A0C-A235718C6300}" dt="2024-07-10T14:06:08.676" v="30" actId="2696"/>
          <pc:sldLayoutMkLst>
            <pc:docMk/>
            <pc:sldMasterMk cId="3807555873" sldId="2147483677"/>
            <pc:sldLayoutMk cId="1032140483" sldId="2147483656"/>
          </pc:sldLayoutMkLst>
        </pc:sldLayoutChg>
        <pc:sldLayoutChg chg="del">
          <pc:chgData name="Murphy, Alison R" userId="f799444f-cc99-48a2-a322-12b87cbe7a0b" providerId="ADAL" clId="{C47E6308-52FE-AB47-8A0C-A235718C6300}" dt="2024-07-10T14:06:08.665" v="27" actId="2696"/>
          <pc:sldLayoutMkLst>
            <pc:docMk/>
            <pc:sldMasterMk cId="3807555873" sldId="2147483677"/>
            <pc:sldLayoutMk cId="2134617497" sldId="2147483657"/>
          </pc:sldLayoutMkLst>
        </pc:sldLayoutChg>
        <pc:sldLayoutChg chg="del">
          <pc:chgData name="Murphy, Alison R" userId="f799444f-cc99-48a2-a322-12b87cbe7a0b" providerId="ADAL" clId="{C47E6308-52FE-AB47-8A0C-A235718C6300}" dt="2024-07-10T14:06:08.666" v="28" actId="2696"/>
          <pc:sldLayoutMkLst>
            <pc:docMk/>
            <pc:sldMasterMk cId="3807555873" sldId="2147483677"/>
            <pc:sldLayoutMk cId="142698318" sldId="2147483658"/>
          </pc:sldLayoutMkLst>
        </pc:sldLayoutChg>
        <pc:sldLayoutChg chg="del">
          <pc:chgData name="Murphy, Alison R" userId="f799444f-cc99-48a2-a322-12b87cbe7a0b" providerId="ADAL" clId="{C47E6308-52FE-AB47-8A0C-A235718C6300}" dt="2024-07-10T14:06:08.662" v="21" actId="2696"/>
          <pc:sldLayoutMkLst>
            <pc:docMk/>
            <pc:sldMasterMk cId="3807555873" sldId="2147483677"/>
            <pc:sldLayoutMk cId="3790857754" sldId="2147483659"/>
          </pc:sldLayoutMkLst>
        </pc:sldLayoutChg>
        <pc:sldLayoutChg chg="del">
          <pc:chgData name="Murphy, Alison R" userId="f799444f-cc99-48a2-a322-12b87cbe7a0b" providerId="ADAL" clId="{C47E6308-52FE-AB47-8A0C-A235718C6300}" dt="2024-07-10T14:06:08.658" v="14" actId="2696"/>
          <pc:sldLayoutMkLst>
            <pc:docMk/>
            <pc:sldMasterMk cId="3807555873" sldId="2147483677"/>
            <pc:sldLayoutMk cId="1787206268" sldId="2147483660"/>
          </pc:sldLayoutMkLst>
        </pc:sldLayoutChg>
        <pc:sldLayoutChg chg="del">
          <pc:chgData name="Murphy, Alison R" userId="f799444f-cc99-48a2-a322-12b87cbe7a0b" providerId="ADAL" clId="{C47E6308-52FE-AB47-8A0C-A235718C6300}" dt="2024-07-10T14:06:08.670" v="29" actId="2696"/>
          <pc:sldLayoutMkLst>
            <pc:docMk/>
            <pc:sldMasterMk cId="3807555873" sldId="2147483677"/>
            <pc:sldLayoutMk cId="1152234343" sldId="2147483661"/>
          </pc:sldLayoutMkLst>
        </pc:sldLayoutChg>
        <pc:sldLayoutChg chg="del">
          <pc:chgData name="Murphy, Alison R" userId="f799444f-cc99-48a2-a322-12b87cbe7a0b" providerId="ADAL" clId="{C47E6308-52FE-AB47-8A0C-A235718C6300}" dt="2024-07-10T14:06:08.661" v="20" actId="2696"/>
          <pc:sldLayoutMkLst>
            <pc:docMk/>
            <pc:sldMasterMk cId="3807555873" sldId="2147483677"/>
            <pc:sldLayoutMk cId="761862077" sldId="2147483663"/>
          </pc:sldLayoutMkLst>
        </pc:sldLayoutChg>
        <pc:sldLayoutChg chg="del">
          <pc:chgData name="Murphy, Alison R" userId="f799444f-cc99-48a2-a322-12b87cbe7a0b" providerId="ADAL" clId="{C47E6308-52FE-AB47-8A0C-A235718C6300}" dt="2024-07-10T14:06:08.660" v="18" actId="2696"/>
          <pc:sldLayoutMkLst>
            <pc:docMk/>
            <pc:sldMasterMk cId="3807555873" sldId="2147483677"/>
            <pc:sldLayoutMk cId="2728780311" sldId="2147483664"/>
          </pc:sldLayoutMkLst>
        </pc:sldLayoutChg>
        <pc:sldLayoutChg chg="del">
          <pc:chgData name="Murphy, Alison R" userId="f799444f-cc99-48a2-a322-12b87cbe7a0b" providerId="ADAL" clId="{C47E6308-52FE-AB47-8A0C-A235718C6300}" dt="2024-07-10T14:06:08.663" v="23" actId="2696"/>
          <pc:sldLayoutMkLst>
            <pc:docMk/>
            <pc:sldMasterMk cId="3807555873" sldId="2147483677"/>
            <pc:sldLayoutMk cId="2111481502" sldId="2147483665"/>
          </pc:sldLayoutMkLst>
        </pc:sldLayoutChg>
        <pc:sldLayoutChg chg="del">
          <pc:chgData name="Murphy, Alison R" userId="f799444f-cc99-48a2-a322-12b87cbe7a0b" providerId="ADAL" clId="{C47E6308-52FE-AB47-8A0C-A235718C6300}" dt="2024-07-10T14:06:08.662" v="22" actId="2696"/>
          <pc:sldLayoutMkLst>
            <pc:docMk/>
            <pc:sldMasterMk cId="3807555873" sldId="2147483677"/>
            <pc:sldLayoutMk cId="4097652384" sldId="2147483666"/>
          </pc:sldLayoutMkLst>
        </pc:sldLayoutChg>
        <pc:sldLayoutChg chg="del">
          <pc:chgData name="Murphy, Alison R" userId="f799444f-cc99-48a2-a322-12b87cbe7a0b" providerId="ADAL" clId="{C47E6308-52FE-AB47-8A0C-A235718C6300}" dt="2024-07-10T14:06:08.678" v="31" actId="2696"/>
          <pc:sldLayoutMkLst>
            <pc:docMk/>
            <pc:sldMasterMk cId="3807555873" sldId="2147483677"/>
            <pc:sldLayoutMk cId="2361953264" sldId="2147483667"/>
          </pc:sldLayoutMkLst>
        </pc:sldLayoutChg>
        <pc:sldLayoutChg chg="del">
          <pc:chgData name="Murphy, Alison R" userId="f799444f-cc99-48a2-a322-12b87cbe7a0b" providerId="ADAL" clId="{C47E6308-52FE-AB47-8A0C-A235718C6300}" dt="2024-07-10T14:06:08.659" v="16" actId="2696"/>
          <pc:sldLayoutMkLst>
            <pc:docMk/>
            <pc:sldMasterMk cId="3807555873" sldId="2147483677"/>
            <pc:sldLayoutMk cId="1567125959" sldId="2147483668"/>
          </pc:sldLayoutMkLst>
        </pc:sldLayoutChg>
        <pc:sldLayoutChg chg="del">
          <pc:chgData name="Murphy, Alison R" userId="f799444f-cc99-48a2-a322-12b87cbe7a0b" providerId="ADAL" clId="{C47E6308-52FE-AB47-8A0C-A235718C6300}" dt="2024-07-10T14:06:08.655" v="12" actId="2696"/>
          <pc:sldLayoutMkLst>
            <pc:docMk/>
            <pc:sldMasterMk cId="3807555873" sldId="2147483677"/>
            <pc:sldLayoutMk cId="2127630916" sldId="2147483669"/>
          </pc:sldLayoutMkLst>
        </pc:sldLayoutChg>
        <pc:sldLayoutChg chg="del">
          <pc:chgData name="Murphy, Alison R" userId="f799444f-cc99-48a2-a322-12b87cbe7a0b" providerId="ADAL" clId="{C47E6308-52FE-AB47-8A0C-A235718C6300}" dt="2024-07-10T14:06:08.656" v="13" actId="2696"/>
          <pc:sldLayoutMkLst>
            <pc:docMk/>
            <pc:sldMasterMk cId="3807555873" sldId="2147483677"/>
            <pc:sldLayoutMk cId="4196616228" sldId="2147483670"/>
          </pc:sldLayoutMkLst>
        </pc:sldLayoutChg>
        <pc:sldLayoutChg chg="del">
          <pc:chgData name="Murphy, Alison R" userId="f799444f-cc99-48a2-a322-12b87cbe7a0b" providerId="ADAL" clId="{C47E6308-52FE-AB47-8A0C-A235718C6300}" dt="2024-07-10T14:06:08.665" v="26" actId="2696"/>
          <pc:sldLayoutMkLst>
            <pc:docMk/>
            <pc:sldMasterMk cId="3807555873" sldId="2147483677"/>
            <pc:sldLayoutMk cId="3845935749" sldId="2147483672"/>
          </pc:sldLayoutMkLst>
        </pc:sldLayoutChg>
        <pc:sldLayoutChg chg="del">
          <pc:chgData name="Murphy, Alison R" userId="f799444f-cc99-48a2-a322-12b87cbe7a0b" providerId="ADAL" clId="{C47E6308-52FE-AB47-8A0C-A235718C6300}" dt="2024-07-10T14:06:08.664" v="25" actId="2696"/>
          <pc:sldLayoutMkLst>
            <pc:docMk/>
            <pc:sldMasterMk cId="3807555873" sldId="2147483677"/>
            <pc:sldLayoutMk cId="715769095" sldId="2147483673"/>
          </pc:sldLayoutMkLst>
        </pc:sldLayoutChg>
        <pc:sldLayoutChg chg="del">
          <pc:chgData name="Murphy, Alison R" userId="f799444f-cc99-48a2-a322-12b87cbe7a0b" providerId="ADAL" clId="{C47E6308-52FE-AB47-8A0C-A235718C6300}" dt="2024-07-10T14:06:08.664" v="24" actId="2696"/>
          <pc:sldLayoutMkLst>
            <pc:docMk/>
            <pc:sldMasterMk cId="3807555873" sldId="2147483677"/>
            <pc:sldLayoutMk cId="595263888" sldId="2147483674"/>
          </pc:sldLayoutMkLst>
        </pc:sldLayoutChg>
        <pc:sldLayoutChg chg="del">
          <pc:chgData name="Murphy, Alison R" userId="f799444f-cc99-48a2-a322-12b87cbe7a0b" providerId="ADAL" clId="{C47E6308-52FE-AB47-8A0C-A235718C6300}" dt="2024-07-10T14:06:08.658" v="15" actId="2696"/>
          <pc:sldLayoutMkLst>
            <pc:docMk/>
            <pc:sldMasterMk cId="3807555873" sldId="2147483677"/>
            <pc:sldLayoutMk cId="3634786467" sldId="2147483676"/>
          </pc:sldLayoutMkLst>
        </pc:sldLayoutChg>
        <pc:sldLayoutChg chg="addSp delSp mod">
          <pc:chgData name="Murphy, Alison R" userId="f799444f-cc99-48a2-a322-12b87cbe7a0b" providerId="ADAL" clId="{C47E6308-52FE-AB47-8A0C-A235718C6300}" dt="2024-07-10T14:07:17.635" v="64" actId="478"/>
          <pc:sldLayoutMkLst>
            <pc:docMk/>
            <pc:sldMasterMk cId="3807555873" sldId="2147483677"/>
            <pc:sldLayoutMk cId="1316012428" sldId="2147483678"/>
          </pc:sldLayoutMkLst>
          <pc:spChg chg="add del">
            <ac:chgData name="Murphy, Alison R" userId="f799444f-cc99-48a2-a322-12b87cbe7a0b" providerId="ADAL" clId="{C47E6308-52FE-AB47-8A0C-A235718C6300}" dt="2024-07-10T14:07:14.870" v="62" actId="478"/>
            <ac:spMkLst>
              <pc:docMk/>
              <pc:sldMasterMk cId="3807555873" sldId="2147483677"/>
              <pc:sldLayoutMk cId="1316012428" sldId="2147483678"/>
              <ac:spMk id="9" creationId="{8D3054FC-343C-6AD4-B008-6CA996ED3EC5}"/>
            </ac:spMkLst>
          </pc:spChg>
          <pc:grpChg chg="add del">
            <ac:chgData name="Murphy, Alison R" userId="f799444f-cc99-48a2-a322-12b87cbe7a0b" providerId="ADAL" clId="{C47E6308-52FE-AB47-8A0C-A235718C6300}" dt="2024-07-10T14:07:17.635" v="64" actId="478"/>
            <ac:grpSpMkLst>
              <pc:docMk/>
              <pc:sldMasterMk cId="3807555873" sldId="2147483677"/>
              <pc:sldLayoutMk cId="1316012428" sldId="2147483678"/>
              <ac:grpSpMk id="10" creationId="{22DCE723-6EAA-171C-2538-769675AB5178}"/>
            </ac:grpSpMkLst>
          </pc:grpChg>
          <pc:picChg chg="add">
            <ac:chgData name="Murphy, Alison R" userId="f799444f-cc99-48a2-a322-12b87cbe7a0b" providerId="ADAL" clId="{C47E6308-52FE-AB47-8A0C-A235718C6300}" dt="2024-07-10T14:05:56.920" v="11"/>
            <ac:picMkLst>
              <pc:docMk/>
              <pc:sldMasterMk cId="3807555873" sldId="2147483677"/>
              <pc:sldLayoutMk cId="1316012428" sldId="2147483678"/>
              <ac:picMk id="13" creationId="{BF0244C0-E69C-2409-2732-BEC7F9B194F9}"/>
            </ac:picMkLst>
          </pc:picChg>
          <pc:picChg chg="add del">
            <ac:chgData name="Murphy, Alison R" userId="f799444f-cc99-48a2-a322-12b87cbe7a0b" providerId="ADAL" clId="{C47E6308-52FE-AB47-8A0C-A235718C6300}" dt="2024-07-10T14:07:16.616" v="63" actId="478"/>
            <ac:picMkLst>
              <pc:docMk/>
              <pc:sldMasterMk cId="3807555873" sldId="2147483677"/>
              <pc:sldLayoutMk cId="1316012428" sldId="2147483678"/>
              <ac:picMk id="14" creationId="{8A5BEA48-A5BD-05E6-ABAC-DD2DC5031485}"/>
            </ac:picMkLst>
          </pc:picChg>
        </pc:sldLayoutChg>
        <pc:sldLayoutChg chg="addSp delSp mod">
          <pc:chgData name="Murphy, Alison R" userId="f799444f-cc99-48a2-a322-12b87cbe7a0b" providerId="ADAL" clId="{C47E6308-52FE-AB47-8A0C-A235718C6300}" dt="2024-07-10T14:07:22.639" v="68" actId="478"/>
          <pc:sldLayoutMkLst>
            <pc:docMk/>
            <pc:sldMasterMk cId="3807555873" sldId="2147483677"/>
            <pc:sldLayoutMk cId="175404492" sldId="2147483679"/>
          </pc:sldLayoutMkLst>
          <pc:spChg chg="add del">
            <ac:chgData name="Murphy, Alison R" userId="f799444f-cc99-48a2-a322-12b87cbe7a0b" providerId="ADAL" clId="{C47E6308-52FE-AB47-8A0C-A235718C6300}" dt="2024-07-10T14:07:22.639" v="68" actId="478"/>
            <ac:spMkLst>
              <pc:docMk/>
              <pc:sldMasterMk cId="3807555873" sldId="2147483677"/>
              <pc:sldLayoutMk cId="175404492" sldId="2147483679"/>
              <ac:spMk id="7" creationId="{DBAC7BEF-9F6A-BAD7-8D67-FF28F50BE1CC}"/>
            </ac:spMkLst>
          </pc:spChg>
          <pc:spChg chg="add del">
            <ac:chgData name="Murphy, Alison R" userId="f799444f-cc99-48a2-a322-12b87cbe7a0b" providerId="ADAL" clId="{C47E6308-52FE-AB47-8A0C-A235718C6300}" dt="2024-07-10T14:07:08.034" v="58" actId="478"/>
            <ac:spMkLst>
              <pc:docMk/>
              <pc:sldMasterMk cId="3807555873" sldId="2147483677"/>
              <pc:sldLayoutMk cId="175404492" sldId="2147483679"/>
              <ac:spMk id="13" creationId="{A7DC89EC-798C-5253-4CE4-00AC3C197252}"/>
            </ac:spMkLst>
          </pc:spChg>
          <pc:grpChg chg="add del">
            <ac:chgData name="Murphy, Alison R" userId="f799444f-cc99-48a2-a322-12b87cbe7a0b" providerId="ADAL" clId="{C47E6308-52FE-AB47-8A0C-A235718C6300}" dt="2024-07-10T14:07:20.854" v="66" actId="478"/>
            <ac:grpSpMkLst>
              <pc:docMk/>
              <pc:sldMasterMk cId="3807555873" sldId="2147483677"/>
              <pc:sldLayoutMk cId="175404492" sldId="2147483679"/>
              <ac:grpSpMk id="4" creationId="{C9336362-6AE8-102D-3BFB-172AC0EBDFEA}"/>
            </ac:grpSpMkLst>
          </pc:grpChg>
          <pc:grpChg chg="add del">
            <ac:chgData name="Murphy, Alison R" userId="f799444f-cc99-48a2-a322-12b87cbe7a0b" providerId="ADAL" clId="{C47E6308-52FE-AB47-8A0C-A235718C6300}" dt="2024-07-10T14:07:09.489" v="59" actId="478"/>
            <ac:grpSpMkLst>
              <pc:docMk/>
              <pc:sldMasterMk cId="3807555873" sldId="2147483677"/>
              <pc:sldLayoutMk cId="175404492" sldId="2147483679"/>
              <ac:grpSpMk id="17" creationId="{8E93D000-3FCA-1490-1AC1-913332D06983}"/>
            </ac:grpSpMkLst>
          </pc:grpChg>
          <pc:picChg chg="add del">
            <ac:chgData name="Murphy, Alison R" userId="f799444f-cc99-48a2-a322-12b87cbe7a0b" providerId="ADAL" clId="{C47E6308-52FE-AB47-8A0C-A235718C6300}" dt="2024-07-10T14:07:06.487" v="56" actId="478"/>
            <ac:picMkLst>
              <pc:docMk/>
              <pc:sldMasterMk cId="3807555873" sldId="2147483677"/>
              <pc:sldLayoutMk cId="175404492" sldId="2147483679"/>
              <ac:picMk id="15" creationId="{96DBF809-134C-82FB-C6EF-8B663A66C426}"/>
            </ac:picMkLst>
          </pc:picChg>
          <pc:picChg chg="add del">
            <ac:chgData name="Murphy, Alison R" userId="f799444f-cc99-48a2-a322-12b87cbe7a0b" providerId="ADAL" clId="{C47E6308-52FE-AB47-8A0C-A235718C6300}" dt="2024-07-10T14:07:07.461" v="57" actId="478"/>
            <ac:picMkLst>
              <pc:docMk/>
              <pc:sldMasterMk cId="3807555873" sldId="2147483677"/>
              <pc:sldLayoutMk cId="175404492" sldId="2147483679"/>
              <ac:picMk id="16" creationId="{7DAB839C-ECA2-49DB-881C-C758B8FFEB8D}"/>
            </ac:picMkLst>
          </pc:picChg>
        </pc:sldLayoutChg>
        <pc:sldLayoutChg chg="addSp delSp mod">
          <pc:chgData name="Murphy, Alison R" userId="f799444f-cc99-48a2-a322-12b87cbe7a0b" providerId="ADAL" clId="{C47E6308-52FE-AB47-8A0C-A235718C6300}" dt="2024-07-10T14:07:28.445" v="72" actId="478"/>
          <pc:sldLayoutMkLst>
            <pc:docMk/>
            <pc:sldMasterMk cId="3807555873" sldId="2147483677"/>
            <pc:sldLayoutMk cId="2540398812" sldId="2147483680"/>
          </pc:sldLayoutMkLst>
          <pc:spChg chg="add del">
            <ac:chgData name="Murphy, Alison R" userId="f799444f-cc99-48a2-a322-12b87cbe7a0b" providerId="ADAL" clId="{C47E6308-52FE-AB47-8A0C-A235718C6300}" dt="2024-07-10T14:07:02.682" v="54" actId="478"/>
            <ac:spMkLst>
              <pc:docMk/>
              <pc:sldMasterMk cId="3807555873" sldId="2147483677"/>
              <pc:sldLayoutMk cId="2540398812" sldId="2147483680"/>
              <ac:spMk id="10" creationId="{B57BB5B4-A7DD-99C9-67C6-DB64EB4D8DFB}"/>
            </ac:spMkLst>
          </pc:spChg>
          <pc:spChg chg="add del">
            <ac:chgData name="Murphy, Alison R" userId="f799444f-cc99-48a2-a322-12b87cbe7a0b" providerId="ADAL" clId="{C47E6308-52FE-AB47-8A0C-A235718C6300}" dt="2024-07-10T14:07:25.812" v="70" actId="478"/>
            <ac:spMkLst>
              <pc:docMk/>
              <pc:sldMasterMk cId="3807555873" sldId="2147483677"/>
              <pc:sldLayoutMk cId="2540398812" sldId="2147483680"/>
              <ac:spMk id="19" creationId="{5992CB84-2E59-9790-15CE-6B6A4BA26B48}"/>
            </ac:spMkLst>
          </pc:spChg>
          <pc:picChg chg="add del">
            <ac:chgData name="Murphy, Alison R" userId="f799444f-cc99-48a2-a322-12b87cbe7a0b" providerId="ADAL" clId="{C47E6308-52FE-AB47-8A0C-A235718C6300}" dt="2024-07-10T14:07:28.445" v="72" actId="478"/>
            <ac:picMkLst>
              <pc:docMk/>
              <pc:sldMasterMk cId="3807555873" sldId="2147483677"/>
              <pc:sldLayoutMk cId="2540398812" sldId="2147483680"/>
              <ac:picMk id="7" creationId="{A9B458E7-A2B6-FC5A-0C77-E55A680EDEDD}"/>
            </ac:picMkLst>
          </pc:picChg>
          <pc:picChg chg="add del">
            <ac:chgData name="Murphy, Alison R" userId="f799444f-cc99-48a2-a322-12b87cbe7a0b" providerId="ADAL" clId="{C47E6308-52FE-AB47-8A0C-A235718C6300}" dt="2024-07-10T14:07:02.069" v="53" actId="478"/>
            <ac:picMkLst>
              <pc:docMk/>
              <pc:sldMasterMk cId="3807555873" sldId="2147483677"/>
              <pc:sldLayoutMk cId="2540398812" sldId="2147483680"/>
              <ac:picMk id="11" creationId="{C53D6CE6-03DA-5287-435E-8DD4140FCB67}"/>
            </ac:picMkLst>
          </pc:picChg>
          <pc:picChg chg="add del">
            <ac:chgData name="Murphy, Alison R" userId="f799444f-cc99-48a2-a322-12b87cbe7a0b" providerId="ADAL" clId="{C47E6308-52FE-AB47-8A0C-A235718C6300}" dt="2024-07-10T14:07:04.033" v="55" actId="478"/>
            <ac:picMkLst>
              <pc:docMk/>
              <pc:sldMasterMk cId="3807555873" sldId="2147483677"/>
              <pc:sldLayoutMk cId="2540398812" sldId="2147483680"/>
              <ac:picMk id="12" creationId="{F85A7A01-FFDD-FBFB-81BF-908C52B07C67}"/>
            </ac:picMkLst>
          </pc:picChg>
        </pc:sldLayoutChg>
        <pc:sldLayoutChg chg="addSp delSp modSp mod">
          <pc:chgData name="Murphy, Alison R" userId="f799444f-cc99-48a2-a322-12b87cbe7a0b" providerId="ADAL" clId="{C47E6308-52FE-AB47-8A0C-A235718C6300}" dt="2024-07-12T18:48:06.297" v="255"/>
          <pc:sldLayoutMkLst>
            <pc:docMk/>
            <pc:sldMasterMk cId="3807555873" sldId="2147483677"/>
            <pc:sldLayoutMk cId="4082244302" sldId="2147483684"/>
          </pc:sldLayoutMkLst>
          <pc:spChg chg="mod">
            <ac:chgData name="Murphy, Alison R" userId="f799444f-cc99-48a2-a322-12b87cbe7a0b" providerId="ADAL" clId="{C47E6308-52FE-AB47-8A0C-A235718C6300}" dt="2024-07-12T18:48:06.297" v="255"/>
            <ac:spMkLst>
              <pc:docMk/>
              <pc:sldMasterMk cId="3807555873" sldId="2147483677"/>
              <pc:sldLayoutMk cId="4082244302" sldId="2147483684"/>
              <ac:spMk id="3" creationId="{91C204D2-F55A-7A14-2CBE-2F2E8017C47D}"/>
            </ac:spMkLst>
          </pc:spChg>
          <pc:spChg chg="add del">
            <ac:chgData name="Murphy, Alison R" userId="f799444f-cc99-48a2-a322-12b87cbe7a0b" providerId="ADAL" clId="{C47E6308-52FE-AB47-8A0C-A235718C6300}" dt="2024-07-10T14:06:57.914" v="52" actId="478"/>
            <ac:spMkLst>
              <pc:docMk/>
              <pc:sldMasterMk cId="3807555873" sldId="2147483677"/>
              <pc:sldLayoutMk cId="4082244302" sldId="2147483684"/>
              <ac:spMk id="4" creationId="{3EC69662-378E-D2CA-8C74-EBE968776652}"/>
            </ac:spMkLst>
          </pc:spChg>
          <pc:picChg chg="add del">
            <ac:chgData name="Murphy, Alison R" userId="f799444f-cc99-48a2-a322-12b87cbe7a0b" providerId="ADAL" clId="{C47E6308-52FE-AB47-8A0C-A235718C6300}" dt="2024-07-10T14:06:57.481" v="51" actId="478"/>
            <ac:picMkLst>
              <pc:docMk/>
              <pc:sldMasterMk cId="3807555873" sldId="2147483677"/>
              <pc:sldLayoutMk cId="4082244302" sldId="2147483684"/>
              <ac:picMk id="5" creationId="{FEE9A84C-997C-232C-63A1-3410BFD826A1}"/>
            </ac:picMkLst>
          </pc:picChg>
        </pc:sldLayoutChg>
        <pc:sldLayoutChg chg="addSp delSp mod">
          <pc:chgData name="Murphy, Alison R" userId="f799444f-cc99-48a2-a322-12b87cbe7a0b" providerId="ADAL" clId="{C47E6308-52FE-AB47-8A0C-A235718C6300}" dt="2024-07-10T14:06:52.285" v="49" actId="478"/>
          <pc:sldLayoutMkLst>
            <pc:docMk/>
            <pc:sldMasterMk cId="3807555873" sldId="2147483677"/>
            <pc:sldLayoutMk cId="3834224497" sldId="2147483685"/>
          </pc:sldLayoutMkLst>
          <pc:spChg chg="add del">
            <ac:chgData name="Murphy, Alison R" userId="f799444f-cc99-48a2-a322-12b87cbe7a0b" providerId="ADAL" clId="{C47E6308-52FE-AB47-8A0C-A235718C6300}" dt="2024-07-10T14:06:48.714" v="46" actId="478"/>
            <ac:spMkLst>
              <pc:docMk/>
              <pc:sldMasterMk cId="3807555873" sldId="2147483677"/>
              <pc:sldLayoutMk cId="3834224497" sldId="2147483685"/>
              <ac:spMk id="4" creationId="{D8E7B5EA-426B-9484-D0D4-B17C1056D9F8}"/>
            </ac:spMkLst>
          </pc:spChg>
          <pc:spChg chg="add del">
            <ac:chgData name="Murphy, Alison R" userId="f799444f-cc99-48a2-a322-12b87cbe7a0b" providerId="ADAL" clId="{C47E6308-52FE-AB47-8A0C-A235718C6300}" dt="2024-07-10T14:06:50.744" v="48" actId="478"/>
            <ac:spMkLst>
              <pc:docMk/>
              <pc:sldMasterMk cId="3807555873" sldId="2147483677"/>
              <pc:sldLayoutMk cId="3834224497" sldId="2147483685"/>
              <ac:spMk id="7" creationId="{C87306CE-C8E9-AF2F-E95E-DAF0FF98E7F8}"/>
            </ac:spMkLst>
          </pc:spChg>
          <pc:picChg chg="add del">
            <ac:chgData name="Murphy, Alison R" userId="f799444f-cc99-48a2-a322-12b87cbe7a0b" providerId="ADAL" clId="{C47E6308-52FE-AB47-8A0C-A235718C6300}" dt="2024-07-10T14:06:52.285" v="49" actId="478"/>
            <ac:picMkLst>
              <pc:docMk/>
              <pc:sldMasterMk cId="3807555873" sldId="2147483677"/>
              <pc:sldLayoutMk cId="3834224497" sldId="2147483685"/>
              <ac:picMk id="6" creationId="{01B27FEF-F7FD-B212-1C7D-F417EF16F91B}"/>
            </ac:picMkLst>
          </pc:picChg>
        </pc:sldLayoutChg>
        <pc:sldLayoutChg chg="addSp delSp mod">
          <pc:chgData name="Murphy, Alison R" userId="f799444f-cc99-48a2-a322-12b87cbe7a0b" providerId="ADAL" clId="{C47E6308-52FE-AB47-8A0C-A235718C6300}" dt="2024-07-10T14:06:55.162" v="50" actId="478"/>
          <pc:sldLayoutMkLst>
            <pc:docMk/>
            <pc:sldMasterMk cId="3807555873" sldId="2147483677"/>
            <pc:sldLayoutMk cId="2432216614" sldId="2147483686"/>
          </pc:sldLayoutMkLst>
          <pc:spChg chg="add del">
            <ac:chgData name="Murphy, Alison R" userId="f799444f-cc99-48a2-a322-12b87cbe7a0b" providerId="ADAL" clId="{C47E6308-52FE-AB47-8A0C-A235718C6300}" dt="2024-07-10T14:06:47.235" v="45" actId="478"/>
            <ac:spMkLst>
              <pc:docMk/>
              <pc:sldMasterMk cId="3807555873" sldId="2147483677"/>
              <pc:sldLayoutMk cId="2432216614" sldId="2147483686"/>
              <ac:spMk id="4" creationId="{E9C5EF73-748A-DF99-2438-8B6ACED3F513}"/>
            </ac:spMkLst>
          </pc:spChg>
          <pc:picChg chg="add del">
            <ac:chgData name="Murphy, Alison R" userId="f799444f-cc99-48a2-a322-12b87cbe7a0b" providerId="ADAL" clId="{C47E6308-52FE-AB47-8A0C-A235718C6300}" dt="2024-07-10T14:06:55.162" v="50" actId="478"/>
            <ac:picMkLst>
              <pc:docMk/>
              <pc:sldMasterMk cId="3807555873" sldId="2147483677"/>
              <pc:sldLayoutMk cId="2432216614" sldId="2147483686"/>
              <ac:picMk id="6" creationId="{18489BCD-2162-84B2-C8DB-9D3D39D0335E}"/>
            </ac:picMkLst>
          </pc:picChg>
        </pc:sldLayoutChg>
        <pc:sldLayoutChg chg="addSp delSp mod">
          <pc:chgData name="Murphy, Alison R" userId="f799444f-cc99-48a2-a322-12b87cbe7a0b" providerId="ADAL" clId="{C47E6308-52FE-AB47-8A0C-A235718C6300}" dt="2024-07-10T14:06:45.146" v="44" actId="478"/>
          <pc:sldLayoutMkLst>
            <pc:docMk/>
            <pc:sldMasterMk cId="3807555873" sldId="2147483677"/>
            <pc:sldLayoutMk cId="3718520116" sldId="2147483687"/>
          </pc:sldLayoutMkLst>
          <pc:picChg chg="add del">
            <ac:chgData name="Murphy, Alison R" userId="f799444f-cc99-48a2-a322-12b87cbe7a0b" providerId="ADAL" clId="{C47E6308-52FE-AB47-8A0C-A235718C6300}" dt="2024-07-10T14:06:45.146" v="44" actId="478"/>
            <ac:picMkLst>
              <pc:docMk/>
              <pc:sldMasterMk cId="3807555873" sldId="2147483677"/>
              <pc:sldLayoutMk cId="3718520116" sldId="2147483687"/>
              <ac:picMk id="2" creationId="{D8092B6C-89C9-1C16-AC77-F0088D7EED50}"/>
            </ac:picMkLst>
          </pc:picChg>
        </pc:sldLayoutChg>
        <pc:sldLayoutChg chg="addSp delSp mod">
          <pc:chgData name="Murphy, Alison R" userId="f799444f-cc99-48a2-a322-12b87cbe7a0b" providerId="ADAL" clId="{C47E6308-52FE-AB47-8A0C-A235718C6300}" dt="2024-07-10T14:06:42.218" v="43" actId="478"/>
          <pc:sldLayoutMkLst>
            <pc:docMk/>
            <pc:sldMasterMk cId="3807555873" sldId="2147483677"/>
            <pc:sldLayoutMk cId="2349533925" sldId="2147483688"/>
          </pc:sldLayoutMkLst>
          <pc:spChg chg="add del">
            <ac:chgData name="Murphy, Alison R" userId="f799444f-cc99-48a2-a322-12b87cbe7a0b" providerId="ADAL" clId="{C47E6308-52FE-AB47-8A0C-A235718C6300}" dt="2024-07-10T14:06:42.218" v="43" actId="478"/>
            <ac:spMkLst>
              <pc:docMk/>
              <pc:sldMasterMk cId="3807555873" sldId="2147483677"/>
              <pc:sldLayoutMk cId="2349533925" sldId="2147483688"/>
              <ac:spMk id="2" creationId="{E6FF53D3-321A-9633-4A8F-9A35C7B447C7}"/>
            </ac:spMkLst>
          </pc:spChg>
        </pc:sldLayoutChg>
        <pc:sldLayoutChg chg="addSp delSp mod">
          <pc:chgData name="Murphy, Alison R" userId="f799444f-cc99-48a2-a322-12b87cbe7a0b" providerId="ADAL" clId="{C47E6308-52FE-AB47-8A0C-A235718C6300}" dt="2024-07-10T14:06:40.545" v="42" actId="478"/>
          <pc:sldLayoutMkLst>
            <pc:docMk/>
            <pc:sldMasterMk cId="3807555873" sldId="2147483677"/>
            <pc:sldLayoutMk cId="1172390815" sldId="2147483689"/>
          </pc:sldLayoutMkLst>
          <pc:spChg chg="add del">
            <ac:chgData name="Murphy, Alison R" userId="f799444f-cc99-48a2-a322-12b87cbe7a0b" providerId="ADAL" clId="{C47E6308-52FE-AB47-8A0C-A235718C6300}" dt="2024-07-10T14:06:40.545" v="42" actId="478"/>
            <ac:spMkLst>
              <pc:docMk/>
              <pc:sldMasterMk cId="3807555873" sldId="2147483677"/>
              <pc:sldLayoutMk cId="1172390815" sldId="2147483689"/>
              <ac:spMk id="3" creationId="{9908B516-E5D0-1CC2-93BE-8D6E5E552F06}"/>
            </ac:spMkLst>
          </pc:spChg>
          <pc:spChg chg="add del">
            <ac:chgData name="Murphy, Alison R" userId="f799444f-cc99-48a2-a322-12b87cbe7a0b" providerId="ADAL" clId="{C47E6308-52FE-AB47-8A0C-A235718C6300}" dt="2024-07-10T14:06:40.158" v="41" actId="478"/>
            <ac:spMkLst>
              <pc:docMk/>
              <pc:sldMasterMk cId="3807555873" sldId="2147483677"/>
              <pc:sldLayoutMk cId="1172390815" sldId="2147483689"/>
              <ac:spMk id="5" creationId="{08A0EE2C-9D45-52C2-CD75-A550DAF926D1}"/>
            </ac:spMkLst>
          </pc:spChg>
        </pc:sldLayoutChg>
        <pc:sldLayoutChg chg="addSp delSp mod">
          <pc:chgData name="Murphy, Alison R" userId="f799444f-cc99-48a2-a322-12b87cbe7a0b" providerId="ADAL" clId="{C47E6308-52FE-AB47-8A0C-A235718C6300}" dt="2024-07-10T14:06:38.255" v="40" actId="478"/>
          <pc:sldLayoutMkLst>
            <pc:docMk/>
            <pc:sldMasterMk cId="3807555873" sldId="2147483677"/>
            <pc:sldLayoutMk cId="765011687" sldId="2147483690"/>
          </pc:sldLayoutMkLst>
          <pc:spChg chg="add del">
            <ac:chgData name="Murphy, Alison R" userId="f799444f-cc99-48a2-a322-12b87cbe7a0b" providerId="ADAL" clId="{C47E6308-52FE-AB47-8A0C-A235718C6300}" dt="2024-07-10T14:06:37.609" v="39" actId="478"/>
            <ac:spMkLst>
              <pc:docMk/>
              <pc:sldMasterMk cId="3807555873" sldId="2147483677"/>
              <pc:sldLayoutMk cId="765011687" sldId="2147483690"/>
              <ac:spMk id="2" creationId="{AB10F5D6-12E2-8381-B1CB-A412E21D7810}"/>
            </ac:spMkLst>
          </pc:spChg>
          <pc:picChg chg="add del">
            <ac:chgData name="Murphy, Alison R" userId="f799444f-cc99-48a2-a322-12b87cbe7a0b" providerId="ADAL" clId="{C47E6308-52FE-AB47-8A0C-A235718C6300}" dt="2024-07-10T14:06:38.255" v="40" actId="478"/>
            <ac:picMkLst>
              <pc:docMk/>
              <pc:sldMasterMk cId="3807555873" sldId="2147483677"/>
              <pc:sldLayoutMk cId="765011687" sldId="2147483690"/>
              <ac:picMk id="5" creationId="{F78A00B2-304C-F0AF-DCB0-05CECAAB0D53}"/>
            </ac:picMkLst>
          </pc:picChg>
        </pc:sldLayoutChg>
        <pc:sldLayoutChg chg="addSp delSp mod">
          <pc:chgData name="Murphy, Alison R" userId="f799444f-cc99-48a2-a322-12b87cbe7a0b" providerId="ADAL" clId="{C47E6308-52FE-AB47-8A0C-A235718C6300}" dt="2024-07-10T14:06:34.505" v="38" actId="478"/>
          <pc:sldLayoutMkLst>
            <pc:docMk/>
            <pc:sldMasterMk cId="3807555873" sldId="2147483677"/>
            <pc:sldLayoutMk cId="3886454766" sldId="2147483691"/>
          </pc:sldLayoutMkLst>
          <pc:spChg chg="add del">
            <ac:chgData name="Murphy, Alison R" userId="f799444f-cc99-48a2-a322-12b87cbe7a0b" providerId="ADAL" clId="{C47E6308-52FE-AB47-8A0C-A235718C6300}" dt="2024-07-10T14:06:34.505" v="38" actId="478"/>
            <ac:spMkLst>
              <pc:docMk/>
              <pc:sldMasterMk cId="3807555873" sldId="2147483677"/>
              <pc:sldLayoutMk cId="3886454766" sldId="2147483691"/>
              <ac:spMk id="6" creationId="{C2BB8F37-6DD1-9D36-5DB1-4E30C63464E8}"/>
            </ac:spMkLst>
          </pc:spChg>
        </pc:sldLayoutChg>
        <pc:sldLayoutChg chg="addSp delSp mod">
          <pc:chgData name="Murphy, Alison R" userId="f799444f-cc99-48a2-a322-12b87cbe7a0b" providerId="ADAL" clId="{C47E6308-52FE-AB47-8A0C-A235718C6300}" dt="2024-07-10T15:32:42.042" v="77" actId="478"/>
          <pc:sldLayoutMkLst>
            <pc:docMk/>
            <pc:sldMasterMk cId="3807555873" sldId="2147483677"/>
            <pc:sldLayoutMk cId="515709289" sldId="2147483692"/>
          </pc:sldLayoutMkLst>
          <pc:cxnChg chg="add del">
            <ac:chgData name="Murphy, Alison R" userId="f799444f-cc99-48a2-a322-12b87cbe7a0b" providerId="ADAL" clId="{C47E6308-52FE-AB47-8A0C-A235718C6300}" dt="2024-07-10T15:32:39.194" v="74" actId="478"/>
            <ac:cxnSpMkLst>
              <pc:docMk/>
              <pc:sldMasterMk cId="3807555873" sldId="2147483677"/>
              <pc:sldLayoutMk cId="515709289" sldId="2147483692"/>
              <ac:cxnSpMk id="2" creationId="{E1BFB1B1-457A-175D-CD83-815F7684DB17}"/>
            </ac:cxnSpMkLst>
          </pc:cxnChg>
          <pc:cxnChg chg="add del">
            <ac:chgData name="Murphy, Alison R" userId="f799444f-cc99-48a2-a322-12b87cbe7a0b" providerId="ADAL" clId="{C47E6308-52FE-AB47-8A0C-A235718C6300}" dt="2024-07-10T15:32:40.384" v="75" actId="478"/>
            <ac:cxnSpMkLst>
              <pc:docMk/>
              <pc:sldMasterMk cId="3807555873" sldId="2147483677"/>
              <pc:sldLayoutMk cId="515709289" sldId="2147483692"/>
              <ac:cxnSpMk id="7" creationId="{576B53C4-A2BF-2F54-F481-8B8BE7340EA4}"/>
            </ac:cxnSpMkLst>
          </pc:cxnChg>
          <pc:cxnChg chg="add del">
            <ac:chgData name="Murphy, Alison R" userId="f799444f-cc99-48a2-a322-12b87cbe7a0b" providerId="ADAL" clId="{C47E6308-52FE-AB47-8A0C-A235718C6300}" dt="2024-07-10T15:32:41.101" v="76" actId="478"/>
            <ac:cxnSpMkLst>
              <pc:docMk/>
              <pc:sldMasterMk cId="3807555873" sldId="2147483677"/>
              <pc:sldLayoutMk cId="515709289" sldId="2147483692"/>
              <ac:cxnSpMk id="10" creationId="{D43581C5-4AB9-EE31-5B8D-684774E72464}"/>
            </ac:cxnSpMkLst>
          </pc:cxnChg>
          <pc:cxnChg chg="add del">
            <ac:chgData name="Murphy, Alison R" userId="f799444f-cc99-48a2-a322-12b87cbe7a0b" providerId="ADAL" clId="{C47E6308-52FE-AB47-8A0C-A235718C6300}" dt="2024-07-10T15:32:42.042" v="77" actId="478"/>
            <ac:cxnSpMkLst>
              <pc:docMk/>
              <pc:sldMasterMk cId="3807555873" sldId="2147483677"/>
              <pc:sldLayoutMk cId="515709289" sldId="2147483692"/>
              <ac:cxnSpMk id="11" creationId="{81AB5E23-F7F2-7E21-DA6F-D2AC89E63F69}"/>
            </ac:cxnSpMkLst>
          </pc:cxnChg>
        </pc:sldLayoutChg>
        <pc:sldLayoutChg chg="addSp delSp mod">
          <pc:chgData name="Murphy, Alison R" userId="f799444f-cc99-48a2-a322-12b87cbe7a0b" providerId="ADAL" clId="{C47E6308-52FE-AB47-8A0C-A235718C6300}" dt="2024-07-10T14:06:31.800" v="37" actId="478"/>
          <pc:sldLayoutMkLst>
            <pc:docMk/>
            <pc:sldMasterMk cId="3807555873" sldId="2147483677"/>
            <pc:sldLayoutMk cId="507607482" sldId="2147483694"/>
          </pc:sldLayoutMkLst>
          <pc:spChg chg="add del">
            <ac:chgData name="Murphy, Alison R" userId="f799444f-cc99-48a2-a322-12b87cbe7a0b" providerId="ADAL" clId="{C47E6308-52FE-AB47-8A0C-A235718C6300}" dt="2024-07-10T14:06:31.800" v="37" actId="478"/>
            <ac:spMkLst>
              <pc:docMk/>
              <pc:sldMasterMk cId="3807555873" sldId="2147483677"/>
              <pc:sldLayoutMk cId="507607482" sldId="2147483694"/>
              <ac:spMk id="7" creationId="{415342A1-83CF-BF0B-95A2-ACAEF69ABB77}"/>
            </ac:spMkLst>
          </pc:spChg>
          <pc:picChg chg="add del">
            <ac:chgData name="Murphy, Alison R" userId="f799444f-cc99-48a2-a322-12b87cbe7a0b" providerId="ADAL" clId="{C47E6308-52FE-AB47-8A0C-A235718C6300}" dt="2024-07-10T14:06:31.224" v="36" actId="478"/>
            <ac:picMkLst>
              <pc:docMk/>
              <pc:sldMasterMk cId="3807555873" sldId="2147483677"/>
              <pc:sldLayoutMk cId="507607482" sldId="2147483694"/>
              <ac:picMk id="8" creationId="{615F95AB-88A7-D87A-FECD-78B3320D7D51}"/>
            </ac:picMkLst>
          </pc:picChg>
        </pc:sldLayoutChg>
        <pc:sldLayoutChg chg="addSp delSp modSp mod">
          <pc:chgData name="Murphy, Alison R" userId="f799444f-cc99-48a2-a322-12b87cbe7a0b" providerId="ADAL" clId="{C47E6308-52FE-AB47-8A0C-A235718C6300}" dt="2024-07-12T18:47:01.818" v="253"/>
          <pc:sldLayoutMkLst>
            <pc:docMk/>
            <pc:sldMasterMk cId="3807555873" sldId="2147483677"/>
            <pc:sldLayoutMk cId="3339258464" sldId="2147483696"/>
          </pc:sldLayoutMkLst>
          <pc:spChg chg="add del">
            <ac:chgData name="Murphy, Alison R" userId="f799444f-cc99-48a2-a322-12b87cbe7a0b" providerId="ADAL" clId="{C47E6308-52FE-AB47-8A0C-A235718C6300}" dt="2024-07-10T14:06:26.955" v="35" actId="478"/>
            <ac:spMkLst>
              <pc:docMk/>
              <pc:sldMasterMk cId="3807555873" sldId="2147483677"/>
              <pc:sldLayoutMk cId="3339258464" sldId="2147483696"/>
              <ac:spMk id="7" creationId="{6C5BE55A-72A0-7BF7-0F42-973040E9D6C7}"/>
            </ac:spMkLst>
          </pc:spChg>
          <pc:spChg chg="mod">
            <ac:chgData name="Murphy, Alison R" userId="f799444f-cc99-48a2-a322-12b87cbe7a0b" providerId="ADAL" clId="{C47E6308-52FE-AB47-8A0C-A235718C6300}" dt="2024-07-12T18:47:01.818" v="253"/>
            <ac:spMkLst>
              <pc:docMk/>
              <pc:sldMasterMk cId="3807555873" sldId="2147483677"/>
              <pc:sldLayoutMk cId="3339258464" sldId="2147483696"/>
              <ac:spMk id="8" creationId="{74734072-30A8-044B-748E-3AA928F91044}"/>
            </ac:spMkLst>
          </pc:spChg>
          <pc:picChg chg="mod">
            <ac:chgData name="Murphy, Alison R" userId="f799444f-cc99-48a2-a322-12b87cbe7a0b" providerId="ADAL" clId="{C47E6308-52FE-AB47-8A0C-A235718C6300}" dt="2024-07-10T15:30:38.590" v="73" actId="14826"/>
            <ac:picMkLst>
              <pc:docMk/>
              <pc:sldMasterMk cId="3807555873" sldId="2147483677"/>
              <pc:sldLayoutMk cId="3339258464" sldId="2147483696"/>
              <ac:picMk id="6" creationId="{835C226B-455D-2D3B-B50D-607B1D453C50}"/>
            </ac:picMkLst>
          </pc:picChg>
          <pc:picChg chg="add del">
            <ac:chgData name="Murphy, Alison R" userId="f799444f-cc99-48a2-a322-12b87cbe7a0b" providerId="ADAL" clId="{C47E6308-52FE-AB47-8A0C-A235718C6300}" dt="2024-07-10T14:06:25.845" v="34" actId="478"/>
            <ac:picMkLst>
              <pc:docMk/>
              <pc:sldMasterMk cId="3807555873" sldId="2147483677"/>
              <pc:sldLayoutMk cId="3339258464" sldId="2147483696"/>
              <ac:picMk id="10" creationId="{370D4CF7-A963-15F6-2B2B-90494B286843}"/>
            </ac:picMkLst>
          </pc:picChg>
        </pc:sldLayoutChg>
        <pc:sldLayoutChg chg="addSp delSp mod">
          <pc:chgData name="Murphy, Alison R" userId="f799444f-cc99-48a2-a322-12b87cbe7a0b" providerId="ADAL" clId="{C47E6308-52FE-AB47-8A0C-A235718C6300}" dt="2024-07-10T14:06:23.814" v="33" actId="478"/>
          <pc:sldLayoutMkLst>
            <pc:docMk/>
            <pc:sldMasterMk cId="3807555873" sldId="2147483677"/>
            <pc:sldLayoutMk cId="1915886192" sldId="2147483697"/>
          </pc:sldLayoutMkLst>
          <pc:picChg chg="add del">
            <ac:chgData name="Murphy, Alison R" userId="f799444f-cc99-48a2-a322-12b87cbe7a0b" providerId="ADAL" clId="{C47E6308-52FE-AB47-8A0C-A235718C6300}" dt="2024-07-10T14:06:23.814" v="33" actId="478"/>
            <ac:picMkLst>
              <pc:docMk/>
              <pc:sldMasterMk cId="3807555873" sldId="2147483677"/>
              <pc:sldLayoutMk cId="1915886192" sldId="2147483697"/>
              <ac:picMk id="6" creationId="{C9A8D2FC-08F5-6BB8-170B-840D3E4A5758}"/>
            </ac:picMkLst>
          </pc:picChg>
        </pc:sldLayoutChg>
        <pc:sldLayoutChg chg="addSp delSp mod">
          <pc:chgData name="Murphy, Alison R" userId="f799444f-cc99-48a2-a322-12b87cbe7a0b" providerId="ADAL" clId="{C47E6308-52FE-AB47-8A0C-A235718C6300}" dt="2024-07-10T14:06:15.942" v="32" actId="478"/>
          <pc:sldLayoutMkLst>
            <pc:docMk/>
            <pc:sldMasterMk cId="3807555873" sldId="2147483677"/>
            <pc:sldLayoutMk cId="1328668584" sldId="2147483701"/>
          </pc:sldLayoutMkLst>
          <pc:picChg chg="add del">
            <ac:chgData name="Murphy, Alison R" userId="f799444f-cc99-48a2-a322-12b87cbe7a0b" providerId="ADAL" clId="{C47E6308-52FE-AB47-8A0C-A235718C6300}" dt="2024-07-10T14:06:15.942" v="32" actId="478"/>
            <ac:picMkLst>
              <pc:docMk/>
              <pc:sldMasterMk cId="3807555873" sldId="2147483677"/>
              <pc:sldLayoutMk cId="1328668584" sldId="2147483701"/>
              <ac:picMk id="8" creationId="{F79A19FA-B859-59FF-B48F-A56C9E6A0C23}"/>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C332B-7BBC-F340-969A-CE9BBEF35095}" type="datetimeFigureOut">
              <a:rPr lang="en-US" smtClean="0"/>
              <a:t>2/23/2026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11742-AE36-EC4A-BC7A-F4F5A3B8117D}" type="slidenum">
              <a:rPr lang="en-US" smtClean="0"/>
              <a:t>‹#›</a:t>
            </a:fld>
            <a:endParaRPr lang="en-US"/>
          </a:p>
        </p:txBody>
      </p:sp>
    </p:spTree>
    <p:extLst>
      <p:ext uri="{BB962C8B-B14F-4D97-AF65-F5344CB8AC3E}">
        <p14:creationId xmlns:p14="http://schemas.microsoft.com/office/powerpoint/2010/main" val="622624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2</a:t>
            </a:fld>
            <a:endParaRPr lang="en-US"/>
          </a:p>
        </p:txBody>
      </p:sp>
    </p:spTree>
    <p:extLst>
      <p:ext uri="{BB962C8B-B14F-4D97-AF65-F5344CB8AC3E}">
        <p14:creationId xmlns:p14="http://schemas.microsoft.com/office/powerpoint/2010/main" val="297856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DFFAB-8229-27C7-331F-F8BB7AE54A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8EB15B-EB66-8B9D-CF74-BBBDAB8E238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2B80AD3-954D-FC07-86B7-8A8487B7636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86A3DC-5BEF-E5ED-9EA4-8517BC63991E}"/>
              </a:ext>
            </a:extLst>
          </p:cNvPr>
          <p:cNvSpPr>
            <a:spLocks noGrp="1"/>
          </p:cNvSpPr>
          <p:nvPr>
            <p:ph type="sldNum" sz="quarter" idx="5"/>
          </p:nvPr>
        </p:nvSpPr>
        <p:spPr/>
        <p:txBody>
          <a:bodyPr/>
          <a:lstStyle/>
          <a:p>
            <a:fld id="{2BE11742-AE36-EC4A-BC7A-F4F5A3B8117D}" type="slidenum">
              <a:rPr lang="en-US" smtClean="0"/>
              <a:t>3</a:t>
            </a:fld>
            <a:endParaRPr lang="en-US"/>
          </a:p>
        </p:txBody>
      </p:sp>
    </p:spTree>
    <p:extLst>
      <p:ext uri="{BB962C8B-B14F-4D97-AF65-F5344CB8AC3E}">
        <p14:creationId xmlns:p14="http://schemas.microsoft.com/office/powerpoint/2010/main" val="1337103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0206B-82AE-0733-39AB-3454A9446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794F5E-CC8C-FCDE-5A65-0EC2333388C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58E0F9C-1417-61A1-0542-935B850D2C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F1089E-6018-86EA-3107-A73749B3E321}"/>
              </a:ext>
            </a:extLst>
          </p:cNvPr>
          <p:cNvSpPr>
            <a:spLocks noGrp="1"/>
          </p:cNvSpPr>
          <p:nvPr>
            <p:ph type="sldNum" sz="quarter" idx="5"/>
          </p:nvPr>
        </p:nvSpPr>
        <p:spPr/>
        <p:txBody>
          <a:bodyPr/>
          <a:lstStyle/>
          <a:p>
            <a:fld id="{2BE11742-AE36-EC4A-BC7A-F4F5A3B8117D}" type="slidenum">
              <a:rPr lang="en-US" smtClean="0"/>
              <a:t>4</a:t>
            </a:fld>
            <a:endParaRPr lang="en-US"/>
          </a:p>
        </p:txBody>
      </p:sp>
    </p:spTree>
    <p:extLst>
      <p:ext uri="{BB962C8B-B14F-4D97-AF65-F5344CB8AC3E}">
        <p14:creationId xmlns:p14="http://schemas.microsoft.com/office/powerpoint/2010/main" val="1912047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55545-4E3A-034F-96FA-597531F176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933EE9-6458-7275-A193-5B51717F182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8BAD0A9-F44D-FC5B-50DE-3DB3B47E19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7B7A62F-4E2E-0419-0CE6-8B5406B08E91}"/>
              </a:ext>
            </a:extLst>
          </p:cNvPr>
          <p:cNvSpPr>
            <a:spLocks noGrp="1"/>
          </p:cNvSpPr>
          <p:nvPr>
            <p:ph type="sldNum" sz="quarter" idx="5"/>
          </p:nvPr>
        </p:nvSpPr>
        <p:spPr/>
        <p:txBody>
          <a:bodyPr/>
          <a:lstStyle/>
          <a:p>
            <a:fld id="{2BE11742-AE36-EC4A-BC7A-F4F5A3B8117D}" type="slidenum">
              <a:rPr lang="en-US" smtClean="0"/>
              <a:t>5</a:t>
            </a:fld>
            <a:endParaRPr lang="en-US"/>
          </a:p>
        </p:txBody>
      </p:sp>
    </p:spTree>
    <p:extLst>
      <p:ext uri="{BB962C8B-B14F-4D97-AF65-F5344CB8AC3E}">
        <p14:creationId xmlns:p14="http://schemas.microsoft.com/office/powerpoint/2010/main" val="2241365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BDDB7-C4D0-49B4-9AF6-82C8FE3422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362FD2-F80F-09B5-81DA-BC36D23E9F9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4E53470-58E0-5E38-CAA7-2559F350D8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C38ED3-2772-814B-2B70-7BB812D22608}"/>
              </a:ext>
            </a:extLst>
          </p:cNvPr>
          <p:cNvSpPr>
            <a:spLocks noGrp="1"/>
          </p:cNvSpPr>
          <p:nvPr>
            <p:ph type="sldNum" sz="quarter" idx="5"/>
          </p:nvPr>
        </p:nvSpPr>
        <p:spPr/>
        <p:txBody>
          <a:bodyPr/>
          <a:lstStyle/>
          <a:p>
            <a:fld id="{2BE11742-AE36-EC4A-BC7A-F4F5A3B8117D}" type="slidenum">
              <a:rPr lang="en-US" smtClean="0"/>
              <a:t>6</a:t>
            </a:fld>
            <a:endParaRPr lang="en-US"/>
          </a:p>
        </p:txBody>
      </p:sp>
    </p:spTree>
    <p:extLst>
      <p:ext uri="{BB962C8B-B14F-4D97-AF65-F5344CB8AC3E}">
        <p14:creationId xmlns:p14="http://schemas.microsoft.com/office/powerpoint/2010/main" val="1347741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90FD0-7921-103E-7263-4B78B93ACB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9DFB21-EF1C-2BCB-1B88-A5032075955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0200ACA-94F3-6495-EC77-558B16570A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DD8ACAF-47F7-8829-1A61-E68D61CFAE7F}"/>
              </a:ext>
            </a:extLst>
          </p:cNvPr>
          <p:cNvSpPr>
            <a:spLocks noGrp="1"/>
          </p:cNvSpPr>
          <p:nvPr>
            <p:ph type="sldNum" sz="quarter" idx="5"/>
          </p:nvPr>
        </p:nvSpPr>
        <p:spPr/>
        <p:txBody>
          <a:bodyPr/>
          <a:lstStyle/>
          <a:p>
            <a:fld id="{2BE11742-AE36-EC4A-BC7A-F4F5A3B8117D}" type="slidenum">
              <a:rPr lang="en-US" smtClean="0"/>
              <a:t>8</a:t>
            </a:fld>
            <a:endParaRPr lang="en-US"/>
          </a:p>
        </p:txBody>
      </p:sp>
    </p:spTree>
    <p:extLst>
      <p:ext uri="{BB962C8B-B14F-4D97-AF65-F5344CB8AC3E}">
        <p14:creationId xmlns:p14="http://schemas.microsoft.com/office/powerpoint/2010/main" val="3531978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p:nvSpPr>
        <p:spPr>
          <a:xfrm>
            <a:off x="0" y="0"/>
            <a:ext cx="12192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p:txBody>
      </p:sp>
      <p:grpSp>
        <p:nvGrpSpPr>
          <p:cNvPr id="9" name="Group 8">
            <a:extLst>
              <a:ext uri="{FF2B5EF4-FFF2-40B4-BE49-F238E27FC236}">
                <a16:creationId xmlns:a16="http://schemas.microsoft.com/office/drawing/2014/main" id="{1AD5A712-F269-5A7F-53A1-D01577225773}"/>
              </a:ext>
            </a:extLst>
          </p:cNvPr>
          <p:cNvGrpSpPr/>
          <p:nvPr userDrawn="1"/>
        </p:nvGrpSpPr>
        <p:grpSpPr>
          <a:xfrm>
            <a:off x="288097" y="336678"/>
            <a:ext cx="2728123" cy="1106677"/>
            <a:chOff x="288097" y="336678"/>
            <a:chExt cx="2728123" cy="1106677"/>
          </a:xfrm>
        </p:grpSpPr>
        <p:pic>
          <p:nvPicPr>
            <p:cNvPr id="16" name="Picture 15">
              <a:extLst>
                <a:ext uri="{FF2B5EF4-FFF2-40B4-BE49-F238E27FC236}">
                  <a16:creationId xmlns:a16="http://schemas.microsoft.com/office/drawing/2014/main" id="{D68AF5D7-2999-6FDB-596C-7BEB2626317C}"/>
                </a:ext>
              </a:extLst>
            </p:cNvPr>
            <p:cNvPicPr>
              <a:picLocks noChangeAspect="1"/>
            </p:cNvPicPr>
            <p:nvPr/>
          </p:nvPicPr>
          <p:blipFill>
            <a:blip r:embed="rId2"/>
            <a:srcRect/>
            <a:stretch/>
          </p:blipFill>
          <p:spPr>
            <a:xfrm>
              <a:off x="288097" y="336678"/>
              <a:ext cx="2728123" cy="816492"/>
            </a:xfrm>
            <a:prstGeom prst="rect">
              <a:avLst/>
            </a:prstGeom>
          </p:spPr>
        </p:pic>
        <p:pic>
          <p:nvPicPr>
            <p:cNvPr id="18" name="Picture 17" descr="Member the Texas State University System">
              <a:extLst>
                <a:ext uri="{FF2B5EF4-FFF2-40B4-BE49-F238E27FC236}">
                  <a16:creationId xmlns:a16="http://schemas.microsoft.com/office/drawing/2014/main" id="{307BFAAA-B3FC-DF89-72E6-854DF8F8C4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87" y="1294548"/>
              <a:ext cx="2391543" cy="148807"/>
            </a:xfrm>
            <a:prstGeom prst="rect">
              <a:avLst/>
            </a:prstGeom>
          </p:spPr>
        </p:pic>
      </p:grpSp>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a:blip r:embed="rId4"/>
          <a:srcRect l="6892" r="6892"/>
          <a:stretch/>
        </p:blipFill>
        <p:spPr>
          <a:xfrm>
            <a:off x="6887688" y="352803"/>
            <a:ext cx="5304312" cy="6152394"/>
          </a:xfrm>
          <a:prstGeom prst="rect">
            <a:avLst/>
          </a:prstGeom>
        </p:spPr>
      </p:pic>
      <p:pic>
        <p:nvPicPr>
          <p:cNvPr id="7" name="Picture 6">
            <a:extLst>
              <a:ext uri="{FF2B5EF4-FFF2-40B4-BE49-F238E27FC236}">
                <a16:creationId xmlns:a16="http://schemas.microsoft.com/office/drawing/2014/main" id="{A9B458E7-A2B6-FC5A-0C77-E55A680EDEDD}"/>
              </a:ext>
              <a:ext uri="{C183D7F6-B498-43B3-948B-1728B52AA6E4}">
                <adec:decorative xmlns:adec="http://schemas.microsoft.com/office/drawing/2017/decorative" val="1"/>
              </a:ext>
            </a:extLst>
          </p:cNvPr>
          <p:cNvPicPr>
            <a:picLocks/>
          </p:cNvPicPr>
          <p:nvPr/>
        </p:nvPicPr>
        <p:blipFill>
          <a:blip r:embed="rId5"/>
          <a:stretch/>
        </p:blipFill>
        <p:spPr>
          <a:xfrm flipH="1">
            <a:off x="0" y="1740098"/>
            <a:ext cx="6885432" cy="182880"/>
          </a:xfrm>
          <a:prstGeom prst="rect">
            <a:avLst/>
          </a:prstGeom>
        </p:spPr>
      </p:pic>
      <p:sp>
        <p:nvSpPr>
          <p:cNvPr id="5" name="Picture Placeholder 8">
            <a:extLst>
              <a:ext uri="{FF2B5EF4-FFF2-40B4-BE49-F238E27FC236}">
                <a16:creationId xmlns:a16="http://schemas.microsoft.com/office/drawing/2014/main" id="{B6D426D2-F400-3DD1-192B-23A6A40F9F4D}"/>
              </a:ext>
            </a:extLst>
          </p:cNvPr>
          <p:cNvSpPr>
            <a:spLocks noGrp="1"/>
          </p:cNvSpPr>
          <p:nvPr>
            <p:ph type="pic" sz="quarter" idx="13" hasCustomPrompt="1"/>
          </p:nvPr>
        </p:nvSpPr>
        <p:spPr>
          <a:xfrm>
            <a:off x="6887688" y="352803"/>
            <a:ext cx="5304312"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4" name="Date Placeholder 3">
            <a:extLst>
              <a:ext uri="{FF2B5EF4-FFF2-40B4-BE49-F238E27FC236}">
                <a16:creationId xmlns:a16="http://schemas.microsoft.com/office/drawing/2014/main" id="{C6BD34BC-F97D-4FF5-24C8-5F11D66044BE}"/>
              </a:ext>
            </a:extLst>
          </p:cNvPr>
          <p:cNvSpPr>
            <a:spLocks noGrp="1"/>
          </p:cNvSpPr>
          <p:nvPr>
            <p:ph type="dt" sz="half" idx="14"/>
          </p:nvPr>
        </p:nvSpPr>
        <p:spPr>
          <a:xfrm>
            <a:off x="608138" y="6492875"/>
            <a:ext cx="2734502" cy="365125"/>
          </a:xfrm>
        </p:spPr>
        <p:txBody>
          <a:bodyPr/>
          <a:lstStyle/>
          <a:p>
            <a:fld id="{B4467C5F-48FB-4E25-93E1-9402F7D61943}" type="datetime1">
              <a:rPr lang="en-US" smtClean="0"/>
              <a:t>2/23/2026</a:t>
            </a:fld>
            <a:endParaRPr lang="en-US"/>
          </a:p>
        </p:txBody>
      </p:sp>
      <p:sp>
        <p:nvSpPr>
          <p:cNvPr id="6" name="Footer Placeholder 5">
            <a:extLst>
              <a:ext uri="{FF2B5EF4-FFF2-40B4-BE49-F238E27FC236}">
                <a16:creationId xmlns:a16="http://schemas.microsoft.com/office/drawing/2014/main" id="{779B827A-F436-38D8-7C92-B979B14587FB}"/>
              </a:ext>
            </a:extLst>
          </p:cNvPr>
          <p:cNvSpPr>
            <a:spLocks noGrp="1"/>
          </p:cNvSpPr>
          <p:nvPr>
            <p:ph type="ftr" sz="quarter" idx="15"/>
          </p:nvPr>
        </p:nvSpPr>
        <p:spPr>
          <a:xfrm>
            <a:off x="3499494" y="6492876"/>
            <a:ext cx="8081444" cy="365125"/>
          </a:xfrm>
        </p:spPr>
        <p:txBody>
          <a:bodyPr/>
          <a:lstStyle/>
          <a:p>
            <a:endParaRPr lang="en-US"/>
          </a:p>
        </p:txBody>
      </p:sp>
      <p:sp>
        <p:nvSpPr>
          <p:cNvPr id="8" name="Slide Number Placeholder 7">
            <a:extLst>
              <a:ext uri="{FF2B5EF4-FFF2-40B4-BE49-F238E27FC236}">
                <a16:creationId xmlns:a16="http://schemas.microsoft.com/office/drawing/2014/main" id="{FA269407-F89A-625D-EC35-284BD92EFCC7}"/>
              </a:ext>
            </a:extLst>
          </p:cNvPr>
          <p:cNvSpPr>
            <a:spLocks noGrp="1"/>
          </p:cNvSpPr>
          <p:nvPr>
            <p:ph type="sldNum" sz="quarter" idx="16"/>
          </p:nvPr>
        </p:nvSpPr>
        <p:spPr>
          <a:xfrm>
            <a:off x="11737792" y="6492875"/>
            <a:ext cx="454208" cy="365125"/>
          </a:xfrm>
        </p:spPr>
        <p:txBody>
          <a:bodyPr/>
          <a:lstStyle/>
          <a:p>
            <a:fld id="{8179B124-EE6F-DB4E-A403-682A40579A9A}" type="slidenum">
              <a:rPr lang="en-US" smtClean="0"/>
              <a:pPr/>
              <a:t>‹#›</a:t>
            </a:fld>
            <a:endParaRPr lang="en-US"/>
          </a:p>
        </p:txBody>
      </p:sp>
      <p:pic>
        <p:nvPicPr>
          <p:cNvPr id="13" name="Picture 12">
            <a:extLst>
              <a:ext uri="{FF2B5EF4-FFF2-40B4-BE49-F238E27FC236}">
                <a16:creationId xmlns:a16="http://schemas.microsoft.com/office/drawing/2014/main" id="{BF0244C0-E69C-2409-2732-BEC7F9B194F9}"/>
              </a:ext>
              <a:ext uri="{C183D7F6-B498-43B3-948B-1728B52AA6E4}">
                <adec:decorative xmlns:adec="http://schemas.microsoft.com/office/drawing/2017/decorative" val="1"/>
              </a:ext>
            </a:extLst>
          </p:cNvPr>
          <p:cNvPicPr>
            <a:picLocks noChangeAspect="1"/>
          </p:cNvPicPr>
          <p:nvPr/>
        </p:nvPicPr>
        <p:blipFill>
          <a:blip r:embed="rId4"/>
          <a:srcRect l="6892" r="6892"/>
          <a:stretch/>
        </p:blipFill>
        <p:spPr>
          <a:xfrm>
            <a:off x="6887688" y="352803"/>
            <a:ext cx="5304312" cy="6152394"/>
          </a:xfrm>
          <a:prstGeom prst="rect">
            <a:avLst/>
          </a:prstGeom>
        </p:spPr>
      </p:pic>
    </p:spTree>
    <p:extLst>
      <p:ext uri="{BB962C8B-B14F-4D97-AF65-F5344CB8AC3E}">
        <p14:creationId xmlns:p14="http://schemas.microsoft.com/office/powerpoint/2010/main" val="131601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ig 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54AA94-6C8E-83C9-2FBA-64F5EBC8F0CC}"/>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5334000" y="0"/>
            <a:ext cx="6858000" cy="6858000"/>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4063452 h 6858000"/>
              <a:gd name="connsiteX5" fmla="*/ 497840 w 6858000"/>
              <a:gd name="connsiteY5" fmla="*/ 3460690 h 6858000"/>
              <a:gd name="connsiteX6" fmla="*/ 0 w 6858000"/>
              <a:gd name="connsiteY6" fmla="*/ 28579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8000">
                <a:moveTo>
                  <a:pt x="0" y="0"/>
                </a:moveTo>
                <a:lnTo>
                  <a:pt x="6858000" y="0"/>
                </a:lnTo>
                <a:lnTo>
                  <a:pt x="6858000" y="6858000"/>
                </a:lnTo>
                <a:lnTo>
                  <a:pt x="0" y="6858000"/>
                </a:lnTo>
                <a:lnTo>
                  <a:pt x="0" y="4063452"/>
                </a:lnTo>
                <a:lnTo>
                  <a:pt x="497840" y="3460690"/>
                </a:lnTo>
                <a:lnTo>
                  <a:pt x="0" y="2857926"/>
                </a:lnTo>
                <a:close/>
              </a:path>
            </a:pathLst>
          </a:custGeom>
        </p:spPr>
      </p:pic>
      <p:sp>
        <p:nvSpPr>
          <p:cNvPr id="6" name="Picture Placeholder 5">
            <a:extLst>
              <a:ext uri="{FF2B5EF4-FFF2-40B4-BE49-F238E27FC236}">
                <a16:creationId xmlns:a16="http://schemas.microsoft.com/office/drawing/2014/main" id="{E3049668-4A8F-8AF4-17B4-C74FDB40BB5D}"/>
              </a:ext>
            </a:extLst>
          </p:cNvPr>
          <p:cNvSpPr>
            <a:spLocks noGrp="1"/>
          </p:cNvSpPr>
          <p:nvPr>
            <p:ph type="pic" sz="quarter" idx="18" hasCustomPrompt="1"/>
          </p:nvPr>
        </p:nvSpPr>
        <p:spPr>
          <a:xfrm>
            <a:off x="5333999" y="1"/>
            <a:ext cx="6857999" cy="6857999"/>
          </a:xfrm>
          <a:custGeom>
            <a:avLst/>
            <a:gdLst>
              <a:gd name="connsiteX0" fmla="*/ 0 w 6858000"/>
              <a:gd name="connsiteY0" fmla="*/ 0 h 6857999"/>
              <a:gd name="connsiteX1" fmla="*/ 6858000 w 6858000"/>
              <a:gd name="connsiteY1" fmla="*/ 0 h 6857999"/>
              <a:gd name="connsiteX2" fmla="*/ 6858000 w 6858000"/>
              <a:gd name="connsiteY2" fmla="*/ 6857999 h 6857999"/>
              <a:gd name="connsiteX3" fmla="*/ 0 w 6858000"/>
              <a:gd name="connsiteY3" fmla="*/ 6857999 h 6857999"/>
              <a:gd name="connsiteX4" fmla="*/ 0 w 6858000"/>
              <a:gd name="connsiteY4" fmla="*/ 4063452 h 6857999"/>
              <a:gd name="connsiteX5" fmla="*/ 497840 w 6858000"/>
              <a:gd name="connsiteY5" fmla="*/ 3460690 h 6857999"/>
              <a:gd name="connsiteX6" fmla="*/ 0 w 6858000"/>
              <a:gd name="connsiteY6" fmla="*/ 285792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7999">
                <a:moveTo>
                  <a:pt x="0" y="0"/>
                </a:moveTo>
                <a:lnTo>
                  <a:pt x="6858000" y="0"/>
                </a:lnTo>
                <a:lnTo>
                  <a:pt x="6858000" y="6857999"/>
                </a:lnTo>
                <a:lnTo>
                  <a:pt x="0" y="6857999"/>
                </a:lnTo>
                <a:lnTo>
                  <a:pt x="0" y="4063452"/>
                </a:lnTo>
                <a:lnTo>
                  <a:pt x="497840" y="3460690"/>
                </a:lnTo>
                <a:lnTo>
                  <a:pt x="0" y="2857926"/>
                </a:lnTo>
                <a:close/>
              </a:path>
            </a:pathLst>
          </a:custGeom>
          <a:gradFill>
            <a:gsLst>
              <a:gs pos="25000">
                <a:schemeClr val="tx2">
                  <a:alpha val="0"/>
                </a:schemeClr>
              </a:gs>
              <a:gs pos="100000">
                <a:schemeClr val="tx2">
                  <a:alpha val="40000"/>
                </a:schemeClr>
              </a:gs>
            </a:gsLst>
            <a:lin ang="5400000" scaled="1"/>
          </a:gradFill>
        </p:spPr>
        <p:txBody>
          <a:bodyPr wrap="square" lIns="457200" tIns="457200" rIns="457200" bIns="457200" anchor="b">
            <a:no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608138" y="3429000"/>
            <a:ext cx="4045142"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When adding a custom image, be careful not to move the frame, or the bottom image may peek through.</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C7A13D6-F1C6-456A-A3E3-B4B8171ADC6F}" type="datetime1">
              <a:rPr lang="en-US" smtClean="0"/>
              <a:t>2/23/2026</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608138" y="619759"/>
            <a:ext cx="4045142" cy="2506278"/>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371852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ext with 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hasCustomPrompt="1"/>
          </p:nvPr>
        </p:nvSpPr>
        <p:spPr>
          <a:xfrm>
            <a:off x="7940766" y="2193789"/>
            <a:ext cx="2403543" cy="692497"/>
          </a:xfrm>
          <a:solidFill>
            <a:schemeClr val="bg1"/>
          </a:solidFill>
        </p:spPr>
        <p:txBody>
          <a:bodyPr wrap="none" lIns="182880" tIns="91440" rIns="182880" anchor="ctr" anchorCtr="0">
            <a:spAutoFit/>
          </a:bodyPr>
          <a:lstStyle>
            <a:lvl1pPr marL="0" indent="0" algn="ctr">
              <a:lnSpc>
                <a:spcPct val="100000"/>
              </a:lnSpc>
              <a:buNone/>
              <a:defRPr sz="3600" b="1" spc="15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CALLOUT</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704136" y="3139440"/>
            <a:ext cx="4876802" cy="3050222"/>
          </a:xfrm>
        </p:spPr>
        <p:txBody>
          <a:bodyPr/>
          <a:lstStyle>
            <a:lvl1pPr marL="0" indent="0" algn="ctr">
              <a:buNone/>
              <a:defRPr>
                <a:solidFill>
                  <a:schemeClr val="tx2"/>
                </a:solidFill>
              </a:defRPr>
            </a:lvl1pPr>
            <a:lvl2pPr marL="457200" indent="0" algn="ctr">
              <a:buNone/>
              <a:defRPr/>
            </a:lvl2pPr>
            <a:lvl3pPr algn="ctr">
              <a:defRPr/>
            </a:lvl3pPr>
            <a:lvl4pPr algn="ctr">
              <a:defRPr/>
            </a:lvl4pPr>
            <a:lvl5pPr algn="ctr">
              <a:defRPr/>
            </a:lvl5pPr>
          </a:lstStyle>
          <a:p>
            <a:pPr lvl="0"/>
            <a:r>
              <a:rPr lang="en-US"/>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0E972EA0-354C-41C1-BDA3-6CC9D3322807}" type="datetime1">
              <a:rPr lang="en-US" smtClean="0"/>
              <a:t>2/23/2026</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11" name="Text Placeholder 3">
            <a:extLst>
              <a:ext uri="{FF2B5EF4-FFF2-40B4-BE49-F238E27FC236}">
                <a16:creationId xmlns:a16="http://schemas.microsoft.com/office/drawing/2014/main" id="{CB6D8E76-7443-829D-3BDF-53D63BEA8469}"/>
              </a:ext>
            </a:extLst>
          </p:cNvPr>
          <p:cNvSpPr>
            <a:spLocks noGrp="1"/>
          </p:cNvSpPr>
          <p:nvPr>
            <p:ph type="body" sz="half" idx="2" hasCustomPrompt="1"/>
          </p:nvPr>
        </p:nvSpPr>
        <p:spPr>
          <a:xfrm>
            <a:off x="608138" y="3429000"/>
            <a:ext cx="4743580"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When adding a custom image, be careful not to move the frame, or the bottom image may peek through.</a:t>
            </a:r>
          </a:p>
        </p:txBody>
      </p:sp>
      <p:sp>
        <p:nvSpPr>
          <p:cNvPr id="12" name="Title 1">
            <a:extLst>
              <a:ext uri="{FF2B5EF4-FFF2-40B4-BE49-F238E27FC236}">
                <a16:creationId xmlns:a16="http://schemas.microsoft.com/office/drawing/2014/main" id="{229E924E-32C2-34F9-21F3-FE6656ED345D}"/>
              </a:ext>
            </a:extLst>
          </p:cNvPr>
          <p:cNvSpPr>
            <a:spLocks noGrp="1"/>
          </p:cNvSpPr>
          <p:nvPr>
            <p:ph type="title"/>
          </p:nvPr>
        </p:nvSpPr>
        <p:spPr>
          <a:xfrm>
            <a:off x="608138" y="619759"/>
            <a:ext cx="4743580" cy="2506278"/>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234953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A99B2DC-ECD6-8854-2B5F-037D2BD1A8F4}"/>
              </a:ext>
              <a:ext uri="{C183D7F6-B498-43B3-948B-1728B52AA6E4}">
                <adec:decorative xmlns:adec="http://schemas.microsoft.com/office/drawing/2017/decorative" val="1"/>
              </a:ext>
            </a:extLst>
          </p:cNvPr>
          <p:cNvSpPr/>
          <p:nvPr/>
        </p:nvSpPr>
        <p:spPr>
          <a:xfrm>
            <a:off x="0" y="0"/>
            <a:ext cx="6096000" cy="6858000"/>
          </a:xfrm>
          <a:prstGeom prst="rect">
            <a:avLst/>
          </a:prstGeom>
          <a:solidFill>
            <a:srgbClr val="D7B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608137" y="3139440"/>
            <a:ext cx="4876801" cy="3050222"/>
          </a:xfrm>
        </p:spPr>
        <p:txBody>
          <a:bodyPr/>
          <a:lstStyle>
            <a:lvl1pPr marL="0" indent="0" algn="ctr">
              <a:buNone/>
              <a:defRPr>
                <a:solidFill>
                  <a:schemeClr val="tx2"/>
                </a:solidFill>
              </a:defRPr>
            </a:lvl1pPr>
            <a:lvl2pPr algn="ctr">
              <a:defRPr/>
            </a:lvl2pPr>
            <a:lvl3pPr algn="ctr">
              <a:defRPr/>
            </a:lvl3pPr>
            <a:lvl4pPr algn="ctr">
              <a:defRPr/>
            </a:lvl4pPr>
            <a:lvl5pPr algn="ctr">
              <a:defRPr/>
            </a:lvl5pPr>
          </a:lstStyle>
          <a:p>
            <a:pPr lvl="0"/>
            <a:r>
              <a:rPr lang="en-US" dirty="0"/>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704136" y="3139440"/>
            <a:ext cx="4876802" cy="3050222"/>
          </a:xfrm>
        </p:spPr>
        <p:txBody>
          <a:bodyPr/>
          <a:lstStyle>
            <a:lvl1pPr marL="0" indent="0" algn="ctr">
              <a:buNone/>
              <a:defRPr>
                <a:solidFill>
                  <a:schemeClr val="bg1"/>
                </a:solidFill>
              </a:defRPr>
            </a:lvl1pPr>
            <a:lvl2pPr marL="457200" indent="0" algn="ctr">
              <a:buNone/>
              <a:defRPr/>
            </a:lvl2pPr>
            <a:lvl3pPr algn="ctr">
              <a:defRPr/>
            </a:lvl3pPr>
            <a:lvl4pPr algn="ctr">
              <a:defRPr/>
            </a:lvl4pPr>
            <a:lvl5pPr algn="ctr">
              <a:defRPr/>
            </a:lvl5pPr>
          </a:lstStyle>
          <a:p>
            <a:pPr lvl="0"/>
            <a:r>
              <a:rPr lang="en-US"/>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A11B9441-FE89-4BB1-84D8-A31DD14D5466}" type="datetime1">
              <a:rPr lang="en-US" smtClean="0"/>
              <a:t>2/23/2026</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2" name="Text Placeholder 4">
            <a:extLst>
              <a:ext uri="{FF2B5EF4-FFF2-40B4-BE49-F238E27FC236}">
                <a16:creationId xmlns:a16="http://schemas.microsoft.com/office/drawing/2014/main" id="{E70A7FC6-BD39-45E8-B9B0-E969004E0012}"/>
              </a:ext>
            </a:extLst>
          </p:cNvPr>
          <p:cNvSpPr>
            <a:spLocks noGrp="1"/>
          </p:cNvSpPr>
          <p:nvPr>
            <p:ph type="body" sz="quarter" idx="3" hasCustomPrompt="1"/>
          </p:nvPr>
        </p:nvSpPr>
        <p:spPr>
          <a:xfrm>
            <a:off x="7940766" y="2105617"/>
            <a:ext cx="2403543" cy="692497"/>
          </a:xfrm>
          <a:solidFill>
            <a:schemeClr val="accent2"/>
          </a:solidFill>
        </p:spPr>
        <p:txBody>
          <a:bodyPr wrap="none" lIns="182880" tIns="91440" rIns="182880" anchor="ctr" anchorCtr="0">
            <a:spAutoFit/>
          </a:bodyPr>
          <a:lstStyle>
            <a:lvl1pPr marL="0" indent="0" algn="ctr">
              <a:lnSpc>
                <a:spcPct val="100000"/>
              </a:lnSpc>
              <a:buNone/>
              <a:defRPr sz="3600" b="1" spc="15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CALLOUT</a:t>
            </a:r>
          </a:p>
        </p:txBody>
      </p:sp>
      <p:sp>
        <p:nvSpPr>
          <p:cNvPr id="11" name="Text Placeholder 4">
            <a:extLst>
              <a:ext uri="{FF2B5EF4-FFF2-40B4-BE49-F238E27FC236}">
                <a16:creationId xmlns:a16="http://schemas.microsoft.com/office/drawing/2014/main" id="{EEFD25E3-1387-8DCC-3CD1-5B72513806A7}"/>
              </a:ext>
            </a:extLst>
          </p:cNvPr>
          <p:cNvSpPr>
            <a:spLocks noGrp="1"/>
          </p:cNvSpPr>
          <p:nvPr>
            <p:ph type="body" sz="quarter" idx="13" hasCustomPrompt="1"/>
          </p:nvPr>
        </p:nvSpPr>
        <p:spPr>
          <a:xfrm>
            <a:off x="1783034" y="2105617"/>
            <a:ext cx="2403543" cy="692497"/>
          </a:xfrm>
          <a:solidFill>
            <a:schemeClr val="accent2"/>
          </a:solidFill>
        </p:spPr>
        <p:txBody>
          <a:bodyPr wrap="none" lIns="182880" tIns="91440" rIns="182880" anchor="ctr" anchorCtr="0">
            <a:spAutoFit/>
          </a:bodyPr>
          <a:lstStyle>
            <a:lvl1pPr marL="0" indent="0" algn="ctr">
              <a:lnSpc>
                <a:spcPct val="100000"/>
              </a:lnSpc>
              <a:buNone/>
              <a:defRPr sz="3600" b="1" spc="15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CALLOUT</a:t>
            </a:r>
          </a:p>
        </p:txBody>
      </p:sp>
    </p:spTree>
    <p:extLst>
      <p:ext uri="{BB962C8B-B14F-4D97-AF65-F5344CB8AC3E}">
        <p14:creationId xmlns:p14="http://schemas.microsoft.com/office/powerpoint/2010/main" val="1172390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DB370EF-D7D5-9287-4375-7CDD35E65F78}"/>
              </a:ext>
              <a:ext uri="{C183D7F6-B498-43B3-948B-1728B52AA6E4}">
                <adec:decorative xmlns:adec="http://schemas.microsoft.com/office/drawing/2017/decorative" val="1"/>
              </a:ext>
            </a:extLst>
          </p:cNvPr>
          <p:cNvSpPr/>
          <p:nvPr/>
        </p:nvSpPr>
        <p:spPr>
          <a:xfrm flipH="1">
            <a:off x="8351520" y="0"/>
            <a:ext cx="38404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2058621-1B9D-377D-AABD-3FEBA3743600}"/>
              </a:ext>
              <a:ext uri="{C183D7F6-B498-43B3-948B-1728B52AA6E4}">
                <adec:decorative xmlns:adec="http://schemas.microsoft.com/office/drawing/2017/decorative" val="1"/>
              </a:ext>
            </a:extLst>
          </p:cNvPr>
          <p:cNvPicPr>
            <a:picLocks noChangeAspect="1"/>
          </p:cNvPicPr>
          <p:nvPr/>
        </p:nvPicPr>
        <p:blipFill rotWithShape="1">
          <a:blip r:embed="rId2"/>
          <a:srcRect l="12852" t="3214" r="17" b="9647"/>
          <a:stretch/>
        </p:blipFill>
        <p:spPr>
          <a:xfrm>
            <a:off x="5963920" y="619759"/>
            <a:ext cx="5615878" cy="5616448"/>
          </a:xfrm>
          <a:prstGeom prst="rect">
            <a:avLst/>
          </a:prstGeom>
        </p:spPr>
      </p:pic>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608138" y="3429000"/>
            <a:ext cx="4743580"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When adding a custom image, be careful not to move the frame, or the bottom image may peek through.</a:t>
            </a:r>
          </a:p>
        </p:txBody>
      </p:sp>
      <p:sp>
        <p:nvSpPr>
          <p:cNvPr id="16" name="Picture Placeholder 15">
            <a:extLst>
              <a:ext uri="{FF2B5EF4-FFF2-40B4-BE49-F238E27FC236}">
                <a16:creationId xmlns:a16="http://schemas.microsoft.com/office/drawing/2014/main" id="{C770BF24-8D00-40A6-9C69-742A02DC93AB}"/>
              </a:ext>
            </a:extLst>
          </p:cNvPr>
          <p:cNvSpPr>
            <a:spLocks noGrp="1"/>
          </p:cNvSpPr>
          <p:nvPr>
            <p:ph type="pic" sz="quarter" idx="18" hasCustomPrompt="1"/>
          </p:nvPr>
        </p:nvSpPr>
        <p:spPr>
          <a:xfrm>
            <a:off x="5963919" y="621791"/>
            <a:ext cx="5615877" cy="5616449"/>
          </a:xfrm>
          <a:solidFill>
            <a:schemeClr val="tx2">
              <a:alpha val="23107"/>
            </a:schemeClr>
          </a:soli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74D40736-6762-4DFB-91AB-B94EFA5A5DBD}" type="datetime1">
              <a:rPr lang="en-US" smtClean="0"/>
              <a:t>2/23/2026</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608138" y="619759"/>
            <a:ext cx="4743580" cy="2506278"/>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765011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89AD27-4BBA-E657-8599-BF1D7A22837B}"/>
              </a:ext>
              <a:ext uri="{C183D7F6-B498-43B3-948B-1728B52AA6E4}">
                <adec:decorative xmlns:adec="http://schemas.microsoft.com/office/drawing/2017/decorative" val="1"/>
              </a:ext>
            </a:extLst>
          </p:cNvPr>
          <p:cNvSpPr/>
          <p:nvPr/>
        </p:nvSpPr>
        <p:spPr>
          <a:xfrm flipH="1">
            <a:off x="0" y="0"/>
            <a:ext cx="38404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A50C55-F058-6D66-6F50-2AAA73C4AF7D}"/>
              </a:ext>
            </a:extLst>
          </p:cNvPr>
          <p:cNvSpPr>
            <a:spLocks noGrp="1"/>
          </p:cNvSpPr>
          <p:nvPr>
            <p:ph idx="1"/>
          </p:nvPr>
        </p:nvSpPr>
        <p:spPr>
          <a:xfrm>
            <a:off x="608139" y="619760"/>
            <a:ext cx="5609782" cy="5614416"/>
          </a:xfrm>
          <a:solidFill>
            <a:schemeClr val="accent2"/>
          </a:solidFill>
        </p:spPr>
        <p:txBody>
          <a:bodyPr lIns="457200" tIns="457200" rIns="457200" bIns="457200" anchor="ctr">
            <a:normAutofit/>
          </a:bodyPr>
          <a:lstStyle>
            <a:lvl1pPr marL="0" indent="0" algn="ctr">
              <a:buNone/>
              <a:defRPr sz="2000">
                <a:solidFill>
                  <a:schemeClr val="bg1"/>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a:extLst>
              <a:ext uri="{FF2B5EF4-FFF2-40B4-BE49-F238E27FC236}">
                <a16:creationId xmlns:a16="http://schemas.microsoft.com/office/drawing/2014/main" id="{8C6F12D1-6CD4-46B3-D63F-0BBF0B149124}"/>
              </a:ext>
            </a:extLst>
          </p:cNvPr>
          <p:cNvSpPr>
            <a:spLocks noGrp="1"/>
          </p:cNvSpPr>
          <p:nvPr>
            <p:ph type="body" sz="half" idx="2"/>
          </p:nvPr>
        </p:nvSpPr>
        <p:spPr>
          <a:xfrm>
            <a:off x="6826060" y="3429000"/>
            <a:ext cx="4746180" cy="258977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Date Placeholder 15">
            <a:extLst>
              <a:ext uri="{FF2B5EF4-FFF2-40B4-BE49-F238E27FC236}">
                <a16:creationId xmlns:a16="http://schemas.microsoft.com/office/drawing/2014/main" id="{FB7B3AF6-1B63-613A-C005-E0E381D67E5C}"/>
              </a:ext>
            </a:extLst>
          </p:cNvPr>
          <p:cNvSpPr>
            <a:spLocks noGrp="1"/>
          </p:cNvSpPr>
          <p:nvPr>
            <p:ph type="dt" sz="half" idx="10"/>
          </p:nvPr>
        </p:nvSpPr>
        <p:spPr/>
        <p:txBody>
          <a:bodyPr/>
          <a:lstStyle/>
          <a:p>
            <a:fld id="{536A1A9D-0B09-4051-A196-428B60E6E99B}" type="datetime1">
              <a:rPr lang="en-US" smtClean="0"/>
              <a:t>2/23/2026</a:t>
            </a:fld>
            <a:endParaRPr lang="en-US"/>
          </a:p>
        </p:txBody>
      </p:sp>
      <p:sp>
        <p:nvSpPr>
          <p:cNvPr id="17" name="Footer Placeholder 16">
            <a:extLst>
              <a:ext uri="{FF2B5EF4-FFF2-40B4-BE49-F238E27FC236}">
                <a16:creationId xmlns:a16="http://schemas.microsoft.com/office/drawing/2014/main" id="{BC69328F-ADA1-3630-6495-D1406C319055}"/>
              </a:ext>
            </a:extLst>
          </p:cNvPr>
          <p:cNvSpPr>
            <a:spLocks noGrp="1"/>
          </p:cNvSpPr>
          <p:nvPr>
            <p:ph type="ftr" sz="quarter" idx="11"/>
          </p:nvPr>
        </p:nvSpPr>
        <p:spPr/>
        <p:txBody>
          <a:bodyPr/>
          <a:lstStyle/>
          <a:p>
            <a:endParaRPr lang="en-US"/>
          </a:p>
        </p:txBody>
      </p:sp>
      <p:sp>
        <p:nvSpPr>
          <p:cNvPr id="18" name="Slide Number Placeholder 17">
            <a:extLst>
              <a:ext uri="{FF2B5EF4-FFF2-40B4-BE49-F238E27FC236}">
                <a16:creationId xmlns:a16="http://schemas.microsoft.com/office/drawing/2014/main" id="{4FD62046-E57A-9E3E-6472-4C1EA4F80EF5}"/>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3CCA670E-0A7A-94B9-CE55-7BFEC2AB597A}"/>
              </a:ext>
            </a:extLst>
          </p:cNvPr>
          <p:cNvSpPr>
            <a:spLocks noGrp="1"/>
          </p:cNvSpPr>
          <p:nvPr>
            <p:ph type="title"/>
          </p:nvPr>
        </p:nvSpPr>
        <p:spPr>
          <a:xfrm>
            <a:off x="6837682" y="619759"/>
            <a:ext cx="4746180" cy="2605090"/>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3886454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allouts —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AF8AC05-EEDC-D36F-A868-39BAC7E5DD55}"/>
              </a:ext>
            </a:extLst>
          </p:cNvPr>
          <p:cNvSpPr>
            <a:spLocks noGrp="1"/>
          </p:cNvSpPr>
          <p:nvPr>
            <p:ph type="dt" sz="half" idx="10"/>
          </p:nvPr>
        </p:nvSpPr>
        <p:spPr/>
        <p:txBody>
          <a:bodyPr/>
          <a:lstStyle/>
          <a:p>
            <a:fld id="{89F1E2F1-AD93-479A-8B0A-EF199A8B0215}" type="datetime1">
              <a:rPr lang="en-US" smtClean="0"/>
              <a:t>2/23/2026</a:t>
            </a:fld>
            <a:endParaRPr lang="en-US"/>
          </a:p>
        </p:txBody>
      </p:sp>
      <p:sp>
        <p:nvSpPr>
          <p:cNvPr id="4" name="Footer Placeholder 3">
            <a:extLst>
              <a:ext uri="{FF2B5EF4-FFF2-40B4-BE49-F238E27FC236}">
                <a16:creationId xmlns:a16="http://schemas.microsoft.com/office/drawing/2014/main" id="{C9D7D032-AD64-B60E-1392-2E37B51C5F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3AD11A-887E-341B-FBED-6478545C4BBF}"/>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9" name="Content Placeholder 8">
            <a:extLst>
              <a:ext uri="{FF2B5EF4-FFF2-40B4-BE49-F238E27FC236}">
                <a16:creationId xmlns:a16="http://schemas.microsoft.com/office/drawing/2014/main" id="{B8919015-ED07-D3DC-8321-B72D84EA1C53}"/>
              </a:ext>
            </a:extLst>
          </p:cNvPr>
          <p:cNvSpPr>
            <a:spLocks noGrp="1"/>
          </p:cNvSpPr>
          <p:nvPr>
            <p:ph sz="quarter" idx="13" hasCustomPrompt="1"/>
          </p:nvPr>
        </p:nvSpPr>
        <p:spPr>
          <a:xfrm>
            <a:off x="732281" y="2689353"/>
            <a:ext cx="2353436" cy="1120647"/>
          </a:xfrm>
        </p:spPr>
        <p:txBody>
          <a:bodyPr lIns="91440" rIns="91440" bIns="0" anchor="t">
            <a:noAutofit/>
          </a:bodyPr>
          <a:lstStyle>
            <a:lvl1pPr marL="0" indent="0" algn="l">
              <a:lnSpc>
                <a:spcPct val="100000"/>
              </a:lnSpc>
              <a:buNone/>
              <a:defRPr sz="2000" b="1" spc="0" baseline="0">
                <a:solidFill>
                  <a:schemeClr val="accent1">
                    <a:lumMod val="75000"/>
                  </a:schemeClr>
                </a:solidFill>
                <a:latin typeface="+mj-lt"/>
              </a:defRPr>
            </a:lvl1pPr>
          </a:lstStyle>
          <a:p>
            <a:pPr lvl="0"/>
            <a:r>
              <a:rPr lang="en-US"/>
              <a:t>Column 1</a:t>
            </a:r>
          </a:p>
        </p:txBody>
      </p:sp>
      <p:sp>
        <p:nvSpPr>
          <p:cNvPr id="15" name="Text Placeholder 14">
            <a:extLst>
              <a:ext uri="{FF2B5EF4-FFF2-40B4-BE49-F238E27FC236}">
                <a16:creationId xmlns:a16="http://schemas.microsoft.com/office/drawing/2014/main" id="{91FBE498-FDB6-5660-8BE1-4F4C01BEF7E5}"/>
              </a:ext>
            </a:extLst>
          </p:cNvPr>
          <p:cNvSpPr>
            <a:spLocks noGrp="1"/>
          </p:cNvSpPr>
          <p:nvPr>
            <p:ph type="body" sz="quarter" idx="18" hasCustomPrompt="1"/>
          </p:nvPr>
        </p:nvSpPr>
        <p:spPr>
          <a:xfrm>
            <a:off x="731521"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1</a:t>
            </a:r>
          </a:p>
        </p:txBody>
      </p:sp>
      <p:sp>
        <p:nvSpPr>
          <p:cNvPr id="6" name="Title 5">
            <a:extLst>
              <a:ext uri="{FF2B5EF4-FFF2-40B4-BE49-F238E27FC236}">
                <a16:creationId xmlns:a16="http://schemas.microsoft.com/office/drawing/2014/main" id="{BAA57087-3E08-8033-B654-1FC00AC6A5FB}"/>
              </a:ext>
            </a:extLst>
          </p:cNvPr>
          <p:cNvSpPr>
            <a:spLocks noGrp="1"/>
          </p:cNvSpPr>
          <p:nvPr>
            <p:ph type="title"/>
          </p:nvPr>
        </p:nvSpPr>
        <p:spPr>
          <a:xfrm>
            <a:off x="608138" y="365125"/>
            <a:ext cx="10972800" cy="2130552"/>
          </a:xfrm>
        </p:spPr>
        <p:txBody>
          <a:bodyPr>
            <a:normAutofit/>
          </a:bodyPr>
          <a:lstStyle>
            <a:lvl1pPr>
              <a:defRPr sz="3600"/>
            </a:lvl1pPr>
          </a:lstStyle>
          <a:p>
            <a:r>
              <a:rPr lang="en-US"/>
              <a:t>Click to edit Master title style</a:t>
            </a:r>
          </a:p>
        </p:txBody>
      </p:sp>
      <p:cxnSp>
        <p:nvCxnSpPr>
          <p:cNvPr id="8" name="Straight Connector 7">
            <a:extLst>
              <a:ext uri="{FF2B5EF4-FFF2-40B4-BE49-F238E27FC236}">
                <a16:creationId xmlns:a16="http://schemas.microsoft.com/office/drawing/2014/main" id="{A718316F-FB2F-1083-E52D-F03C0A997CFC}"/>
              </a:ext>
            </a:extLst>
          </p:cNvPr>
          <p:cNvCxnSpPr/>
          <p:nvPr/>
        </p:nvCxnSpPr>
        <p:spPr>
          <a:xfrm>
            <a:off x="622753" y="2689352"/>
            <a:ext cx="0" cy="32844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4883942-E107-407A-9D30-A8C59369571B}"/>
              </a:ext>
            </a:extLst>
          </p:cNvPr>
          <p:cNvCxnSpPr/>
          <p:nvPr/>
        </p:nvCxnSpPr>
        <p:spPr>
          <a:xfrm>
            <a:off x="3457810" y="2689352"/>
            <a:ext cx="0" cy="328441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5157E4A-8DA3-38B2-15DC-3D9C685270AE}"/>
              </a:ext>
            </a:extLst>
          </p:cNvPr>
          <p:cNvCxnSpPr/>
          <p:nvPr/>
        </p:nvCxnSpPr>
        <p:spPr>
          <a:xfrm>
            <a:off x="6293147" y="2689352"/>
            <a:ext cx="0" cy="328441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D43F744-AB0A-9075-7758-AFBCA8E7F5F6}"/>
              </a:ext>
            </a:extLst>
          </p:cNvPr>
          <p:cNvCxnSpPr/>
          <p:nvPr/>
        </p:nvCxnSpPr>
        <p:spPr>
          <a:xfrm>
            <a:off x="9129734" y="2689352"/>
            <a:ext cx="0" cy="3284411"/>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2" name="Content Placeholder 8">
            <a:extLst>
              <a:ext uri="{FF2B5EF4-FFF2-40B4-BE49-F238E27FC236}">
                <a16:creationId xmlns:a16="http://schemas.microsoft.com/office/drawing/2014/main" id="{C02DCADB-0892-7D58-923F-3ABC8EA85E0B}"/>
              </a:ext>
            </a:extLst>
          </p:cNvPr>
          <p:cNvSpPr>
            <a:spLocks noGrp="1"/>
          </p:cNvSpPr>
          <p:nvPr>
            <p:ph sz="quarter" idx="19" hasCustomPrompt="1"/>
          </p:nvPr>
        </p:nvSpPr>
        <p:spPr>
          <a:xfrm>
            <a:off x="3566575" y="2689353"/>
            <a:ext cx="2353436" cy="1120647"/>
          </a:xfrm>
        </p:spPr>
        <p:txBody>
          <a:bodyPr lIns="91440" rIns="91440" bIns="0" anchor="t">
            <a:noAutofit/>
          </a:bodyPr>
          <a:lstStyle>
            <a:lvl1pPr marL="0" indent="0" algn="l">
              <a:lnSpc>
                <a:spcPct val="100000"/>
              </a:lnSpc>
              <a:buNone/>
              <a:defRPr sz="2000" b="1" spc="0" baseline="0">
                <a:solidFill>
                  <a:schemeClr val="accent5"/>
                </a:solidFill>
                <a:latin typeface="+mj-lt"/>
              </a:defRPr>
            </a:lvl1pPr>
          </a:lstStyle>
          <a:p>
            <a:pPr lvl="0"/>
            <a:r>
              <a:rPr lang="en-US"/>
              <a:t>Column 2</a:t>
            </a:r>
          </a:p>
        </p:txBody>
      </p:sp>
      <p:sp>
        <p:nvSpPr>
          <p:cNvPr id="21" name="Text Placeholder 14">
            <a:extLst>
              <a:ext uri="{FF2B5EF4-FFF2-40B4-BE49-F238E27FC236}">
                <a16:creationId xmlns:a16="http://schemas.microsoft.com/office/drawing/2014/main" id="{AB21D54F-F36E-D4AF-C2DD-E22524360A14}"/>
              </a:ext>
            </a:extLst>
          </p:cNvPr>
          <p:cNvSpPr>
            <a:spLocks noGrp="1"/>
          </p:cNvSpPr>
          <p:nvPr>
            <p:ph type="body" sz="quarter" idx="20" hasCustomPrompt="1"/>
          </p:nvPr>
        </p:nvSpPr>
        <p:spPr>
          <a:xfrm>
            <a:off x="3573575"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2</a:t>
            </a:r>
          </a:p>
        </p:txBody>
      </p:sp>
      <p:sp>
        <p:nvSpPr>
          <p:cNvPr id="22" name="Content Placeholder 8">
            <a:extLst>
              <a:ext uri="{FF2B5EF4-FFF2-40B4-BE49-F238E27FC236}">
                <a16:creationId xmlns:a16="http://schemas.microsoft.com/office/drawing/2014/main" id="{5A71DF1F-6F1B-0403-7331-3FEE327EEC72}"/>
              </a:ext>
            </a:extLst>
          </p:cNvPr>
          <p:cNvSpPr>
            <a:spLocks noGrp="1"/>
          </p:cNvSpPr>
          <p:nvPr>
            <p:ph sz="quarter" idx="21" hasCustomPrompt="1"/>
          </p:nvPr>
        </p:nvSpPr>
        <p:spPr>
          <a:xfrm>
            <a:off x="6422391" y="2689353"/>
            <a:ext cx="2353436" cy="1120647"/>
          </a:xfrm>
        </p:spPr>
        <p:txBody>
          <a:bodyPr lIns="91440" rIns="91440" bIns="0" anchor="t">
            <a:noAutofit/>
          </a:bodyPr>
          <a:lstStyle>
            <a:lvl1pPr marL="0" indent="0" algn="l">
              <a:lnSpc>
                <a:spcPct val="100000"/>
              </a:lnSpc>
              <a:buNone/>
              <a:defRPr sz="2000" b="1" spc="0" baseline="0">
                <a:solidFill>
                  <a:schemeClr val="accent4"/>
                </a:solidFill>
                <a:latin typeface="+mj-lt"/>
              </a:defRPr>
            </a:lvl1pPr>
          </a:lstStyle>
          <a:p>
            <a:pPr lvl="0"/>
            <a:r>
              <a:rPr lang="en-US"/>
              <a:t>Column 3</a:t>
            </a:r>
          </a:p>
        </p:txBody>
      </p:sp>
      <p:sp>
        <p:nvSpPr>
          <p:cNvPr id="23" name="Text Placeholder 14">
            <a:extLst>
              <a:ext uri="{FF2B5EF4-FFF2-40B4-BE49-F238E27FC236}">
                <a16:creationId xmlns:a16="http://schemas.microsoft.com/office/drawing/2014/main" id="{3B7BE6AB-85CB-6973-A1DA-BC5EECEC992D}"/>
              </a:ext>
            </a:extLst>
          </p:cNvPr>
          <p:cNvSpPr>
            <a:spLocks noGrp="1"/>
          </p:cNvSpPr>
          <p:nvPr>
            <p:ph type="body" sz="quarter" idx="22" hasCustomPrompt="1"/>
          </p:nvPr>
        </p:nvSpPr>
        <p:spPr>
          <a:xfrm>
            <a:off x="6415629"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3</a:t>
            </a:r>
          </a:p>
        </p:txBody>
      </p:sp>
      <p:sp>
        <p:nvSpPr>
          <p:cNvPr id="24" name="Content Placeholder 8">
            <a:extLst>
              <a:ext uri="{FF2B5EF4-FFF2-40B4-BE49-F238E27FC236}">
                <a16:creationId xmlns:a16="http://schemas.microsoft.com/office/drawing/2014/main" id="{CE74D4BC-5E12-E0A7-58A1-9C3D90B9DB42}"/>
              </a:ext>
            </a:extLst>
          </p:cNvPr>
          <p:cNvSpPr>
            <a:spLocks noGrp="1"/>
          </p:cNvSpPr>
          <p:nvPr>
            <p:ph sz="quarter" idx="23" hasCustomPrompt="1"/>
          </p:nvPr>
        </p:nvSpPr>
        <p:spPr>
          <a:xfrm>
            <a:off x="9258977" y="2689353"/>
            <a:ext cx="2353436" cy="1120647"/>
          </a:xfrm>
        </p:spPr>
        <p:txBody>
          <a:bodyPr lIns="91440" rIns="91440" bIns="0" anchor="t">
            <a:noAutofit/>
          </a:bodyPr>
          <a:lstStyle>
            <a:lvl1pPr marL="0" indent="0" algn="l">
              <a:lnSpc>
                <a:spcPct val="100000"/>
              </a:lnSpc>
              <a:buNone/>
              <a:defRPr sz="2000" b="1" spc="0" baseline="0">
                <a:solidFill>
                  <a:schemeClr val="accent6"/>
                </a:solidFill>
                <a:latin typeface="+mj-lt"/>
              </a:defRPr>
            </a:lvl1pPr>
          </a:lstStyle>
          <a:p>
            <a:pPr lvl="0"/>
            <a:r>
              <a:rPr lang="en-US"/>
              <a:t>Column 4</a:t>
            </a:r>
          </a:p>
        </p:txBody>
      </p:sp>
      <p:sp>
        <p:nvSpPr>
          <p:cNvPr id="25" name="Text Placeholder 14">
            <a:extLst>
              <a:ext uri="{FF2B5EF4-FFF2-40B4-BE49-F238E27FC236}">
                <a16:creationId xmlns:a16="http://schemas.microsoft.com/office/drawing/2014/main" id="{B9C20913-CDDC-CF58-3085-A7B30F30F8A5}"/>
              </a:ext>
            </a:extLst>
          </p:cNvPr>
          <p:cNvSpPr>
            <a:spLocks noGrp="1"/>
          </p:cNvSpPr>
          <p:nvPr>
            <p:ph type="body" sz="quarter" idx="24" hasCustomPrompt="1"/>
          </p:nvPr>
        </p:nvSpPr>
        <p:spPr>
          <a:xfrm>
            <a:off x="9270040"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4</a:t>
            </a:r>
          </a:p>
        </p:txBody>
      </p:sp>
    </p:spTree>
    <p:extLst>
      <p:ext uri="{BB962C8B-B14F-4D97-AF65-F5344CB8AC3E}">
        <p14:creationId xmlns:p14="http://schemas.microsoft.com/office/powerpoint/2010/main" val="515709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allouts — Tex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D45A54-1295-772C-DB1D-E9E3496AA1B9}"/>
              </a:ext>
            </a:extLst>
          </p:cNvPr>
          <p:cNvSpPr>
            <a:spLocks noGrp="1"/>
          </p:cNvSpPr>
          <p:nvPr>
            <p:ph type="title"/>
          </p:nvPr>
        </p:nvSpPr>
        <p:spPr>
          <a:xfrm>
            <a:off x="608138" y="365125"/>
            <a:ext cx="10972800" cy="2130552"/>
          </a:xfrm>
        </p:spPr>
        <p:txBody>
          <a:bodyPr>
            <a:normAutofit/>
          </a:bodyPr>
          <a:lstStyle>
            <a:lvl1pPr>
              <a:defRPr sz="3600"/>
            </a:lvl1pPr>
          </a:lstStyle>
          <a:p>
            <a:r>
              <a:rPr lang="en-US"/>
              <a:t>Click to edit Master title style</a:t>
            </a:r>
          </a:p>
        </p:txBody>
      </p:sp>
      <p:sp>
        <p:nvSpPr>
          <p:cNvPr id="8" name="Text Placeholder 6">
            <a:extLst>
              <a:ext uri="{FF2B5EF4-FFF2-40B4-BE49-F238E27FC236}">
                <a16:creationId xmlns:a16="http://schemas.microsoft.com/office/drawing/2014/main" id="{D159E887-E404-E9B8-7288-3A700F45908A}"/>
              </a:ext>
            </a:extLst>
          </p:cNvPr>
          <p:cNvSpPr>
            <a:spLocks noGrp="1"/>
          </p:cNvSpPr>
          <p:nvPr>
            <p:ph type="body" sz="quarter" idx="14" hasCustomPrompt="1"/>
          </p:nvPr>
        </p:nvSpPr>
        <p:spPr>
          <a:xfrm>
            <a:off x="608138" y="2743200"/>
            <a:ext cx="3373237" cy="411480"/>
          </a:xfrm>
        </p:spPr>
        <p:txBody>
          <a:bodyPr tIns="0" bIns="0" anchor="b">
            <a:noAutofit/>
          </a:bodyPr>
          <a:lstStyle>
            <a:lvl1pPr marL="0" indent="0" algn="l">
              <a:buNone/>
              <a:defRPr sz="2400" b="1" spc="150" baseline="0">
                <a:solidFill>
                  <a:schemeClr val="accent1">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1</a:t>
            </a:r>
          </a:p>
        </p:txBody>
      </p:sp>
      <p:sp>
        <p:nvSpPr>
          <p:cNvPr id="12" name="Text Placeholder 14">
            <a:extLst>
              <a:ext uri="{FF2B5EF4-FFF2-40B4-BE49-F238E27FC236}">
                <a16:creationId xmlns:a16="http://schemas.microsoft.com/office/drawing/2014/main" id="{B1AAA9B4-248D-79C6-3257-E8617EFB8A67}"/>
              </a:ext>
            </a:extLst>
          </p:cNvPr>
          <p:cNvSpPr>
            <a:spLocks noGrp="1"/>
          </p:cNvSpPr>
          <p:nvPr>
            <p:ph type="body" sz="quarter" idx="19" hasCustomPrompt="1"/>
          </p:nvPr>
        </p:nvSpPr>
        <p:spPr>
          <a:xfrm>
            <a:off x="608139" y="3200400"/>
            <a:ext cx="3373236" cy="914400"/>
          </a:xfrm>
        </p:spPr>
        <p:txBody>
          <a:bodyPr lIns="91440" rIns="91440">
            <a:normAutofit/>
          </a:bodyPr>
          <a:lstStyle>
            <a:lvl1pPr marL="0" indent="0" algn="l">
              <a:buNone/>
              <a:defRPr sz="1600">
                <a:solidFill>
                  <a:schemeClr val="tx2"/>
                </a:solidFill>
              </a:defRPr>
            </a:lvl1pPr>
          </a:lstStyle>
          <a:p>
            <a:pPr lvl="0"/>
            <a:r>
              <a:rPr lang="en-US"/>
              <a:t>Description of Item 1</a:t>
            </a:r>
          </a:p>
        </p:txBody>
      </p:sp>
      <p:sp>
        <p:nvSpPr>
          <p:cNvPr id="2" name="Date Placeholder 1">
            <a:extLst>
              <a:ext uri="{FF2B5EF4-FFF2-40B4-BE49-F238E27FC236}">
                <a16:creationId xmlns:a16="http://schemas.microsoft.com/office/drawing/2014/main" id="{74679153-F773-8FC8-A2F7-A327D2D17CF1}"/>
              </a:ext>
            </a:extLst>
          </p:cNvPr>
          <p:cNvSpPr>
            <a:spLocks noGrp="1"/>
          </p:cNvSpPr>
          <p:nvPr>
            <p:ph type="dt" sz="half" idx="28"/>
          </p:nvPr>
        </p:nvSpPr>
        <p:spPr/>
        <p:txBody>
          <a:bodyPr/>
          <a:lstStyle/>
          <a:p>
            <a:fld id="{D13022F0-4C7B-4242-B435-475903640AFC}" type="datetime1">
              <a:rPr lang="en-US" smtClean="0"/>
              <a:t>2/23/2026</a:t>
            </a:fld>
            <a:endParaRPr lang="en-US"/>
          </a:p>
        </p:txBody>
      </p:sp>
      <p:sp>
        <p:nvSpPr>
          <p:cNvPr id="9" name="Footer Placeholder 8">
            <a:extLst>
              <a:ext uri="{FF2B5EF4-FFF2-40B4-BE49-F238E27FC236}">
                <a16:creationId xmlns:a16="http://schemas.microsoft.com/office/drawing/2014/main" id="{A0D750E0-8C2D-0016-1987-BDD9E6BB6345}"/>
              </a:ext>
            </a:extLst>
          </p:cNvPr>
          <p:cNvSpPr>
            <a:spLocks noGrp="1"/>
          </p:cNvSpPr>
          <p:nvPr>
            <p:ph type="ftr" sz="quarter" idx="29"/>
          </p:nvPr>
        </p:nvSpPr>
        <p:spPr/>
        <p:txBody>
          <a:bodyPr/>
          <a:lstStyle/>
          <a:p>
            <a:endParaRPr lang="en-US"/>
          </a:p>
        </p:txBody>
      </p:sp>
      <p:sp>
        <p:nvSpPr>
          <p:cNvPr id="10" name="Slide Number Placeholder 9">
            <a:extLst>
              <a:ext uri="{FF2B5EF4-FFF2-40B4-BE49-F238E27FC236}">
                <a16:creationId xmlns:a16="http://schemas.microsoft.com/office/drawing/2014/main" id="{7F1011E9-31E0-8BC0-7D76-6DD05F9DED47}"/>
              </a:ext>
            </a:extLst>
          </p:cNvPr>
          <p:cNvSpPr>
            <a:spLocks noGrp="1"/>
          </p:cNvSpPr>
          <p:nvPr>
            <p:ph type="sldNum" sz="quarter" idx="30"/>
          </p:nvPr>
        </p:nvSpPr>
        <p:spPr/>
        <p:txBody>
          <a:bodyPr/>
          <a:lstStyle/>
          <a:p>
            <a:fld id="{8179B124-EE6F-DB4E-A403-682A40579A9A}" type="slidenum">
              <a:rPr lang="en-US" smtClean="0"/>
              <a:pPr/>
              <a:t>‹#›</a:t>
            </a:fld>
            <a:endParaRPr lang="en-US"/>
          </a:p>
        </p:txBody>
      </p:sp>
      <p:sp>
        <p:nvSpPr>
          <p:cNvPr id="21" name="Text Placeholder 6">
            <a:extLst>
              <a:ext uri="{FF2B5EF4-FFF2-40B4-BE49-F238E27FC236}">
                <a16:creationId xmlns:a16="http://schemas.microsoft.com/office/drawing/2014/main" id="{B06351B6-FA17-3AAC-272D-7B50AD165F53}"/>
              </a:ext>
            </a:extLst>
          </p:cNvPr>
          <p:cNvSpPr>
            <a:spLocks noGrp="1"/>
          </p:cNvSpPr>
          <p:nvPr>
            <p:ph type="body" sz="quarter" idx="31" hasCustomPrompt="1"/>
          </p:nvPr>
        </p:nvSpPr>
        <p:spPr>
          <a:xfrm>
            <a:off x="4409381" y="2743200"/>
            <a:ext cx="3373237" cy="411480"/>
          </a:xfrm>
        </p:spPr>
        <p:txBody>
          <a:bodyPr tIns="0" bIns="0" anchor="b">
            <a:noAutofit/>
          </a:bodyPr>
          <a:lstStyle>
            <a:lvl1pPr marL="0" indent="0" algn="l">
              <a:buNone/>
              <a:defRPr sz="2400" b="1" spc="150" baseline="0">
                <a:solidFill>
                  <a:schemeClr val="accent6"/>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2</a:t>
            </a:r>
          </a:p>
        </p:txBody>
      </p:sp>
      <p:sp>
        <p:nvSpPr>
          <p:cNvPr id="22" name="Text Placeholder 14">
            <a:extLst>
              <a:ext uri="{FF2B5EF4-FFF2-40B4-BE49-F238E27FC236}">
                <a16:creationId xmlns:a16="http://schemas.microsoft.com/office/drawing/2014/main" id="{E44F5528-16F0-2830-BAF2-0A70C9015995}"/>
              </a:ext>
            </a:extLst>
          </p:cNvPr>
          <p:cNvSpPr>
            <a:spLocks noGrp="1"/>
          </p:cNvSpPr>
          <p:nvPr>
            <p:ph type="body" sz="quarter" idx="32" hasCustomPrompt="1"/>
          </p:nvPr>
        </p:nvSpPr>
        <p:spPr>
          <a:xfrm>
            <a:off x="4409382" y="3200400"/>
            <a:ext cx="3373236" cy="914400"/>
          </a:xfrm>
        </p:spPr>
        <p:txBody>
          <a:bodyPr lIns="91440" rIns="91440">
            <a:normAutofit/>
          </a:bodyPr>
          <a:lstStyle>
            <a:lvl1pPr marL="0" indent="0" algn="l">
              <a:buNone/>
              <a:defRPr sz="1600">
                <a:solidFill>
                  <a:schemeClr val="tx2"/>
                </a:solidFill>
              </a:defRPr>
            </a:lvl1pPr>
          </a:lstStyle>
          <a:p>
            <a:pPr lvl="0"/>
            <a:r>
              <a:rPr lang="en-US"/>
              <a:t>Description of Item 2</a:t>
            </a:r>
          </a:p>
        </p:txBody>
      </p:sp>
      <p:sp>
        <p:nvSpPr>
          <p:cNvPr id="23" name="Text Placeholder 6">
            <a:extLst>
              <a:ext uri="{FF2B5EF4-FFF2-40B4-BE49-F238E27FC236}">
                <a16:creationId xmlns:a16="http://schemas.microsoft.com/office/drawing/2014/main" id="{06D24FB9-B714-3649-86E0-6535BFD22F1E}"/>
              </a:ext>
            </a:extLst>
          </p:cNvPr>
          <p:cNvSpPr>
            <a:spLocks noGrp="1"/>
          </p:cNvSpPr>
          <p:nvPr>
            <p:ph type="body" sz="quarter" idx="33" hasCustomPrompt="1"/>
          </p:nvPr>
        </p:nvSpPr>
        <p:spPr>
          <a:xfrm>
            <a:off x="8210624" y="2743200"/>
            <a:ext cx="3373237" cy="411480"/>
          </a:xfrm>
        </p:spPr>
        <p:txBody>
          <a:bodyPr tIns="0" bIns="0" anchor="b">
            <a:noAutofit/>
          </a:bodyPr>
          <a:lstStyle>
            <a:lvl1pPr marL="0" indent="0" algn="l">
              <a:buNone/>
              <a:defRPr sz="2400" b="1" spc="150" baseline="0">
                <a:solidFill>
                  <a:schemeClr val="accent4">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3</a:t>
            </a:r>
          </a:p>
        </p:txBody>
      </p:sp>
      <p:sp>
        <p:nvSpPr>
          <p:cNvPr id="24" name="Text Placeholder 14">
            <a:extLst>
              <a:ext uri="{FF2B5EF4-FFF2-40B4-BE49-F238E27FC236}">
                <a16:creationId xmlns:a16="http://schemas.microsoft.com/office/drawing/2014/main" id="{DABB70C7-D74B-69D8-076E-27CFB4166F91}"/>
              </a:ext>
            </a:extLst>
          </p:cNvPr>
          <p:cNvSpPr>
            <a:spLocks noGrp="1"/>
          </p:cNvSpPr>
          <p:nvPr>
            <p:ph type="body" sz="quarter" idx="34" hasCustomPrompt="1"/>
          </p:nvPr>
        </p:nvSpPr>
        <p:spPr>
          <a:xfrm>
            <a:off x="8210625" y="3200400"/>
            <a:ext cx="3373236" cy="914400"/>
          </a:xfrm>
        </p:spPr>
        <p:txBody>
          <a:bodyPr lIns="91440" rIns="91440">
            <a:normAutofit/>
          </a:bodyPr>
          <a:lstStyle>
            <a:lvl1pPr marL="0" indent="0" algn="l">
              <a:buNone/>
              <a:defRPr sz="1600">
                <a:solidFill>
                  <a:schemeClr val="tx2"/>
                </a:solidFill>
              </a:defRPr>
            </a:lvl1pPr>
          </a:lstStyle>
          <a:p>
            <a:pPr lvl="0"/>
            <a:r>
              <a:rPr lang="en-US"/>
              <a:t>Description of Item 3</a:t>
            </a:r>
          </a:p>
        </p:txBody>
      </p:sp>
      <p:sp>
        <p:nvSpPr>
          <p:cNvPr id="29" name="Text Placeholder 6">
            <a:extLst>
              <a:ext uri="{FF2B5EF4-FFF2-40B4-BE49-F238E27FC236}">
                <a16:creationId xmlns:a16="http://schemas.microsoft.com/office/drawing/2014/main" id="{862B9702-658F-9339-AD06-5328FA0A8283}"/>
              </a:ext>
            </a:extLst>
          </p:cNvPr>
          <p:cNvSpPr>
            <a:spLocks noGrp="1"/>
          </p:cNvSpPr>
          <p:nvPr>
            <p:ph type="body" sz="quarter" idx="35" hasCustomPrompt="1"/>
          </p:nvPr>
        </p:nvSpPr>
        <p:spPr>
          <a:xfrm>
            <a:off x="613876" y="4414203"/>
            <a:ext cx="3373237" cy="411480"/>
          </a:xfrm>
        </p:spPr>
        <p:txBody>
          <a:bodyPr tIns="0" bIns="0" anchor="b">
            <a:noAutofit/>
          </a:bodyPr>
          <a:lstStyle>
            <a:lvl1pPr marL="0" indent="0" algn="l">
              <a:buNone/>
              <a:defRPr sz="2400" b="1" spc="150" baseline="0">
                <a:solidFill>
                  <a:schemeClr val="accent4">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4</a:t>
            </a:r>
          </a:p>
        </p:txBody>
      </p:sp>
      <p:sp>
        <p:nvSpPr>
          <p:cNvPr id="30" name="Text Placeholder 14">
            <a:extLst>
              <a:ext uri="{FF2B5EF4-FFF2-40B4-BE49-F238E27FC236}">
                <a16:creationId xmlns:a16="http://schemas.microsoft.com/office/drawing/2014/main" id="{57689516-C68F-3DFE-B990-20C6441C148C}"/>
              </a:ext>
            </a:extLst>
          </p:cNvPr>
          <p:cNvSpPr>
            <a:spLocks noGrp="1"/>
          </p:cNvSpPr>
          <p:nvPr>
            <p:ph type="body" sz="quarter" idx="36" hasCustomPrompt="1"/>
          </p:nvPr>
        </p:nvSpPr>
        <p:spPr>
          <a:xfrm>
            <a:off x="613877" y="4871403"/>
            <a:ext cx="3373236" cy="914400"/>
          </a:xfrm>
        </p:spPr>
        <p:txBody>
          <a:bodyPr lIns="91440" rIns="91440">
            <a:normAutofit/>
          </a:bodyPr>
          <a:lstStyle>
            <a:lvl1pPr marL="0" indent="0" algn="l">
              <a:buNone/>
              <a:defRPr sz="1600">
                <a:solidFill>
                  <a:schemeClr val="tx2"/>
                </a:solidFill>
              </a:defRPr>
            </a:lvl1pPr>
          </a:lstStyle>
          <a:p>
            <a:pPr lvl="0"/>
            <a:r>
              <a:rPr lang="en-US"/>
              <a:t>Description of Item 4</a:t>
            </a:r>
          </a:p>
        </p:txBody>
      </p:sp>
      <p:sp>
        <p:nvSpPr>
          <p:cNvPr id="31" name="Text Placeholder 6">
            <a:extLst>
              <a:ext uri="{FF2B5EF4-FFF2-40B4-BE49-F238E27FC236}">
                <a16:creationId xmlns:a16="http://schemas.microsoft.com/office/drawing/2014/main" id="{7B9C306D-FDBC-1839-1DB4-6E340D4D9BF7}"/>
              </a:ext>
            </a:extLst>
          </p:cNvPr>
          <p:cNvSpPr>
            <a:spLocks noGrp="1"/>
          </p:cNvSpPr>
          <p:nvPr>
            <p:ph type="body" sz="quarter" idx="37" hasCustomPrompt="1"/>
          </p:nvPr>
        </p:nvSpPr>
        <p:spPr>
          <a:xfrm>
            <a:off x="4407401" y="4414203"/>
            <a:ext cx="3373237" cy="411480"/>
          </a:xfrm>
        </p:spPr>
        <p:txBody>
          <a:bodyPr tIns="0" bIns="0" anchor="b">
            <a:noAutofit/>
          </a:bodyPr>
          <a:lstStyle>
            <a:lvl1pPr marL="0" indent="0" algn="l">
              <a:buNone/>
              <a:defRPr sz="2400" b="1" spc="150" baseline="0">
                <a:solidFill>
                  <a:schemeClr val="accent1">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5</a:t>
            </a:r>
          </a:p>
        </p:txBody>
      </p:sp>
      <p:sp>
        <p:nvSpPr>
          <p:cNvPr id="32" name="Text Placeholder 14">
            <a:extLst>
              <a:ext uri="{FF2B5EF4-FFF2-40B4-BE49-F238E27FC236}">
                <a16:creationId xmlns:a16="http://schemas.microsoft.com/office/drawing/2014/main" id="{BE010D1F-3F4B-0C73-4D98-88AA5C270ECF}"/>
              </a:ext>
            </a:extLst>
          </p:cNvPr>
          <p:cNvSpPr>
            <a:spLocks noGrp="1"/>
          </p:cNvSpPr>
          <p:nvPr>
            <p:ph type="body" sz="quarter" idx="38" hasCustomPrompt="1"/>
          </p:nvPr>
        </p:nvSpPr>
        <p:spPr>
          <a:xfrm>
            <a:off x="4407402" y="4871403"/>
            <a:ext cx="3373236" cy="914400"/>
          </a:xfrm>
        </p:spPr>
        <p:txBody>
          <a:bodyPr lIns="91440" rIns="91440">
            <a:normAutofit/>
          </a:bodyPr>
          <a:lstStyle>
            <a:lvl1pPr marL="0" indent="0" algn="l">
              <a:buNone/>
              <a:defRPr sz="1600">
                <a:solidFill>
                  <a:schemeClr val="tx2"/>
                </a:solidFill>
              </a:defRPr>
            </a:lvl1pPr>
          </a:lstStyle>
          <a:p>
            <a:pPr lvl="0"/>
            <a:r>
              <a:rPr lang="en-US"/>
              <a:t>Description of Item 5</a:t>
            </a:r>
          </a:p>
        </p:txBody>
      </p:sp>
      <p:sp>
        <p:nvSpPr>
          <p:cNvPr id="33" name="Text Placeholder 6">
            <a:extLst>
              <a:ext uri="{FF2B5EF4-FFF2-40B4-BE49-F238E27FC236}">
                <a16:creationId xmlns:a16="http://schemas.microsoft.com/office/drawing/2014/main" id="{BA83F576-0EE9-7331-835E-F9933A66E657}"/>
              </a:ext>
            </a:extLst>
          </p:cNvPr>
          <p:cNvSpPr>
            <a:spLocks noGrp="1"/>
          </p:cNvSpPr>
          <p:nvPr>
            <p:ph type="body" sz="quarter" idx="39" hasCustomPrompt="1"/>
          </p:nvPr>
        </p:nvSpPr>
        <p:spPr>
          <a:xfrm>
            <a:off x="8213281" y="4414203"/>
            <a:ext cx="3373237" cy="411480"/>
          </a:xfrm>
        </p:spPr>
        <p:txBody>
          <a:bodyPr tIns="0" bIns="0" anchor="b">
            <a:noAutofit/>
          </a:bodyPr>
          <a:lstStyle>
            <a:lvl1pPr marL="0" indent="0" algn="l">
              <a:buNone/>
              <a:defRPr sz="2400" b="1" spc="150" baseline="0">
                <a:solidFill>
                  <a:schemeClr val="accent6"/>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6</a:t>
            </a:r>
          </a:p>
        </p:txBody>
      </p:sp>
      <p:sp>
        <p:nvSpPr>
          <p:cNvPr id="34" name="Text Placeholder 14">
            <a:extLst>
              <a:ext uri="{FF2B5EF4-FFF2-40B4-BE49-F238E27FC236}">
                <a16:creationId xmlns:a16="http://schemas.microsoft.com/office/drawing/2014/main" id="{2B78A01E-6558-60F1-EC05-96774EBFCFB8}"/>
              </a:ext>
            </a:extLst>
          </p:cNvPr>
          <p:cNvSpPr>
            <a:spLocks noGrp="1"/>
          </p:cNvSpPr>
          <p:nvPr>
            <p:ph type="body" sz="quarter" idx="40" hasCustomPrompt="1"/>
          </p:nvPr>
        </p:nvSpPr>
        <p:spPr>
          <a:xfrm>
            <a:off x="8213282" y="4871403"/>
            <a:ext cx="3373236" cy="914400"/>
          </a:xfrm>
        </p:spPr>
        <p:txBody>
          <a:bodyPr lIns="91440" rIns="91440">
            <a:normAutofit/>
          </a:bodyPr>
          <a:lstStyle>
            <a:lvl1pPr marL="0" indent="0" algn="l">
              <a:buNone/>
              <a:defRPr sz="1600">
                <a:solidFill>
                  <a:schemeClr val="tx2"/>
                </a:solidFill>
              </a:defRPr>
            </a:lvl1pPr>
          </a:lstStyle>
          <a:p>
            <a:pPr lvl="0"/>
            <a:r>
              <a:rPr lang="en-US"/>
              <a:t>Description of Item 6</a:t>
            </a:r>
          </a:p>
        </p:txBody>
      </p:sp>
    </p:spTree>
    <p:extLst>
      <p:ext uri="{BB962C8B-B14F-4D97-AF65-F5344CB8AC3E}">
        <p14:creationId xmlns:p14="http://schemas.microsoft.com/office/powerpoint/2010/main" val="330607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allouts — Text with Ima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B4E8710-F613-296C-6D27-511D587D94D2}"/>
              </a:ext>
              <a:ext uri="{C183D7F6-B498-43B3-948B-1728B52AA6E4}">
                <adec:decorative xmlns:adec="http://schemas.microsoft.com/office/drawing/2017/decorative" val="1"/>
              </a:ext>
            </a:extLst>
          </p:cNvPr>
          <p:cNvSpPr/>
          <p:nvPr/>
        </p:nvSpPr>
        <p:spPr>
          <a:xfrm>
            <a:off x="0" y="1"/>
            <a:ext cx="457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77B3C8E-6DA8-70F4-3F47-07475C9F1BD8}"/>
              </a:ext>
              <a:ext uri="{C183D7F6-B498-43B3-948B-1728B52AA6E4}">
                <adec:decorative xmlns:adec="http://schemas.microsoft.com/office/drawing/2017/decorative" val="1"/>
              </a:ext>
            </a:extLst>
          </p:cNvPr>
          <p:cNvPicPr>
            <a:picLocks noChangeAspect="1"/>
          </p:cNvPicPr>
          <p:nvPr/>
        </p:nvPicPr>
        <p:blipFill>
          <a:blip r:embed="rId2"/>
          <a:srcRect l="4662" r="4662"/>
          <a:stretch/>
        </p:blipFill>
        <p:spPr>
          <a:xfrm>
            <a:off x="591616" y="673779"/>
            <a:ext cx="4806050" cy="5300301"/>
          </a:xfrm>
          <a:prstGeom prst="round2SameRect">
            <a:avLst>
              <a:gd name="adj1" fmla="val 50000"/>
              <a:gd name="adj2" fmla="val 0"/>
            </a:avLst>
          </a:prstGeom>
        </p:spPr>
      </p:pic>
      <p:sp>
        <p:nvSpPr>
          <p:cNvPr id="20" name="Picture Placeholder 15">
            <a:extLst>
              <a:ext uri="{FF2B5EF4-FFF2-40B4-BE49-F238E27FC236}">
                <a16:creationId xmlns:a16="http://schemas.microsoft.com/office/drawing/2014/main" id="{E545DEA1-88F4-8868-CC72-516C33885F30}"/>
              </a:ext>
            </a:extLst>
          </p:cNvPr>
          <p:cNvSpPr>
            <a:spLocks noGrp="1"/>
          </p:cNvSpPr>
          <p:nvPr>
            <p:ph type="pic" sz="quarter" idx="24" hasCustomPrompt="1"/>
          </p:nvPr>
        </p:nvSpPr>
        <p:spPr>
          <a:xfrm>
            <a:off x="591616" y="673780"/>
            <a:ext cx="4803163" cy="5300300"/>
          </a:xfrm>
          <a:prstGeom prst="round2SameRect">
            <a:avLst>
              <a:gd name="adj1" fmla="val 50000"/>
              <a:gd name="adj2" fmla="val 0"/>
            </a:avLst>
          </a:prstGeom>
          <a:gradFill>
            <a:gsLst>
              <a:gs pos="25000">
                <a:schemeClr val="tx2">
                  <a:alpha val="0"/>
                </a:schemeClr>
              </a:gs>
              <a:gs pos="100000">
                <a:schemeClr val="tx2">
                  <a:alpha val="40000"/>
                </a:schemeClr>
              </a:gs>
            </a:gsLst>
            <a:lin ang="5400000" scaled="1"/>
          </a:gradFill>
        </p:spPr>
        <p:txBody>
          <a:bodyPr lIns="0" tIns="182880" rIns="0" bIns="182880" anchor="b">
            <a:normAutofit/>
          </a:bodyPr>
          <a:lstStyle>
            <a:lvl1pPr marL="0" indent="0" algn="l">
              <a:buNone/>
              <a:defRPr sz="16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3" name="Date Placeholder 2">
            <a:extLst>
              <a:ext uri="{FF2B5EF4-FFF2-40B4-BE49-F238E27FC236}">
                <a16:creationId xmlns:a16="http://schemas.microsoft.com/office/drawing/2014/main" id="{A933FE5E-E96E-9060-4FB2-8B3642B4E7B2}"/>
              </a:ext>
            </a:extLst>
          </p:cNvPr>
          <p:cNvSpPr>
            <a:spLocks noGrp="1"/>
          </p:cNvSpPr>
          <p:nvPr>
            <p:ph type="dt" sz="half" idx="10"/>
          </p:nvPr>
        </p:nvSpPr>
        <p:spPr/>
        <p:txBody>
          <a:bodyPr/>
          <a:lstStyle/>
          <a:p>
            <a:fld id="{7E7F5585-0983-4FF4-B245-01DE0119E38A}" type="datetime1">
              <a:rPr lang="en-US" smtClean="0"/>
              <a:t>2/23/2026</a:t>
            </a:fld>
            <a:endParaRPr lang="en-US"/>
          </a:p>
        </p:txBody>
      </p:sp>
      <p:sp>
        <p:nvSpPr>
          <p:cNvPr id="4" name="Footer Placeholder 3">
            <a:extLst>
              <a:ext uri="{FF2B5EF4-FFF2-40B4-BE49-F238E27FC236}">
                <a16:creationId xmlns:a16="http://schemas.microsoft.com/office/drawing/2014/main" id="{2078525A-8675-1C7C-6F8C-EF57D6A1EB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78EB6F-0262-FC9C-4F18-4B7B1008B9BD}"/>
              </a:ext>
            </a:extLst>
          </p:cNvPr>
          <p:cNvSpPr>
            <a:spLocks noGrp="1"/>
          </p:cNvSpPr>
          <p:nvPr>
            <p:ph type="sldNum" sz="quarter" idx="12"/>
          </p:nvPr>
        </p:nvSpPr>
        <p:spPr>
          <a:noFill/>
        </p:spPr>
        <p:txBody>
          <a:bodyPr/>
          <a:lstStyle/>
          <a:p>
            <a:fld id="{8179B124-EE6F-DB4E-A403-682A40579A9A}" type="slidenum">
              <a:rPr lang="en-US" smtClean="0"/>
              <a:pPr/>
              <a:t>‹#›</a:t>
            </a:fld>
            <a:endParaRPr lang="en-US"/>
          </a:p>
        </p:txBody>
      </p:sp>
      <p:sp>
        <p:nvSpPr>
          <p:cNvPr id="10" name="Title 5">
            <a:extLst>
              <a:ext uri="{FF2B5EF4-FFF2-40B4-BE49-F238E27FC236}">
                <a16:creationId xmlns:a16="http://schemas.microsoft.com/office/drawing/2014/main" id="{48291921-404F-259D-3802-9FDDC9EC8165}"/>
              </a:ext>
            </a:extLst>
          </p:cNvPr>
          <p:cNvSpPr>
            <a:spLocks noGrp="1"/>
          </p:cNvSpPr>
          <p:nvPr>
            <p:ph type="title"/>
          </p:nvPr>
        </p:nvSpPr>
        <p:spPr>
          <a:xfrm>
            <a:off x="5704990" y="365125"/>
            <a:ext cx="5875947" cy="2129472"/>
          </a:xfrm>
        </p:spPr>
        <p:txBody>
          <a:bodyPr>
            <a:normAutofit/>
          </a:bodyPr>
          <a:lstStyle>
            <a:lvl1pPr>
              <a:defRPr sz="3600"/>
            </a:lvl1pPr>
          </a:lstStyle>
          <a:p>
            <a:r>
              <a:rPr lang="en-US"/>
              <a:t>Click to edit Master title style</a:t>
            </a:r>
          </a:p>
        </p:txBody>
      </p:sp>
      <p:sp>
        <p:nvSpPr>
          <p:cNvPr id="2" name="Text Placeholder 6">
            <a:extLst>
              <a:ext uri="{FF2B5EF4-FFF2-40B4-BE49-F238E27FC236}">
                <a16:creationId xmlns:a16="http://schemas.microsoft.com/office/drawing/2014/main" id="{321D2900-2F9D-B1FF-6DDD-28F286B90C26}"/>
              </a:ext>
            </a:extLst>
          </p:cNvPr>
          <p:cNvSpPr>
            <a:spLocks noGrp="1"/>
          </p:cNvSpPr>
          <p:nvPr>
            <p:ph type="body" sz="quarter" idx="14" hasCustomPrompt="1"/>
          </p:nvPr>
        </p:nvSpPr>
        <p:spPr>
          <a:xfrm>
            <a:off x="5699252" y="2790706"/>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1</a:t>
            </a:r>
          </a:p>
        </p:txBody>
      </p:sp>
      <p:sp>
        <p:nvSpPr>
          <p:cNvPr id="6" name="Text Placeholder 14">
            <a:extLst>
              <a:ext uri="{FF2B5EF4-FFF2-40B4-BE49-F238E27FC236}">
                <a16:creationId xmlns:a16="http://schemas.microsoft.com/office/drawing/2014/main" id="{7F8A1967-8D20-4FA5-7400-1E98245464C0}"/>
              </a:ext>
            </a:extLst>
          </p:cNvPr>
          <p:cNvSpPr>
            <a:spLocks noGrp="1"/>
          </p:cNvSpPr>
          <p:nvPr>
            <p:ph type="body" sz="quarter" idx="19" hasCustomPrompt="1"/>
          </p:nvPr>
        </p:nvSpPr>
        <p:spPr>
          <a:xfrm>
            <a:off x="5699253" y="3247906"/>
            <a:ext cx="2802196" cy="914400"/>
          </a:xfrm>
        </p:spPr>
        <p:txBody>
          <a:bodyPr lIns="91440" rIns="91440">
            <a:normAutofit/>
          </a:bodyPr>
          <a:lstStyle>
            <a:lvl1pPr marL="0" indent="0" algn="l">
              <a:buNone/>
              <a:defRPr sz="1600">
                <a:solidFill>
                  <a:schemeClr val="tx2"/>
                </a:solidFill>
              </a:defRPr>
            </a:lvl1pPr>
          </a:lstStyle>
          <a:p>
            <a:pPr lvl="0"/>
            <a:r>
              <a:rPr lang="en-US"/>
              <a:t>Description of Item 1</a:t>
            </a:r>
          </a:p>
        </p:txBody>
      </p:sp>
      <p:sp>
        <p:nvSpPr>
          <p:cNvPr id="9" name="Text Placeholder 6">
            <a:extLst>
              <a:ext uri="{FF2B5EF4-FFF2-40B4-BE49-F238E27FC236}">
                <a16:creationId xmlns:a16="http://schemas.microsoft.com/office/drawing/2014/main" id="{22C4339A-0440-7DEA-8D13-5122BBD0B7A0}"/>
              </a:ext>
            </a:extLst>
          </p:cNvPr>
          <p:cNvSpPr>
            <a:spLocks noGrp="1"/>
          </p:cNvSpPr>
          <p:nvPr>
            <p:ph type="body" sz="quarter" idx="31" hasCustomPrompt="1"/>
          </p:nvPr>
        </p:nvSpPr>
        <p:spPr>
          <a:xfrm>
            <a:off x="8778740" y="2790706"/>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2</a:t>
            </a:r>
          </a:p>
        </p:txBody>
      </p:sp>
      <p:sp>
        <p:nvSpPr>
          <p:cNvPr id="18" name="Text Placeholder 14">
            <a:extLst>
              <a:ext uri="{FF2B5EF4-FFF2-40B4-BE49-F238E27FC236}">
                <a16:creationId xmlns:a16="http://schemas.microsoft.com/office/drawing/2014/main" id="{F5472223-70CA-88A0-FF46-7B9780D7AB99}"/>
              </a:ext>
            </a:extLst>
          </p:cNvPr>
          <p:cNvSpPr>
            <a:spLocks noGrp="1"/>
          </p:cNvSpPr>
          <p:nvPr>
            <p:ph type="body" sz="quarter" idx="32" hasCustomPrompt="1"/>
          </p:nvPr>
        </p:nvSpPr>
        <p:spPr>
          <a:xfrm>
            <a:off x="8778741" y="3247906"/>
            <a:ext cx="2802196" cy="914400"/>
          </a:xfrm>
        </p:spPr>
        <p:txBody>
          <a:bodyPr lIns="91440" rIns="91440">
            <a:normAutofit/>
          </a:bodyPr>
          <a:lstStyle>
            <a:lvl1pPr marL="0" indent="0" algn="l">
              <a:buNone/>
              <a:defRPr sz="1600">
                <a:solidFill>
                  <a:schemeClr val="tx2"/>
                </a:solidFill>
              </a:defRPr>
            </a:lvl1pPr>
          </a:lstStyle>
          <a:p>
            <a:pPr lvl="0"/>
            <a:r>
              <a:rPr lang="en-US"/>
              <a:t>Description of Item 2</a:t>
            </a:r>
          </a:p>
        </p:txBody>
      </p:sp>
      <p:sp>
        <p:nvSpPr>
          <p:cNvPr id="19" name="Text Placeholder 6">
            <a:extLst>
              <a:ext uri="{FF2B5EF4-FFF2-40B4-BE49-F238E27FC236}">
                <a16:creationId xmlns:a16="http://schemas.microsoft.com/office/drawing/2014/main" id="{13AFE10E-4F01-AC67-2424-A915D326AD64}"/>
              </a:ext>
            </a:extLst>
          </p:cNvPr>
          <p:cNvSpPr>
            <a:spLocks noGrp="1"/>
          </p:cNvSpPr>
          <p:nvPr>
            <p:ph type="body" sz="quarter" idx="35" hasCustomPrompt="1"/>
          </p:nvPr>
        </p:nvSpPr>
        <p:spPr>
          <a:xfrm>
            <a:off x="5704990" y="4461709"/>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3</a:t>
            </a:r>
          </a:p>
        </p:txBody>
      </p:sp>
      <p:sp>
        <p:nvSpPr>
          <p:cNvPr id="21" name="Text Placeholder 14">
            <a:extLst>
              <a:ext uri="{FF2B5EF4-FFF2-40B4-BE49-F238E27FC236}">
                <a16:creationId xmlns:a16="http://schemas.microsoft.com/office/drawing/2014/main" id="{45E7690B-DD1C-2818-D426-0460446D6FDC}"/>
              </a:ext>
            </a:extLst>
          </p:cNvPr>
          <p:cNvSpPr>
            <a:spLocks noGrp="1"/>
          </p:cNvSpPr>
          <p:nvPr>
            <p:ph type="body" sz="quarter" idx="36" hasCustomPrompt="1"/>
          </p:nvPr>
        </p:nvSpPr>
        <p:spPr>
          <a:xfrm>
            <a:off x="5704991" y="4918909"/>
            <a:ext cx="2802196" cy="914400"/>
          </a:xfrm>
        </p:spPr>
        <p:txBody>
          <a:bodyPr lIns="91440" rIns="91440">
            <a:normAutofit/>
          </a:bodyPr>
          <a:lstStyle>
            <a:lvl1pPr marL="0" indent="0" algn="l">
              <a:buNone/>
              <a:defRPr sz="1600">
                <a:solidFill>
                  <a:schemeClr val="tx2"/>
                </a:solidFill>
              </a:defRPr>
            </a:lvl1pPr>
          </a:lstStyle>
          <a:p>
            <a:pPr lvl="0"/>
            <a:r>
              <a:rPr lang="en-US"/>
              <a:t>Description of Item 3</a:t>
            </a:r>
          </a:p>
        </p:txBody>
      </p:sp>
      <p:sp>
        <p:nvSpPr>
          <p:cNvPr id="22" name="Text Placeholder 6">
            <a:extLst>
              <a:ext uri="{FF2B5EF4-FFF2-40B4-BE49-F238E27FC236}">
                <a16:creationId xmlns:a16="http://schemas.microsoft.com/office/drawing/2014/main" id="{9126DD50-619D-8AE6-A7CB-335A889E49E6}"/>
              </a:ext>
            </a:extLst>
          </p:cNvPr>
          <p:cNvSpPr>
            <a:spLocks noGrp="1"/>
          </p:cNvSpPr>
          <p:nvPr>
            <p:ph type="body" sz="quarter" idx="37" hasCustomPrompt="1"/>
          </p:nvPr>
        </p:nvSpPr>
        <p:spPr>
          <a:xfrm>
            <a:off x="8776760" y="4461709"/>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4</a:t>
            </a:r>
          </a:p>
        </p:txBody>
      </p:sp>
      <p:sp>
        <p:nvSpPr>
          <p:cNvPr id="23" name="Text Placeholder 14">
            <a:extLst>
              <a:ext uri="{FF2B5EF4-FFF2-40B4-BE49-F238E27FC236}">
                <a16:creationId xmlns:a16="http://schemas.microsoft.com/office/drawing/2014/main" id="{52867F76-2F6C-A0C7-C354-A3EEEAB8762E}"/>
              </a:ext>
            </a:extLst>
          </p:cNvPr>
          <p:cNvSpPr>
            <a:spLocks noGrp="1"/>
          </p:cNvSpPr>
          <p:nvPr>
            <p:ph type="body" sz="quarter" idx="38" hasCustomPrompt="1"/>
          </p:nvPr>
        </p:nvSpPr>
        <p:spPr>
          <a:xfrm>
            <a:off x="8776761" y="4918909"/>
            <a:ext cx="2802196" cy="914400"/>
          </a:xfrm>
        </p:spPr>
        <p:txBody>
          <a:bodyPr lIns="91440" rIns="91440">
            <a:normAutofit/>
          </a:bodyPr>
          <a:lstStyle>
            <a:lvl1pPr marL="0" indent="0" algn="l">
              <a:buNone/>
              <a:defRPr sz="1600">
                <a:solidFill>
                  <a:schemeClr val="tx2"/>
                </a:solidFill>
              </a:defRPr>
            </a:lvl1pPr>
          </a:lstStyle>
          <a:p>
            <a:pPr lvl="0"/>
            <a:r>
              <a:rPr lang="en-US"/>
              <a:t>Description of Item 4</a:t>
            </a:r>
          </a:p>
        </p:txBody>
      </p:sp>
    </p:spTree>
    <p:extLst>
      <p:ext uri="{BB962C8B-B14F-4D97-AF65-F5344CB8AC3E}">
        <p14:creationId xmlns:p14="http://schemas.microsoft.com/office/powerpoint/2010/main" val="507607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rocess">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D41E6323-207D-4E1C-885A-39C8DBE36EDF}" type="datetime1">
              <a:rPr lang="en-US" smtClean="0"/>
              <a:t>2/23/2026</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a:p>
        </p:txBody>
      </p:sp>
      <p:sp>
        <p:nvSpPr>
          <p:cNvPr id="25" name="Text Placeholder 24">
            <a:extLst>
              <a:ext uri="{FF2B5EF4-FFF2-40B4-BE49-F238E27FC236}">
                <a16:creationId xmlns:a16="http://schemas.microsoft.com/office/drawing/2014/main" id="{BFC2A16B-BB3E-61E5-1858-7CB04B77B04D}"/>
              </a:ext>
            </a:extLst>
          </p:cNvPr>
          <p:cNvSpPr>
            <a:spLocks noGrp="1"/>
          </p:cNvSpPr>
          <p:nvPr>
            <p:ph type="body" sz="quarter" idx="30"/>
          </p:nvPr>
        </p:nvSpPr>
        <p:spPr>
          <a:xfrm>
            <a:off x="608138" y="2495678"/>
            <a:ext cx="4110460" cy="3448946"/>
          </a:xfrm>
        </p:spPr>
        <p:txBody>
          <a:bodyPr>
            <a:normAutofit/>
          </a:bodyPr>
          <a:lstStyle>
            <a:lvl1pPr marL="0" indent="0" algn="l">
              <a:buNone/>
              <a:defRPr sz="1800"/>
            </a:lvl1pPr>
            <a:lvl2pPr marL="457200" indent="0" algn="r">
              <a:buNone/>
              <a:defRPr sz="1600"/>
            </a:lvl2pPr>
            <a:lvl3pPr marL="914400" indent="0" algn="r">
              <a:buNone/>
              <a:defRPr sz="1400"/>
            </a:lvl3pPr>
            <a:lvl4pPr marL="1371600" indent="0" algn="r">
              <a:buNone/>
              <a:defRPr sz="1200"/>
            </a:lvl4pPr>
            <a:lvl5pPr marL="1828800" indent="0" algn="r">
              <a:buNone/>
              <a:defRPr sz="1200"/>
            </a:lvl5pPr>
          </a:lstStyle>
          <a:p>
            <a:pPr lvl="0"/>
            <a:r>
              <a:rPr lang="en-US"/>
              <a:t>Click to edit Master text styles</a:t>
            </a:r>
          </a:p>
        </p:txBody>
      </p:sp>
      <p:sp>
        <p:nvSpPr>
          <p:cNvPr id="26" name="Content Placeholder 8">
            <a:extLst>
              <a:ext uri="{FF2B5EF4-FFF2-40B4-BE49-F238E27FC236}">
                <a16:creationId xmlns:a16="http://schemas.microsoft.com/office/drawing/2014/main" id="{776E8A64-112B-D8DD-A5C0-A31C0BBBC35B}"/>
              </a:ext>
            </a:extLst>
          </p:cNvPr>
          <p:cNvSpPr>
            <a:spLocks noGrp="1"/>
          </p:cNvSpPr>
          <p:nvPr>
            <p:ph sz="quarter" idx="31" hasCustomPrompt="1"/>
          </p:nvPr>
        </p:nvSpPr>
        <p:spPr>
          <a:xfrm>
            <a:off x="5004485" y="598234"/>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29" name="Text Placeholder 14">
            <a:extLst>
              <a:ext uri="{FF2B5EF4-FFF2-40B4-BE49-F238E27FC236}">
                <a16:creationId xmlns:a16="http://schemas.microsoft.com/office/drawing/2014/main" id="{9D4077A0-2BD0-AA57-4696-43A7AF71D85E}"/>
              </a:ext>
            </a:extLst>
          </p:cNvPr>
          <p:cNvSpPr>
            <a:spLocks noGrp="1"/>
          </p:cNvSpPr>
          <p:nvPr>
            <p:ph type="body" sz="quarter" idx="32" hasCustomPrompt="1"/>
          </p:nvPr>
        </p:nvSpPr>
        <p:spPr>
          <a:xfrm>
            <a:off x="6406157" y="694933"/>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Click the circle and begin typing to add text. Alternatively, you can add other media by clicking on the icons.</a:t>
            </a:r>
          </a:p>
        </p:txBody>
      </p:sp>
      <p:sp>
        <p:nvSpPr>
          <p:cNvPr id="2" name="Title 5">
            <a:extLst>
              <a:ext uri="{FF2B5EF4-FFF2-40B4-BE49-F238E27FC236}">
                <a16:creationId xmlns:a16="http://schemas.microsoft.com/office/drawing/2014/main" id="{99E1E092-B52C-7CBD-DAD4-D168388CF3F1}"/>
              </a:ext>
            </a:extLst>
          </p:cNvPr>
          <p:cNvSpPr>
            <a:spLocks noGrp="1"/>
          </p:cNvSpPr>
          <p:nvPr>
            <p:ph type="title"/>
          </p:nvPr>
        </p:nvSpPr>
        <p:spPr>
          <a:xfrm>
            <a:off x="608138" y="365125"/>
            <a:ext cx="4110460" cy="2130552"/>
          </a:xfrm>
        </p:spPr>
        <p:txBody>
          <a:bodyPr>
            <a:normAutofit/>
          </a:bodyPr>
          <a:lstStyle>
            <a:lvl1pPr algn="l">
              <a:defRPr sz="3600">
                <a:solidFill>
                  <a:schemeClr val="tx2"/>
                </a:solidFill>
              </a:defRPr>
            </a:lvl1pPr>
          </a:lstStyle>
          <a:p>
            <a:r>
              <a:rPr lang="en-US"/>
              <a:t>Click to edit Master title style</a:t>
            </a:r>
          </a:p>
        </p:txBody>
      </p:sp>
      <p:sp>
        <p:nvSpPr>
          <p:cNvPr id="5" name="Content Placeholder 8">
            <a:extLst>
              <a:ext uri="{FF2B5EF4-FFF2-40B4-BE49-F238E27FC236}">
                <a16:creationId xmlns:a16="http://schemas.microsoft.com/office/drawing/2014/main" id="{70FC3DE9-304C-33B8-BFA3-9E1B5B828D24}"/>
              </a:ext>
            </a:extLst>
          </p:cNvPr>
          <p:cNvSpPr>
            <a:spLocks noGrp="1"/>
          </p:cNvSpPr>
          <p:nvPr>
            <p:ph sz="quarter" idx="33" hasCustomPrompt="1"/>
          </p:nvPr>
        </p:nvSpPr>
        <p:spPr>
          <a:xfrm>
            <a:off x="5004485" y="1982189"/>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6" name="Text Placeholder 14">
            <a:extLst>
              <a:ext uri="{FF2B5EF4-FFF2-40B4-BE49-F238E27FC236}">
                <a16:creationId xmlns:a16="http://schemas.microsoft.com/office/drawing/2014/main" id="{946CBC1D-E47F-9F40-1FE2-1ACEB0B6E0D4}"/>
              </a:ext>
            </a:extLst>
          </p:cNvPr>
          <p:cNvSpPr>
            <a:spLocks noGrp="1"/>
          </p:cNvSpPr>
          <p:nvPr>
            <p:ph type="body" sz="quarter" idx="34" hasCustomPrompt="1"/>
          </p:nvPr>
        </p:nvSpPr>
        <p:spPr>
          <a:xfrm>
            <a:off x="6406157" y="2077638"/>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The first icon of a picture with a search icon will let you select an image from the internet.</a:t>
            </a:r>
          </a:p>
        </p:txBody>
      </p:sp>
      <p:sp>
        <p:nvSpPr>
          <p:cNvPr id="8" name="Content Placeholder 8">
            <a:extLst>
              <a:ext uri="{FF2B5EF4-FFF2-40B4-BE49-F238E27FC236}">
                <a16:creationId xmlns:a16="http://schemas.microsoft.com/office/drawing/2014/main" id="{1E5BE9F7-06C0-9DD5-3901-369EF86B8122}"/>
              </a:ext>
            </a:extLst>
          </p:cNvPr>
          <p:cNvSpPr>
            <a:spLocks noGrp="1"/>
          </p:cNvSpPr>
          <p:nvPr>
            <p:ph sz="quarter" idx="35" hasCustomPrompt="1"/>
          </p:nvPr>
        </p:nvSpPr>
        <p:spPr>
          <a:xfrm>
            <a:off x="5004485" y="3366145"/>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10" name="Text Placeholder 14">
            <a:extLst>
              <a:ext uri="{FF2B5EF4-FFF2-40B4-BE49-F238E27FC236}">
                <a16:creationId xmlns:a16="http://schemas.microsoft.com/office/drawing/2014/main" id="{A57817D6-E77D-7FDD-34CC-52CCF9ECD3E5}"/>
              </a:ext>
            </a:extLst>
          </p:cNvPr>
          <p:cNvSpPr>
            <a:spLocks noGrp="1"/>
          </p:cNvSpPr>
          <p:nvPr>
            <p:ph type="body" sz="quarter" idx="36" hasCustomPrompt="1"/>
          </p:nvPr>
        </p:nvSpPr>
        <p:spPr>
          <a:xfrm>
            <a:off x="6406157" y="3467550"/>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The second icon of a picture with a computer in front of it will let you add an image from your computer.</a:t>
            </a:r>
          </a:p>
        </p:txBody>
      </p:sp>
      <p:sp>
        <p:nvSpPr>
          <p:cNvPr id="12" name="Content Placeholder 8">
            <a:extLst>
              <a:ext uri="{FF2B5EF4-FFF2-40B4-BE49-F238E27FC236}">
                <a16:creationId xmlns:a16="http://schemas.microsoft.com/office/drawing/2014/main" id="{B1D4D10A-FAE5-949F-6E01-C2F6DDF1FD22}"/>
              </a:ext>
            </a:extLst>
          </p:cNvPr>
          <p:cNvSpPr>
            <a:spLocks noGrp="1"/>
          </p:cNvSpPr>
          <p:nvPr>
            <p:ph sz="quarter" idx="37" hasCustomPrompt="1"/>
          </p:nvPr>
        </p:nvSpPr>
        <p:spPr>
          <a:xfrm>
            <a:off x="5004485" y="4750101"/>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15" name="Text Placeholder 14">
            <a:extLst>
              <a:ext uri="{FF2B5EF4-FFF2-40B4-BE49-F238E27FC236}">
                <a16:creationId xmlns:a16="http://schemas.microsoft.com/office/drawing/2014/main" id="{FF6BB0A5-E626-3815-C7C7-59E1ABC22284}"/>
              </a:ext>
            </a:extLst>
          </p:cNvPr>
          <p:cNvSpPr>
            <a:spLocks noGrp="1"/>
          </p:cNvSpPr>
          <p:nvPr>
            <p:ph type="body" sz="quarter" idx="38" hasCustomPrompt="1"/>
          </p:nvPr>
        </p:nvSpPr>
        <p:spPr>
          <a:xfrm>
            <a:off x="6406157" y="4846800"/>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The third icon of a duck and a leaf will add an icon from PowerPoint’s library.</a:t>
            </a:r>
          </a:p>
        </p:txBody>
      </p:sp>
    </p:spTree>
    <p:extLst>
      <p:ext uri="{BB962C8B-B14F-4D97-AF65-F5344CB8AC3E}">
        <p14:creationId xmlns:p14="http://schemas.microsoft.com/office/powerpoint/2010/main" val="396048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ampus Loc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2420E-2810-4073-D19A-7A2AF704437D}"/>
              </a:ext>
              <a:ext uri="{C183D7F6-B498-43B3-948B-1728B52AA6E4}">
                <adec:decorative xmlns:adec="http://schemas.microsoft.com/office/drawing/2017/decorative" val="1"/>
              </a:ext>
            </a:extLst>
          </p:cNvPr>
          <p:cNvSpPr/>
          <p:nvPr/>
        </p:nvSpPr>
        <p:spPr>
          <a:xfrm>
            <a:off x="-1" y="0"/>
            <a:ext cx="4446564" cy="685799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3C2F6108-4656-0F75-9FEC-A979150C32FC}"/>
              </a:ext>
            </a:extLst>
          </p:cNvPr>
          <p:cNvSpPr>
            <a:spLocks noGrp="1"/>
          </p:cNvSpPr>
          <p:nvPr>
            <p:ph type="dt" sz="half" idx="10"/>
          </p:nvPr>
        </p:nvSpPr>
        <p:spPr/>
        <p:txBody>
          <a:bodyPr/>
          <a:lstStyle/>
          <a:p>
            <a:fld id="{B9C9EB3C-560D-47EF-9B05-5BF7F5C2D4E8}" type="datetime1">
              <a:rPr lang="en-US" smtClean="0"/>
              <a:t>2/23/2026</a:t>
            </a:fld>
            <a:endParaRPr lang="en-US"/>
          </a:p>
        </p:txBody>
      </p:sp>
      <p:sp>
        <p:nvSpPr>
          <p:cNvPr id="4" name="Footer Placeholder 3">
            <a:extLst>
              <a:ext uri="{FF2B5EF4-FFF2-40B4-BE49-F238E27FC236}">
                <a16:creationId xmlns:a16="http://schemas.microsoft.com/office/drawing/2014/main" id="{C8C25101-EC9E-6982-1386-627325D6D9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0D8C62-EB9A-A16A-5AB4-11DD21B7B8F1}"/>
              </a:ext>
            </a:extLst>
          </p:cNvPr>
          <p:cNvSpPr>
            <a:spLocks noGrp="1"/>
          </p:cNvSpPr>
          <p:nvPr>
            <p:ph type="sldNum" sz="quarter" idx="12"/>
          </p:nvPr>
        </p:nvSpPr>
        <p:spPr/>
        <p:txBody>
          <a:bodyPr/>
          <a:lstStyle/>
          <a:p>
            <a:fld id="{8179B124-EE6F-DB4E-A403-682A40579A9A}" type="slidenum">
              <a:rPr lang="en-US" smtClean="0"/>
              <a:pPr/>
              <a:t>‹#›</a:t>
            </a:fld>
            <a:endParaRPr lang="en-US"/>
          </a:p>
        </p:txBody>
      </p:sp>
      <p:pic>
        <p:nvPicPr>
          <p:cNvPr id="6" name="Picture 5">
            <a:extLst>
              <a:ext uri="{FF2B5EF4-FFF2-40B4-BE49-F238E27FC236}">
                <a16:creationId xmlns:a16="http://schemas.microsoft.com/office/drawing/2014/main" id="{835C226B-455D-2D3B-B50D-607B1D453C50}"/>
              </a:ext>
            </a:extLst>
          </p:cNvPr>
          <p:cNvPicPr>
            <a:picLocks noChangeAspect="1"/>
          </p:cNvPicPr>
          <p:nvPr/>
        </p:nvPicPr>
        <p:blipFill>
          <a:blip r:embed="rId2"/>
          <a:srcRect/>
          <a:stretch/>
        </p:blipFill>
        <p:spPr>
          <a:xfrm>
            <a:off x="0" y="776741"/>
            <a:ext cx="5460970" cy="5435599"/>
          </a:xfrm>
          <a:prstGeom prst="rect">
            <a:avLst/>
          </a:prstGeom>
        </p:spPr>
      </p:pic>
      <p:sp>
        <p:nvSpPr>
          <p:cNvPr id="8" name="Text Placeholder 7">
            <a:extLst>
              <a:ext uri="{FF2B5EF4-FFF2-40B4-BE49-F238E27FC236}">
                <a16:creationId xmlns:a16="http://schemas.microsoft.com/office/drawing/2014/main" id="{74734072-30A8-044B-748E-3AA928F91044}"/>
              </a:ext>
            </a:extLst>
          </p:cNvPr>
          <p:cNvSpPr>
            <a:spLocks noGrp="1"/>
          </p:cNvSpPr>
          <p:nvPr>
            <p:ph type="body" sz="quarter" idx="13" hasCustomPrompt="1"/>
          </p:nvPr>
        </p:nvSpPr>
        <p:spPr>
          <a:xfrm>
            <a:off x="5323840" y="2636464"/>
            <a:ext cx="6257098" cy="1752788"/>
          </a:xfrm>
        </p:spPr>
        <p:txBody>
          <a:bodyPr>
            <a:normAutofit/>
          </a:bodyPr>
          <a:lstStyle>
            <a:lvl1pPr marL="0" indent="0">
              <a:buNone/>
              <a:defRPr sz="1800"/>
            </a:lvl1pPr>
            <a:lvl5pPr marL="1828800" indent="0">
              <a:buNone/>
              <a:defRPr/>
            </a:lvl5pPr>
          </a:lstStyle>
          <a:p>
            <a:r>
              <a:rPr lang="en-US" dirty="0"/>
              <a:t>We have two vibrant campuses in Texas — one in San Marcos, one in Round Rock — and a variety of ways for you to discover each through in-person or digital experiences. Both our campuses are filled with opportunities to engage in life-changing learning, creative energy, and community spirit. </a:t>
            </a:r>
          </a:p>
        </p:txBody>
      </p:sp>
      <p:sp>
        <p:nvSpPr>
          <p:cNvPr id="15" name="Content Placeholder 14">
            <a:extLst>
              <a:ext uri="{FF2B5EF4-FFF2-40B4-BE49-F238E27FC236}">
                <a16:creationId xmlns:a16="http://schemas.microsoft.com/office/drawing/2014/main" id="{4B5777E2-21B7-81A4-F805-5FC6DC2EA7B4}"/>
              </a:ext>
            </a:extLst>
          </p:cNvPr>
          <p:cNvSpPr>
            <a:spLocks noGrp="1"/>
          </p:cNvSpPr>
          <p:nvPr>
            <p:ph sz="quarter" idx="14" hasCustomPrompt="1"/>
          </p:nvPr>
        </p:nvSpPr>
        <p:spPr>
          <a:xfrm>
            <a:off x="5865424" y="4717159"/>
            <a:ext cx="2419118" cy="852805"/>
          </a:xfrm>
        </p:spPr>
        <p:txBody>
          <a:bodyPr anchor="ctr">
            <a:noAutofit/>
          </a:bodyPr>
          <a:lstStyle>
            <a:lvl1pPr marL="0" indent="0">
              <a:lnSpc>
                <a:spcPct val="100000"/>
              </a:lnSpc>
              <a:spcBef>
                <a:spcPts val="0"/>
              </a:spcBef>
              <a:buNone/>
              <a:defRPr sz="16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San Marcos Campus</a:t>
            </a:r>
          </a:p>
          <a:p>
            <a:pPr lvl="0"/>
            <a:r>
              <a:rPr lang="en-US"/>
              <a:t>601 University Drive</a:t>
            </a:r>
          </a:p>
          <a:p>
            <a:pPr lvl="0"/>
            <a:r>
              <a:rPr lang="en-US"/>
              <a:t>San Marcos, Texas 78666</a:t>
            </a:r>
          </a:p>
        </p:txBody>
      </p:sp>
      <p:sp>
        <p:nvSpPr>
          <p:cNvPr id="16" name="Content Placeholder 14">
            <a:extLst>
              <a:ext uri="{FF2B5EF4-FFF2-40B4-BE49-F238E27FC236}">
                <a16:creationId xmlns:a16="http://schemas.microsoft.com/office/drawing/2014/main" id="{4DBBC4B6-7A8A-E08B-43CF-13A71C009AFF}"/>
              </a:ext>
            </a:extLst>
          </p:cNvPr>
          <p:cNvSpPr>
            <a:spLocks noGrp="1"/>
          </p:cNvSpPr>
          <p:nvPr>
            <p:ph sz="quarter" idx="15" hasCustomPrompt="1"/>
          </p:nvPr>
        </p:nvSpPr>
        <p:spPr>
          <a:xfrm>
            <a:off x="9161819" y="4717159"/>
            <a:ext cx="2419118" cy="852805"/>
          </a:xfrm>
        </p:spPr>
        <p:txBody>
          <a:bodyPr anchor="ctr">
            <a:noAutofit/>
          </a:bodyPr>
          <a:lstStyle>
            <a:lvl1pPr marL="0" indent="0">
              <a:lnSpc>
                <a:spcPct val="100000"/>
              </a:lnSpc>
              <a:spcBef>
                <a:spcPts val="0"/>
              </a:spcBef>
              <a:buNone/>
              <a:defRPr sz="1600">
                <a:solidFill>
                  <a:schemeClr val="accent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Round Rock Campus</a:t>
            </a:r>
          </a:p>
          <a:p>
            <a:pPr lvl="0"/>
            <a:r>
              <a:rPr lang="en-US"/>
              <a:t>1555 University Blvd.</a:t>
            </a:r>
          </a:p>
          <a:p>
            <a:pPr lvl="0"/>
            <a:r>
              <a:rPr lang="en-US"/>
              <a:t>Round Rock, Texas 78665</a:t>
            </a:r>
          </a:p>
        </p:txBody>
      </p:sp>
      <p:sp>
        <p:nvSpPr>
          <p:cNvPr id="18" name="Content Placeholder 17">
            <a:extLst>
              <a:ext uri="{FF2B5EF4-FFF2-40B4-BE49-F238E27FC236}">
                <a16:creationId xmlns:a16="http://schemas.microsoft.com/office/drawing/2014/main" id="{B71807FD-9E90-7DEA-88D5-E4FDD1BC4221}"/>
              </a:ext>
              <a:ext uri="{C183D7F6-B498-43B3-948B-1728B52AA6E4}">
                <adec:decorative xmlns:adec="http://schemas.microsoft.com/office/drawing/2017/decorative" val="1"/>
              </a:ext>
            </a:extLst>
          </p:cNvPr>
          <p:cNvSpPr>
            <a:spLocks noGrp="1"/>
          </p:cNvSpPr>
          <p:nvPr>
            <p:ph sz="quarter" idx="16" hasCustomPrompt="1"/>
          </p:nvPr>
        </p:nvSpPr>
        <p:spPr>
          <a:xfrm rot="8100000">
            <a:off x="5339334" y="4818095"/>
            <a:ext cx="487362" cy="487363"/>
          </a:xfrm>
          <a:prstGeom prst="teardrop">
            <a:avLst/>
          </a:prstGeom>
          <a:solidFill>
            <a:schemeClr val="tx2"/>
          </a:solidFill>
        </p:spPr>
        <p:txBody>
          <a:bodyPr>
            <a:noAutofit/>
          </a:bodyPr>
          <a:lstStyle>
            <a:lvl1pPr marL="0" indent="0">
              <a:buNone/>
              <a:defRPr sz="2000"/>
            </a:lvl1pPr>
          </a:lstStyle>
          <a:p>
            <a:pPr lvl="0"/>
            <a:r>
              <a:rPr lang="en-US"/>
              <a:t> </a:t>
            </a:r>
          </a:p>
        </p:txBody>
      </p:sp>
      <p:sp>
        <p:nvSpPr>
          <p:cNvPr id="19" name="Content Placeholder 17">
            <a:extLst>
              <a:ext uri="{FF2B5EF4-FFF2-40B4-BE49-F238E27FC236}">
                <a16:creationId xmlns:a16="http://schemas.microsoft.com/office/drawing/2014/main" id="{245F8FA9-F527-15E5-7F0A-5756954A4CF4}"/>
              </a:ext>
              <a:ext uri="{C183D7F6-B498-43B3-948B-1728B52AA6E4}">
                <adec:decorative xmlns:adec="http://schemas.microsoft.com/office/drawing/2017/decorative" val="1"/>
              </a:ext>
            </a:extLst>
          </p:cNvPr>
          <p:cNvSpPr>
            <a:spLocks noGrp="1"/>
          </p:cNvSpPr>
          <p:nvPr>
            <p:ph sz="quarter" idx="17" hasCustomPrompt="1"/>
          </p:nvPr>
        </p:nvSpPr>
        <p:spPr>
          <a:xfrm rot="8100000">
            <a:off x="8658270" y="4818095"/>
            <a:ext cx="487362" cy="487363"/>
          </a:xfrm>
          <a:prstGeom prst="teardrop">
            <a:avLst/>
          </a:prstGeom>
          <a:solidFill>
            <a:schemeClr val="accent2"/>
          </a:solidFill>
        </p:spPr>
        <p:txBody>
          <a:bodyPr>
            <a:noAutofit/>
          </a:bodyPr>
          <a:lstStyle>
            <a:lvl1pPr marL="0" indent="0">
              <a:buNone/>
              <a:defRPr sz="2000"/>
            </a:lvl1pPr>
          </a:lstStyle>
          <a:p>
            <a:pPr lvl="0"/>
            <a:r>
              <a:rPr lang="en-US"/>
              <a:t> </a:t>
            </a:r>
          </a:p>
        </p:txBody>
      </p:sp>
      <p:sp>
        <p:nvSpPr>
          <p:cNvPr id="2" name="Title 1">
            <a:extLst>
              <a:ext uri="{FF2B5EF4-FFF2-40B4-BE49-F238E27FC236}">
                <a16:creationId xmlns:a16="http://schemas.microsoft.com/office/drawing/2014/main" id="{095F04EF-44E5-EE75-0E99-0D74C6B23661}"/>
              </a:ext>
            </a:extLst>
          </p:cNvPr>
          <p:cNvSpPr>
            <a:spLocks noGrp="1"/>
          </p:cNvSpPr>
          <p:nvPr>
            <p:ph type="title"/>
          </p:nvPr>
        </p:nvSpPr>
        <p:spPr>
          <a:xfrm>
            <a:off x="5323840" y="365124"/>
            <a:ext cx="6257097" cy="2130552"/>
          </a:xfr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33925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Round Roc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AC7BEF-9F6A-BAD7-8D67-FF28F50BE1CC}"/>
              </a:ext>
              <a:ext uri="{C183D7F6-B498-43B3-948B-1728B52AA6E4}">
                <adec:decorative xmlns:adec="http://schemas.microsoft.com/office/drawing/2017/decorative" val="1"/>
              </a:ext>
            </a:extLst>
          </p:cNvPr>
          <p:cNvSpPr/>
          <p:nvPr userDrawn="1"/>
        </p:nvSpPr>
        <p:spPr>
          <a:xfrm>
            <a:off x="0" y="0"/>
            <a:ext cx="12192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1A52739-9823-BA64-6141-7B902BFA9BBE}"/>
              </a:ext>
              <a:ext uri="{C183D7F6-B498-43B3-948B-1728B52AA6E4}">
                <adec:decorative xmlns:adec="http://schemas.microsoft.com/office/drawing/2017/decorative" val="1"/>
              </a:ext>
            </a:extLst>
          </p:cNvPr>
          <p:cNvPicPr>
            <a:picLocks noChangeAspect="1"/>
          </p:cNvPicPr>
          <p:nvPr/>
        </p:nvPicPr>
        <p:blipFill>
          <a:blip r:embed="rId2"/>
          <a:srcRect l="6892" r="6892"/>
          <a:stretch/>
        </p:blipFill>
        <p:spPr>
          <a:xfrm>
            <a:off x="6887688" y="352803"/>
            <a:ext cx="5304312" cy="6152394"/>
          </a:xfrm>
          <a:prstGeom prst="rect">
            <a:avLst/>
          </a:prstGeom>
        </p:spPr>
      </p:pic>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p:txBody>
      </p:sp>
      <p:grpSp>
        <p:nvGrpSpPr>
          <p:cNvPr id="15" name="Group 14">
            <a:extLst>
              <a:ext uri="{FF2B5EF4-FFF2-40B4-BE49-F238E27FC236}">
                <a16:creationId xmlns:a16="http://schemas.microsoft.com/office/drawing/2014/main" id="{3AD4FEBE-FFB3-9D2B-4C01-B33BF9A2AE24}"/>
              </a:ext>
            </a:extLst>
          </p:cNvPr>
          <p:cNvGrpSpPr/>
          <p:nvPr userDrawn="1"/>
        </p:nvGrpSpPr>
        <p:grpSpPr>
          <a:xfrm>
            <a:off x="288099" y="452424"/>
            <a:ext cx="2743200" cy="985894"/>
            <a:chOff x="288099" y="452424"/>
            <a:chExt cx="2743200" cy="985894"/>
          </a:xfrm>
        </p:grpSpPr>
        <p:pic>
          <p:nvPicPr>
            <p:cNvPr id="5" name="Picture 4">
              <a:extLst>
                <a:ext uri="{FF2B5EF4-FFF2-40B4-BE49-F238E27FC236}">
                  <a16:creationId xmlns:a16="http://schemas.microsoft.com/office/drawing/2014/main" id="{07643897-13BA-D4C3-C58E-FE25BCDD258A}"/>
                </a:ext>
              </a:extLst>
            </p:cNvPr>
            <p:cNvPicPr>
              <a:picLocks noChangeAspect="1"/>
            </p:cNvPicPr>
            <p:nvPr/>
          </p:nvPicPr>
          <p:blipFill>
            <a:blip r:embed="rId3"/>
            <a:srcRect/>
            <a:stretch/>
          </p:blipFill>
          <p:spPr>
            <a:xfrm>
              <a:off x="288099" y="452424"/>
              <a:ext cx="2743200" cy="711200"/>
            </a:xfrm>
            <a:prstGeom prst="rect">
              <a:avLst/>
            </a:prstGeom>
          </p:spPr>
        </p:pic>
        <p:pic>
          <p:nvPicPr>
            <p:cNvPr id="6" name="Picture 5" descr="Member the Texas State University System">
              <a:extLst>
                <a:ext uri="{FF2B5EF4-FFF2-40B4-BE49-F238E27FC236}">
                  <a16:creationId xmlns:a16="http://schemas.microsoft.com/office/drawing/2014/main" id="{FAE210B5-B2A5-D427-5003-BC96C9C25B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88" y="1289511"/>
              <a:ext cx="2391543" cy="148807"/>
            </a:xfrm>
            <a:prstGeom prst="rect">
              <a:avLst/>
            </a:prstGeom>
          </p:spPr>
        </p:pic>
      </p:grpSp>
      <p:sp>
        <p:nvSpPr>
          <p:cNvPr id="8" name="Picture Placeholder 8">
            <a:extLst>
              <a:ext uri="{FF2B5EF4-FFF2-40B4-BE49-F238E27FC236}">
                <a16:creationId xmlns:a16="http://schemas.microsoft.com/office/drawing/2014/main" id="{54B1C2B2-EEAB-7D3D-6A65-4A90FB4A6CBC}"/>
              </a:ext>
            </a:extLst>
          </p:cNvPr>
          <p:cNvSpPr>
            <a:spLocks noGrp="1"/>
          </p:cNvSpPr>
          <p:nvPr userDrawn="1">
            <p:ph type="pic" sz="quarter" idx="13" hasCustomPrompt="1"/>
          </p:nvPr>
        </p:nvSpPr>
        <p:spPr>
          <a:xfrm>
            <a:off x="6897810" y="352803"/>
            <a:ext cx="5294190"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9" name="Date Placeholder 8">
            <a:extLst>
              <a:ext uri="{FF2B5EF4-FFF2-40B4-BE49-F238E27FC236}">
                <a16:creationId xmlns:a16="http://schemas.microsoft.com/office/drawing/2014/main" id="{42F367F5-BF14-328E-6ECE-9A15FA161D0E}"/>
              </a:ext>
            </a:extLst>
          </p:cNvPr>
          <p:cNvSpPr>
            <a:spLocks noGrp="1"/>
          </p:cNvSpPr>
          <p:nvPr userDrawn="1">
            <p:ph type="dt" sz="half" idx="14"/>
          </p:nvPr>
        </p:nvSpPr>
        <p:spPr>
          <a:xfrm>
            <a:off x="608138" y="6501554"/>
            <a:ext cx="2734502" cy="365125"/>
          </a:xfrm>
        </p:spPr>
        <p:txBody>
          <a:bodyPr/>
          <a:lstStyle/>
          <a:p>
            <a:fld id="{F14F571E-035A-4DC6-B63D-D9A84F232BE7}" type="datetime1">
              <a:rPr lang="en-US" smtClean="0"/>
              <a:t>2/23/2026</a:t>
            </a:fld>
            <a:endParaRPr lang="en-US"/>
          </a:p>
        </p:txBody>
      </p:sp>
      <p:sp>
        <p:nvSpPr>
          <p:cNvPr id="10" name="Footer Placeholder 9">
            <a:extLst>
              <a:ext uri="{FF2B5EF4-FFF2-40B4-BE49-F238E27FC236}">
                <a16:creationId xmlns:a16="http://schemas.microsoft.com/office/drawing/2014/main" id="{B32A1D37-F382-E28D-AE70-8E4DD87D98E6}"/>
              </a:ext>
            </a:extLst>
          </p:cNvPr>
          <p:cNvSpPr>
            <a:spLocks noGrp="1"/>
          </p:cNvSpPr>
          <p:nvPr userDrawn="1">
            <p:ph type="ftr" sz="quarter" idx="15"/>
          </p:nvPr>
        </p:nvSpPr>
        <p:spPr>
          <a:xfrm>
            <a:off x="3499494" y="6501555"/>
            <a:ext cx="8081444" cy="365125"/>
          </a:xfrm>
        </p:spPr>
        <p:txBody>
          <a:bodyPr/>
          <a:lstStyle/>
          <a:p>
            <a:endParaRPr lang="en-US"/>
          </a:p>
        </p:txBody>
      </p:sp>
      <p:sp>
        <p:nvSpPr>
          <p:cNvPr id="12" name="Slide Number Placeholder 11">
            <a:extLst>
              <a:ext uri="{FF2B5EF4-FFF2-40B4-BE49-F238E27FC236}">
                <a16:creationId xmlns:a16="http://schemas.microsoft.com/office/drawing/2014/main" id="{9E036E75-B49B-1E46-42DB-8A775A86DA85}"/>
              </a:ext>
            </a:extLst>
          </p:cNvPr>
          <p:cNvSpPr>
            <a:spLocks noGrp="1"/>
          </p:cNvSpPr>
          <p:nvPr userDrawn="1">
            <p:ph type="sldNum" sz="quarter" idx="16"/>
          </p:nvPr>
        </p:nvSpPr>
        <p:spPr>
          <a:xfrm>
            <a:off x="11737792" y="6501554"/>
            <a:ext cx="454208" cy="365125"/>
          </a:xfrm>
        </p:spPr>
        <p:txBody>
          <a:bodyPr/>
          <a:lstStyle/>
          <a:p>
            <a:fld id="{8179B124-EE6F-DB4E-A403-682A40579A9A}" type="slidenum">
              <a:rPr lang="en-US" smtClean="0"/>
              <a:pPr/>
              <a:t>‹#›</a:t>
            </a:fld>
            <a:endParaRPr lang="en-US"/>
          </a:p>
        </p:txBody>
      </p:sp>
      <p:pic>
        <p:nvPicPr>
          <p:cNvPr id="13" name="Picture 12">
            <a:extLst>
              <a:ext uri="{FF2B5EF4-FFF2-40B4-BE49-F238E27FC236}">
                <a16:creationId xmlns:a16="http://schemas.microsoft.com/office/drawing/2014/main" id="{582F86F1-370A-4009-2733-A19B0ED6780F}"/>
              </a:ext>
              <a:ext uri="{C183D7F6-B498-43B3-948B-1728B52AA6E4}">
                <adec:decorative xmlns:adec="http://schemas.microsoft.com/office/drawing/2017/decorative" val="1"/>
              </a:ext>
            </a:extLst>
          </p:cNvPr>
          <p:cNvPicPr>
            <a:picLocks/>
          </p:cNvPicPr>
          <p:nvPr userDrawn="1"/>
        </p:nvPicPr>
        <p:blipFill>
          <a:blip r:embed="rId5"/>
          <a:stretch/>
        </p:blipFill>
        <p:spPr>
          <a:xfrm flipH="1">
            <a:off x="0" y="1740098"/>
            <a:ext cx="6885432" cy="182880"/>
          </a:xfrm>
          <a:prstGeom prst="rect">
            <a:avLst/>
          </a:prstGeom>
        </p:spPr>
      </p:pic>
    </p:spTree>
    <p:extLst>
      <p:ext uri="{BB962C8B-B14F-4D97-AF65-F5344CB8AC3E}">
        <p14:creationId xmlns:p14="http://schemas.microsoft.com/office/powerpoint/2010/main" val="175404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p:bg>
      <p:bgPr>
        <a:solidFill>
          <a:schemeClr val="accent3"/>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D1D6F0-CDC4-F7FF-C374-27DD1536361F}"/>
              </a:ext>
            </a:extLst>
          </p:cNvPr>
          <p:cNvSpPr/>
          <p:nvPr userDrawn="1"/>
        </p:nvSpPr>
        <p:spPr>
          <a:xfrm>
            <a:off x="1524" y="124743"/>
            <a:ext cx="12188952" cy="9144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2540000" y="365124"/>
            <a:ext cx="9040938" cy="4878010"/>
          </a:xfrm>
        </p:spPr>
        <p:txBody>
          <a:bodyPr>
            <a:normAutofit/>
          </a:bodyPr>
          <a:lstStyle>
            <a:lvl1pPr marL="9525" indent="-9525">
              <a:tabLst/>
              <a:defRPr sz="7200">
                <a:solidFill>
                  <a:schemeClr val="tx2"/>
                </a:solidFill>
              </a:defRPr>
            </a:lvl1pPr>
          </a:lstStyle>
          <a:p>
            <a:r>
              <a:rPr lang="en-US"/>
              <a:t>“Big Quote”</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3499494" y="5243134"/>
            <a:ext cx="8081319" cy="731520"/>
          </a:xfrm>
        </p:spPr>
        <p:txBody>
          <a:bodyPr>
            <a:normAutofit/>
          </a:bodyPr>
          <a:lstStyle>
            <a:lvl1pPr marL="0" indent="0" algn="l">
              <a:buNone/>
              <a:defRPr sz="18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 Quote Attribution</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p>
            <a:fld id="{5341B062-726A-4A28-AD0C-ED07D8BEFA63}" type="datetime1">
              <a:rPr lang="en-US" smtClean="0"/>
              <a:t>2/23/2026</a:t>
            </a:fld>
            <a:endParaRPr lang="en-US"/>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p>
            <a:fld id="{8179B124-EE6F-DB4E-A403-682A40579A9A}" type="slidenum">
              <a:rPr lang="en-US" smtClean="0"/>
              <a:pPr/>
              <a:t>‹#›</a:t>
            </a:fld>
            <a:endParaRPr lang="en-US"/>
          </a:p>
        </p:txBody>
      </p:sp>
      <p:pic>
        <p:nvPicPr>
          <p:cNvPr id="7" name="Picture 6">
            <a:extLst>
              <a:ext uri="{FF2B5EF4-FFF2-40B4-BE49-F238E27FC236}">
                <a16:creationId xmlns:a16="http://schemas.microsoft.com/office/drawing/2014/main" id="{394E85DC-DBE5-E58F-F932-981773177768}"/>
              </a:ext>
              <a:ext uri="{C183D7F6-B498-43B3-948B-1728B52AA6E4}">
                <adec:decorative xmlns:adec="http://schemas.microsoft.com/office/drawing/2017/decorative" val="1"/>
              </a:ext>
            </a:extLst>
          </p:cNvPr>
          <p:cNvPicPr>
            <a:picLocks noChangeAspect="1"/>
          </p:cNvPicPr>
          <p:nvPr userDrawn="1"/>
        </p:nvPicPr>
        <p:blipFill>
          <a:blip r:embed="rId2"/>
          <a:srcRect t="10486" b="10486"/>
          <a:stretch/>
        </p:blipFill>
        <p:spPr>
          <a:xfrm>
            <a:off x="0" y="0"/>
            <a:ext cx="12192000" cy="125457"/>
          </a:xfrm>
          <a:prstGeom prst="rect">
            <a:avLst/>
          </a:prstGeom>
          <a:ln>
            <a:noFill/>
          </a:ln>
        </p:spPr>
      </p:pic>
    </p:spTree>
    <p:extLst>
      <p:ext uri="{BB962C8B-B14F-4D97-AF65-F5344CB8AC3E}">
        <p14:creationId xmlns:p14="http://schemas.microsoft.com/office/powerpoint/2010/main" val="191588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tro - Single">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C8A60102-E0C3-2CAF-DD93-6F80DD998D16}"/>
              </a:ext>
            </a:extLst>
          </p:cNvPr>
          <p:cNvSpPr>
            <a:spLocks noGrp="1"/>
          </p:cNvSpPr>
          <p:nvPr>
            <p:ph type="pic" sz="quarter" idx="18" hasCustomPrompt="1"/>
          </p:nvPr>
        </p:nvSpPr>
        <p:spPr>
          <a:xfrm>
            <a:off x="609600" y="1966205"/>
            <a:ext cx="2930534" cy="2925590"/>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3" name="Date Placeholder 2">
            <a:extLst>
              <a:ext uri="{FF2B5EF4-FFF2-40B4-BE49-F238E27FC236}">
                <a16:creationId xmlns:a16="http://schemas.microsoft.com/office/drawing/2014/main" id="{4FD90CC9-350C-84B2-A08C-2020302FF0DB}"/>
              </a:ext>
            </a:extLst>
          </p:cNvPr>
          <p:cNvSpPr>
            <a:spLocks noGrp="1"/>
          </p:cNvSpPr>
          <p:nvPr>
            <p:ph type="dt" sz="half" idx="10"/>
          </p:nvPr>
        </p:nvSpPr>
        <p:spPr/>
        <p:txBody>
          <a:bodyPr/>
          <a:lstStyle/>
          <a:p>
            <a:fld id="{FE47D9DE-13E4-4EFA-AD2C-8AFCAA58A8CC}" type="datetime1">
              <a:rPr lang="en-US" smtClean="0"/>
              <a:t>2/23/2026</a:t>
            </a:fld>
            <a:endParaRPr lang="en-US"/>
          </a:p>
        </p:txBody>
      </p:sp>
      <p:sp>
        <p:nvSpPr>
          <p:cNvPr id="4" name="Footer Placeholder 3">
            <a:extLst>
              <a:ext uri="{FF2B5EF4-FFF2-40B4-BE49-F238E27FC236}">
                <a16:creationId xmlns:a16="http://schemas.microsoft.com/office/drawing/2014/main" id="{66F21260-C2F4-2B08-87FA-87B177A18E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C4FA84-76C0-7663-05F3-EF3F24CF8F9B}"/>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7" name="Text Placeholder 14">
            <a:extLst>
              <a:ext uri="{FF2B5EF4-FFF2-40B4-BE49-F238E27FC236}">
                <a16:creationId xmlns:a16="http://schemas.microsoft.com/office/drawing/2014/main" id="{7FA30A96-9126-F34E-5619-3746E24564EE}"/>
              </a:ext>
            </a:extLst>
          </p:cNvPr>
          <p:cNvSpPr>
            <a:spLocks noGrp="1"/>
          </p:cNvSpPr>
          <p:nvPr>
            <p:ph type="body" sz="quarter" idx="19"/>
          </p:nvPr>
        </p:nvSpPr>
        <p:spPr>
          <a:xfrm>
            <a:off x="3779520" y="4033520"/>
            <a:ext cx="7801418" cy="858275"/>
          </a:xfrm>
        </p:spPr>
        <p:txBody>
          <a:bodyPr lIns="91440" rIns="91440">
            <a:normAutofit/>
          </a:bodyPr>
          <a:lstStyle>
            <a:lvl1pPr marL="0" indent="0" algn="l">
              <a:buNone/>
              <a:defRPr sz="1800">
                <a:solidFill>
                  <a:schemeClr val="tx2"/>
                </a:solidFill>
              </a:defRPr>
            </a:lvl1pPr>
          </a:lstStyle>
          <a:p>
            <a:pPr lvl="0"/>
            <a:r>
              <a:rPr lang="en-US"/>
              <a:t>Click to edit Master text styles</a:t>
            </a:r>
          </a:p>
        </p:txBody>
      </p:sp>
      <p:sp>
        <p:nvSpPr>
          <p:cNvPr id="8" name="Title 7">
            <a:extLst>
              <a:ext uri="{FF2B5EF4-FFF2-40B4-BE49-F238E27FC236}">
                <a16:creationId xmlns:a16="http://schemas.microsoft.com/office/drawing/2014/main" id="{00792357-BD60-0E76-D69A-707F22148C9B}"/>
              </a:ext>
            </a:extLst>
          </p:cNvPr>
          <p:cNvSpPr>
            <a:spLocks noGrp="1"/>
          </p:cNvSpPr>
          <p:nvPr>
            <p:ph type="title"/>
          </p:nvPr>
        </p:nvSpPr>
        <p:spPr>
          <a:xfrm>
            <a:off x="3779520" y="365125"/>
            <a:ext cx="7801418" cy="3587115"/>
          </a:xfrm>
        </p:spPr>
        <p:txBody>
          <a:bodyPr/>
          <a:lstStyle/>
          <a:p>
            <a:r>
              <a:rPr lang="en-US"/>
              <a:t>Click to edit Master title style</a:t>
            </a:r>
          </a:p>
        </p:txBody>
      </p:sp>
    </p:spTree>
    <p:extLst>
      <p:ext uri="{BB962C8B-B14F-4D97-AF65-F5344CB8AC3E}">
        <p14:creationId xmlns:p14="http://schemas.microsoft.com/office/powerpoint/2010/main" val="1008797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 - Small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992756" y="1925871"/>
            <a:ext cx="1550300" cy="150312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2701925" y="1925871"/>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2701925" y="2687871"/>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7" name="Title 6">
            <a:extLst>
              <a:ext uri="{FF2B5EF4-FFF2-40B4-BE49-F238E27FC236}">
                <a16:creationId xmlns:a16="http://schemas.microsoft.com/office/drawing/2014/main" id="{AF1AF096-8694-2FF9-6AF4-4A116C5C1628}"/>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2" name="Picture Placeholder 15">
            <a:extLst>
              <a:ext uri="{FF2B5EF4-FFF2-40B4-BE49-F238E27FC236}">
                <a16:creationId xmlns:a16="http://schemas.microsoft.com/office/drawing/2014/main" id="{D627D8A6-7B04-B85E-A128-28D84515D4C4}"/>
              </a:ext>
            </a:extLst>
          </p:cNvPr>
          <p:cNvSpPr>
            <a:spLocks noGrp="1"/>
          </p:cNvSpPr>
          <p:nvPr>
            <p:ph type="pic" sz="quarter" idx="21" hasCustomPrompt="1"/>
          </p:nvPr>
        </p:nvSpPr>
        <p:spPr>
          <a:xfrm>
            <a:off x="6410962" y="1925871"/>
            <a:ext cx="1550300" cy="1503129"/>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19" name="Text Placeholder 7">
            <a:extLst>
              <a:ext uri="{FF2B5EF4-FFF2-40B4-BE49-F238E27FC236}">
                <a16:creationId xmlns:a16="http://schemas.microsoft.com/office/drawing/2014/main" id="{74CB46F3-5472-B0A3-6A0A-5ED604801BFC}"/>
              </a:ext>
            </a:extLst>
          </p:cNvPr>
          <p:cNvSpPr>
            <a:spLocks noGrp="1"/>
          </p:cNvSpPr>
          <p:nvPr>
            <p:ph type="body" sz="quarter" idx="22" hasCustomPrompt="1"/>
          </p:nvPr>
        </p:nvSpPr>
        <p:spPr>
          <a:xfrm>
            <a:off x="8114185" y="1925871"/>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20" name="Text Placeholder 7">
            <a:extLst>
              <a:ext uri="{FF2B5EF4-FFF2-40B4-BE49-F238E27FC236}">
                <a16:creationId xmlns:a16="http://schemas.microsoft.com/office/drawing/2014/main" id="{E5B1B96F-E065-523C-352D-55E4CF7D46DF}"/>
              </a:ext>
            </a:extLst>
          </p:cNvPr>
          <p:cNvSpPr>
            <a:spLocks noGrp="1"/>
          </p:cNvSpPr>
          <p:nvPr>
            <p:ph type="body" sz="quarter" idx="23" hasCustomPrompt="1"/>
          </p:nvPr>
        </p:nvSpPr>
        <p:spPr>
          <a:xfrm>
            <a:off x="8109388" y="2687871"/>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21" name="Picture Placeholder 15">
            <a:extLst>
              <a:ext uri="{FF2B5EF4-FFF2-40B4-BE49-F238E27FC236}">
                <a16:creationId xmlns:a16="http://schemas.microsoft.com/office/drawing/2014/main" id="{7DC03777-7704-D178-37DC-3582A872D339}"/>
              </a:ext>
            </a:extLst>
          </p:cNvPr>
          <p:cNvSpPr>
            <a:spLocks noGrp="1"/>
          </p:cNvSpPr>
          <p:nvPr>
            <p:ph type="pic" sz="quarter" idx="24" hasCustomPrompt="1"/>
          </p:nvPr>
        </p:nvSpPr>
        <p:spPr>
          <a:xfrm>
            <a:off x="998703" y="4038876"/>
            <a:ext cx="1550300" cy="1503129"/>
          </a:xfrm>
          <a:prstGeom prst="ellipse">
            <a:avLst/>
          </a:prstGeom>
          <a:blipFill>
            <a:blip r:embed="rId4"/>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22" name="Text Placeholder 7">
            <a:extLst>
              <a:ext uri="{FF2B5EF4-FFF2-40B4-BE49-F238E27FC236}">
                <a16:creationId xmlns:a16="http://schemas.microsoft.com/office/drawing/2014/main" id="{D395548C-27A6-47D9-8AED-C6BDE863835C}"/>
              </a:ext>
            </a:extLst>
          </p:cNvPr>
          <p:cNvSpPr>
            <a:spLocks noGrp="1"/>
          </p:cNvSpPr>
          <p:nvPr>
            <p:ph type="body" sz="quarter" idx="25" hasCustomPrompt="1"/>
          </p:nvPr>
        </p:nvSpPr>
        <p:spPr>
          <a:xfrm>
            <a:off x="2701925" y="4038876"/>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23" name="Text Placeholder 7">
            <a:extLst>
              <a:ext uri="{FF2B5EF4-FFF2-40B4-BE49-F238E27FC236}">
                <a16:creationId xmlns:a16="http://schemas.microsoft.com/office/drawing/2014/main" id="{A949499E-6A82-B840-BD12-3C9DCE4C4387}"/>
              </a:ext>
            </a:extLst>
          </p:cNvPr>
          <p:cNvSpPr>
            <a:spLocks noGrp="1"/>
          </p:cNvSpPr>
          <p:nvPr>
            <p:ph type="body" sz="quarter" idx="26" hasCustomPrompt="1"/>
          </p:nvPr>
        </p:nvSpPr>
        <p:spPr>
          <a:xfrm>
            <a:off x="2701924" y="4813828"/>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24" name="Picture Placeholder 15">
            <a:extLst>
              <a:ext uri="{FF2B5EF4-FFF2-40B4-BE49-F238E27FC236}">
                <a16:creationId xmlns:a16="http://schemas.microsoft.com/office/drawing/2014/main" id="{4383F6E8-8C37-2336-DF18-48E62D725189}"/>
              </a:ext>
            </a:extLst>
          </p:cNvPr>
          <p:cNvSpPr>
            <a:spLocks noGrp="1"/>
          </p:cNvSpPr>
          <p:nvPr>
            <p:ph type="pic" sz="quarter" idx="27" hasCustomPrompt="1"/>
          </p:nvPr>
        </p:nvSpPr>
        <p:spPr>
          <a:xfrm>
            <a:off x="6410962" y="4038876"/>
            <a:ext cx="1550300" cy="1503129"/>
          </a:xfrm>
          <a:prstGeom prst="ellipse">
            <a:avLst/>
          </a:prstGeom>
          <a:blipFill>
            <a:blip r:embed="rId5"/>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25" name="Text Placeholder 7">
            <a:extLst>
              <a:ext uri="{FF2B5EF4-FFF2-40B4-BE49-F238E27FC236}">
                <a16:creationId xmlns:a16="http://schemas.microsoft.com/office/drawing/2014/main" id="{4881F187-B4FF-43C2-5175-889A399B4D5D}"/>
              </a:ext>
            </a:extLst>
          </p:cNvPr>
          <p:cNvSpPr>
            <a:spLocks noGrp="1"/>
          </p:cNvSpPr>
          <p:nvPr>
            <p:ph type="body" sz="quarter" idx="28" hasCustomPrompt="1"/>
          </p:nvPr>
        </p:nvSpPr>
        <p:spPr>
          <a:xfrm>
            <a:off x="8114184" y="4038876"/>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26" name="Text Placeholder 7">
            <a:extLst>
              <a:ext uri="{FF2B5EF4-FFF2-40B4-BE49-F238E27FC236}">
                <a16:creationId xmlns:a16="http://schemas.microsoft.com/office/drawing/2014/main" id="{CF60C375-26A2-2324-242A-47183AE31DA6}"/>
              </a:ext>
            </a:extLst>
          </p:cNvPr>
          <p:cNvSpPr>
            <a:spLocks noGrp="1"/>
          </p:cNvSpPr>
          <p:nvPr>
            <p:ph type="body" sz="quarter" idx="29" hasCustomPrompt="1"/>
          </p:nvPr>
        </p:nvSpPr>
        <p:spPr>
          <a:xfrm>
            <a:off x="8114183" y="4813828"/>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27" name="Date Placeholder 26">
            <a:extLst>
              <a:ext uri="{FF2B5EF4-FFF2-40B4-BE49-F238E27FC236}">
                <a16:creationId xmlns:a16="http://schemas.microsoft.com/office/drawing/2014/main" id="{E378FE8F-B75D-C1B9-3A83-4697F18FAF43}"/>
              </a:ext>
            </a:extLst>
          </p:cNvPr>
          <p:cNvSpPr>
            <a:spLocks noGrp="1"/>
          </p:cNvSpPr>
          <p:nvPr>
            <p:ph type="dt" sz="half" idx="30"/>
          </p:nvPr>
        </p:nvSpPr>
        <p:spPr/>
        <p:txBody>
          <a:bodyPr/>
          <a:lstStyle/>
          <a:p>
            <a:fld id="{9B6DD520-A09E-457F-A20E-3EFF2B95B27D}" type="datetime1">
              <a:rPr lang="en-US" smtClean="0"/>
              <a:t>2/23/2026</a:t>
            </a:fld>
            <a:endParaRPr lang="en-US"/>
          </a:p>
        </p:txBody>
      </p:sp>
      <p:sp>
        <p:nvSpPr>
          <p:cNvPr id="28" name="Footer Placeholder 27">
            <a:extLst>
              <a:ext uri="{FF2B5EF4-FFF2-40B4-BE49-F238E27FC236}">
                <a16:creationId xmlns:a16="http://schemas.microsoft.com/office/drawing/2014/main" id="{E7ECF536-05DB-561F-40E6-C7E00AD182B6}"/>
              </a:ext>
            </a:extLst>
          </p:cNvPr>
          <p:cNvSpPr>
            <a:spLocks noGrp="1"/>
          </p:cNvSpPr>
          <p:nvPr>
            <p:ph type="ftr" sz="quarter" idx="31"/>
          </p:nvPr>
        </p:nvSpPr>
        <p:spPr/>
        <p:txBody>
          <a:bodyPr/>
          <a:lstStyle/>
          <a:p>
            <a:endParaRPr lang="en-US"/>
          </a:p>
        </p:txBody>
      </p:sp>
      <p:sp>
        <p:nvSpPr>
          <p:cNvPr id="29" name="Slide Number Placeholder 28">
            <a:extLst>
              <a:ext uri="{FF2B5EF4-FFF2-40B4-BE49-F238E27FC236}">
                <a16:creationId xmlns:a16="http://schemas.microsoft.com/office/drawing/2014/main" id="{57563909-4C31-3487-7E06-17E39D3FE010}"/>
              </a:ext>
            </a:extLst>
          </p:cNvPr>
          <p:cNvSpPr>
            <a:spLocks noGrp="1"/>
          </p:cNvSpPr>
          <p:nvPr>
            <p:ph type="sldNum" sz="quarter" idx="3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2480899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 - Large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9563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669290"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669290"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10" name="Date Placeholder 9">
            <a:extLst>
              <a:ext uri="{FF2B5EF4-FFF2-40B4-BE49-F238E27FC236}">
                <a16:creationId xmlns:a16="http://schemas.microsoft.com/office/drawing/2014/main" id="{C63DAE3C-8C04-E590-C566-50FED320BBE5}"/>
              </a:ext>
            </a:extLst>
          </p:cNvPr>
          <p:cNvSpPr>
            <a:spLocks noGrp="1"/>
          </p:cNvSpPr>
          <p:nvPr>
            <p:ph type="dt" sz="half" idx="45"/>
          </p:nvPr>
        </p:nvSpPr>
        <p:spPr/>
        <p:txBody>
          <a:bodyPr/>
          <a:lstStyle/>
          <a:p>
            <a:fld id="{CD74A17D-6553-4B12-907B-1EACF10FA09B}" type="datetime1">
              <a:rPr lang="en-US" smtClean="0"/>
              <a:t>2/23/2026</a:t>
            </a:fld>
            <a:endParaRPr lang="en-US"/>
          </a:p>
        </p:txBody>
      </p:sp>
      <p:sp>
        <p:nvSpPr>
          <p:cNvPr id="11" name="Footer Placeholder 10">
            <a:extLst>
              <a:ext uri="{FF2B5EF4-FFF2-40B4-BE49-F238E27FC236}">
                <a16:creationId xmlns:a16="http://schemas.microsoft.com/office/drawing/2014/main" id="{6DDFF0B5-D313-01EB-95D7-1867B11C12F7}"/>
              </a:ext>
            </a:extLst>
          </p:cNvPr>
          <p:cNvSpPr>
            <a:spLocks noGrp="1"/>
          </p:cNvSpPr>
          <p:nvPr>
            <p:ph type="ftr" sz="quarter" idx="46"/>
          </p:nvPr>
        </p:nvSpPr>
        <p:spPr/>
        <p:txBody>
          <a:bodyPr/>
          <a:lstStyle/>
          <a:p>
            <a:endParaRPr lang="en-US"/>
          </a:p>
        </p:txBody>
      </p:sp>
      <p:sp>
        <p:nvSpPr>
          <p:cNvPr id="12" name="Slide Number Placeholder 11">
            <a:extLst>
              <a:ext uri="{FF2B5EF4-FFF2-40B4-BE49-F238E27FC236}">
                <a16:creationId xmlns:a16="http://schemas.microsoft.com/office/drawing/2014/main" id="{50756AA2-62C9-7F57-DA88-BBC0B39FA7A6}"/>
              </a:ext>
            </a:extLst>
          </p:cNvPr>
          <p:cNvSpPr>
            <a:spLocks noGrp="1"/>
          </p:cNvSpPr>
          <p:nvPr>
            <p:ph type="sldNum" sz="quarter" idx="47"/>
          </p:nvPr>
        </p:nvSpPr>
        <p:spPr/>
        <p:txBody>
          <a:bodyPr/>
          <a:lstStyle/>
          <a:p>
            <a:fld id="{8179B124-EE6F-DB4E-A403-682A40579A9A}" type="slidenum">
              <a:rPr lang="en-US" smtClean="0"/>
              <a:pPr/>
              <a:t>‹#›</a:t>
            </a:fld>
            <a:endParaRPr lang="en-US"/>
          </a:p>
        </p:txBody>
      </p:sp>
      <p:sp>
        <p:nvSpPr>
          <p:cNvPr id="3" name="Title 2">
            <a:extLst>
              <a:ext uri="{FF2B5EF4-FFF2-40B4-BE49-F238E27FC236}">
                <a16:creationId xmlns:a16="http://schemas.microsoft.com/office/drawing/2014/main" id="{22583B16-E77C-E3B5-C2C8-1C80468C3E07}"/>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2" name="Picture Placeholder 15">
            <a:extLst>
              <a:ext uri="{FF2B5EF4-FFF2-40B4-BE49-F238E27FC236}">
                <a16:creationId xmlns:a16="http://schemas.microsoft.com/office/drawing/2014/main" id="{C256B669-B5E8-5178-13F9-EC0C31B23868}"/>
              </a:ext>
            </a:extLst>
          </p:cNvPr>
          <p:cNvSpPr>
            <a:spLocks noGrp="1"/>
          </p:cNvSpPr>
          <p:nvPr>
            <p:ph type="pic" sz="quarter" idx="48" hasCustomPrompt="1"/>
          </p:nvPr>
        </p:nvSpPr>
        <p:spPr>
          <a:xfrm>
            <a:off x="316502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4" name="Text Placeholder 7">
            <a:extLst>
              <a:ext uri="{FF2B5EF4-FFF2-40B4-BE49-F238E27FC236}">
                <a16:creationId xmlns:a16="http://schemas.microsoft.com/office/drawing/2014/main" id="{D5D214F9-EF00-022B-497B-827DEED25C40}"/>
              </a:ext>
            </a:extLst>
          </p:cNvPr>
          <p:cNvSpPr>
            <a:spLocks noGrp="1"/>
          </p:cNvSpPr>
          <p:nvPr>
            <p:ph type="body" sz="quarter" idx="49" hasCustomPrompt="1"/>
          </p:nvPr>
        </p:nvSpPr>
        <p:spPr>
          <a:xfrm>
            <a:off x="2881455"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5" name="Text Placeholder 7">
            <a:extLst>
              <a:ext uri="{FF2B5EF4-FFF2-40B4-BE49-F238E27FC236}">
                <a16:creationId xmlns:a16="http://schemas.microsoft.com/office/drawing/2014/main" id="{7A778E8C-AC17-3CB4-8993-D286841B8CD4}"/>
              </a:ext>
            </a:extLst>
          </p:cNvPr>
          <p:cNvSpPr>
            <a:spLocks noGrp="1"/>
          </p:cNvSpPr>
          <p:nvPr>
            <p:ph type="body" sz="quarter" idx="50" hasCustomPrompt="1"/>
          </p:nvPr>
        </p:nvSpPr>
        <p:spPr>
          <a:xfrm>
            <a:off x="2881455"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16" name="Picture Placeholder 15">
            <a:extLst>
              <a:ext uri="{FF2B5EF4-FFF2-40B4-BE49-F238E27FC236}">
                <a16:creationId xmlns:a16="http://schemas.microsoft.com/office/drawing/2014/main" id="{8A687A43-E4A4-BE96-0B21-52D6A3D651E1}"/>
              </a:ext>
            </a:extLst>
          </p:cNvPr>
          <p:cNvSpPr>
            <a:spLocks noGrp="1"/>
          </p:cNvSpPr>
          <p:nvPr>
            <p:ph type="pic" sz="quarter" idx="54" hasCustomPrompt="1"/>
          </p:nvPr>
        </p:nvSpPr>
        <p:spPr>
          <a:xfrm>
            <a:off x="53736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17" name="Text Placeholder 7">
            <a:extLst>
              <a:ext uri="{FF2B5EF4-FFF2-40B4-BE49-F238E27FC236}">
                <a16:creationId xmlns:a16="http://schemas.microsoft.com/office/drawing/2014/main" id="{AB008B4D-329C-4EE9-5597-FDA6C09075B4}"/>
              </a:ext>
            </a:extLst>
          </p:cNvPr>
          <p:cNvSpPr>
            <a:spLocks noGrp="1"/>
          </p:cNvSpPr>
          <p:nvPr>
            <p:ph type="body" sz="quarter" idx="55" hasCustomPrompt="1"/>
          </p:nvPr>
        </p:nvSpPr>
        <p:spPr>
          <a:xfrm>
            <a:off x="5093620"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18" name="Text Placeholder 7">
            <a:extLst>
              <a:ext uri="{FF2B5EF4-FFF2-40B4-BE49-F238E27FC236}">
                <a16:creationId xmlns:a16="http://schemas.microsoft.com/office/drawing/2014/main" id="{E0410AAA-6D3C-20B2-E079-3B180A00AA70}"/>
              </a:ext>
            </a:extLst>
          </p:cNvPr>
          <p:cNvSpPr>
            <a:spLocks noGrp="1"/>
          </p:cNvSpPr>
          <p:nvPr>
            <p:ph type="body" sz="quarter" idx="56" hasCustomPrompt="1"/>
          </p:nvPr>
        </p:nvSpPr>
        <p:spPr>
          <a:xfrm>
            <a:off x="5093620"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45" name="Picture Placeholder 15">
            <a:extLst>
              <a:ext uri="{FF2B5EF4-FFF2-40B4-BE49-F238E27FC236}">
                <a16:creationId xmlns:a16="http://schemas.microsoft.com/office/drawing/2014/main" id="{60B529B9-0FFD-A486-CADE-6D7CC15BDC4E}"/>
              </a:ext>
            </a:extLst>
          </p:cNvPr>
          <p:cNvSpPr>
            <a:spLocks noGrp="1"/>
          </p:cNvSpPr>
          <p:nvPr>
            <p:ph type="pic" sz="quarter" idx="60" hasCustomPrompt="1"/>
          </p:nvPr>
        </p:nvSpPr>
        <p:spPr>
          <a:xfrm>
            <a:off x="758232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46" name="Text Placeholder 7">
            <a:extLst>
              <a:ext uri="{FF2B5EF4-FFF2-40B4-BE49-F238E27FC236}">
                <a16:creationId xmlns:a16="http://schemas.microsoft.com/office/drawing/2014/main" id="{2E30E1C2-6935-DE8B-7501-BB142BC9BB57}"/>
              </a:ext>
            </a:extLst>
          </p:cNvPr>
          <p:cNvSpPr>
            <a:spLocks noGrp="1"/>
          </p:cNvSpPr>
          <p:nvPr>
            <p:ph type="body" sz="quarter" idx="61" hasCustomPrompt="1"/>
          </p:nvPr>
        </p:nvSpPr>
        <p:spPr>
          <a:xfrm>
            <a:off x="7305785"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47" name="Text Placeholder 7">
            <a:extLst>
              <a:ext uri="{FF2B5EF4-FFF2-40B4-BE49-F238E27FC236}">
                <a16:creationId xmlns:a16="http://schemas.microsoft.com/office/drawing/2014/main" id="{0937DD7B-69F0-326D-469B-778793254029}"/>
              </a:ext>
            </a:extLst>
          </p:cNvPr>
          <p:cNvSpPr>
            <a:spLocks noGrp="1"/>
          </p:cNvSpPr>
          <p:nvPr>
            <p:ph type="body" sz="quarter" idx="62" hasCustomPrompt="1"/>
          </p:nvPr>
        </p:nvSpPr>
        <p:spPr>
          <a:xfrm>
            <a:off x="7305785"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51" name="Picture Placeholder 15">
            <a:extLst>
              <a:ext uri="{FF2B5EF4-FFF2-40B4-BE49-F238E27FC236}">
                <a16:creationId xmlns:a16="http://schemas.microsoft.com/office/drawing/2014/main" id="{692240BA-D864-33C3-60EB-4AF507DC349B}"/>
              </a:ext>
            </a:extLst>
          </p:cNvPr>
          <p:cNvSpPr>
            <a:spLocks noGrp="1"/>
          </p:cNvSpPr>
          <p:nvPr>
            <p:ph type="pic" sz="quarter" idx="66" hasCustomPrompt="1"/>
          </p:nvPr>
        </p:nvSpPr>
        <p:spPr>
          <a:xfrm>
            <a:off x="97909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52" name="Text Placeholder 7">
            <a:extLst>
              <a:ext uri="{FF2B5EF4-FFF2-40B4-BE49-F238E27FC236}">
                <a16:creationId xmlns:a16="http://schemas.microsoft.com/office/drawing/2014/main" id="{689F8EC7-6902-6B75-1E02-29E83A2E86F1}"/>
              </a:ext>
            </a:extLst>
          </p:cNvPr>
          <p:cNvSpPr>
            <a:spLocks noGrp="1"/>
          </p:cNvSpPr>
          <p:nvPr>
            <p:ph type="body" sz="quarter" idx="67" hasCustomPrompt="1"/>
          </p:nvPr>
        </p:nvSpPr>
        <p:spPr>
          <a:xfrm>
            <a:off x="9517949"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53" name="Text Placeholder 7">
            <a:extLst>
              <a:ext uri="{FF2B5EF4-FFF2-40B4-BE49-F238E27FC236}">
                <a16:creationId xmlns:a16="http://schemas.microsoft.com/office/drawing/2014/main" id="{A0F00252-5861-93C1-B751-2B31D0C0FDFD}"/>
              </a:ext>
            </a:extLst>
          </p:cNvPr>
          <p:cNvSpPr>
            <a:spLocks noGrp="1"/>
          </p:cNvSpPr>
          <p:nvPr>
            <p:ph type="body" sz="quarter" idx="68" hasCustomPrompt="1"/>
          </p:nvPr>
        </p:nvSpPr>
        <p:spPr>
          <a:xfrm>
            <a:off x="9517949"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66" name="Picture Placeholder 15">
            <a:extLst>
              <a:ext uri="{FF2B5EF4-FFF2-40B4-BE49-F238E27FC236}">
                <a16:creationId xmlns:a16="http://schemas.microsoft.com/office/drawing/2014/main" id="{08D3EE5E-CDB5-1AD1-6AB3-B7A44FF27F6D}"/>
              </a:ext>
            </a:extLst>
          </p:cNvPr>
          <p:cNvSpPr>
            <a:spLocks noGrp="1"/>
          </p:cNvSpPr>
          <p:nvPr>
            <p:ph type="pic" sz="quarter" idx="69" hasCustomPrompt="1"/>
          </p:nvPr>
        </p:nvSpPr>
        <p:spPr>
          <a:xfrm>
            <a:off x="206070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67" name="Text Placeholder 7">
            <a:extLst>
              <a:ext uri="{FF2B5EF4-FFF2-40B4-BE49-F238E27FC236}">
                <a16:creationId xmlns:a16="http://schemas.microsoft.com/office/drawing/2014/main" id="{61A80C66-F281-4FD8-DE5F-4A4EF80366A7}"/>
              </a:ext>
            </a:extLst>
          </p:cNvPr>
          <p:cNvSpPr>
            <a:spLocks noGrp="1"/>
          </p:cNvSpPr>
          <p:nvPr>
            <p:ph type="body" sz="quarter" idx="70" hasCustomPrompt="1"/>
          </p:nvPr>
        </p:nvSpPr>
        <p:spPr>
          <a:xfrm>
            <a:off x="1775373"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68" name="Text Placeholder 7">
            <a:extLst>
              <a:ext uri="{FF2B5EF4-FFF2-40B4-BE49-F238E27FC236}">
                <a16:creationId xmlns:a16="http://schemas.microsoft.com/office/drawing/2014/main" id="{DE07A0A9-A9AC-6A48-3DEB-4F96DC55CE82}"/>
              </a:ext>
            </a:extLst>
          </p:cNvPr>
          <p:cNvSpPr>
            <a:spLocks noGrp="1"/>
          </p:cNvSpPr>
          <p:nvPr>
            <p:ph type="body" sz="quarter" idx="71" hasCustomPrompt="1"/>
          </p:nvPr>
        </p:nvSpPr>
        <p:spPr>
          <a:xfrm>
            <a:off x="1775373"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69" name="Picture Placeholder 15">
            <a:extLst>
              <a:ext uri="{FF2B5EF4-FFF2-40B4-BE49-F238E27FC236}">
                <a16:creationId xmlns:a16="http://schemas.microsoft.com/office/drawing/2014/main" id="{7C372095-3D44-2C00-08DF-06BC7B3D3DF7}"/>
              </a:ext>
            </a:extLst>
          </p:cNvPr>
          <p:cNvSpPr>
            <a:spLocks noGrp="1"/>
          </p:cNvSpPr>
          <p:nvPr>
            <p:ph type="pic" sz="quarter" idx="72" hasCustomPrompt="1"/>
          </p:nvPr>
        </p:nvSpPr>
        <p:spPr>
          <a:xfrm>
            <a:off x="426935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70" name="Text Placeholder 7">
            <a:extLst>
              <a:ext uri="{FF2B5EF4-FFF2-40B4-BE49-F238E27FC236}">
                <a16:creationId xmlns:a16="http://schemas.microsoft.com/office/drawing/2014/main" id="{6C60132D-0453-5102-FAB0-FF65EA01047C}"/>
              </a:ext>
            </a:extLst>
          </p:cNvPr>
          <p:cNvSpPr>
            <a:spLocks noGrp="1"/>
          </p:cNvSpPr>
          <p:nvPr>
            <p:ph type="body" sz="quarter" idx="73" hasCustomPrompt="1"/>
          </p:nvPr>
        </p:nvSpPr>
        <p:spPr>
          <a:xfrm>
            <a:off x="3987538"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71" name="Text Placeholder 7">
            <a:extLst>
              <a:ext uri="{FF2B5EF4-FFF2-40B4-BE49-F238E27FC236}">
                <a16:creationId xmlns:a16="http://schemas.microsoft.com/office/drawing/2014/main" id="{C43F2DB7-364E-0666-EE3E-84B1CE73E804}"/>
              </a:ext>
            </a:extLst>
          </p:cNvPr>
          <p:cNvSpPr>
            <a:spLocks noGrp="1"/>
          </p:cNvSpPr>
          <p:nvPr>
            <p:ph type="body" sz="quarter" idx="74" hasCustomPrompt="1"/>
          </p:nvPr>
        </p:nvSpPr>
        <p:spPr>
          <a:xfrm>
            <a:off x="3987538"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72" name="Picture Placeholder 15">
            <a:extLst>
              <a:ext uri="{FF2B5EF4-FFF2-40B4-BE49-F238E27FC236}">
                <a16:creationId xmlns:a16="http://schemas.microsoft.com/office/drawing/2014/main" id="{09249EDD-F81A-C769-B366-21C1A340A289}"/>
              </a:ext>
            </a:extLst>
          </p:cNvPr>
          <p:cNvSpPr>
            <a:spLocks noGrp="1"/>
          </p:cNvSpPr>
          <p:nvPr>
            <p:ph type="pic" sz="quarter" idx="75" hasCustomPrompt="1"/>
          </p:nvPr>
        </p:nvSpPr>
        <p:spPr>
          <a:xfrm>
            <a:off x="647800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73" name="Text Placeholder 7">
            <a:extLst>
              <a:ext uri="{FF2B5EF4-FFF2-40B4-BE49-F238E27FC236}">
                <a16:creationId xmlns:a16="http://schemas.microsoft.com/office/drawing/2014/main" id="{FC0A104F-CD92-AAA2-F994-B6F0109910D5}"/>
              </a:ext>
            </a:extLst>
          </p:cNvPr>
          <p:cNvSpPr>
            <a:spLocks noGrp="1"/>
          </p:cNvSpPr>
          <p:nvPr>
            <p:ph type="body" sz="quarter" idx="76" hasCustomPrompt="1"/>
          </p:nvPr>
        </p:nvSpPr>
        <p:spPr>
          <a:xfrm>
            <a:off x="6199703"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74" name="Text Placeholder 7">
            <a:extLst>
              <a:ext uri="{FF2B5EF4-FFF2-40B4-BE49-F238E27FC236}">
                <a16:creationId xmlns:a16="http://schemas.microsoft.com/office/drawing/2014/main" id="{E1D291D9-CB65-5AE3-5348-F45E73A41ABD}"/>
              </a:ext>
            </a:extLst>
          </p:cNvPr>
          <p:cNvSpPr>
            <a:spLocks noGrp="1"/>
          </p:cNvSpPr>
          <p:nvPr>
            <p:ph type="body" sz="quarter" idx="77" hasCustomPrompt="1"/>
          </p:nvPr>
        </p:nvSpPr>
        <p:spPr>
          <a:xfrm>
            <a:off x="6199703"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75" name="Picture Placeholder 15">
            <a:extLst>
              <a:ext uri="{FF2B5EF4-FFF2-40B4-BE49-F238E27FC236}">
                <a16:creationId xmlns:a16="http://schemas.microsoft.com/office/drawing/2014/main" id="{1B434753-B537-949C-9633-4C8DD11F057F}"/>
              </a:ext>
            </a:extLst>
          </p:cNvPr>
          <p:cNvSpPr>
            <a:spLocks noGrp="1"/>
          </p:cNvSpPr>
          <p:nvPr>
            <p:ph type="pic" sz="quarter" idx="78" hasCustomPrompt="1"/>
          </p:nvPr>
        </p:nvSpPr>
        <p:spPr>
          <a:xfrm>
            <a:off x="868665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76" name="Text Placeholder 7">
            <a:extLst>
              <a:ext uri="{FF2B5EF4-FFF2-40B4-BE49-F238E27FC236}">
                <a16:creationId xmlns:a16="http://schemas.microsoft.com/office/drawing/2014/main" id="{093F2645-E73D-C45E-D79D-6F765BDA92E2}"/>
              </a:ext>
            </a:extLst>
          </p:cNvPr>
          <p:cNvSpPr>
            <a:spLocks noGrp="1"/>
          </p:cNvSpPr>
          <p:nvPr>
            <p:ph type="body" sz="quarter" idx="79" hasCustomPrompt="1"/>
          </p:nvPr>
        </p:nvSpPr>
        <p:spPr>
          <a:xfrm>
            <a:off x="8411867"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77" name="Text Placeholder 7">
            <a:extLst>
              <a:ext uri="{FF2B5EF4-FFF2-40B4-BE49-F238E27FC236}">
                <a16:creationId xmlns:a16="http://schemas.microsoft.com/office/drawing/2014/main" id="{49EBD817-714C-50F4-0275-CA3C7FCCBEE1}"/>
              </a:ext>
            </a:extLst>
          </p:cNvPr>
          <p:cNvSpPr>
            <a:spLocks noGrp="1"/>
          </p:cNvSpPr>
          <p:nvPr>
            <p:ph type="body" sz="quarter" idx="80" hasCustomPrompt="1"/>
          </p:nvPr>
        </p:nvSpPr>
        <p:spPr>
          <a:xfrm>
            <a:off x="8411867"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Tree>
    <p:extLst>
      <p:ext uri="{BB962C8B-B14F-4D97-AF65-F5344CB8AC3E}">
        <p14:creationId xmlns:p14="http://schemas.microsoft.com/office/powerpoint/2010/main" val="3130484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F08387-D003-3179-0811-8E81572D3925}"/>
              </a:ext>
              <a:ext uri="{C183D7F6-B498-43B3-948B-1728B52AA6E4}">
                <adec:decorative xmlns:adec="http://schemas.microsoft.com/office/drawing/2017/decorative" val="1"/>
              </a:ext>
            </a:extLst>
          </p:cNvPr>
          <p:cNvPicPr>
            <a:picLocks noChangeAspect="1"/>
          </p:cNvPicPr>
          <p:nvPr/>
        </p:nvPicPr>
        <p:blipFill rotWithShape="1">
          <a:blip r:embed="rId2"/>
          <a:srcRect l="18991" r="2985"/>
          <a:stretch/>
        </p:blipFill>
        <p:spPr>
          <a:xfrm>
            <a:off x="6841067" y="0"/>
            <a:ext cx="5350934" cy="6858000"/>
          </a:xfrm>
          <a:prstGeom prst="rect">
            <a:avLst/>
          </a:prstGeom>
        </p:spPr>
      </p:pic>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608430" y="719840"/>
            <a:ext cx="5566532" cy="1791054"/>
          </a:xfrm>
        </p:spPr>
        <p:txBody>
          <a:bodyPr>
            <a:normAutofit/>
          </a:bodyPr>
          <a:lstStyle>
            <a:lvl1pPr marL="9525" indent="-9525">
              <a:tabLst/>
              <a:defRPr sz="6000">
                <a:solidFill>
                  <a:schemeClr val="tx2"/>
                </a:solidFill>
              </a:defRPr>
            </a:lvl1pPr>
          </a:lstStyle>
          <a:p>
            <a:r>
              <a:rPr lang="en-US"/>
              <a:t>Closing Statements</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608306" y="2628300"/>
            <a:ext cx="5566532" cy="1114778"/>
          </a:xfrm>
        </p:spPr>
        <p:txBody>
          <a:bodyPr>
            <a:normAutofit/>
          </a:bodyPr>
          <a:lstStyle>
            <a:lvl1pPr marL="0" indent="0" algn="l">
              <a:buNone/>
              <a:defRPr sz="18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Acknowledgements, thank you, CTA, whatever extra info you need to close out your presentation, if you need them.</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lvl1pPr>
              <a:defRPr>
                <a:solidFill>
                  <a:schemeClr val="tx2"/>
                </a:solidFill>
              </a:defRPr>
            </a:lvl1pPr>
          </a:lstStyle>
          <a:p>
            <a:fld id="{9C834F41-A4E1-4206-B0C6-7AF74E592EB6}" type="datetime1">
              <a:rPr lang="en-US" smtClean="0"/>
              <a:t>2/23/2026</a:t>
            </a:fld>
            <a:endParaRPr lang="en-US"/>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lvl1pPr>
              <a:defRPr>
                <a:solidFill>
                  <a:schemeClr val="tx2"/>
                </a:solidFill>
              </a:defRPr>
            </a:lvl1pPr>
          </a:lstStyle>
          <a:p>
            <a:endParaRPr lang="en-US"/>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lvl1pPr>
              <a:defRPr>
                <a:solidFill>
                  <a:schemeClr val="tx2"/>
                </a:solidFill>
              </a:defRPr>
            </a:lvl1pPr>
          </a:lstStyle>
          <a:p>
            <a:fld id="{8179B124-EE6F-DB4E-A403-682A40579A9A}" type="slidenum">
              <a:rPr lang="en-US" smtClean="0"/>
              <a:pPr/>
              <a:t>‹#›</a:t>
            </a:fld>
            <a:endParaRPr lang="en-US"/>
          </a:p>
        </p:txBody>
      </p:sp>
      <p:sp>
        <p:nvSpPr>
          <p:cNvPr id="6" name="Text Placeholder 11">
            <a:extLst>
              <a:ext uri="{FF2B5EF4-FFF2-40B4-BE49-F238E27FC236}">
                <a16:creationId xmlns:a16="http://schemas.microsoft.com/office/drawing/2014/main" id="{0919B41D-3796-FDE8-52FB-42A97225242F}"/>
              </a:ext>
            </a:extLst>
          </p:cNvPr>
          <p:cNvSpPr>
            <a:spLocks noGrp="1"/>
          </p:cNvSpPr>
          <p:nvPr>
            <p:ph type="body" sz="quarter" idx="14" hasCustomPrompt="1"/>
          </p:nvPr>
        </p:nvSpPr>
        <p:spPr>
          <a:xfrm>
            <a:off x="1751641" y="4701823"/>
            <a:ext cx="4445960" cy="1114778"/>
          </a:xfrm>
        </p:spPr>
        <p:txBody>
          <a:bodyPr anchor="ctr">
            <a:normAutofit/>
          </a:bodyPr>
          <a:lstStyle>
            <a:lvl1pPr marL="0" indent="0" algn="l">
              <a:buNone/>
              <a:defRPr sz="1800" b="1">
                <a:solidFill>
                  <a:schemeClr val="tx2"/>
                </a:solidFill>
                <a:latin typeface="+mj-lt"/>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Optional contact information (remember to delete the image if unnecessary)</a:t>
            </a:r>
          </a:p>
        </p:txBody>
      </p:sp>
      <p:sp>
        <p:nvSpPr>
          <p:cNvPr id="7" name="Picture Placeholder 15">
            <a:extLst>
              <a:ext uri="{FF2B5EF4-FFF2-40B4-BE49-F238E27FC236}">
                <a16:creationId xmlns:a16="http://schemas.microsoft.com/office/drawing/2014/main" id="{23BB6382-9652-CDCD-0A21-EA3D90C96EF3}"/>
              </a:ext>
            </a:extLst>
          </p:cNvPr>
          <p:cNvSpPr>
            <a:spLocks noGrp="1"/>
          </p:cNvSpPr>
          <p:nvPr>
            <p:ph type="pic" sz="quarter" idx="18" hasCustomPrompt="1"/>
          </p:nvPr>
        </p:nvSpPr>
        <p:spPr>
          <a:xfrm>
            <a:off x="608138" y="4701823"/>
            <a:ext cx="1143502" cy="1108709"/>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bg1"/>
                </a:solidFill>
              </a:defRPr>
            </a:lvl1pPr>
          </a:lstStyle>
          <a:p>
            <a:r>
              <a:rPr lang="en-US"/>
              <a:t>Click the icon in the center to add an image. </a:t>
            </a:r>
          </a:p>
        </p:txBody>
      </p:sp>
      <p:sp>
        <p:nvSpPr>
          <p:cNvPr id="11" name="Picture Placeholder 8">
            <a:extLst>
              <a:ext uri="{FF2B5EF4-FFF2-40B4-BE49-F238E27FC236}">
                <a16:creationId xmlns:a16="http://schemas.microsoft.com/office/drawing/2014/main" id="{CC590B82-ABFE-881A-3A53-DF48DE3B6443}"/>
              </a:ext>
            </a:extLst>
          </p:cNvPr>
          <p:cNvSpPr>
            <a:spLocks noGrp="1"/>
          </p:cNvSpPr>
          <p:nvPr>
            <p:ph type="pic" sz="quarter" idx="19" hasCustomPrompt="1"/>
          </p:nvPr>
        </p:nvSpPr>
        <p:spPr>
          <a:xfrm>
            <a:off x="6841067" y="0"/>
            <a:ext cx="5350933" cy="6858000"/>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Tree>
    <p:extLst>
      <p:ext uri="{BB962C8B-B14F-4D97-AF65-F5344CB8AC3E}">
        <p14:creationId xmlns:p14="http://schemas.microsoft.com/office/powerpoint/2010/main" val="1328668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21345-7B20-75E3-B5BA-2F7A98AD51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9CAB22-4F01-A20F-60A0-CEEC3063783A}"/>
              </a:ext>
            </a:extLst>
          </p:cNvPr>
          <p:cNvSpPr>
            <a:spLocks noGrp="1"/>
          </p:cNvSpPr>
          <p:nvPr>
            <p:ph type="dt" sz="half" idx="10"/>
          </p:nvPr>
        </p:nvSpPr>
        <p:spPr/>
        <p:txBody>
          <a:bodyPr/>
          <a:lstStyle/>
          <a:p>
            <a:fld id="{8C09479A-ED8D-4F47-B597-9CEAA87ACDD8}" type="datetime1">
              <a:rPr lang="en-US" smtClean="0"/>
              <a:t>2/23/2026</a:t>
            </a:fld>
            <a:endParaRPr lang="en-US"/>
          </a:p>
        </p:txBody>
      </p:sp>
      <p:sp>
        <p:nvSpPr>
          <p:cNvPr id="4" name="Footer Placeholder 3">
            <a:extLst>
              <a:ext uri="{FF2B5EF4-FFF2-40B4-BE49-F238E27FC236}">
                <a16:creationId xmlns:a16="http://schemas.microsoft.com/office/drawing/2014/main" id="{0F58AFC3-0F01-62B1-A0FE-1C7D958835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623E52-CA10-49E7-0D5A-C1A72A458BF8}"/>
              </a:ext>
            </a:extLst>
          </p:cNvPr>
          <p:cNvSpPr>
            <a:spLocks noGrp="1"/>
          </p:cNvSpPr>
          <p:nvPr>
            <p:ph type="sldNum" sz="quarter" idx="12"/>
          </p:nvPr>
        </p:nvSpPr>
        <p:spPr/>
        <p:txBody>
          <a:bodyPr/>
          <a:lstStyle/>
          <a:p>
            <a:fld id="{8179B124-EE6F-DB4E-A403-682A40579A9A}" type="slidenum">
              <a:rPr lang="en-US" smtClean="0"/>
              <a:t>‹#›</a:t>
            </a:fld>
            <a:endParaRPr lang="en-US"/>
          </a:p>
        </p:txBody>
      </p:sp>
    </p:spTree>
    <p:extLst>
      <p:ext uri="{BB962C8B-B14F-4D97-AF65-F5344CB8AC3E}">
        <p14:creationId xmlns:p14="http://schemas.microsoft.com/office/powerpoint/2010/main" val="1267479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65162C-9093-10F0-D9FA-12517A67F374}"/>
              </a:ext>
            </a:extLst>
          </p:cNvPr>
          <p:cNvSpPr>
            <a:spLocks noGrp="1"/>
          </p:cNvSpPr>
          <p:nvPr>
            <p:ph type="dt" sz="half" idx="10"/>
          </p:nvPr>
        </p:nvSpPr>
        <p:spPr/>
        <p:txBody>
          <a:bodyPr/>
          <a:lstStyle/>
          <a:p>
            <a:fld id="{C3687C34-4B60-4866-A576-93DEDF311D12}" type="datetime1">
              <a:rPr lang="en-US" smtClean="0"/>
              <a:t>2/23/2026</a:t>
            </a:fld>
            <a:endParaRPr lang="en-US"/>
          </a:p>
        </p:txBody>
      </p:sp>
      <p:sp>
        <p:nvSpPr>
          <p:cNvPr id="3" name="Footer Placeholder 2">
            <a:extLst>
              <a:ext uri="{FF2B5EF4-FFF2-40B4-BE49-F238E27FC236}">
                <a16:creationId xmlns:a16="http://schemas.microsoft.com/office/drawing/2014/main" id="{1359B841-CB21-E7FB-9FE8-F6B1CCFC48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4486BA-51A0-66A6-C503-C740CEAA51B5}"/>
              </a:ext>
            </a:extLst>
          </p:cNvPr>
          <p:cNvSpPr>
            <a:spLocks noGrp="1"/>
          </p:cNvSpPr>
          <p:nvPr>
            <p:ph type="sldNum" sz="quarter" idx="12"/>
          </p:nvPr>
        </p:nvSpPr>
        <p:spPr/>
        <p:txBody>
          <a:bodyPr/>
          <a:lstStyle/>
          <a:p>
            <a:fld id="{8179B124-EE6F-DB4E-A403-682A40579A9A}" type="slidenum">
              <a:rPr lang="en-US" smtClean="0"/>
              <a:t>‹#›</a:t>
            </a:fld>
            <a:endParaRPr lang="en-US"/>
          </a:p>
        </p:txBody>
      </p:sp>
    </p:spTree>
    <p:extLst>
      <p:ext uri="{BB962C8B-B14F-4D97-AF65-F5344CB8AC3E}">
        <p14:creationId xmlns:p14="http://schemas.microsoft.com/office/powerpoint/2010/main" val="263873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Custom Logo">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userDrawn="1"/>
        </p:nvSpPr>
        <p:spPr>
          <a:xfrm>
            <a:off x="0" y="0"/>
            <a:ext cx="12192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p:txBody>
      </p:sp>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a:blip r:embed="rId2"/>
          <a:srcRect l="6892" r="6892"/>
          <a:stretch/>
        </p:blipFill>
        <p:spPr>
          <a:xfrm>
            <a:off x="6887688" y="352803"/>
            <a:ext cx="5304312" cy="6152394"/>
          </a:xfrm>
          <a:prstGeom prst="rect">
            <a:avLst/>
          </a:prstGeom>
        </p:spPr>
      </p:pic>
      <p:sp>
        <p:nvSpPr>
          <p:cNvPr id="5" name="Picture Placeholder 4">
            <a:extLst>
              <a:ext uri="{FF2B5EF4-FFF2-40B4-BE49-F238E27FC236}">
                <a16:creationId xmlns:a16="http://schemas.microsoft.com/office/drawing/2014/main" id="{C633AD40-62E8-0AE1-41A5-49B5C21E6059}"/>
              </a:ext>
            </a:extLst>
          </p:cNvPr>
          <p:cNvSpPr>
            <a:spLocks noGrp="1"/>
          </p:cNvSpPr>
          <p:nvPr>
            <p:ph type="pic" sz="quarter" idx="14" hasCustomPrompt="1"/>
          </p:nvPr>
        </p:nvSpPr>
        <p:spPr>
          <a:xfrm>
            <a:off x="406399" y="233680"/>
            <a:ext cx="3138311" cy="1239519"/>
          </a:xfrm>
        </p:spPr>
        <p:txBody>
          <a:bodyPr anchor="ctr">
            <a:normAutofit/>
          </a:bodyPr>
          <a:lstStyle>
            <a:lvl1pPr marL="0" indent="0" algn="ctr">
              <a:buNone/>
              <a:defRPr sz="2000">
                <a:solidFill>
                  <a:schemeClr val="bg1"/>
                </a:solidFill>
              </a:defRPr>
            </a:lvl1pPr>
          </a:lstStyle>
          <a:p>
            <a:r>
              <a:rPr lang="en-US" dirty="0"/>
              <a:t>Add your unit logo here</a:t>
            </a:r>
          </a:p>
        </p:txBody>
      </p:sp>
      <p:sp>
        <p:nvSpPr>
          <p:cNvPr id="4" name="Picture Placeholder 8">
            <a:extLst>
              <a:ext uri="{FF2B5EF4-FFF2-40B4-BE49-F238E27FC236}">
                <a16:creationId xmlns:a16="http://schemas.microsoft.com/office/drawing/2014/main" id="{521B6FEC-7E16-C065-CF37-CC8CFDBAFBE6}"/>
              </a:ext>
            </a:extLst>
          </p:cNvPr>
          <p:cNvSpPr>
            <a:spLocks noGrp="1"/>
          </p:cNvSpPr>
          <p:nvPr>
            <p:ph type="pic" sz="quarter" idx="13" hasCustomPrompt="1"/>
          </p:nvPr>
        </p:nvSpPr>
        <p:spPr>
          <a:xfrm>
            <a:off x="6887688" y="352803"/>
            <a:ext cx="5304312"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6" name="Date Placeholder 5">
            <a:extLst>
              <a:ext uri="{FF2B5EF4-FFF2-40B4-BE49-F238E27FC236}">
                <a16:creationId xmlns:a16="http://schemas.microsoft.com/office/drawing/2014/main" id="{489DB17B-C337-E847-80A3-C530C0F6C34D}"/>
              </a:ext>
            </a:extLst>
          </p:cNvPr>
          <p:cNvSpPr>
            <a:spLocks noGrp="1"/>
          </p:cNvSpPr>
          <p:nvPr>
            <p:ph type="dt" sz="half" idx="15"/>
          </p:nvPr>
        </p:nvSpPr>
        <p:spPr>
          <a:xfrm>
            <a:off x="608138" y="6505197"/>
            <a:ext cx="2734502" cy="365125"/>
          </a:xfrm>
        </p:spPr>
        <p:txBody>
          <a:bodyPr/>
          <a:lstStyle/>
          <a:p>
            <a:fld id="{9F9425D3-369F-413E-96E9-FEDF8751F867}" type="datetime1">
              <a:rPr lang="en-US" smtClean="0"/>
              <a:t>2/23/2026</a:t>
            </a:fld>
            <a:endParaRPr lang="en-US"/>
          </a:p>
        </p:txBody>
      </p:sp>
      <p:sp>
        <p:nvSpPr>
          <p:cNvPr id="8" name="Footer Placeholder 7">
            <a:extLst>
              <a:ext uri="{FF2B5EF4-FFF2-40B4-BE49-F238E27FC236}">
                <a16:creationId xmlns:a16="http://schemas.microsoft.com/office/drawing/2014/main" id="{F89350FA-8319-0602-822A-5E7C411C5E0D}"/>
              </a:ext>
            </a:extLst>
          </p:cNvPr>
          <p:cNvSpPr>
            <a:spLocks noGrp="1"/>
          </p:cNvSpPr>
          <p:nvPr>
            <p:ph type="ftr" sz="quarter" idx="16"/>
          </p:nvPr>
        </p:nvSpPr>
        <p:spPr>
          <a:xfrm>
            <a:off x="3499494" y="6505198"/>
            <a:ext cx="8081444" cy="365125"/>
          </a:xfrm>
        </p:spPr>
        <p:txBody>
          <a:bodyPr/>
          <a:lstStyle/>
          <a:p>
            <a:endParaRPr lang="en-US"/>
          </a:p>
        </p:txBody>
      </p:sp>
      <p:sp>
        <p:nvSpPr>
          <p:cNvPr id="9" name="Slide Number Placeholder 8">
            <a:extLst>
              <a:ext uri="{FF2B5EF4-FFF2-40B4-BE49-F238E27FC236}">
                <a16:creationId xmlns:a16="http://schemas.microsoft.com/office/drawing/2014/main" id="{0EED07B3-0013-1330-B33D-F86EA5923D2F}"/>
              </a:ext>
            </a:extLst>
          </p:cNvPr>
          <p:cNvSpPr>
            <a:spLocks noGrp="1"/>
          </p:cNvSpPr>
          <p:nvPr>
            <p:ph type="sldNum" sz="quarter" idx="17"/>
          </p:nvPr>
        </p:nvSpPr>
        <p:spPr>
          <a:xfrm>
            <a:off x="11737792" y="6505197"/>
            <a:ext cx="454208" cy="365125"/>
          </a:xfrm>
        </p:spPr>
        <p:txBody>
          <a:bodyPr/>
          <a:lstStyle/>
          <a:p>
            <a:fld id="{8179B124-EE6F-DB4E-A403-682A40579A9A}" type="slidenum">
              <a:rPr lang="en-US" smtClean="0"/>
              <a:pPr/>
              <a:t>‹#›</a:t>
            </a:fld>
            <a:endParaRPr lang="en-US"/>
          </a:p>
        </p:txBody>
      </p:sp>
      <p:pic>
        <p:nvPicPr>
          <p:cNvPr id="10" name="Picture 9">
            <a:extLst>
              <a:ext uri="{FF2B5EF4-FFF2-40B4-BE49-F238E27FC236}">
                <a16:creationId xmlns:a16="http://schemas.microsoft.com/office/drawing/2014/main" id="{C11F09D7-34DC-F2AD-764F-7A25986E1823}"/>
              </a:ext>
              <a:ext uri="{C183D7F6-B498-43B3-948B-1728B52AA6E4}">
                <adec:decorative xmlns:adec="http://schemas.microsoft.com/office/drawing/2017/decorative" val="1"/>
              </a:ext>
            </a:extLst>
          </p:cNvPr>
          <p:cNvPicPr>
            <a:picLocks/>
          </p:cNvPicPr>
          <p:nvPr userDrawn="1"/>
        </p:nvPicPr>
        <p:blipFill>
          <a:blip r:embed="rId3"/>
          <a:stretch/>
        </p:blipFill>
        <p:spPr>
          <a:xfrm flipH="1">
            <a:off x="0" y="1740098"/>
            <a:ext cx="6885432" cy="182880"/>
          </a:xfrm>
          <a:prstGeom prst="rect">
            <a:avLst/>
          </a:prstGeom>
        </p:spPr>
      </p:pic>
    </p:spTree>
    <p:extLst>
      <p:ext uri="{BB962C8B-B14F-4D97-AF65-F5344CB8AC3E}">
        <p14:creationId xmlns:p14="http://schemas.microsoft.com/office/powerpoint/2010/main" val="254039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4E54-57D9-3FFF-E1A6-57990168F611}"/>
              </a:ext>
            </a:extLst>
          </p:cNvPr>
          <p:cNvSpPr>
            <a:spLocks noGrp="1"/>
          </p:cNvSpPr>
          <p:nvPr>
            <p:ph type="title"/>
          </p:nvPr>
        </p:nvSpPr>
        <p:spPr/>
        <p:txBody>
          <a:bodyPr anchor="b"/>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03D92016-833C-05C0-641C-E8F0F3B9D7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B66AE7-F688-AD32-650C-88C6503AA514}"/>
              </a:ext>
            </a:extLst>
          </p:cNvPr>
          <p:cNvSpPr>
            <a:spLocks noGrp="1"/>
          </p:cNvSpPr>
          <p:nvPr>
            <p:ph type="dt" sz="half" idx="10"/>
          </p:nvPr>
        </p:nvSpPr>
        <p:spPr/>
        <p:txBody>
          <a:bodyPr/>
          <a:lstStyle/>
          <a:p>
            <a:fld id="{0C7A35B5-8D57-4826-8576-45BAFC82F966}" type="datetime1">
              <a:rPr lang="en-US" smtClean="0"/>
              <a:t>2/23/2026</a:t>
            </a:fld>
            <a:endParaRPr lang="en-US"/>
          </a:p>
        </p:txBody>
      </p:sp>
      <p:sp>
        <p:nvSpPr>
          <p:cNvPr id="8" name="Footer Placeholder 7">
            <a:extLst>
              <a:ext uri="{FF2B5EF4-FFF2-40B4-BE49-F238E27FC236}">
                <a16:creationId xmlns:a16="http://schemas.microsoft.com/office/drawing/2014/main" id="{EB9F2DD5-18FB-E837-07ED-877DF1F648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FC5B97-B400-5E25-AAF4-AF8D310E9F86}"/>
              </a:ext>
            </a:extLst>
          </p:cNvPr>
          <p:cNvSpPr>
            <a:spLocks noGrp="1"/>
          </p:cNvSpPr>
          <p:nvPr>
            <p:ph type="sldNum" sz="quarter" idx="1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350293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DAE36-0AE6-44BF-42F8-FD484F5191ED}"/>
              </a:ext>
            </a:extLst>
          </p:cNvPr>
          <p:cNvSpPr>
            <a:spLocks noGrp="1"/>
          </p:cNvSpPr>
          <p:nvPr>
            <p:ph sz="half" idx="1"/>
          </p:nvPr>
        </p:nvSpPr>
        <p:spPr>
          <a:xfrm>
            <a:off x="608138" y="1802451"/>
            <a:ext cx="5411662" cy="4374512"/>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6D5932-A488-822F-DC7C-EA3AEA01F160}"/>
              </a:ext>
            </a:extLst>
          </p:cNvPr>
          <p:cNvSpPr>
            <a:spLocks noGrp="1"/>
          </p:cNvSpPr>
          <p:nvPr>
            <p:ph sz="half" idx="2"/>
          </p:nvPr>
        </p:nvSpPr>
        <p:spPr>
          <a:xfrm>
            <a:off x="6172203" y="1802449"/>
            <a:ext cx="5408736" cy="437451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C93C44-049A-5B42-59FA-33969F8AB3EF}"/>
              </a:ext>
            </a:extLst>
          </p:cNvPr>
          <p:cNvSpPr>
            <a:spLocks noGrp="1"/>
          </p:cNvSpPr>
          <p:nvPr>
            <p:ph type="dt" sz="half" idx="10"/>
          </p:nvPr>
        </p:nvSpPr>
        <p:spPr/>
        <p:txBody>
          <a:bodyPr/>
          <a:lstStyle/>
          <a:p>
            <a:fld id="{4DAF6E77-BCC8-41D2-B8CB-1D05B5B2BACE}" type="datetime1">
              <a:rPr lang="en-US" smtClean="0"/>
              <a:t>2/23/2026</a:t>
            </a:fld>
            <a:endParaRPr lang="en-US"/>
          </a:p>
        </p:txBody>
      </p:sp>
      <p:sp>
        <p:nvSpPr>
          <p:cNvPr id="6" name="Footer Placeholder 5">
            <a:extLst>
              <a:ext uri="{FF2B5EF4-FFF2-40B4-BE49-F238E27FC236}">
                <a16:creationId xmlns:a16="http://schemas.microsoft.com/office/drawing/2014/main" id="{ABE8DA5E-9F2D-F487-A873-9095FB5595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F45E57-C4AF-2C02-EC3C-CCB2ECE0A003}"/>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8" name="Title 7">
            <a:extLst>
              <a:ext uri="{FF2B5EF4-FFF2-40B4-BE49-F238E27FC236}">
                <a16:creationId xmlns:a16="http://schemas.microsoft.com/office/drawing/2014/main" id="{3A1F5F72-72EE-63C8-590B-A525912CD5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238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071ED2-2ADF-1922-C033-B529ED71C321}"/>
              </a:ext>
            </a:extLst>
          </p:cNvPr>
          <p:cNvSpPr>
            <a:spLocks noGrp="1"/>
          </p:cNvSpPr>
          <p:nvPr>
            <p:ph type="body" idx="1"/>
          </p:nvPr>
        </p:nvSpPr>
        <p:spPr>
          <a:xfrm>
            <a:off x="608137" y="2001519"/>
            <a:ext cx="5345623" cy="734057"/>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608137" y="2834639"/>
            <a:ext cx="5345623"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p:nvPr>
        </p:nvSpPr>
        <p:spPr>
          <a:xfrm>
            <a:off x="6207414" y="2001519"/>
            <a:ext cx="5373524" cy="734057"/>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207414" y="2834639"/>
            <a:ext cx="5373524"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A57DB836-878E-4474-AC4E-CB5F4484A5FF}" type="datetime1">
              <a:rPr lang="en-US" smtClean="0"/>
              <a:t>2/23/2026</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2" name="Title 1">
            <a:extLst>
              <a:ext uri="{FF2B5EF4-FFF2-40B4-BE49-F238E27FC236}">
                <a16:creationId xmlns:a16="http://schemas.microsoft.com/office/drawing/2014/main" id="{0A78EE8E-7980-E8BA-29BA-681AAEAF9EA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317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12192000" cy="6858000"/>
          </a:xfrm>
          <a:prstGeom prst="rect">
            <a:avLst/>
          </a:prstGeom>
          <a:solidFill>
            <a:schemeClr val="tx2">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608138" y="1709928"/>
            <a:ext cx="10972800" cy="2973679"/>
          </a:xfrm>
        </p:spPr>
        <p:txBody>
          <a:bodyPr anchor="b">
            <a:normAutofit/>
          </a:bodyPr>
          <a:lstStyle>
            <a:lvl1pPr>
              <a:defRPr sz="4800" spc="150" baseline="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608138" y="4809066"/>
            <a:ext cx="10972800" cy="1183977"/>
          </a:xfrm>
        </p:spPr>
        <p:txBody>
          <a:bodyPr>
            <a:norm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t>Want to add your own background image to a section header? Right-click the slide (careful to avoid the text boxes) and select ‘Format Background…’ to open the Format Pane on the right. Then hit the ‘Insert’ button and add any image from your computer.</a:t>
            </a:r>
          </a:p>
        </p:txBody>
      </p:sp>
      <p:pic>
        <p:nvPicPr>
          <p:cNvPr id="14" name="Picture 13">
            <a:extLst>
              <a:ext uri="{FF2B5EF4-FFF2-40B4-BE49-F238E27FC236}">
                <a16:creationId xmlns:a16="http://schemas.microsoft.com/office/drawing/2014/main" id="{3EECD6C0-B461-F1CE-26E8-AD76728E0D5A}"/>
              </a:ext>
              <a:ext uri="{C183D7F6-B498-43B3-948B-1728B52AA6E4}">
                <adec:decorative xmlns:adec="http://schemas.microsoft.com/office/drawing/2017/decorative" val="1"/>
              </a:ext>
            </a:extLst>
          </p:cNvPr>
          <p:cNvPicPr>
            <a:picLocks noChangeAspect="1"/>
          </p:cNvPicPr>
          <p:nvPr/>
        </p:nvPicPr>
        <p:blipFill>
          <a:blip r:embed="rId3"/>
          <a:srcRect t="10486" b="10486"/>
          <a:stretch/>
        </p:blipFill>
        <p:spPr>
          <a:xfrm>
            <a:off x="0" y="0"/>
            <a:ext cx="12192000" cy="125457"/>
          </a:xfrm>
          <a:prstGeom prst="rect">
            <a:avLst/>
          </a:prstGeom>
          <a:ln>
            <a:noFill/>
          </a:ln>
        </p:spPr>
      </p:pic>
      <p:sp>
        <p:nvSpPr>
          <p:cNvPr id="6" name="Date Placeholder 5">
            <a:extLst>
              <a:ext uri="{FF2B5EF4-FFF2-40B4-BE49-F238E27FC236}">
                <a16:creationId xmlns:a16="http://schemas.microsoft.com/office/drawing/2014/main" id="{29F0CD21-0D3C-99F5-9759-C93D24895A06}"/>
              </a:ext>
            </a:extLst>
          </p:cNvPr>
          <p:cNvSpPr>
            <a:spLocks noGrp="1"/>
          </p:cNvSpPr>
          <p:nvPr>
            <p:ph type="dt" sz="half" idx="10"/>
          </p:nvPr>
        </p:nvSpPr>
        <p:spPr/>
        <p:txBody>
          <a:bodyPr/>
          <a:lstStyle>
            <a:lvl1pPr>
              <a:defRPr>
                <a:solidFill>
                  <a:schemeClr val="bg1"/>
                </a:solidFill>
              </a:defRPr>
            </a:lvl1pPr>
          </a:lstStyle>
          <a:p>
            <a:fld id="{D15F2E93-1A4F-4A24-AA1A-70C1D8AE3F2A}" type="datetime1">
              <a:rPr lang="en-US" smtClean="0"/>
              <a:t>2/23/2026</a:t>
            </a:fld>
            <a:endParaRPr lang="en-US"/>
          </a:p>
        </p:txBody>
      </p:sp>
      <p:sp>
        <p:nvSpPr>
          <p:cNvPr id="8" name="Footer Placeholder 7">
            <a:extLst>
              <a:ext uri="{FF2B5EF4-FFF2-40B4-BE49-F238E27FC236}">
                <a16:creationId xmlns:a16="http://schemas.microsoft.com/office/drawing/2014/main" id="{2C60AE30-DD32-365D-537D-D74683B14F3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5" name="Slide Number Placeholder 14">
            <a:extLst>
              <a:ext uri="{FF2B5EF4-FFF2-40B4-BE49-F238E27FC236}">
                <a16:creationId xmlns:a16="http://schemas.microsoft.com/office/drawing/2014/main" id="{009AB5ED-31DE-C9EC-87B2-8060BA73932C}"/>
              </a:ext>
            </a:extLst>
          </p:cNvPr>
          <p:cNvSpPr>
            <a:spLocks noGrp="1"/>
          </p:cNvSpPr>
          <p:nvPr>
            <p:ph type="sldNum" sz="quarter" idx="12"/>
          </p:nvPr>
        </p:nvSpPr>
        <p:spPr/>
        <p:txBody>
          <a:bodyPr/>
          <a:lstStyle>
            <a:lvl1pPr>
              <a:defRPr>
                <a:solidFill>
                  <a:schemeClr val="bg1"/>
                </a:solidFill>
              </a:defRPr>
            </a:lvl1pPr>
          </a:lstStyle>
          <a:p>
            <a:fld id="{8179B124-EE6F-DB4E-A403-682A40579A9A}" type="slidenum">
              <a:rPr lang="en-US" smtClean="0"/>
              <a:pPr/>
              <a:t>‹#›</a:t>
            </a:fld>
            <a:endParaRPr lang="en-US"/>
          </a:p>
        </p:txBody>
      </p:sp>
    </p:spTree>
    <p:extLst>
      <p:ext uri="{BB962C8B-B14F-4D97-AF65-F5344CB8AC3E}">
        <p14:creationId xmlns:p14="http://schemas.microsoft.com/office/powerpoint/2010/main" val="408224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userDrawn="1"/>
        </p:nvSpPr>
        <p:spPr>
          <a:xfrm>
            <a:off x="0" y="0"/>
            <a:ext cx="12192000" cy="6858000"/>
          </a:xfrm>
          <a:prstGeom prst="rect">
            <a:avLst/>
          </a:prstGeom>
          <a:solidFill>
            <a:schemeClr val="accent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F80E48-A69A-7EC6-301E-3BC4CA272513}"/>
              </a:ext>
              <a:ext uri="{C183D7F6-B498-43B3-948B-1728B52AA6E4}">
                <adec:decorative xmlns:adec="http://schemas.microsoft.com/office/drawing/2017/decorative" val="1"/>
              </a:ext>
            </a:extLst>
          </p:cNvPr>
          <p:cNvPicPr>
            <a:picLocks noChangeAspect="1"/>
          </p:cNvPicPr>
          <p:nvPr/>
        </p:nvPicPr>
        <p:blipFill>
          <a:blip r:embed="rId3"/>
          <a:srcRect t="10486" b="10486"/>
          <a:stretch/>
        </p:blipFill>
        <p:spPr>
          <a:xfrm>
            <a:off x="0" y="0"/>
            <a:ext cx="12192000" cy="125457"/>
          </a:xfrm>
          <a:prstGeom prst="rect">
            <a:avLst/>
          </a:prstGeom>
          <a:ln>
            <a:noFill/>
          </a:ln>
        </p:spPr>
      </p:pic>
      <p:sp>
        <p:nvSpPr>
          <p:cNvPr id="8" name="Date Placeholder 7">
            <a:extLst>
              <a:ext uri="{FF2B5EF4-FFF2-40B4-BE49-F238E27FC236}">
                <a16:creationId xmlns:a16="http://schemas.microsoft.com/office/drawing/2014/main" id="{36FF950F-6C95-30D2-8F6D-179E24462AD0}"/>
              </a:ext>
            </a:extLst>
          </p:cNvPr>
          <p:cNvSpPr>
            <a:spLocks noGrp="1"/>
          </p:cNvSpPr>
          <p:nvPr>
            <p:ph type="dt" sz="half" idx="10"/>
          </p:nvPr>
        </p:nvSpPr>
        <p:spPr/>
        <p:txBody>
          <a:bodyPr/>
          <a:lstStyle>
            <a:lvl1pPr>
              <a:defRPr>
                <a:solidFill>
                  <a:schemeClr val="bg1"/>
                </a:solidFill>
              </a:defRPr>
            </a:lvl1pPr>
          </a:lstStyle>
          <a:p>
            <a:fld id="{A35FFFA4-81CC-442C-84EF-BFEA1BB0C59E}" type="datetime1">
              <a:rPr lang="en-US" smtClean="0"/>
              <a:t>2/23/2026</a:t>
            </a:fld>
            <a:endParaRPr lang="en-US"/>
          </a:p>
        </p:txBody>
      </p:sp>
      <p:sp>
        <p:nvSpPr>
          <p:cNvPr id="13" name="Footer Placeholder 12">
            <a:extLst>
              <a:ext uri="{FF2B5EF4-FFF2-40B4-BE49-F238E27FC236}">
                <a16:creationId xmlns:a16="http://schemas.microsoft.com/office/drawing/2014/main" id="{3121A777-E89A-E419-CBF5-6E0DBCE0B62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4" name="Slide Number Placeholder 13">
            <a:extLst>
              <a:ext uri="{FF2B5EF4-FFF2-40B4-BE49-F238E27FC236}">
                <a16:creationId xmlns:a16="http://schemas.microsoft.com/office/drawing/2014/main" id="{576A54CB-2F90-9925-245C-16AE05AE833F}"/>
              </a:ext>
            </a:extLst>
          </p:cNvPr>
          <p:cNvSpPr>
            <a:spLocks noGrp="1"/>
          </p:cNvSpPr>
          <p:nvPr>
            <p:ph type="sldNum" sz="quarter" idx="12"/>
          </p:nvPr>
        </p:nvSpPr>
        <p:spPr/>
        <p:txBody>
          <a:bodyPr/>
          <a:lstStyle>
            <a:lvl1pPr>
              <a:defRPr>
                <a:solidFill>
                  <a:schemeClr val="bg1"/>
                </a:solidFill>
              </a:defRPr>
            </a:lvl1p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608138" y="1709929"/>
            <a:ext cx="6858000" cy="2669032"/>
          </a:xfrm>
        </p:spPr>
        <p:txBody>
          <a:bodyPr anchor="b">
            <a:normAutofit/>
          </a:bodyPr>
          <a:lstStyle>
            <a:lvl1pPr>
              <a:defRPr sz="4800" spc="150" baseline="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608138" y="4424130"/>
            <a:ext cx="6858000" cy="1568914"/>
          </a:xfrm>
        </p:spPr>
        <p:txBody>
          <a:bodyPr>
            <a:norm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spTree>
    <p:extLst>
      <p:ext uri="{BB962C8B-B14F-4D97-AF65-F5344CB8AC3E}">
        <p14:creationId xmlns:p14="http://schemas.microsoft.com/office/powerpoint/2010/main" val="383422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12192000" cy="6858000"/>
          </a:xfrm>
          <a:prstGeom prst="rect">
            <a:avLst/>
          </a:prstGeom>
          <a:solidFill>
            <a:schemeClr val="accent3">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F80E48-A69A-7EC6-301E-3BC4CA272513}"/>
              </a:ext>
              <a:ext uri="{C183D7F6-B498-43B3-948B-1728B52AA6E4}">
                <adec:decorative xmlns:adec="http://schemas.microsoft.com/office/drawing/2017/decorative" val="1"/>
              </a:ext>
            </a:extLst>
          </p:cNvPr>
          <p:cNvPicPr>
            <a:picLocks noChangeAspect="1"/>
          </p:cNvPicPr>
          <p:nvPr/>
        </p:nvPicPr>
        <p:blipFill>
          <a:blip r:embed="rId3"/>
          <a:srcRect t="10486" b="10486"/>
          <a:stretch/>
        </p:blipFill>
        <p:spPr>
          <a:xfrm>
            <a:off x="0" y="0"/>
            <a:ext cx="12192000" cy="125457"/>
          </a:xfrm>
          <a:prstGeom prst="rect">
            <a:avLst/>
          </a:prstGeom>
          <a:ln>
            <a:noFill/>
          </a:ln>
        </p:spPr>
      </p:pic>
      <p:sp>
        <p:nvSpPr>
          <p:cNvPr id="8" name="Date Placeholder 7">
            <a:extLst>
              <a:ext uri="{FF2B5EF4-FFF2-40B4-BE49-F238E27FC236}">
                <a16:creationId xmlns:a16="http://schemas.microsoft.com/office/drawing/2014/main" id="{36FF950F-6C95-30D2-8F6D-179E24462AD0}"/>
              </a:ext>
            </a:extLst>
          </p:cNvPr>
          <p:cNvSpPr>
            <a:spLocks noGrp="1"/>
          </p:cNvSpPr>
          <p:nvPr>
            <p:ph type="dt" sz="half" idx="10"/>
          </p:nvPr>
        </p:nvSpPr>
        <p:spPr/>
        <p:txBody>
          <a:bodyPr/>
          <a:lstStyle>
            <a:lvl1pPr>
              <a:defRPr>
                <a:solidFill>
                  <a:schemeClr val="tx2"/>
                </a:solidFill>
              </a:defRPr>
            </a:lvl1pPr>
          </a:lstStyle>
          <a:p>
            <a:fld id="{0DE07C7B-A2A1-4F4A-B232-70211C43A64D}" type="datetime1">
              <a:rPr lang="en-US" smtClean="0"/>
              <a:t>2/23/2026</a:t>
            </a:fld>
            <a:endParaRPr lang="en-US"/>
          </a:p>
        </p:txBody>
      </p:sp>
      <p:sp>
        <p:nvSpPr>
          <p:cNvPr id="13" name="Footer Placeholder 12">
            <a:extLst>
              <a:ext uri="{FF2B5EF4-FFF2-40B4-BE49-F238E27FC236}">
                <a16:creationId xmlns:a16="http://schemas.microsoft.com/office/drawing/2014/main" id="{3121A777-E89A-E419-CBF5-6E0DBCE0B625}"/>
              </a:ext>
            </a:extLst>
          </p:cNvPr>
          <p:cNvSpPr>
            <a:spLocks noGrp="1"/>
          </p:cNvSpPr>
          <p:nvPr>
            <p:ph type="ftr" sz="quarter" idx="11"/>
          </p:nvPr>
        </p:nvSpPr>
        <p:spPr/>
        <p:txBody>
          <a:bodyPr/>
          <a:lstStyle>
            <a:lvl1pPr>
              <a:defRPr>
                <a:solidFill>
                  <a:schemeClr val="tx2"/>
                </a:solidFill>
              </a:defRPr>
            </a:lvl1pPr>
          </a:lstStyle>
          <a:p>
            <a:endParaRPr lang="en-US"/>
          </a:p>
        </p:txBody>
      </p:sp>
      <p:sp>
        <p:nvSpPr>
          <p:cNvPr id="14" name="Slide Number Placeholder 13">
            <a:extLst>
              <a:ext uri="{FF2B5EF4-FFF2-40B4-BE49-F238E27FC236}">
                <a16:creationId xmlns:a16="http://schemas.microsoft.com/office/drawing/2014/main" id="{576A54CB-2F90-9925-245C-16AE05AE833F}"/>
              </a:ext>
            </a:extLst>
          </p:cNvPr>
          <p:cNvSpPr>
            <a:spLocks noGrp="1"/>
          </p:cNvSpPr>
          <p:nvPr>
            <p:ph type="sldNum" sz="quarter" idx="12"/>
          </p:nvPr>
        </p:nvSpPr>
        <p:spPr/>
        <p:txBody>
          <a:bodyPr/>
          <a:lstStyle>
            <a:lvl1pPr>
              <a:defRPr>
                <a:solidFill>
                  <a:schemeClr val="tx2"/>
                </a:solidFill>
              </a:defRPr>
            </a:lvl1p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4718756" y="1709929"/>
            <a:ext cx="6862182" cy="2669032"/>
          </a:xfrm>
        </p:spPr>
        <p:txBody>
          <a:bodyPr anchor="b">
            <a:normAutofit/>
          </a:bodyPr>
          <a:lstStyle>
            <a:lvl1pPr>
              <a:defRPr sz="4800" spc="150" baseline="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4718756" y="4424130"/>
            <a:ext cx="6862182" cy="1568914"/>
          </a:xfrm>
        </p:spPr>
        <p:txBody>
          <a:bodyPr>
            <a:normAutofit/>
          </a:bodyPr>
          <a:lstStyle>
            <a:lvl1pPr marL="0" indent="0">
              <a:buNone/>
              <a:defRPr sz="20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spTree>
    <p:extLst>
      <p:ext uri="{BB962C8B-B14F-4D97-AF65-F5344CB8AC3E}">
        <p14:creationId xmlns:p14="http://schemas.microsoft.com/office/powerpoint/2010/main" val="2432216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736B-1DC4-6844-CC39-7953F6F5B62A}"/>
              </a:ext>
            </a:extLst>
          </p:cNvPr>
          <p:cNvSpPr>
            <a:spLocks noGrp="1"/>
          </p:cNvSpPr>
          <p:nvPr>
            <p:ph type="title"/>
          </p:nvPr>
        </p:nvSpPr>
        <p:spPr>
          <a:xfrm>
            <a:off x="608138" y="365125"/>
            <a:ext cx="109728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BB408300-7DA2-3C94-2D53-431241D0FBD9}"/>
              </a:ext>
            </a:extLst>
          </p:cNvPr>
          <p:cNvSpPr>
            <a:spLocks noGrp="1"/>
          </p:cNvSpPr>
          <p:nvPr>
            <p:ph type="body" idx="1"/>
          </p:nvPr>
        </p:nvSpPr>
        <p:spPr>
          <a:xfrm>
            <a:off x="608138" y="1825625"/>
            <a:ext cx="10972800" cy="42297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2772C-906D-1430-9923-C061127ADF39}"/>
              </a:ext>
            </a:extLst>
          </p:cNvPr>
          <p:cNvSpPr>
            <a:spLocks noGrp="1"/>
          </p:cNvSpPr>
          <p:nvPr>
            <p:ph type="dt" sz="half" idx="2"/>
          </p:nvPr>
        </p:nvSpPr>
        <p:spPr>
          <a:xfrm>
            <a:off x="608138" y="6288723"/>
            <a:ext cx="2734502"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E91420AD-D284-4F89-994E-A2F6C7C0ED8D}" type="datetime1">
              <a:rPr lang="en-US" smtClean="0"/>
              <a:t>2/23/2026</a:t>
            </a:fld>
            <a:endParaRPr lang="en-US"/>
          </a:p>
        </p:txBody>
      </p:sp>
      <p:sp>
        <p:nvSpPr>
          <p:cNvPr id="5" name="Footer Placeholder 4">
            <a:extLst>
              <a:ext uri="{FF2B5EF4-FFF2-40B4-BE49-F238E27FC236}">
                <a16:creationId xmlns:a16="http://schemas.microsoft.com/office/drawing/2014/main" id="{493D683C-3CBA-82D6-F7F6-7AC29C2CED46}"/>
              </a:ext>
            </a:extLst>
          </p:cNvPr>
          <p:cNvSpPr>
            <a:spLocks noGrp="1"/>
          </p:cNvSpPr>
          <p:nvPr>
            <p:ph type="ftr" sz="quarter" idx="3"/>
          </p:nvPr>
        </p:nvSpPr>
        <p:spPr>
          <a:xfrm>
            <a:off x="3499494" y="6288724"/>
            <a:ext cx="8081444" cy="365125"/>
          </a:xfrm>
          <a:prstGeom prst="rect">
            <a:avLst/>
          </a:prstGeom>
        </p:spPr>
        <p:txBody>
          <a:bodyPr vert="horz" lIns="91440" tIns="45720" rIns="91440" bIns="45720" rtlCol="0" anchor="ctr"/>
          <a:lstStyle>
            <a:lvl1pPr algn="r">
              <a:defRPr sz="1200" b="0">
                <a:solidFill>
                  <a:schemeClr val="tx1">
                    <a:lumMod val="50000"/>
                    <a:lumOff val="50000"/>
                  </a:schemeClr>
                </a:solidFill>
              </a:defRPr>
            </a:lvl1pPr>
          </a:lstStyle>
          <a:p>
            <a:endParaRPr lang="en-US"/>
          </a:p>
        </p:txBody>
      </p:sp>
      <p:sp>
        <p:nvSpPr>
          <p:cNvPr id="6" name="Slide Number Placeholder 5">
            <a:extLst>
              <a:ext uri="{FF2B5EF4-FFF2-40B4-BE49-F238E27FC236}">
                <a16:creationId xmlns:a16="http://schemas.microsoft.com/office/drawing/2014/main" id="{9627A4A6-1594-51B3-2B27-71503A3EA162}"/>
              </a:ext>
            </a:extLst>
          </p:cNvPr>
          <p:cNvSpPr>
            <a:spLocks noGrp="1"/>
          </p:cNvSpPr>
          <p:nvPr>
            <p:ph type="sldNum" sz="quarter" idx="4"/>
          </p:nvPr>
        </p:nvSpPr>
        <p:spPr>
          <a:xfrm>
            <a:off x="11737792" y="6288723"/>
            <a:ext cx="454208" cy="365125"/>
          </a:xfrm>
          <a:prstGeom prst="rect">
            <a:avLst/>
          </a:prstGeom>
          <a:noFill/>
        </p:spPr>
        <p:txBody>
          <a:bodyPr vert="horz" lIns="91440" tIns="45720" rIns="91440" bIns="45720" rtlCol="0" anchor="ctr"/>
          <a:lstStyle>
            <a:lvl1pPr algn="l">
              <a:defRPr sz="1200" b="0">
                <a:solidFill>
                  <a:schemeClr val="tx1">
                    <a:lumMod val="50000"/>
                    <a:lumOff val="50000"/>
                  </a:schemeClr>
                </a:solidFill>
              </a:defRPr>
            </a:lvl1pPr>
          </a:lstStyle>
          <a:p>
            <a:fld id="{8179B124-EE6F-DB4E-A403-682A40579A9A}" type="slidenum">
              <a:rPr lang="en-US" smtClean="0"/>
              <a:pPr/>
              <a:t>‹#›</a:t>
            </a:fld>
            <a:endParaRPr lang="en-US"/>
          </a:p>
        </p:txBody>
      </p:sp>
      <p:pic>
        <p:nvPicPr>
          <p:cNvPr id="7" name="Picture 6">
            <a:extLst>
              <a:ext uri="{FF2B5EF4-FFF2-40B4-BE49-F238E27FC236}">
                <a16:creationId xmlns:a16="http://schemas.microsoft.com/office/drawing/2014/main" id="{696235D1-2BC9-75F7-C101-3EB37E70A8AE}"/>
              </a:ext>
              <a:ext uri="{C183D7F6-B498-43B3-948B-1728B52AA6E4}">
                <adec:decorative xmlns:adec="http://schemas.microsoft.com/office/drawing/2017/decorative" val="1"/>
              </a:ext>
            </a:extLst>
          </p:cNvPr>
          <p:cNvPicPr>
            <a:picLocks noChangeAspect="1"/>
          </p:cNvPicPr>
          <p:nvPr/>
        </p:nvPicPr>
        <p:blipFill rotWithShape="1">
          <a:blip r:embed="rId28">
            <a:extLst>
              <a:ext uri="{28A0092B-C50C-407E-A947-70E740481C1C}">
                <a14:useLocalDpi xmlns:a14="http://schemas.microsoft.com/office/drawing/2010/main" val="0"/>
              </a:ext>
            </a:extLst>
          </a:blip>
          <a:srcRect l="13937" t="20913" r="8465"/>
          <a:stretch/>
        </p:blipFill>
        <p:spPr>
          <a:xfrm>
            <a:off x="0" y="0"/>
            <a:ext cx="12192000" cy="125457"/>
          </a:xfrm>
          <a:prstGeom prst="rect">
            <a:avLst/>
          </a:prstGeom>
          <a:ln>
            <a:noFill/>
          </a:ln>
        </p:spPr>
      </p:pic>
      <p:sp>
        <p:nvSpPr>
          <p:cNvPr id="9" name="Rectangle 8">
            <a:extLst>
              <a:ext uri="{FF2B5EF4-FFF2-40B4-BE49-F238E27FC236}">
                <a16:creationId xmlns:a16="http://schemas.microsoft.com/office/drawing/2014/main" id="{9F63E526-6775-6BC5-8B3F-B3BA8B479B2C}"/>
              </a:ext>
              <a:ext uri="{C183D7F6-B498-43B3-948B-1728B52AA6E4}">
                <adec:decorative xmlns:adec="http://schemas.microsoft.com/office/drawing/2017/decorative" val="1"/>
              </a:ext>
            </a:extLst>
          </p:cNvPr>
          <p:cNvSpPr/>
          <p:nvPr/>
        </p:nvSpPr>
        <p:spPr>
          <a:xfrm>
            <a:off x="11084560" y="6065520"/>
            <a:ext cx="1107440" cy="792480"/>
          </a:xfrm>
          <a:prstGeom prst="rect">
            <a:avLst/>
          </a:prstGeom>
          <a:solidFill>
            <a:schemeClr val="bg2">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06F9A3E-E378-7717-0B3B-9B77201B4D5F}"/>
              </a:ext>
              <a:ext uri="{C183D7F6-B498-43B3-948B-1728B52AA6E4}">
                <adec:decorative xmlns:adec="http://schemas.microsoft.com/office/drawing/2017/decorative" val="1"/>
              </a:ext>
            </a:extLst>
          </p:cNvPr>
          <p:cNvPicPr>
            <a:picLocks noChangeAspect="1"/>
          </p:cNvPicPr>
          <p:nvPr userDrawn="1"/>
        </p:nvPicPr>
        <p:blipFill>
          <a:blip r:embed="rId29"/>
          <a:srcRect t="10486" b="10486"/>
          <a:stretch/>
        </p:blipFill>
        <p:spPr>
          <a:xfrm>
            <a:off x="0" y="0"/>
            <a:ext cx="12192000" cy="125457"/>
          </a:xfrm>
          <a:prstGeom prst="rect">
            <a:avLst/>
          </a:prstGeom>
          <a:ln>
            <a:noFill/>
          </a:ln>
        </p:spPr>
      </p:pic>
      <p:sp>
        <p:nvSpPr>
          <p:cNvPr id="10" name="Rectangle 9">
            <a:extLst>
              <a:ext uri="{FF2B5EF4-FFF2-40B4-BE49-F238E27FC236}">
                <a16:creationId xmlns:a16="http://schemas.microsoft.com/office/drawing/2014/main" id="{881F2A86-DF7A-A404-D87F-9594D62BE3AA}"/>
              </a:ext>
              <a:ext uri="{C183D7F6-B498-43B3-948B-1728B52AA6E4}">
                <adec:decorative xmlns:adec="http://schemas.microsoft.com/office/drawing/2017/decorative" val="1"/>
              </a:ext>
            </a:extLst>
          </p:cNvPr>
          <p:cNvSpPr/>
          <p:nvPr userDrawn="1"/>
        </p:nvSpPr>
        <p:spPr>
          <a:xfrm>
            <a:off x="11084560" y="6065520"/>
            <a:ext cx="1107440" cy="792480"/>
          </a:xfrm>
          <a:prstGeom prst="rect">
            <a:avLst/>
          </a:prstGeom>
          <a:solidFill>
            <a:schemeClr val="bg2">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075558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Lst>
  <p:hf sldNum="0" hdr="0" ftr="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mailto:fredzhao@txstate.edu" TargetMode="Externa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3793B-D047-9921-E8D0-ED2F003A1DEF}"/>
              </a:ext>
            </a:extLst>
          </p:cNvPr>
          <p:cNvSpPr>
            <a:spLocks noGrp="1"/>
          </p:cNvSpPr>
          <p:nvPr>
            <p:ph type="ctrTitle"/>
          </p:nvPr>
        </p:nvSpPr>
        <p:spPr/>
        <p:txBody>
          <a:bodyPr>
            <a:normAutofit fontScale="90000"/>
          </a:bodyPr>
          <a:lstStyle/>
          <a:p>
            <a:br>
              <a:rPr lang="en-US" dirty="0"/>
            </a:br>
            <a:r>
              <a:rPr lang="en-US" dirty="0"/>
              <a:t>AI in Teaching and Learning Symposium</a:t>
            </a:r>
            <a:br>
              <a:rPr lang="en-US" dirty="0"/>
            </a:br>
            <a:br>
              <a:rPr lang="en-US" dirty="0"/>
            </a:br>
            <a:endParaRPr lang="en-US" dirty="0"/>
          </a:p>
        </p:txBody>
      </p:sp>
      <p:sp>
        <p:nvSpPr>
          <p:cNvPr id="3" name="Subtitle 2">
            <a:extLst>
              <a:ext uri="{FF2B5EF4-FFF2-40B4-BE49-F238E27FC236}">
                <a16:creationId xmlns:a16="http://schemas.microsoft.com/office/drawing/2014/main" id="{DBE4FF0B-89C3-E55C-E5A7-9F24E3F9823D}"/>
              </a:ext>
            </a:extLst>
          </p:cNvPr>
          <p:cNvSpPr>
            <a:spLocks noGrp="1"/>
          </p:cNvSpPr>
          <p:nvPr>
            <p:ph type="subTitle" idx="1"/>
          </p:nvPr>
        </p:nvSpPr>
        <p:spPr>
          <a:xfrm>
            <a:off x="288099" y="5447654"/>
            <a:ext cx="6399420" cy="812229"/>
          </a:xfrm>
        </p:spPr>
        <p:txBody>
          <a:bodyPr>
            <a:normAutofit fontScale="92500" lnSpcReduction="20000"/>
          </a:bodyPr>
          <a:lstStyle/>
          <a:p>
            <a:r>
              <a:rPr lang="en-US" dirty="0"/>
              <a:t>Renzhi (Fred) Zhao, Assistant Professor,</a:t>
            </a:r>
          </a:p>
          <a:p>
            <a:r>
              <a:rPr lang="en-US" dirty="0"/>
              <a:t>Department of Information &amp; Analytics</a:t>
            </a:r>
          </a:p>
        </p:txBody>
      </p:sp>
      <p:sp>
        <p:nvSpPr>
          <p:cNvPr id="4" name="Date Placeholder 3">
            <a:extLst>
              <a:ext uri="{FF2B5EF4-FFF2-40B4-BE49-F238E27FC236}">
                <a16:creationId xmlns:a16="http://schemas.microsoft.com/office/drawing/2014/main" id="{2171CB7B-B91B-773A-1C57-80CC210E150D}"/>
              </a:ext>
            </a:extLst>
          </p:cNvPr>
          <p:cNvSpPr>
            <a:spLocks noGrp="1"/>
          </p:cNvSpPr>
          <p:nvPr>
            <p:ph type="dt" sz="half" idx="14"/>
          </p:nvPr>
        </p:nvSpPr>
        <p:spPr/>
        <p:txBody>
          <a:bodyPr/>
          <a:lstStyle/>
          <a:p>
            <a:fld id="{77569C1E-996D-44CC-A069-3513D24F14C2}" type="datetime1">
              <a:rPr lang="en-US" smtClean="0"/>
              <a:t>2/23/2026</a:t>
            </a:fld>
            <a:endParaRPr lang="en-US"/>
          </a:p>
        </p:txBody>
      </p:sp>
    </p:spTree>
    <p:extLst>
      <p:ext uri="{BB962C8B-B14F-4D97-AF65-F5344CB8AC3E}">
        <p14:creationId xmlns:p14="http://schemas.microsoft.com/office/powerpoint/2010/main" val="1470396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2F4535-7038-67F5-0861-F93417A7E65B}"/>
              </a:ext>
            </a:extLst>
          </p:cNvPr>
          <p:cNvSpPr>
            <a:spLocks noGrp="1"/>
          </p:cNvSpPr>
          <p:nvPr>
            <p:ph type="title"/>
          </p:nvPr>
        </p:nvSpPr>
        <p:spPr/>
        <p:txBody>
          <a:bodyPr/>
          <a:lstStyle/>
          <a:p>
            <a:r>
              <a:rPr lang="en-US" dirty="0"/>
              <a:t>Slides</a:t>
            </a:r>
          </a:p>
        </p:txBody>
      </p:sp>
      <p:sp>
        <p:nvSpPr>
          <p:cNvPr id="3" name="Content Placeholder 2">
            <a:extLst>
              <a:ext uri="{FF2B5EF4-FFF2-40B4-BE49-F238E27FC236}">
                <a16:creationId xmlns:a16="http://schemas.microsoft.com/office/drawing/2014/main" id="{F2912B85-AD56-9E29-47EA-46D797A32F8B}"/>
              </a:ext>
            </a:extLst>
          </p:cNvPr>
          <p:cNvSpPr>
            <a:spLocks noGrp="1"/>
          </p:cNvSpPr>
          <p:nvPr>
            <p:ph idx="1"/>
          </p:nvPr>
        </p:nvSpPr>
        <p:spPr/>
        <p:txBody>
          <a:bodyPr vert="horz" lIns="91440" tIns="45720" rIns="91440" bIns="45720" rtlCol="0" anchor="t">
            <a:normAutofit/>
          </a:bodyPr>
          <a:lstStyle/>
          <a:p>
            <a:r>
              <a:rPr lang="en-US" dirty="0"/>
              <a:t>Suggest sub-topics</a:t>
            </a:r>
          </a:p>
          <a:p>
            <a:r>
              <a:rPr lang="en-US" dirty="0"/>
              <a:t>Elaboration of specific term (fact-check required)</a:t>
            </a:r>
          </a:p>
          <a:p>
            <a:r>
              <a:rPr lang="en-US" dirty="0"/>
              <a:t>Grammarly revision</a:t>
            </a:r>
          </a:p>
          <a:p>
            <a:r>
              <a:rPr lang="en-US" dirty="0"/>
              <a:t>Find related examples and cases (fact-check required)</a:t>
            </a:r>
          </a:p>
        </p:txBody>
      </p:sp>
      <p:sp>
        <p:nvSpPr>
          <p:cNvPr id="2" name="Date Placeholder 1">
            <a:extLst>
              <a:ext uri="{FF2B5EF4-FFF2-40B4-BE49-F238E27FC236}">
                <a16:creationId xmlns:a16="http://schemas.microsoft.com/office/drawing/2014/main" id="{80D716FB-9183-374A-E7DB-A06B81F0408C}"/>
              </a:ext>
            </a:extLst>
          </p:cNvPr>
          <p:cNvSpPr>
            <a:spLocks noGrp="1"/>
          </p:cNvSpPr>
          <p:nvPr>
            <p:ph type="dt" sz="half" idx="10"/>
          </p:nvPr>
        </p:nvSpPr>
        <p:spPr/>
        <p:txBody>
          <a:bodyPr/>
          <a:lstStyle/>
          <a:p>
            <a:fld id="{3CB5B147-5B11-4149-B8FD-84A162C64F9A}" type="datetime1">
              <a:rPr lang="en-US" smtClean="0"/>
              <a:t>2/23/2026</a:t>
            </a:fld>
            <a:endParaRPr lang="en-US"/>
          </a:p>
        </p:txBody>
      </p:sp>
    </p:spTree>
    <p:extLst>
      <p:ext uri="{BB962C8B-B14F-4D97-AF65-F5344CB8AC3E}">
        <p14:creationId xmlns:p14="http://schemas.microsoft.com/office/powerpoint/2010/main" val="2136948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89211-20CF-93B4-F3D2-DFB1BBE2BC9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E5D31AE-73F5-2E36-86E2-D61004B52351}"/>
              </a:ext>
            </a:extLst>
          </p:cNvPr>
          <p:cNvSpPr>
            <a:spLocks noGrp="1"/>
          </p:cNvSpPr>
          <p:nvPr>
            <p:ph type="title"/>
          </p:nvPr>
        </p:nvSpPr>
        <p:spPr/>
        <p:txBody>
          <a:bodyPr/>
          <a:lstStyle/>
          <a:p>
            <a:r>
              <a:rPr lang="en-US" dirty="0"/>
              <a:t>Code Demo</a:t>
            </a:r>
          </a:p>
        </p:txBody>
      </p:sp>
      <p:sp>
        <p:nvSpPr>
          <p:cNvPr id="3" name="Content Placeholder 2">
            <a:extLst>
              <a:ext uri="{FF2B5EF4-FFF2-40B4-BE49-F238E27FC236}">
                <a16:creationId xmlns:a16="http://schemas.microsoft.com/office/drawing/2014/main" id="{F311348C-03D8-C3E5-0671-33D43F4374AC}"/>
              </a:ext>
            </a:extLst>
          </p:cNvPr>
          <p:cNvSpPr>
            <a:spLocks noGrp="1"/>
          </p:cNvSpPr>
          <p:nvPr>
            <p:ph idx="1"/>
          </p:nvPr>
        </p:nvSpPr>
        <p:spPr/>
        <p:txBody>
          <a:bodyPr vert="horz" lIns="91440" tIns="45720" rIns="91440" bIns="45720" rtlCol="0" anchor="t">
            <a:normAutofit/>
          </a:bodyPr>
          <a:lstStyle/>
          <a:p>
            <a:r>
              <a:rPr lang="en-US" dirty="0"/>
              <a:t>Generate code demo for a sub-topic (be specific and test required)</a:t>
            </a:r>
          </a:p>
          <a:p>
            <a:r>
              <a:rPr lang="en-US" dirty="0"/>
              <a:t>Generate instruction reference between lines of code</a:t>
            </a:r>
          </a:p>
          <a:p>
            <a:r>
              <a:rPr lang="en-US" dirty="0"/>
              <a:t>Debug</a:t>
            </a:r>
          </a:p>
          <a:p>
            <a:r>
              <a:rPr lang="en-US" dirty="0"/>
              <a:t>Create in-class practices </a:t>
            </a:r>
          </a:p>
          <a:p>
            <a:endParaRPr lang="en-US" dirty="0"/>
          </a:p>
        </p:txBody>
      </p:sp>
      <p:sp>
        <p:nvSpPr>
          <p:cNvPr id="2" name="Date Placeholder 1">
            <a:extLst>
              <a:ext uri="{FF2B5EF4-FFF2-40B4-BE49-F238E27FC236}">
                <a16:creationId xmlns:a16="http://schemas.microsoft.com/office/drawing/2014/main" id="{3FA1053C-3198-2D61-A476-C708EEB77074}"/>
              </a:ext>
            </a:extLst>
          </p:cNvPr>
          <p:cNvSpPr>
            <a:spLocks noGrp="1"/>
          </p:cNvSpPr>
          <p:nvPr>
            <p:ph type="dt" sz="half" idx="10"/>
          </p:nvPr>
        </p:nvSpPr>
        <p:spPr/>
        <p:txBody>
          <a:bodyPr/>
          <a:lstStyle/>
          <a:p>
            <a:fld id="{3CB5B147-5B11-4149-B8FD-84A162C64F9A}" type="datetime1">
              <a:rPr lang="en-US" smtClean="0"/>
              <a:t>2/23/2026</a:t>
            </a:fld>
            <a:endParaRPr lang="en-US"/>
          </a:p>
        </p:txBody>
      </p:sp>
    </p:spTree>
    <p:extLst>
      <p:ext uri="{BB962C8B-B14F-4D97-AF65-F5344CB8AC3E}">
        <p14:creationId xmlns:p14="http://schemas.microsoft.com/office/powerpoint/2010/main" val="190479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D5FE1-5373-57B5-60B8-1A8761691D5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7CDA2EE-E3A7-88D1-A5F8-2F4A1527CC19}"/>
              </a:ext>
            </a:extLst>
          </p:cNvPr>
          <p:cNvSpPr>
            <a:spLocks noGrp="1"/>
          </p:cNvSpPr>
          <p:nvPr>
            <p:ph type="title"/>
          </p:nvPr>
        </p:nvSpPr>
        <p:spPr/>
        <p:txBody>
          <a:bodyPr/>
          <a:lstStyle/>
          <a:p>
            <a:r>
              <a:rPr lang="en-US" dirty="0"/>
              <a:t>Assignment and Exam Design</a:t>
            </a:r>
          </a:p>
        </p:txBody>
      </p:sp>
      <p:sp>
        <p:nvSpPr>
          <p:cNvPr id="3" name="Content Placeholder 2">
            <a:extLst>
              <a:ext uri="{FF2B5EF4-FFF2-40B4-BE49-F238E27FC236}">
                <a16:creationId xmlns:a16="http://schemas.microsoft.com/office/drawing/2014/main" id="{215006E3-81BC-CA3A-521F-F0F05CFB861A}"/>
              </a:ext>
            </a:extLst>
          </p:cNvPr>
          <p:cNvSpPr>
            <a:spLocks noGrp="1"/>
          </p:cNvSpPr>
          <p:nvPr>
            <p:ph idx="1"/>
          </p:nvPr>
        </p:nvSpPr>
        <p:spPr/>
        <p:txBody>
          <a:bodyPr vert="horz" lIns="91440" tIns="45720" rIns="91440" bIns="45720" rtlCol="0" anchor="t">
            <a:normAutofit/>
          </a:bodyPr>
          <a:lstStyle/>
          <a:p>
            <a:r>
              <a:rPr lang="en-US" dirty="0"/>
              <a:t>Clear understanding of the assignment scope</a:t>
            </a:r>
          </a:p>
          <a:p>
            <a:r>
              <a:rPr lang="en-US" dirty="0"/>
              <a:t>Create bullet points of requirements before delegation to AI:</a:t>
            </a:r>
          </a:p>
          <a:p>
            <a:pPr marL="457200" indent="-457200">
              <a:buAutoNum type="arabicParenR"/>
            </a:pPr>
            <a:r>
              <a:rPr lang="en-US" dirty="0"/>
              <a:t>Business context</a:t>
            </a:r>
          </a:p>
          <a:p>
            <a:pPr marL="457200" indent="-457200">
              <a:buAutoNum type="arabicParenR"/>
            </a:pPr>
            <a:r>
              <a:rPr lang="en-US" dirty="0"/>
              <a:t>Expected </a:t>
            </a:r>
            <a:r>
              <a:rPr lang="en-US" altLang="zh-CN" dirty="0"/>
              <a:t>duration</a:t>
            </a:r>
          </a:p>
          <a:p>
            <a:pPr marL="457200" indent="-457200">
              <a:buAutoNum type="arabicParenR"/>
            </a:pPr>
            <a:r>
              <a:rPr lang="en-US" dirty="0"/>
              <a:t>Student level (e.g., intro in Python, advanced in statistics)</a:t>
            </a:r>
          </a:p>
          <a:p>
            <a:pPr marL="457200" indent="-457200">
              <a:buAutoNum type="arabicParenR"/>
            </a:pPr>
            <a:r>
              <a:rPr lang="en-US" dirty="0"/>
              <a:t>Student year (e.g., freshman, graduate students)</a:t>
            </a:r>
          </a:p>
          <a:p>
            <a:pPr marL="457200" indent="-457200">
              <a:buAutoNum type="arabicParenR"/>
            </a:pPr>
            <a:r>
              <a:rPr lang="en-US" dirty="0"/>
              <a:t>Student background (e.g., IS, marketing)</a:t>
            </a:r>
          </a:p>
          <a:p>
            <a:pPr marL="457200" indent="-457200">
              <a:buAutoNum type="arabicParenR"/>
            </a:pPr>
            <a:endParaRPr lang="en-US" dirty="0"/>
          </a:p>
          <a:p>
            <a:pPr marL="0" indent="0">
              <a:buNone/>
            </a:pPr>
            <a:endParaRPr lang="en-US" dirty="0"/>
          </a:p>
          <a:p>
            <a:endParaRPr lang="en-US" dirty="0"/>
          </a:p>
          <a:p>
            <a:endParaRPr lang="en-US" dirty="0"/>
          </a:p>
        </p:txBody>
      </p:sp>
      <p:sp>
        <p:nvSpPr>
          <p:cNvPr id="2" name="Date Placeholder 1">
            <a:extLst>
              <a:ext uri="{FF2B5EF4-FFF2-40B4-BE49-F238E27FC236}">
                <a16:creationId xmlns:a16="http://schemas.microsoft.com/office/drawing/2014/main" id="{72ACC1FF-F5C7-1D60-C55E-728BF678D3B0}"/>
              </a:ext>
            </a:extLst>
          </p:cNvPr>
          <p:cNvSpPr>
            <a:spLocks noGrp="1"/>
          </p:cNvSpPr>
          <p:nvPr>
            <p:ph type="dt" sz="half" idx="10"/>
          </p:nvPr>
        </p:nvSpPr>
        <p:spPr/>
        <p:txBody>
          <a:bodyPr/>
          <a:lstStyle/>
          <a:p>
            <a:fld id="{3CB5B147-5B11-4149-B8FD-84A162C64F9A}" type="datetime1">
              <a:rPr lang="en-US" smtClean="0"/>
              <a:t>2/23/2026</a:t>
            </a:fld>
            <a:endParaRPr lang="en-US"/>
          </a:p>
        </p:txBody>
      </p:sp>
    </p:spTree>
    <p:extLst>
      <p:ext uri="{BB962C8B-B14F-4D97-AF65-F5344CB8AC3E}">
        <p14:creationId xmlns:p14="http://schemas.microsoft.com/office/powerpoint/2010/main" val="2949745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906E5-C38F-8879-85AD-940A612E98F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A1DAE84-53E4-1047-F6B9-93350A94891C}"/>
              </a:ext>
            </a:extLst>
          </p:cNvPr>
          <p:cNvSpPr>
            <a:spLocks noGrp="1"/>
          </p:cNvSpPr>
          <p:nvPr>
            <p:ph type="title"/>
          </p:nvPr>
        </p:nvSpPr>
        <p:spPr/>
        <p:txBody>
          <a:bodyPr/>
          <a:lstStyle/>
          <a:p>
            <a:r>
              <a:rPr lang="en-US" dirty="0"/>
              <a:t>Last Notes</a:t>
            </a:r>
          </a:p>
        </p:txBody>
      </p:sp>
      <p:sp>
        <p:nvSpPr>
          <p:cNvPr id="3" name="Content Placeholder 2">
            <a:extLst>
              <a:ext uri="{FF2B5EF4-FFF2-40B4-BE49-F238E27FC236}">
                <a16:creationId xmlns:a16="http://schemas.microsoft.com/office/drawing/2014/main" id="{EC753F9E-E0BF-4377-4EEA-260DB77C602C}"/>
              </a:ext>
            </a:extLst>
          </p:cNvPr>
          <p:cNvSpPr>
            <a:spLocks noGrp="1"/>
          </p:cNvSpPr>
          <p:nvPr>
            <p:ph idx="1"/>
          </p:nvPr>
        </p:nvSpPr>
        <p:spPr/>
        <p:txBody>
          <a:bodyPr vert="horz" lIns="91440" tIns="45720" rIns="91440" bIns="45720" rtlCol="0" anchor="t">
            <a:normAutofit/>
          </a:bodyPr>
          <a:lstStyle/>
          <a:p>
            <a:r>
              <a:rPr lang="en-US" dirty="0"/>
              <a:t>Fact check is paramount: Always double check the AI output, triple check if it is the core of our classes</a:t>
            </a:r>
          </a:p>
          <a:p>
            <a:r>
              <a:rPr lang="en-US" dirty="0"/>
              <a:t>Be as specific and directional as we can during prompting</a:t>
            </a:r>
          </a:p>
          <a:p>
            <a:r>
              <a:rPr lang="en-US" dirty="0"/>
              <a:t>Start with something before prompting</a:t>
            </a:r>
          </a:p>
          <a:p>
            <a:r>
              <a:rPr lang="en-US" dirty="0"/>
              <a:t>Iterated interaction with AI is important for great outputs</a:t>
            </a:r>
          </a:p>
          <a:p>
            <a:r>
              <a:rPr lang="en-US" dirty="0"/>
              <a:t>Sometimes web searching is still more efficient or effective</a:t>
            </a:r>
          </a:p>
          <a:p>
            <a:endParaRPr lang="en-US" dirty="0"/>
          </a:p>
        </p:txBody>
      </p:sp>
      <p:sp>
        <p:nvSpPr>
          <p:cNvPr id="2" name="Date Placeholder 1">
            <a:extLst>
              <a:ext uri="{FF2B5EF4-FFF2-40B4-BE49-F238E27FC236}">
                <a16:creationId xmlns:a16="http://schemas.microsoft.com/office/drawing/2014/main" id="{E00583AA-9052-DB7F-C7A1-996AAE087256}"/>
              </a:ext>
            </a:extLst>
          </p:cNvPr>
          <p:cNvSpPr>
            <a:spLocks noGrp="1"/>
          </p:cNvSpPr>
          <p:nvPr>
            <p:ph type="dt" sz="half" idx="10"/>
          </p:nvPr>
        </p:nvSpPr>
        <p:spPr/>
        <p:txBody>
          <a:bodyPr/>
          <a:lstStyle/>
          <a:p>
            <a:fld id="{3CB5B147-5B11-4149-B8FD-84A162C64F9A}" type="datetime1">
              <a:rPr lang="en-US" smtClean="0"/>
              <a:t>2/23/2026</a:t>
            </a:fld>
            <a:endParaRPr lang="en-US"/>
          </a:p>
        </p:txBody>
      </p:sp>
    </p:spTree>
    <p:extLst>
      <p:ext uri="{BB962C8B-B14F-4D97-AF65-F5344CB8AC3E}">
        <p14:creationId xmlns:p14="http://schemas.microsoft.com/office/powerpoint/2010/main" val="3185805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0B5CA-EA6B-B94C-CBF8-D5563F2305E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BD1284A-8706-DF60-7D45-A80C453C8C08}"/>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33D5B6F4-CD49-0535-8D41-A706E1595139}"/>
              </a:ext>
            </a:extLst>
          </p:cNvPr>
          <p:cNvSpPr>
            <a:spLocks noGrp="1"/>
          </p:cNvSpPr>
          <p:nvPr>
            <p:ph idx="1"/>
          </p:nvPr>
        </p:nvSpPr>
        <p:spPr/>
        <p:txBody>
          <a:bodyPr vert="horz" lIns="91440" tIns="45720" rIns="91440" bIns="45720" rtlCol="0" anchor="t">
            <a:normAutofit/>
          </a:bodyPr>
          <a:lstStyle/>
          <a:p>
            <a:r>
              <a:rPr lang="en-US" dirty="0"/>
              <a:t>Fact check is paramount: Always double check the AI output, triple check if it is the core of your classes</a:t>
            </a:r>
          </a:p>
          <a:p>
            <a:r>
              <a:rPr lang="en-US" dirty="0"/>
              <a:t>Be as specific and directional as we can in prompt</a:t>
            </a:r>
          </a:p>
          <a:p>
            <a:r>
              <a:rPr lang="en-US" dirty="0"/>
              <a:t>Start with some prototypes before prompting</a:t>
            </a:r>
          </a:p>
          <a:p>
            <a:r>
              <a:rPr lang="en-US" dirty="0"/>
              <a:t>Iterated interaction with AI is important for great output</a:t>
            </a:r>
          </a:p>
          <a:p>
            <a:r>
              <a:rPr lang="en-US" dirty="0"/>
              <a:t>Sometimes web searching is still more efficient or effective</a:t>
            </a:r>
          </a:p>
          <a:p>
            <a:endParaRPr lang="en-US" dirty="0"/>
          </a:p>
        </p:txBody>
      </p:sp>
      <p:sp>
        <p:nvSpPr>
          <p:cNvPr id="2" name="Date Placeholder 1">
            <a:extLst>
              <a:ext uri="{FF2B5EF4-FFF2-40B4-BE49-F238E27FC236}">
                <a16:creationId xmlns:a16="http://schemas.microsoft.com/office/drawing/2014/main" id="{65E19FEB-891C-BA5D-9171-5EEC9BAF877F}"/>
              </a:ext>
            </a:extLst>
          </p:cNvPr>
          <p:cNvSpPr>
            <a:spLocks noGrp="1"/>
          </p:cNvSpPr>
          <p:nvPr>
            <p:ph type="dt" sz="half" idx="10"/>
          </p:nvPr>
        </p:nvSpPr>
        <p:spPr/>
        <p:txBody>
          <a:bodyPr/>
          <a:lstStyle/>
          <a:p>
            <a:fld id="{3CB5B147-5B11-4149-B8FD-84A162C64F9A}" type="datetime1">
              <a:rPr lang="en-US" smtClean="0"/>
              <a:t>2/23/2026</a:t>
            </a:fld>
            <a:endParaRPr lang="en-US"/>
          </a:p>
        </p:txBody>
      </p:sp>
    </p:spTree>
    <p:extLst>
      <p:ext uri="{BB962C8B-B14F-4D97-AF65-F5344CB8AC3E}">
        <p14:creationId xmlns:p14="http://schemas.microsoft.com/office/powerpoint/2010/main" val="1641621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CA9169-0987-8E81-19CC-E9488B7C172B}"/>
              </a:ext>
            </a:extLst>
          </p:cNvPr>
          <p:cNvSpPr txBox="1"/>
          <p:nvPr/>
        </p:nvSpPr>
        <p:spPr>
          <a:xfrm>
            <a:off x="3632405" y="4776752"/>
            <a:ext cx="2581835" cy="646331"/>
          </a:xfrm>
          <a:prstGeom prst="rect">
            <a:avLst/>
          </a:prstGeom>
          <a:noFill/>
        </p:spPr>
        <p:txBody>
          <a:bodyPr wrap="square" rtlCol="0">
            <a:spAutoFit/>
          </a:bodyPr>
          <a:lstStyle/>
          <a:p>
            <a:pPr>
              <a:lnSpc>
                <a:spcPct val="90000"/>
              </a:lnSpc>
              <a:spcBef>
                <a:spcPts val="750"/>
              </a:spcBef>
            </a:pPr>
            <a:r>
              <a:rPr lang="en-US" sz="4000" kern="0"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Thank </a:t>
            </a:r>
            <a:r>
              <a:rPr lang="en-US" altLang="zh-CN" sz="4000" kern="0"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you!</a:t>
            </a:r>
            <a:endParaRPr lang="en-US" sz="4000" kern="0" dirty="0">
              <a:solidFill>
                <a:schemeClr val="tx2"/>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id="{43249335-E8C8-8BF9-73AB-4B0BA8E6130C}"/>
              </a:ext>
            </a:extLst>
          </p:cNvPr>
          <p:cNvSpPr txBox="1"/>
          <p:nvPr/>
        </p:nvSpPr>
        <p:spPr>
          <a:xfrm>
            <a:off x="4211782" y="690907"/>
            <a:ext cx="3713018" cy="830997"/>
          </a:xfrm>
          <a:prstGeom prst="rect">
            <a:avLst/>
          </a:prstGeom>
          <a:noFill/>
        </p:spPr>
        <p:txBody>
          <a:bodyPr wrap="square" rtlCol="0">
            <a:spAutoFit/>
          </a:bodyPr>
          <a:lstStyle/>
          <a:p>
            <a:r>
              <a:rPr lang="en-US" sz="2400" kern="0"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Renzhi (Fred) Zhao </a:t>
            </a:r>
          </a:p>
          <a:p>
            <a:r>
              <a:rPr lang="en-US" sz="2400" kern="0" dirty="0">
                <a:solidFill>
                  <a:schemeClr val="tx2"/>
                </a:solidFill>
                <a:latin typeface="Times New Roman" panose="02020603050405020304" pitchFamily="18" charset="0"/>
                <a:ea typeface="等线" panose="02010600030101010101" pitchFamily="2" charset="-122"/>
                <a:cs typeface="Times New Roman" panose="02020603050405020304" pitchFamily="18" charset="0"/>
                <a:hlinkClick r:id="rId2">
                  <a:extLst>
                    <a:ext uri="{A12FA001-AC4F-418D-AE19-62706E023703}">
                      <ahyp:hlinkClr xmlns:ahyp="http://schemas.microsoft.com/office/drawing/2018/hyperlinkcolor" val="tx"/>
                    </a:ext>
                  </a:extLst>
                </a:hlinkClick>
              </a:rPr>
              <a:t>fredzhao@txstate.edu</a:t>
            </a:r>
            <a:endParaRPr lang="en-US" sz="2400" kern="0" dirty="0">
              <a:solidFill>
                <a:schemeClr val="tx2"/>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6" name="Picture 5" descr="A person standing on a street&#10;&#10;Description automatically generated">
            <a:extLst>
              <a:ext uri="{FF2B5EF4-FFF2-40B4-BE49-F238E27FC236}">
                <a16:creationId xmlns:a16="http://schemas.microsoft.com/office/drawing/2014/main" id="{A8DA4FFE-2D21-A662-461B-32695A925519}"/>
              </a:ext>
            </a:extLst>
          </p:cNvPr>
          <p:cNvPicPr>
            <a:picLocks noChangeAspect="1"/>
          </p:cNvPicPr>
          <p:nvPr/>
        </p:nvPicPr>
        <p:blipFill>
          <a:blip r:embed="rId3"/>
          <a:stretch>
            <a:fillRect/>
          </a:stretch>
        </p:blipFill>
        <p:spPr>
          <a:xfrm>
            <a:off x="1774757" y="545239"/>
            <a:ext cx="2256916" cy="2821147"/>
          </a:xfrm>
          <a:prstGeom prst="rect">
            <a:avLst/>
          </a:prstGeom>
        </p:spPr>
      </p:pic>
      <p:pic>
        <p:nvPicPr>
          <p:cNvPr id="7" name="Picture 6" descr="A robot with butterflies around it&#10;&#10;Description automatically generated">
            <a:extLst>
              <a:ext uri="{FF2B5EF4-FFF2-40B4-BE49-F238E27FC236}">
                <a16:creationId xmlns:a16="http://schemas.microsoft.com/office/drawing/2014/main" id="{65527DFF-1675-4C49-259D-865C6E540344}"/>
              </a:ext>
            </a:extLst>
          </p:cNvPr>
          <p:cNvPicPr>
            <a:picLocks noChangeAspect="1"/>
          </p:cNvPicPr>
          <p:nvPr/>
        </p:nvPicPr>
        <p:blipFill>
          <a:blip r:embed="rId4"/>
          <a:stretch>
            <a:fillRect/>
          </a:stretch>
        </p:blipFill>
        <p:spPr>
          <a:xfrm>
            <a:off x="7385688" y="3728877"/>
            <a:ext cx="2964872" cy="2964872"/>
          </a:xfrm>
          <a:prstGeom prst="rect">
            <a:avLst/>
          </a:prstGeom>
        </p:spPr>
      </p:pic>
    </p:spTree>
    <p:extLst>
      <p:ext uri="{BB962C8B-B14F-4D97-AF65-F5344CB8AC3E}">
        <p14:creationId xmlns:p14="http://schemas.microsoft.com/office/powerpoint/2010/main" val="2973829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00AF8-DA8B-7CE1-903F-AAB64F6CAE2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B3523A7-0E86-860E-C6B2-891296D634EC}"/>
              </a:ext>
            </a:extLst>
          </p:cNvPr>
          <p:cNvSpPr>
            <a:spLocks noGrp="1"/>
          </p:cNvSpPr>
          <p:nvPr>
            <p:ph type="title"/>
          </p:nvPr>
        </p:nvSpPr>
        <p:spPr>
          <a:xfrm>
            <a:off x="3645806" y="2589131"/>
            <a:ext cx="3847626" cy="1325563"/>
          </a:xfrm>
        </p:spPr>
        <p:txBody>
          <a:bodyPr>
            <a:normAutofit/>
          </a:bodyPr>
          <a:lstStyle/>
          <a:p>
            <a:r>
              <a:rPr lang="en-US" dirty="0"/>
              <a:t>Any questions? </a:t>
            </a:r>
          </a:p>
        </p:txBody>
      </p:sp>
      <p:sp>
        <p:nvSpPr>
          <p:cNvPr id="2" name="Date Placeholder 1">
            <a:extLst>
              <a:ext uri="{FF2B5EF4-FFF2-40B4-BE49-F238E27FC236}">
                <a16:creationId xmlns:a16="http://schemas.microsoft.com/office/drawing/2014/main" id="{4BB1C384-0704-A71C-C17E-78B2B8F830E8}"/>
              </a:ext>
            </a:extLst>
          </p:cNvPr>
          <p:cNvSpPr>
            <a:spLocks noGrp="1"/>
          </p:cNvSpPr>
          <p:nvPr>
            <p:ph type="dt" sz="half" idx="10"/>
          </p:nvPr>
        </p:nvSpPr>
        <p:spPr/>
        <p:txBody>
          <a:bodyPr/>
          <a:lstStyle/>
          <a:p>
            <a:fld id="{3CB5B147-5B11-4149-B8FD-84A162C64F9A}" type="datetime1">
              <a:rPr lang="en-US" smtClean="0"/>
              <a:t>2/23/2026</a:t>
            </a:fld>
            <a:endParaRPr lang="en-US"/>
          </a:p>
        </p:txBody>
      </p:sp>
    </p:spTree>
    <p:extLst>
      <p:ext uri="{BB962C8B-B14F-4D97-AF65-F5344CB8AC3E}">
        <p14:creationId xmlns:p14="http://schemas.microsoft.com/office/powerpoint/2010/main" val="2779285326"/>
      </p:ext>
    </p:extLst>
  </p:cSld>
  <p:clrMapOvr>
    <a:masterClrMapping/>
  </p:clrMapOvr>
</p:sld>
</file>

<file path=ppt/theme/theme1.xml><?xml version="1.0" encoding="utf-8"?>
<a:theme xmlns:a="http://schemas.openxmlformats.org/drawingml/2006/main" name="TXST Light">
  <a:themeElements>
    <a:clrScheme name="TXST">
      <a:dk1>
        <a:srgbClr val="363434"/>
      </a:dk1>
      <a:lt1>
        <a:srgbClr val="FFFFFF"/>
      </a:lt1>
      <a:dk2>
        <a:srgbClr val="501214"/>
      </a:dk2>
      <a:lt2>
        <a:srgbClr val="F5F1EE"/>
      </a:lt2>
      <a:accent1>
        <a:srgbClr val="AC9155"/>
      </a:accent1>
      <a:accent2>
        <a:srgbClr val="EB2E47"/>
      </a:accent2>
      <a:accent3>
        <a:srgbClr val="EBBA45"/>
      </a:accent3>
      <a:accent4>
        <a:srgbClr val="6EA095"/>
      </a:accent4>
      <a:accent5>
        <a:srgbClr val="EA664D"/>
      </a:accent5>
      <a:accent6>
        <a:srgbClr val="007096"/>
      </a:accent6>
      <a:hlink>
        <a:srgbClr val="007096"/>
      </a:hlink>
      <a:folHlink>
        <a:srgbClr val="266724"/>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XST Light" id="{3DCDD510-7904-B74A-8922-59513742C84D}" vid="{3CF22F8D-25A6-7347-A67B-78837EA98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16A8E893BEA94CBBF2263B6495CF7C" ma:contentTypeVersion="15" ma:contentTypeDescription="Create a new document." ma:contentTypeScope="" ma:versionID="e538cd44abb7a8882565b19cb87cc6df">
  <xsd:schema xmlns:xsd="http://www.w3.org/2001/XMLSchema" xmlns:xs="http://www.w3.org/2001/XMLSchema" xmlns:p="http://schemas.microsoft.com/office/2006/metadata/properties" xmlns:ns2="12fa6d96-4300-4a78-8104-372a69772060" xmlns:ns3="5f9efd60-91f6-4699-b517-a26acc9da5ac" targetNamespace="http://schemas.microsoft.com/office/2006/metadata/properties" ma:root="true" ma:fieldsID="86411e3c0976b5467c26c4856fd89904" ns2:_="" ns3:_="">
    <xsd:import namespace="12fa6d96-4300-4a78-8104-372a69772060"/>
    <xsd:import namespace="5f9efd60-91f6-4699-b517-a26acc9da5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fa6d96-4300-4a78-8104-372a697720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3a692e8-e48a-48e7-a779-d106e04dcfd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9efd60-91f6-4699-b517-a26acc9da5a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8e29d0-17b1-4d33-addc-b55b3218264a}" ma:internalName="TaxCatchAll" ma:showField="CatchAllData" ma:web="5f9efd60-91f6-4699-b517-a26acc9da5a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f9efd60-91f6-4699-b517-a26acc9da5ac" xsi:nil="true"/>
    <lcf76f155ced4ddcb4097134ff3c332f xmlns="12fa6d96-4300-4a78-8104-372a6977206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763885E-9EB1-4E6B-9630-FE1D6A5B10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fa6d96-4300-4a78-8104-372a69772060"/>
    <ds:schemaRef ds:uri="5f9efd60-91f6-4699-b517-a26acc9da5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113E3F-0FBA-4077-AF2F-9563E8FA16D3}">
  <ds:schemaRefs>
    <ds:schemaRef ds:uri="http://schemas.microsoft.com/sharepoint/v3/contenttype/forms"/>
  </ds:schemaRefs>
</ds:datastoreItem>
</file>

<file path=customXml/itemProps3.xml><?xml version="1.0" encoding="utf-8"?>
<ds:datastoreItem xmlns:ds="http://schemas.openxmlformats.org/officeDocument/2006/customXml" ds:itemID="{6CA2772D-6AB4-4303-A60A-4872810885EA}">
  <ds:schemaRefs>
    <ds:schemaRef ds:uri="5f9efd60-91f6-4699-b517-a26acc9da5ac"/>
    <ds:schemaRef ds:uri="http://purl.org/dc/elements/1.1/"/>
    <ds:schemaRef ds:uri="http://purl.org/dc/terms/"/>
    <ds:schemaRef ds:uri="http://purl.org/dc/dcmitype/"/>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366bb94d-ed52-48c4-977f-e7160257263f"/>
    <ds:schemaRef ds:uri="12fa6d96-4300-4a78-8104-372a69772060"/>
  </ds:schemaRefs>
</ds:datastoreItem>
</file>

<file path=docProps/app.xml><?xml version="1.0" encoding="utf-8"?>
<Properties xmlns="http://schemas.openxmlformats.org/officeDocument/2006/extended-properties" xmlns:vt="http://schemas.openxmlformats.org/officeDocument/2006/docPropsVTypes">
  <Template>TXST Light</Template>
  <TotalTime>425</TotalTime>
  <Words>278</Words>
  <Application>Microsoft Office PowerPoint</Application>
  <PresentationFormat>Widescreen</PresentationFormat>
  <Paragraphs>52</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Times New Roman</vt:lpstr>
      <vt:lpstr>TXST Light</vt:lpstr>
      <vt:lpstr> AI in Teaching and Learning Symposium  </vt:lpstr>
      <vt:lpstr>Slides</vt:lpstr>
      <vt:lpstr>Code Demo</vt:lpstr>
      <vt:lpstr>Assignment and Exam Design</vt:lpstr>
      <vt:lpstr>Last Notes</vt:lpstr>
      <vt:lpstr>Thank you!</vt:lpstr>
      <vt:lpstr>PowerPoint Presentation</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EFFECTIVE PRESENTATIONS</dc:title>
  <dc:creator>Murphy, Alison R</dc:creator>
  <cp:lastModifiedBy>Zhao, Renzhi</cp:lastModifiedBy>
  <cp:revision>11</cp:revision>
  <dcterms:created xsi:type="dcterms:W3CDTF">2024-06-11T19:36:44Z</dcterms:created>
  <dcterms:modified xsi:type="dcterms:W3CDTF">2026-02-23T18:17:07Z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0x010100FC16A8E893BEA94CBBF2263B6495CF7C</vt:lpwstr>
  </property>
  <property fmtid="{D5CDD505-2E9C-101B-9397-08002B2CF9AE}" pid="3" name="MediaServiceImageTags">
    <vt:lpwstr/>
  </property>
</Properties>
</file>