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17"/>
  </p:notesMasterIdLst>
  <p:sldIdLst>
    <p:sldId id="271" r:id="rId5"/>
    <p:sldId id="270" r:id="rId6"/>
    <p:sldId id="272" r:id="rId7"/>
    <p:sldId id="274" r:id="rId8"/>
    <p:sldId id="275" r:id="rId9"/>
    <p:sldId id="267" r:id="rId10"/>
    <p:sldId id="268" r:id="rId11"/>
    <p:sldId id="257" r:id="rId12"/>
    <p:sldId id="263" r:id="rId13"/>
    <p:sldId id="269" r:id="rId14"/>
    <p:sldId id="261" r:id="rId15"/>
    <p:sldId id="26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BD8A"/>
    <a:srgbClr val="6EA095"/>
    <a:srgbClr val="266725"/>
    <a:srgbClr val="007096"/>
    <a:srgbClr val="419E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82825" autoAdjust="0"/>
  </p:normalViewPr>
  <p:slideViewPr>
    <p:cSldViewPr snapToGrid="0">
      <p:cViewPr varScale="1">
        <p:scale>
          <a:sx n="71" d="100"/>
          <a:sy n="71" d="100"/>
        </p:scale>
        <p:origin x="1718" y="283"/>
      </p:cViewPr>
      <p:guideLst/>
    </p:cSldViewPr>
  </p:slideViewPr>
  <p:outlineViewPr>
    <p:cViewPr>
      <p:scale>
        <a:sx n="33" d="100"/>
        <a:sy n="33" d="100"/>
      </p:scale>
      <p:origin x="0" y="-638"/>
    </p:cViewPr>
  </p:outlineViewPr>
  <p:notesTextViewPr>
    <p:cViewPr>
      <p:scale>
        <a:sx n="3" d="2"/>
        <a:sy n="3" d="2"/>
      </p:scale>
      <p:origin x="0" y="0"/>
    </p:cViewPr>
  </p:notesTextViewPr>
  <p:notesViewPr>
    <p:cSldViewPr snapToGrid="0">
      <p:cViewPr varScale="1">
        <p:scale>
          <a:sx n="72" d="100"/>
          <a:sy n="72" d="100"/>
        </p:scale>
        <p:origin x="3010"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C332B-7BBC-F340-969A-CE9BBEF35095}" type="datetimeFigureOut">
              <a:rPr lang="en-US" smtClean="0"/>
              <a:t>2/25/2026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11742-AE36-EC4A-BC7A-F4F5A3B8117D}" type="slidenum">
              <a:rPr lang="en-US" smtClean="0"/>
              <a:t>‹#›</a:t>
            </a:fld>
            <a:endParaRPr lang="en-US" dirty="0"/>
          </a:p>
        </p:txBody>
      </p:sp>
    </p:spTree>
    <p:extLst>
      <p:ext uri="{BB962C8B-B14F-4D97-AF65-F5344CB8AC3E}">
        <p14:creationId xmlns:p14="http://schemas.microsoft.com/office/powerpoint/2010/main" val="622624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628625" lvl="1" indent="-285750">
              <a:buFont typeface="Arial" panose="020B0604020202020204" pitchFamily="34" charset="0"/>
              <a:buChar char="•"/>
            </a:pPr>
            <a:r>
              <a:rPr lang="en-US" dirty="0">
                <a:solidFill>
                  <a:schemeClr val="bg2"/>
                </a:solidFill>
              </a:rPr>
              <a:t>Methods, instructional strategies, and analytic techniques are discipline‑agnostic</a:t>
            </a:r>
          </a:p>
          <a:p>
            <a:pPr marL="628625" lvl="1" indent="-285750">
              <a:buFont typeface="Arial" panose="020B0604020202020204" pitchFamily="34" charset="0"/>
              <a:buChar char="•"/>
            </a:pPr>
            <a:r>
              <a:rPr lang="en-US" dirty="0">
                <a:solidFill>
                  <a:schemeClr val="bg2"/>
                </a:solidFill>
              </a:rPr>
              <a:t>Supports studying student learning without discipline‑specific tools </a:t>
            </a:r>
          </a:p>
          <a:p>
            <a:pPr marL="285750" indent="-285750">
              <a:buFont typeface="Arial" panose="020B0604020202020204" pitchFamily="34" charset="0"/>
              <a:buChar char="•"/>
            </a:pPr>
            <a:r>
              <a:rPr lang="en-US" sz="2400" dirty="0">
                <a:solidFill>
                  <a:schemeClr val="bg2"/>
                </a:solidFill>
              </a:rPr>
              <a:t>Integrate genAI reflection prompts into existing coursework</a:t>
            </a:r>
          </a:p>
          <a:p>
            <a:pPr marL="285750" indent="-285750">
              <a:buFont typeface="Arial" panose="020B0604020202020204" pitchFamily="34" charset="0"/>
              <a:buChar char="•"/>
            </a:pPr>
            <a:r>
              <a:rPr lang="en-US" sz="2400" dirty="0">
                <a:solidFill>
                  <a:schemeClr val="bg2"/>
                </a:solidFill>
              </a:rPr>
              <a:t>Analyze classroom data already being collected</a:t>
            </a:r>
          </a:p>
          <a:p>
            <a:pPr marL="285750" indent="-285750">
              <a:buFont typeface="Arial" panose="020B0604020202020204" pitchFamily="34" charset="0"/>
              <a:buChar char="•"/>
            </a:pPr>
            <a:r>
              <a:rPr lang="en-US" sz="2400" dirty="0">
                <a:solidFill>
                  <a:schemeClr val="bg2"/>
                </a:solidFill>
              </a:rPr>
              <a:t>No need to redesign entire curricula</a:t>
            </a:r>
          </a:p>
          <a:p>
            <a:pPr marL="285750" indent="-285750">
              <a:buFont typeface="Arial" panose="020B0604020202020204" pitchFamily="34" charset="0"/>
              <a:buChar char="•"/>
            </a:pPr>
            <a:r>
              <a:rPr lang="en-US" sz="2400" dirty="0">
                <a:solidFill>
                  <a:schemeClr val="bg2"/>
                </a:solidFill>
              </a:rPr>
              <a:t>genAI raises shared cross‑disciplinary concerns, including accuracy, ethics, attribution, overreliance, and skill development</a:t>
            </a:r>
          </a:p>
          <a:p>
            <a:pPr marL="628625" lvl="1" indent="-285750">
              <a:buFont typeface="Arial" panose="020B0604020202020204" pitchFamily="34" charset="0"/>
              <a:buChar char="•"/>
            </a:pPr>
            <a:endParaRPr lang="en-US" dirty="0">
              <a:solidFill>
                <a:schemeClr val="bg2"/>
              </a:solidFill>
            </a:endParaRPr>
          </a:p>
        </p:txBody>
      </p:sp>
      <p:sp>
        <p:nvSpPr>
          <p:cNvPr id="4" name="Slide Number Placeholder 3"/>
          <p:cNvSpPr>
            <a:spLocks noGrp="1"/>
          </p:cNvSpPr>
          <p:nvPr>
            <p:ph type="sldNum" sz="quarter" idx="5"/>
          </p:nvPr>
        </p:nvSpPr>
        <p:spPr/>
        <p:txBody>
          <a:bodyPr/>
          <a:lstStyle/>
          <a:p>
            <a:fld id="{2BE11742-AE36-EC4A-BC7A-F4F5A3B8117D}" type="slidenum">
              <a:rPr lang="en-US" smtClean="0"/>
              <a:t>3</a:t>
            </a:fld>
            <a:endParaRPr lang="en-US" dirty="0"/>
          </a:p>
        </p:txBody>
      </p:sp>
    </p:spTree>
    <p:extLst>
      <p:ext uri="{BB962C8B-B14F-4D97-AF65-F5344CB8AC3E}">
        <p14:creationId xmlns:p14="http://schemas.microsoft.com/office/powerpoint/2010/main" val="3352114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Transferability Across Disciplines</a:t>
            </a:r>
          </a:p>
          <a:p>
            <a:pPr marL="285750" indent="-285750">
              <a:buFont typeface="Arial" panose="020B0604020202020204" pitchFamily="34" charset="0"/>
              <a:buChar char="•"/>
            </a:pPr>
            <a:r>
              <a:rPr lang="en-US" dirty="0"/>
              <a:t>genAI is embedded in students’ everyday academic practices across majors</a:t>
            </a:r>
          </a:p>
          <a:p>
            <a:pPr marL="285750" indent="-285750">
              <a:buFont typeface="Arial" panose="020B0604020202020204" pitchFamily="34" charset="0"/>
              <a:buChar char="•"/>
            </a:pPr>
            <a:r>
              <a:rPr lang="en-US" dirty="0"/>
              <a:t>While our study  focused on psychology, approaches apply broadly across postsecondary fields</a:t>
            </a:r>
          </a:p>
          <a:p>
            <a:r>
              <a:rPr lang="en-US" dirty="0"/>
              <a:t>Why It Transfers</a:t>
            </a:r>
          </a:p>
          <a:p>
            <a:pPr marL="285750" indent="-285750">
              <a:buFont typeface="Arial" panose="020B0604020202020204" pitchFamily="34" charset="0"/>
              <a:buChar char="•"/>
            </a:pPr>
            <a:r>
              <a:rPr lang="en-US" dirty="0"/>
              <a:t>Relevant to courses involving complex readings</a:t>
            </a:r>
          </a:p>
          <a:p>
            <a:pPr marL="285750" indent="-285750">
              <a:buFont typeface="Arial" panose="020B0604020202020204" pitchFamily="34" charset="0"/>
              <a:buChar char="•"/>
            </a:pPr>
            <a:r>
              <a:rPr lang="en-US" dirty="0"/>
              <a:t>Applicable to analytical, interpretive, or reflective writing</a:t>
            </a:r>
          </a:p>
          <a:p>
            <a:pPr marL="285750" indent="-285750">
              <a:buFont typeface="Arial" panose="020B0604020202020204" pitchFamily="34" charset="0"/>
              <a:buChar char="•"/>
            </a:pPr>
            <a:r>
              <a:rPr lang="en-US" dirty="0"/>
              <a:t>Useful wherever structured student reflection is used</a:t>
            </a:r>
          </a:p>
          <a:p>
            <a:endParaRPr lang="en-US" dirty="0"/>
          </a:p>
        </p:txBody>
      </p:sp>
      <p:sp>
        <p:nvSpPr>
          <p:cNvPr id="4" name="Slide Number Placeholder 3"/>
          <p:cNvSpPr>
            <a:spLocks noGrp="1"/>
          </p:cNvSpPr>
          <p:nvPr>
            <p:ph type="sldNum" sz="quarter" idx="5"/>
          </p:nvPr>
        </p:nvSpPr>
        <p:spPr/>
        <p:txBody>
          <a:bodyPr/>
          <a:lstStyle/>
          <a:p>
            <a:fld id="{2BE11742-AE36-EC4A-BC7A-F4F5A3B8117D}" type="slidenum">
              <a:rPr lang="en-US" smtClean="0"/>
              <a:t>4</a:t>
            </a:fld>
            <a:endParaRPr lang="en-US" dirty="0"/>
          </a:p>
        </p:txBody>
      </p:sp>
    </p:spTree>
    <p:extLst>
      <p:ext uri="{BB962C8B-B14F-4D97-AF65-F5344CB8AC3E}">
        <p14:creationId xmlns:p14="http://schemas.microsoft.com/office/powerpoint/2010/main" val="3603303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Scholarship of Teaching and Learning (SoTL) examines student learning within authentic course contexts</a:t>
            </a:r>
          </a:p>
          <a:p>
            <a:r>
              <a:rPr lang="en-US" dirty="0"/>
              <a:t>Emphasizes systematic, ethical inquiry grounded in everyday teaching practices</a:t>
            </a:r>
          </a:p>
          <a:p>
            <a:r>
              <a:rPr lang="en-US" dirty="0"/>
              <a:t>Uses classroom‑generated data (e.g., reflections, assignments, artifacts)Centers questions instructors already ask about learning, engagement, and practice</a:t>
            </a:r>
          </a:p>
          <a:p>
            <a:r>
              <a:rPr lang="en-US" dirty="0"/>
              <a:t>Scales from small, course‑based studies to program‑level insights</a:t>
            </a:r>
          </a:p>
          <a:p>
            <a:r>
              <a:rPr lang="en-US" dirty="0"/>
              <a:t>Produces actionable evidence to inform instructional decision‑making</a:t>
            </a:r>
          </a:p>
          <a:p>
            <a:r>
              <a:rPr lang="en-US" dirty="0"/>
              <a:t>Creates new, observable learning practices worth studying</a:t>
            </a:r>
          </a:p>
          <a:p>
            <a:r>
              <a:rPr lang="en-US" dirty="0"/>
              <a:t>Reflection‑based assignments surface students’ reasoning and decision‑making</a:t>
            </a:r>
          </a:p>
          <a:p>
            <a:r>
              <a:rPr lang="en-US" dirty="0"/>
              <a:t>Support ethical analysis of AI‑supported learning</a:t>
            </a:r>
          </a:p>
          <a:p>
            <a:r>
              <a:rPr lang="en-US" dirty="0"/>
              <a:t>Findings translate across disciplines while remaining context‑specific</a:t>
            </a:r>
          </a:p>
          <a:p>
            <a:r>
              <a:rPr lang="en-US" dirty="0">
                <a:solidFill>
                  <a:schemeClr val="bg2"/>
                </a:solidFill>
              </a:rPr>
              <a:t>Findings can be interpreted in discipline‑specific ways to align instruction with students’ evolving academic practices</a:t>
            </a:r>
          </a:p>
          <a:p>
            <a:endParaRPr lang="en-US" dirty="0"/>
          </a:p>
        </p:txBody>
      </p:sp>
      <p:sp>
        <p:nvSpPr>
          <p:cNvPr id="4" name="Slide Number Placeholder 3"/>
          <p:cNvSpPr>
            <a:spLocks noGrp="1"/>
          </p:cNvSpPr>
          <p:nvPr>
            <p:ph type="sldNum" sz="quarter" idx="5"/>
          </p:nvPr>
        </p:nvSpPr>
        <p:spPr/>
        <p:txBody>
          <a:bodyPr/>
          <a:lstStyle/>
          <a:p>
            <a:fld id="{2BE11742-AE36-EC4A-BC7A-F4F5A3B8117D}" type="slidenum">
              <a:rPr lang="en-US" smtClean="0"/>
              <a:t>5</a:t>
            </a:fld>
            <a:endParaRPr lang="en-US" dirty="0"/>
          </a:p>
        </p:txBody>
      </p:sp>
    </p:spTree>
    <p:extLst>
      <p:ext uri="{BB962C8B-B14F-4D97-AF65-F5344CB8AC3E}">
        <p14:creationId xmlns:p14="http://schemas.microsoft.com/office/powerpoint/2010/main" val="491154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Data sources:</a:t>
            </a:r>
          </a:p>
          <a:p>
            <a:pPr marL="285750" indent="-285750">
              <a:buFont typeface="Wingdings" panose="05000000000000000000" pitchFamily="2" charset="2"/>
              <a:buChar char="v"/>
            </a:pPr>
            <a:r>
              <a:rPr lang="en-US" dirty="0"/>
              <a:t>227 written reflections</a:t>
            </a:r>
          </a:p>
          <a:p>
            <a:pPr marL="285750" indent="-285750">
              <a:buFont typeface="Wingdings" panose="05000000000000000000" pitchFamily="2" charset="2"/>
              <a:buChar char="v"/>
            </a:pPr>
            <a:r>
              <a:rPr lang="en-US" dirty="0"/>
              <a:t>68 students (Summer 2024–Spring 2025)</a:t>
            </a:r>
          </a:p>
          <a:p>
            <a:r>
              <a:rPr lang="en-US" dirty="0"/>
              <a:t>Qualitative</a:t>
            </a:r>
          </a:p>
          <a:p>
            <a:pPr marL="285750" indent="-285750">
              <a:buFont typeface="Wingdings" panose="05000000000000000000" pitchFamily="2" charset="2"/>
              <a:buChar char="v"/>
            </a:pPr>
            <a:r>
              <a:rPr lang="en-US" dirty="0"/>
              <a:t>Creation and Refinement of A Priori Codes from the Literature Review </a:t>
            </a:r>
          </a:p>
          <a:p>
            <a:pPr marL="285750" indent="-285750">
              <a:buFont typeface="Wingdings" panose="05000000000000000000" pitchFamily="2" charset="2"/>
              <a:buChar char="v"/>
            </a:pPr>
            <a:r>
              <a:rPr lang="en-US" dirty="0"/>
              <a:t>Emergent Coding</a:t>
            </a:r>
          </a:p>
          <a:p>
            <a:pPr marL="285750" indent="-285750">
              <a:buFont typeface="Wingdings" panose="05000000000000000000" pitchFamily="2" charset="2"/>
              <a:buChar char="v"/>
            </a:pPr>
            <a:r>
              <a:rPr lang="en-US" dirty="0"/>
              <a:t>Theming</a:t>
            </a:r>
          </a:p>
          <a:p>
            <a:r>
              <a:rPr lang="en-US" dirty="0"/>
              <a:t>Quantitative</a:t>
            </a:r>
          </a:p>
          <a:p>
            <a:pPr marL="285750" indent="-285750">
              <a:buFont typeface="Wingdings" panose="05000000000000000000" pitchFamily="2" charset="2"/>
              <a:buChar char="v"/>
            </a:pPr>
            <a:r>
              <a:rPr lang="en-US" dirty="0"/>
              <a:t>SPSS</a:t>
            </a:r>
          </a:p>
        </p:txBody>
      </p:sp>
      <p:sp>
        <p:nvSpPr>
          <p:cNvPr id="4" name="Slide Number Placeholder 3"/>
          <p:cNvSpPr>
            <a:spLocks noGrp="1"/>
          </p:cNvSpPr>
          <p:nvPr>
            <p:ph type="sldNum" sz="quarter" idx="5"/>
          </p:nvPr>
        </p:nvSpPr>
        <p:spPr/>
        <p:txBody>
          <a:bodyPr/>
          <a:lstStyle/>
          <a:p>
            <a:fld id="{2BE11742-AE36-EC4A-BC7A-F4F5A3B8117D}" type="slidenum">
              <a:rPr lang="en-US" smtClean="0"/>
              <a:t>7</a:t>
            </a:fld>
            <a:endParaRPr lang="en-US" dirty="0"/>
          </a:p>
        </p:txBody>
      </p:sp>
    </p:spTree>
    <p:extLst>
      <p:ext uri="{BB962C8B-B14F-4D97-AF65-F5344CB8AC3E}">
        <p14:creationId xmlns:p14="http://schemas.microsoft.com/office/powerpoint/2010/main" val="1391460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US" dirty="0"/>
          </a:p>
        </p:txBody>
      </p:sp>
      <p:sp>
        <p:nvSpPr>
          <p:cNvPr id="3" name="Notes Placeholder 2"/>
          <p:cNvSpPr>
            <a:spLocks noGrp="1"/>
          </p:cNvSpPr>
          <p:nvPr>
            <p:ph type="body" idx="1"/>
          </p:nvPr>
        </p:nvSpPr>
        <p:spPr/>
        <p:txBody>
          <a:bodyPr/>
          <a:lstStyle/>
          <a:p>
            <a:pPr marL="170815" indent="-170815"/>
            <a:r>
              <a:rPr lang="en-US" dirty="0"/>
              <a:t> </a:t>
            </a:r>
            <a:r>
              <a:rPr lang="en-US" sz="2000" dirty="0"/>
              <a:t>Students primarily used genAI academic support for:</a:t>
            </a:r>
          </a:p>
          <a:p>
            <a:pPr marL="513690" lvl="1" indent="-170815"/>
            <a:r>
              <a:rPr lang="en-US" sz="2000" dirty="0"/>
              <a:t>Clarifying readings</a:t>
            </a:r>
          </a:p>
          <a:p>
            <a:pPr marL="513715" lvl="1" indent="-170815"/>
            <a:r>
              <a:rPr lang="en-US" sz="2000" dirty="0"/>
              <a:t>Summarizing research articles</a:t>
            </a:r>
          </a:p>
          <a:p>
            <a:pPr marL="513715" lvl="1" indent="-170815"/>
            <a:r>
              <a:rPr lang="en-US" sz="2000" dirty="0"/>
              <a:t>Structuring writing</a:t>
            </a:r>
          </a:p>
          <a:p>
            <a:pPr marL="513715" lvl="1" indent="-170815"/>
            <a:r>
              <a:rPr lang="en-US" sz="2000" dirty="0"/>
              <a:t>Navigating APA</a:t>
            </a:r>
          </a:p>
          <a:p>
            <a:pPr marL="170815" indent="-170815"/>
            <a:r>
              <a:rPr lang="en-US" sz="2000" dirty="0"/>
              <a:t>Students’ attitudes </a:t>
            </a:r>
          </a:p>
          <a:p>
            <a:pPr marL="513690" lvl="1" indent="-170815"/>
            <a:r>
              <a:rPr lang="en-US" sz="2000" dirty="0"/>
              <a:t>Increasingly positive over time</a:t>
            </a:r>
          </a:p>
          <a:p>
            <a:pPr marL="513690" lvl="1" indent="-170815"/>
            <a:r>
              <a:rPr lang="en-US" sz="2000" dirty="0"/>
              <a:t>Had concerns about accuracy, ethical boundaries, and overreliance persisted. </a:t>
            </a:r>
          </a:p>
          <a:p>
            <a:pPr marL="513690" lvl="1" indent="-170815"/>
            <a:r>
              <a:rPr lang="en-US" sz="2000" dirty="0"/>
              <a:t>Ethical reasoning and instructor guidance emerged as central influences shaping responsible genAI use</a:t>
            </a:r>
          </a:p>
          <a:p>
            <a:pPr marL="513690" lvl="1" indent="-170815"/>
            <a:endParaRPr lang="en-US" sz="2000" dirty="0"/>
          </a:p>
          <a:p>
            <a:pPr marL="342875" lvl="1" indent="0">
              <a:buNone/>
            </a:pPr>
            <a:r>
              <a:rPr lang="en-US" sz="2000" dirty="0"/>
              <a:t>** (Note: Our manuscript is under review. Let us know if you want a link to it once it’s accepted and published. : ) </a:t>
            </a:r>
          </a:p>
          <a:p>
            <a:endParaRPr lang="en-US" dirty="0"/>
          </a:p>
        </p:txBody>
      </p:sp>
      <p:sp>
        <p:nvSpPr>
          <p:cNvPr id="4" name="Slide Number Placeholder 3"/>
          <p:cNvSpPr>
            <a:spLocks noGrp="1"/>
          </p:cNvSpPr>
          <p:nvPr>
            <p:ph type="sldNum" sz="quarter" idx="5"/>
          </p:nvPr>
        </p:nvSpPr>
        <p:spPr/>
        <p:txBody>
          <a:bodyPr/>
          <a:lstStyle/>
          <a:p>
            <a:fld id="{2BE11742-AE36-EC4A-BC7A-F4F5A3B8117D}" type="slidenum">
              <a:rPr lang="en-US" smtClean="0"/>
              <a:t>8</a:t>
            </a:fld>
            <a:endParaRPr lang="en-US" dirty="0"/>
          </a:p>
        </p:txBody>
      </p:sp>
    </p:spTree>
    <p:extLst>
      <p:ext uri="{BB962C8B-B14F-4D97-AF65-F5344CB8AC3E}">
        <p14:creationId xmlns:p14="http://schemas.microsoft.com/office/powerpoint/2010/main" val="2978569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11742-AE36-EC4A-BC7A-F4F5A3B8117D}" type="slidenum">
              <a:rPr lang="en-US" smtClean="0"/>
              <a:t>9</a:t>
            </a:fld>
            <a:endParaRPr lang="en-US" dirty="0"/>
          </a:p>
        </p:txBody>
      </p:sp>
    </p:spTree>
    <p:extLst>
      <p:ext uri="{BB962C8B-B14F-4D97-AF65-F5344CB8AC3E}">
        <p14:creationId xmlns:p14="http://schemas.microsoft.com/office/powerpoint/2010/main" val="1562303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Don’t Dog It—Cat It!!</a:t>
            </a:r>
          </a:p>
        </p:txBody>
      </p:sp>
      <p:sp>
        <p:nvSpPr>
          <p:cNvPr id="4" name="Slide Number Placeholder 3"/>
          <p:cNvSpPr>
            <a:spLocks noGrp="1"/>
          </p:cNvSpPr>
          <p:nvPr>
            <p:ph type="sldNum" sz="quarter" idx="5"/>
          </p:nvPr>
        </p:nvSpPr>
        <p:spPr/>
        <p:txBody>
          <a:bodyPr/>
          <a:lstStyle/>
          <a:p>
            <a:fld id="{2BE11742-AE36-EC4A-BC7A-F4F5A3B8117D}" type="slidenum">
              <a:rPr lang="en-US" smtClean="0"/>
              <a:t>10</a:t>
            </a:fld>
            <a:endParaRPr lang="en-US" dirty="0"/>
          </a:p>
        </p:txBody>
      </p:sp>
    </p:spTree>
    <p:extLst>
      <p:ext uri="{BB962C8B-B14F-4D97-AF65-F5344CB8AC3E}">
        <p14:creationId xmlns:p14="http://schemas.microsoft.com/office/powerpoint/2010/main" val="2625109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US" dirty="0"/>
          </a:p>
        </p:txBody>
      </p:sp>
      <p:sp>
        <p:nvSpPr>
          <p:cNvPr id="3" name="Notes Placeholder 2"/>
          <p:cNvSpPr>
            <a:spLocks noGrp="1"/>
          </p:cNvSpPr>
          <p:nvPr>
            <p:ph type="body" idx="1"/>
          </p:nvPr>
        </p:nvSpPr>
        <p:spPr/>
        <p:txBody>
          <a:bodyPr/>
          <a:lstStyle/>
          <a:p>
            <a:r>
              <a:rPr lang="en-US" dirty="0"/>
              <a:t>IRB definition of Research centers on the dissemination of generalizable knowledge. According to federal regulations (45 CFR 46.102), the IRB defines research as a </a:t>
            </a:r>
            <a:r>
              <a:rPr lang="en-US" b="1" dirty="0">
                <a:effectLst/>
              </a:rPr>
              <a:t>systematic investigation designed to develop or contribute to generalizable knowledge.</a:t>
            </a:r>
          </a:p>
          <a:p>
            <a:endParaRPr lang="en-US" b="1" dirty="0">
              <a:effectLst/>
            </a:endParaRPr>
          </a:p>
          <a:p>
            <a:r>
              <a:rPr lang="en-US" b="0" dirty="0">
                <a:effectLst/>
              </a:rPr>
              <a:t>Collecting data to improve teaching is not research; Using it in a presentation like this or a publication is research. Often, data are collected for classroom purposes but in hindsight they could be used for generalizable knowledge. This necessarily involves the IRB.</a:t>
            </a:r>
          </a:p>
          <a:p>
            <a:endParaRPr lang="en-US" b="0" dirty="0">
              <a:effectLst/>
            </a:endParaRPr>
          </a:p>
          <a:p>
            <a:pPr marL="228600" indent="-228600">
              <a:buAutoNum type="arabicPeriod"/>
            </a:pPr>
            <a:r>
              <a:rPr lang="en-US" b="0" dirty="0">
                <a:effectLst/>
              </a:rPr>
              <a:t>Know your Goal. If you think you may want to use the classroom data for research in the future, consult the IRB early. </a:t>
            </a:r>
            <a:r>
              <a:rPr lang="en-US" sz="1200" b="0" i="0" u="none" strike="noStrike" kern="1200" baseline="0" dirty="0">
                <a:solidFill>
                  <a:schemeClr val="tx1"/>
                </a:solidFill>
                <a:latin typeface="+mn-lt"/>
                <a:ea typeface="+mn-ea"/>
                <a:cs typeface="+mn-cs"/>
              </a:rPr>
              <a:t>Student records personally held by faculty (tests, journals, assignments, etc.) are part of a student’s </a:t>
            </a:r>
            <a:r>
              <a:rPr lang="en-US" sz="1200" b="1" i="0" u="none" strike="noStrike" kern="1200" baseline="0" dirty="0">
                <a:solidFill>
                  <a:schemeClr val="tx1"/>
                </a:solidFill>
                <a:latin typeface="+mn-lt"/>
                <a:ea typeface="+mn-ea"/>
                <a:cs typeface="+mn-cs"/>
              </a:rPr>
              <a:t>education record </a:t>
            </a:r>
            <a:r>
              <a:rPr lang="en-US" sz="1200" b="0" i="0" u="none" strike="noStrike" kern="1200" baseline="0" dirty="0">
                <a:solidFill>
                  <a:schemeClr val="tx1"/>
                </a:solidFill>
                <a:latin typeface="+mn-lt"/>
                <a:ea typeface="+mn-ea"/>
                <a:cs typeface="+mn-cs"/>
              </a:rPr>
              <a:t>under FERPA. Researchers must follow </a:t>
            </a:r>
            <a:r>
              <a:rPr lang="en-US" sz="1200" b="1" i="0" u="none" strike="noStrike" kern="1200" baseline="0" dirty="0">
                <a:solidFill>
                  <a:schemeClr val="tx1"/>
                </a:solidFill>
                <a:latin typeface="+mn-lt"/>
                <a:ea typeface="+mn-ea"/>
                <a:cs typeface="+mn-cs"/>
              </a:rPr>
              <a:t>FERPA + human subjects regulations</a:t>
            </a:r>
            <a:r>
              <a:rPr lang="en-US" sz="1200" b="0" i="0" u="none" strike="noStrike" kern="1200" baseline="0" dirty="0">
                <a:solidFill>
                  <a:schemeClr val="tx1"/>
                </a:solidFill>
                <a:latin typeface="+mn-lt"/>
                <a:ea typeface="+mn-ea"/>
                <a:cs typeface="+mn-cs"/>
              </a:rPr>
              <a:t>. </a:t>
            </a:r>
          </a:p>
          <a:p>
            <a:pPr marL="228600" indent="-228600">
              <a:buAutoNum type="arabicPeriod"/>
            </a:pPr>
            <a:r>
              <a:rPr lang="en-US" sz="1200" b="0" i="0" u="none" strike="noStrike" kern="1200" baseline="0" dirty="0">
                <a:solidFill>
                  <a:schemeClr val="tx1"/>
                </a:solidFill>
                <a:latin typeface="+mn-lt"/>
                <a:ea typeface="+mn-ea"/>
                <a:cs typeface="+mn-cs"/>
              </a:rPr>
              <a:t>Faculty cannot assume they have a </a:t>
            </a:r>
            <a:r>
              <a:rPr lang="en-US" sz="1200" b="0" i="1" u="none" strike="noStrike" kern="1200" baseline="0" dirty="0">
                <a:solidFill>
                  <a:schemeClr val="tx1"/>
                </a:solidFill>
                <a:latin typeface="+mn-lt"/>
                <a:ea typeface="+mn-ea"/>
                <a:cs typeface="+mn-cs"/>
              </a:rPr>
              <a:t>legitimate educational interest </a:t>
            </a:r>
            <a:r>
              <a:rPr lang="en-US" sz="1200" b="0" i="0" u="none" strike="noStrike" kern="1200" baseline="0" dirty="0">
                <a:solidFill>
                  <a:schemeClr val="tx1"/>
                </a:solidFill>
                <a:latin typeface="+mn-lt"/>
                <a:ea typeface="+mn-ea"/>
                <a:cs typeface="+mn-cs"/>
              </a:rPr>
              <a:t>for research access.</a:t>
            </a:r>
          </a:p>
          <a:p>
            <a:pPr marL="228600" indent="-228600">
              <a:buAutoNum type="arabicPeriod"/>
            </a:pPr>
            <a:r>
              <a:rPr lang="en-US" sz="1200" b="0" i="0" u="none" strike="noStrike" kern="1200" baseline="0" dirty="0">
                <a:solidFill>
                  <a:schemeClr val="tx1"/>
                </a:solidFill>
                <a:latin typeface="+mn-lt"/>
                <a:ea typeface="+mn-ea"/>
                <a:cs typeface="+mn-cs"/>
              </a:rPr>
              <a:t>FERPA requires </a:t>
            </a:r>
            <a:r>
              <a:rPr lang="en-US" sz="1200" b="1" i="0" u="none" strike="noStrike" kern="1200" baseline="0" dirty="0">
                <a:solidFill>
                  <a:schemeClr val="tx1"/>
                </a:solidFill>
                <a:latin typeface="+mn-lt"/>
                <a:ea typeface="+mn-ea"/>
                <a:cs typeface="+mn-cs"/>
              </a:rPr>
              <a:t>student written consent </a:t>
            </a:r>
            <a:r>
              <a:rPr lang="en-US" sz="1200" b="0" i="0" u="none" strike="noStrike" kern="1200" baseline="0" dirty="0">
                <a:solidFill>
                  <a:schemeClr val="tx1"/>
                </a:solidFill>
                <a:latin typeface="+mn-lt"/>
                <a:ea typeface="+mn-ea"/>
                <a:cs typeface="+mn-cs"/>
              </a:rPr>
              <a:t>unless a specific exception applies. </a:t>
            </a:r>
          </a:p>
          <a:p>
            <a:pPr marL="228600" indent="-228600">
              <a:buAutoNum type="arabicPeriod"/>
            </a:pPr>
            <a:r>
              <a:rPr lang="en-US" sz="1200" b="0" i="0" u="none" strike="noStrike" kern="1200" baseline="0" dirty="0">
                <a:solidFill>
                  <a:schemeClr val="tx1"/>
                </a:solidFill>
                <a:latin typeface="+mn-lt"/>
                <a:ea typeface="+mn-ea"/>
                <a:cs typeface="+mn-cs"/>
              </a:rPr>
              <a:t>If the University denies access to an education record, the IRB cannot override the decision.</a:t>
            </a:r>
          </a:p>
          <a:p>
            <a:pPr marL="228600" indent="-228600">
              <a:buAutoNum type="arabicPeriod"/>
            </a:pPr>
            <a:r>
              <a:rPr lang="en-US" sz="1200" b="0" i="0" u="none" strike="noStrike" kern="1200" baseline="0" dirty="0">
                <a:solidFill>
                  <a:schemeClr val="tx1"/>
                </a:solidFill>
                <a:latin typeface="+mn-lt"/>
                <a:ea typeface="+mn-ea"/>
                <a:cs typeface="+mn-cs"/>
              </a:rPr>
              <a:t>The IRB discourages using one’s own students unless strongly justified and all protections are in place.</a:t>
            </a:r>
          </a:p>
          <a:p>
            <a:pPr marL="228600" indent="-228600">
              <a:buAutoNum type="arabicPeriod"/>
            </a:pP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Four Methods to Access Education Records for Research </a:t>
            </a:r>
          </a:p>
          <a:p>
            <a:pPr marL="228600" indent="-228600">
              <a:buAutoNum type="arabicPeriod"/>
            </a:pPr>
            <a:r>
              <a:rPr lang="en-US" sz="1200" b="0" i="0" u="none" strike="noStrike" kern="1200" baseline="0" dirty="0">
                <a:solidFill>
                  <a:schemeClr val="tx1"/>
                </a:solidFill>
                <a:latin typeface="+mn-lt"/>
                <a:ea typeface="+mn-ea"/>
                <a:cs typeface="+mn-cs"/>
              </a:rPr>
              <a:t>Signed Informed Consent Form: Always the best option</a:t>
            </a:r>
          </a:p>
          <a:p>
            <a:pPr marL="228600" indent="-228600">
              <a:buAutoNum type="arabicPeriod"/>
            </a:pPr>
            <a:r>
              <a:rPr lang="en-US" sz="1200" b="0" i="0" u="none" strike="noStrike" kern="1200" baseline="0" dirty="0">
                <a:solidFill>
                  <a:schemeClr val="tx1"/>
                </a:solidFill>
                <a:latin typeface="+mn-lt"/>
                <a:ea typeface="+mn-ea"/>
                <a:cs typeface="+mn-cs"/>
              </a:rPr>
              <a:t>Directory information: Not always useful</a:t>
            </a:r>
          </a:p>
          <a:p>
            <a:pPr marL="228600" indent="-228600">
              <a:buAutoNum type="arabicPeriod"/>
            </a:pPr>
            <a:r>
              <a:rPr lang="en-US" sz="1200" b="0" i="0" u="none" strike="noStrike" kern="1200" baseline="0" dirty="0">
                <a:solidFill>
                  <a:schemeClr val="tx1"/>
                </a:solidFill>
                <a:latin typeface="+mn-lt"/>
                <a:ea typeface="+mn-ea"/>
                <a:cs typeface="+mn-cs"/>
              </a:rPr>
              <a:t>Research on behalf of the university (e.g., to improve instruction, administer aid, etc.)</a:t>
            </a:r>
          </a:p>
          <a:p>
            <a:pPr marL="228600" indent="-228600">
              <a:buAutoNum type="arabicPeriod"/>
            </a:pPr>
            <a:r>
              <a:rPr lang="en-US" sz="1200" b="0" i="0" u="none" strike="noStrike" kern="1200" baseline="0" dirty="0">
                <a:solidFill>
                  <a:schemeClr val="tx1"/>
                </a:solidFill>
                <a:latin typeface="+mn-lt"/>
                <a:ea typeface="+mn-ea"/>
                <a:cs typeface="+mn-cs"/>
              </a:rPr>
              <a:t>De-identified information: A school official with legitimate access may remove all identifying information before releasing records.</a:t>
            </a:r>
          </a:p>
          <a:p>
            <a:pPr marL="685800" lvl="1" indent="-228600">
              <a:buAutoNum type="arabicPeriod"/>
            </a:pPr>
            <a:r>
              <a:rPr lang="en-US" sz="1200" b="0" i="0" u="none" strike="noStrike" kern="1200" baseline="0" dirty="0">
                <a:solidFill>
                  <a:schemeClr val="tx1"/>
                </a:solidFill>
                <a:latin typeface="+mn-lt"/>
                <a:ea typeface="+mn-ea"/>
                <a:cs typeface="+mn-cs"/>
              </a:rPr>
              <a:t>Use of direct quotes is problematic </a:t>
            </a:r>
          </a:p>
          <a:p>
            <a:pPr marL="228600" indent="-228600">
              <a:buAutoNum type="arabicPeriod"/>
            </a:pPr>
            <a:endParaRPr lang="en-US" sz="1200" b="0" i="0" u="none" strike="noStrike" kern="1200" baseline="0" dirty="0">
              <a:solidFill>
                <a:schemeClr val="tx1"/>
              </a:solidFill>
              <a:latin typeface="+mn-lt"/>
              <a:ea typeface="+mn-ea"/>
              <a:cs typeface="+mn-cs"/>
            </a:endParaRPr>
          </a:p>
          <a:p>
            <a:pPr marL="0" indent="0">
              <a:buNone/>
            </a:pPr>
            <a:endParaRPr lang="en-US" b="0" dirty="0"/>
          </a:p>
        </p:txBody>
      </p:sp>
      <p:sp>
        <p:nvSpPr>
          <p:cNvPr id="4" name="Slide Number Placeholder 3"/>
          <p:cNvSpPr>
            <a:spLocks noGrp="1"/>
          </p:cNvSpPr>
          <p:nvPr>
            <p:ph type="sldNum" sz="quarter" idx="5"/>
          </p:nvPr>
        </p:nvSpPr>
        <p:spPr/>
        <p:txBody>
          <a:bodyPr/>
          <a:lstStyle/>
          <a:p>
            <a:fld id="{2BE11742-AE36-EC4A-BC7A-F4F5A3B8117D}" type="slidenum">
              <a:rPr lang="en-US" smtClean="0"/>
              <a:t>11</a:t>
            </a:fld>
            <a:endParaRPr lang="en-US" dirty="0"/>
          </a:p>
        </p:txBody>
      </p:sp>
    </p:spTree>
    <p:extLst>
      <p:ext uri="{BB962C8B-B14F-4D97-AF65-F5344CB8AC3E}">
        <p14:creationId xmlns:p14="http://schemas.microsoft.com/office/powerpoint/2010/main" val="1166639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11742-AE36-EC4A-BC7A-F4F5A3B8117D}" type="slidenum">
              <a:rPr lang="en-US" smtClean="0"/>
              <a:t>12</a:t>
            </a:fld>
            <a:endParaRPr lang="en-US" dirty="0"/>
          </a:p>
        </p:txBody>
      </p:sp>
    </p:spTree>
    <p:extLst>
      <p:ext uri="{BB962C8B-B14F-4D97-AF65-F5344CB8AC3E}">
        <p14:creationId xmlns:p14="http://schemas.microsoft.com/office/powerpoint/2010/main" val="3200864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Master" Target="../slideMasters/slideMaster1.xml"/><Relationship Id="rId5" Type="http://schemas.openxmlformats.org/officeDocument/2006/relationships/image" Target="../media/image19.jpg"/><Relationship Id="rId4" Type="http://schemas.openxmlformats.org/officeDocument/2006/relationships/image" Target="../media/image18.jp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userDrawn="1"/>
        </p:nvSpPr>
        <p:spPr>
          <a:xfrm>
            <a:off x="0" y="1"/>
            <a:ext cx="9144000" cy="17611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16074" y="1761167"/>
            <a:ext cx="4691404" cy="3827166"/>
          </a:xfrm>
        </p:spPr>
        <p:txBody>
          <a:bodyPr anchor="b">
            <a:normAutofit/>
          </a:bodyPr>
          <a:lstStyle>
            <a:lvl1pPr algn="l">
              <a:defRPr sz="4050" spc="113"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16074" y="5588333"/>
            <a:ext cx="4691404" cy="671550"/>
          </a:xfrm>
        </p:spPr>
        <p:txBody>
          <a:bodyPr>
            <a:normAutofit/>
          </a:bodyPr>
          <a:lstStyle>
            <a:lvl1pPr marL="0" indent="0" algn="l">
              <a:buNone/>
              <a:defRPr sz="150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text styles</a:t>
            </a:r>
          </a:p>
        </p:txBody>
      </p:sp>
      <p:pic>
        <p:nvPicPr>
          <p:cNvPr id="16" name="Picture 15">
            <a:extLst>
              <a:ext uri="{FF2B5EF4-FFF2-40B4-BE49-F238E27FC236}">
                <a16:creationId xmlns:a16="http://schemas.microsoft.com/office/drawing/2014/main" id="{D68AF5D7-2999-6FDB-596C-7BEB2626317C}"/>
              </a:ext>
            </a:extLst>
          </p:cNvPr>
          <p:cNvPicPr>
            <a:picLocks noChangeAspect="1"/>
          </p:cNvPicPr>
          <p:nvPr/>
        </p:nvPicPr>
        <p:blipFill>
          <a:blip r:embed="rId2"/>
          <a:srcRect/>
          <a:stretch/>
        </p:blipFill>
        <p:spPr>
          <a:xfrm>
            <a:off x="216074" y="352803"/>
            <a:ext cx="2743200" cy="821006"/>
          </a:xfrm>
          <a:prstGeom prst="rect">
            <a:avLst/>
          </a:prstGeom>
        </p:spPr>
      </p:pic>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a:blip r:embed="rId3"/>
          <a:srcRect l="17669" r="17669"/>
          <a:stretch/>
        </p:blipFill>
        <p:spPr>
          <a:xfrm>
            <a:off x="5165766" y="352803"/>
            <a:ext cx="3978234" cy="6152394"/>
          </a:xfrm>
          <a:prstGeom prst="rect">
            <a:avLst/>
          </a:prstGeom>
        </p:spPr>
      </p:pic>
      <p:sp>
        <p:nvSpPr>
          <p:cNvPr id="5" name="Picture Placeholder 8">
            <a:extLst>
              <a:ext uri="{FF2B5EF4-FFF2-40B4-BE49-F238E27FC236}">
                <a16:creationId xmlns:a16="http://schemas.microsoft.com/office/drawing/2014/main" id="{B6D426D2-F400-3DD1-192B-23A6A40F9F4D}"/>
              </a:ext>
            </a:extLst>
          </p:cNvPr>
          <p:cNvSpPr>
            <a:spLocks noGrp="1"/>
          </p:cNvSpPr>
          <p:nvPr>
            <p:ph type="pic" sz="quarter" idx="13" hasCustomPrompt="1"/>
          </p:nvPr>
        </p:nvSpPr>
        <p:spPr>
          <a:xfrm>
            <a:off x="5165766" y="352803"/>
            <a:ext cx="3978234"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35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4" name="Date Placeholder 3">
            <a:extLst>
              <a:ext uri="{FF2B5EF4-FFF2-40B4-BE49-F238E27FC236}">
                <a16:creationId xmlns:a16="http://schemas.microsoft.com/office/drawing/2014/main" id="{C6BD34BC-F97D-4FF5-24C8-5F11D66044BE}"/>
              </a:ext>
            </a:extLst>
          </p:cNvPr>
          <p:cNvSpPr>
            <a:spLocks noGrp="1"/>
          </p:cNvSpPr>
          <p:nvPr>
            <p:ph type="dt" sz="half" idx="14"/>
          </p:nvPr>
        </p:nvSpPr>
        <p:spPr>
          <a:xfrm>
            <a:off x="456106" y="6492882"/>
            <a:ext cx="2050877" cy="365125"/>
          </a:xfrm>
        </p:spPr>
        <p:txBody>
          <a:bodyPr/>
          <a:lstStyle/>
          <a:p>
            <a:fld id="{8A60A3F5-120A-A64C-8514-4F9CB3D10376}" type="datetimeFigureOut">
              <a:rPr lang="en-US" smtClean="0"/>
              <a:pPr/>
              <a:t>2/25/2026</a:t>
            </a:fld>
            <a:endParaRPr lang="en-US" dirty="0"/>
          </a:p>
        </p:txBody>
      </p:sp>
      <p:sp>
        <p:nvSpPr>
          <p:cNvPr id="6" name="Footer Placeholder 5">
            <a:extLst>
              <a:ext uri="{FF2B5EF4-FFF2-40B4-BE49-F238E27FC236}">
                <a16:creationId xmlns:a16="http://schemas.microsoft.com/office/drawing/2014/main" id="{779B827A-F436-38D8-7C92-B979B14587FB}"/>
              </a:ext>
            </a:extLst>
          </p:cNvPr>
          <p:cNvSpPr>
            <a:spLocks noGrp="1"/>
          </p:cNvSpPr>
          <p:nvPr>
            <p:ph type="ftr" sz="quarter" idx="15"/>
          </p:nvPr>
        </p:nvSpPr>
        <p:spPr>
          <a:xfrm>
            <a:off x="2624621" y="6492883"/>
            <a:ext cx="6061083" cy="365125"/>
          </a:xfrm>
        </p:spPr>
        <p:txBody>
          <a:bodyPr/>
          <a:lstStyle/>
          <a:p>
            <a:endParaRPr lang="en-US" dirty="0"/>
          </a:p>
        </p:txBody>
      </p:sp>
      <p:sp>
        <p:nvSpPr>
          <p:cNvPr id="8" name="Slide Number Placeholder 7">
            <a:extLst>
              <a:ext uri="{FF2B5EF4-FFF2-40B4-BE49-F238E27FC236}">
                <a16:creationId xmlns:a16="http://schemas.microsoft.com/office/drawing/2014/main" id="{FA269407-F89A-625D-EC35-284BD92EFCC7}"/>
              </a:ext>
            </a:extLst>
          </p:cNvPr>
          <p:cNvSpPr>
            <a:spLocks noGrp="1"/>
          </p:cNvSpPr>
          <p:nvPr>
            <p:ph type="sldNum" sz="quarter" idx="16"/>
          </p:nvPr>
        </p:nvSpPr>
        <p:spPr>
          <a:xfrm>
            <a:off x="8803344" y="6492882"/>
            <a:ext cx="340656" cy="365125"/>
          </a:xfrm>
        </p:spPr>
        <p:txBody>
          <a:bodyPr/>
          <a:lstStyle/>
          <a:p>
            <a:fld id="{8179B124-EE6F-DB4E-A403-682A40579A9A}" type="slidenum">
              <a:rPr lang="en-US" smtClean="0"/>
              <a:pPr/>
              <a:t>‹#›</a:t>
            </a:fld>
            <a:endParaRPr lang="en-US" dirty="0"/>
          </a:p>
        </p:txBody>
      </p:sp>
      <p:pic>
        <p:nvPicPr>
          <p:cNvPr id="9" name="Picture 8">
            <a:extLst>
              <a:ext uri="{FF2B5EF4-FFF2-40B4-BE49-F238E27FC236}">
                <a16:creationId xmlns:a16="http://schemas.microsoft.com/office/drawing/2014/main" id="{6E55E735-F2F7-6469-D2AD-DA66356FD8B5}"/>
              </a:ext>
              <a:ext uri="{C183D7F6-B498-43B3-948B-1728B52AA6E4}">
                <adec:decorative xmlns:adec="http://schemas.microsoft.com/office/drawing/2017/decorative" val="1"/>
              </a:ext>
            </a:extLst>
          </p:cNvPr>
          <p:cNvPicPr>
            <a:picLocks/>
          </p:cNvPicPr>
          <p:nvPr userDrawn="1"/>
        </p:nvPicPr>
        <p:blipFill>
          <a:blip r:embed="rId4"/>
          <a:stretch/>
        </p:blipFill>
        <p:spPr>
          <a:xfrm flipH="1">
            <a:off x="0" y="1740098"/>
            <a:ext cx="5166360" cy="173736"/>
          </a:xfrm>
          <a:prstGeom prst="rect">
            <a:avLst/>
          </a:prstGeom>
        </p:spPr>
      </p:pic>
    </p:spTree>
    <p:extLst>
      <p:ext uri="{BB962C8B-B14F-4D97-AF65-F5344CB8AC3E}">
        <p14:creationId xmlns:p14="http://schemas.microsoft.com/office/powerpoint/2010/main" val="349643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ig 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54AA94-6C8E-83C9-2FBA-64F5EBC8F0CC}"/>
              </a:ext>
              <a:ext uri="{C183D7F6-B498-43B3-948B-1728B52AA6E4}">
                <adec:decorative xmlns:adec="http://schemas.microsoft.com/office/drawing/2017/decorative" val="1"/>
              </a:ext>
            </a:extLst>
          </p:cNvPr>
          <p:cNvPicPr>
            <a:picLocks noChangeAspect="1"/>
          </p:cNvPicPr>
          <p:nvPr/>
        </p:nvPicPr>
        <p:blipFill rotWithShape="1">
          <a:blip r:embed="rId2"/>
          <a:srcRect l="12391" t="872" r="13264"/>
          <a:stretch/>
        </p:blipFill>
        <p:spPr>
          <a:xfrm>
            <a:off x="4000500" y="-1"/>
            <a:ext cx="5143500" cy="6857999"/>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4063452 h 6858000"/>
              <a:gd name="connsiteX5" fmla="*/ 497840 w 6858000"/>
              <a:gd name="connsiteY5" fmla="*/ 3460690 h 6858000"/>
              <a:gd name="connsiteX6" fmla="*/ 0 w 6858000"/>
              <a:gd name="connsiteY6" fmla="*/ 28579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8000">
                <a:moveTo>
                  <a:pt x="0" y="0"/>
                </a:moveTo>
                <a:lnTo>
                  <a:pt x="6858000" y="0"/>
                </a:lnTo>
                <a:lnTo>
                  <a:pt x="6858000" y="6858000"/>
                </a:lnTo>
                <a:lnTo>
                  <a:pt x="0" y="6858000"/>
                </a:lnTo>
                <a:lnTo>
                  <a:pt x="0" y="4063452"/>
                </a:lnTo>
                <a:lnTo>
                  <a:pt x="497840" y="3460690"/>
                </a:lnTo>
                <a:lnTo>
                  <a:pt x="0" y="2857926"/>
                </a:lnTo>
                <a:close/>
              </a:path>
            </a:pathLst>
          </a:custGeom>
        </p:spPr>
      </p:pic>
      <p:sp>
        <p:nvSpPr>
          <p:cNvPr id="6" name="Picture Placeholder 5">
            <a:extLst>
              <a:ext uri="{FF2B5EF4-FFF2-40B4-BE49-F238E27FC236}">
                <a16:creationId xmlns:a16="http://schemas.microsoft.com/office/drawing/2014/main" id="{E3049668-4A8F-8AF4-17B4-C74FDB40BB5D}"/>
              </a:ext>
            </a:extLst>
          </p:cNvPr>
          <p:cNvSpPr>
            <a:spLocks noGrp="1"/>
          </p:cNvSpPr>
          <p:nvPr>
            <p:ph type="pic" sz="quarter" idx="18" hasCustomPrompt="1"/>
          </p:nvPr>
        </p:nvSpPr>
        <p:spPr>
          <a:xfrm>
            <a:off x="4000504" y="1"/>
            <a:ext cx="5143496" cy="6857999"/>
          </a:xfrm>
          <a:custGeom>
            <a:avLst/>
            <a:gdLst>
              <a:gd name="connsiteX0" fmla="*/ 0 w 6858000"/>
              <a:gd name="connsiteY0" fmla="*/ 0 h 6857999"/>
              <a:gd name="connsiteX1" fmla="*/ 6858000 w 6858000"/>
              <a:gd name="connsiteY1" fmla="*/ 0 h 6857999"/>
              <a:gd name="connsiteX2" fmla="*/ 6858000 w 6858000"/>
              <a:gd name="connsiteY2" fmla="*/ 6857999 h 6857999"/>
              <a:gd name="connsiteX3" fmla="*/ 0 w 6858000"/>
              <a:gd name="connsiteY3" fmla="*/ 6857999 h 6857999"/>
              <a:gd name="connsiteX4" fmla="*/ 0 w 6858000"/>
              <a:gd name="connsiteY4" fmla="*/ 4063452 h 6857999"/>
              <a:gd name="connsiteX5" fmla="*/ 497840 w 6858000"/>
              <a:gd name="connsiteY5" fmla="*/ 3460690 h 6857999"/>
              <a:gd name="connsiteX6" fmla="*/ 0 w 6858000"/>
              <a:gd name="connsiteY6" fmla="*/ 285792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7999">
                <a:moveTo>
                  <a:pt x="0" y="0"/>
                </a:moveTo>
                <a:lnTo>
                  <a:pt x="6858000" y="0"/>
                </a:lnTo>
                <a:lnTo>
                  <a:pt x="6858000" y="6857999"/>
                </a:lnTo>
                <a:lnTo>
                  <a:pt x="0" y="6857999"/>
                </a:lnTo>
                <a:lnTo>
                  <a:pt x="0" y="4063452"/>
                </a:lnTo>
                <a:lnTo>
                  <a:pt x="497840" y="3460690"/>
                </a:lnTo>
                <a:lnTo>
                  <a:pt x="0" y="2857926"/>
                </a:lnTo>
                <a:close/>
              </a:path>
            </a:pathLst>
          </a:custGeom>
          <a:gradFill>
            <a:gsLst>
              <a:gs pos="25000">
                <a:schemeClr val="tx2">
                  <a:alpha val="0"/>
                </a:schemeClr>
              </a:gs>
              <a:gs pos="100000">
                <a:schemeClr val="tx2">
                  <a:alpha val="40000"/>
                </a:schemeClr>
              </a:gs>
            </a:gsLst>
            <a:lin ang="5400000" scaled="1"/>
          </a:gradFill>
        </p:spPr>
        <p:txBody>
          <a:bodyPr wrap="square" lIns="457200" tIns="457200" rIns="457200" bIns="457200" anchor="b">
            <a:noAutofit/>
          </a:bodyPr>
          <a:lstStyle>
            <a:lvl1pPr marL="0" indent="0" algn="l">
              <a:buNone/>
              <a:defRPr sz="135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456106" y="3429000"/>
            <a:ext cx="3033857" cy="2556761"/>
          </a:xfrm>
        </p:spPr>
        <p:txBody>
          <a:bodyPr>
            <a:normAutofit/>
          </a:bodyPr>
          <a:lstStyle>
            <a:lvl1pPr marL="0" indent="0">
              <a:buNone/>
              <a:defRPr sz="1350"/>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dirty="0"/>
              <a:t>When adding a custom image, be careful not to move the frame, or the bottom image may peek through.</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2/25/2026</a:t>
            </a:fld>
            <a:endParaRPr lang="en-US" dirty="0"/>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dirty="0"/>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dirty="0"/>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456106" y="619759"/>
            <a:ext cx="3033857" cy="2506278"/>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1765814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ext with 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userDrawn="1"/>
        </p:nvSpPr>
        <p:spPr>
          <a:xfrm>
            <a:off x="4572000" y="0"/>
            <a:ext cx="457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hasCustomPrompt="1"/>
          </p:nvPr>
        </p:nvSpPr>
        <p:spPr>
          <a:xfrm>
            <a:off x="5909596" y="2263042"/>
            <a:ext cx="1894622" cy="553998"/>
          </a:xfrm>
          <a:solidFill>
            <a:schemeClr val="accent3"/>
          </a:solidFill>
        </p:spPr>
        <p:txBody>
          <a:bodyPr wrap="none" lIns="182880" tIns="91440" rIns="182880" anchor="ctr" anchorCtr="0">
            <a:spAutoFit/>
          </a:bodyPr>
          <a:lstStyle>
            <a:lvl1pPr marL="0" indent="0" algn="ctr">
              <a:lnSpc>
                <a:spcPct val="100000"/>
              </a:lnSpc>
              <a:buNone/>
              <a:defRPr sz="2700" b="1" spc="113" baseline="0">
                <a:solidFill>
                  <a:schemeClr val="tx2"/>
                </a:solidFill>
                <a:latin typeface="+mj-lt"/>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a:t>CALLOUT</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5028103" y="3139440"/>
            <a:ext cx="3657602" cy="3050222"/>
          </a:xfrm>
        </p:spPr>
        <p:txBody>
          <a:bodyPr/>
          <a:lstStyle>
            <a:lvl1pPr marL="0" indent="0" algn="ctr">
              <a:buNone/>
              <a:defRPr>
                <a:solidFill>
                  <a:schemeClr val="tx2"/>
                </a:solidFill>
              </a:defRPr>
            </a:lvl1pPr>
            <a:lvl2pPr marL="342875" indent="0" algn="ctr">
              <a:buNone/>
              <a:defRPr/>
            </a:lvl2pPr>
            <a:lvl3pPr algn="ctr">
              <a:defRPr/>
            </a:lvl3pPr>
            <a:lvl4pPr algn="ctr">
              <a:defRPr/>
            </a:lvl4pPr>
            <a:lvl5pPr algn="ctr">
              <a:defRPr/>
            </a:lvl5pPr>
          </a:lstStyle>
          <a:p>
            <a:pPr lvl="0"/>
            <a:r>
              <a:rPr lang="en-US"/>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2/25/2026</a:t>
            </a:fld>
            <a:endParaRPr lang="en-US" dirty="0"/>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dirty="0"/>
          </a:p>
        </p:txBody>
      </p:sp>
      <p:sp>
        <p:nvSpPr>
          <p:cNvPr id="11" name="Text Placeholder 3">
            <a:extLst>
              <a:ext uri="{FF2B5EF4-FFF2-40B4-BE49-F238E27FC236}">
                <a16:creationId xmlns:a16="http://schemas.microsoft.com/office/drawing/2014/main" id="{CB6D8E76-7443-829D-3BDF-53D63BEA8469}"/>
              </a:ext>
            </a:extLst>
          </p:cNvPr>
          <p:cNvSpPr>
            <a:spLocks noGrp="1"/>
          </p:cNvSpPr>
          <p:nvPr>
            <p:ph type="body" sz="half" idx="2" hasCustomPrompt="1"/>
          </p:nvPr>
        </p:nvSpPr>
        <p:spPr>
          <a:xfrm>
            <a:off x="456104" y="3429000"/>
            <a:ext cx="3557685" cy="2556761"/>
          </a:xfrm>
        </p:spPr>
        <p:txBody>
          <a:bodyPr>
            <a:normAutofit/>
          </a:bodyPr>
          <a:lstStyle>
            <a:lvl1pPr marL="0" indent="0">
              <a:buNone/>
              <a:defRPr sz="1350"/>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dirty="0"/>
              <a:t>When adding a custom image, be careful not to move the frame, or the bottom image may peek through.</a:t>
            </a:r>
          </a:p>
        </p:txBody>
      </p:sp>
      <p:sp>
        <p:nvSpPr>
          <p:cNvPr id="12" name="Title 1">
            <a:extLst>
              <a:ext uri="{FF2B5EF4-FFF2-40B4-BE49-F238E27FC236}">
                <a16:creationId xmlns:a16="http://schemas.microsoft.com/office/drawing/2014/main" id="{229E924E-32C2-34F9-21F3-FE6656ED345D}"/>
              </a:ext>
            </a:extLst>
          </p:cNvPr>
          <p:cNvSpPr>
            <a:spLocks noGrp="1"/>
          </p:cNvSpPr>
          <p:nvPr>
            <p:ph type="title"/>
          </p:nvPr>
        </p:nvSpPr>
        <p:spPr>
          <a:xfrm>
            <a:off x="456104" y="619759"/>
            <a:ext cx="3557685" cy="2506278"/>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1784850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p:nvSpPr>
        <p:spPr>
          <a:xfrm>
            <a:off x="4572000" y="0"/>
            <a:ext cx="457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BA99B2DC-ECD6-8854-2B5F-037D2BD1A8F4}"/>
              </a:ext>
              <a:ext uri="{C183D7F6-B498-43B3-948B-1728B52AA6E4}">
                <adec:decorative xmlns:adec="http://schemas.microsoft.com/office/drawing/2017/decorative" val="1"/>
              </a:ext>
            </a:extLst>
          </p:cNvPr>
          <p:cNvSpPr/>
          <p:nvPr/>
        </p:nvSpPr>
        <p:spPr>
          <a:xfrm>
            <a:off x="0" y="0"/>
            <a:ext cx="4572000" cy="6858000"/>
          </a:xfrm>
          <a:prstGeom prst="rect">
            <a:avLst/>
          </a:prstGeom>
          <a:solidFill>
            <a:srgbClr val="D7B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456106" y="3139440"/>
            <a:ext cx="3657601" cy="3050222"/>
          </a:xfrm>
        </p:spPr>
        <p:txBody>
          <a:bodyPr/>
          <a:lstStyle>
            <a:lvl1pPr marL="0" indent="0" algn="ctr">
              <a:buNone/>
              <a:defRPr>
                <a:solidFill>
                  <a:schemeClr val="tx2"/>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5028103" y="3139440"/>
            <a:ext cx="3657602" cy="3050222"/>
          </a:xfrm>
        </p:spPr>
        <p:txBody>
          <a:bodyPr/>
          <a:lstStyle>
            <a:lvl1pPr marL="0" indent="0" algn="ctr">
              <a:buNone/>
              <a:defRPr>
                <a:solidFill>
                  <a:schemeClr val="tx2"/>
                </a:solidFill>
              </a:defRPr>
            </a:lvl1pPr>
            <a:lvl2pPr marL="342875" indent="0" algn="ctr">
              <a:buNone/>
              <a:defRPr/>
            </a:lvl2pPr>
            <a:lvl3pPr algn="ctr">
              <a:defRPr/>
            </a:lvl3pPr>
            <a:lvl4pPr algn="ctr">
              <a:defRPr/>
            </a:lvl4pPr>
            <a:lvl5pPr algn="ctr">
              <a:defRPr/>
            </a:lvl5pPr>
          </a:lstStyle>
          <a:p>
            <a:pPr lvl="0"/>
            <a:r>
              <a:rPr lang="en-US"/>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2/25/2026</a:t>
            </a:fld>
            <a:endParaRPr lang="en-US" dirty="0"/>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dirty="0"/>
          </a:p>
        </p:txBody>
      </p:sp>
      <p:sp>
        <p:nvSpPr>
          <p:cNvPr id="2" name="Text Placeholder 4">
            <a:extLst>
              <a:ext uri="{FF2B5EF4-FFF2-40B4-BE49-F238E27FC236}">
                <a16:creationId xmlns:a16="http://schemas.microsoft.com/office/drawing/2014/main" id="{E70A7FC6-BD39-45E8-B9B0-E969004E0012}"/>
              </a:ext>
            </a:extLst>
          </p:cNvPr>
          <p:cNvSpPr>
            <a:spLocks noGrp="1"/>
          </p:cNvSpPr>
          <p:nvPr>
            <p:ph type="body" sz="quarter" idx="3" hasCustomPrompt="1"/>
          </p:nvPr>
        </p:nvSpPr>
        <p:spPr>
          <a:xfrm>
            <a:off x="5909596" y="2174870"/>
            <a:ext cx="1894622" cy="553998"/>
          </a:xfrm>
          <a:solidFill>
            <a:schemeClr val="bg1"/>
          </a:solidFill>
        </p:spPr>
        <p:txBody>
          <a:bodyPr wrap="none" lIns="182880" tIns="91440" rIns="182880" anchor="ctr" anchorCtr="0">
            <a:spAutoFit/>
          </a:bodyPr>
          <a:lstStyle>
            <a:lvl1pPr marL="0" indent="0" algn="ctr">
              <a:lnSpc>
                <a:spcPct val="100000"/>
              </a:lnSpc>
              <a:buNone/>
              <a:defRPr sz="2700" b="1" spc="113" baseline="0">
                <a:solidFill>
                  <a:schemeClr val="tx2"/>
                </a:solidFill>
                <a:latin typeface="+mj-lt"/>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a:t>CALLOUT</a:t>
            </a:r>
          </a:p>
        </p:txBody>
      </p:sp>
      <p:sp>
        <p:nvSpPr>
          <p:cNvPr id="11" name="Text Placeholder 4">
            <a:extLst>
              <a:ext uri="{FF2B5EF4-FFF2-40B4-BE49-F238E27FC236}">
                <a16:creationId xmlns:a16="http://schemas.microsoft.com/office/drawing/2014/main" id="{EEFD25E3-1387-8DCC-3CD1-5B72513806A7}"/>
              </a:ext>
            </a:extLst>
          </p:cNvPr>
          <p:cNvSpPr>
            <a:spLocks noGrp="1"/>
          </p:cNvSpPr>
          <p:nvPr>
            <p:ph type="body" sz="quarter" idx="13" hasCustomPrompt="1"/>
          </p:nvPr>
        </p:nvSpPr>
        <p:spPr>
          <a:xfrm>
            <a:off x="1291297" y="2174870"/>
            <a:ext cx="1894622" cy="553998"/>
          </a:xfrm>
          <a:solidFill>
            <a:schemeClr val="bg1"/>
          </a:solidFill>
        </p:spPr>
        <p:txBody>
          <a:bodyPr wrap="none" lIns="182880" tIns="91440" rIns="182880" anchor="ctr" anchorCtr="0">
            <a:spAutoFit/>
          </a:bodyPr>
          <a:lstStyle>
            <a:lvl1pPr marL="0" indent="0" algn="ctr">
              <a:lnSpc>
                <a:spcPct val="100000"/>
              </a:lnSpc>
              <a:buNone/>
              <a:defRPr sz="2700" b="1" spc="113" baseline="0">
                <a:solidFill>
                  <a:schemeClr val="tx2"/>
                </a:solidFill>
                <a:latin typeface="+mj-lt"/>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a:t>CALLOUT</a:t>
            </a:r>
          </a:p>
        </p:txBody>
      </p:sp>
    </p:spTree>
    <p:extLst>
      <p:ext uri="{BB962C8B-B14F-4D97-AF65-F5344CB8AC3E}">
        <p14:creationId xmlns:p14="http://schemas.microsoft.com/office/powerpoint/2010/main" val="1608778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DB370EF-D7D5-9287-4375-7CDD35E65F78}"/>
              </a:ext>
              <a:ext uri="{C183D7F6-B498-43B3-948B-1728B52AA6E4}">
                <adec:decorative xmlns:adec="http://schemas.microsoft.com/office/drawing/2017/decorative" val="1"/>
              </a:ext>
            </a:extLst>
          </p:cNvPr>
          <p:cNvSpPr/>
          <p:nvPr userDrawn="1"/>
        </p:nvSpPr>
        <p:spPr>
          <a:xfrm flipH="1">
            <a:off x="6263640" y="0"/>
            <a:ext cx="288036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a:extLst>
              <a:ext uri="{FF2B5EF4-FFF2-40B4-BE49-F238E27FC236}">
                <a16:creationId xmlns:a16="http://schemas.microsoft.com/office/drawing/2014/main" id="{A2058621-1B9D-377D-AABD-3FEBA3743600}"/>
              </a:ext>
              <a:ext uri="{C183D7F6-B498-43B3-948B-1728B52AA6E4}">
                <adec:decorative xmlns:adec="http://schemas.microsoft.com/office/drawing/2017/decorative" val="1"/>
              </a:ext>
            </a:extLst>
          </p:cNvPr>
          <p:cNvPicPr>
            <a:picLocks noChangeAspect="1"/>
          </p:cNvPicPr>
          <p:nvPr/>
        </p:nvPicPr>
        <p:blipFill rotWithShape="1">
          <a:blip r:embed="rId2"/>
          <a:srcRect l="19866" r="5142"/>
          <a:stretch/>
        </p:blipFill>
        <p:spPr>
          <a:xfrm>
            <a:off x="4472943" y="619759"/>
            <a:ext cx="4211909" cy="5616448"/>
          </a:xfrm>
          <a:prstGeom prst="rect">
            <a:avLst/>
          </a:prstGeom>
        </p:spPr>
      </p:pic>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456104" y="3429000"/>
            <a:ext cx="3557685" cy="2556761"/>
          </a:xfrm>
        </p:spPr>
        <p:txBody>
          <a:bodyPr>
            <a:normAutofit/>
          </a:bodyPr>
          <a:lstStyle>
            <a:lvl1pPr marL="0" indent="0">
              <a:buNone/>
              <a:defRPr sz="1350"/>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dirty="0"/>
              <a:t>When adding a custom image, be careful not to move the frame, or the bottom image may peek through.</a:t>
            </a:r>
          </a:p>
        </p:txBody>
      </p:sp>
      <p:sp>
        <p:nvSpPr>
          <p:cNvPr id="16" name="Picture Placeholder 15">
            <a:extLst>
              <a:ext uri="{FF2B5EF4-FFF2-40B4-BE49-F238E27FC236}">
                <a16:creationId xmlns:a16="http://schemas.microsoft.com/office/drawing/2014/main" id="{C770BF24-8D00-40A6-9C69-742A02DC93AB}"/>
              </a:ext>
            </a:extLst>
          </p:cNvPr>
          <p:cNvSpPr>
            <a:spLocks noGrp="1"/>
          </p:cNvSpPr>
          <p:nvPr>
            <p:ph type="pic" sz="quarter" idx="18" hasCustomPrompt="1"/>
          </p:nvPr>
        </p:nvSpPr>
        <p:spPr>
          <a:xfrm>
            <a:off x="4472940" y="621791"/>
            <a:ext cx="4211908" cy="5616449"/>
          </a:xfrm>
          <a:solidFill>
            <a:schemeClr val="tx2">
              <a:alpha val="23107"/>
            </a:schemeClr>
          </a:solidFill>
        </p:spPr>
        <p:txBody>
          <a:bodyPr lIns="457200" tIns="457200" rIns="457200" bIns="457200" anchor="b">
            <a:normAutofit/>
          </a:bodyPr>
          <a:lstStyle>
            <a:lvl1pPr marL="0" indent="0" algn="l">
              <a:buNone/>
              <a:defRPr sz="135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2/25/2026</a:t>
            </a:fld>
            <a:endParaRPr lang="en-US" dirty="0"/>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dirty="0"/>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dirty="0"/>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456104" y="619759"/>
            <a:ext cx="3557685" cy="2506278"/>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41535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89AD27-4BBA-E657-8599-BF1D7A22837B}"/>
              </a:ext>
              <a:ext uri="{C183D7F6-B498-43B3-948B-1728B52AA6E4}">
                <adec:decorative xmlns:adec="http://schemas.microsoft.com/office/drawing/2017/decorative" val="1"/>
              </a:ext>
            </a:extLst>
          </p:cNvPr>
          <p:cNvSpPr/>
          <p:nvPr userDrawn="1"/>
        </p:nvSpPr>
        <p:spPr>
          <a:xfrm flipH="1">
            <a:off x="0" y="0"/>
            <a:ext cx="288036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Content Placeholder 2">
            <a:extLst>
              <a:ext uri="{FF2B5EF4-FFF2-40B4-BE49-F238E27FC236}">
                <a16:creationId xmlns:a16="http://schemas.microsoft.com/office/drawing/2014/main" id="{3FA50C55-F058-6D66-6F50-2AAA73C4AF7D}"/>
              </a:ext>
            </a:extLst>
          </p:cNvPr>
          <p:cNvSpPr>
            <a:spLocks noGrp="1"/>
          </p:cNvSpPr>
          <p:nvPr>
            <p:ph idx="1"/>
          </p:nvPr>
        </p:nvSpPr>
        <p:spPr>
          <a:xfrm>
            <a:off x="456105" y="619760"/>
            <a:ext cx="4207337" cy="5614416"/>
          </a:xfrm>
          <a:solidFill>
            <a:schemeClr val="accent4"/>
          </a:solidFill>
        </p:spPr>
        <p:txBody>
          <a:bodyPr lIns="457200" tIns="457200" rIns="457200" bIns="457200" anchor="ctr">
            <a:normAutofit/>
          </a:bodyPr>
          <a:lstStyle>
            <a:lvl1pPr marL="0" indent="0" algn="ctr">
              <a:buNone/>
              <a:defRPr sz="1500">
                <a:solidFill>
                  <a:schemeClr val="bg1"/>
                </a:solidFill>
              </a:defRPr>
            </a:lvl1pPr>
            <a:lvl2pPr marL="342875" indent="0" algn="ctr">
              <a:buNone/>
              <a:defRPr sz="1800"/>
            </a:lvl2pPr>
            <a:lvl3pPr marL="685749" indent="0" algn="ctr">
              <a:buNone/>
              <a:defRPr sz="1500"/>
            </a:lvl3pPr>
            <a:lvl4pPr marL="1028624" indent="0" algn="ctr">
              <a:buNone/>
              <a:defRPr sz="1350"/>
            </a:lvl4pPr>
            <a:lvl5pPr marL="1371498" indent="0" algn="ctr">
              <a:buNone/>
              <a:defRPr sz="1350"/>
            </a:lvl5pPr>
            <a:lvl6pPr>
              <a:defRPr sz="1500"/>
            </a:lvl6pPr>
            <a:lvl7pPr>
              <a:defRPr sz="1500"/>
            </a:lvl7pPr>
            <a:lvl8pPr>
              <a:defRPr sz="1500"/>
            </a:lvl8pPr>
            <a:lvl9pPr>
              <a:defRPr sz="1500"/>
            </a:lvl9pPr>
          </a:lstStyle>
          <a:p>
            <a:pPr lvl="0"/>
            <a:r>
              <a:rPr lang="en-US"/>
              <a:t>Click to edit Master text styles</a:t>
            </a:r>
          </a:p>
        </p:txBody>
      </p:sp>
      <p:sp>
        <p:nvSpPr>
          <p:cNvPr id="4" name="Text Placeholder 3">
            <a:extLst>
              <a:ext uri="{FF2B5EF4-FFF2-40B4-BE49-F238E27FC236}">
                <a16:creationId xmlns:a16="http://schemas.microsoft.com/office/drawing/2014/main" id="{8C6F12D1-6CD4-46B3-D63F-0BBF0B149124}"/>
              </a:ext>
            </a:extLst>
          </p:cNvPr>
          <p:cNvSpPr>
            <a:spLocks noGrp="1"/>
          </p:cNvSpPr>
          <p:nvPr>
            <p:ph type="body" sz="half" idx="2"/>
          </p:nvPr>
        </p:nvSpPr>
        <p:spPr>
          <a:xfrm>
            <a:off x="5119547" y="3429001"/>
            <a:ext cx="3559635" cy="2589779"/>
          </a:xfrm>
        </p:spPr>
        <p:txBody>
          <a:bodyPr>
            <a:normAutofit/>
          </a:bodyPr>
          <a:lstStyle>
            <a:lvl1pPr marL="0" indent="0">
              <a:buNone/>
              <a:defRPr sz="1350"/>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
        <p:nvSpPr>
          <p:cNvPr id="16" name="Date Placeholder 15">
            <a:extLst>
              <a:ext uri="{FF2B5EF4-FFF2-40B4-BE49-F238E27FC236}">
                <a16:creationId xmlns:a16="http://schemas.microsoft.com/office/drawing/2014/main" id="{FB7B3AF6-1B63-613A-C005-E0E381D67E5C}"/>
              </a:ext>
            </a:extLst>
          </p:cNvPr>
          <p:cNvSpPr>
            <a:spLocks noGrp="1"/>
          </p:cNvSpPr>
          <p:nvPr>
            <p:ph type="dt" sz="half" idx="10"/>
          </p:nvPr>
        </p:nvSpPr>
        <p:spPr/>
        <p:txBody>
          <a:bodyPr/>
          <a:lstStyle/>
          <a:p>
            <a:fld id="{8A60A3F5-120A-A64C-8514-4F9CB3D10376}" type="datetimeFigureOut">
              <a:rPr lang="en-US" smtClean="0"/>
              <a:pPr/>
              <a:t>2/25/2026</a:t>
            </a:fld>
            <a:endParaRPr lang="en-US" dirty="0"/>
          </a:p>
        </p:txBody>
      </p:sp>
      <p:sp>
        <p:nvSpPr>
          <p:cNvPr id="17" name="Footer Placeholder 16">
            <a:extLst>
              <a:ext uri="{FF2B5EF4-FFF2-40B4-BE49-F238E27FC236}">
                <a16:creationId xmlns:a16="http://schemas.microsoft.com/office/drawing/2014/main" id="{BC69328F-ADA1-3630-6495-D1406C319055}"/>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4FD62046-E57A-9E3E-6472-4C1EA4F80EF5}"/>
              </a:ext>
            </a:extLst>
          </p:cNvPr>
          <p:cNvSpPr>
            <a:spLocks noGrp="1"/>
          </p:cNvSpPr>
          <p:nvPr>
            <p:ph type="sldNum" sz="quarter" idx="12"/>
          </p:nvPr>
        </p:nvSpPr>
        <p:spPr/>
        <p:txBody>
          <a:bodyPr/>
          <a:lstStyle/>
          <a:p>
            <a:fld id="{8179B124-EE6F-DB4E-A403-682A40579A9A}" type="slidenum">
              <a:rPr lang="en-US" smtClean="0"/>
              <a:pPr/>
              <a:t>‹#›</a:t>
            </a:fld>
            <a:endParaRPr lang="en-US" dirty="0"/>
          </a:p>
        </p:txBody>
      </p:sp>
      <p:sp>
        <p:nvSpPr>
          <p:cNvPr id="2" name="Title 1">
            <a:extLst>
              <a:ext uri="{FF2B5EF4-FFF2-40B4-BE49-F238E27FC236}">
                <a16:creationId xmlns:a16="http://schemas.microsoft.com/office/drawing/2014/main" id="{3CCA670E-0A7A-94B9-CE55-7BFEC2AB597A}"/>
              </a:ext>
            </a:extLst>
          </p:cNvPr>
          <p:cNvSpPr>
            <a:spLocks noGrp="1"/>
          </p:cNvSpPr>
          <p:nvPr>
            <p:ph type="title"/>
          </p:nvPr>
        </p:nvSpPr>
        <p:spPr>
          <a:xfrm>
            <a:off x="5128262" y="619759"/>
            <a:ext cx="3559635" cy="2605090"/>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940879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allouts —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AF8AC05-EEDC-D36F-A868-39BAC7E5DD55}"/>
              </a:ext>
            </a:extLst>
          </p:cNvPr>
          <p:cNvSpPr>
            <a:spLocks noGrp="1"/>
          </p:cNvSpPr>
          <p:nvPr>
            <p:ph type="dt" sz="half" idx="10"/>
          </p:nvPr>
        </p:nvSpPr>
        <p:spPr/>
        <p:txBody>
          <a:bodyPr/>
          <a:lstStyle/>
          <a:p>
            <a:fld id="{8A60A3F5-120A-A64C-8514-4F9CB3D10376}" type="datetimeFigureOut">
              <a:rPr lang="en-US" smtClean="0"/>
              <a:pPr/>
              <a:t>2/25/2026</a:t>
            </a:fld>
            <a:endParaRPr lang="en-US" dirty="0"/>
          </a:p>
        </p:txBody>
      </p:sp>
      <p:sp>
        <p:nvSpPr>
          <p:cNvPr id="4" name="Footer Placeholder 3">
            <a:extLst>
              <a:ext uri="{FF2B5EF4-FFF2-40B4-BE49-F238E27FC236}">
                <a16:creationId xmlns:a16="http://schemas.microsoft.com/office/drawing/2014/main" id="{C9D7D032-AD64-B60E-1392-2E37B51C5FC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93AD11A-887E-341B-FBED-6478545C4BBF}"/>
              </a:ext>
            </a:extLst>
          </p:cNvPr>
          <p:cNvSpPr>
            <a:spLocks noGrp="1"/>
          </p:cNvSpPr>
          <p:nvPr>
            <p:ph type="sldNum" sz="quarter" idx="12"/>
          </p:nvPr>
        </p:nvSpPr>
        <p:spPr/>
        <p:txBody>
          <a:bodyPr/>
          <a:lstStyle/>
          <a:p>
            <a:fld id="{8179B124-EE6F-DB4E-A403-682A40579A9A}" type="slidenum">
              <a:rPr lang="en-US" smtClean="0"/>
              <a:pPr/>
              <a:t>‹#›</a:t>
            </a:fld>
            <a:endParaRPr lang="en-US" dirty="0"/>
          </a:p>
        </p:txBody>
      </p:sp>
      <p:sp>
        <p:nvSpPr>
          <p:cNvPr id="9" name="Content Placeholder 8">
            <a:extLst>
              <a:ext uri="{FF2B5EF4-FFF2-40B4-BE49-F238E27FC236}">
                <a16:creationId xmlns:a16="http://schemas.microsoft.com/office/drawing/2014/main" id="{B8919015-ED07-D3DC-8321-B72D84EA1C53}"/>
              </a:ext>
            </a:extLst>
          </p:cNvPr>
          <p:cNvSpPr>
            <a:spLocks noGrp="1"/>
          </p:cNvSpPr>
          <p:nvPr>
            <p:ph sz="quarter" idx="13" hasCustomPrompt="1"/>
          </p:nvPr>
        </p:nvSpPr>
        <p:spPr>
          <a:xfrm>
            <a:off x="549212" y="2689360"/>
            <a:ext cx="1765077" cy="1120647"/>
          </a:xfrm>
        </p:spPr>
        <p:txBody>
          <a:bodyPr lIns="91440" rIns="91440" bIns="0" anchor="t">
            <a:noAutofit/>
          </a:bodyPr>
          <a:lstStyle>
            <a:lvl1pPr marL="0" indent="0" algn="l">
              <a:lnSpc>
                <a:spcPct val="100000"/>
              </a:lnSpc>
              <a:buNone/>
              <a:defRPr sz="1500" b="1" spc="0" baseline="0">
                <a:solidFill>
                  <a:schemeClr val="accent1"/>
                </a:solidFill>
                <a:latin typeface="+mj-lt"/>
              </a:defRPr>
            </a:lvl1pPr>
          </a:lstStyle>
          <a:p>
            <a:pPr lvl="0"/>
            <a:r>
              <a:rPr lang="en-US" dirty="0"/>
              <a:t>Column 1</a:t>
            </a:r>
          </a:p>
        </p:txBody>
      </p:sp>
      <p:sp>
        <p:nvSpPr>
          <p:cNvPr id="15" name="Text Placeholder 14">
            <a:extLst>
              <a:ext uri="{FF2B5EF4-FFF2-40B4-BE49-F238E27FC236}">
                <a16:creationId xmlns:a16="http://schemas.microsoft.com/office/drawing/2014/main" id="{91FBE498-FDB6-5660-8BE1-4F4C01BEF7E5}"/>
              </a:ext>
            </a:extLst>
          </p:cNvPr>
          <p:cNvSpPr>
            <a:spLocks noGrp="1"/>
          </p:cNvSpPr>
          <p:nvPr>
            <p:ph type="body" sz="quarter" idx="18" hasCustomPrompt="1"/>
          </p:nvPr>
        </p:nvSpPr>
        <p:spPr>
          <a:xfrm>
            <a:off x="548640" y="3810007"/>
            <a:ext cx="1765076" cy="2163763"/>
          </a:xfrm>
        </p:spPr>
        <p:txBody>
          <a:bodyPr lIns="91440" tIns="0" rIns="91440">
            <a:normAutofit/>
          </a:bodyPr>
          <a:lstStyle>
            <a:lvl1pPr marL="0" indent="0" algn="l">
              <a:buNone/>
              <a:defRPr sz="1200">
                <a:solidFill>
                  <a:schemeClr val="tx2"/>
                </a:solidFill>
              </a:defRPr>
            </a:lvl1pPr>
          </a:lstStyle>
          <a:p>
            <a:pPr lvl="0"/>
            <a:r>
              <a:rPr lang="en-US" dirty="0"/>
              <a:t>Description of Column 1</a:t>
            </a:r>
          </a:p>
        </p:txBody>
      </p:sp>
      <p:sp>
        <p:nvSpPr>
          <p:cNvPr id="6" name="Title 5">
            <a:extLst>
              <a:ext uri="{FF2B5EF4-FFF2-40B4-BE49-F238E27FC236}">
                <a16:creationId xmlns:a16="http://schemas.microsoft.com/office/drawing/2014/main" id="{BAA57087-3E08-8033-B654-1FC00AC6A5FB}"/>
              </a:ext>
            </a:extLst>
          </p:cNvPr>
          <p:cNvSpPr>
            <a:spLocks noGrp="1"/>
          </p:cNvSpPr>
          <p:nvPr>
            <p:ph type="title"/>
          </p:nvPr>
        </p:nvSpPr>
        <p:spPr>
          <a:xfrm>
            <a:off x="456103" y="365125"/>
            <a:ext cx="8229600" cy="2130552"/>
          </a:xfrm>
        </p:spPr>
        <p:txBody>
          <a:bodyPr>
            <a:normAutofit/>
          </a:bodyPr>
          <a:lstStyle>
            <a:lvl1pPr>
              <a:defRPr sz="2700"/>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A718316F-FB2F-1083-E52D-F03C0A997CFC}"/>
              </a:ext>
            </a:extLst>
          </p:cNvPr>
          <p:cNvCxnSpPr/>
          <p:nvPr/>
        </p:nvCxnSpPr>
        <p:spPr>
          <a:xfrm>
            <a:off x="467065" y="2689358"/>
            <a:ext cx="0" cy="32844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4883942-E107-407A-9D30-A8C59369571B}"/>
              </a:ext>
            </a:extLst>
          </p:cNvPr>
          <p:cNvCxnSpPr/>
          <p:nvPr/>
        </p:nvCxnSpPr>
        <p:spPr>
          <a:xfrm>
            <a:off x="2593358" y="2689358"/>
            <a:ext cx="0" cy="328441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5157E4A-8DA3-38B2-15DC-3D9C685270AE}"/>
              </a:ext>
            </a:extLst>
          </p:cNvPr>
          <p:cNvCxnSpPr/>
          <p:nvPr/>
        </p:nvCxnSpPr>
        <p:spPr>
          <a:xfrm>
            <a:off x="4719860" y="2689358"/>
            <a:ext cx="0" cy="328441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D43F744-AB0A-9075-7758-AFBCA8E7F5F6}"/>
              </a:ext>
            </a:extLst>
          </p:cNvPr>
          <p:cNvCxnSpPr/>
          <p:nvPr/>
        </p:nvCxnSpPr>
        <p:spPr>
          <a:xfrm>
            <a:off x="6847301" y="2689358"/>
            <a:ext cx="0" cy="3284411"/>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12" name="Content Placeholder 8">
            <a:extLst>
              <a:ext uri="{FF2B5EF4-FFF2-40B4-BE49-F238E27FC236}">
                <a16:creationId xmlns:a16="http://schemas.microsoft.com/office/drawing/2014/main" id="{C02DCADB-0892-7D58-923F-3ABC8EA85E0B}"/>
              </a:ext>
            </a:extLst>
          </p:cNvPr>
          <p:cNvSpPr>
            <a:spLocks noGrp="1"/>
          </p:cNvSpPr>
          <p:nvPr>
            <p:ph sz="quarter" idx="19" hasCustomPrompt="1"/>
          </p:nvPr>
        </p:nvSpPr>
        <p:spPr>
          <a:xfrm>
            <a:off x="2674931" y="2689360"/>
            <a:ext cx="1765077" cy="1120647"/>
          </a:xfrm>
        </p:spPr>
        <p:txBody>
          <a:bodyPr lIns="91440" rIns="91440" bIns="0" anchor="t">
            <a:noAutofit/>
          </a:bodyPr>
          <a:lstStyle>
            <a:lvl1pPr marL="0" indent="0" algn="l">
              <a:lnSpc>
                <a:spcPct val="100000"/>
              </a:lnSpc>
              <a:buNone/>
              <a:defRPr sz="1500" b="1" spc="0" baseline="0">
                <a:solidFill>
                  <a:schemeClr val="accent5"/>
                </a:solidFill>
                <a:latin typeface="+mj-lt"/>
              </a:defRPr>
            </a:lvl1pPr>
          </a:lstStyle>
          <a:p>
            <a:pPr lvl="0"/>
            <a:r>
              <a:rPr lang="en-US" dirty="0"/>
              <a:t>Column 2</a:t>
            </a:r>
          </a:p>
        </p:txBody>
      </p:sp>
      <p:sp>
        <p:nvSpPr>
          <p:cNvPr id="21" name="Text Placeholder 14">
            <a:extLst>
              <a:ext uri="{FF2B5EF4-FFF2-40B4-BE49-F238E27FC236}">
                <a16:creationId xmlns:a16="http://schemas.microsoft.com/office/drawing/2014/main" id="{AB21D54F-F36E-D4AF-C2DD-E22524360A14}"/>
              </a:ext>
            </a:extLst>
          </p:cNvPr>
          <p:cNvSpPr>
            <a:spLocks noGrp="1"/>
          </p:cNvSpPr>
          <p:nvPr>
            <p:ph type="body" sz="quarter" idx="20" hasCustomPrompt="1"/>
          </p:nvPr>
        </p:nvSpPr>
        <p:spPr>
          <a:xfrm>
            <a:off x="2680183" y="3810007"/>
            <a:ext cx="1765076" cy="2163763"/>
          </a:xfrm>
        </p:spPr>
        <p:txBody>
          <a:bodyPr lIns="91440" tIns="0" rIns="91440">
            <a:normAutofit/>
          </a:bodyPr>
          <a:lstStyle>
            <a:lvl1pPr marL="0" indent="0" algn="l">
              <a:buNone/>
              <a:defRPr sz="1200">
                <a:solidFill>
                  <a:schemeClr val="tx2"/>
                </a:solidFill>
              </a:defRPr>
            </a:lvl1pPr>
          </a:lstStyle>
          <a:p>
            <a:pPr lvl="0"/>
            <a:r>
              <a:rPr lang="en-US" dirty="0"/>
              <a:t>Description of Column 2</a:t>
            </a:r>
          </a:p>
        </p:txBody>
      </p:sp>
      <p:sp>
        <p:nvSpPr>
          <p:cNvPr id="22" name="Content Placeholder 8">
            <a:extLst>
              <a:ext uri="{FF2B5EF4-FFF2-40B4-BE49-F238E27FC236}">
                <a16:creationId xmlns:a16="http://schemas.microsoft.com/office/drawing/2014/main" id="{5A71DF1F-6F1B-0403-7331-3FEE327EEC72}"/>
              </a:ext>
            </a:extLst>
          </p:cNvPr>
          <p:cNvSpPr>
            <a:spLocks noGrp="1"/>
          </p:cNvSpPr>
          <p:nvPr>
            <p:ph sz="quarter" idx="21" hasCustomPrompt="1"/>
          </p:nvPr>
        </p:nvSpPr>
        <p:spPr>
          <a:xfrm>
            <a:off x="4816793" y="2689360"/>
            <a:ext cx="1765077" cy="1120647"/>
          </a:xfrm>
        </p:spPr>
        <p:txBody>
          <a:bodyPr lIns="91440" rIns="91440" bIns="0" anchor="t">
            <a:noAutofit/>
          </a:bodyPr>
          <a:lstStyle>
            <a:lvl1pPr marL="0" indent="0" algn="l">
              <a:lnSpc>
                <a:spcPct val="100000"/>
              </a:lnSpc>
              <a:buNone/>
              <a:defRPr sz="1500" b="1" spc="0" baseline="0">
                <a:solidFill>
                  <a:schemeClr val="accent4"/>
                </a:solidFill>
                <a:latin typeface="+mj-lt"/>
              </a:defRPr>
            </a:lvl1pPr>
          </a:lstStyle>
          <a:p>
            <a:pPr lvl="0"/>
            <a:r>
              <a:rPr lang="en-US" dirty="0"/>
              <a:t>Column 3</a:t>
            </a:r>
          </a:p>
        </p:txBody>
      </p:sp>
      <p:sp>
        <p:nvSpPr>
          <p:cNvPr id="23" name="Text Placeholder 14">
            <a:extLst>
              <a:ext uri="{FF2B5EF4-FFF2-40B4-BE49-F238E27FC236}">
                <a16:creationId xmlns:a16="http://schemas.microsoft.com/office/drawing/2014/main" id="{3B7BE6AB-85CB-6973-A1DA-BC5EECEC992D}"/>
              </a:ext>
            </a:extLst>
          </p:cNvPr>
          <p:cNvSpPr>
            <a:spLocks noGrp="1"/>
          </p:cNvSpPr>
          <p:nvPr>
            <p:ph type="body" sz="quarter" idx="22" hasCustomPrompt="1"/>
          </p:nvPr>
        </p:nvSpPr>
        <p:spPr>
          <a:xfrm>
            <a:off x="4811722" y="3810007"/>
            <a:ext cx="1765076" cy="2163763"/>
          </a:xfrm>
        </p:spPr>
        <p:txBody>
          <a:bodyPr lIns="91440" tIns="0" rIns="91440">
            <a:normAutofit/>
          </a:bodyPr>
          <a:lstStyle>
            <a:lvl1pPr marL="0" indent="0" algn="l">
              <a:buNone/>
              <a:defRPr sz="1200">
                <a:solidFill>
                  <a:schemeClr val="tx2"/>
                </a:solidFill>
              </a:defRPr>
            </a:lvl1pPr>
          </a:lstStyle>
          <a:p>
            <a:pPr lvl="0"/>
            <a:r>
              <a:rPr lang="en-US" dirty="0"/>
              <a:t>Description of Column 3</a:t>
            </a:r>
          </a:p>
        </p:txBody>
      </p:sp>
      <p:sp>
        <p:nvSpPr>
          <p:cNvPr id="24" name="Content Placeholder 8">
            <a:extLst>
              <a:ext uri="{FF2B5EF4-FFF2-40B4-BE49-F238E27FC236}">
                <a16:creationId xmlns:a16="http://schemas.microsoft.com/office/drawing/2014/main" id="{CE74D4BC-5E12-E0A7-58A1-9C3D90B9DB42}"/>
              </a:ext>
            </a:extLst>
          </p:cNvPr>
          <p:cNvSpPr>
            <a:spLocks noGrp="1"/>
          </p:cNvSpPr>
          <p:nvPr>
            <p:ph sz="quarter" idx="23" hasCustomPrompt="1"/>
          </p:nvPr>
        </p:nvSpPr>
        <p:spPr>
          <a:xfrm>
            <a:off x="6944234" y="2689360"/>
            <a:ext cx="1765077" cy="1120647"/>
          </a:xfrm>
        </p:spPr>
        <p:txBody>
          <a:bodyPr lIns="91440" rIns="91440" bIns="0" anchor="t">
            <a:noAutofit/>
          </a:bodyPr>
          <a:lstStyle>
            <a:lvl1pPr marL="0" indent="0" algn="l">
              <a:lnSpc>
                <a:spcPct val="100000"/>
              </a:lnSpc>
              <a:buNone/>
              <a:defRPr sz="1500" b="1" spc="0" baseline="0">
                <a:solidFill>
                  <a:schemeClr val="accent3"/>
                </a:solidFill>
                <a:latin typeface="+mj-lt"/>
              </a:defRPr>
            </a:lvl1pPr>
          </a:lstStyle>
          <a:p>
            <a:pPr lvl="0"/>
            <a:r>
              <a:rPr lang="en-US" dirty="0"/>
              <a:t>Column 4</a:t>
            </a:r>
          </a:p>
        </p:txBody>
      </p:sp>
      <p:sp>
        <p:nvSpPr>
          <p:cNvPr id="25" name="Text Placeholder 14">
            <a:extLst>
              <a:ext uri="{FF2B5EF4-FFF2-40B4-BE49-F238E27FC236}">
                <a16:creationId xmlns:a16="http://schemas.microsoft.com/office/drawing/2014/main" id="{B9C20913-CDDC-CF58-3085-A7B30F30F8A5}"/>
              </a:ext>
            </a:extLst>
          </p:cNvPr>
          <p:cNvSpPr>
            <a:spLocks noGrp="1"/>
          </p:cNvSpPr>
          <p:nvPr>
            <p:ph type="body" sz="quarter" idx="24" hasCustomPrompt="1"/>
          </p:nvPr>
        </p:nvSpPr>
        <p:spPr>
          <a:xfrm>
            <a:off x="6952531" y="3810007"/>
            <a:ext cx="1765076" cy="2163763"/>
          </a:xfrm>
        </p:spPr>
        <p:txBody>
          <a:bodyPr lIns="91440" tIns="0" rIns="91440">
            <a:normAutofit/>
          </a:bodyPr>
          <a:lstStyle>
            <a:lvl1pPr marL="0" indent="0" algn="l">
              <a:buNone/>
              <a:defRPr sz="1200">
                <a:solidFill>
                  <a:schemeClr val="tx2"/>
                </a:solidFill>
              </a:defRPr>
            </a:lvl1pPr>
          </a:lstStyle>
          <a:p>
            <a:pPr lvl="0"/>
            <a:r>
              <a:rPr lang="en-US" dirty="0"/>
              <a:t>Description of Column 4</a:t>
            </a:r>
          </a:p>
        </p:txBody>
      </p:sp>
    </p:spTree>
    <p:extLst>
      <p:ext uri="{BB962C8B-B14F-4D97-AF65-F5344CB8AC3E}">
        <p14:creationId xmlns:p14="http://schemas.microsoft.com/office/powerpoint/2010/main" val="3865873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llouts — Tex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D45A54-1295-772C-DB1D-E9E3496AA1B9}"/>
              </a:ext>
            </a:extLst>
          </p:cNvPr>
          <p:cNvSpPr>
            <a:spLocks noGrp="1"/>
          </p:cNvSpPr>
          <p:nvPr>
            <p:ph type="title"/>
          </p:nvPr>
        </p:nvSpPr>
        <p:spPr>
          <a:xfrm>
            <a:off x="456103" y="365125"/>
            <a:ext cx="8229600" cy="2130552"/>
          </a:xfrm>
        </p:spPr>
        <p:txBody>
          <a:bodyPr>
            <a:normAutofit/>
          </a:bodyPr>
          <a:lstStyle>
            <a:lvl1pPr>
              <a:defRPr sz="2700"/>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D159E887-E404-E9B8-7288-3A700F45908A}"/>
              </a:ext>
            </a:extLst>
          </p:cNvPr>
          <p:cNvSpPr>
            <a:spLocks noGrp="1"/>
          </p:cNvSpPr>
          <p:nvPr>
            <p:ph type="body" sz="quarter" idx="14" hasCustomPrompt="1"/>
          </p:nvPr>
        </p:nvSpPr>
        <p:spPr>
          <a:xfrm>
            <a:off x="456105" y="2743200"/>
            <a:ext cx="2529928" cy="411480"/>
          </a:xfrm>
        </p:spPr>
        <p:txBody>
          <a:bodyPr tIns="0" bIns="0" anchor="b">
            <a:noAutofit/>
          </a:bodyPr>
          <a:lstStyle>
            <a:lvl1pPr marL="0" indent="0" algn="l">
              <a:buNone/>
              <a:defRPr sz="1800" b="1" spc="113" baseline="0">
                <a:solidFill>
                  <a:schemeClr val="accent1"/>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1</a:t>
            </a:r>
          </a:p>
        </p:txBody>
      </p:sp>
      <p:sp>
        <p:nvSpPr>
          <p:cNvPr id="12" name="Text Placeholder 14">
            <a:extLst>
              <a:ext uri="{FF2B5EF4-FFF2-40B4-BE49-F238E27FC236}">
                <a16:creationId xmlns:a16="http://schemas.microsoft.com/office/drawing/2014/main" id="{B1AAA9B4-248D-79C6-3257-E8617EFB8A67}"/>
              </a:ext>
            </a:extLst>
          </p:cNvPr>
          <p:cNvSpPr>
            <a:spLocks noGrp="1"/>
          </p:cNvSpPr>
          <p:nvPr>
            <p:ph type="body" sz="quarter" idx="19" hasCustomPrompt="1"/>
          </p:nvPr>
        </p:nvSpPr>
        <p:spPr>
          <a:xfrm>
            <a:off x="456104" y="3200400"/>
            <a:ext cx="2529927" cy="914400"/>
          </a:xfrm>
        </p:spPr>
        <p:txBody>
          <a:bodyPr lIns="91440" rIns="91440">
            <a:normAutofit/>
          </a:bodyPr>
          <a:lstStyle>
            <a:lvl1pPr marL="0" indent="0" algn="l">
              <a:buNone/>
              <a:defRPr sz="1200">
                <a:solidFill>
                  <a:schemeClr val="bg1"/>
                </a:solidFill>
              </a:defRPr>
            </a:lvl1pPr>
          </a:lstStyle>
          <a:p>
            <a:pPr lvl="0"/>
            <a:r>
              <a:rPr lang="en-US" dirty="0"/>
              <a:t>Description of Item 1</a:t>
            </a:r>
          </a:p>
        </p:txBody>
      </p:sp>
      <p:sp>
        <p:nvSpPr>
          <p:cNvPr id="2" name="Date Placeholder 1">
            <a:extLst>
              <a:ext uri="{FF2B5EF4-FFF2-40B4-BE49-F238E27FC236}">
                <a16:creationId xmlns:a16="http://schemas.microsoft.com/office/drawing/2014/main" id="{74679153-F773-8FC8-A2F7-A327D2D17CF1}"/>
              </a:ext>
            </a:extLst>
          </p:cNvPr>
          <p:cNvSpPr>
            <a:spLocks noGrp="1"/>
          </p:cNvSpPr>
          <p:nvPr>
            <p:ph type="dt" sz="half" idx="28"/>
          </p:nvPr>
        </p:nvSpPr>
        <p:spPr/>
        <p:txBody>
          <a:bodyPr/>
          <a:lstStyle/>
          <a:p>
            <a:fld id="{8A60A3F5-120A-A64C-8514-4F9CB3D10376}" type="datetimeFigureOut">
              <a:rPr lang="en-US" smtClean="0"/>
              <a:pPr/>
              <a:t>2/25/2026</a:t>
            </a:fld>
            <a:endParaRPr lang="en-US" dirty="0"/>
          </a:p>
        </p:txBody>
      </p:sp>
      <p:sp>
        <p:nvSpPr>
          <p:cNvPr id="9" name="Footer Placeholder 8">
            <a:extLst>
              <a:ext uri="{FF2B5EF4-FFF2-40B4-BE49-F238E27FC236}">
                <a16:creationId xmlns:a16="http://schemas.microsoft.com/office/drawing/2014/main" id="{A0D750E0-8C2D-0016-1987-BDD9E6BB6345}"/>
              </a:ext>
            </a:extLst>
          </p:cNvPr>
          <p:cNvSpPr>
            <a:spLocks noGrp="1"/>
          </p:cNvSpPr>
          <p:nvPr>
            <p:ph type="ftr" sz="quarter" idx="29"/>
          </p:nvPr>
        </p:nvSpPr>
        <p:spPr/>
        <p:txBody>
          <a:bodyPr/>
          <a:lstStyle/>
          <a:p>
            <a:endParaRPr lang="en-US" dirty="0"/>
          </a:p>
        </p:txBody>
      </p:sp>
      <p:sp>
        <p:nvSpPr>
          <p:cNvPr id="10" name="Slide Number Placeholder 9">
            <a:extLst>
              <a:ext uri="{FF2B5EF4-FFF2-40B4-BE49-F238E27FC236}">
                <a16:creationId xmlns:a16="http://schemas.microsoft.com/office/drawing/2014/main" id="{7F1011E9-31E0-8BC0-7D76-6DD05F9DED47}"/>
              </a:ext>
            </a:extLst>
          </p:cNvPr>
          <p:cNvSpPr>
            <a:spLocks noGrp="1"/>
          </p:cNvSpPr>
          <p:nvPr>
            <p:ph type="sldNum" sz="quarter" idx="30"/>
          </p:nvPr>
        </p:nvSpPr>
        <p:spPr/>
        <p:txBody>
          <a:bodyPr/>
          <a:lstStyle/>
          <a:p>
            <a:fld id="{8179B124-EE6F-DB4E-A403-682A40579A9A}" type="slidenum">
              <a:rPr lang="en-US" smtClean="0"/>
              <a:pPr/>
              <a:t>‹#›</a:t>
            </a:fld>
            <a:endParaRPr lang="en-US" dirty="0"/>
          </a:p>
        </p:txBody>
      </p:sp>
      <p:sp>
        <p:nvSpPr>
          <p:cNvPr id="21" name="Text Placeholder 6">
            <a:extLst>
              <a:ext uri="{FF2B5EF4-FFF2-40B4-BE49-F238E27FC236}">
                <a16:creationId xmlns:a16="http://schemas.microsoft.com/office/drawing/2014/main" id="{B06351B6-FA17-3AAC-272D-7B50AD165F53}"/>
              </a:ext>
            </a:extLst>
          </p:cNvPr>
          <p:cNvSpPr>
            <a:spLocks noGrp="1"/>
          </p:cNvSpPr>
          <p:nvPr>
            <p:ph type="body" sz="quarter" idx="31" hasCustomPrompt="1"/>
          </p:nvPr>
        </p:nvSpPr>
        <p:spPr>
          <a:xfrm>
            <a:off x="3307038" y="2743200"/>
            <a:ext cx="2529928" cy="411480"/>
          </a:xfrm>
        </p:spPr>
        <p:txBody>
          <a:bodyPr tIns="0" bIns="0" anchor="b">
            <a:noAutofit/>
          </a:bodyPr>
          <a:lstStyle>
            <a:lvl1pPr marL="0" indent="0" algn="l">
              <a:buNone/>
              <a:defRPr sz="1800" b="1" spc="113" baseline="0">
                <a:solidFill>
                  <a:schemeClr val="accent3"/>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2</a:t>
            </a:r>
          </a:p>
        </p:txBody>
      </p:sp>
      <p:sp>
        <p:nvSpPr>
          <p:cNvPr id="22" name="Text Placeholder 14">
            <a:extLst>
              <a:ext uri="{FF2B5EF4-FFF2-40B4-BE49-F238E27FC236}">
                <a16:creationId xmlns:a16="http://schemas.microsoft.com/office/drawing/2014/main" id="{E44F5528-16F0-2830-BAF2-0A70C9015995}"/>
              </a:ext>
            </a:extLst>
          </p:cNvPr>
          <p:cNvSpPr>
            <a:spLocks noGrp="1"/>
          </p:cNvSpPr>
          <p:nvPr>
            <p:ph type="body" sz="quarter" idx="32" hasCustomPrompt="1"/>
          </p:nvPr>
        </p:nvSpPr>
        <p:spPr>
          <a:xfrm>
            <a:off x="3307037" y="3200400"/>
            <a:ext cx="2529927" cy="914400"/>
          </a:xfrm>
        </p:spPr>
        <p:txBody>
          <a:bodyPr lIns="91440" rIns="91440">
            <a:normAutofit/>
          </a:bodyPr>
          <a:lstStyle>
            <a:lvl1pPr marL="0" indent="0" algn="l">
              <a:buNone/>
              <a:defRPr sz="1200">
                <a:solidFill>
                  <a:schemeClr val="bg1"/>
                </a:solidFill>
              </a:defRPr>
            </a:lvl1pPr>
          </a:lstStyle>
          <a:p>
            <a:pPr lvl="0"/>
            <a:r>
              <a:rPr lang="en-US" dirty="0"/>
              <a:t>Description of Item 2</a:t>
            </a:r>
          </a:p>
        </p:txBody>
      </p:sp>
      <p:sp>
        <p:nvSpPr>
          <p:cNvPr id="23" name="Text Placeholder 6">
            <a:extLst>
              <a:ext uri="{FF2B5EF4-FFF2-40B4-BE49-F238E27FC236}">
                <a16:creationId xmlns:a16="http://schemas.microsoft.com/office/drawing/2014/main" id="{06D24FB9-B714-3649-86E0-6535BFD22F1E}"/>
              </a:ext>
            </a:extLst>
          </p:cNvPr>
          <p:cNvSpPr>
            <a:spLocks noGrp="1"/>
          </p:cNvSpPr>
          <p:nvPr>
            <p:ph type="body" sz="quarter" idx="33" hasCustomPrompt="1"/>
          </p:nvPr>
        </p:nvSpPr>
        <p:spPr>
          <a:xfrm>
            <a:off x="6157968" y="2743200"/>
            <a:ext cx="2529928" cy="411480"/>
          </a:xfrm>
        </p:spPr>
        <p:txBody>
          <a:bodyPr tIns="0" bIns="0" anchor="b">
            <a:noAutofit/>
          </a:bodyPr>
          <a:lstStyle>
            <a:lvl1pPr marL="0" indent="0" algn="l">
              <a:buNone/>
              <a:defRPr sz="1800" b="1" spc="113" baseline="0">
                <a:solidFill>
                  <a:schemeClr val="accent5"/>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3</a:t>
            </a:r>
          </a:p>
        </p:txBody>
      </p:sp>
      <p:sp>
        <p:nvSpPr>
          <p:cNvPr id="24" name="Text Placeholder 14">
            <a:extLst>
              <a:ext uri="{FF2B5EF4-FFF2-40B4-BE49-F238E27FC236}">
                <a16:creationId xmlns:a16="http://schemas.microsoft.com/office/drawing/2014/main" id="{DABB70C7-D74B-69D8-076E-27CFB4166F91}"/>
              </a:ext>
            </a:extLst>
          </p:cNvPr>
          <p:cNvSpPr>
            <a:spLocks noGrp="1"/>
          </p:cNvSpPr>
          <p:nvPr>
            <p:ph type="body" sz="quarter" idx="34" hasCustomPrompt="1"/>
          </p:nvPr>
        </p:nvSpPr>
        <p:spPr>
          <a:xfrm>
            <a:off x="6157970" y="3200400"/>
            <a:ext cx="2529927" cy="914400"/>
          </a:xfrm>
        </p:spPr>
        <p:txBody>
          <a:bodyPr lIns="91440" rIns="91440">
            <a:normAutofit/>
          </a:bodyPr>
          <a:lstStyle>
            <a:lvl1pPr marL="0" indent="0" algn="l">
              <a:buNone/>
              <a:defRPr sz="1200">
                <a:solidFill>
                  <a:schemeClr val="bg1"/>
                </a:solidFill>
              </a:defRPr>
            </a:lvl1pPr>
          </a:lstStyle>
          <a:p>
            <a:pPr lvl="0"/>
            <a:r>
              <a:rPr lang="en-US" dirty="0"/>
              <a:t>Description of Item 3</a:t>
            </a:r>
          </a:p>
        </p:txBody>
      </p:sp>
      <p:sp>
        <p:nvSpPr>
          <p:cNvPr id="29" name="Text Placeholder 6">
            <a:extLst>
              <a:ext uri="{FF2B5EF4-FFF2-40B4-BE49-F238E27FC236}">
                <a16:creationId xmlns:a16="http://schemas.microsoft.com/office/drawing/2014/main" id="{862B9702-658F-9339-AD06-5328FA0A8283}"/>
              </a:ext>
            </a:extLst>
          </p:cNvPr>
          <p:cNvSpPr>
            <a:spLocks noGrp="1"/>
          </p:cNvSpPr>
          <p:nvPr>
            <p:ph type="body" sz="quarter" idx="35" hasCustomPrompt="1"/>
          </p:nvPr>
        </p:nvSpPr>
        <p:spPr>
          <a:xfrm>
            <a:off x="460407" y="4414203"/>
            <a:ext cx="2529928" cy="411480"/>
          </a:xfrm>
        </p:spPr>
        <p:txBody>
          <a:bodyPr tIns="0" bIns="0" anchor="b">
            <a:noAutofit/>
          </a:bodyPr>
          <a:lstStyle>
            <a:lvl1pPr marL="0" indent="0" algn="l">
              <a:buNone/>
              <a:defRPr sz="1800" b="1" spc="113" baseline="0">
                <a:solidFill>
                  <a:schemeClr val="accent5"/>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4</a:t>
            </a:r>
          </a:p>
        </p:txBody>
      </p:sp>
      <p:sp>
        <p:nvSpPr>
          <p:cNvPr id="30" name="Text Placeholder 14">
            <a:extLst>
              <a:ext uri="{FF2B5EF4-FFF2-40B4-BE49-F238E27FC236}">
                <a16:creationId xmlns:a16="http://schemas.microsoft.com/office/drawing/2014/main" id="{57689516-C68F-3DFE-B990-20C6441C148C}"/>
              </a:ext>
            </a:extLst>
          </p:cNvPr>
          <p:cNvSpPr>
            <a:spLocks noGrp="1"/>
          </p:cNvSpPr>
          <p:nvPr>
            <p:ph type="body" sz="quarter" idx="36" hasCustomPrompt="1"/>
          </p:nvPr>
        </p:nvSpPr>
        <p:spPr>
          <a:xfrm>
            <a:off x="460409" y="4871403"/>
            <a:ext cx="2529927" cy="914400"/>
          </a:xfrm>
        </p:spPr>
        <p:txBody>
          <a:bodyPr lIns="91440" rIns="91440">
            <a:normAutofit/>
          </a:bodyPr>
          <a:lstStyle>
            <a:lvl1pPr marL="0" indent="0" algn="l">
              <a:buNone/>
              <a:defRPr sz="1200">
                <a:solidFill>
                  <a:schemeClr val="bg1"/>
                </a:solidFill>
              </a:defRPr>
            </a:lvl1pPr>
          </a:lstStyle>
          <a:p>
            <a:pPr lvl="0"/>
            <a:r>
              <a:rPr lang="en-US" dirty="0"/>
              <a:t>Description of Item 4</a:t>
            </a:r>
          </a:p>
        </p:txBody>
      </p:sp>
      <p:sp>
        <p:nvSpPr>
          <p:cNvPr id="31" name="Text Placeholder 6">
            <a:extLst>
              <a:ext uri="{FF2B5EF4-FFF2-40B4-BE49-F238E27FC236}">
                <a16:creationId xmlns:a16="http://schemas.microsoft.com/office/drawing/2014/main" id="{7B9C306D-FDBC-1839-1DB4-6E340D4D9BF7}"/>
              </a:ext>
            </a:extLst>
          </p:cNvPr>
          <p:cNvSpPr>
            <a:spLocks noGrp="1"/>
          </p:cNvSpPr>
          <p:nvPr>
            <p:ph type="body" sz="quarter" idx="37" hasCustomPrompt="1"/>
          </p:nvPr>
        </p:nvSpPr>
        <p:spPr>
          <a:xfrm>
            <a:off x="3305553" y="4414203"/>
            <a:ext cx="2529928" cy="411480"/>
          </a:xfrm>
        </p:spPr>
        <p:txBody>
          <a:bodyPr tIns="0" bIns="0" anchor="b">
            <a:noAutofit/>
          </a:bodyPr>
          <a:lstStyle>
            <a:lvl1pPr marL="0" indent="0" algn="l">
              <a:buNone/>
              <a:defRPr sz="1800" b="1" spc="113" baseline="0">
                <a:solidFill>
                  <a:schemeClr val="accent1"/>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5</a:t>
            </a:r>
          </a:p>
        </p:txBody>
      </p:sp>
      <p:sp>
        <p:nvSpPr>
          <p:cNvPr id="32" name="Text Placeholder 14">
            <a:extLst>
              <a:ext uri="{FF2B5EF4-FFF2-40B4-BE49-F238E27FC236}">
                <a16:creationId xmlns:a16="http://schemas.microsoft.com/office/drawing/2014/main" id="{BE010D1F-3F4B-0C73-4D98-88AA5C270ECF}"/>
              </a:ext>
            </a:extLst>
          </p:cNvPr>
          <p:cNvSpPr>
            <a:spLocks noGrp="1"/>
          </p:cNvSpPr>
          <p:nvPr>
            <p:ph type="body" sz="quarter" idx="38" hasCustomPrompt="1"/>
          </p:nvPr>
        </p:nvSpPr>
        <p:spPr>
          <a:xfrm>
            <a:off x="3305552" y="4871403"/>
            <a:ext cx="2529927" cy="914400"/>
          </a:xfrm>
        </p:spPr>
        <p:txBody>
          <a:bodyPr lIns="91440" rIns="91440">
            <a:normAutofit/>
          </a:bodyPr>
          <a:lstStyle>
            <a:lvl1pPr marL="0" indent="0" algn="l">
              <a:buNone/>
              <a:defRPr sz="1200">
                <a:solidFill>
                  <a:schemeClr val="bg1"/>
                </a:solidFill>
              </a:defRPr>
            </a:lvl1pPr>
          </a:lstStyle>
          <a:p>
            <a:pPr lvl="0"/>
            <a:r>
              <a:rPr lang="en-US" dirty="0"/>
              <a:t>Description of Item 5</a:t>
            </a:r>
          </a:p>
        </p:txBody>
      </p:sp>
      <p:sp>
        <p:nvSpPr>
          <p:cNvPr id="33" name="Text Placeholder 6">
            <a:extLst>
              <a:ext uri="{FF2B5EF4-FFF2-40B4-BE49-F238E27FC236}">
                <a16:creationId xmlns:a16="http://schemas.microsoft.com/office/drawing/2014/main" id="{BA83F576-0EE9-7331-835E-F9933A66E657}"/>
              </a:ext>
            </a:extLst>
          </p:cNvPr>
          <p:cNvSpPr>
            <a:spLocks noGrp="1"/>
          </p:cNvSpPr>
          <p:nvPr>
            <p:ph type="body" sz="quarter" idx="39" hasCustomPrompt="1"/>
          </p:nvPr>
        </p:nvSpPr>
        <p:spPr>
          <a:xfrm>
            <a:off x="6159963" y="4414203"/>
            <a:ext cx="2529928" cy="411480"/>
          </a:xfrm>
        </p:spPr>
        <p:txBody>
          <a:bodyPr tIns="0" bIns="0" anchor="b">
            <a:noAutofit/>
          </a:bodyPr>
          <a:lstStyle>
            <a:lvl1pPr marL="0" indent="0" algn="l">
              <a:buNone/>
              <a:defRPr sz="1800" b="1" spc="113" baseline="0">
                <a:solidFill>
                  <a:schemeClr val="accent3"/>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6</a:t>
            </a:r>
          </a:p>
        </p:txBody>
      </p:sp>
      <p:sp>
        <p:nvSpPr>
          <p:cNvPr id="34" name="Text Placeholder 14">
            <a:extLst>
              <a:ext uri="{FF2B5EF4-FFF2-40B4-BE49-F238E27FC236}">
                <a16:creationId xmlns:a16="http://schemas.microsoft.com/office/drawing/2014/main" id="{2B78A01E-6558-60F1-EC05-96774EBFCFB8}"/>
              </a:ext>
            </a:extLst>
          </p:cNvPr>
          <p:cNvSpPr>
            <a:spLocks noGrp="1"/>
          </p:cNvSpPr>
          <p:nvPr>
            <p:ph type="body" sz="quarter" idx="40" hasCustomPrompt="1"/>
          </p:nvPr>
        </p:nvSpPr>
        <p:spPr>
          <a:xfrm>
            <a:off x="6159962" y="4871403"/>
            <a:ext cx="2529927" cy="914400"/>
          </a:xfrm>
        </p:spPr>
        <p:txBody>
          <a:bodyPr lIns="91440" rIns="91440">
            <a:normAutofit/>
          </a:bodyPr>
          <a:lstStyle>
            <a:lvl1pPr marL="0" indent="0" algn="l">
              <a:buNone/>
              <a:defRPr sz="1200">
                <a:solidFill>
                  <a:schemeClr val="bg1"/>
                </a:solidFill>
              </a:defRPr>
            </a:lvl1pPr>
          </a:lstStyle>
          <a:p>
            <a:pPr lvl="0"/>
            <a:r>
              <a:rPr lang="en-US" dirty="0"/>
              <a:t>Description of Item 6</a:t>
            </a:r>
          </a:p>
        </p:txBody>
      </p:sp>
    </p:spTree>
    <p:extLst>
      <p:ext uri="{BB962C8B-B14F-4D97-AF65-F5344CB8AC3E}">
        <p14:creationId xmlns:p14="http://schemas.microsoft.com/office/powerpoint/2010/main" val="1815211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allouts — Text with Ima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B4E8710-F613-296C-6D27-511D587D94D2}"/>
              </a:ext>
              <a:ext uri="{C183D7F6-B498-43B3-948B-1728B52AA6E4}">
                <adec:decorative xmlns:adec="http://schemas.microsoft.com/office/drawing/2017/decorative" val="1"/>
              </a:ext>
            </a:extLst>
          </p:cNvPr>
          <p:cNvSpPr/>
          <p:nvPr userDrawn="1"/>
        </p:nvSpPr>
        <p:spPr>
          <a:xfrm>
            <a:off x="0" y="1"/>
            <a:ext cx="3429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7" name="Picture 16">
            <a:extLst>
              <a:ext uri="{FF2B5EF4-FFF2-40B4-BE49-F238E27FC236}">
                <a16:creationId xmlns:a16="http://schemas.microsoft.com/office/drawing/2014/main" id="{D77B3C8E-6DA8-70F4-3F47-07475C9F1BD8}"/>
              </a:ext>
              <a:ext uri="{C183D7F6-B498-43B3-948B-1728B52AA6E4}">
                <adec:decorative xmlns:adec="http://schemas.microsoft.com/office/drawing/2017/decorative" val="1"/>
              </a:ext>
            </a:extLst>
          </p:cNvPr>
          <p:cNvPicPr>
            <a:picLocks noChangeAspect="1"/>
          </p:cNvPicPr>
          <p:nvPr/>
        </p:nvPicPr>
        <p:blipFill rotWithShape="1">
          <a:blip r:embed="rId2"/>
          <a:srcRect l="23856" r="8138"/>
          <a:stretch/>
        </p:blipFill>
        <p:spPr>
          <a:xfrm>
            <a:off x="443713" y="673780"/>
            <a:ext cx="3604538" cy="5300301"/>
          </a:xfrm>
          <a:prstGeom prst="round2SameRect">
            <a:avLst>
              <a:gd name="adj1" fmla="val 50000"/>
              <a:gd name="adj2" fmla="val 0"/>
            </a:avLst>
          </a:prstGeom>
        </p:spPr>
      </p:pic>
      <p:sp>
        <p:nvSpPr>
          <p:cNvPr id="20" name="Picture Placeholder 15">
            <a:extLst>
              <a:ext uri="{FF2B5EF4-FFF2-40B4-BE49-F238E27FC236}">
                <a16:creationId xmlns:a16="http://schemas.microsoft.com/office/drawing/2014/main" id="{E545DEA1-88F4-8868-CC72-516C33885F30}"/>
              </a:ext>
            </a:extLst>
          </p:cNvPr>
          <p:cNvSpPr>
            <a:spLocks noGrp="1"/>
          </p:cNvSpPr>
          <p:nvPr>
            <p:ph type="pic" sz="quarter" idx="24" hasCustomPrompt="1"/>
          </p:nvPr>
        </p:nvSpPr>
        <p:spPr>
          <a:xfrm>
            <a:off x="443712" y="673779"/>
            <a:ext cx="3602372" cy="5300301"/>
          </a:xfrm>
          <a:prstGeom prst="round2SameRect">
            <a:avLst>
              <a:gd name="adj1" fmla="val 50000"/>
              <a:gd name="adj2" fmla="val 0"/>
            </a:avLst>
          </a:prstGeom>
          <a:gradFill>
            <a:gsLst>
              <a:gs pos="25000">
                <a:schemeClr val="tx2">
                  <a:alpha val="0"/>
                </a:schemeClr>
              </a:gs>
              <a:gs pos="100000">
                <a:schemeClr val="tx2">
                  <a:alpha val="40000"/>
                </a:schemeClr>
              </a:gs>
            </a:gsLst>
            <a:lin ang="5400000" scaled="1"/>
          </a:gradFill>
        </p:spPr>
        <p:txBody>
          <a:bodyPr lIns="0" tIns="182880" rIns="0" bIns="182880" anchor="b">
            <a:normAutofit/>
          </a:bodyPr>
          <a:lstStyle>
            <a:lvl1pPr marL="0" indent="0" algn="l">
              <a:buNone/>
              <a:defRPr sz="120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3" name="Date Placeholder 2">
            <a:extLst>
              <a:ext uri="{FF2B5EF4-FFF2-40B4-BE49-F238E27FC236}">
                <a16:creationId xmlns:a16="http://schemas.microsoft.com/office/drawing/2014/main" id="{A933FE5E-E96E-9060-4FB2-8B3642B4E7B2}"/>
              </a:ext>
            </a:extLst>
          </p:cNvPr>
          <p:cNvSpPr>
            <a:spLocks noGrp="1"/>
          </p:cNvSpPr>
          <p:nvPr>
            <p:ph type="dt" sz="half" idx="10"/>
          </p:nvPr>
        </p:nvSpPr>
        <p:spPr/>
        <p:txBody>
          <a:bodyPr/>
          <a:lstStyle/>
          <a:p>
            <a:fld id="{8A60A3F5-120A-A64C-8514-4F9CB3D10376}" type="datetimeFigureOut">
              <a:rPr lang="en-US" smtClean="0"/>
              <a:pPr/>
              <a:t>2/25/2026</a:t>
            </a:fld>
            <a:endParaRPr lang="en-US" dirty="0"/>
          </a:p>
        </p:txBody>
      </p:sp>
      <p:sp>
        <p:nvSpPr>
          <p:cNvPr id="4" name="Footer Placeholder 3">
            <a:extLst>
              <a:ext uri="{FF2B5EF4-FFF2-40B4-BE49-F238E27FC236}">
                <a16:creationId xmlns:a16="http://schemas.microsoft.com/office/drawing/2014/main" id="{2078525A-8675-1C7C-6F8C-EF57D6A1EBF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78EB6F-0262-FC9C-4F18-4B7B1008B9BD}"/>
              </a:ext>
            </a:extLst>
          </p:cNvPr>
          <p:cNvSpPr>
            <a:spLocks noGrp="1"/>
          </p:cNvSpPr>
          <p:nvPr>
            <p:ph type="sldNum" sz="quarter" idx="12"/>
          </p:nvPr>
        </p:nvSpPr>
        <p:spPr>
          <a:noFill/>
        </p:spPr>
        <p:txBody>
          <a:bodyPr/>
          <a:lstStyle/>
          <a:p>
            <a:fld id="{8179B124-EE6F-DB4E-A403-682A40579A9A}" type="slidenum">
              <a:rPr lang="en-US" smtClean="0"/>
              <a:pPr/>
              <a:t>‹#›</a:t>
            </a:fld>
            <a:endParaRPr lang="en-US" dirty="0"/>
          </a:p>
        </p:txBody>
      </p:sp>
      <p:sp>
        <p:nvSpPr>
          <p:cNvPr id="10" name="Title 5">
            <a:extLst>
              <a:ext uri="{FF2B5EF4-FFF2-40B4-BE49-F238E27FC236}">
                <a16:creationId xmlns:a16="http://schemas.microsoft.com/office/drawing/2014/main" id="{48291921-404F-259D-3802-9FDDC9EC8165}"/>
              </a:ext>
            </a:extLst>
          </p:cNvPr>
          <p:cNvSpPr>
            <a:spLocks noGrp="1"/>
          </p:cNvSpPr>
          <p:nvPr>
            <p:ph type="title"/>
          </p:nvPr>
        </p:nvSpPr>
        <p:spPr>
          <a:xfrm>
            <a:off x="4278745" y="365125"/>
            <a:ext cx="4406960" cy="2129472"/>
          </a:xfrm>
        </p:spPr>
        <p:txBody>
          <a:bodyPr>
            <a:normAutofit/>
          </a:bodyPr>
          <a:lstStyle>
            <a:lvl1pPr>
              <a:defRPr sz="2700"/>
            </a:lvl1pPr>
          </a:lstStyle>
          <a:p>
            <a:r>
              <a:rPr lang="en-US"/>
              <a:t>Click to edit Master title style</a:t>
            </a:r>
            <a:endParaRPr lang="en-US" dirty="0"/>
          </a:p>
        </p:txBody>
      </p:sp>
      <p:sp>
        <p:nvSpPr>
          <p:cNvPr id="2" name="Text Placeholder 6">
            <a:extLst>
              <a:ext uri="{FF2B5EF4-FFF2-40B4-BE49-F238E27FC236}">
                <a16:creationId xmlns:a16="http://schemas.microsoft.com/office/drawing/2014/main" id="{321D2900-2F9D-B1FF-6DDD-28F286B90C26}"/>
              </a:ext>
            </a:extLst>
          </p:cNvPr>
          <p:cNvSpPr>
            <a:spLocks noGrp="1"/>
          </p:cNvSpPr>
          <p:nvPr>
            <p:ph type="body" sz="quarter" idx="14" hasCustomPrompt="1"/>
          </p:nvPr>
        </p:nvSpPr>
        <p:spPr>
          <a:xfrm>
            <a:off x="4274439" y="2790706"/>
            <a:ext cx="2101648" cy="411480"/>
          </a:xfrm>
        </p:spPr>
        <p:txBody>
          <a:bodyPr tIns="0" bIns="0" anchor="b">
            <a:noAutofit/>
          </a:bodyPr>
          <a:lstStyle>
            <a:lvl1pPr marL="0" indent="0" algn="l">
              <a:buNone/>
              <a:defRPr sz="1800" b="1" spc="113" baseline="0">
                <a:solidFill>
                  <a:schemeClr val="accent3"/>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1</a:t>
            </a:r>
          </a:p>
        </p:txBody>
      </p:sp>
      <p:sp>
        <p:nvSpPr>
          <p:cNvPr id="6" name="Text Placeholder 14">
            <a:extLst>
              <a:ext uri="{FF2B5EF4-FFF2-40B4-BE49-F238E27FC236}">
                <a16:creationId xmlns:a16="http://schemas.microsoft.com/office/drawing/2014/main" id="{7F8A1967-8D20-4FA5-7400-1E98245464C0}"/>
              </a:ext>
            </a:extLst>
          </p:cNvPr>
          <p:cNvSpPr>
            <a:spLocks noGrp="1"/>
          </p:cNvSpPr>
          <p:nvPr>
            <p:ph type="body" sz="quarter" idx="19" hasCustomPrompt="1"/>
          </p:nvPr>
        </p:nvSpPr>
        <p:spPr>
          <a:xfrm>
            <a:off x="4274441" y="3247906"/>
            <a:ext cx="2101647" cy="914400"/>
          </a:xfrm>
        </p:spPr>
        <p:txBody>
          <a:bodyPr lIns="91440" rIns="91440">
            <a:normAutofit/>
          </a:bodyPr>
          <a:lstStyle>
            <a:lvl1pPr marL="0" indent="0" algn="l">
              <a:buNone/>
              <a:defRPr sz="1200">
                <a:solidFill>
                  <a:schemeClr val="bg1"/>
                </a:solidFill>
              </a:defRPr>
            </a:lvl1pPr>
          </a:lstStyle>
          <a:p>
            <a:pPr lvl="0"/>
            <a:r>
              <a:rPr lang="en-US" dirty="0"/>
              <a:t>Description of Item 1</a:t>
            </a:r>
          </a:p>
        </p:txBody>
      </p:sp>
      <p:sp>
        <p:nvSpPr>
          <p:cNvPr id="9" name="Text Placeholder 6">
            <a:extLst>
              <a:ext uri="{FF2B5EF4-FFF2-40B4-BE49-F238E27FC236}">
                <a16:creationId xmlns:a16="http://schemas.microsoft.com/office/drawing/2014/main" id="{22C4339A-0440-7DEA-8D13-5122BBD0B7A0}"/>
              </a:ext>
            </a:extLst>
          </p:cNvPr>
          <p:cNvSpPr>
            <a:spLocks noGrp="1"/>
          </p:cNvSpPr>
          <p:nvPr>
            <p:ph type="body" sz="quarter" idx="31" hasCustomPrompt="1"/>
          </p:nvPr>
        </p:nvSpPr>
        <p:spPr>
          <a:xfrm>
            <a:off x="6584055" y="2790706"/>
            <a:ext cx="2101648" cy="411480"/>
          </a:xfrm>
        </p:spPr>
        <p:txBody>
          <a:bodyPr tIns="0" bIns="0" anchor="b">
            <a:noAutofit/>
          </a:bodyPr>
          <a:lstStyle>
            <a:lvl1pPr marL="0" indent="0" algn="l">
              <a:buNone/>
              <a:defRPr sz="1800" b="1" spc="113" baseline="0">
                <a:solidFill>
                  <a:schemeClr val="accent3"/>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2</a:t>
            </a:r>
          </a:p>
        </p:txBody>
      </p:sp>
      <p:sp>
        <p:nvSpPr>
          <p:cNvPr id="18" name="Text Placeholder 14">
            <a:extLst>
              <a:ext uri="{FF2B5EF4-FFF2-40B4-BE49-F238E27FC236}">
                <a16:creationId xmlns:a16="http://schemas.microsoft.com/office/drawing/2014/main" id="{F5472223-70CA-88A0-FF46-7B9780D7AB99}"/>
              </a:ext>
            </a:extLst>
          </p:cNvPr>
          <p:cNvSpPr>
            <a:spLocks noGrp="1"/>
          </p:cNvSpPr>
          <p:nvPr>
            <p:ph type="body" sz="quarter" idx="32" hasCustomPrompt="1"/>
          </p:nvPr>
        </p:nvSpPr>
        <p:spPr>
          <a:xfrm>
            <a:off x="6584057" y="3247906"/>
            <a:ext cx="2101647" cy="914400"/>
          </a:xfrm>
        </p:spPr>
        <p:txBody>
          <a:bodyPr lIns="91440" rIns="91440">
            <a:normAutofit/>
          </a:bodyPr>
          <a:lstStyle>
            <a:lvl1pPr marL="0" indent="0" algn="l">
              <a:buNone/>
              <a:defRPr sz="1200">
                <a:solidFill>
                  <a:schemeClr val="bg1"/>
                </a:solidFill>
              </a:defRPr>
            </a:lvl1pPr>
          </a:lstStyle>
          <a:p>
            <a:pPr lvl="0"/>
            <a:r>
              <a:rPr lang="en-US" dirty="0"/>
              <a:t>Description of Item 2</a:t>
            </a:r>
          </a:p>
        </p:txBody>
      </p:sp>
      <p:sp>
        <p:nvSpPr>
          <p:cNvPr id="19" name="Text Placeholder 6">
            <a:extLst>
              <a:ext uri="{FF2B5EF4-FFF2-40B4-BE49-F238E27FC236}">
                <a16:creationId xmlns:a16="http://schemas.microsoft.com/office/drawing/2014/main" id="{13AFE10E-4F01-AC67-2424-A915D326AD64}"/>
              </a:ext>
            </a:extLst>
          </p:cNvPr>
          <p:cNvSpPr>
            <a:spLocks noGrp="1"/>
          </p:cNvSpPr>
          <p:nvPr>
            <p:ph type="body" sz="quarter" idx="35" hasCustomPrompt="1"/>
          </p:nvPr>
        </p:nvSpPr>
        <p:spPr>
          <a:xfrm>
            <a:off x="4278744" y="4461709"/>
            <a:ext cx="2101648" cy="411480"/>
          </a:xfrm>
        </p:spPr>
        <p:txBody>
          <a:bodyPr tIns="0" bIns="0" anchor="b">
            <a:noAutofit/>
          </a:bodyPr>
          <a:lstStyle>
            <a:lvl1pPr marL="0" indent="0" algn="l">
              <a:buNone/>
              <a:defRPr sz="1800" b="1" spc="113" baseline="0">
                <a:solidFill>
                  <a:schemeClr val="accent3"/>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3</a:t>
            </a:r>
          </a:p>
        </p:txBody>
      </p:sp>
      <p:sp>
        <p:nvSpPr>
          <p:cNvPr id="21" name="Text Placeholder 14">
            <a:extLst>
              <a:ext uri="{FF2B5EF4-FFF2-40B4-BE49-F238E27FC236}">
                <a16:creationId xmlns:a16="http://schemas.microsoft.com/office/drawing/2014/main" id="{45E7690B-DD1C-2818-D426-0460446D6FDC}"/>
              </a:ext>
            </a:extLst>
          </p:cNvPr>
          <p:cNvSpPr>
            <a:spLocks noGrp="1"/>
          </p:cNvSpPr>
          <p:nvPr>
            <p:ph type="body" sz="quarter" idx="36" hasCustomPrompt="1"/>
          </p:nvPr>
        </p:nvSpPr>
        <p:spPr>
          <a:xfrm>
            <a:off x="4278743" y="4918909"/>
            <a:ext cx="2101647" cy="914400"/>
          </a:xfrm>
        </p:spPr>
        <p:txBody>
          <a:bodyPr lIns="91440" rIns="91440">
            <a:normAutofit/>
          </a:bodyPr>
          <a:lstStyle>
            <a:lvl1pPr marL="0" indent="0" algn="l">
              <a:buNone/>
              <a:defRPr sz="1200">
                <a:solidFill>
                  <a:schemeClr val="bg1"/>
                </a:solidFill>
              </a:defRPr>
            </a:lvl1pPr>
          </a:lstStyle>
          <a:p>
            <a:pPr lvl="0"/>
            <a:r>
              <a:rPr lang="en-US" dirty="0"/>
              <a:t>Description of Item 3</a:t>
            </a:r>
          </a:p>
        </p:txBody>
      </p:sp>
      <p:sp>
        <p:nvSpPr>
          <p:cNvPr id="22" name="Text Placeholder 6">
            <a:extLst>
              <a:ext uri="{FF2B5EF4-FFF2-40B4-BE49-F238E27FC236}">
                <a16:creationId xmlns:a16="http://schemas.microsoft.com/office/drawing/2014/main" id="{9126DD50-619D-8AE6-A7CB-335A889E49E6}"/>
              </a:ext>
            </a:extLst>
          </p:cNvPr>
          <p:cNvSpPr>
            <a:spLocks noGrp="1"/>
          </p:cNvSpPr>
          <p:nvPr>
            <p:ph type="body" sz="quarter" idx="37" hasCustomPrompt="1"/>
          </p:nvPr>
        </p:nvSpPr>
        <p:spPr>
          <a:xfrm>
            <a:off x="6582570" y="4461709"/>
            <a:ext cx="2101648" cy="411480"/>
          </a:xfrm>
        </p:spPr>
        <p:txBody>
          <a:bodyPr tIns="0" bIns="0" anchor="b">
            <a:noAutofit/>
          </a:bodyPr>
          <a:lstStyle>
            <a:lvl1pPr marL="0" indent="0" algn="l">
              <a:buNone/>
              <a:defRPr sz="1800" b="1" spc="113" baseline="0">
                <a:solidFill>
                  <a:schemeClr val="accent3"/>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4</a:t>
            </a:r>
          </a:p>
        </p:txBody>
      </p:sp>
      <p:sp>
        <p:nvSpPr>
          <p:cNvPr id="23" name="Text Placeholder 14">
            <a:extLst>
              <a:ext uri="{FF2B5EF4-FFF2-40B4-BE49-F238E27FC236}">
                <a16:creationId xmlns:a16="http://schemas.microsoft.com/office/drawing/2014/main" id="{52867F76-2F6C-A0C7-C354-A3EEEAB8762E}"/>
              </a:ext>
            </a:extLst>
          </p:cNvPr>
          <p:cNvSpPr>
            <a:spLocks noGrp="1"/>
          </p:cNvSpPr>
          <p:nvPr>
            <p:ph type="body" sz="quarter" idx="38" hasCustomPrompt="1"/>
          </p:nvPr>
        </p:nvSpPr>
        <p:spPr>
          <a:xfrm>
            <a:off x="6582572" y="4918909"/>
            <a:ext cx="2101647" cy="914400"/>
          </a:xfrm>
        </p:spPr>
        <p:txBody>
          <a:bodyPr lIns="91440" rIns="91440">
            <a:normAutofit/>
          </a:bodyPr>
          <a:lstStyle>
            <a:lvl1pPr marL="0" indent="0" algn="l">
              <a:buNone/>
              <a:defRPr sz="1200">
                <a:solidFill>
                  <a:schemeClr val="bg1"/>
                </a:solidFill>
              </a:defRPr>
            </a:lvl1pPr>
          </a:lstStyle>
          <a:p>
            <a:pPr lvl="0"/>
            <a:r>
              <a:rPr lang="en-US" dirty="0"/>
              <a:t>Description of Item 4</a:t>
            </a:r>
          </a:p>
        </p:txBody>
      </p:sp>
    </p:spTree>
    <p:extLst>
      <p:ext uri="{BB962C8B-B14F-4D97-AF65-F5344CB8AC3E}">
        <p14:creationId xmlns:p14="http://schemas.microsoft.com/office/powerpoint/2010/main" val="1085068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rocess">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dirty="0"/>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2/25/2026</a:t>
            </a:fld>
            <a:endParaRPr lang="en-US" dirty="0"/>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dirty="0"/>
          </a:p>
        </p:txBody>
      </p:sp>
      <p:sp>
        <p:nvSpPr>
          <p:cNvPr id="25" name="Text Placeholder 24">
            <a:extLst>
              <a:ext uri="{FF2B5EF4-FFF2-40B4-BE49-F238E27FC236}">
                <a16:creationId xmlns:a16="http://schemas.microsoft.com/office/drawing/2014/main" id="{BFC2A16B-BB3E-61E5-1858-7CB04B77B04D}"/>
              </a:ext>
            </a:extLst>
          </p:cNvPr>
          <p:cNvSpPr>
            <a:spLocks noGrp="1"/>
          </p:cNvSpPr>
          <p:nvPr>
            <p:ph type="body" sz="quarter" idx="30"/>
          </p:nvPr>
        </p:nvSpPr>
        <p:spPr>
          <a:xfrm>
            <a:off x="456103" y="2495678"/>
            <a:ext cx="3082845" cy="3448946"/>
          </a:xfrm>
        </p:spPr>
        <p:txBody>
          <a:bodyPr>
            <a:normAutofit/>
          </a:bodyPr>
          <a:lstStyle>
            <a:lvl1pPr marL="0" indent="0" algn="l">
              <a:buNone/>
              <a:defRPr sz="1350"/>
            </a:lvl1pPr>
            <a:lvl2pPr marL="342875" indent="0" algn="r">
              <a:buNone/>
              <a:defRPr sz="1200"/>
            </a:lvl2pPr>
            <a:lvl3pPr marL="685749" indent="0" algn="r">
              <a:buNone/>
              <a:defRPr sz="1050"/>
            </a:lvl3pPr>
            <a:lvl4pPr marL="1028624" indent="0" algn="r">
              <a:buNone/>
              <a:defRPr sz="900"/>
            </a:lvl4pPr>
            <a:lvl5pPr marL="1371498" indent="0" algn="r">
              <a:buNone/>
              <a:defRPr sz="900"/>
            </a:lvl5pPr>
          </a:lstStyle>
          <a:p>
            <a:pPr lvl="0"/>
            <a:r>
              <a:rPr lang="en-US"/>
              <a:t>Click to edit Master text styles</a:t>
            </a:r>
          </a:p>
        </p:txBody>
      </p:sp>
      <p:sp>
        <p:nvSpPr>
          <p:cNvPr id="26" name="Content Placeholder 8">
            <a:extLst>
              <a:ext uri="{FF2B5EF4-FFF2-40B4-BE49-F238E27FC236}">
                <a16:creationId xmlns:a16="http://schemas.microsoft.com/office/drawing/2014/main" id="{776E8A64-112B-D8DD-A5C0-A31C0BBBC35B}"/>
              </a:ext>
            </a:extLst>
          </p:cNvPr>
          <p:cNvSpPr>
            <a:spLocks noGrp="1"/>
          </p:cNvSpPr>
          <p:nvPr>
            <p:ph sz="quarter" idx="31" hasCustomPrompt="1"/>
          </p:nvPr>
        </p:nvSpPr>
        <p:spPr>
          <a:xfrm>
            <a:off x="3707341" y="723019"/>
            <a:ext cx="1097280" cy="1097280"/>
          </a:xfrm>
          <a:prstGeom prst="roundRect">
            <a:avLst>
              <a:gd name="adj" fmla="val 50000"/>
            </a:avLst>
          </a:prstGeom>
          <a:noFill/>
          <a:ln w="38100">
            <a:solidFill>
              <a:schemeClr val="accent3"/>
            </a:solidFill>
          </a:ln>
        </p:spPr>
        <p:txBody>
          <a:bodyPr lIns="91440" tIns="91440" rIns="91440" bIns="91440" anchor="ctr">
            <a:noAutofit/>
          </a:bodyPr>
          <a:lstStyle>
            <a:lvl1pPr marL="0" indent="0" algn="ctr">
              <a:lnSpc>
                <a:spcPct val="100000"/>
              </a:lnSpc>
              <a:spcBef>
                <a:spcPts val="0"/>
              </a:spcBef>
              <a:buNone/>
              <a:defRPr sz="2700" b="1" spc="0" baseline="0">
                <a:solidFill>
                  <a:schemeClr val="accent3"/>
                </a:solidFill>
                <a:latin typeface="+mj-lt"/>
              </a:defRPr>
            </a:lvl1pPr>
          </a:lstStyle>
          <a:p>
            <a:pPr lvl="0"/>
            <a:r>
              <a:rPr lang="en-US" dirty="0"/>
              <a:t>#</a:t>
            </a:r>
          </a:p>
        </p:txBody>
      </p:sp>
      <p:sp>
        <p:nvSpPr>
          <p:cNvPr id="29" name="Text Placeholder 14">
            <a:extLst>
              <a:ext uri="{FF2B5EF4-FFF2-40B4-BE49-F238E27FC236}">
                <a16:creationId xmlns:a16="http://schemas.microsoft.com/office/drawing/2014/main" id="{9D4077A0-2BD0-AA57-4696-43A7AF71D85E}"/>
              </a:ext>
            </a:extLst>
          </p:cNvPr>
          <p:cNvSpPr>
            <a:spLocks noGrp="1"/>
          </p:cNvSpPr>
          <p:nvPr>
            <p:ph type="body" sz="quarter" idx="32" hasCustomPrompt="1"/>
          </p:nvPr>
        </p:nvSpPr>
        <p:spPr>
          <a:xfrm>
            <a:off x="4876800" y="694934"/>
            <a:ext cx="3811100" cy="1141625"/>
          </a:xfrm>
        </p:spPr>
        <p:txBody>
          <a:bodyPr lIns="91440" rIns="91440" anchor="ctr">
            <a:normAutofit/>
          </a:bodyPr>
          <a:lstStyle>
            <a:lvl1pPr marL="0" indent="0" algn="l">
              <a:lnSpc>
                <a:spcPct val="100000"/>
              </a:lnSpc>
              <a:buNone/>
              <a:defRPr sz="1200" b="0">
                <a:solidFill>
                  <a:schemeClr val="bg1"/>
                </a:solidFill>
                <a:latin typeface="+mn-lt"/>
              </a:defRPr>
            </a:lvl1pPr>
          </a:lstStyle>
          <a:p>
            <a:pPr marL="0" marR="0" lvl="0" indent="0" algn="l" defTabSz="685749" rtl="0" eaLnBrk="1" fontAlgn="auto" latinLnBrk="0" hangingPunct="1">
              <a:lnSpc>
                <a:spcPct val="100000"/>
              </a:lnSpc>
              <a:spcBef>
                <a:spcPts val="750"/>
              </a:spcBef>
              <a:spcAft>
                <a:spcPts val="0"/>
              </a:spcAft>
              <a:buClr>
                <a:schemeClr val="accent1"/>
              </a:buClr>
              <a:buSzTx/>
              <a:buFont typeface="Arial" panose="020B0604020202020204" pitchFamily="34" charset="0"/>
              <a:buNone/>
              <a:tabLst/>
              <a:defRPr/>
            </a:pPr>
            <a:r>
              <a:rPr lang="en-US" dirty="0"/>
              <a:t>Click the circle and begin typing to add text. Alternatively, you can add other media by clicking on the icons.</a:t>
            </a:r>
          </a:p>
        </p:txBody>
      </p:sp>
      <p:sp>
        <p:nvSpPr>
          <p:cNvPr id="2" name="Title 5">
            <a:extLst>
              <a:ext uri="{FF2B5EF4-FFF2-40B4-BE49-F238E27FC236}">
                <a16:creationId xmlns:a16="http://schemas.microsoft.com/office/drawing/2014/main" id="{99E1E092-B52C-7CBD-DAD4-D168388CF3F1}"/>
              </a:ext>
            </a:extLst>
          </p:cNvPr>
          <p:cNvSpPr>
            <a:spLocks noGrp="1"/>
          </p:cNvSpPr>
          <p:nvPr>
            <p:ph type="title"/>
          </p:nvPr>
        </p:nvSpPr>
        <p:spPr>
          <a:xfrm>
            <a:off x="456103" y="365125"/>
            <a:ext cx="3082845" cy="2130552"/>
          </a:xfrm>
        </p:spPr>
        <p:txBody>
          <a:bodyPr>
            <a:normAutofit/>
          </a:bodyPr>
          <a:lstStyle>
            <a:lvl1pPr algn="l">
              <a:defRPr sz="2700">
                <a:solidFill>
                  <a:schemeClr val="bg1"/>
                </a:solidFill>
              </a:defRPr>
            </a:lvl1pPr>
          </a:lstStyle>
          <a:p>
            <a:r>
              <a:rPr lang="en-US"/>
              <a:t>Click to edit Master title style</a:t>
            </a:r>
            <a:endParaRPr lang="en-US" dirty="0"/>
          </a:p>
        </p:txBody>
      </p:sp>
      <p:sp>
        <p:nvSpPr>
          <p:cNvPr id="5" name="Content Placeholder 8">
            <a:extLst>
              <a:ext uri="{FF2B5EF4-FFF2-40B4-BE49-F238E27FC236}">
                <a16:creationId xmlns:a16="http://schemas.microsoft.com/office/drawing/2014/main" id="{70FC3DE9-304C-33B8-BFA3-9E1B5B828D24}"/>
              </a:ext>
            </a:extLst>
          </p:cNvPr>
          <p:cNvSpPr>
            <a:spLocks noGrp="1"/>
          </p:cNvSpPr>
          <p:nvPr>
            <p:ph sz="quarter" idx="33" hasCustomPrompt="1"/>
          </p:nvPr>
        </p:nvSpPr>
        <p:spPr>
          <a:xfrm>
            <a:off x="3707341" y="2106974"/>
            <a:ext cx="1097280" cy="1097280"/>
          </a:xfrm>
          <a:prstGeom prst="roundRect">
            <a:avLst>
              <a:gd name="adj" fmla="val 50000"/>
            </a:avLst>
          </a:prstGeom>
          <a:noFill/>
          <a:ln w="38100">
            <a:solidFill>
              <a:schemeClr val="accent3"/>
            </a:solidFill>
          </a:ln>
        </p:spPr>
        <p:txBody>
          <a:bodyPr lIns="91440" tIns="91440" rIns="91440" bIns="91440" anchor="ctr">
            <a:noAutofit/>
          </a:bodyPr>
          <a:lstStyle>
            <a:lvl1pPr marL="0" indent="0" algn="ctr">
              <a:lnSpc>
                <a:spcPct val="100000"/>
              </a:lnSpc>
              <a:spcBef>
                <a:spcPts val="0"/>
              </a:spcBef>
              <a:buNone/>
              <a:defRPr sz="2700" b="1" spc="0" baseline="0">
                <a:solidFill>
                  <a:schemeClr val="accent3"/>
                </a:solidFill>
                <a:latin typeface="+mj-lt"/>
              </a:defRPr>
            </a:lvl1pPr>
          </a:lstStyle>
          <a:p>
            <a:pPr lvl="0"/>
            <a:r>
              <a:rPr lang="en-US" dirty="0"/>
              <a:t>#</a:t>
            </a:r>
          </a:p>
        </p:txBody>
      </p:sp>
      <p:sp>
        <p:nvSpPr>
          <p:cNvPr id="6" name="Text Placeholder 14">
            <a:extLst>
              <a:ext uri="{FF2B5EF4-FFF2-40B4-BE49-F238E27FC236}">
                <a16:creationId xmlns:a16="http://schemas.microsoft.com/office/drawing/2014/main" id="{946CBC1D-E47F-9F40-1FE2-1ACEB0B6E0D4}"/>
              </a:ext>
            </a:extLst>
          </p:cNvPr>
          <p:cNvSpPr>
            <a:spLocks noGrp="1"/>
          </p:cNvSpPr>
          <p:nvPr>
            <p:ph type="body" sz="quarter" idx="34" hasCustomPrompt="1"/>
          </p:nvPr>
        </p:nvSpPr>
        <p:spPr>
          <a:xfrm>
            <a:off x="4876800" y="2077642"/>
            <a:ext cx="3811100" cy="1141625"/>
          </a:xfrm>
        </p:spPr>
        <p:txBody>
          <a:bodyPr lIns="91440" rIns="91440" anchor="ctr">
            <a:normAutofit/>
          </a:bodyPr>
          <a:lstStyle>
            <a:lvl1pPr marL="0" indent="0" algn="l">
              <a:lnSpc>
                <a:spcPct val="100000"/>
              </a:lnSpc>
              <a:buNone/>
              <a:defRPr sz="1200" b="0">
                <a:solidFill>
                  <a:schemeClr val="bg1"/>
                </a:solidFill>
                <a:latin typeface="+mn-lt"/>
              </a:defRPr>
            </a:lvl1pPr>
          </a:lstStyle>
          <a:p>
            <a:pPr marL="0" marR="0" lvl="0" indent="0" algn="l" defTabSz="685749" rtl="0" eaLnBrk="1" fontAlgn="auto" latinLnBrk="0" hangingPunct="1">
              <a:lnSpc>
                <a:spcPct val="100000"/>
              </a:lnSpc>
              <a:spcBef>
                <a:spcPts val="750"/>
              </a:spcBef>
              <a:spcAft>
                <a:spcPts val="0"/>
              </a:spcAft>
              <a:buClr>
                <a:schemeClr val="accent1"/>
              </a:buClr>
              <a:buSzTx/>
              <a:buFont typeface="Arial" panose="020B0604020202020204" pitchFamily="34" charset="0"/>
              <a:buNone/>
              <a:tabLst/>
              <a:defRPr/>
            </a:pPr>
            <a:r>
              <a:rPr lang="en-US" dirty="0"/>
              <a:t>The first icon of a picture with a search icon will let you select an image from the internet.</a:t>
            </a:r>
          </a:p>
        </p:txBody>
      </p:sp>
      <p:sp>
        <p:nvSpPr>
          <p:cNvPr id="8" name="Content Placeholder 8">
            <a:extLst>
              <a:ext uri="{FF2B5EF4-FFF2-40B4-BE49-F238E27FC236}">
                <a16:creationId xmlns:a16="http://schemas.microsoft.com/office/drawing/2014/main" id="{1E5BE9F7-06C0-9DD5-3901-369EF86B8122}"/>
              </a:ext>
            </a:extLst>
          </p:cNvPr>
          <p:cNvSpPr>
            <a:spLocks noGrp="1"/>
          </p:cNvSpPr>
          <p:nvPr>
            <p:ph sz="quarter" idx="35" hasCustomPrompt="1"/>
          </p:nvPr>
        </p:nvSpPr>
        <p:spPr>
          <a:xfrm>
            <a:off x="3707341" y="3490930"/>
            <a:ext cx="1097280" cy="1097280"/>
          </a:xfrm>
          <a:prstGeom prst="roundRect">
            <a:avLst>
              <a:gd name="adj" fmla="val 50000"/>
            </a:avLst>
          </a:prstGeom>
          <a:noFill/>
          <a:ln w="38100">
            <a:solidFill>
              <a:schemeClr val="accent3"/>
            </a:solidFill>
          </a:ln>
        </p:spPr>
        <p:txBody>
          <a:bodyPr lIns="91440" tIns="91440" rIns="91440" bIns="91440" anchor="ctr">
            <a:noAutofit/>
          </a:bodyPr>
          <a:lstStyle>
            <a:lvl1pPr marL="0" indent="0" algn="ctr">
              <a:lnSpc>
                <a:spcPct val="100000"/>
              </a:lnSpc>
              <a:spcBef>
                <a:spcPts val="0"/>
              </a:spcBef>
              <a:buNone/>
              <a:defRPr sz="2700" b="1" spc="0" baseline="0">
                <a:solidFill>
                  <a:schemeClr val="accent3"/>
                </a:solidFill>
                <a:latin typeface="+mj-lt"/>
              </a:defRPr>
            </a:lvl1pPr>
          </a:lstStyle>
          <a:p>
            <a:pPr lvl="0"/>
            <a:r>
              <a:rPr lang="en-US" dirty="0"/>
              <a:t>#</a:t>
            </a:r>
          </a:p>
        </p:txBody>
      </p:sp>
      <p:sp>
        <p:nvSpPr>
          <p:cNvPr id="10" name="Text Placeholder 14">
            <a:extLst>
              <a:ext uri="{FF2B5EF4-FFF2-40B4-BE49-F238E27FC236}">
                <a16:creationId xmlns:a16="http://schemas.microsoft.com/office/drawing/2014/main" id="{A57817D6-E77D-7FDD-34CC-52CCF9ECD3E5}"/>
              </a:ext>
            </a:extLst>
          </p:cNvPr>
          <p:cNvSpPr>
            <a:spLocks noGrp="1"/>
          </p:cNvSpPr>
          <p:nvPr>
            <p:ph type="body" sz="quarter" idx="36" hasCustomPrompt="1"/>
          </p:nvPr>
        </p:nvSpPr>
        <p:spPr>
          <a:xfrm>
            <a:off x="4876800" y="3467556"/>
            <a:ext cx="3811100" cy="1141625"/>
          </a:xfrm>
        </p:spPr>
        <p:txBody>
          <a:bodyPr lIns="91440" rIns="91440" anchor="ctr">
            <a:normAutofit/>
          </a:bodyPr>
          <a:lstStyle>
            <a:lvl1pPr marL="0" indent="0" algn="l">
              <a:lnSpc>
                <a:spcPct val="100000"/>
              </a:lnSpc>
              <a:buNone/>
              <a:defRPr sz="1200" b="0">
                <a:solidFill>
                  <a:schemeClr val="bg1"/>
                </a:solidFill>
                <a:latin typeface="+mn-lt"/>
              </a:defRPr>
            </a:lvl1pPr>
          </a:lstStyle>
          <a:p>
            <a:pPr marL="0" marR="0" lvl="0" indent="0" algn="l" defTabSz="685749" rtl="0" eaLnBrk="1" fontAlgn="auto" latinLnBrk="0" hangingPunct="1">
              <a:lnSpc>
                <a:spcPct val="100000"/>
              </a:lnSpc>
              <a:spcBef>
                <a:spcPts val="750"/>
              </a:spcBef>
              <a:spcAft>
                <a:spcPts val="0"/>
              </a:spcAft>
              <a:buClr>
                <a:schemeClr val="accent1"/>
              </a:buClr>
              <a:buSzTx/>
              <a:buFont typeface="Arial" panose="020B0604020202020204" pitchFamily="34" charset="0"/>
              <a:buNone/>
              <a:tabLst/>
              <a:defRPr/>
            </a:pPr>
            <a:r>
              <a:rPr lang="en-US" dirty="0"/>
              <a:t>The second icon of a picture with a computer in front of it will let you add an image from your computer.</a:t>
            </a:r>
          </a:p>
        </p:txBody>
      </p:sp>
      <p:sp>
        <p:nvSpPr>
          <p:cNvPr id="12" name="Content Placeholder 8">
            <a:extLst>
              <a:ext uri="{FF2B5EF4-FFF2-40B4-BE49-F238E27FC236}">
                <a16:creationId xmlns:a16="http://schemas.microsoft.com/office/drawing/2014/main" id="{B1D4D10A-FAE5-949F-6E01-C2F6DDF1FD22}"/>
              </a:ext>
            </a:extLst>
          </p:cNvPr>
          <p:cNvSpPr>
            <a:spLocks noGrp="1"/>
          </p:cNvSpPr>
          <p:nvPr>
            <p:ph sz="quarter" idx="37" hasCustomPrompt="1"/>
          </p:nvPr>
        </p:nvSpPr>
        <p:spPr>
          <a:xfrm>
            <a:off x="3707341" y="4874886"/>
            <a:ext cx="1097280" cy="1097280"/>
          </a:xfrm>
          <a:prstGeom prst="roundRect">
            <a:avLst>
              <a:gd name="adj" fmla="val 50000"/>
            </a:avLst>
          </a:prstGeom>
          <a:noFill/>
          <a:ln w="38100">
            <a:solidFill>
              <a:schemeClr val="accent3"/>
            </a:solidFill>
          </a:ln>
        </p:spPr>
        <p:txBody>
          <a:bodyPr lIns="91440" tIns="91440" rIns="91440" bIns="91440" anchor="ctr">
            <a:noAutofit/>
          </a:bodyPr>
          <a:lstStyle>
            <a:lvl1pPr marL="0" indent="0" algn="ctr">
              <a:lnSpc>
                <a:spcPct val="100000"/>
              </a:lnSpc>
              <a:spcBef>
                <a:spcPts val="0"/>
              </a:spcBef>
              <a:buNone/>
              <a:defRPr sz="2700" b="1" spc="0" baseline="0">
                <a:solidFill>
                  <a:schemeClr val="accent3"/>
                </a:solidFill>
                <a:latin typeface="+mj-lt"/>
              </a:defRPr>
            </a:lvl1pPr>
          </a:lstStyle>
          <a:p>
            <a:pPr lvl="0"/>
            <a:r>
              <a:rPr lang="en-US" dirty="0"/>
              <a:t>#</a:t>
            </a:r>
          </a:p>
        </p:txBody>
      </p:sp>
      <p:sp>
        <p:nvSpPr>
          <p:cNvPr id="15" name="Text Placeholder 14">
            <a:extLst>
              <a:ext uri="{FF2B5EF4-FFF2-40B4-BE49-F238E27FC236}">
                <a16:creationId xmlns:a16="http://schemas.microsoft.com/office/drawing/2014/main" id="{FF6BB0A5-E626-3815-C7C7-59E1ABC22284}"/>
              </a:ext>
            </a:extLst>
          </p:cNvPr>
          <p:cNvSpPr>
            <a:spLocks noGrp="1"/>
          </p:cNvSpPr>
          <p:nvPr>
            <p:ph type="body" sz="quarter" idx="38" hasCustomPrompt="1"/>
          </p:nvPr>
        </p:nvSpPr>
        <p:spPr>
          <a:xfrm>
            <a:off x="4876800" y="4846807"/>
            <a:ext cx="3811100" cy="1141625"/>
          </a:xfrm>
        </p:spPr>
        <p:txBody>
          <a:bodyPr lIns="91440" rIns="91440" anchor="ctr">
            <a:normAutofit/>
          </a:bodyPr>
          <a:lstStyle>
            <a:lvl1pPr marL="0" indent="0" algn="l">
              <a:lnSpc>
                <a:spcPct val="100000"/>
              </a:lnSpc>
              <a:buNone/>
              <a:defRPr sz="1200" b="0">
                <a:solidFill>
                  <a:schemeClr val="bg1"/>
                </a:solidFill>
                <a:latin typeface="+mn-lt"/>
              </a:defRPr>
            </a:lvl1pPr>
          </a:lstStyle>
          <a:p>
            <a:pPr marL="0" marR="0" lvl="0" indent="0" algn="l" defTabSz="685749" rtl="0" eaLnBrk="1" fontAlgn="auto" latinLnBrk="0" hangingPunct="1">
              <a:lnSpc>
                <a:spcPct val="100000"/>
              </a:lnSpc>
              <a:spcBef>
                <a:spcPts val="750"/>
              </a:spcBef>
              <a:spcAft>
                <a:spcPts val="0"/>
              </a:spcAft>
              <a:buClr>
                <a:schemeClr val="accent1"/>
              </a:buClr>
              <a:buSzTx/>
              <a:buFont typeface="Arial" panose="020B0604020202020204" pitchFamily="34" charset="0"/>
              <a:buNone/>
              <a:tabLst/>
              <a:defRPr/>
            </a:pPr>
            <a:r>
              <a:rPr lang="en-US" dirty="0"/>
              <a:t>The third icon of a duck and a leaf will add an icon from PowerPoint’s library.</a:t>
            </a:r>
          </a:p>
        </p:txBody>
      </p:sp>
    </p:spTree>
    <p:extLst>
      <p:ext uri="{BB962C8B-B14F-4D97-AF65-F5344CB8AC3E}">
        <p14:creationId xmlns:p14="http://schemas.microsoft.com/office/powerpoint/2010/main" val="3906886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ampus Loc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2420E-2810-4073-D19A-7A2AF704437D}"/>
              </a:ext>
              <a:ext uri="{C183D7F6-B498-43B3-948B-1728B52AA6E4}">
                <adec:decorative xmlns:adec="http://schemas.microsoft.com/office/drawing/2017/decorative" val="1"/>
              </a:ext>
            </a:extLst>
          </p:cNvPr>
          <p:cNvSpPr/>
          <p:nvPr/>
        </p:nvSpPr>
        <p:spPr>
          <a:xfrm>
            <a:off x="-1" y="2"/>
            <a:ext cx="3334923" cy="68579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a:extLst>
              <a:ext uri="{FF2B5EF4-FFF2-40B4-BE49-F238E27FC236}">
                <a16:creationId xmlns:a16="http://schemas.microsoft.com/office/drawing/2014/main" id="{3C2F6108-4656-0F75-9FEC-A979150C32FC}"/>
              </a:ext>
            </a:extLst>
          </p:cNvPr>
          <p:cNvSpPr>
            <a:spLocks noGrp="1"/>
          </p:cNvSpPr>
          <p:nvPr>
            <p:ph type="dt" sz="half" idx="10"/>
          </p:nvPr>
        </p:nvSpPr>
        <p:spPr/>
        <p:txBody>
          <a:bodyPr/>
          <a:lstStyle/>
          <a:p>
            <a:fld id="{8A60A3F5-120A-A64C-8514-4F9CB3D10376}" type="datetimeFigureOut">
              <a:rPr lang="en-US" smtClean="0"/>
              <a:pPr/>
              <a:t>2/25/2026</a:t>
            </a:fld>
            <a:endParaRPr lang="en-US" dirty="0"/>
          </a:p>
        </p:txBody>
      </p:sp>
      <p:sp>
        <p:nvSpPr>
          <p:cNvPr id="4" name="Footer Placeholder 3">
            <a:extLst>
              <a:ext uri="{FF2B5EF4-FFF2-40B4-BE49-F238E27FC236}">
                <a16:creationId xmlns:a16="http://schemas.microsoft.com/office/drawing/2014/main" id="{C8C25101-EC9E-6982-1386-627325D6D91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50D8C62-EB9A-A16A-5AB4-11DD21B7B8F1}"/>
              </a:ext>
            </a:extLst>
          </p:cNvPr>
          <p:cNvSpPr>
            <a:spLocks noGrp="1"/>
          </p:cNvSpPr>
          <p:nvPr>
            <p:ph type="sldNum" sz="quarter" idx="12"/>
          </p:nvPr>
        </p:nvSpPr>
        <p:spPr/>
        <p:txBody>
          <a:bodyPr/>
          <a:lstStyle/>
          <a:p>
            <a:fld id="{8179B124-EE6F-DB4E-A403-682A40579A9A}" type="slidenum">
              <a:rPr lang="en-US" smtClean="0"/>
              <a:pPr/>
              <a:t>‹#›</a:t>
            </a:fld>
            <a:endParaRPr lang="en-US" dirty="0"/>
          </a:p>
        </p:txBody>
      </p:sp>
      <p:pic>
        <p:nvPicPr>
          <p:cNvPr id="6" name="Picture 5">
            <a:extLst>
              <a:ext uri="{FF2B5EF4-FFF2-40B4-BE49-F238E27FC236}">
                <a16:creationId xmlns:a16="http://schemas.microsoft.com/office/drawing/2014/main" id="{835C226B-455D-2D3B-B50D-607B1D453C50}"/>
              </a:ext>
            </a:extLst>
          </p:cNvPr>
          <p:cNvPicPr>
            <a:picLocks noChangeAspect="1"/>
          </p:cNvPicPr>
          <p:nvPr/>
        </p:nvPicPr>
        <p:blipFill>
          <a:blip r:embed="rId2"/>
          <a:srcRect/>
          <a:stretch/>
        </p:blipFill>
        <p:spPr>
          <a:xfrm>
            <a:off x="-501869" y="929141"/>
            <a:ext cx="4815602" cy="4793230"/>
          </a:xfrm>
          <a:prstGeom prst="rect">
            <a:avLst/>
          </a:prstGeom>
        </p:spPr>
      </p:pic>
      <p:sp>
        <p:nvSpPr>
          <p:cNvPr id="8" name="Text Placeholder 7">
            <a:extLst>
              <a:ext uri="{FF2B5EF4-FFF2-40B4-BE49-F238E27FC236}">
                <a16:creationId xmlns:a16="http://schemas.microsoft.com/office/drawing/2014/main" id="{74734072-30A8-044B-748E-3AA928F91044}"/>
              </a:ext>
            </a:extLst>
          </p:cNvPr>
          <p:cNvSpPr>
            <a:spLocks noGrp="1"/>
          </p:cNvSpPr>
          <p:nvPr>
            <p:ph type="body" sz="quarter" idx="13" hasCustomPrompt="1"/>
          </p:nvPr>
        </p:nvSpPr>
        <p:spPr>
          <a:xfrm>
            <a:off x="3992880" y="2987040"/>
            <a:ext cx="4692824" cy="1402212"/>
          </a:xfrm>
        </p:spPr>
        <p:txBody>
          <a:bodyPr>
            <a:normAutofit/>
          </a:bodyPr>
          <a:lstStyle>
            <a:lvl1pPr marL="0" indent="0">
              <a:buNone/>
              <a:defRPr sz="1350"/>
            </a:lvl1pPr>
            <a:lvl5pPr marL="1371498" indent="0">
              <a:buNone/>
              <a:defRPr/>
            </a:lvl5pPr>
          </a:lstStyle>
          <a:p>
            <a:pPr lvl="0"/>
            <a:r>
              <a:rPr lang="en-US" dirty="0"/>
              <a:t>We have two vibrant campuses in Texas — one in San Marcos, one in Round Rock — and a variety of ways for you to discover each through in-person or digital experiences. Both our campuses are filled with opportunities to engage in life-changing learning, creative energy and community spirit.</a:t>
            </a:r>
          </a:p>
        </p:txBody>
      </p:sp>
      <p:sp>
        <p:nvSpPr>
          <p:cNvPr id="15" name="Content Placeholder 14">
            <a:extLst>
              <a:ext uri="{FF2B5EF4-FFF2-40B4-BE49-F238E27FC236}">
                <a16:creationId xmlns:a16="http://schemas.microsoft.com/office/drawing/2014/main" id="{4B5777E2-21B7-81A4-F805-5FC6DC2EA7B4}"/>
              </a:ext>
            </a:extLst>
          </p:cNvPr>
          <p:cNvSpPr>
            <a:spLocks noGrp="1"/>
          </p:cNvSpPr>
          <p:nvPr>
            <p:ph sz="quarter" idx="14" hasCustomPrompt="1"/>
          </p:nvPr>
        </p:nvSpPr>
        <p:spPr>
          <a:xfrm>
            <a:off x="4399071" y="4717166"/>
            <a:ext cx="1975851" cy="852805"/>
          </a:xfrm>
        </p:spPr>
        <p:txBody>
          <a:bodyPr anchor="ctr">
            <a:noAutofit/>
          </a:bodyPr>
          <a:lstStyle>
            <a:lvl1pPr marL="0" indent="0">
              <a:lnSpc>
                <a:spcPct val="100000"/>
              </a:lnSpc>
              <a:spcBef>
                <a:spcPts val="0"/>
              </a:spcBef>
              <a:buNone/>
              <a:defRPr sz="1200">
                <a:solidFill>
                  <a:schemeClr val="bg1"/>
                </a:solidFill>
              </a:defRPr>
            </a:lvl1pPr>
            <a:lvl2pPr marL="342875" indent="0">
              <a:buNone/>
              <a:defRPr sz="1200"/>
            </a:lvl2pPr>
            <a:lvl3pPr marL="685749" indent="0">
              <a:buNone/>
              <a:defRPr sz="1050"/>
            </a:lvl3pPr>
            <a:lvl4pPr marL="1028624" indent="0">
              <a:buNone/>
              <a:defRPr sz="900"/>
            </a:lvl4pPr>
            <a:lvl5pPr marL="1371498" indent="0">
              <a:buNone/>
              <a:defRPr sz="900"/>
            </a:lvl5pPr>
          </a:lstStyle>
          <a:p>
            <a:pPr lvl="0"/>
            <a:r>
              <a:rPr lang="en-US" dirty="0"/>
              <a:t>San Marcos Campus</a:t>
            </a:r>
          </a:p>
          <a:p>
            <a:pPr lvl="0"/>
            <a:r>
              <a:rPr lang="en-US" dirty="0"/>
              <a:t>601 University Drive</a:t>
            </a:r>
          </a:p>
          <a:p>
            <a:pPr lvl="0"/>
            <a:r>
              <a:rPr lang="en-US" dirty="0"/>
              <a:t>San Marcos, Texas 78666</a:t>
            </a:r>
          </a:p>
        </p:txBody>
      </p:sp>
      <p:sp>
        <p:nvSpPr>
          <p:cNvPr id="16" name="Content Placeholder 14">
            <a:extLst>
              <a:ext uri="{FF2B5EF4-FFF2-40B4-BE49-F238E27FC236}">
                <a16:creationId xmlns:a16="http://schemas.microsoft.com/office/drawing/2014/main" id="{4DBBC4B6-7A8A-E08B-43CF-13A71C009AFF}"/>
              </a:ext>
            </a:extLst>
          </p:cNvPr>
          <p:cNvSpPr>
            <a:spLocks noGrp="1"/>
          </p:cNvSpPr>
          <p:nvPr>
            <p:ph sz="quarter" idx="15" hasCustomPrompt="1"/>
          </p:nvPr>
        </p:nvSpPr>
        <p:spPr>
          <a:xfrm>
            <a:off x="6871367" y="4717166"/>
            <a:ext cx="1994465" cy="852805"/>
          </a:xfrm>
        </p:spPr>
        <p:txBody>
          <a:bodyPr anchor="ctr">
            <a:noAutofit/>
          </a:bodyPr>
          <a:lstStyle>
            <a:lvl1pPr marL="0" indent="0">
              <a:lnSpc>
                <a:spcPct val="100000"/>
              </a:lnSpc>
              <a:spcBef>
                <a:spcPts val="0"/>
              </a:spcBef>
              <a:buNone/>
              <a:defRPr sz="1200">
                <a:solidFill>
                  <a:schemeClr val="accent3"/>
                </a:solidFill>
              </a:defRPr>
            </a:lvl1pPr>
            <a:lvl2pPr marL="342875" indent="0">
              <a:buNone/>
              <a:defRPr sz="1200"/>
            </a:lvl2pPr>
            <a:lvl3pPr marL="685749" indent="0">
              <a:buNone/>
              <a:defRPr sz="1050"/>
            </a:lvl3pPr>
            <a:lvl4pPr marL="1028624" indent="0">
              <a:buNone/>
              <a:defRPr sz="900"/>
            </a:lvl4pPr>
            <a:lvl5pPr marL="1371498" indent="0">
              <a:buNone/>
              <a:defRPr sz="900"/>
            </a:lvl5pPr>
          </a:lstStyle>
          <a:p>
            <a:pPr lvl="0"/>
            <a:r>
              <a:rPr lang="en-US" dirty="0"/>
              <a:t>Round Rock Campus</a:t>
            </a:r>
          </a:p>
          <a:p>
            <a:pPr lvl="0"/>
            <a:r>
              <a:rPr lang="en-US" dirty="0"/>
              <a:t>1555 University Blvd.</a:t>
            </a:r>
          </a:p>
          <a:p>
            <a:pPr lvl="0"/>
            <a:r>
              <a:rPr lang="en-US" dirty="0"/>
              <a:t>Round Rock, Texas 78665</a:t>
            </a:r>
          </a:p>
        </p:txBody>
      </p:sp>
      <p:sp>
        <p:nvSpPr>
          <p:cNvPr id="18" name="Content Placeholder 17">
            <a:extLst>
              <a:ext uri="{FF2B5EF4-FFF2-40B4-BE49-F238E27FC236}">
                <a16:creationId xmlns:a16="http://schemas.microsoft.com/office/drawing/2014/main" id="{B71807FD-9E90-7DEA-88D5-E4FDD1BC4221}"/>
              </a:ext>
              <a:ext uri="{C183D7F6-B498-43B3-948B-1728B52AA6E4}">
                <adec:decorative xmlns:adec="http://schemas.microsoft.com/office/drawing/2017/decorative" val="1"/>
              </a:ext>
            </a:extLst>
          </p:cNvPr>
          <p:cNvSpPr>
            <a:spLocks noGrp="1"/>
          </p:cNvSpPr>
          <p:nvPr>
            <p:ph sz="quarter" idx="16" hasCustomPrompt="1"/>
          </p:nvPr>
        </p:nvSpPr>
        <p:spPr>
          <a:xfrm rot="8100000">
            <a:off x="3991227" y="4786059"/>
            <a:ext cx="456152" cy="487363"/>
          </a:xfrm>
          <a:prstGeom prst="teardrop">
            <a:avLst/>
          </a:prstGeom>
          <a:solidFill>
            <a:schemeClr val="bg1"/>
          </a:solidFill>
        </p:spPr>
        <p:txBody>
          <a:bodyPr>
            <a:noAutofit/>
          </a:bodyPr>
          <a:lstStyle>
            <a:lvl1pPr marL="0" indent="0">
              <a:buNone/>
              <a:defRPr sz="1500">
                <a:solidFill>
                  <a:schemeClr val="bg1"/>
                </a:solidFill>
              </a:defRPr>
            </a:lvl1pPr>
          </a:lstStyle>
          <a:p>
            <a:pPr lvl="0"/>
            <a:r>
              <a:rPr lang="en-US" dirty="0"/>
              <a:t> </a:t>
            </a:r>
          </a:p>
        </p:txBody>
      </p:sp>
      <p:sp>
        <p:nvSpPr>
          <p:cNvPr id="19" name="Content Placeholder 17">
            <a:extLst>
              <a:ext uri="{FF2B5EF4-FFF2-40B4-BE49-F238E27FC236}">
                <a16:creationId xmlns:a16="http://schemas.microsoft.com/office/drawing/2014/main" id="{245F8FA9-F527-15E5-7F0A-5756954A4CF4}"/>
              </a:ext>
              <a:ext uri="{C183D7F6-B498-43B3-948B-1728B52AA6E4}">
                <adec:decorative xmlns:adec="http://schemas.microsoft.com/office/drawing/2017/decorative" val="1"/>
              </a:ext>
            </a:extLst>
          </p:cNvPr>
          <p:cNvSpPr>
            <a:spLocks noGrp="1"/>
          </p:cNvSpPr>
          <p:nvPr>
            <p:ph sz="quarter" idx="17" hasCustomPrompt="1"/>
          </p:nvPr>
        </p:nvSpPr>
        <p:spPr>
          <a:xfrm rot="8100000">
            <a:off x="6480076" y="4785205"/>
            <a:ext cx="458566" cy="487363"/>
          </a:xfrm>
          <a:prstGeom prst="teardrop">
            <a:avLst/>
          </a:prstGeom>
          <a:solidFill>
            <a:schemeClr val="accent3"/>
          </a:solidFill>
        </p:spPr>
        <p:txBody>
          <a:bodyPr>
            <a:noAutofit/>
          </a:bodyPr>
          <a:lstStyle>
            <a:lvl1pPr marL="0" indent="0">
              <a:buNone/>
              <a:defRPr sz="1500"/>
            </a:lvl1pPr>
          </a:lstStyle>
          <a:p>
            <a:pPr lvl="0"/>
            <a:r>
              <a:rPr lang="en-US" dirty="0"/>
              <a:t> </a:t>
            </a:r>
          </a:p>
        </p:txBody>
      </p:sp>
      <p:sp>
        <p:nvSpPr>
          <p:cNvPr id="2" name="Title 1">
            <a:extLst>
              <a:ext uri="{FF2B5EF4-FFF2-40B4-BE49-F238E27FC236}">
                <a16:creationId xmlns:a16="http://schemas.microsoft.com/office/drawing/2014/main" id="{095F04EF-44E5-EE75-0E99-0D74C6B23661}"/>
              </a:ext>
            </a:extLst>
          </p:cNvPr>
          <p:cNvSpPr>
            <a:spLocks noGrp="1"/>
          </p:cNvSpPr>
          <p:nvPr>
            <p:ph type="title"/>
          </p:nvPr>
        </p:nvSpPr>
        <p:spPr>
          <a:xfrm>
            <a:off x="3992883" y="365124"/>
            <a:ext cx="4692823" cy="2520316"/>
          </a:xfrm>
        </p:spPr>
        <p:txBody>
          <a:bodyPr>
            <a:normAutofit/>
          </a:bodyPr>
          <a:lstStyle>
            <a:lvl1pPr>
              <a:defRPr sz="2700"/>
            </a:lvl1pPr>
          </a:lstStyle>
          <a:p>
            <a:r>
              <a:rPr lang="en-US" dirty="0"/>
              <a:t>Click to edit Master title style</a:t>
            </a:r>
          </a:p>
        </p:txBody>
      </p:sp>
    </p:spTree>
    <p:extLst>
      <p:ext uri="{BB962C8B-B14F-4D97-AF65-F5344CB8AC3E}">
        <p14:creationId xmlns:p14="http://schemas.microsoft.com/office/powerpoint/2010/main" val="203361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Round Ro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AC7BEF-9F6A-BAD7-8D67-FF28F50BE1CC}"/>
              </a:ext>
              <a:ext uri="{C183D7F6-B498-43B3-948B-1728B52AA6E4}">
                <adec:decorative xmlns:adec="http://schemas.microsoft.com/office/drawing/2017/decorative" val="1"/>
              </a:ext>
            </a:extLst>
          </p:cNvPr>
          <p:cNvSpPr/>
          <p:nvPr/>
        </p:nvSpPr>
        <p:spPr>
          <a:xfrm>
            <a:off x="0" y="1"/>
            <a:ext cx="9144000" cy="17611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a:extLst>
              <a:ext uri="{FF2B5EF4-FFF2-40B4-BE49-F238E27FC236}">
                <a16:creationId xmlns:a16="http://schemas.microsoft.com/office/drawing/2014/main" id="{E1A52739-9823-BA64-6141-7B902BFA9BBE}"/>
              </a:ext>
              <a:ext uri="{C183D7F6-B498-43B3-948B-1728B52AA6E4}">
                <adec:decorative xmlns:adec="http://schemas.microsoft.com/office/drawing/2017/decorative" val="1"/>
              </a:ext>
            </a:extLst>
          </p:cNvPr>
          <p:cNvPicPr>
            <a:picLocks noChangeAspect="1"/>
          </p:cNvPicPr>
          <p:nvPr/>
        </p:nvPicPr>
        <p:blipFill rotWithShape="1">
          <a:blip r:embed="rId2"/>
          <a:srcRect l="13668" r="21670"/>
          <a:stretch/>
        </p:blipFill>
        <p:spPr>
          <a:xfrm>
            <a:off x="5165766" y="352803"/>
            <a:ext cx="3978234" cy="6152394"/>
          </a:xfrm>
          <a:prstGeom prst="rect">
            <a:avLst/>
          </a:prstGeom>
        </p:spPr>
      </p:pic>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16074" y="1761167"/>
            <a:ext cx="4691404" cy="3827166"/>
          </a:xfrm>
        </p:spPr>
        <p:txBody>
          <a:bodyPr anchor="b">
            <a:normAutofit/>
          </a:bodyPr>
          <a:lstStyle>
            <a:lvl1pPr algn="l">
              <a:defRPr sz="4050" spc="113"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16074" y="5588333"/>
            <a:ext cx="4691404" cy="671550"/>
          </a:xfrm>
        </p:spPr>
        <p:txBody>
          <a:bodyPr>
            <a:normAutofit/>
          </a:bodyPr>
          <a:lstStyle>
            <a:lvl1pPr marL="0" indent="0" algn="l">
              <a:buNone/>
              <a:defRPr sz="150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text styles</a:t>
            </a:r>
          </a:p>
        </p:txBody>
      </p:sp>
      <p:pic>
        <p:nvPicPr>
          <p:cNvPr id="5" name="Picture 4">
            <a:extLst>
              <a:ext uri="{FF2B5EF4-FFF2-40B4-BE49-F238E27FC236}">
                <a16:creationId xmlns:a16="http://schemas.microsoft.com/office/drawing/2014/main" id="{07643897-13BA-D4C3-C58E-FE25BCDD258A}"/>
              </a:ext>
            </a:extLst>
          </p:cNvPr>
          <p:cNvPicPr>
            <a:picLocks noChangeAspect="1"/>
          </p:cNvPicPr>
          <p:nvPr/>
        </p:nvPicPr>
        <p:blipFill>
          <a:blip r:embed="rId3"/>
          <a:srcRect/>
          <a:stretch/>
        </p:blipFill>
        <p:spPr>
          <a:xfrm>
            <a:off x="217363" y="502597"/>
            <a:ext cx="2834640" cy="734906"/>
          </a:xfrm>
          <a:prstGeom prst="rect">
            <a:avLst/>
          </a:prstGeom>
        </p:spPr>
      </p:pic>
      <p:sp>
        <p:nvSpPr>
          <p:cNvPr id="8" name="Picture Placeholder 8">
            <a:extLst>
              <a:ext uri="{FF2B5EF4-FFF2-40B4-BE49-F238E27FC236}">
                <a16:creationId xmlns:a16="http://schemas.microsoft.com/office/drawing/2014/main" id="{54B1C2B2-EEAB-7D3D-6A65-4A90FB4A6CBC}"/>
              </a:ext>
            </a:extLst>
          </p:cNvPr>
          <p:cNvSpPr>
            <a:spLocks noGrp="1"/>
          </p:cNvSpPr>
          <p:nvPr>
            <p:ph type="pic" sz="quarter" idx="13" hasCustomPrompt="1"/>
          </p:nvPr>
        </p:nvSpPr>
        <p:spPr>
          <a:xfrm>
            <a:off x="5173360" y="352803"/>
            <a:ext cx="3970639"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35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9" name="Date Placeholder 8">
            <a:extLst>
              <a:ext uri="{FF2B5EF4-FFF2-40B4-BE49-F238E27FC236}">
                <a16:creationId xmlns:a16="http://schemas.microsoft.com/office/drawing/2014/main" id="{42F367F5-BF14-328E-6ECE-9A15FA161D0E}"/>
              </a:ext>
            </a:extLst>
          </p:cNvPr>
          <p:cNvSpPr>
            <a:spLocks noGrp="1"/>
          </p:cNvSpPr>
          <p:nvPr>
            <p:ph type="dt" sz="half" idx="14"/>
          </p:nvPr>
        </p:nvSpPr>
        <p:spPr>
          <a:xfrm>
            <a:off x="456106" y="6501561"/>
            <a:ext cx="2050877" cy="365125"/>
          </a:xfrm>
        </p:spPr>
        <p:txBody>
          <a:bodyPr/>
          <a:lstStyle/>
          <a:p>
            <a:fld id="{8A60A3F5-120A-A64C-8514-4F9CB3D10376}" type="datetimeFigureOut">
              <a:rPr lang="en-US" smtClean="0"/>
              <a:pPr/>
              <a:t>2/25/2026</a:t>
            </a:fld>
            <a:endParaRPr lang="en-US" dirty="0"/>
          </a:p>
        </p:txBody>
      </p:sp>
      <p:sp>
        <p:nvSpPr>
          <p:cNvPr id="10" name="Footer Placeholder 9">
            <a:extLst>
              <a:ext uri="{FF2B5EF4-FFF2-40B4-BE49-F238E27FC236}">
                <a16:creationId xmlns:a16="http://schemas.microsoft.com/office/drawing/2014/main" id="{B32A1D37-F382-E28D-AE70-8E4DD87D98E6}"/>
              </a:ext>
            </a:extLst>
          </p:cNvPr>
          <p:cNvSpPr>
            <a:spLocks noGrp="1"/>
          </p:cNvSpPr>
          <p:nvPr>
            <p:ph type="ftr" sz="quarter" idx="15"/>
          </p:nvPr>
        </p:nvSpPr>
        <p:spPr>
          <a:xfrm>
            <a:off x="2624621" y="6501562"/>
            <a:ext cx="6061083" cy="365125"/>
          </a:xfrm>
        </p:spPr>
        <p:txBody>
          <a:bodyPr/>
          <a:lstStyle/>
          <a:p>
            <a:endParaRPr lang="en-US" dirty="0"/>
          </a:p>
        </p:txBody>
      </p:sp>
      <p:sp>
        <p:nvSpPr>
          <p:cNvPr id="12" name="Slide Number Placeholder 11">
            <a:extLst>
              <a:ext uri="{FF2B5EF4-FFF2-40B4-BE49-F238E27FC236}">
                <a16:creationId xmlns:a16="http://schemas.microsoft.com/office/drawing/2014/main" id="{9E036E75-B49B-1E46-42DB-8A775A86DA85}"/>
              </a:ext>
            </a:extLst>
          </p:cNvPr>
          <p:cNvSpPr>
            <a:spLocks noGrp="1"/>
          </p:cNvSpPr>
          <p:nvPr>
            <p:ph type="sldNum" sz="quarter" idx="16"/>
          </p:nvPr>
        </p:nvSpPr>
        <p:spPr>
          <a:xfrm>
            <a:off x="8803344" y="6501561"/>
            <a:ext cx="340656" cy="365125"/>
          </a:xfrm>
        </p:spPr>
        <p:txBody>
          <a:bodyPr/>
          <a:lstStyle/>
          <a:p>
            <a:fld id="{8179B124-EE6F-DB4E-A403-682A40579A9A}" type="slidenum">
              <a:rPr lang="en-US" smtClean="0"/>
              <a:pPr/>
              <a:t>‹#›</a:t>
            </a:fld>
            <a:endParaRPr lang="en-US" dirty="0"/>
          </a:p>
        </p:txBody>
      </p:sp>
      <p:pic>
        <p:nvPicPr>
          <p:cNvPr id="4" name="Picture 3">
            <a:extLst>
              <a:ext uri="{FF2B5EF4-FFF2-40B4-BE49-F238E27FC236}">
                <a16:creationId xmlns:a16="http://schemas.microsoft.com/office/drawing/2014/main" id="{10093744-B57A-E905-9FBC-3262A89BDC48}"/>
              </a:ext>
              <a:ext uri="{C183D7F6-B498-43B3-948B-1728B52AA6E4}">
                <adec:decorative xmlns:adec="http://schemas.microsoft.com/office/drawing/2017/decorative" val="1"/>
              </a:ext>
            </a:extLst>
          </p:cNvPr>
          <p:cNvPicPr>
            <a:picLocks/>
          </p:cNvPicPr>
          <p:nvPr userDrawn="1"/>
        </p:nvPicPr>
        <p:blipFill>
          <a:blip r:embed="rId4"/>
          <a:stretch/>
        </p:blipFill>
        <p:spPr>
          <a:xfrm flipH="1">
            <a:off x="0" y="1740098"/>
            <a:ext cx="5166360" cy="173736"/>
          </a:xfrm>
          <a:prstGeom prst="rect">
            <a:avLst/>
          </a:prstGeom>
        </p:spPr>
      </p:pic>
    </p:spTree>
    <p:extLst>
      <p:ext uri="{BB962C8B-B14F-4D97-AF65-F5344CB8AC3E}">
        <p14:creationId xmlns:p14="http://schemas.microsoft.com/office/powerpoint/2010/main" val="3742227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1905001" y="365124"/>
            <a:ext cx="6780704" cy="4878010"/>
          </a:xfrm>
        </p:spPr>
        <p:txBody>
          <a:bodyPr>
            <a:normAutofit/>
          </a:bodyPr>
          <a:lstStyle>
            <a:lvl1pPr marL="7144" indent="-7144">
              <a:tabLst/>
              <a:defRPr sz="5400">
                <a:solidFill>
                  <a:schemeClr val="tx2"/>
                </a:solidFill>
              </a:defRPr>
            </a:lvl1pPr>
          </a:lstStyle>
          <a:p>
            <a:r>
              <a:rPr lang="en-US" dirty="0"/>
              <a:t>“Big Quote”</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2624624" y="5243134"/>
            <a:ext cx="6060989" cy="731520"/>
          </a:xfrm>
        </p:spPr>
        <p:txBody>
          <a:bodyPr>
            <a:normAutofit/>
          </a:bodyPr>
          <a:lstStyle>
            <a:lvl1pPr marL="0" indent="0" algn="l">
              <a:buNone/>
              <a:defRPr sz="1350">
                <a:solidFill>
                  <a:schemeClr val="tx2"/>
                </a:solidFill>
              </a:defRPr>
            </a:lvl1pPr>
            <a:lvl2pPr marL="342875" indent="0">
              <a:buNone/>
              <a:defRPr sz="1200"/>
            </a:lvl2pPr>
            <a:lvl3pPr marL="685749" indent="0">
              <a:buNone/>
              <a:defRPr sz="1050"/>
            </a:lvl3pPr>
            <a:lvl4pPr marL="1028624" indent="0">
              <a:buNone/>
              <a:defRPr sz="900"/>
            </a:lvl4pPr>
            <a:lvl5pPr marL="1371498" indent="0">
              <a:buNone/>
              <a:defRPr sz="900"/>
            </a:lvl5pPr>
          </a:lstStyle>
          <a:p>
            <a:pPr lvl="0"/>
            <a:r>
              <a:rPr lang="en-US" dirty="0"/>
              <a:t>— Quote Attribution</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p>
            <a:fld id="{8A60A3F5-120A-A64C-8514-4F9CB3D10376}" type="datetimeFigureOut">
              <a:rPr lang="en-US" smtClean="0"/>
              <a:pPr/>
              <a:t>2/25/2026</a:t>
            </a:fld>
            <a:endParaRPr lang="en-US" dirty="0"/>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p>
            <a:fld id="{8179B124-EE6F-DB4E-A403-682A40579A9A}" type="slidenum">
              <a:rPr lang="en-US" smtClean="0"/>
              <a:pPr/>
              <a:t>‹#›</a:t>
            </a:fld>
            <a:endParaRPr lang="en-US" dirty="0"/>
          </a:p>
        </p:txBody>
      </p:sp>
    </p:spTree>
    <p:extLst>
      <p:ext uri="{BB962C8B-B14F-4D97-AF65-F5344CB8AC3E}">
        <p14:creationId xmlns:p14="http://schemas.microsoft.com/office/powerpoint/2010/main" val="578697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ro - Single">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C8A60102-E0C3-2CAF-DD93-6F80DD998D16}"/>
              </a:ext>
            </a:extLst>
          </p:cNvPr>
          <p:cNvSpPr>
            <a:spLocks noGrp="1"/>
          </p:cNvSpPr>
          <p:nvPr>
            <p:ph type="pic" sz="quarter" idx="18" hasCustomPrompt="1"/>
          </p:nvPr>
        </p:nvSpPr>
        <p:spPr>
          <a:xfrm>
            <a:off x="457203" y="1966205"/>
            <a:ext cx="2926077" cy="2925590"/>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825" b="1">
                <a:solidFill>
                  <a:schemeClr val="bg1"/>
                </a:solidFill>
              </a:defRPr>
            </a:lvl1pPr>
          </a:lstStyle>
          <a:p>
            <a:r>
              <a:rPr lang="en-US" dirty="0"/>
              <a:t>Click the icon in the center to add an image. </a:t>
            </a:r>
          </a:p>
        </p:txBody>
      </p:sp>
      <p:sp>
        <p:nvSpPr>
          <p:cNvPr id="3" name="Date Placeholder 2">
            <a:extLst>
              <a:ext uri="{FF2B5EF4-FFF2-40B4-BE49-F238E27FC236}">
                <a16:creationId xmlns:a16="http://schemas.microsoft.com/office/drawing/2014/main" id="{4FD90CC9-350C-84B2-A08C-2020302FF0DB}"/>
              </a:ext>
            </a:extLst>
          </p:cNvPr>
          <p:cNvSpPr>
            <a:spLocks noGrp="1"/>
          </p:cNvSpPr>
          <p:nvPr>
            <p:ph type="dt" sz="half" idx="10"/>
          </p:nvPr>
        </p:nvSpPr>
        <p:spPr/>
        <p:txBody>
          <a:bodyPr/>
          <a:lstStyle/>
          <a:p>
            <a:fld id="{8A60A3F5-120A-A64C-8514-4F9CB3D10376}" type="datetimeFigureOut">
              <a:rPr lang="en-US" smtClean="0"/>
              <a:pPr/>
              <a:t>2/25/2026</a:t>
            </a:fld>
            <a:endParaRPr lang="en-US" dirty="0"/>
          </a:p>
        </p:txBody>
      </p:sp>
      <p:sp>
        <p:nvSpPr>
          <p:cNvPr id="4" name="Footer Placeholder 3">
            <a:extLst>
              <a:ext uri="{FF2B5EF4-FFF2-40B4-BE49-F238E27FC236}">
                <a16:creationId xmlns:a16="http://schemas.microsoft.com/office/drawing/2014/main" id="{66F21260-C2F4-2B08-87FA-87B177A18E6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3C4FA84-76C0-7663-05F3-EF3F24CF8F9B}"/>
              </a:ext>
            </a:extLst>
          </p:cNvPr>
          <p:cNvSpPr>
            <a:spLocks noGrp="1"/>
          </p:cNvSpPr>
          <p:nvPr>
            <p:ph type="sldNum" sz="quarter" idx="12"/>
          </p:nvPr>
        </p:nvSpPr>
        <p:spPr/>
        <p:txBody>
          <a:bodyPr/>
          <a:lstStyle/>
          <a:p>
            <a:fld id="{8179B124-EE6F-DB4E-A403-682A40579A9A}" type="slidenum">
              <a:rPr lang="en-US" smtClean="0"/>
              <a:pPr/>
              <a:t>‹#›</a:t>
            </a:fld>
            <a:endParaRPr lang="en-US" dirty="0"/>
          </a:p>
        </p:txBody>
      </p:sp>
      <p:sp>
        <p:nvSpPr>
          <p:cNvPr id="7" name="Text Placeholder 14">
            <a:extLst>
              <a:ext uri="{FF2B5EF4-FFF2-40B4-BE49-F238E27FC236}">
                <a16:creationId xmlns:a16="http://schemas.microsoft.com/office/drawing/2014/main" id="{7FA30A96-9126-F34E-5619-3746E24564EE}"/>
              </a:ext>
            </a:extLst>
          </p:cNvPr>
          <p:cNvSpPr>
            <a:spLocks noGrp="1"/>
          </p:cNvSpPr>
          <p:nvPr>
            <p:ph type="body" sz="quarter" idx="19"/>
          </p:nvPr>
        </p:nvSpPr>
        <p:spPr>
          <a:xfrm>
            <a:off x="3738880" y="4033527"/>
            <a:ext cx="4946824" cy="858275"/>
          </a:xfrm>
        </p:spPr>
        <p:txBody>
          <a:bodyPr lIns="91440" rIns="91440">
            <a:normAutofit/>
          </a:bodyPr>
          <a:lstStyle>
            <a:lvl1pPr marL="0" indent="0" algn="l">
              <a:buNone/>
              <a:defRPr sz="1350">
                <a:solidFill>
                  <a:schemeClr val="bg1"/>
                </a:solidFill>
              </a:defRPr>
            </a:lvl1pPr>
          </a:lstStyle>
          <a:p>
            <a:pPr lvl="0"/>
            <a:r>
              <a:rPr lang="en-US"/>
              <a:t>Click to edit Master text styles</a:t>
            </a:r>
          </a:p>
        </p:txBody>
      </p:sp>
      <p:sp>
        <p:nvSpPr>
          <p:cNvPr id="8" name="Title 7">
            <a:extLst>
              <a:ext uri="{FF2B5EF4-FFF2-40B4-BE49-F238E27FC236}">
                <a16:creationId xmlns:a16="http://schemas.microsoft.com/office/drawing/2014/main" id="{00792357-BD60-0E76-D69A-707F22148C9B}"/>
              </a:ext>
            </a:extLst>
          </p:cNvPr>
          <p:cNvSpPr>
            <a:spLocks noGrp="1"/>
          </p:cNvSpPr>
          <p:nvPr>
            <p:ph type="title"/>
          </p:nvPr>
        </p:nvSpPr>
        <p:spPr>
          <a:xfrm>
            <a:off x="3738880" y="365125"/>
            <a:ext cx="4946824" cy="3587115"/>
          </a:xfrm>
        </p:spPr>
        <p:txBody>
          <a:bodyPr/>
          <a:lstStyle/>
          <a:p>
            <a:r>
              <a:rPr lang="en-US" dirty="0"/>
              <a:t>Click to edit Master title style</a:t>
            </a:r>
          </a:p>
        </p:txBody>
      </p:sp>
    </p:spTree>
    <p:extLst>
      <p:ext uri="{BB962C8B-B14F-4D97-AF65-F5344CB8AC3E}">
        <p14:creationId xmlns:p14="http://schemas.microsoft.com/office/powerpoint/2010/main" val="1377939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 - Small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476422" y="1965960"/>
            <a:ext cx="1463040" cy="1463040"/>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825" b="1">
                <a:solidFill>
                  <a:schemeClr val="bg1"/>
                </a:solidFill>
              </a:defRPr>
            </a:lvl1pPr>
          </a:lstStyle>
          <a:p>
            <a:r>
              <a:rPr lang="en-US" dirty="0"/>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2026444" y="1925871"/>
            <a:ext cx="2309336" cy="756369"/>
          </a:xfrm>
        </p:spPr>
        <p:txBody>
          <a:bodyPr anchor="b"/>
          <a:lstStyle>
            <a:lvl1pPr marL="0" indent="0">
              <a:buNone/>
              <a:defRPr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2026444" y="2687878"/>
            <a:ext cx="2309336" cy="756369"/>
          </a:xfrm>
        </p:spPr>
        <p:txBody>
          <a:bodyPr anchor="t">
            <a:normAutofit/>
          </a:bodyPr>
          <a:lstStyle>
            <a:lvl1pPr marL="0" indent="0">
              <a:buNone/>
              <a:defRPr sz="12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7" name="Title 6">
            <a:extLst>
              <a:ext uri="{FF2B5EF4-FFF2-40B4-BE49-F238E27FC236}">
                <a16:creationId xmlns:a16="http://schemas.microsoft.com/office/drawing/2014/main" id="{AF1AF096-8694-2FF9-6AF4-4A116C5C1628}"/>
              </a:ext>
            </a:extLst>
          </p:cNvPr>
          <p:cNvSpPr>
            <a:spLocks noGrp="1"/>
          </p:cNvSpPr>
          <p:nvPr>
            <p:ph type="title"/>
          </p:nvPr>
        </p:nvSpPr>
        <p:spPr/>
        <p:txBody>
          <a:bodyPr>
            <a:normAutofit/>
          </a:bodyPr>
          <a:lstStyle>
            <a:lvl1pPr>
              <a:defRPr sz="2700"/>
            </a:lvl1pPr>
          </a:lstStyle>
          <a:p>
            <a:r>
              <a:rPr lang="en-US"/>
              <a:t>Click to edit Master title style</a:t>
            </a:r>
          </a:p>
        </p:txBody>
      </p:sp>
      <p:sp>
        <p:nvSpPr>
          <p:cNvPr id="2" name="Picture Placeholder 15">
            <a:extLst>
              <a:ext uri="{FF2B5EF4-FFF2-40B4-BE49-F238E27FC236}">
                <a16:creationId xmlns:a16="http://schemas.microsoft.com/office/drawing/2014/main" id="{D627D8A6-7B04-B85E-A128-28D84515D4C4}"/>
              </a:ext>
            </a:extLst>
          </p:cNvPr>
          <p:cNvSpPr>
            <a:spLocks noGrp="1"/>
          </p:cNvSpPr>
          <p:nvPr>
            <p:ph type="pic" sz="quarter" idx="21" hasCustomPrompt="1"/>
          </p:nvPr>
        </p:nvSpPr>
        <p:spPr>
          <a:xfrm>
            <a:off x="4540074" y="1965960"/>
            <a:ext cx="1463040" cy="1463040"/>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825" b="1">
                <a:solidFill>
                  <a:schemeClr val="bg1"/>
                </a:solidFill>
              </a:defRPr>
            </a:lvl1pPr>
          </a:lstStyle>
          <a:p>
            <a:r>
              <a:rPr lang="en-US" dirty="0"/>
              <a:t>Click the icon in the center to add an image. </a:t>
            </a:r>
          </a:p>
        </p:txBody>
      </p:sp>
      <p:sp>
        <p:nvSpPr>
          <p:cNvPr id="19" name="Text Placeholder 7">
            <a:extLst>
              <a:ext uri="{FF2B5EF4-FFF2-40B4-BE49-F238E27FC236}">
                <a16:creationId xmlns:a16="http://schemas.microsoft.com/office/drawing/2014/main" id="{74CB46F3-5472-B0A3-6A0A-5ED604801BFC}"/>
              </a:ext>
            </a:extLst>
          </p:cNvPr>
          <p:cNvSpPr>
            <a:spLocks noGrp="1"/>
          </p:cNvSpPr>
          <p:nvPr>
            <p:ph type="body" sz="quarter" idx="22" hasCustomPrompt="1"/>
          </p:nvPr>
        </p:nvSpPr>
        <p:spPr>
          <a:xfrm>
            <a:off x="6085639" y="1925871"/>
            <a:ext cx="2309336" cy="756369"/>
          </a:xfrm>
        </p:spPr>
        <p:txBody>
          <a:bodyPr anchor="b"/>
          <a:lstStyle>
            <a:lvl1pPr marL="0" indent="0">
              <a:buNone/>
              <a:defRPr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20" name="Text Placeholder 7">
            <a:extLst>
              <a:ext uri="{FF2B5EF4-FFF2-40B4-BE49-F238E27FC236}">
                <a16:creationId xmlns:a16="http://schemas.microsoft.com/office/drawing/2014/main" id="{E5B1B96F-E065-523C-352D-55E4CF7D46DF}"/>
              </a:ext>
            </a:extLst>
          </p:cNvPr>
          <p:cNvSpPr>
            <a:spLocks noGrp="1"/>
          </p:cNvSpPr>
          <p:nvPr>
            <p:ph type="body" sz="quarter" idx="23" hasCustomPrompt="1"/>
          </p:nvPr>
        </p:nvSpPr>
        <p:spPr>
          <a:xfrm>
            <a:off x="6082041" y="2687878"/>
            <a:ext cx="2309336" cy="756369"/>
          </a:xfrm>
        </p:spPr>
        <p:txBody>
          <a:bodyPr anchor="t">
            <a:normAutofit/>
          </a:bodyPr>
          <a:lstStyle>
            <a:lvl1pPr marL="0" indent="0">
              <a:buNone/>
              <a:defRPr sz="12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21" name="Picture Placeholder 15">
            <a:extLst>
              <a:ext uri="{FF2B5EF4-FFF2-40B4-BE49-F238E27FC236}">
                <a16:creationId xmlns:a16="http://schemas.microsoft.com/office/drawing/2014/main" id="{7DC03777-7704-D178-37DC-3582A872D339}"/>
              </a:ext>
            </a:extLst>
          </p:cNvPr>
          <p:cNvSpPr>
            <a:spLocks noGrp="1"/>
          </p:cNvSpPr>
          <p:nvPr>
            <p:ph type="pic" sz="quarter" idx="24" hasCustomPrompt="1"/>
          </p:nvPr>
        </p:nvSpPr>
        <p:spPr>
          <a:xfrm>
            <a:off x="480880" y="4078968"/>
            <a:ext cx="1463040" cy="1463040"/>
          </a:xfrm>
          <a:prstGeom prst="ellipse">
            <a:avLst/>
          </a:prstGeom>
          <a:blipFill>
            <a:blip r:embed="rId4"/>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825" b="1">
                <a:solidFill>
                  <a:schemeClr val="bg1"/>
                </a:solidFill>
              </a:defRPr>
            </a:lvl1pPr>
          </a:lstStyle>
          <a:p>
            <a:r>
              <a:rPr lang="en-US" dirty="0"/>
              <a:t>Click the icon in the center to add an image. </a:t>
            </a:r>
          </a:p>
        </p:txBody>
      </p:sp>
      <p:sp>
        <p:nvSpPr>
          <p:cNvPr id="22" name="Text Placeholder 7">
            <a:extLst>
              <a:ext uri="{FF2B5EF4-FFF2-40B4-BE49-F238E27FC236}">
                <a16:creationId xmlns:a16="http://schemas.microsoft.com/office/drawing/2014/main" id="{D395548C-27A6-47D9-8AED-C6BDE863835C}"/>
              </a:ext>
            </a:extLst>
          </p:cNvPr>
          <p:cNvSpPr>
            <a:spLocks noGrp="1"/>
          </p:cNvSpPr>
          <p:nvPr>
            <p:ph type="body" sz="quarter" idx="25" hasCustomPrompt="1"/>
          </p:nvPr>
        </p:nvSpPr>
        <p:spPr>
          <a:xfrm>
            <a:off x="2026444" y="4038883"/>
            <a:ext cx="2309336" cy="756369"/>
          </a:xfrm>
        </p:spPr>
        <p:txBody>
          <a:bodyPr anchor="b"/>
          <a:lstStyle>
            <a:lvl1pPr marL="0" indent="0">
              <a:buNone/>
              <a:defRPr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23" name="Text Placeholder 7">
            <a:extLst>
              <a:ext uri="{FF2B5EF4-FFF2-40B4-BE49-F238E27FC236}">
                <a16:creationId xmlns:a16="http://schemas.microsoft.com/office/drawing/2014/main" id="{A949499E-6A82-B840-BD12-3C9DCE4C4387}"/>
              </a:ext>
            </a:extLst>
          </p:cNvPr>
          <p:cNvSpPr>
            <a:spLocks noGrp="1"/>
          </p:cNvSpPr>
          <p:nvPr>
            <p:ph type="body" sz="quarter" idx="26" hasCustomPrompt="1"/>
          </p:nvPr>
        </p:nvSpPr>
        <p:spPr>
          <a:xfrm>
            <a:off x="2026443" y="4813835"/>
            <a:ext cx="2309336" cy="756369"/>
          </a:xfrm>
        </p:spPr>
        <p:txBody>
          <a:bodyPr anchor="t">
            <a:normAutofit/>
          </a:bodyPr>
          <a:lstStyle>
            <a:lvl1pPr marL="0" indent="0">
              <a:buNone/>
              <a:defRPr sz="12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24" name="Picture Placeholder 15">
            <a:extLst>
              <a:ext uri="{FF2B5EF4-FFF2-40B4-BE49-F238E27FC236}">
                <a16:creationId xmlns:a16="http://schemas.microsoft.com/office/drawing/2014/main" id="{4383F6E8-8C37-2336-DF18-48E62D725189}"/>
              </a:ext>
            </a:extLst>
          </p:cNvPr>
          <p:cNvSpPr>
            <a:spLocks noGrp="1"/>
          </p:cNvSpPr>
          <p:nvPr>
            <p:ph type="pic" sz="quarter" idx="27" hasCustomPrompt="1"/>
          </p:nvPr>
        </p:nvSpPr>
        <p:spPr>
          <a:xfrm>
            <a:off x="4540074" y="4078968"/>
            <a:ext cx="1463040" cy="1463040"/>
          </a:xfrm>
          <a:prstGeom prst="ellipse">
            <a:avLst/>
          </a:prstGeom>
          <a:blipFill>
            <a:blip r:embed="rId5"/>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825" b="1">
                <a:solidFill>
                  <a:schemeClr val="bg1"/>
                </a:solidFill>
              </a:defRPr>
            </a:lvl1pPr>
          </a:lstStyle>
          <a:p>
            <a:r>
              <a:rPr lang="en-US" dirty="0"/>
              <a:t>Click the icon in the center to add an image. </a:t>
            </a:r>
          </a:p>
        </p:txBody>
      </p:sp>
      <p:sp>
        <p:nvSpPr>
          <p:cNvPr id="25" name="Text Placeholder 7">
            <a:extLst>
              <a:ext uri="{FF2B5EF4-FFF2-40B4-BE49-F238E27FC236}">
                <a16:creationId xmlns:a16="http://schemas.microsoft.com/office/drawing/2014/main" id="{4881F187-B4FF-43C2-5175-889A399B4D5D}"/>
              </a:ext>
            </a:extLst>
          </p:cNvPr>
          <p:cNvSpPr>
            <a:spLocks noGrp="1"/>
          </p:cNvSpPr>
          <p:nvPr>
            <p:ph type="body" sz="quarter" idx="28" hasCustomPrompt="1"/>
          </p:nvPr>
        </p:nvSpPr>
        <p:spPr>
          <a:xfrm>
            <a:off x="6085639" y="4038883"/>
            <a:ext cx="2309336" cy="756369"/>
          </a:xfrm>
        </p:spPr>
        <p:txBody>
          <a:bodyPr anchor="b"/>
          <a:lstStyle>
            <a:lvl1pPr marL="0" indent="0">
              <a:buNone/>
              <a:defRPr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26" name="Text Placeholder 7">
            <a:extLst>
              <a:ext uri="{FF2B5EF4-FFF2-40B4-BE49-F238E27FC236}">
                <a16:creationId xmlns:a16="http://schemas.microsoft.com/office/drawing/2014/main" id="{CF60C375-26A2-2324-242A-47183AE31DA6}"/>
              </a:ext>
            </a:extLst>
          </p:cNvPr>
          <p:cNvSpPr>
            <a:spLocks noGrp="1"/>
          </p:cNvSpPr>
          <p:nvPr>
            <p:ph type="body" sz="quarter" idx="29" hasCustomPrompt="1"/>
          </p:nvPr>
        </p:nvSpPr>
        <p:spPr>
          <a:xfrm>
            <a:off x="6085639" y="4813835"/>
            <a:ext cx="2309336" cy="756369"/>
          </a:xfrm>
        </p:spPr>
        <p:txBody>
          <a:bodyPr anchor="t">
            <a:normAutofit/>
          </a:bodyPr>
          <a:lstStyle>
            <a:lvl1pPr marL="0" indent="0">
              <a:buNone/>
              <a:defRPr sz="12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27" name="Date Placeholder 26">
            <a:extLst>
              <a:ext uri="{FF2B5EF4-FFF2-40B4-BE49-F238E27FC236}">
                <a16:creationId xmlns:a16="http://schemas.microsoft.com/office/drawing/2014/main" id="{E378FE8F-B75D-C1B9-3A83-4697F18FAF43}"/>
              </a:ext>
            </a:extLst>
          </p:cNvPr>
          <p:cNvSpPr>
            <a:spLocks noGrp="1"/>
          </p:cNvSpPr>
          <p:nvPr>
            <p:ph type="dt" sz="half" idx="30"/>
          </p:nvPr>
        </p:nvSpPr>
        <p:spPr/>
        <p:txBody>
          <a:bodyPr/>
          <a:lstStyle/>
          <a:p>
            <a:fld id="{8A60A3F5-120A-A64C-8514-4F9CB3D10376}" type="datetimeFigureOut">
              <a:rPr lang="en-US" smtClean="0"/>
              <a:pPr/>
              <a:t>2/25/2026</a:t>
            </a:fld>
            <a:endParaRPr lang="en-US" dirty="0"/>
          </a:p>
        </p:txBody>
      </p:sp>
      <p:sp>
        <p:nvSpPr>
          <p:cNvPr id="28" name="Footer Placeholder 27">
            <a:extLst>
              <a:ext uri="{FF2B5EF4-FFF2-40B4-BE49-F238E27FC236}">
                <a16:creationId xmlns:a16="http://schemas.microsoft.com/office/drawing/2014/main" id="{E7ECF536-05DB-561F-40E6-C7E00AD182B6}"/>
              </a:ext>
            </a:extLst>
          </p:cNvPr>
          <p:cNvSpPr>
            <a:spLocks noGrp="1"/>
          </p:cNvSpPr>
          <p:nvPr>
            <p:ph type="ftr" sz="quarter" idx="31"/>
          </p:nvPr>
        </p:nvSpPr>
        <p:spPr/>
        <p:txBody>
          <a:bodyPr/>
          <a:lstStyle/>
          <a:p>
            <a:endParaRPr lang="en-US" dirty="0"/>
          </a:p>
        </p:txBody>
      </p:sp>
      <p:sp>
        <p:nvSpPr>
          <p:cNvPr id="29" name="Slide Number Placeholder 28">
            <a:extLst>
              <a:ext uri="{FF2B5EF4-FFF2-40B4-BE49-F238E27FC236}">
                <a16:creationId xmlns:a16="http://schemas.microsoft.com/office/drawing/2014/main" id="{57563909-4C31-3487-7E06-17E39D3FE010}"/>
              </a:ext>
            </a:extLst>
          </p:cNvPr>
          <p:cNvSpPr>
            <a:spLocks noGrp="1"/>
          </p:cNvSpPr>
          <p:nvPr>
            <p:ph type="sldNum" sz="quarter" idx="32"/>
          </p:nvPr>
        </p:nvSpPr>
        <p:spPr/>
        <p:txBody>
          <a:bodyPr/>
          <a:lstStyle/>
          <a:p>
            <a:fld id="{8179B124-EE6F-DB4E-A403-682A40579A9A}" type="slidenum">
              <a:rPr lang="en-US" smtClean="0"/>
              <a:pPr/>
              <a:t>‹#›</a:t>
            </a:fld>
            <a:endParaRPr lang="en-US" dirty="0"/>
          </a:p>
        </p:txBody>
      </p:sp>
    </p:spTree>
    <p:extLst>
      <p:ext uri="{BB962C8B-B14F-4D97-AF65-F5344CB8AC3E}">
        <p14:creationId xmlns:p14="http://schemas.microsoft.com/office/powerpoint/2010/main" val="3719289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 - Large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717285" y="2145604"/>
            <a:ext cx="857627" cy="859536"/>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501969" y="3030495"/>
            <a:ext cx="1288256" cy="533442"/>
          </a:xfrm>
        </p:spPr>
        <p:txBody>
          <a:bodyPr anchor="t">
            <a:normAutofit/>
          </a:bodyPr>
          <a:lstStyle>
            <a:lvl1pPr marL="0" indent="0" algn="ctr">
              <a:lnSpc>
                <a:spcPct val="100000"/>
              </a:lnSpc>
              <a:buNone/>
              <a:defRPr sz="1200"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501969" y="3589294"/>
            <a:ext cx="1288256" cy="449867"/>
          </a:xfrm>
        </p:spPr>
        <p:txBody>
          <a:bodyPr anchor="t">
            <a:normAutofit/>
          </a:bodyPr>
          <a:lstStyle>
            <a:lvl1pPr marL="0" indent="0" algn="ctr">
              <a:lnSpc>
                <a:spcPct val="100000"/>
              </a:lnSpc>
              <a:buNone/>
              <a:defRPr sz="9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10" name="Date Placeholder 9">
            <a:extLst>
              <a:ext uri="{FF2B5EF4-FFF2-40B4-BE49-F238E27FC236}">
                <a16:creationId xmlns:a16="http://schemas.microsoft.com/office/drawing/2014/main" id="{C63DAE3C-8C04-E590-C566-50FED320BBE5}"/>
              </a:ext>
            </a:extLst>
          </p:cNvPr>
          <p:cNvSpPr>
            <a:spLocks noGrp="1"/>
          </p:cNvSpPr>
          <p:nvPr>
            <p:ph type="dt" sz="half" idx="45"/>
          </p:nvPr>
        </p:nvSpPr>
        <p:spPr/>
        <p:txBody>
          <a:bodyPr/>
          <a:lstStyle/>
          <a:p>
            <a:fld id="{8A60A3F5-120A-A64C-8514-4F9CB3D10376}" type="datetimeFigureOut">
              <a:rPr lang="en-US" smtClean="0"/>
              <a:pPr/>
              <a:t>2/25/2026</a:t>
            </a:fld>
            <a:endParaRPr lang="en-US" dirty="0"/>
          </a:p>
        </p:txBody>
      </p:sp>
      <p:sp>
        <p:nvSpPr>
          <p:cNvPr id="11" name="Footer Placeholder 10">
            <a:extLst>
              <a:ext uri="{FF2B5EF4-FFF2-40B4-BE49-F238E27FC236}">
                <a16:creationId xmlns:a16="http://schemas.microsoft.com/office/drawing/2014/main" id="{6DDFF0B5-D313-01EB-95D7-1867B11C12F7}"/>
              </a:ext>
            </a:extLst>
          </p:cNvPr>
          <p:cNvSpPr>
            <a:spLocks noGrp="1"/>
          </p:cNvSpPr>
          <p:nvPr>
            <p:ph type="ftr" sz="quarter" idx="46"/>
          </p:nvPr>
        </p:nvSpPr>
        <p:spPr/>
        <p:txBody>
          <a:bodyPr/>
          <a:lstStyle/>
          <a:p>
            <a:endParaRPr lang="en-US" dirty="0"/>
          </a:p>
        </p:txBody>
      </p:sp>
      <p:sp>
        <p:nvSpPr>
          <p:cNvPr id="12" name="Slide Number Placeholder 11">
            <a:extLst>
              <a:ext uri="{FF2B5EF4-FFF2-40B4-BE49-F238E27FC236}">
                <a16:creationId xmlns:a16="http://schemas.microsoft.com/office/drawing/2014/main" id="{50756AA2-62C9-7F57-DA88-BBC0B39FA7A6}"/>
              </a:ext>
            </a:extLst>
          </p:cNvPr>
          <p:cNvSpPr>
            <a:spLocks noGrp="1"/>
          </p:cNvSpPr>
          <p:nvPr>
            <p:ph type="sldNum" sz="quarter" idx="47"/>
          </p:nvPr>
        </p:nvSpPr>
        <p:spPr/>
        <p:txBody>
          <a:bodyPr/>
          <a:lstStyle/>
          <a:p>
            <a:fld id="{8179B124-EE6F-DB4E-A403-682A40579A9A}" type="slidenum">
              <a:rPr lang="en-US" smtClean="0"/>
              <a:pPr/>
              <a:t>‹#›</a:t>
            </a:fld>
            <a:endParaRPr lang="en-US" dirty="0"/>
          </a:p>
        </p:txBody>
      </p:sp>
      <p:sp>
        <p:nvSpPr>
          <p:cNvPr id="3" name="Title 2">
            <a:extLst>
              <a:ext uri="{FF2B5EF4-FFF2-40B4-BE49-F238E27FC236}">
                <a16:creationId xmlns:a16="http://schemas.microsoft.com/office/drawing/2014/main" id="{22583B16-E77C-E3B5-C2C8-1C80468C3E07}"/>
              </a:ext>
            </a:extLst>
          </p:cNvPr>
          <p:cNvSpPr>
            <a:spLocks noGrp="1"/>
          </p:cNvSpPr>
          <p:nvPr>
            <p:ph type="title"/>
          </p:nvPr>
        </p:nvSpPr>
        <p:spPr/>
        <p:txBody>
          <a:bodyPr>
            <a:normAutofit/>
          </a:bodyPr>
          <a:lstStyle>
            <a:lvl1pPr>
              <a:defRPr sz="2700"/>
            </a:lvl1pPr>
          </a:lstStyle>
          <a:p>
            <a:r>
              <a:rPr lang="en-US"/>
              <a:t>Click to edit Master title style</a:t>
            </a:r>
          </a:p>
        </p:txBody>
      </p:sp>
      <p:sp>
        <p:nvSpPr>
          <p:cNvPr id="2" name="Picture Placeholder 15">
            <a:extLst>
              <a:ext uri="{FF2B5EF4-FFF2-40B4-BE49-F238E27FC236}">
                <a16:creationId xmlns:a16="http://schemas.microsoft.com/office/drawing/2014/main" id="{C256B669-B5E8-5178-13F9-EC0C31B23868}"/>
              </a:ext>
            </a:extLst>
          </p:cNvPr>
          <p:cNvSpPr>
            <a:spLocks noGrp="1"/>
          </p:cNvSpPr>
          <p:nvPr>
            <p:ph type="pic" sz="quarter" idx="48" hasCustomPrompt="1"/>
          </p:nvPr>
        </p:nvSpPr>
        <p:spPr>
          <a:xfrm>
            <a:off x="2373772" y="2145604"/>
            <a:ext cx="857627" cy="859536"/>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4" name="Text Placeholder 7">
            <a:extLst>
              <a:ext uri="{FF2B5EF4-FFF2-40B4-BE49-F238E27FC236}">
                <a16:creationId xmlns:a16="http://schemas.microsoft.com/office/drawing/2014/main" id="{D5D214F9-EF00-022B-497B-827DEED25C40}"/>
              </a:ext>
            </a:extLst>
          </p:cNvPr>
          <p:cNvSpPr>
            <a:spLocks noGrp="1"/>
          </p:cNvSpPr>
          <p:nvPr>
            <p:ph type="body" sz="quarter" idx="49" hasCustomPrompt="1"/>
          </p:nvPr>
        </p:nvSpPr>
        <p:spPr>
          <a:xfrm>
            <a:off x="2161093" y="3030495"/>
            <a:ext cx="1288256" cy="533442"/>
          </a:xfrm>
        </p:spPr>
        <p:txBody>
          <a:bodyPr anchor="t">
            <a:normAutofit/>
          </a:bodyPr>
          <a:lstStyle>
            <a:lvl1pPr marL="0" indent="0" algn="ctr">
              <a:lnSpc>
                <a:spcPct val="100000"/>
              </a:lnSpc>
              <a:buNone/>
              <a:defRPr sz="1200"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5" name="Text Placeholder 7">
            <a:extLst>
              <a:ext uri="{FF2B5EF4-FFF2-40B4-BE49-F238E27FC236}">
                <a16:creationId xmlns:a16="http://schemas.microsoft.com/office/drawing/2014/main" id="{7A778E8C-AC17-3CB4-8993-D286841B8CD4}"/>
              </a:ext>
            </a:extLst>
          </p:cNvPr>
          <p:cNvSpPr>
            <a:spLocks noGrp="1"/>
          </p:cNvSpPr>
          <p:nvPr>
            <p:ph type="body" sz="quarter" idx="50" hasCustomPrompt="1"/>
          </p:nvPr>
        </p:nvSpPr>
        <p:spPr>
          <a:xfrm>
            <a:off x="2161093" y="3589294"/>
            <a:ext cx="1288256" cy="449867"/>
          </a:xfrm>
        </p:spPr>
        <p:txBody>
          <a:bodyPr anchor="t">
            <a:normAutofit/>
          </a:bodyPr>
          <a:lstStyle>
            <a:lvl1pPr marL="0" indent="0" algn="ctr">
              <a:lnSpc>
                <a:spcPct val="100000"/>
              </a:lnSpc>
              <a:buNone/>
              <a:defRPr sz="9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16" name="Picture Placeholder 15">
            <a:extLst>
              <a:ext uri="{FF2B5EF4-FFF2-40B4-BE49-F238E27FC236}">
                <a16:creationId xmlns:a16="http://schemas.microsoft.com/office/drawing/2014/main" id="{8A687A43-E4A4-BE96-0B21-52D6A3D651E1}"/>
              </a:ext>
            </a:extLst>
          </p:cNvPr>
          <p:cNvSpPr>
            <a:spLocks noGrp="1"/>
          </p:cNvSpPr>
          <p:nvPr>
            <p:ph type="pic" sz="quarter" idx="54" hasCustomPrompt="1"/>
          </p:nvPr>
        </p:nvSpPr>
        <p:spPr>
          <a:xfrm>
            <a:off x="4030260" y="2145604"/>
            <a:ext cx="857627" cy="859536"/>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17" name="Text Placeholder 7">
            <a:extLst>
              <a:ext uri="{FF2B5EF4-FFF2-40B4-BE49-F238E27FC236}">
                <a16:creationId xmlns:a16="http://schemas.microsoft.com/office/drawing/2014/main" id="{AB008B4D-329C-4EE9-5597-FDA6C09075B4}"/>
              </a:ext>
            </a:extLst>
          </p:cNvPr>
          <p:cNvSpPr>
            <a:spLocks noGrp="1"/>
          </p:cNvSpPr>
          <p:nvPr>
            <p:ph type="body" sz="quarter" idx="55" hasCustomPrompt="1"/>
          </p:nvPr>
        </p:nvSpPr>
        <p:spPr>
          <a:xfrm>
            <a:off x="3820215" y="3030495"/>
            <a:ext cx="1288256" cy="533442"/>
          </a:xfrm>
        </p:spPr>
        <p:txBody>
          <a:bodyPr anchor="t">
            <a:normAutofit/>
          </a:bodyPr>
          <a:lstStyle>
            <a:lvl1pPr marL="0" indent="0" algn="ctr">
              <a:lnSpc>
                <a:spcPct val="100000"/>
              </a:lnSpc>
              <a:buNone/>
              <a:defRPr sz="1200"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18" name="Text Placeholder 7">
            <a:extLst>
              <a:ext uri="{FF2B5EF4-FFF2-40B4-BE49-F238E27FC236}">
                <a16:creationId xmlns:a16="http://schemas.microsoft.com/office/drawing/2014/main" id="{E0410AAA-6D3C-20B2-E079-3B180A00AA70}"/>
              </a:ext>
            </a:extLst>
          </p:cNvPr>
          <p:cNvSpPr>
            <a:spLocks noGrp="1"/>
          </p:cNvSpPr>
          <p:nvPr>
            <p:ph type="body" sz="quarter" idx="56" hasCustomPrompt="1"/>
          </p:nvPr>
        </p:nvSpPr>
        <p:spPr>
          <a:xfrm>
            <a:off x="3820215" y="3589294"/>
            <a:ext cx="1288256" cy="449867"/>
          </a:xfrm>
        </p:spPr>
        <p:txBody>
          <a:bodyPr anchor="t">
            <a:normAutofit/>
          </a:bodyPr>
          <a:lstStyle>
            <a:lvl1pPr marL="0" indent="0" algn="ctr">
              <a:lnSpc>
                <a:spcPct val="100000"/>
              </a:lnSpc>
              <a:buNone/>
              <a:defRPr sz="9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45" name="Picture Placeholder 15">
            <a:extLst>
              <a:ext uri="{FF2B5EF4-FFF2-40B4-BE49-F238E27FC236}">
                <a16:creationId xmlns:a16="http://schemas.microsoft.com/office/drawing/2014/main" id="{60B529B9-0FFD-A486-CADE-6D7CC15BDC4E}"/>
              </a:ext>
            </a:extLst>
          </p:cNvPr>
          <p:cNvSpPr>
            <a:spLocks noGrp="1"/>
          </p:cNvSpPr>
          <p:nvPr>
            <p:ph type="pic" sz="quarter" idx="60" hasCustomPrompt="1"/>
          </p:nvPr>
        </p:nvSpPr>
        <p:spPr>
          <a:xfrm>
            <a:off x="5686747" y="2145604"/>
            <a:ext cx="857627" cy="859536"/>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46" name="Text Placeholder 7">
            <a:extLst>
              <a:ext uri="{FF2B5EF4-FFF2-40B4-BE49-F238E27FC236}">
                <a16:creationId xmlns:a16="http://schemas.microsoft.com/office/drawing/2014/main" id="{2E30E1C2-6935-DE8B-7501-BB142BC9BB57}"/>
              </a:ext>
            </a:extLst>
          </p:cNvPr>
          <p:cNvSpPr>
            <a:spLocks noGrp="1"/>
          </p:cNvSpPr>
          <p:nvPr>
            <p:ph type="body" sz="quarter" idx="61" hasCustomPrompt="1"/>
          </p:nvPr>
        </p:nvSpPr>
        <p:spPr>
          <a:xfrm>
            <a:off x="5479339" y="3030495"/>
            <a:ext cx="1288256" cy="533442"/>
          </a:xfrm>
        </p:spPr>
        <p:txBody>
          <a:bodyPr anchor="t">
            <a:normAutofit/>
          </a:bodyPr>
          <a:lstStyle>
            <a:lvl1pPr marL="0" indent="0" algn="ctr">
              <a:lnSpc>
                <a:spcPct val="100000"/>
              </a:lnSpc>
              <a:buNone/>
              <a:defRPr sz="1200"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47" name="Text Placeholder 7">
            <a:extLst>
              <a:ext uri="{FF2B5EF4-FFF2-40B4-BE49-F238E27FC236}">
                <a16:creationId xmlns:a16="http://schemas.microsoft.com/office/drawing/2014/main" id="{0937DD7B-69F0-326D-469B-778793254029}"/>
              </a:ext>
            </a:extLst>
          </p:cNvPr>
          <p:cNvSpPr>
            <a:spLocks noGrp="1"/>
          </p:cNvSpPr>
          <p:nvPr>
            <p:ph type="body" sz="quarter" idx="62" hasCustomPrompt="1"/>
          </p:nvPr>
        </p:nvSpPr>
        <p:spPr>
          <a:xfrm>
            <a:off x="5479339" y="3589294"/>
            <a:ext cx="1288256" cy="449867"/>
          </a:xfrm>
        </p:spPr>
        <p:txBody>
          <a:bodyPr anchor="t">
            <a:normAutofit/>
          </a:bodyPr>
          <a:lstStyle>
            <a:lvl1pPr marL="0" indent="0" algn="ctr">
              <a:lnSpc>
                <a:spcPct val="100000"/>
              </a:lnSpc>
              <a:buNone/>
              <a:defRPr sz="9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51" name="Picture Placeholder 15">
            <a:extLst>
              <a:ext uri="{FF2B5EF4-FFF2-40B4-BE49-F238E27FC236}">
                <a16:creationId xmlns:a16="http://schemas.microsoft.com/office/drawing/2014/main" id="{692240BA-D864-33C3-60EB-4AF507DC349B}"/>
              </a:ext>
            </a:extLst>
          </p:cNvPr>
          <p:cNvSpPr>
            <a:spLocks noGrp="1"/>
          </p:cNvSpPr>
          <p:nvPr>
            <p:ph type="pic" sz="quarter" idx="66" hasCustomPrompt="1"/>
          </p:nvPr>
        </p:nvSpPr>
        <p:spPr>
          <a:xfrm>
            <a:off x="7343235" y="2145604"/>
            <a:ext cx="857627" cy="859536"/>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52" name="Text Placeholder 7">
            <a:extLst>
              <a:ext uri="{FF2B5EF4-FFF2-40B4-BE49-F238E27FC236}">
                <a16:creationId xmlns:a16="http://schemas.microsoft.com/office/drawing/2014/main" id="{689F8EC7-6902-6B75-1E02-29E83A2E86F1}"/>
              </a:ext>
            </a:extLst>
          </p:cNvPr>
          <p:cNvSpPr>
            <a:spLocks noGrp="1"/>
          </p:cNvSpPr>
          <p:nvPr>
            <p:ph type="body" sz="quarter" idx="67" hasCustomPrompt="1"/>
          </p:nvPr>
        </p:nvSpPr>
        <p:spPr>
          <a:xfrm>
            <a:off x="7138462" y="3030495"/>
            <a:ext cx="1288256" cy="533442"/>
          </a:xfrm>
        </p:spPr>
        <p:txBody>
          <a:bodyPr anchor="t">
            <a:normAutofit/>
          </a:bodyPr>
          <a:lstStyle>
            <a:lvl1pPr marL="0" indent="0" algn="ctr">
              <a:lnSpc>
                <a:spcPct val="100000"/>
              </a:lnSpc>
              <a:buNone/>
              <a:defRPr sz="1200"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53" name="Text Placeholder 7">
            <a:extLst>
              <a:ext uri="{FF2B5EF4-FFF2-40B4-BE49-F238E27FC236}">
                <a16:creationId xmlns:a16="http://schemas.microsoft.com/office/drawing/2014/main" id="{A0F00252-5861-93C1-B751-2B31D0C0FDFD}"/>
              </a:ext>
            </a:extLst>
          </p:cNvPr>
          <p:cNvSpPr>
            <a:spLocks noGrp="1"/>
          </p:cNvSpPr>
          <p:nvPr>
            <p:ph type="body" sz="quarter" idx="68" hasCustomPrompt="1"/>
          </p:nvPr>
        </p:nvSpPr>
        <p:spPr>
          <a:xfrm>
            <a:off x="7138462" y="3589294"/>
            <a:ext cx="1288256" cy="449867"/>
          </a:xfrm>
        </p:spPr>
        <p:txBody>
          <a:bodyPr anchor="t">
            <a:normAutofit/>
          </a:bodyPr>
          <a:lstStyle>
            <a:lvl1pPr marL="0" indent="0" algn="ctr">
              <a:lnSpc>
                <a:spcPct val="100000"/>
              </a:lnSpc>
              <a:buNone/>
              <a:defRPr sz="9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66" name="Picture Placeholder 15">
            <a:extLst>
              <a:ext uri="{FF2B5EF4-FFF2-40B4-BE49-F238E27FC236}">
                <a16:creationId xmlns:a16="http://schemas.microsoft.com/office/drawing/2014/main" id="{08D3EE5E-CDB5-1AD1-6AB3-B7A44FF27F6D}"/>
              </a:ext>
            </a:extLst>
          </p:cNvPr>
          <p:cNvSpPr>
            <a:spLocks noGrp="1"/>
          </p:cNvSpPr>
          <p:nvPr>
            <p:ph type="pic" sz="quarter" idx="69" hasCustomPrompt="1"/>
          </p:nvPr>
        </p:nvSpPr>
        <p:spPr>
          <a:xfrm>
            <a:off x="1545529" y="4104143"/>
            <a:ext cx="857627" cy="859536"/>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67" name="Text Placeholder 7">
            <a:extLst>
              <a:ext uri="{FF2B5EF4-FFF2-40B4-BE49-F238E27FC236}">
                <a16:creationId xmlns:a16="http://schemas.microsoft.com/office/drawing/2014/main" id="{61A80C66-F281-4FD8-DE5F-4A4EF80366A7}"/>
              </a:ext>
            </a:extLst>
          </p:cNvPr>
          <p:cNvSpPr>
            <a:spLocks noGrp="1"/>
          </p:cNvSpPr>
          <p:nvPr>
            <p:ph type="body" sz="quarter" idx="70" hasCustomPrompt="1"/>
          </p:nvPr>
        </p:nvSpPr>
        <p:spPr>
          <a:xfrm>
            <a:off x="1331530" y="4989030"/>
            <a:ext cx="1288256" cy="533442"/>
          </a:xfrm>
        </p:spPr>
        <p:txBody>
          <a:bodyPr anchor="t">
            <a:normAutofit/>
          </a:bodyPr>
          <a:lstStyle>
            <a:lvl1pPr marL="0" indent="0" algn="ctr">
              <a:lnSpc>
                <a:spcPct val="100000"/>
              </a:lnSpc>
              <a:buNone/>
              <a:defRPr sz="1200"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68" name="Text Placeholder 7">
            <a:extLst>
              <a:ext uri="{FF2B5EF4-FFF2-40B4-BE49-F238E27FC236}">
                <a16:creationId xmlns:a16="http://schemas.microsoft.com/office/drawing/2014/main" id="{DE07A0A9-A9AC-6A48-3DEB-4F96DC55CE82}"/>
              </a:ext>
            </a:extLst>
          </p:cNvPr>
          <p:cNvSpPr>
            <a:spLocks noGrp="1"/>
          </p:cNvSpPr>
          <p:nvPr>
            <p:ph type="body" sz="quarter" idx="71" hasCustomPrompt="1"/>
          </p:nvPr>
        </p:nvSpPr>
        <p:spPr>
          <a:xfrm>
            <a:off x="1331530" y="5547836"/>
            <a:ext cx="1288256" cy="449867"/>
          </a:xfrm>
        </p:spPr>
        <p:txBody>
          <a:bodyPr anchor="t">
            <a:normAutofit/>
          </a:bodyPr>
          <a:lstStyle>
            <a:lvl1pPr marL="0" indent="0" algn="ctr">
              <a:lnSpc>
                <a:spcPct val="100000"/>
              </a:lnSpc>
              <a:buNone/>
              <a:defRPr sz="9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69" name="Picture Placeholder 15">
            <a:extLst>
              <a:ext uri="{FF2B5EF4-FFF2-40B4-BE49-F238E27FC236}">
                <a16:creationId xmlns:a16="http://schemas.microsoft.com/office/drawing/2014/main" id="{7C372095-3D44-2C00-08DF-06BC7B3D3DF7}"/>
              </a:ext>
            </a:extLst>
          </p:cNvPr>
          <p:cNvSpPr>
            <a:spLocks noGrp="1"/>
          </p:cNvSpPr>
          <p:nvPr>
            <p:ph type="pic" sz="quarter" idx="72" hasCustomPrompt="1"/>
          </p:nvPr>
        </p:nvSpPr>
        <p:spPr>
          <a:xfrm>
            <a:off x="3202016" y="4104141"/>
            <a:ext cx="857627" cy="859537"/>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70" name="Text Placeholder 7">
            <a:extLst>
              <a:ext uri="{FF2B5EF4-FFF2-40B4-BE49-F238E27FC236}">
                <a16:creationId xmlns:a16="http://schemas.microsoft.com/office/drawing/2014/main" id="{6C60132D-0453-5102-FAB0-FF65EA01047C}"/>
              </a:ext>
            </a:extLst>
          </p:cNvPr>
          <p:cNvSpPr>
            <a:spLocks noGrp="1"/>
          </p:cNvSpPr>
          <p:nvPr>
            <p:ph type="body" sz="quarter" idx="73" hasCustomPrompt="1"/>
          </p:nvPr>
        </p:nvSpPr>
        <p:spPr>
          <a:xfrm>
            <a:off x="2990656" y="4989030"/>
            <a:ext cx="1288256" cy="533442"/>
          </a:xfrm>
        </p:spPr>
        <p:txBody>
          <a:bodyPr anchor="t">
            <a:normAutofit/>
          </a:bodyPr>
          <a:lstStyle>
            <a:lvl1pPr marL="0" indent="0" algn="ctr">
              <a:lnSpc>
                <a:spcPct val="100000"/>
              </a:lnSpc>
              <a:buNone/>
              <a:defRPr sz="1200"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71" name="Text Placeholder 7">
            <a:extLst>
              <a:ext uri="{FF2B5EF4-FFF2-40B4-BE49-F238E27FC236}">
                <a16:creationId xmlns:a16="http://schemas.microsoft.com/office/drawing/2014/main" id="{C43F2DB7-364E-0666-EE3E-84B1CE73E804}"/>
              </a:ext>
            </a:extLst>
          </p:cNvPr>
          <p:cNvSpPr>
            <a:spLocks noGrp="1"/>
          </p:cNvSpPr>
          <p:nvPr>
            <p:ph type="body" sz="quarter" idx="74" hasCustomPrompt="1"/>
          </p:nvPr>
        </p:nvSpPr>
        <p:spPr>
          <a:xfrm>
            <a:off x="2990656" y="5547836"/>
            <a:ext cx="1288256" cy="449867"/>
          </a:xfrm>
        </p:spPr>
        <p:txBody>
          <a:bodyPr anchor="t">
            <a:normAutofit/>
          </a:bodyPr>
          <a:lstStyle>
            <a:lvl1pPr marL="0" indent="0" algn="ctr">
              <a:lnSpc>
                <a:spcPct val="100000"/>
              </a:lnSpc>
              <a:buNone/>
              <a:defRPr sz="9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72" name="Picture Placeholder 15">
            <a:extLst>
              <a:ext uri="{FF2B5EF4-FFF2-40B4-BE49-F238E27FC236}">
                <a16:creationId xmlns:a16="http://schemas.microsoft.com/office/drawing/2014/main" id="{09249EDD-F81A-C769-B366-21C1A340A289}"/>
              </a:ext>
            </a:extLst>
          </p:cNvPr>
          <p:cNvSpPr>
            <a:spLocks noGrp="1"/>
          </p:cNvSpPr>
          <p:nvPr>
            <p:ph type="pic" sz="quarter" idx="75" hasCustomPrompt="1"/>
          </p:nvPr>
        </p:nvSpPr>
        <p:spPr>
          <a:xfrm>
            <a:off x="4858504" y="4104141"/>
            <a:ext cx="857627" cy="859537"/>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73" name="Text Placeholder 7">
            <a:extLst>
              <a:ext uri="{FF2B5EF4-FFF2-40B4-BE49-F238E27FC236}">
                <a16:creationId xmlns:a16="http://schemas.microsoft.com/office/drawing/2014/main" id="{FC0A104F-CD92-AAA2-F994-B6F0109910D5}"/>
              </a:ext>
            </a:extLst>
          </p:cNvPr>
          <p:cNvSpPr>
            <a:spLocks noGrp="1"/>
          </p:cNvSpPr>
          <p:nvPr>
            <p:ph type="body" sz="quarter" idx="76" hasCustomPrompt="1"/>
          </p:nvPr>
        </p:nvSpPr>
        <p:spPr>
          <a:xfrm>
            <a:off x="4649779" y="4989030"/>
            <a:ext cx="1288256" cy="533442"/>
          </a:xfrm>
        </p:spPr>
        <p:txBody>
          <a:bodyPr anchor="t">
            <a:normAutofit/>
          </a:bodyPr>
          <a:lstStyle>
            <a:lvl1pPr marL="0" indent="0" algn="ctr">
              <a:lnSpc>
                <a:spcPct val="100000"/>
              </a:lnSpc>
              <a:buNone/>
              <a:defRPr sz="1200"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74" name="Text Placeholder 7">
            <a:extLst>
              <a:ext uri="{FF2B5EF4-FFF2-40B4-BE49-F238E27FC236}">
                <a16:creationId xmlns:a16="http://schemas.microsoft.com/office/drawing/2014/main" id="{E1D291D9-CB65-5AE3-5348-F45E73A41ABD}"/>
              </a:ext>
            </a:extLst>
          </p:cNvPr>
          <p:cNvSpPr>
            <a:spLocks noGrp="1"/>
          </p:cNvSpPr>
          <p:nvPr>
            <p:ph type="body" sz="quarter" idx="77" hasCustomPrompt="1"/>
          </p:nvPr>
        </p:nvSpPr>
        <p:spPr>
          <a:xfrm>
            <a:off x="4649779" y="5547836"/>
            <a:ext cx="1288256" cy="449867"/>
          </a:xfrm>
        </p:spPr>
        <p:txBody>
          <a:bodyPr anchor="t">
            <a:normAutofit/>
          </a:bodyPr>
          <a:lstStyle>
            <a:lvl1pPr marL="0" indent="0" algn="ctr">
              <a:lnSpc>
                <a:spcPct val="100000"/>
              </a:lnSpc>
              <a:buNone/>
              <a:defRPr sz="9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75" name="Picture Placeholder 15">
            <a:extLst>
              <a:ext uri="{FF2B5EF4-FFF2-40B4-BE49-F238E27FC236}">
                <a16:creationId xmlns:a16="http://schemas.microsoft.com/office/drawing/2014/main" id="{1B434753-B537-949C-9633-4C8DD11F057F}"/>
              </a:ext>
            </a:extLst>
          </p:cNvPr>
          <p:cNvSpPr>
            <a:spLocks noGrp="1"/>
          </p:cNvSpPr>
          <p:nvPr>
            <p:ph type="pic" sz="quarter" idx="78" hasCustomPrompt="1"/>
          </p:nvPr>
        </p:nvSpPr>
        <p:spPr>
          <a:xfrm>
            <a:off x="6514991" y="4104141"/>
            <a:ext cx="857627" cy="859537"/>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76" name="Text Placeholder 7">
            <a:extLst>
              <a:ext uri="{FF2B5EF4-FFF2-40B4-BE49-F238E27FC236}">
                <a16:creationId xmlns:a16="http://schemas.microsoft.com/office/drawing/2014/main" id="{093F2645-E73D-C45E-D79D-6F765BDA92E2}"/>
              </a:ext>
            </a:extLst>
          </p:cNvPr>
          <p:cNvSpPr>
            <a:spLocks noGrp="1"/>
          </p:cNvSpPr>
          <p:nvPr>
            <p:ph type="body" sz="quarter" idx="79" hasCustomPrompt="1"/>
          </p:nvPr>
        </p:nvSpPr>
        <p:spPr>
          <a:xfrm>
            <a:off x="6308902" y="4989030"/>
            <a:ext cx="1288256" cy="533442"/>
          </a:xfrm>
        </p:spPr>
        <p:txBody>
          <a:bodyPr anchor="t">
            <a:normAutofit/>
          </a:bodyPr>
          <a:lstStyle>
            <a:lvl1pPr marL="0" indent="0" algn="ctr">
              <a:lnSpc>
                <a:spcPct val="100000"/>
              </a:lnSpc>
              <a:buNone/>
              <a:defRPr sz="1200"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77" name="Text Placeholder 7">
            <a:extLst>
              <a:ext uri="{FF2B5EF4-FFF2-40B4-BE49-F238E27FC236}">
                <a16:creationId xmlns:a16="http://schemas.microsoft.com/office/drawing/2014/main" id="{49EBD817-714C-50F4-0275-CA3C7FCCBEE1}"/>
              </a:ext>
            </a:extLst>
          </p:cNvPr>
          <p:cNvSpPr>
            <a:spLocks noGrp="1"/>
          </p:cNvSpPr>
          <p:nvPr>
            <p:ph type="body" sz="quarter" idx="80" hasCustomPrompt="1"/>
          </p:nvPr>
        </p:nvSpPr>
        <p:spPr>
          <a:xfrm>
            <a:off x="6308902" y="5547836"/>
            <a:ext cx="1288256" cy="449867"/>
          </a:xfrm>
        </p:spPr>
        <p:txBody>
          <a:bodyPr anchor="t">
            <a:normAutofit/>
          </a:bodyPr>
          <a:lstStyle>
            <a:lvl1pPr marL="0" indent="0" algn="ctr">
              <a:lnSpc>
                <a:spcPct val="100000"/>
              </a:lnSpc>
              <a:buNone/>
              <a:defRPr sz="9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Tree>
    <p:extLst>
      <p:ext uri="{BB962C8B-B14F-4D97-AF65-F5344CB8AC3E}">
        <p14:creationId xmlns:p14="http://schemas.microsoft.com/office/powerpoint/2010/main" val="2937818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F08387-D003-3179-0811-8E81572D3925}"/>
              </a:ext>
              <a:ext uri="{C183D7F6-B498-43B3-948B-1728B52AA6E4}">
                <adec:decorative xmlns:adec="http://schemas.microsoft.com/office/drawing/2017/decorative" val="1"/>
              </a:ext>
            </a:extLst>
          </p:cNvPr>
          <p:cNvPicPr>
            <a:picLocks noChangeAspect="1"/>
          </p:cNvPicPr>
          <p:nvPr/>
        </p:nvPicPr>
        <p:blipFill rotWithShape="1">
          <a:blip r:embed="rId2"/>
          <a:srcRect l="25754" r="15728"/>
          <a:stretch/>
        </p:blipFill>
        <p:spPr>
          <a:xfrm>
            <a:off x="5130803" y="0"/>
            <a:ext cx="4013201" cy="6858000"/>
          </a:xfrm>
          <a:prstGeom prst="rect">
            <a:avLst/>
          </a:prstGeom>
        </p:spPr>
      </p:pic>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456323" y="719840"/>
            <a:ext cx="4174899" cy="1791054"/>
          </a:xfrm>
        </p:spPr>
        <p:txBody>
          <a:bodyPr>
            <a:normAutofit/>
          </a:bodyPr>
          <a:lstStyle>
            <a:lvl1pPr marL="7144" indent="-7144">
              <a:tabLst/>
              <a:defRPr sz="4500">
                <a:solidFill>
                  <a:schemeClr val="bg1"/>
                </a:solidFill>
              </a:defRPr>
            </a:lvl1pPr>
          </a:lstStyle>
          <a:p>
            <a:r>
              <a:rPr lang="en-US" dirty="0"/>
              <a:t>Closing Statements</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456230" y="2628300"/>
            <a:ext cx="4174899" cy="1114778"/>
          </a:xfrm>
        </p:spPr>
        <p:txBody>
          <a:bodyPr>
            <a:normAutofit/>
          </a:bodyPr>
          <a:lstStyle>
            <a:lvl1pPr marL="0" indent="0" algn="l">
              <a:buNone/>
              <a:defRPr sz="1350">
                <a:solidFill>
                  <a:schemeClr val="bg1"/>
                </a:solidFill>
              </a:defRPr>
            </a:lvl1pPr>
            <a:lvl2pPr marL="342875" indent="0">
              <a:buNone/>
              <a:defRPr sz="1200"/>
            </a:lvl2pPr>
            <a:lvl3pPr marL="685749" indent="0">
              <a:buNone/>
              <a:defRPr sz="1050"/>
            </a:lvl3pPr>
            <a:lvl4pPr marL="1028624" indent="0">
              <a:buNone/>
              <a:defRPr sz="900"/>
            </a:lvl4pPr>
            <a:lvl5pPr marL="1371498" indent="0">
              <a:buNone/>
              <a:defRPr sz="900"/>
            </a:lvl5pPr>
          </a:lstStyle>
          <a:p>
            <a:pPr lvl="0"/>
            <a:r>
              <a:rPr lang="en-US" dirty="0"/>
              <a:t>Acknowledgements, thank you, CTA, whatever extra info you need to close out your presentation, if you need them.</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lvl1pPr>
              <a:defRPr>
                <a:solidFill>
                  <a:schemeClr val="tx2"/>
                </a:solidFill>
              </a:defRPr>
            </a:lvl1pPr>
          </a:lstStyle>
          <a:p>
            <a:fld id="{8A60A3F5-120A-A64C-8514-4F9CB3D10376}" type="datetimeFigureOut">
              <a:rPr lang="en-US" smtClean="0"/>
              <a:pPr/>
              <a:t>2/25/2026</a:t>
            </a:fld>
            <a:endParaRPr lang="en-US" dirty="0"/>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lvl1pPr>
              <a:defRPr>
                <a:solidFill>
                  <a:schemeClr val="tx2"/>
                </a:solidFill>
              </a:defRPr>
            </a:lvl1pPr>
          </a:lstStyle>
          <a:p>
            <a:fld id="{8179B124-EE6F-DB4E-A403-682A40579A9A}" type="slidenum">
              <a:rPr lang="en-US" smtClean="0"/>
              <a:pPr/>
              <a:t>‹#›</a:t>
            </a:fld>
            <a:endParaRPr lang="en-US" dirty="0"/>
          </a:p>
        </p:txBody>
      </p:sp>
      <p:sp>
        <p:nvSpPr>
          <p:cNvPr id="6" name="Text Placeholder 11">
            <a:extLst>
              <a:ext uri="{FF2B5EF4-FFF2-40B4-BE49-F238E27FC236}">
                <a16:creationId xmlns:a16="http://schemas.microsoft.com/office/drawing/2014/main" id="{0919B41D-3796-FDE8-52FB-42A97225242F}"/>
              </a:ext>
            </a:extLst>
          </p:cNvPr>
          <p:cNvSpPr>
            <a:spLocks noGrp="1"/>
          </p:cNvSpPr>
          <p:nvPr>
            <p:ph type="body" sz="quarter" idx="14" hasCustomPrompt="1"/>
          </p:nvPr>
        </p:nvSpPr>
        <p:spPr>
          <a:xfrm>
            <a:off x="1666239" y="4701823"/>
            <a:ext cx="2981961" cy="1114778"/>
          </a:xfrm>
        </p:spPr>
        <p:txBody>
          <a:bodyPr anchor="ctr">
            <a:normAutofit/>
          </a:bodyPr>
          <a:lstStyle>
            <a:lvl1pPr marL="0" indent="0" algn="l">
              <a:buNone/>
              <a:defRPr sz="1350" b="1">
                <a:solidFill>
                  <a:schemeClr val="bg1"/>
                </a:solidFill>
                <a:latin typeface="+mj-lt"/>
              </a:defRPr>
            </a:lvl1pPr>
            <a:lvl2pPr marL="342875" indent="0">
              <a:buNone/>
              <a:defRPr sz="1200"/>
            </a:lvl2pPr>
            <a:lvl3pPr marL="685749" indent="0">
              <a:buNone/>
              <a:defRPr sz="1050"/>
            </a:lvl3pPr>
            <a:lvl4pPr marL="1028624" indent="0">
              <a:buNone/>
              <a:defRPr sz="900"/>
            </a:lvl4pPr>
            <a:lvl5pPr marL="1371498" indent="0">
              <a:buNone/>
              <a:defRPr sz="900"/>
            </a:lvl5pPr>
          </a:lstStyle>
          <a:p>
            <a:pPr lvl="0"/>
            <a:r>
              <a:rPr lang="en-US" dirty="0"/>
              <a:t>Optional contact information (remember to delete the image if unnecessary)</a:t>
            </a:r>
          </a:p>
        </p:txBody>
      </p:sp>
      <p:sp>
        <p:nvSpPr>
          <p:cNvPr id="7" name="Picture Placeholder 15">
            <a:extLst>
              <a:ext uri="{FF2B5EF4-FFF2-40B4-BE49-F238E27FC236}">
                <a16:creationId xmlns:a16="http://schemas.microsoft.com/office/drawing/2014/main" id="{23BB6382-9652-CDCD-0A21-EA3D90C96EF3}"/>
              </a:ext>
            </a:extLst>
          </p:cNvPr>
          <p:cNvSpPr>
            <a:spLocks noGrp="1"/>
          </p:cNvSpPr>
          <p:nvPr>
            <p:ph type="pic" sz="quarter" idx="18" hasCustomPrompt="1"/>
          </p:nvPr>
        </p:nvSpPr>
        <p:spPr>
          <a:xfrm>
            <a:off x="456106" y="4701830"/>
            <a:ext cx="1108534" cy="1108709"/>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bg1"/>
                </a:solidFill>
              </a:defRPr>
            </a:lvl1pPr>
          </a:lstStyle>
          <a:p>
            <a:r>
              <a:rPr lang="en-US" dirty="0"/>
              <a:t>Click the icon in the center to add an image. </a:t>
            </a:r>
          </a:p>
        </p:txBody>
      </p:sp>
      <p:sp>
        <p:nvSpPr>
          <p:cNvPr id="11" name="Picture Placeholder 8">
            <a:extLst>
              <a:ext uri="{FF2B5EF4-FFF2-40B4-BE49-F238E27FC236}">
                <a16:creationId xmlns:a16="http://schemas.microsoft.com/office/drawing/2014/main" id="{CC590B82-ABFE-881A-3A53-DF48DE3B6443}"/>
              </a:ext>
            </a:extLst>
          </p:cNvPr>
          <p:cNvSpPr>
            <a:spLocks noGrp="1"/>
          </p:cNvSpPr>
          <p:nvPr>
            <p:ph type="pic" sz="quarter" idx="19" hasCustomPrompt="1"/>
          </p:nvPr>
        </p:nvSpPr>
        <p:spPr>
          <a:xfrm>
            <a:off x="5130801" y="0"/>
            <a:ext cx="4013199" cy="6858000"/>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35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Tree>
    <p:extLst>
      <p:ext uri="{BB962C8B-B14F-4D97-AF65-F5344CB8AC3E}">
        <p14:creationId xmlns:p14="http://schemas.microsoft.com/office/powerpoint/2010/main" val="961418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21345-7B20-75E3-B5BA-2F7A98AD51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9CAB22-4F01-A20F-60A0-CEEC3063783A}"/>
              </a:ext>
            </a:extLst>
          </p:cNvPr>
          <p:cNvSpPr>
            <a:spLocks noGrp="1"/>
          </p:cNvSpPr>
          <p:nvPr>
            <p:ph type="dt" sz="half" idx="10"/>
          </p:nvPr>
        </p:nvSpPr>
        <p:spPr/>
        <p:txBody>
          <a:bodyPr/>
          <a:lstStyle/>
          <a:p>
            <a:fld id="{8A60A3F5-120A-A64C-8514-4F9CB3D10376}" type="datetimeFigureOut">
              <a:rPr lang="en-US" smtClean="0"/>
              <a:t>2/25/2026</a:t>
            </a:fld>
            <a:endParaRPr lang="en-US" dirty="0"/>
          </a:p>
        </p:txBody>
      </p:sp>
      <p:sp>
        <p:nvSpPr>
          <p:cNvPr id="4" name="Footer Placeholder 3">
            <a:extLst>
              <a:ext uri="{FF2B5EF4-FFF2-40B4-BE49-F238E27FC236}">
                <a16:creationId xmlns:a16="http://schemas.microsoft.com/office/drawing/2014/main" id="{0F58AFC3-0F01-62B1-A0FE-1C7D958835B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8623E52-CA10-49E7-0D5A-C1A72A458BF8}"/>
              </a:ext>
            </a:extLst>
          </p:cNvPr>
          <p:cNvSpPr>
            <a:spLocks noGrp="1"/>
          </p:cNvSpPr>
          <p:nvPr>
            <p:ph type="sldNum" sz="quarter" idx="12"/>
          </p:nvPr>
        </p:nvSpPr>
        <p:spPr/>
        <p:txBody>
          <a:bodyPr/>
          <a:lstStyle/>
          <a:p>
            <a:fld id="{8179B124-EE6F-DB4E-A403-682A40579A9A}" type="slidenum">
              <a:rPr lang="en-US" smtClean="0"/>
              <a:t>‹#›</a:t>
            </a:fld>
            <a:endParaRPr lang="en-US" dirty="0"/>
          </a:p>
        </p:txBody>
      </p:sp>
    </p:spTree>
    <p:extLst>
      <p:ext uri="{BB962C8B-B14F-4D97-AF65-F5344CB8AC3E}">
        <p14:creationId xmlns:p14="http://schemas.microsoft.com/office/powerpoint/2010/main" val="2580671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65162C-9093-10F0-D9FA-12517A67F374}"/>
              </a:ext>
            </a:extLst>
          </p:cNvPr>
          <p:cNvSpPr>
            <a:spLocks noGrp="1"/>
          </p:cNvSpPr>
          <p:nvPr>
            <p:ph type="dt" sz="half" idx="10"/>
          </p:nvPr>
        </p:nvSpPr>
        <p:spPr/>
        <p:txBody>
          <a:bodyPr/>
          <a:lstStyle/>
          <a:p>
            <a:fld id="{8A60A3F5-120A-A64C-8514-4F9CB3D10376}" type="datetimeFigureOut">
              <a:rPr lang="en-US" smtClean="0"/>
              <a:t>2/25/2026</a:t>
            </a:fld>
            <a:endParaRPr lang="en-US" dirty="0"/>
          </a:p>
        </p:txBody>
      </p:sp>
      <p:sp>
        <p:nvSpPr>
          <p:cNvPr id="3" name="Footer Placeholder 2">
            <a:extLst>
              <a:ext uri="{FF2B5EF4-FFF2-40B4-BE49-F238E27FC236}">
                <a16:creationId xmlns:a16="http://schemas.microsoft.com/office/drawing/2014/main" id="{1359B841-CB21-E7FB-9FE8-F6B1CCFC482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D4486BA-51A0-66A6-C503-C740CEAA51B5}"/>
              </a:ext>
            </a:extLst>
          </p:cNvPr>
          <p:cNvSpPr>
            <a:spLocks noGrp="1"/>
          </p:cNvSpPr>
          <p:nvPr>
            <p:ph type="sldNum" sz="quarter" idx="12"/>
          </p:nvPr>
        </p:nvSpPr>
        <p:spPr/>
        <p:txBody>
          <a:bodyPr/>
          <a:lstStyle/>
          <a:p>
            <a:fld id="{8179B124-EE6F-DB4E-A403-682A40579A9A}" type="slidenum">
              <a:rPr lang="en-US" smtClean="0"/>
              <a:t>‹#›</a:t>
            </a:fld>
            <a:endParaRPr lang="en-US" dirty="0"/>
          </a:p>
        </p:txBody>
      </p:sp>
    </p:spTree>
    <p:extLst>
      <p:ext uri="{BB962C8B-B14F-4D97-AF65-F5344CB8AC3E}">
        <p14:creationId xmlns:p14="http://schemas.microsoft.com/office/powerpoint/2010/main" val="272978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Custom Log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p:nvSpPr>
        <p:spPr>
          <a:xfrm>
            <a:off x="0" y="0"/>
            <a:ext cx="9144000" cy="17611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16074" y="1761167"/>
            <a:ext cx="4691404" cy="3827166"/>
          </a:xfrm>
        </p:spPr>
        <p:txBody>
          <a:bodyPr anchor="b">
            <a:normAutofit/>
          </a:bodyPr>
          <a:lstStyle>
            <a:lvl1pPr algn="l">
              <a:defRPr sz="4050" spc="113"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16074" y="5588333"/>
            <a:ext cx="4691404" cy="671550"/>
          </a:xfrm>
        </p:spPr>
        <p:txBody>
          <a:bodyPr>
            <a:normAutofit/>
          </a:bodyPr>
          <a:lstStyle>
            <a:lvl1pPr marL="0" indent="0" algn="l">
              <a:buNone/>
              <a:defRPr sz="150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text styles</a:t>
            </a:r>
          </a:p>
        </p:txBody>
      </p:sp>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rotWithShape="1">
          <a:blip r:embed="rId2"/>
          <a:srcRect l="14962" r="20376"/>
          <a:stretch/>
        </p:blipFill>
        <p:spPr>
          <a:xfrm>
            <a:off x="5165766" y="352803"/>
            <a:ext cx="3978234" cy="6152394"/>
          </a:xfrm>
          <a:prstGeom prst="rect">
            <a:avLst/>
          </a:prstGeom>
        </p:spPr>
      </p:pic>
      <p:sp>
        <p:nvSpPr>
          <p:cNvPr id="5" name="Picture Placeholder 4">
            <a:extLst>
              <a:ext uri="{FF2B5EF4-FFF2-40B4-BE49-F238E27FC236}">
                <a16:creationId xmlns:a16="http://schemas.microsoft.com/office/drawing/2014/main" id="{C633AD40-62E8-0AE1-41A5-49B5C21E6059}"/>
              </a:ext>
            </a:extLst>
          </p:cNvPr>
          <p:cNvSpPr>
            <a:spLocks noGrp="1"/>
          </p:cNvSpPr>
          <p:nvPr>
            <p:ph type="pic" sz="quarter" idx="14" hasCustomPrompt="1"/>
          </p:nvPr>
        </p:nvSpPr>
        <p:spPr>
          <a:xfrm>
            <a:off x="304800" y="233680"/>
            <a:ext cx="3017520" cy="1239519"/>
          </a:xfrm>
        </p:spPr>
        <p:txBody>
          <a:bodyPr anchor="ctr">
            <a:normAutofit/>
          </a:bodyPr>
          <a:lstStyle>
            <a:lvl1pPr marL="0" indent="0" algn="ctr">
              <a:buNone/>
              <a:defRPr sz="1500">
                <a:solidFill>
                  <a:schemeClr val="bg1">
                    <a:lumMod val="65000"/>
                  </a:schemeClr>
                </a:solidFill>
              </a:defRPr>
            </a:lvl1pPr>
          </a:lstStyle>
          <a:p>
            <a:r>
              <a:rPr lang="en-US" dirty="0"/>
              <a:t>Add your unit logo here</a:t>
            </a:r>
          </a:p>
        </p:txBody>
      </p:sp>
      <p:sp>
        <p:nvSpPr>
          <p:cNvPr id="4" name="Picture Placeholder 8">
            <a:extLst>
              <a:ext uri="{FF2B5EF4-FFF2-40B4-BE49-F238E27FC236}">
                <a16:creationId xmlns:a16="http://schemas.microsoft.com/office/drawing/2014/main" id="{521B6FEC-7E16-C065-CF37-CC8CFDBAFBE6}"/>
              </a:ext>
            </a:extLst>
          </p:cNvPr>
          <p:cNvSpPr>
            <a:spLocks noGrp="1"/>
          </p:cNvSpPr>
          <p:nvPr>
            <p:ph type="pic" sz="quarter" idx="13" hasCustomPrompt="1"/>
          </p:nvPr>
        </p:nvSpPr>
        <p:spPr>
          <a:xfrm>
            <a:off x="5165766" y="352803"/>
            <a:ext cx="3978234"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35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6" name="Date Placeholder 5">
            <a:extLst>
              <a:ext uri="{FF2B5EF4-FFF2-40B4-BE49-F238E27FC236}">
                <a16:creationId xmlns:a16="http://schemas.microsoft.com/office/drawing/2014/main" id="{489DB17B-C337-E847-80A3-C530C0F6C34D}"/>
              </a:ext>
            </a:extLst>
          </p:cNvPr>
          <p:cNvSpPr>
            <a:spLocks noGrp="1"/>
          </p:cNvSpPr>
          <p:nvPr>
            <p:ph type="dt" sz="half" idx="15"/>
          </p:nvPr>
        </p:nvSpPr>
        <p:spPr>
          <a:xfrm>
            <a:off x="456106" y="6505204"/>
            <a:ext cx="2050877" cy="365125"/>
          </a:xfrm>
        </p:spPr>
        <p:txBody>
          <a:bodyPr/>
          <a:lstStyle/>
          <a:p>
            <a:fld id="{8A60A3F5-120A-A64C-8514-4F9CB3D10376}" type="datetimeFigureOut">
              <a:rPr lang="en-US" smtClean="0"/>
              <a:pPr/>
              <a:t>2/25/2026</a:t>
            </a:fld>
            <a:endParaRPr lang="en-US" dirty="0"/>
          </a:p>
        </p:txBody>
      </p:sp>
      <p:sp>
        <p:nvSpPr>
          <p:cNvPr id="8" name="Footer Placeholder 7">
            <a:extLst>
              <a:ext uri="{FF2B5EF4-FFF2-40B4-BE49-F238E27FC236}">
                <a16:creationId xmlns:a16="http://schemas.microsoft.com/office/drawing/2014/main" id="{F89350FA-8319-0602-822A-5E7C411C5E0D}"/>
              </a:ext>
            </a:extLst>
          </p:cNvPr>
          <p:cNvSpPr>
            <a:spLocks noGrp="1"/>
          </p:cNvSpPr>
          <p:nvPr>
            <p:ph type="ftr" sz="quarter" idx="16"/>
          </p:nvPr>
        </p:nvSpPr>
        <p:spPr>
          <a:xfrm>
            <a:off x="2624621" y="6505205"/>
            <a:ext cx="6061083" cy="365125"/>
          </a:xfrm>
        </p:spPr>
        <p:txBody>
          <a:bodyPr/>
          <a:lstStyle/>
          <a:p>
            <a:endParaRPr lang="en-US" dirty="0"/>
          </a:p>
        </p:txBody>
      </p:sp>
      <p:sp>
        <p:nvSpPr>
          <p:cNvPr id="9" name="Slide Number Placeholder 8">
            <a:extLst>
              <a:ext uri="{FF2B5EF4-FFF2-40B4-BE49-F238E27FC236}">
                <a16:creationId xmlns:a16="http://schemas.microsoft.com/office/drawing/2014/main" id="{0EED07B3-0013-1330-B33D-F86EA5923D2F}"/>
              </a:ext>
            </a:extLst>
          </p:cNvPr>
          <p:cNvSpPr>
            <a:spLocks noGrp="1"/>
          </p:cNvSpPr>
          <p:nvPr>
            <p:ph type="sldNum" sz="quarter" idx="17"/>
          </p:nvPr>
        </p:nvSpPr>
        <p:spPr>
          <a:xfrm>
            <a:off x="8803344" y="6505204"/>
            <a:ext cx="340656" cy="365125"/>
          </a:xfrm>
        </p:spPr>
        <p:txBody>
          <a:bodyPr/>
          <a:lstStyle/>
          <a:p>
            <a:fld id="{8179B124-EE6F-DB4E-A403-682A40579A9A}" type="slidenum">
              <a:rPr lang="en-US" smtClean="0"/>
              <a:pPr/>
              <a:t>‹#›</a:t>
            </a:fld>
            <a:endParaRPr lang="en-US" dirty="0"/>
          </a:p>
        </p:txBody>
      </p:sp>
      <p:pic>
        <p:nvPicPr>
          <p:cNvPr id="10" name="Picture 9">
            <a:extLst>
              <a:ext uri="{FF2B5EF4-FFF2-40B4-BE49-F238E27FC236}">
                <a16:creationId xmlns:a16="http://schemas.microsoft.com/office/drawing/2014/main" id="{85B274B5-A66F-8DE5-5001-EE2F40D18210}"/>
              </a:ext>
              <a:ext uri="{C183D7F6-B498-43B3-948B-1728B52AA6E4}">
                <adec:decorative xmlns:adec="http://schemas.microsoft.com/office/drawing/2017/decorative" val="1"/>
              </a:ext>
            </a:extLst>
          </p:cNvPr>
          <p:cNvPicPr>
            <a:picLocks/>
          </p:cNvPicPr>
          <p:nvPr userDrawn="1"/>
        </p:nvPicPr>
        <p:blipFill>
          <a:blip r:embed="rId3"/>
          <a:stretch/>
        </p:blipFill>
        <p:spPr>
          <a:xfrm flipH="1">
            <a:off x="0" y="1740098"/>
            <a:ext cx="5166360" cy="173736"/>
          </a:xfrm>
          <a:prstGeom prst="rect">
            <a:avLst/>
          </a:prstGeom>
        </p:spPr>
      </p:pic>
    </p:spTree>
    <p:extLst>
      <p:ext uri="{BB962C8B-B14F-4D97-AF65-F5344CB8AC3E}">
        <p14:creationId xmlns:p14="http://schemas.microsoft.com/office/powerpoint/2010/main" val="2994629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4E54-57D9-3FFF-E1A6-57990168F611}"/>
              </a:ext>
            </a:extLst>
          </p:cNvPr>
          <p:cNvSpPr>
            <a:spLocks noGrp="1"/>
          </p:cNvSpPr>
          <p:nvPr>
            <p:ph type="title"/>
          </p:nvPr>
        </p:nvSpPr>
        <p:spPr/>
        <p:txBody>
          <a:bodyPr anchor="b"/>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03D92016-833C-05C0-641C-E8F0F3B9D7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B66AE7-F688-AD32-650C-88C6503AA514}"/>
              </a:ext>
            </a:extLst>
          </p:cNvPr>
          <p:cNvSpPr>
            <a:spLocks noGrp="1"/>
          </p:cNvSpPr>
          <p:nvPr>
            <p:ph type="dt" sz="half" idx="10"/>
          </p:nvPr>
        </p:nvSpPr>
        <p:spPr/>
        <p:txBody>
          <a:bodyPr/>
          <a:lstStyle/>
          <a:p>
            <a:fld id="{8A60A3F5-120A-A64C-8514-4F9CB3D10376}" type="datetimeFigureOut">
              <a:rPr lang="en-US" smtClean="0"/>
              <a:pPr/>
              <a:t>2/25/2026</a:t>
            </a:fld>
            <a:endParaRPr lang="en-US" dirty="0"/>
          </a:p>
        </p:txBody>
      </p:sp>
      <p:sp>
        <p:nvSpPr>
          <p:cNvPr id="8" name="Footer Placeholder 7">
            <a:extLst>
              <a:ext uri="{FF2B5EF4-FFF2-40B4-BE49-F238E27FC236}">
                <a16:creationId xmlns:a16="http://schemas.microsoft.com/office/drawing/2014/main" id="{EB9F2DD5-18FB-E837-07ED-877DF1F648C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5FC5B97-B400-5E25-AAF4-AF8D310E9F86}"/>
              </a:ext>
            </a:extLst>
          </p:cNvPr>
          <p:cNvSpPr>
            <a:spLocks noGrp="1"/>
          </p:cNvSpPr>
          <p:nvPr>
            <p:ph type="sldNum" sz="quarter" idx="12"/>
          </p:nvPr>
        </p:nvSpPr>
        <p:spPr/>
        <p:txBody>
          <a:bodyPr/>
          <a:lstStyle/>
          <a:p>
            <a:fld id="{8179B124-EE6F-DB4E-A403-682A40579A9A}" type="slidenum">
              <a:rPr lang="en-US" smtClean="0"/>
              <a:pPr/>
              <a:t>‹#›</a:t>
            </a:fld>
            <a:endParaRPr lang="en-US" dirty="0"/>
          </a:p>
        </p:txBody>
      </p:sp>
    </p:spTree>
    <p:extLst>
      <p:ext uri="{BB962C8B-B14F-4D97-AF65-F5344CB8AC3E}">
        <p14:creationId xmlns:p14="http://schemas.microsoft.com/office/powerpoint/2010/main" val="420050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DAE36-0AE6-44BF-42F8-FD484F5191ED}"/>
              </a:ext>
            </a:extLst>
          </p:cNvPr>
          <p:cNvSpPr>
            <a:spLocks noGrp="1"/>
          </p:cNvSpPr>
          <p:nvPr>
            <p:ph sz="half" idx="1"/>
          </p:nvPr>
        </p:nvSpPr>
        <p:spPr>
          <a:xfrm>
            <a:off x="456105" y="1802451"/>
            <a:ext cx="4058747" cy="4374512"/>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6D5932-A488-822F-DC7C-EA3AEA01F160}"/>
              </a:ext>
            </a:extLst>
          </p:cNvPr>
          <p:cNvSpPr>
            <a:spLocks noGrp="1"/>
          </p:cNvSpPr>
          <p:nvPr>
            <p:ph sz="half" idx="2"/>
          </p:nvPr>
        </p:nvSpPr>
        <p:spPr>
          <a:xfrm>
            <a:off x="4629152" y="1802454"/>
            <a:ext cx="4056552" cy="4374513"/>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C93C44-049A-5B42-59FA-33969F8AB3EF}"/>
              </a:ext>
            </a:extLst>
          </p:cNvPr>
          <p:cNvSpPr>
            <a:spLocks noGrp="1"/>
          </p:cNvSpPr>
          <p:nvPr>
            <p:ph type="dt" sz="half" idx="10"/>
          </p:nvPr>
        </p:nvSpPr>
        <p:spPr/>
        <p:txBody>
          <a:bodyPr/>
          <a:lstStyle/>
          <a:p>
            <a:fld id="{8A60A3F5-120A-A64C-8514-4F9CB3D10376}" type="datetimeFigureOut">
              <a:rPr lang="en-US" smtClean="0"/>
              <a:t>2/25/2026</a:t>
            </a:fld>
            <a:endParaRPr lang="en-US" dirty="0"/>
          </a:p>
        </p:txBody>
      </p:sp>
      <p:sp>
        <p:nvSpPr>
          <p:cNvPr id="6" name="Footer Placeholder 5">
            <a:extLst>
              <a:ext uri="{FF2B5EF4-FFF2-40B4-BE49-F238E27FC236}">
                <a16:creationId xmlns:a16="http://schemas.microsoft.com/office/drawing/2014/main" id="{ABE8DA5E-9F2D-F487-A873-9095FB5595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F45E57-C4AF-2C02-EC3C-CCB2ECE0A003}"/>
              </a:ext>
            </a:extLst>
          </p:cNvPr>
          <p:cNvSpPr>
            <a:spLocks noGrp="1"/>
          </p:cNvSpPr>
          <p:nvPr>
            <p:ph type="sldNum" sz="quarter" idx="12"/>
          </p:nvPr>
        </p:nvSpPr>
        <p:spPr/>
        <p:txBody>
          <a:bodyPr/>
          <a:lstStyle/>
          <a:p>
            <a:fld id="{8179B124-EE6F-DB4E-A403-682A40579A9A}" type="slidenum">
              <a:rPr lang="en-US" smtClean="0"/>
              <a:t>‹#›</a:t>
            </a:fld>
            <a:endParaRPr lang="en-US" dirty="0"/>
          </a:p>
        </p:txBody>
      </p:sp>
      <p:sp>
        <p:nvSpPr>
          <p:cNvPr id="8" name="Title 7">
            <a:extLst>
              <a:ext uri="{FF2B5EF4-FFF2-40B4-BE49-F238E27FC236}">
                <a16:creationId xmlns:a16="http://schemas.microsoft.com/office/drawing/2014/main" id="{3A1F5F72-72EE-63C8-590B-A525912CD5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904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071ED2-2ADF-1922-C033-B529ED71C321}"/>
              </a:ext>
            </a:extLst>
          </p:cNvPr>
          <p:cNvSpPr>
            <a:spLocks noGrp="1"/>
          </p:cNvSpPr>
          <p:nvPr>
            <p:ph type="body" idx="1"/>
          </p:nvPr>
        </p:nvSpPr>
        <p:spPr>
          <a:xfrm>
            <a:off x="456106" y="2001519"/>
            <a:ext cx="4009217" cy="734057"/>
          </a:xfrm>
        </p:spPr>
        <p:txBody>
          <a:bodyPr anchor="b"/>
          <a:lstStyle>
            <a:lvl1pPr marL="0" indent="0">
              <a:buNone/>
              <a:defRPr sz="1800" b="1">
                <a:solidFill>
                  <a:schemeClr val="accent3"/>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456106" y="2834645"/>
            <a:ext cx="4009217"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p:nvPr>
        </p:nvSpPr>
        <p:spPr>
          <a:xfrm>
            <a:off x="4655561" y="2001519"/>
            <a:ext cx="4030143" cy="734057"/>
          </a:xfrm>
        </p:spPr>
        <p:txBody>
          <a:bodyPr anchor="b"/>
          <a:lstStyle>
            <a:lvl1pPr marL="0" indent="0">
              <a:buNone/>
              <a:defRPr sz="1800" b="1">
                <a:solidFill>
                  <a:schemeClr val="accent3"/>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4655561" y="2834645"/>
            <a:ext cx="4030143"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2/25/2026</a:t>
            </a:fld>
            <a:endParaRPr lang="en-US" dirty="0"/>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dirty="0"/>
          </a:p>
        </p:txBody>
      </p:sp>
      <p:sp>
        <p:nvSpPr>
          <p:cNvPr id="2" name="Title 1">
            <a:extLst>
              <a:ext uri="{FF2B5EF4-FFF2-40B4-BE49-F238E27FC236}">
                <a16:creationId xmlns:a16="http://schemas.microsoft.com/office/drawing/2014/main" id="{0A78EE8E-7980-E8BA-29BA-681AAEAF9EA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2946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9144000" cy="6858000"/>
          </a:xfrm>
          <a:prstGeom prst="rect">
            <a:avLst/>
          </a:prstGeom>
          <a:solidFill>
            <a:schemeClr val="tx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456103" y="1709932"/>
            <a:ext cx="8229600" cy="2973679"/>
          </a:xfrm>
        </p:spPr>
        <p:txBody>
          <a:bodyPr anchor="b">
            <a:normAutofit/>
          </a:bodyPr>
          <a:lstStyle>
            <a:lvl1pPr>
              <a:defRPr sz="3600" spc="113" baseline="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456103" y="4809073"/>
            <a:ext cx="8229600" cy="1183977"/>
          </a:xfrm>
        </p:spPr>
        <p:txBody>
          <a:bodyPr>
            <a:normAutofit/>
          </a:bodyPr>
          <a:lstStyle>
            <a:lvl1pPr marL="0" indent="0">
              <a:buNone/>
              <a:defRPr sz="1500">
                <a:solidFill>
                  <a:schemeClr val="bg1"/>
                </a:solidFill>
              </a:defRPr>
            </a:lvl1pPr>
            <a:lvl2pPr marL="342875" indent="0">
              <a:buNone/>
              <a:defRPr sz="1500">
                <a:solidFill>
                  <a:schemeClr val="tx1">
                    <a:tint val="82000"/>
                  </a:schemeClr>
                </a:solidFill>
              </a:defRPr>
            </a:lvl2pPr>
            <a:lvl3pPr marL="685749" indent="0">
              <a:buNone/>
              <a:defRPr sz="1350">
                <a:solidFill>
                  <a:schemeClr val="tx1">
                    <a:tint val="82000"/>
                  </a:schemeClr>
                </a:solidFill>
              </a:defRPr>
            </a:lvl3pPr>
            <a:lvl4pPr marL="1028624" indent="0">
              <a:buNone/>
              <a:defRPr sz="1200">
                <a:solidFill>
                  <a:schemeClr val="tx1">
                    <a:tint val="82000"/>
                  </a:schemeClr>
                </a:solidFill>
              </a:defRPr>
            </a:lvl4pPr>
            <a:lvl5pPr marL="1371498" indent="0">
              <a:buNone/>
              <a:defRPr sz="1200">
                <a:solidFill>
                  <a:schemeClr val="tx1">
                    <a:tint val="82000"/>
                  </a:schemeClr>
                </a:solidFill>
              </a:defRPr>
            </a:lvl5pPr>
            <a:lvl6pPr marL="1714373" indent="0">
              <a:buNone/>
              <a:defRPr sz="1200">
                <a:solidFill>
                  <a:schemeClr val="tx1">
                    <a:tint val="82000"/>
                  </a:schemeClr>
                </a:solidFill>
              </a:defRPr>
            </a:lvl6pPr>
            <a:lvl7pPr marL="2057246" indent="0">
              <a:buNone/>
              <a:defRPr sz="1200">
                <a:solidFill>
                  <a:schemeClr val="tx1">
                    <a:tint val="82000"/>
                  </a:schemeClr>
                </a:solidFill>
              </a:defRPr>
            </a:lvl7pPr>
            <a:lvl8pPr marL="2400120" indent="0">
              <a:buNone/>
              <a:defRPr sz="1200">
                <a:solidFill>
                  <a:schemeClr val="tx1">
                    <a:tint val="82000"/>
                  </a:schemeClr>
                </a:solidFill>
              </a:defRPr>
            </a:lvl8pPr>
            <a:lvl9pPr marL="2742995" indent="0">
              <a:buNone/>
              <a:defRPr sz="1200">
                <a:solidFill>
                  <a:schemeClr val="tx1">
                    <a:tint val="82000"/>
                  </a:schemeClr>
                </a:solidFill>
              </a:defRPr>
            </a:lvl9pPr>
          </a:lstStyle>
          <a:p>
            <a:r>
              <a:rPr lang="en-US" dirty="0"/>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sp>
        <p:nvSpPr>
          <p:cNvPr id="6" name="Date Placeholder 5">
            <a:extLst>
              <a:ext uri="{FF2B5EF4-FFF2-40B4-BE49-F238E27FC236}">
                <a16:creationId xmlns:a16="http://schemas.microsoft.com/office/drawing/2014/main" id="{29F0CD21-0D3C-99F5-9759-C93D24895A06}"/>
              </a:ext>
            </a:extLst>
          </p:cNvPr>
          <p:cNvSpPr>
            <a:spLocks noGrp="1"/>
          </p:cNvSpPr>
          <p:nvPr>
            <p:ph type="dt" sz="half" idx="10"/>
          </p:nvPr>
        </p:nvSpPr>
        <p:spPr/>
        <p:txBody>
          <a:bodyPr/>
          <a:lstStyle>
            <a:lvl1pPr>
              <a:defRPr>
                <a:solidFill>
                  <a:schemeClr val="bg1"/>
                </a:solidFill>
              </a:defRPr>
            </a:lvl1pPr>
          </a:lstStyle>
          <a:p>
            <a:fld id="{8A60A3F5-120A-A64C-8514-4F9CB3D10376}" type="datetimeFigureOut">
              <a:rPr lang="en-US" smtClean="0"/>
              <a:pPr/>
              <a:t>2/25/2026</a:t>
            </a:fld>
            <a:endParaRPr lang="en-US" dirty="0"/>
          </a:p>
        </p:txBody>
      </p:sp>
      <p:sp>
        <p:nvSpPr>
          <p:cNvPr id="8" name="Footer Placeholder 7">
            <a:extLst>
              <a:ext uri="{FF2B5EF4-FFF2-40B4-BE49-F238E27FC236}">
                <a16:creationId xmlns:a16="http://schemas.microsoft.com/office/drawing/2014/main" id="{2C60AE30-DD32-365D-537D-D74683B14F38}"/>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15" name="Slide Number Placeholder 14">
            <a:extLst>
              <a:ext uri="{FF2B5EF4-FFF2-40B4-BE49-F238E27FC236}">
                <a16:creationId xmlns:a16="http://schemas.microsoft.com/office/drawing/2014/main" id="{009AB5ED-31DE-C9EC-87B2-8060BA73932C}"/>
              </a:ext>
            </a:extLst>
          </p:cNvPr>
          <p:cNvSpPr>
            <a:spLocks noGrp="1"/>
          </p:cNvSpPr>
          <p:nvPr>
            <p:ph type="sldNum" sz="quarter" idx="12"/>
          </p:nvPr>
        </p:nvSpPr>
        <p:spPr/>
        <p:txBody>
          <a:bodyPr/>
          <a:lstStyle>
            <a:lvl1pPr>
              <a:defRPr>
                <a:solidFill>
                  <a:schemeClr val="bg1"/>
                </a:solidFill>
              </a:defRPr>
            </a:lvl1pPr>
          </a:lstStyle>
          <a:p>
            <a:fld id="{8179B124-EE6F-DB4E-A403-682A40579A9A}" type="slidenum">
              <a:rPr lang="en-US" smtClean="0"/>
              <a:pPr/>
              <a:t>‹#›</a:t>
            </a:fld>
            <a:endParaRPr lang="en-US" dirty="0"/>
          </a:p>
        </p:txBody>
      </p:sp>
      <p:pic>
        <p:nvPicPr>
          <p:cNvPr id="4" name="Picture 3">
            <a:extLst>
              <a:ext uri="{FF2B5EF4-FFF2-40B4-BE49-F238E27FC236}">
                <a16:creationId xmlns:a16="http://schemas.microsoft.com/office/drawing/2014/main" id="{AD7FAB01-48FB-AC73-3FED-D8C669ED4E2C}"/>
              </a:ext>
              <a:ext uri="{C183D7F6-B498-43B3-948B-1728B52AA6E4}">
                <adec:decorative xmlns:adec="http://schemas.microsoft.com/office/drawing/2017/decorative" val="1"/>
              </a:ext>
            </a:extLst>
          </p:cNvPr>
          <p:cNvPicPr>
            <a:picLocks noChangeAspect="1"/>
          </p:cNvPicPr>
          <p:nvPr userDrawn="1"/>
        </p:nvPicPr>
        <p:blipFill>
          <a:blip r:embed="rId3"/>
          <a:srcRect l="2548" r="2548"/>
          <a:stretch/>
        </p:blipFill>
        <p:spPr>
          <a:xfrm flipH="1">
            <a:off x="0" y="0"/>
            <a:ext cx="9144000" cy="125457"/>
          </a:xfrm>
          <a:prstGeom prst="rect">
            <a:avLst/>
          </a:prstGeom>
          <a:ln>
            <a:noFill/>
          </a:ln>
        </p:spPr>
      </p:pic>
    </p:spTree>
    <p:extLst>
      <p:ext uri="{BB962C8B-B14F-4D97-AF65-F5344CB8AC3E}">
        <p14:creationId xmlns:p14="http://schemas.microsoft.com/office/powerpoint/2010/main" val="325629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9144000" cy="6858000"/>
          </a:xfrm>
          <a:prstGeom prst="rect">
            <a:avLst/>
          </a:prstGeom>
          <a:solidFill>
            <a:schemeClr val="accent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Date Placeholder 7">
            <a:extLst>
              <a:ext uri="{FF2B5EF4-FFF2-40B4-BE49-F238E27FC236}">
                <a16:creationId xmlns:a16="http://schemas.microsoft.com/office/drawing/2014/main" id="{36FF950F-6C95-30D2-8F6D-179E24462AD0}"/>
              </a:ext>
            </a:extLst>
          </p:cNvPr>
          <p:cNvSpPr>
            <a:spLocks noGrp="1"/>
          </p:cNvSpPr>
          <p:nvPr>
            <p:ph type="dt" sz="half" idx="10"/>
          </p:nvPr>
        </p:nvSpPr>
        <p:spPr/>
        <p:txBody>
          <a:bodyPr/>
          <a:lstStyle>
            <a:lvl1pPr>
              <a:defRPr>
                <a:solidFill>
                  <a:schemeClr val="bg1"/>
                </a:solidFill>
              </a:defRPr>
            </a:lvl1pPr>
          </a:lstStyle>
          <a:p>
            <a:fld id="{8A60A3F5-120A-A64C-8514-4F9CB3D10376}" type="datetimeFigureOut">
              <a:rPr lang="en-US" smtClean="0"/>
              <a:pPr/>
              <a:t>2/25/2026</a:t>
            </a:fld>
            <a:endParaRPr lang="en-US" dirty="0"/>
          </a:p>
        </p:txBody>
      </p:sp>
      <p:sp>
        <p:nvSpPr>
          <p:cNvPr id="13" name="Footer Placeholder 12">
            <a:extLst>
              <a:ext uri="{FF2B5EF4-FFF2-40B4-BE49-F238E27FC236}">
                <a16:creationId xmlns:a16="http://schemas.microsoft.com/office/drawing/2014/main" id="{3121A777-E89A-E419-CBF5-6E0DBCE0B62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14" name="Slide Number Placeholder 13">
            <a:extLst>
              <a:ext uri="{FF2B5EF4-FFF2-40B4-BE49-F238E27FC236}">
                <a16:creationId xmlns:a16="http://schemas.microsoft.com/office/drawing/2014/main" id="{576A54CB-2F90-9925-245C-16AE05AE833F}"/>
              </a:ext>
            </a:extLst>
          </p:cNvPr>
          <p:cNvSpPr>
            <a:spLocks noGrp="1"/>
          </p:cNvSpPr>
          <p:nvPr>
            <p:ph type="sldNum" sz="quarter" idx="12"/>
          </p:nvPr>
        </p:nvSpPr>
        <p:spPr/>
        <p:txBody>
          <a:bodyPr/>
          <a:lstStyle>
            <a:lvl1pPr>
              <a:defRPr>
                <a:solidFill>
                  <a:schemeClr val="bg1"/>
                </a:solidFill>
              </a:defRPr>
            </a:lvl1pPr>
          </a:lstStyle>
          <a:p>
            <a:fld id="{8179B124-EE6F-DB4E-A403-682A40579A9A}" type="slidenum">
              <a:rPr lang="en-US" smtClean="0"/>
              <a:pPr/>
              <a:t>‹#›</a:t>
            </a:fld>
            <a:endParaRPr lang="en-US" dirty="0"/>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456104" y="1709929"/>
            <a:ext cx="5143500" cy="2669032"/>
          </a:xfrm>
        </p:spPr>
        <p:txBody>
          <a:bodyPr anchor="b">
            <a:normAutofit/>
          </a:bodyPr>
          <a:lstStyle>
            <a:lvl1pPr>
              <a:defRPr sz="3600" spc="113" baseline="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456104" y="4424130"/>
            <a:ext cx="5143500" cy="1568914"/>
          </a:xfrm>
        </p:spPr>
        <p:txBody>
          <a:bodyPr>
            <a:normAutofit/>
          </a:bodyPr>
          <a:lstStyle>
            <a:lvl1pPr marL="0" indent="0">
              <a:buNone/>
              <a:defRPr sz="1500">
                <a:solidFill>
                  <a:schemeClr val="bg1"/>
                </a:solidFill>
              </a:defRPr>
            </a:lvl1pPr>
            <a:lvl2pPr marL="342875" indent="0">
              <a:buNone/>
              <a:defRPr sz="1500">
                <a:solidFill>
                  <a:schemeClr val="tx1">
                    <a:tint val="82000"/>
                  </a:schemeClr>
                </a:solidFill>
              </a:defRPr>
            </a:lvl2pPr>
            <a:lvl3pPr marL="685749" indent="0">
              <a:buNone/>
              <a:defRPr sz="1350">
                <a:solidFill>
                  <a:schemeClr val="tx1">
                    <a:tint val="82000"/>
                  </a:schemeClr>
                </a:solidFill>
              </a:defRPr>
            </a:lvl3pPr>
            <a:lvl4pPr marL="1028624" indent="0">
              <a:buNone/>
              <a:defRPr sz="1200">
                <a:solidFill>
                  <a:schemeClr val="tx1">
                    <a:tint val="82000"/>
                  </a:schemeClr>
                </a:solidFill>
              </a:defRPr>
            </a:lvl4pPr>
            <a:lvl5pPr marL="1371498" indent="0">
              <a:buNone/>
              <a:defRPr sz="1200">
                <a:solidFill>
                  <a:schemeClr val="tx1">
                    <a:tint val="82000"/>
                  </a:schemeClr>
                </a:solidFill>
              </a:defRPr>
            </a:lvl5pPr>
            <a:lvl6pPr marL="1714373" indent="0">
              <a:buNone/>
              <a:defRPr sz="1200">
                <a:solidFill>
                  <a:schemeClr val="tx1">
                    <a:tint val="82000"/>
                  </a:schemeClr>
                </a:solidFill>
              </a:defRPr>
            </a:lvl6pPr>
            <a:lvl7pPr marL="2057246" indent="0">
              <a:buNone/>
              <a:defRPr sz="1200">
                <a:solidFill>
                  <a:schemeClr val="tx1">
                    <a:tint val="82000"/>
                  </a:schemeClr>
                </a:solidFill>
              </a:defRPr>
            </a:lvl7pPr>
            <a:lvl8pPr marL="2400120" indent="0">
              <a:buNone/>
              <a:defRPr sz="1200">
                <a:solidFill>
                  <a:schemeClr val="tx1">
                    <a:tint val="82000"/>
                  </a:schemeClr>
                </a:solidFill>
              </a:defRPr>
            </a:lvl8pPr>
            <a:lvl9pPr marL="2742995" indent="0">
              <a:buNone/>
              <a:defRPr sz="1200">
                <a:solidFill>
                  <a:schemeClr val="tx1">
                    <a:tint val="82000"/>
                  </a:schemeClr>
                </a:solidFill>
              </a:defRPr>
            </a:lvl9pPr>
          </a:lstStyle>
          <a:p>
            <a:r>
              <a:rPr lang="en-US" dirty="0"/>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pic>
        <p:nvPicPr>
          <p:cNvPr id="4" name="Picture 3">
            <a:extLst>
              <a:ext uri="{FF2B5EF4-FFF2-40B4-BE49-F238E27FC236}">
                <a16:creationId xmlns:a16="http://schemas.microsoft.com/office/drawing/2014/main" id="{7493CAB7-DCF5-CFB9-3436-1D82951436C1}"/>
              </a:ext>
              <a:ext uri="{C183D7F6-B498-43B3-948B-1728B52AA6E4}">
                <adec:decorative xmlns:adec="http://schemas.microsoft.com/office/drawing/2017/decorative" val="1"/>
              </a:ext>
            </a:extLst>
          </p:cNvPr>
          <p:cNvPicPr>
            <a:picLocks noChangeAspect="1"/>
          </p:cNvPicPr>
          <p:nvPr userDrawn="1"/>
        </p:nvPicPr>
        <p:blipFill>
          <a:blip r:embed="rId3"/>
          <a:srcRect l="2548" r="2548"/>
          <a:stretch/>
        </p:blipFill>
        <p:spPr>
          <a:xfrm flipH="1">
            <a:off x="0" y="0"/>
            <a:ext cx="9144000" cy="125457"/>
          </a:xfrm>
          <a:prstGeom prst="rect">
            <a:avLst/>
          </a:prstGeom>
          <a:ln>
            <a:noFill/>
          </a:ln>
        </p:spPr>
      </p:pic>
    </p:spTree>
    <p:extLst>
      <p:ext uri="{BB962C8B-B14F-4D97-AF65-F5344CB8AC3E}">
        <p14:creationId xmlns:p14="http://schemas.microsoft.com/office/powerpoint/2010/main" val="3532751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9144000" cy="6858000"/>
          </a:xfrm>
          <a:prstGeom prst="rect">
            <a:avLst/>
          </a:prstGeom>
          <a:solidFill>
            <a:schemeClr val="accent4">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Date Placeholder 7">
            <a:extLst>
              <a:ext uri="{FF2B5EF4-FFF2-40B4-BE49-F238E27FC236}">
                <a16:creationId xmlns:a16="http://schemas.microsoft.com/office/drawing/2014/main" id="{36FF950F-6C95-30D2-8F6D-179E24462AD0}"/>
              </a:ext>
            </a:extLst>
          </p:cNvPr>
          <p:cNvSpPr>
            <a:spLocks noGrp="1"/>
          </p:cNvSpPr>
          <p:nvPr>
            <p:ph type="dt" sz="half" idx="10"/>
          </p:nvPr>
        </p:nvSpPr>
        <p:spPr/>
        <p:txBody>
          <a:bodyPr/>
          <a:lstStyle>
            <a:lvl1pPr>
              <a:defRPr>
                <a:solidFill>
                  <a:schemeClr val="tx2"/>
                </a:solidFill>
              </a:defRPr>
            </a:lvl1pPr>
          </a:lstStyle>
          <a:p>
            <a:fld id="{8A60A3F5-120A-A64C-8514-4F9CB3D10376}" type="datetimeFigureOut">
              <a:rPr lang="en-US" smtClean="0"/>
              <a:pPr/>
              <a:t>2/25/2026</a:t>
            </a:fld>
            <a:endParaRPr lang="en-US" dirty="0"/>
          </a:p>
        </p:txBody>
      </p:sp>
      <p:sp>
        <p:nvSpPr>
          <p:cNvPr id="13" name="Footer Placeholder 12">
            <a:extLst>
              <a:ext uri="{FF2B5EF4-FFF2-40B4-BE49-F238E27FC236}">
                <a16:creationId xmlns:a16="http://schemas.microsoft.com/office/drawing/2014/main" id="{3121A777-E89A-E419-CBF5-6E0DBCE0B625}"/>
              </a:ext>
            </a:extLst>
          </p:cNvPr>
          <p:cNvSpPr>
            <a:spLocks noGrp="1"/>
          </p:cNvSpPr>
          <p:nvPr>
            <p:ph type="ftr" sz="quarter" idx="11"/>
          </p:nvPr>
        </p:nvSpPr>
        <p:spPr/>
        <p:txBody>
          <a:bodyPr/>
          <a:lstStyle>
            <a:lvl1pPr>
              <a:defRPr>
                <a:solidFill>
                  <a:schemeClr val="tx2"/>
                </a:solidFill>
              </a:defRPr>
            </a:lvl1pPr>
          </a:lstStyle>
          <a:p>
            <a:endParaRPr lang="en-US" dirty="0"/>
          </a:p>
        </p:txBody>
      </p:sp>
      <p:sp>
        <p:nvSpPr>
          <p:cNvPr id="14" name="Slide Number Placeholder 13">
            <a:extLst>
              <a:ext uri="{FF2B5EF4-FFF2-40B4-BE49-F238E27FC236}">
                <a16:creationId xmlns:a16="http://schemas.microsoft.com/office/drawing/2014/main" id="{576A54CB-2F90-9925-245C-16AE05AE833F}"/>
              </a:ext>
            </a:extLst>
          </p:cNvPr>
          <p:cNvSpPr>
            <a:spLocks noGrp="1"/>
          </p:cNvSpPr>
          <p:nvPr>
            <p:ph type="sldNum" sz="quarter" idx="12"/>
          </p:nvPr>
        </p:nvSpPr>
        <p:spPr/>
        <p:txBody>
          <a:bodyPr/>
          <a:lstStyle>
            <a:lvl1pPr>
              <a:defRPr>
                <a:solidFill>
                  <a:schemeClr val="tx2"/>
                </a:solidFill>
              </a:defRPr>
            </a:lvl1pPr>
          </a:lstStyle>
          <a:p>
            <a:fld id="{8179B124-EE6F-DB4E-A403-682A40579A9A}" type="slidenum">
              <a:rPr lang="en-US" smtClean="0"/>
              <a:pPr/>
              <a:t>‹#›</a:t>
            </a:fld>
            <a:endParaRPr lang="en-US" dirty="0"/>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3539070" y="1709929"/>
            <a:ext cx="5146637" cy="2669032"/>
          </a:xfrm>
        </p:spPr>
        <p:txBody>
          <a:bodyPr anchor="b">
            <a:normAutofit/>
          </a:bodyPr>
          <a:lstStyle>
            <a:lvl1pPr>
              <a:defRPr sz="3600" spc="113" baseline="0">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3539070" y="4424130"/>
            <a:ext cx="5146637" cy="1568914"/>
          </a:xfrm>
        </p:spPr>
        <p:txBody>
          <a:bodyPr>
            <a:normAutofit/>
          </a:bodyPr>
          <a:lstStyle>
            <a:lvl1pPr marL="0" indent="0">
              <a:buNone/>
              <a:defRPr sz="1500">
                <a:solidFill>
                  <a:schemeClr val="tx2"/>
                </a:solidFill>
              </a:defRPr>
            </a:lvl1pPr>
            <a:lvl2pPr marL="342875" indent="0">
              <a:buNone/>
              <a:defRPr sz="1500">
                <a:solidFill>
                  <a:schemeClr val="tx1">
                    <a:tint val="82000"/>
                  </a:schemeClr>
                </a:solidFill>
              </a:defRPr>
            </a:lvl2pPr>
            <a:lvl3pPr marL="685749" indent="0">
              <a:buNone/>
              <a:defRPr sz="1350">
                <a:solidFill>
                  <a:schemeClr val="tx1">
                    <a:tint val="82000"/>
                  </a:schemeClr>
                </a:solidFill>
              </a:defRPr>
            </a:lvl3pPr>
            <a:lvl4pPr marL="1028624" indent="0">
              <a:buNone/>
              <a:defRPr sz="1200">
                <a:solidFill>
                  <a:schemeClr val="tx1">
                    <a:tint val="82000"/>
                  </a:schemeClr>
                </a:solidFill>
              </a:defRPr>
            </a:lvl4pPr>
            <a:lvl5pPr marL="1371498" indent="0">
              <a:buNone/>
              <a:defRPr sz="1200">
                <a:solidFill>
                  <a:schemeClr val="tx1">
                    <a:tint val="82000"/>
                  </a:schemeClr>
                </a:solidFill>
              </a:defRPr>
            </a:lvl5pPr>
            <a:lvl6pPr marL="1714373" indent="0">
              <a:buNone/>
              <a:defRPr sz="1200">
                <a:solidFill>
                  <a:schemeClr val="tx1">
                    <a:tint val="82000"/>
                  </a:schemeClr>
                </a:solidFill>
              </a:defRPr>
            </a:lvl6pPr>
            <a:lvl7pPr marL="2057246" indent="0">
              <a:buNone/>
              <a:defRPr sz="1200">
                <a:solidFill>
                  <a:schemeClr val="tx1">
                    <a:tint val="82000"/>
                  </a:schemeClr>
                </a:solidFill>
              </a:defRPr>
            </a:lvl7pPr>
            <a:lvl8pPr marL="2400120" indent="0">
              <a:buNone/>
              <a:defRPr sz="1200">
                <a:solidFill>
                  <a:schemeClr val="tx1">
                    <a:tint val="82000"/>
                  </a:schemeClr>
                </a:solidFill>
              </a:defRPr>
            </a:lvl8pPr>
            <a:lvl9pPr marL="2742995" indent="0">
              <a:buNone/>
              <a:defRPr sz="1200">
                <a:solidFill>
                  <a:schemeClr val="tx1">
                    <a:tint val="82000"/>
                  </a:schemeClr>
                </a:solidFill>
              </a:defRPr>
            </a:lvl9pPr>
          </a:lstStyle>
          <a:p>
            <a:pPr lvl="0"/>
            <a:r>
              <a:rPr lang="en-US" dirty="0"/>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pic>
        <p:nvPicPr>
          <p:cNvPr id="4" name="Picture 3">
            <a:extLst>
              <a:ext uri="{FF2B5EF4-FFF2-40B4-BE49-F238E27FC236}">
                <a16:creationId xmlns:a16="http://schemas.microsoft.com/office/drawing/2014/main" id="{96CEAD45-8471-C153-AE11-300C306D028F}"/>
              </a:ext>
              <a:ext uri="{C183D7F6-B498-43B3-948B-1728B52AA6E4}">
                <adec:decorative xmlns:adec="http://schemas.microsoft.com/office/drawing/2017/decorative" val="1"/>
              </a:ext>
            </a:extLst>
          </p:cNvPr>
          <p:cNvPicPr>
            <a:picLocks noChangeAspect="1"/>
          </p:cNvPicPr>
          <p:nvPr userDrawn="1"/>
        </p:nvPicPr>
        <p:blipFill>
          <a:blip r:embed="rId3"/>
          <a:srcRect l="2548" r="2548"/>
          <a:stretch/>
        </p:blipFill>
        <p:spPr>
          <a:xfrm flipH="1">
            <a:off x="0" y="0"/>
            <a:ext cx="9144000" cy="125457"/>
          </a:xfrm>
          <a:prstGeom prst="rect">
            <a:avLst/>
          </a:prstGeom>
          <a:ln>
            <a:noFill/>
          </a:ln>
        </p:spPr>
      </p:pic>
    </p:spTree>
    <p:extLst>
      <p:ext uri="{BB962C8B-B14F-4D97-AF65-F5344CB8AC3E}">
        <p14:creationId xmlns:p14="http://schemas.microsoft.com/office/powerpoint/2010/main" val="183992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736B-1DC4-6844-CC39-7953F6F5B62A}"/>
              </a:ext>
            </a:extLst>
          </p:cNvPr>
          <p:cNvSpPr>
            <a:spLocks noGrp="1"/>
          </p:cNvSpPr>
          <p:nvPr>
            <p:ph type="title"/>
          </p:nvPr>
        </p:nvSpPr>
        <p:spPr>
          <a:xfrm>
            <a:off x="456103" y="365126"/>
            <a:ext cx="8229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B408300-7DA2-3C94-2D53-431241D0FBD9}"/>
              </a:ext>
            </a:extLst>
          </p:cNvPr>
          <p:cNvSpPr>
            <a:spLocks noGrp="1"/>
          </p:cNvSpPr>
          <p:nvPr>
            <p:ph type="body" idx="1"/>
          </p:nvPr>
        </p:nvSpPr>
        <p:spPr>
          <a:xfrm>
            <a:off x="456103" y="1825627"/>
            <a:ext cx="8229600" cy="42297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C92772C-906D-1430-9923-C061127ADF39}"/>
              </a:ext>
            </a:extLst>
          </p:cNvPr>
          <p:cNvSpPr>
            <a:spLocks noGrp="1"/>
          </p:cNvSpPr>
          <p:nvPr>
            <p:ph type="dt" sz="half" idx="2"/>
          </p:nvPr>
        </p:nvSpPr>
        <p:spPr>
          <a:xfrm>
            <a:off x="456106" y="6288730"/>
            <a:ext cx="2050877"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8A60A3F5-120A-A64C-8514-4F9CB3D10376}" type="datetimeFigureOut">
              <a:rPr lang="en-US" smtClean="0"/>
              <a:pPr/>
              <a:t>2/25/2026</a:t>
            </a:fld>
            <a:endParaRPr lang="en-US" dirty="0"/>
          </a:p>
        </p:txBody>
      </p:sp>
      <p:sp>
        <p:nvSpPr>
          <p:cNvPr id="5" name="Footer Placeholder 4">
            <a:extLst>
              <a:ext uri="{FF2B5EF4-FFF2-40B4-BE49-F238E27FC236}">
                <a16:creationId xmlns:a16="http://schemas.microsoft.com/office/drawing/2014/main" id="{493D683C-3CBA-82D6-F7F6-7AC29C2CED46}"/>
              </a:ext>
            </a:extLst>
          </p:cNvPr>
          <p:cNvSpPr>
            <a:spLocks noGrp="1"/>
          </p:cNvSpPr>
          <p:nvPr>
            <p:ph type="ftr" sz="quarter" idx="3"/>
          </p:nvPr>
        </p:nvSpPr>
        <p:spPr>
          <a:xfrm>
            <a:off x="2624621" y="6288731"/>
            <a:ext cx="6061083" cy="365125"/>
          </a:xfrm>
          <a:prstGeom prst="rect">
            <a:avLst/>
          </a:prstGeom>
        </p:spPr>
        <p:txBody>
          <a:bodyPr vert="horz" lIns="91440" tIns="45720" rIns="91440" bIns="45720" rtlCol="0" anchor="ctr"/>
          <a:lstStyle>
            <a:lvl1pPr algn="r">
              <a:defRPr sz="900" b="0">
                <a:solidFill>
                  <a:schemeClr val="tx1">
                    <a:lumMod val="50000"/>
                    <a:lumOff val="50000"/>
                  </a:schemeClr>
                </a:solidFill>
              </a:defRPr>
            </a:lvl1pPr>
          </a:lstStyle>
          <a:p>
            <a:endParaRPr lang="en-US" dirty="0"/>
          </a:p>
        </p:txBody>
      </p:sp>
      <p:sp>
        <p:nvSpPr>
          <p:cNvPr id="6" name="Slide Number Placeholder 5">
            <a:extLst>
              <a:ext uri="{FF2B5EF4-FFF2-40B4-BE49-F238E27FC236}">
                <a16:creationId xmlns:a16="http://schemas.microsoft.com/office/drawing/2014/main" id="{9627A4A6-1594-51B3-2B27-71503A3EA162}"/>
              </a:ext>
            </a:extLst>
          </p:cNvPr>
          <p:cNvSpPr>
            <a:spLocks noGrp="1"/>
          </p:cNvSpPr>
          <p:nvPr>
            <p:ph type="sldNum" sz="quarter" idx="4"/>
          </p:nvPr>
        </p:nvSpPr>
        <p:spPr>
          <a:xfrm>
            <a:off x="8803344" y="6288730"/>
            <a:ext cx="340656" cy="365125"/>
          </a:xfrm>
          <a:prstGeom prst="rect">
            <a:avLst/>
          </a:prstGeom>
          <a:noFill/>
        </p:spPr>
        <p:txBody>
          <a:bodyPr vert="horz" lIns="91440" tIns="45720" rIns="91440" bIns="45720" rtlCol="0" anchor="ctr"/>
          <a:lstStyle>
            <a:lvl1pPr algn="l">
              <a:defRPr sz="900" b="0">
                <a:solidFill>
                  <a:schemeClr val="tx1">
                    <a:lumMod val="50000"/>
                    <a:lumOff val="50000"/>
                  </a:schemeClr>
                </a:solidFill>
              </a:defRPr>
            </a:lvl1pPr>
          </a:lstStyle>
          <a:p>
            <a:fld id="{8179B124-EE6F-DB4E-A403-682A40579A9A}" type="slidenum">
              <a:rPr lang="en-US" smtClean="0"/>
              <a:pPr/>
              <a:t>‹#›</a:t>
            </a:fld>
            <a:endParaRPr lang="en-US" dirty="0"/>
          </a:p>
        </p:txBody>
      </p:sp>
      <p:pic>
        <p:nvPicPr>
          <p:cNvPr id="7" name="Picture 6">
            <a:extLst>
              <a:ext uri="{FF2B5EF4-FFF2-40B4-BE49-F238E27FC236}">
                <a16:creationId xmlns:a16="http://schemas.microsoft.com/office/drawing/2014/main" id="{696235D1-2BC9-75F7-C101-3EB37E70A8AE}"/>
              </a:ext>
              <a:ext uri="{C183D7F6-B498-43B3-948B-1728B52AA6E4}">
                <adec:decorative xmlns:adec="http://schemas.microsoft.com/office/drawing/2017/decorative" val="1"/>
              </a:ext>
            </a:extLst>
          </p:cNvPr>
          <p:cNvPicPr>
            <a:picLocks noChangeAspect="1"/>
          </p:cNvPicPr>
          <p:nvPr/>
        </p:nvPicPr>
        <p:blipFill>
          <a:blip r:embed="rId28"/>
          <a:srcRect l="2548" r="2548"/>
          <a:stretch/>
        </p:blipFill>
        <p:spPr>
          <a:xfrm>
            <a:off x="0" y="0"/>
            <a:ext cx="9144000" cy="125457"/>
          </a:xfrm>
          <a:prstGeom prst="rect">
            <a:avLst/>
          </a:prstGeom>
          <a:ln>
            <a:noFill/>
          </a:ln>
        </p:spPr>
      </p:pic>
      <p:sp>
        <p:nvSpPr>
          <p:cNvPr id="9" name="Rectangle 8">
            <a:extLst>
              <a:ext uri="{FF2B5EF4-FFF2-40B4-BE49-F238E27FC236}">
                <a16:creationId xmlns:a16="http://schemas.microsoft.com/office/drawing/2014/main" id="{9F63E526-6775-6BC5-8B3F-B3BA8B479B2C}"/>
              </a:ext>
              <a:ext uri="{C183D7F6-B498-43B3-948B-1728B52AA6E4}">
                <adec:decorative xmlns:adec="http://schemas.microsoft.com/office/drawing/2017/decorative" val="1"/>
              </a:ext>
            </a:extLst>
          </p:cNvPr>
          <p:cNvSpPr/>
          <p:nvPr/>
        </p:nvSpPr>
        <p:spPr>
          <a:xfrm>
            <a:off x="8313420" y="6065520"/>
            <a:ext cx="830580" cy="792480"/>
          </a:xfrm>
          <a:prstGeom prst="rect">
            <a:avLst/>
          </a:prstGeom>
          <a:solidFill>
            <a:schemeClr val="bg2">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1A47C665-F12B-CDFE-7D27-E75C66BEDEB0}"/>
              </a:ext>
              <a:ext uri="{C183D7F6-B498-43B3-948B-1728B52AA6E4}">
                <adec:decorative xmlns:adec="http://schemas.microsoft.com/office/drawing/2017/decorative" val="1"/>
              </a:ext>
            </a:extLst>
          </p:cNvPr>
          <p:cNvSpPr/>
          <p:nvPr userDrawn="1"/>
        </p:nvSpPr>
        <p:spPr>
          <a:xfrm>
            <a:off x="8313420" y="6065520"/>
            <a:ext cx="830580" cy="792480"/>
          </a:xfrm>
          <a:prstGeom prst="rect">
            <a:avLst/>
          </a:prstGeom>
          <a:solidFill>
            <a:schemeClr val="bg2">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14458038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Lst>
  <p:txStyles>
    <p:titleStyle>
      <a:lvl1pPr algn="l" defTabSz="685749" rtl="0" eaLnBrk="1" latinLnBrk="0" hangingPunct="1">
        <a:lnSpc>
          <a:spcPct val="90000"/>
        </a:lnSpc>
        <a:spcBef>
          <a:spcPct val="0"/>
        </a:spcBef>
        <a:buNone/>
        <a:defRPr sz="3300" b="1" kern="1200">
          <a:solidFill>
            <a:schemeClr val="bg1"/>
          </a:solidFill>
          <a:latin typeface="+mj-lt"/>
          <a:ea typeface="+mj-ea"/>
          <a:cs typeface="+mj-cs"/>
        </a:defRPr>
      </a:lvl1pPr>
    </p:titleStyle>
    <p:bodyStyle>
      <a:lvl1pPr marL="171438" indent="-171438" algn="l" defTabSz="685749" rtl="0" eaLnBrk="1" latinLnBrk="0" hangingPunct="1">
        <a:lnSpc>
          <a:spcPct val="120000"/>
        </a:lnSpc>
        <a:spcBef>
          <a:spcPts val="750"/>
        </a:spcBef>
        <a:buClr>
          <a:schemeClr val="accent1"/>
        </a:buClr>
        <a:buFont typeface="Arial" panose="020B0604020202020204" pitchFamily="34" charset="0"/>
        <a:buChar char="•"/>
        <a:defRPr sz="1800" kern="1200">
          <a:solidFill>
            <a:schemeClr val="bg1"/>
          </a:solidFill>
          <a:latin typeface="+mn-lt"/>
          <a:ea typeface="+mn-ea"/>
          <a:cs typeface="+mn-cs"/>
        </a:defRPr>
      </a:lvl1pPr>
      <a:lvl2pPr marL="514313" indent="-171438" algn="l" defTabSz="685749" rtl="0" eaLnBrk="1" latinLnBrk="0" hangingPunct="1">
        <a:lnSpc>
          <a:spcPct val="120000"/>
        </a:lnSpc>
        <a:spcBef>
          <a:spcPts val="375"/>
        </a:spcBef>
        <a:buClr>
          <a:schemeClr val="accent1"/>
        </a:buClr>
        <a:buFont typeface="Arial" panose="020B0604020202020204" pitchFamily="34" charset="0"/>
        <a:buChar char="•"/>
        <a:defRPr sz="1500" kern="1200">
          <a:solidFill>
            <a:schemeClr val="bg1"/>
          </a:solidFill>
          <a:latin typeface="+mn-lt"/>
          <a:ea typeface="+mn-ea"/>
          <a:cs typeface="+mn-cs"/>
        </a:defRPr>
      </a:lvl2pPr>
      <a:lvl3pPr marL="857186" indent="-171438" algn="l" defTabSz="685749" rtl="0" eaLnBrk="1" latinLnBrk="0" hangingPunct="1">
        <a:lnSpc>
          <a:spcPct val="120000"/>
        </a:lnSpc>
        <a:spcBef>
          <a:spcPts val="375"/>
        </a:spcBef>
        <a:buClr>
          <a:schemeClr val="accent1"/>
        </a:buClr>
        <a:buFont typeface="Arial" panose="020B0604020202020204" pitchFamily="34" charset="0"/>
        <a:buChar char="•"/>
        <a:defRPr sz="1350" kern="1200">
          <a:solidFill>
            <a:schemeClr val="bg1"/>
          </a:solidFill>
          <a:latin typeface="+mn-lt"/>
          <a:ea typeface="+mn-ea"/>
          <a:cs typeface="+mn-cs"/>
        </a:defRPr>
      </a:lvl3pPr>
      <a:lvl4pPr marL="1200060" indent="-171438" algn="l" defTabSz="685749" rtl="0" eaLnBrk="1" latinLnBrk="0" hangingPunct="1">
        <a:lnSpc>
          <a:spcPct val="120000"/>
        </a:lnSpc>
        <a:spcBef>
          <a:spcPts val="375"/>
        </a:spcBef>
        <a:buClr>
          <a:schemeClr val="accent1"/>
        </a:buClr>
        <a:buFont typeface="Arial" panose="020B0604020202020204" pitchFamily="34" charset="0"/>
        <a:buChar char="•"/>
        <a:defRPr sz="1200" kern="1200">
          <a:solidFill>
            <a:schemeClr val="bg1"/>
          </a:solidFill>
          <a:latin typeface="+mn-lt"/>
          <a:ea typeface="+mn-ea"/>
          <a:cs typeface="+mn-cs"/>
        </a:defRPr>
      </a:lvl4pPr>
      <a:lvl5pPr marL="1542935" indent="-171438" algn="l" defTabSz="685749" rtl="0" eaLnBrk="1" latinLnBrk="0" hangingPunct="1">
        <a:lnSpc>
          <a:spcPct val="120000"/>
        </a:lnSpc>
        <a:spcBef>
          <a:spcPts val="375"/>
        </a:spcBef>
        <a:buClr>
          <a:schemeClr val="accent1"/>
        </a:buClr>
        <a:buFont typeface="Arial" panose="020B0604020202020204" pitchFamily="34" charset="0"/>
        <a:buChar char="•"/>
        <a:defRPr sz="1200" kern="1200">
          <a:solidFill>
            <a:schemeClr val="bg1"/>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BC1ED-DAB0-7E07-0853-2CA8E4555F28}"/>
              </a:ext>
            </a:extLst>
          </p:cNvPr>
          <p:cNvSpPr>
            <a:spLocks noGrp="1"/>
          </p:cNvSpPr>
          <p:nvPr>
            <p:ph type="title"/>
          </p:nvPr>
        </p:nvSpPr>
        <p:spPr>
          <a:xfrm>
            <a:off x="287594" y="178312"/>
            <a:ext cx="7942006" cy="6291313"/>
          </a:xfrm>
        </p:spPr>
        <p:txBody>
          <a:bodyPr>
            <a:normAutofit/>
          </a:bodyPr>
          <a:lstStyle/>
          <a:p>
            <a:r>
              <a:rPr lang="en-US" sz="4400" dirty="0"/>
              <a:t>Studying genAI in Undergraduate Learning: Insights, Methods, and Pedagogical Applications</a:t>
            </a:r>
            <a:br>
              <a:rPr lang="en-US" dirty="0"/>
            </a:br>
            <a:br>
              <a:rPr lang="en-US" dirty="0"/>
            </a:br>
            <a:r>
              <a:rPr lang="en-US" sz="2200" dirty="0"/>
              <a:t>Landry S. Hanson, Graduate Student, Department of Psychology, College of Liberal Arts</a:t>
            </a:r>
            <a:br>
              <a:rPr lang="en-US" sz="2200" dirty="0"/>
            </a:br>
            <a:br>
              <a:rPr lang="en-US" sz="2200" dirty="0"/>
            </a:br>
            <a:r>
              <a:rPr lang="en-US" sz="2200" dirty="0"/>
              <a:t>Flora A. Fosu , Graduate Student, Department of Psychology, College of Liberal Arts</a:t>
            </a:r>
            <a:br>
              <a:rPr lang="en-US" sz="2200" dirty="0"/>
            </a:br>
            <a:br>
              <a:rPr lang="en-US" sz="2200" dirty="0"/>
            </a:br>
            <a:r>
              <a:rPr lang="en-US" sz="2200" dirty="0"/>
              <a:t>Dr. William L. Kelemen, Professor, Department of Psychology, College of Liberal Arts</a:t>
            </a:r>
            <a:br>
              <a:rPr lang="en-US" sz="2200" dirty="0"/>
            </a:br>
            <a:br>
              <a:rPr lang="en-US" sz="2200" dirty="0"/>
            </a:br>
            <a:r>
              <a:rPr lang="en-US" sz="2200" dirty="0"/>
              <a:t>Dr. EJ Summers, Associate Professor, Department of </a:t>
            </a:r>
            <a:br>
              <a:rPr lang="en-US" sz="2200" dirty="0"/>
            </a:br>
            <a:r>
              <a:rPr lang="en-US" sz="2200" dirty="0"/>
              <a:t>Curriculum and Instruction, College of Education</a:t>
            </a:r>
            <a:br>
              <a:rPr lang="en-US" dirty="0"/>
            </a:br>
            <a:endParaRPr lang="en-US" dirty="0"/>
          </a:p>
        </p:txBody>
      </p:sp>
      <p:pic>
        <p:nvPicPr>
          <p:cNvPr id="4" name="Picture 3">
            <a:extLst>
              <a:ext uri="{FF2B5EF4-FFF2-40B4-BE49-F238E27FC236}">
                <a16:creationId xmlns:a16="http://schemas.microsoft.com/office/drawing/2014/main" id="{718E6E06-DB8F-AEB8-5FE4-90162B2E02F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003025" y="4784520"/>
            <a:ext cx="2073480" cy="2073480"/>
          </a:xfrm>
          <a:prstGeom prst="rect">
            <a:avLst/>
          </a:prstGeom>
        </p:spPr>
      </p:pic>
    </p:spTree>
    <p:extLst>
      <p:ext uri="{BB962C8B-B14F-4D97-AF65-F5344CB8AC3E}">
        <p14:creationId xmlns:p14="http://schemas.microsoft.com/office/powerpoint/2010/main" val="1397841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83E6A6DF-221A-CB75-675D-240E7E681FD6}"/>
              </a:ext>
            </a:extLst>
          </p:cNvPr>
          <p:cNvSpPr>
            <a:spLocks noGrp="1"/>
          </p:cNvSpPr>
          <p:nvPr>
            <p:ph type="title"/>
          </p:nvPr>
        </p:nvSpPr>
        <p:spPr>
          <a:xfrm>
            <a:off x="456103" y="365125"/>
            <a:ext cx="8229600" cy="901382"/>
          </a:xfrm>
        </p:spPr>
        <p:txBody>
          <a:bodyPr>
            <a:normAutofit/>
          </a:bodyPr>
          <a:lstStyle/>
          <a:p>
            <a:r>
              <a:rPr lang="en-US" sz="4000" dirty="0"/>
              <a:t>Summarizing and Coding Data</a:t>
            </a:r>
          </a:p>
        </p:txBody>
      </p:sp>
      <p:sp>
        <p:nvSpPr>
          <p:cNvPr id="38" name="Text Placeholder 37">
            <a:extLst>
              <a:ext uri="{FF2B5EF4-FFF2-40B4-BE49-F238E27FC236}">
                <a16:creationId xmlns:a16="http://schemas.microsoft.com/office/drawing/2014/main" id="{EA397127-6782-966F-75F6-D769D1C7DB89}"/>
              </a:ext>
            </a:extLst>
          </p:cNvPr>
          <p:cNvSpPr>
            <a:spLocks noGrp="1"/>
          </p:cNvSpPr>
          <p:nvPr>
            <p:ph type="body" sz="quarter" idx="14"/>
          </p:nvPr>
        </p:nvSpPr>
        <p:spPr>
          <a:xfrm>
            <a:off x="456103" y="1654629"/>
            <a:ext cx="8229600" cy="5029200"/>
          </a:xfrm>
        </p:spPr>
        <p:txBody>
          <a:bodyPr/>
          <a:lstStyle/>
          <a:p>
            <a:pPr marL="342900" indent="-342900">
              <a:buFont typeface="Wingdings" panose="05000000000000000000" pitchFamily="2" charset="2"/>
              <a:buChar char="v"/>
            </a:pPr>
            <a:r>
              <a:rPr lang="en-US" sz="2400" dirty="0"/>
              <a:t>Step 1</a:t>
            </a:r>
          </a:p>
          <a:p>
            <a:pPr marL="685775" lvl="1" indent="-342900">
              <a:buFont typeface="Wingdings" panose="05000000000000000000" pitchFamily="2" charset="2"/>
              <a:buChar char="v"/>
            </a:pPr>
            <a:r>
              <a:rPr lang="en-US" sz="2400" b="1" u="sng" dirty="0">
                <a:solidFill>
                  <a:schemeClr val="accent1"/>
                </a:solidFill>
                <a:latin typeface="+mj-lt"/>
              </a:rPr>
              <a:t>C</a:t>
            </a:r>
            <a:r>
              <a:rPr lang="en-US" sz="2400" dirty="0">
                <a:solidFill>
                  <a:schemeClr val="accent1"/>
                </a:solidFill>
                <a:latin typeface="+mj-lt"/>
              </a:rPr>
              <a:t>ommunity Naming (What  do you have? Deidentify)</a:t>
            </a:r>
          </a:p>
          <a:p>
            <a:pPr marL="342900" indent="-342900">
              <a:buFont typeface="Wingdings" panose="05000000000000000000" pitchFamily="2" charset="2"/>
              <a:buChar char="v"/>
            </a:pPr>
            <a:r>
              <a:rPr lang="en-US" sz="2400" dirty="0"/>
              <a:t>Step 2</a:t>
            </a:r>
          </a:p>
          <a:p>
            <a:pPr marL="685775" lvl="1" indent="-342900">
              <a:buFont typeface="Wingdings" panose="05000000000000000000" pitchFamily="2" charset="2"/>
              <a:buChar char="v"/>
            </a:pPr>
            <a:r>
              <a:rPr lang="en-US" sz="2400" b="1" u="sng" dirty="0">
                <a:solidFill>
                  <a:schemeClr val="accent1"/>
                </a:solidFill>
                <a:latin typeface="+mj-lt"/>
              </a:rPr>
              <a:t>A</a:t>
            </a:r>
            <a:r>
              <a:rPr lang="en-US" sz="2400" dirty="0">
                <a:solidFill>
                  <a:schemeClr val="accent1"/>
                </a:solidFill>
                <a:latin typeface="+mj-lt"/>
              </a:rPr>
              <a:t>rticulation  (How do you have it? Ordering/Grouping)</a:t>
            </a:r>
          </a:p>
          <a:p>
            <a:pPr marL="342900" indent="-342900">
              <a:buFont typeface="Wingdings" panose="05000000000000000000" pitchFamily="2" charset="2"/>
              <a:buChar char="v"/>
            </a:pPr>
            <a:r>
              <a:rPr lang="en-US" sz="2400" dirty="0"/>
              <a:t>Step 3</a:t>
            </a:r>
          </a:p>
          <a:p>
            <a:pPr marL="685775" lvl="1" indent="-342900">
              <a:buFont typeface="Wingdings" panose="05000000000000000000" pitchFamily="2" charset="2"/>
              <a:buChar char="v"/>
            </a:pPr>
            <a:r>
              <a:rPr lang="en-US" sz="2400" b="1" u="sng" dirty="0">
                <a:solidFill>
                  <a:schemeClr val="accent1"/>
                </a:solidFill>
                <a:latin typeface="+mj-lt"/>
              </a:rPr>
              <a:t>T</a:t>
            </a:r>
            <a:r>
              <a:rPr lang="en-US" sz="2400" dirty="0">
                <a:solidFill>
                  <a:schemeClr val="accent1"/>
                </a:solidFill>
                <a:latin typeface="+mj-lt"/>
              </a:rPr>
              <a:t>ypification (How does it group together? Coding)</a:t>
            </a:r>
          </a:p>
          <a:p>
            <a:pPr marL="342900" indent="-342900">
              <a:buFont typeface="Wingdings" panose="05000000000000000000" pitchFamily="2" charset="2"/>
              <a:buChar char="v"/>
            </a:pPr>
            <a:r>
              <a:rPr lang="en-US" sz="2400" dirty="0"/>
              <a:t>Step 4</a:t>
            </a:r>
          </a:p>
          <a:p>
            <a:pPr marL="685775" lvl="1" indent="-342900">
              <a:buFont typeface="Wingdings" panose="05000000000000000000" pitchFamily="2" charset="2"/>
              <a:buChar char="v"/>
            </a:pPr>
            <a:r>
              <a:rPr lang="en-US" sz="2400" b="1" u="sng" dirty="0">
                <a:solidFill>
                  <a:schemeClr val="accent1"/>
                </a:solidFill>
                <a:latin typeface="+mj-lt"/>
              </a:rPr>
              <a:t>I</a:t>
            </a:r>
            <a:r>
              <a:rPr lang="en-US" sz="2400" dirty="0">
                <a:solidFill>
                  <a:schemeClr val="accent1"/>
                </a:solidFill>
                <a:latin typeface="+mj-lt"/>
              </a:rPr>
              <a:t>dentify Results/Findings (What do you know?)</a:t>
            </a:r>
          </a:p>
          <a:p>
            <a:pPr marL="342900" indent="-342900">
              <a:buFont typeface="Wingdings" panose="05000000000000000000" pitchFamily="2" charset="2"/>
              <a:buChar char="v"/>
            </a:pPr>
            <a:r>
              <a:rPr lang="en-US" sz="2400" dirty="0"/>
              <a:t>Step 5</a:t>
            </a:r>
          </a:p>
          <a:p>
            <a:pPr marL="685775" lvl="1" indent="-342900">
              <a:buFont typeface="Wingdings" panose="05000000000000000000" pitchFamily="2" charset="2"/>
              <a:buChar char="v"/>
            </a:pPr>
            <a:r>
              <a:rPr lang="en-US" sz="2400" b="1" u="sng" dirty="0">
                <a:solidFill>
                  <a:schemeClr val="accent1"/>
                </a:solidFill>
                <a:latin typeface="+mj-lt"/>
              </a:rPr>
              <a:t>T</a:t>
            </a:r>
            <a:r>
              <a:rPr lang="en-US" sz="2400" dirty="0">
                <a:solidFill>
                  <a:schemeClr val="accent1"/>
                </a:solidFill>
                <a:latin typeface="+mj-lt"/>
              </a:rPr>
              <a:t>ransfer (Where do you Want it? Move to Teaching or Research Contexts)</a:t>
            </a:r>
          </a:p>
        </p:txBody>
      </p:sp>
    </p:spTree>
    <p:extLst>
      <p:ext uri="{BB962C8B-B14F-4D97-AF65-F5344CB8AC3E}">
        <p14:creationId xmlns:p14="http://schemas.microsoft.com/office/powerpoint/2010/main" val="3875195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6781B58-540C-E574-75D1-2A13001E2573}"/>
              </a:ext>
            </a:extLst>
          </p:cNvPr>
          <p:cNvSpPr>
            <a:spLocks noGrp="1"/>
          </p:cNvSpPr>
          <p:nvPr>
            <p:ph type="title"/>
          </p:nvPr>
        </p:nvSpPr>
        <p:spPr>
          <a:xfrm>
            <a:off x="4293328" y="822325"/>
            <a:ext cx="4406960" cy="1011391"/>
          </a:xfrm>
        </p:spPr>
        <p:txBody>
          <a:bodyPr>
            <a:noAutofit/>
          </a:bodyPr>
          <a:lstStyle/>
          <a:p>
            <a:r>
              <a:rPr lang="en-US" sz="4000" dirty="0"/>
              <a:t>Ethical Considerations</a:t>
            </a:r>
          </a:p>
        </p:txBody>
      </p:sp>
      <p:sp>
        <p:nvSpPr>
          <p:cNvPr id="2" name="Text Placeholder 1">
            <a:extLst>
              <a:ext uri="{FF2B5EF4-FFF2-40B4-BE49-F238E27FC236}">
                <a16:creationId xmlns:a16="http://schemas.microsoft.com/office/drawing/2014/main" id="{DADB87EC-664F-9BB0-94A5-444FE71698DD}"/>
              </a:ext>
            </a:extLst>
          </p:cNvPr>
          <p:cNvSpPr>
            <a:spLocks noGrp="1"/>
          </p:cNvSpPr>
          <p:nvPr>
            <p:ph type="body" sz="quarter" idx="14"/>
          </p:nvPr>
        </p:nvSpPr>
        <p:spPr/>
        <p:txBody>
          <a:bodyPr/>
          <a:lstStyle/>
          <a:p>
            <a:pPr marL="342900" indent="-342900">
              <a:buFont typeface="Wingdings" panose="05000000000000000000" pitchFamily="2" charset="2"/>
              <a:buChar char="v"/>
            </a:pPr>
            <a:r>
              <a:rPr lang="en-US" sz="2400" dirty="0"/>
              <a:t>Know Your Goal</a:t>
            </a:r>
          </a:p>
        </p:txBody>
      </p:sp>
      <p:sp>
        <p:nvSpPr>
          <p:cNvPr id="5" name="Text Placeholder 4">
            <a:extLst>
              <a:ext uri="{FF2B5EF4-FFF2-40B4-BE49-F238E27FC236}">
                <a16:creationId xmlns:a16="http://schemas.microsoft.com/office/drawing/2014/main" id="{CEDF558A-7C62-3BAE-4B89-141B4EEDBAC1}"/>
              </a:ext>
            </a:extLst>
          </p:cNvPr>
          <p:cNvSpPr>
            <a:spLocks noGrp="1"/>
          </p:cNvSpPr>
          <p:nvPr>
            <p:ph type="body" sz="quarter" idx="31"/>
          </p:nvPr>
        </p:nvSpPr>
        <p:spPr>
          <a:xfrm>
            <a:off x="6604442" y="2127343"/>
            <a:ext cx="2101648" cy="1497977"/>
          </a:xfrm>
        </p:spPr>
        <p:txBody>
          <a:bodyPr/>
          <a:lstStyle/>
          <a:p>
            <a:pPr marL="342900" indent="-342900">
              <a:buFont typeface="Wingdings" panose="05000000000000000000" pitchFamily="2" charset="2"/>
              <a:buChar char="v"/>
            </a:pPr>
            <a:r>
              <a:rPr lang="en-US" sz="2400" dirty="0"/>
              <a:t>Consult the IRB early</a:t>
            </a:r>
          </a:p>
        </p:txBody>
      </p:sp>
      <p:sp>
        <p:nvSpPr>
          <p:cNvPr id="7" name="Text Placeholder 6">
            <a:extLst>
              <a:ext uri="{FF2B5EF4-FFF2-40B4-BE49-F238E27FC236}">
                <a16:creationId xmlns:a16="http://schemas.microsoft.com/office/drawing/2014/main" id="{25B30E67-00F7-00DE-4F21-9DB467B3495E}"/>
              </a:ext>
            </a:extLst>
          </p:cNvPr>
          <p:cNvSpPr>
            <a:spLocks noGrp="1"/>
          </p:cNvSpPr>
          <p:nvPr>
            <p:ph type="body" sz="quarter" idx="35"/>
          </p:nvPr>
        </p:nvSpPr>
        <p:spPr/>
        <p:txBody>
          <a:bodyPr/>
          <a:lstStyle/>
          <a:p>
            <a:pPr marL="342900" indent="-342900">
              <a:buFont typeface="Wingdings" panose="05000000000000000000" pitchFamily="2" charset="2"/>
              <a:buChar char="v"/>
            </a:pPr>
            <a:r>
              <a:rPr lang="en-US" sz="2400" dirty="0"/>
              <a:t>Informed Consent</a:t>
            </a:r>
          </a:p>
        </p:txBody>
      </p:sp>
      <p:sp>
        <p:nvSpPr>
          <p:cNvPr id="9" name="Text Placeholder 8">
            <a:extLst>
              <a:ext uri="{FF2B5EF4-FFF2-40B4-BE49-F238E27FC236}">
                <a16:creationId xmlns:a16="http://schemas.microsoft.com/office/drawing/2014/main" id="{A5A8431A-57DD-CB57-B13A-62857CCC7DD5}"/>
              </a:ext>
            </a:extLst>
          </p:cNvPr>
          <p:cNvSpPr>
            <a:spLocks noGrp="1"/>
          </p:cNvSpPr>
          <p:nvPr>
            <p:ph type="body" sz="quarter" idx="37"/>
          </p:nvPr>
        </p:nvSpPr>
        <p:spPr>
          <a:xfrm>
            <a:off x="6582570" y="4461708"/>
            <a:ext cx="2101648" cy="1340377"/>
          </a:xfrm>
        </p:spPr>
        <p:txBody>
          <a:bodyPr/>
          <a:lstStyle/>
          <a:p>
            <a:pPr marL="342900" indent="-342900">
              <a:buFont typeface="Wingdings" panose="05000000000000000000" pitchFamily="2" charset="2"/>
              <a:buChar char="v"/>
            </a:pPr>
            <a:r>
              <a:rPr lang="en-US" sz="2400" dirty="0"/>
              <a:t>Data Collection Proxies &amp; Timing </a:t>
            </a:r>
          </a:p>
        </p:txBody>
      </p:sp>
      <p:pic>
        <p:nvPicPr>
          <p:cNvPr id="10" name="Picture Placeholder 9" descr="Photograph of a stack of academic books on a wooden table with a blurred person in the background. Titles focus on composition studies, feminist theory, writing, and rhetorical tradition, highlighting themes in scholarly writing and media research.">
            <a:extLst>
              <a:ext uri="{FF2B5EF4-FFF2-40B4-BE49-F238E27FC236}">
                <a16:creationId xmlns:a16="http://schemas.microsoft.com/office/drawing/2014/main" id="{DBB38224-80CA-C3CD-4238-BE2BA3F7BFD5}"/>
              </a:ext>
            </a:extLst>
          </p:cNvPr>
          <p:cNvPicPr>
            <a:picLocks noGrp="1" noChangeAspect="1"/>
          </p:cNvPicPr>
          <p:nvPr>
            <p:ph type="pic" sz="quarter" idx="24"/>
          </p:nvPr>
        </p:nvPicPr>
        <p:blipFill>
          <a:blip r:embed="rId3" cstate="print">
            <a:extLst>
              <a:ext uri="{28A0092B-C50C-407E-A947-70E740481C1C}">
                <a14:useLocalDpi xmlns:a14="http://schemas.microsoft.com/office/drawing/2010/main" val="0"/>
              </a:ext>
            </a:extLst>
          </a:blip>
          <a:srcRect l="27349" r="27349"/>
          <a:stretch>
            <a:fillRect/>
          </a:stretch>
        </p:blipFill>
        <p:spPr>
          <a:prstGeom prst="round2SameRect">
            <a:avLst>
              <a:gd name="adj1" fmla="val 50000"/>
              <a:gd name="adj2" fmla="val 0"/>
            </a:avLst>
          </a:prstGeom>
          <a:gradFill>
            <a:gsLst>
              <a:gs pos="25000">
                <a:srgbClr val="501214">
                  <a:alpha val="0"/>
                </a:srgbClr>
              </a:gs>
              <a:gs pos="100000">
                <a:srgbClr val="501214">
                  <a:alpha val="40000"/>
                </a:srgbClr>
              </a:gs>
            </a:gsLst>
            <a:lin ang="5400000" scaled="1"/>
          </a:gradFill>
        </p:spPr>
      </p:pic>
    </p:spTree>
    <p:extLst>
      <p:ext uri="{BB962C8B-B14F-4D97-AF65-F5344CB8AC3E}">
        <p14:creationId xmlns:p14="http://schemas.microsoft.com/office/powerpoint/2010/main" val="1373188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3E9BF-28A0-D2A7-8F62-E4FCC627E509}"/>
              </a:ext>
            </a:extLst>
          </p:cNvPr>
          <p:cNvSpPr>
            <a:spLocks noGrp="1"/>
          </p:cNvSpPr>
          <p:nvPr>
            <p:ph type="title"/>
          </p:nvPr>
        </p:nvSpPr>
        <p:spPr/>
        <p:txBody>
          <a:bodyPr/>
          <a:lstStyle/>
          <a:p>
            <a:r>
              <a:rPr lang="en-US" dirty="0"/>
              <a:t>Q&amp;A </a:t>
            </a:r>
          </a:p>
        </p:txBody>
      </p:sp>
      <p:sp>
        <p:nvSpPr>
          <p:cNvPr id="11" name="Picture Placeholder 10">
            <a:extLst>
              <a:ext uri="{FF2B5EF4-FFF2-40B4-BE49-F238E27FC236}">
                <a16:creationId xmlns:a16="http://schemas.microsoft.com/office/drawing/2014/main" id="{388FF44A-A8E8-3641-D3C7-95C739528BB0}"/>
              </a:ext>
            </a:extLst>
          </p:cNvPr>
          <p:cNvSpPr>
            <a:spLocks noGrp="1"/>
          </p:cNvSpPr>
          <p:nvPr>
            <p:ph type="pic" sz="quarter" idx="18"/>
          </p:nvPr>
        </p:nvSpPr>
        <p:spPr/>
        <p:txBody>
          <a:bodyPr/>
          <a:lstStyle/>
          <a:p>
            <a:endParaRPr lang="en-US" dirty="0"/>
          </a:p>
        </p:txBody>
      </p:sp>
      <p:sp>
        <p:nvSpPr>
          <p:cNvPr id="5" name="Text Placeholder 4">
            <a:extLst>
              <a:ext uri="{FF2B5EF4-FFF2-40B4-BE49-F238E27FC236}">
                <a16:creationId xmlns:a16="http://schemas.microsoft.com/office/drawing/2014/main" id="{26BCF36E-166E-025B-B5B2-3BCD37940CCE}"/>
              </a:ext>
            </a:extLst>
          </p:cNvPr>
          <p:cNvSpPr>
            <a:spLocks noGrp="1"/>
          </p:cNvSpPr>
          <p:nvPr>
            <p:ph type="body" sz="quarter" idx="14"/>
          </p:nvPr>
        </p:nvSpPr>
        <p:spPr/>
        <p:txBody>
          <a:bodyPr/>
          <a:lstStyle/>
          <a:p>
            <a:r>
              <a:rPr lang="en-US" b="0" dirty="0">
                <a:solidFill>
                  <a:schemeClr val="bg2"/>
                </a:solidFill>
              </a:rPr>
              <a:t>Bill: wkelemen@txstate.edu</a:t>
            </a:r>
          </a:p>
          <a:p>
            <a:r>
              <a:rPr lang="en-US" b="0" dirty="0">
                <a:solidFill>
                  <a:schemeClr val="bg2"/>
                </a:solidFill>
              </a:rPr>
              <a:t>Emily: ejsummers@txstate.edu</a:t>
            </a:r>
            <a:endParaRPr lang="en-US" dirty="0">
              <a:solidFill>
                <a:schemeClr val="bg2"/>
              </a:solidFill>
            </a:endParaRPr>
          </a:p>
        </p:txBody>
      </p:sp>
      <p:sp>
        <p:nvSpPr>
          <p:cNvPr id="9" name="Picture Placeholder 8">
            <a:extLst>
              <a:ext uri="{FF2B5EF4-FFF2-40B4-BE49-F238E27FC236}">
                <a16:creationId xmlns:a16="http://schemas.microsoft.com/office/drawing/2014/main" id="{3E863675-CB58-5162-9F31-AC18436C41DC}"/>
              </a:ext>
            </a:extLst>
          </p:cNvPr>
          <p:cNvSpPr>
            <a:spLocks noGrp="1"/>
          </p:cNvSpPr>
          <p:nvPr>
            <p:ph type="pic" sz="quarter" idx="19"/>
          </p:nvPr>
        </p:nvSpPr>
        <p:spPr/>
        <p:txBody>
          <a:bodyPr/>
          <a:lstStyle/>
          <a:p>
            <a:endParaRPr lang="en-US" dirty="0"/>
          </a:p>
        </p:txBody>
      </p:sp>
    </p:spTree>
    <p:extLst>
      <p:ext uri="{BB962C8B-B14F-4D97-AF65-F5344CB8AC3E}">
        <p14:creationId xmlns:p14="http://schemas.microsoft.com/office/powerpoint/2010/main" val="3799544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303910F-3D34-38D7-71D1-4C9675C78389}"/>
              </a:ext>
            </a:extLst>
          </p:cNvPr>
          <p:cNvSpPr>
            <a:spLocks noGrp="1"/>
          </p:cNvSpPr>
          <p:nvPr>
            <p:ph type="subTitle" idx="1"/>
          </p:nvPr>
        </p:nvSpPr>
        <p:spPr>
          <a:xfrm>
            <a:off x="216074" y="2192594"/>
            <a:ext cx="4691404" cy="4532671"/>
          </a:xfrm>
        </p:spPr>
        <p:txBody>
          <a:bodyPr>
            <a:normAutofit/>
          </a:bodyPr>
          <a:lstStyle/>
          <a:p>
            <a:r>
              <a:rPr lang="en-US" sz="2400" dirty="0"/>
              <a:t>What Will We Cover?</a:t>
            </a:r>
          </a:p>
          <a:p>
            <a:pPr marL="342900" indent="-342900">
              <a:buFont typeface="Wingdings" panose="05000000000000000000" pitchFamily="2" charset="2"/>
              <a:buChar char="v"/>
            </a:pPr>
            <a:r>
              <a:rPr lang="en-US" sz="2400" dirty="0"/>
              <a:t>Why this Matters</a:t>
            </a:r>
          </a:p>
          <a:p>
            <a:pPr marL="342900" indent="-342900">
              <a:buFont typeface="Wingdings" panose="05000000000000000000" pitchFamily="2" charset="2"/>
              <a:buChar char="v"/>
            </a:pPr>
            <a:r>
              <a:rPr lang="en-US" sz="2400" dirty="0"/>
              <a:t>Transferability</a:t>
            </a:r>
          </a:p>
          <a:p>
            <a:pPr marL="342900" indent="-342900">
              <a:buFont typeface="Wingdings" panose="05000000000000000000" pitchFamily="2" charset="2"/>
              <a:buChar char="v"/>
            </a:pPr>
            <a:r>
              <a:rPr lang="en-US" sz="2400" dirty="0"/>
              <a:t>Guiding Frameworks</a:t>
            </a:r>
          </a:p>
          <a:p>
            <a:pPr marL="342900" indent="-342900">
              <a:buFont typeface="Wingdings" panose="05000000000000000000" pitchFamily="2" charset="2"/>
              <a:buChar char="v"/>
            </a:pPr>
            <a:r>
              <a:rPr lang="en-US" sz="2400" dirty="0"/>
              <a:t>Overview of our MMR study </a:t>
            </a:r>
          </a:p>
          <a:p>
            <a:pPr marL="342900" indent="-342900">
              <a:buFont typeface="Wingdings" panose="05000000000000000000" pitchFamily="2" charset="2"/>
              <a:buChar char="v"/>
            </a:pPr>
            <a:r>
              <a:rPr lang="en-US" sz="2400" dirty="0"/>
              <a:t>Showcase a take‑and‑transform approach </a:t>
            </a:r>
          </a:p>
          <a:p>
            <a:pPr marL="342900" indent="-342900">
              <a:buFont typeface="Wingdings" panose="05000000000000000000" pitchFamily="2" charset="2"/>
              <a:buChar char="v"/>
            </a:pPr>
            <a:r>
              <a:rPr lang="en-US" sz="2400" dirty="0"/>
              <a:t>Closing: Q &amp; A</a:t>
            </a:r>
          </a:p>
          <a:p>
            <a:pPr marL="342900" indent="-342900">
              <a:buAutoNum type="arabicPeriod"/>
            </a:pPr>
            <a:endParaRPr lang="en-US" dirty="0"/>
          </a:p>
        </p:txBody>
      </p:sp>
      <p:sp>
        <p:nvSpPr>
          <p:cNvPr id="2" name="Title 1">
            <a:extLst>
              <a:ext uri="{FF2B5EF4-FFF2-40B4-BE49-F238E27FC236}">
                <a16:creationId xmlns:a16="http://schemas.microsoft.com/office/drawing/2014/main" id="{3EC1F0EE-B1EC-3213-B195-67F1D3BE2313}"/>
              </a:ext>
            </a:extLst>
          </p:cNvPr>
          <p:cNvSpPr>
            <a:spLocks noGrp="1"/>
          </p:cNvSpPr>
          <p:nvPr>
            <p:ph type="ctrTitle"/>
          </p:nvPr>
        </p:nvSpPr>
        <p:spPr>
          <a:xfrm>
            <a:off x="216074" y="6858000"/>
            <a:ext cx="4691404" cy="3827166"/>
          </a:xfrm>
        </p:spPr>
        <p:txBody>
          <a:bodyPr vert="horz" lIns="91440" tIns="45720" rIns="91440" bIns="45720" rtlCol="0" anchor="t">
            <a:normAutofit/>
          </a:bodyPr>
          <a:lstStyle/>
          <a:p>
            <a:endParaRPr lang="en-US" dirty="0"/>
          </a:p>
        </p:txBody>
      </p:sp>
    </p:spTree>
    <p:extLst>
      <p:ext uri="{BB962C8B-B14F-4D97-AF65-F5344CB8AC3E}">
        <p14:creationId xmlns:p14="http://schemas.microsoft.com/office/powerpoint/2010/main" val="1335306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6C60E-7B60-F5B6-A293-38BBB4B74163}"/>
              </a:ext>
            </a:extLst>
          </p:cNvPr>
          <p:cNvSpPr>
            <a:spLocks noGrp="1"/>
          </p:cNvSpPr>
          <p:nvPr>
            <p:ph type="title"/>
          </p:nvPr>
        </p:nvSpPr>
        <p:spPr>
          <a:xfrm>
            <a:off x="274558" y="432839"/>
            <a:ext cx="8229600" cy="787462"/>
          </a:xfrm>
        </p:spPr>
        <p:txBody>
          <a:bodyPr/>
          <a:lstStyle/>
          <a:p>
            <a:r>
              <a:rPr lang="en-US" dirty="0"/>
              <a:t>Why this Matters</a:t>
            </a:r>
          </a:p>
        </p:txBody>
      </p:sp>
      <p:sp>
        <p:nvSpPr>
          <p:cNvPr id="3" name="Text Placeholder 2">
            <a:extLst>
              <a:ext uri="{FF2B5EF4-FFF2-40B4-BE49-F238E27FC236}">
                <a16:creationId xmlns:a16="http://schemas.microsoft.com/office/drawing/2014/main" id="{701B7276-FF44-E9E9-C690-11CE22F7C3B2}"/>
              </a:ext>
            </a:extLst>
          </p:cNvPr>
          <p:cNvSpPr>
            <a:spLocks noGrp="1"/>
          </p:cNvSpPr>
          <p:nvPr>
            <p:ph type="body" idx="1"/>
          </p:nvPr>
        </p:nvSpPr>
        <p:spPr>
          <a:xfrm>
            <a:off x="457200" y="1721044"/>
            <a:ext cx="8229600" cy="4453745"/>
          </a:xfrm>
        </p:spPr>
        <p:txBody>
          <a:bodyPr>
            <a:normAutofit/>
          </a:bodyPr>
          <a:lstStyle/>
          <a:p>
            <a:pPr marL="285750" indent="-285750">
              <a:buFont typeface="Arial" panose="020B0604020202020204" pitchFamily="34" charset="0"/>
              <a:buChar char="•"/>
            </a:pPr>
            <a:r>
              <a:rPr lang="en-US" sz="3200" dirty="0"/>
              <a:t>Instructional Value</a:t>
            </a:r>
          </a:p>
          <a:p>
            <a:pPr marL="285750" indent="-285750">
              <a:buFont typeface="Arial" panose="020B0604020202020204" pitchFamily="34" charset="0"/>
              <a:buChar char="•"/>
            </a:pPr>
            <a:r>
              <a:rPr lang="en-US" sz="3200" dirty="0"/>
              <a:t>Colleague to Colleague (Insider Sharing)</a:t>
            </a:r>
          </a:p>
          <a:p>
            <a:pPr marL="285750" indent="-285750">
              <a:buFont typeface="Arial" panose="020B0604020202020204" pitchFamily="34" charset="0"/>
              <a:buChar char="•"/>
            </a:pPr>
            <a:r>
              <a:rPr lang="en-US" sz="3200" dirty="0">
                <a:solidFill>
                  <a:schemeClr val="bg2"/>
                </a:solidFill>
              </a:rPr>
              <a:t>Take‑and‑Transform Model</a:t>
            </a:r>
          </a:p>
          <a:p>
            <a:pPr marL="285750" indent="-285750">
              <a:buFont typeface="Arial" panose="020B0604020202020204" pitchFamily="34" charset="0"/>
              <a:buChar char="•"/>
            </a:pPr>
            <a:r>
              <a:rPr lang="en-US" sz="3200" dirty="0">
                <a:solidFill>
                  <a:schemeClr val="bg2"/>
                </a:solidFill>
              </a:rPr>
              <a:t>Adaptable information and/or tools to promote transparency and academic integrity in AI‑supported coursework</a:t>
            </a:r>
          </a:p>
        </p:txBody>
      </p:sp>
    </p:spTree>
    <p:extLst>
      <p:ext uri="{BB962C8B-B14F-4D97-AF65-F5344CB8AC3E}">
        <p14:creationId xmlns:p14="http://schemas.microsoft.com/office/powerpoint/2010/main" val="2464277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Image of a student sitting in a large lecture hall">
            <a:extLst>
              <a:ext uri="{FF2B5EF4-FFF2-40B4-BE49-F238E27FC236}">
                <a16:creationId xmlns:a16="http://schemas.microsoft.com/office/drawing/2014/main" id="{BE0B47D3-F481-B4A2-4E4A-824CC8E0E67F}"/>
              </a:ext>
            </a:extLst>
          </p:cNvPr>
          <p:cNvPicPr>
            <a:picLocks noGrp="1" noChangeAspect="1"/>
          </p:cNvPicPr>
          <p:nvPr>
            <p:ph type="pic" sz="quarter" idx="18"/>
          </p:nvPr>
        </p:nvPicPr>
        <p:blipFill>
          <a:blip r:embed="rId3"/>
          <a:srcRect l="25039" r="25039"/>
          <a:stretch>
            <a:fillRect/>
          </a:stretch>
        </p:blipFill>
        <p:spPr>
          <a:custGeom>
            <a:avLst/>
            <a:gdLst>
              <a:gd name="connsiteX0" fmla="*/ 0 w 6858000"/>
              <a:gd name="connsiteY0" fmla="*/ 0 h 6857999"/>
              <a:gd name="connsiteX1" fmla="*/ 6858000 w 6858000"/>
              <a:gd name="connsiteY1" fmla="*/ 0 h 6857999"/>
              <a:gd name="connsiteX2" fmla="*/ 6858000 w 6858000"/>
              <a:gd name="connsiteY2" fmla="*/ 6857999 h 6857999"/>
              <a:gd name="connsiteX3" fmla="*/ 0 w 6858000"/>
              <a:gd name="connsiteY3" fmla="*/ 6857999 h 6857999"/>
              <a:gd name="connsiteX4" fmla="*/ 0 w 6858000"/>
              <a:gd name="connsiteY4" fmla="*/ 4063452 h 6857999"/>
              <a:gd name="connsiteX5" fmla="*/ 497840 w 6858000"/>
              <a:gd name="connsiteY5" fmla="*/ 3460690 h 6857999"/>
              <a:gd name="connsiteX6" fmla="*/ 0 w 6858000"/>
              <a:gd name="connsiteY6" fmla="*/ 285792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7999">
                <a:moveTo>
                  <a:pt x="0" y="0"/>
                </a:moveTo>
                <a:lnTo>
                  <a:pt x="6858000" y="0"/>
                </a:lnTo>
                <a:lnTo>
                  <a:pt x="6858000" y="6857999"/>
                </a:lnTo>
                <a:lnTo>
                  <a:pt x="0" y="6857999"/>
                </a:lnTo>
                <a:lnTo>
                  <a:pt x="0" y="4063452"/>
                </a:lnTo>
                <a:lnTo>
                  <a:pt x="497840" y="3460690"/>
                </a:lnTo>
                <a:lnTo>
                  <a:pt x="0" y="2857926"/>
                </a:lnTo>
                <a:close/>
              </a:path>
            </a:pathLst>
          </a:custGeom>
          <a:gradFill>
            <a:gsLst>
              <a:gs pos="25000">
                <a:srgbClr val="501214">
                  <a:alpha val="0"/>
                </a:srgbClr>
              </a:gs>
              <a:gs pos="100000">
                <a:srgbClr val="501214">
                  <a:alpha val="40000"/>
                </a:srgbClr>
              </a:gs>
            </a:gsLst>
            <a:lin ang="5400000" scaled="1"/>
          </a:gradFill>
        </p:spPr>
      </p:pic>
      <p:sp>
        <p:nvSpPr>
          <p:cNvPr id="3" name="Text Placeholder 2">
            <a:extLst>
              <a:ext uri="{FF2B5EF4-FFF2-40B4-BE49-F238E27FC236}">
                <a16:creationId xmlns:a16="http://schemas.microsoft.com/office/drawing/2014/main" id="{14015CF1-AAE0-0F83-F2E8-63B39C5FCACC}"/>
              </a:ext>
            </a:extLst>
          </p:cNvPr>
          <p:cNvSpPr>
            <a:spLocks noGrp="1"/>
          </p:cNvSpPr>
          <p:nvPr>
            <p:ph type="body" sz="half" idx="2"/>
          </p:nvPr>
        </p:nvSpPr>
        <p:spPr>
          <a:xfrm>
            <a:off x="650293" y="1742768"/>
            <a:ext cx="3033857" cy="4957916"/>
          </a:xfrm>
        </p:spPr>
        <p:txBody>
          <a:bodyPr>
            <a:normAutofit/>
          </a:bodyPr>
          <a:lstStyle/>
          <a:p>
            <a:pPr marL="285750" indent="-285750">
              <a:buFont typeface="Arial" panose="020B0604020202020204" pitchFamily="34" charset="0"/>
              <a:buChar char="•"/>
            </a:pPr>
            <a:r>
              <a:rPr lang="en-US" sz="3200" dirty="0"/>
              <a:t>Transferability Across Disciplines</a:t>
            </a:r>
          </a:p>
          <a:p>
            <a:pPr marL="285750" indent="-285750">
              <a:buFont typeface="Arial" panose="020B0604020202020204" pitchFamily="34" charset="0"/>
              <a:buChar char="•"/>
            </a:pPr>
            <a:r>
              <a:rPr lang="en-US" sz="3200" dirty="0"/>
              <a:t>Why It Transfers</a:t>
            </a:r>
          </a:p>
        </p:txBody>
      </p:sp>
      <p:sp>
        <p:nvSpPr>
          <p:cNvPr id="4" name="Title 3">
            <a:extLst>
              <a:ext uri="{FF2B5EF4-FFF2-40B4-BE49-F238E27FC236}">
                <a16:creationId xmlns:a16="http://schemas.microsoft.com/office/drawing/2014/main" id="{088DE474-94ED-D9BA-989E-08E414665EA2}"/>
              </a:ext>
            </a:extLst>
          </p:cNvPr>
          <p:cNvSpPr>
            <a:spLocks noGrp="1"/>
          </p:cNvSpPr>
          <p:nvPr>
            <p:ph type="title"/>
          </p:nvPr>
        </p:nvSpPr>
        <p:spPr>
          <a:xfrm>
            <a:off x="239486" y="619759"/>
            <a:ext cx="3537857" cy="815751"/>
          </a:xfrm>
        </p:spPr>
        <p:txBody>
          <a:bodyPr>
            <a:normAutofit/>
          </a:bodyPr>
          <a:lstStyle/>
          <a:p>
            <a:r>
              <a:rPr lang="en-US" sz="4000" dirty="0"/>
              <a:t>Transferability</a:t>
            </a:r>
          </a:p>
        </p:txBody>
      </p:sp>
    </p:spTree>
    <p:extLst>
      <p:ext uri="{BB962C8B-B14F-4D97-AF65-F5344CB8AC3E}">
        <p14:creationId xmlns:p14="http://schemas.microsoft.com/office/powerpoint/2010/main" val="726176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1F6B5-E9FE-531C-E723-ECC4B360E4EF}"/>
              </a:ext>
            </a:extLst>
          </p:cNvPr>
          <p:cNvSpPr>
            <a:spLocks noGrp="1"/>
          </p:cNvSpPr>
          <p:nvPr>
            <p:ph type="title"/>
          </p:nvPr>
        </p:nvSpPr>
        <p:spPr>
          <a:xfrm>
            <a:off x="456103" y="365126"/>
            <a:ext cx="8229600" cy="588603"/>
          </a:xfrm>
        </p:spPr>
        <p:txBody>
          <a:bodyPr>
            <a:noAutofit/>
          </a:bodyPr>
          <a:lstStyle/>
          <a:p>
            <a:r>
              <a:rPr lang="en-US" sz="4000" dirty="0">
                <a:solidFill>
                  <a:schemeClr val="bg2"/>
                </a:solidFill>
              </a:rPr>
              <a:t>SoTL Frameworks Approach to AI</a:t>
            </a:r>
            <a:endParaRPr lang="en-US" sz="4000" dirty="0"/>
          </a:p>
        </p:txBody>
      </p:sp>
      <p:sp>
        <p:nvSpPr>
          <p:cNvPr id="3" name="Content Placeholder 2">
            <a:extLst>
              <a:ext uri="{FF2B5EF4-FFF2-40B4-BE49-F238E27FC236}">
                <a16:creationId xmlns:a16="http://schemas.microsoft.com/office/drawing/2014/main" id="{5A187E9C-7FFC-B554-FE35-90258E236A23}"/>
              </a:ext>
            </a:extLst>
          </p:cNvPr>
          <p:cNvSpPr>
            <a:spLocks noGrp="1"/>
          </p:cNvSpPr>
          <p:nvPr>
            <p:ph idx="1"/>
          </p:nvPr>
        </p:nvSpPr>
        <p:spPr>
          <a:xfrm>
            <a:off x="456102" y="1480457"/>
            <a:ext cx="8535497" cy="5246914"/>
          </a:xfrm>
        </p:spPr>
        <p:txBody>
          <a:bodyPr>
            <a:normAutofit/>
          </a:bodyPr>
          <a:lstStyle/>
          <a:p>
            <a:pPr marL="0" indent="0">
              <a:buNone/>
            </a:pPr>
            <a:r>
              <a:rPr lang="en-US" sz="2400" dirty="0"/>
              <a:t>Scholarship of Teaching and Learning (SoTL):</a:t>
            </a:r>
          </a:p>
          <a:p>
            <a:pPr>
              <a:buFont typeface="Wingdings" panose="05000000000000000000" pitchFamily="2" charset="2"/>
              <a:buChar char="v"/>
            </a:pPr>
            <a:r>
              <a:rPr lang="en-US" sz="2400" dirty="0"/>
              <a:t> Examines student learning within authentic course contexts</a:t>
            </a:r>
          </a:p>
          <a:p>
            <a:pPr>
              <a:buFont typeface="Wingdings" panose="05000000000000000000" pitchFamily="2" charset="2"/>
              <a:buChar char="v"/>
            </a:pPr>
            <a:r>
              <a:rPr lang="en-US" sz="2400" dirty="0"/>
              <a:t>Emphasizes systematic, ethical inquiry grounded in everyday teaching practices</a:t>
            </a:r>
          </a:p>
          <a:p>
            <a:pPr>
              <a:buFont typeface="Wingdings" panose="05000000000000000000" pitchFamily="2" charset="2"/>
              <a:buChar char="v"/>
            </a:pPr>
            <a:r>
              <a:rPr lang="en-US" sz="2400" dirty="0"/>
              <a:t>Uses classroom‑generated data (e.g., reflections, assignments, artifacts) Centers questions instructors already ask about learning, engagement, and practice</a:t>
            </a:r>
          </a:p>
          <a:p>
            <a:pPr>
              <a:buFont typeface="Wingdings" panose="05000000000000000000" pitchFamily="2" charset="2"/>
              <a:buChar char="v"/>
            </a:pPr>
            <a:r>
              <a:rPr lang="en-US" sz="2400" dirty="0"/>
              <a:t>Produces actionable evidence to inform instructional decision‑making</a:t>
            </a:r>
          </a:p>
          <a:p>
            <a:pPr>
              <a:buFont typeface="Wingdings" panose="05000000000000000000" pitchFamily="2" charset="2"/>
              <a:buChar char="v"/>
            </a:pPr>
            <a:r>
              <a:rPr lang="en-US" sz="2400" dirty="0"/>
              <a:t>Creates new, observable learning practices worth studying</a:t>
            </a:r>
          </a:p>
          <a:p>
            <a:endParaRPr lang="en-US" dirty="0"/>
          </a:p>
          <a:p>
            <a:endParaRPr lang="en-US" dirty="0"/>
          </a:p>
        </p:txBody>
      </p:sp>
    </p:spTree>
    <p:extLst>
      <p:ext uri="{BB962C8B-B14F-4D97-AF65-F5344CB8AC3E}">
        <p14:creationId xmlns:p14="http://schemas.microsoft.com/office/powerpoint/2010/main" val="3164780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77D3F3-10BA-C2BF-753E-F4A927077DD9}"/>
              </a:ext>
            </a:extLst>
          </p:cNvPr>
          <p:cNvSpPr>
            <a:spLocks noGrp="1"/>
          </p:cNvSpPr>
          <p:nvPr>
            <p:ph sz="half" idx="1"/>
          </p:nvPr>
        </p:nvSpPr>
        <p:spPr>
          <a:xfrm>
            <a:off x="303705" y="2118362"/>
            <a:ext cx="4058747" cy="4374512"/>
          </a:xfrm>
        </p:spPr>
        <p:txBody>
          <a:bodyPr>
            <a:normAutofit/>
          </a:bodyPr>
          <a:lstStyle/>
          <a:p>
            <a:pPr>
              <a:buFont typeface="Wingdings" panose="05000000000000000000" pitchFamily="2" charset="2"/>
              <a:buChar char="v"/>
            </a:pPr>
            <a:r>
              <a:rPr lang="en-US" sz="2400" dirty="0"/>
              <a:t>Three‑semester mixed‑methods study in an upper‑level psychology research methods course</a:t>
            </a:r>
          </a:p>
          <a:p>
            <a:pPr>
              <a:buFont typeface="Wingdings" panose="05000000000000000000" pitchFamily="2" charset="2"/>
              <a:buChar char="v"/>
            </a:pPr>
            <a:r>
              <a:rPr lang="en-US" sz="2400" dirty="0"/>
              <a:t>Focus on student use and perceptions of generative AI (genAI)</a:t>
            </a:r>
          </a:p>
        </p:txBody>
      </p:sp>
      <p:pic>
        <p:nvPicPr>
          <p:cNvPr id="3074" name="Picture 2" descr="😸 There's a new Bobcat in town ready to ...">
            <a:extLst>
              <a:ext uri="{FF2B5EF4-FFF2-40B4-BE49-F238E27FC236}">
                <a16:creationId xmlns:a16="http://schemas.microsoft.com/office/drawing/2014/main" id="{C9A1B568-0F35-09BA-EE8D-325D9C10F01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22532" r="15759" b="-2"/>
          <a:stretch>
            <a:fillRect/>
          </a:stretch>
        </p:blipFill>
        <p:spPr bwMode="auto">
          <a:xfrm>
            <a:off x="4629152" y="1802454"/>
            <a:ext cx="4056552" cy="4374513"/>
          </a:xfrm>
          <a:prstGeom prst="rect">
            <a:avLst/>
          </a:prstGeom>
          <a:solidFill>
            <a:srgbClr val="FFFFFF"/>
          </a:solidFill>
        </p:spPr>
      </p:pic>
      <p:sp>
        <p:nvSpPr>
          <p:cNvPr id="2" name="Title 1">
            <a:extLst>
              <a:ext uri="{FF2B5EF4-FFF2-40B4-BE49-F238E27FC236}">
                <a16:creationId xmlns:a16="http://schemas.microsoft.com/office/drawing/2014/main" id="{A81EA26F-184F-A99E-5231-6428E5EA58D4}"/>
              </a:ext>
            </a:extLst>
          </p:cNvPr>
          <p:cNvSpPr>
            <a:spLocks noGrp="1"/>
          </p:cNvSpPr>
          <p:nvPr>
            <p:ph type="title"/>
          </p:nvPr>
        </p:nvSpPr>
        <p:spPr>
          <a:xfrm>
            <a:off x="456103" y="365126"/>
            <a:ext cx="8229600" cy="1325563"/>
          </a:xfrm>
        </p:spPr>
        <p:txBody>
          <a:bodyPr anchor="b">
            <a:normAutofit/>
          </a:bodyPr>
          <a:lstStyle/>
          <a:p>
            <a:r>
              <a:rPr lang="en-US" sz="4000" dirty="0"/>
              <a:t>Study Overview</a:t>
            </a:r>
          </a:p>
        </p:txBody>
      </p:sp>
    </p:spTree>
    <p:extLst>
      <p:ext uri="{BB962C8B-B14F-4D97-AF65-F5344CB8AC3E}">
        <p14:creationId xmlns:p14="http://schemas.microsoft.com/office/powerpoint/2010/main" val="1404855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ubtitle 2">
            <a:extLst>
              <a:ext uri="{FF2B5EF4-FFF2-40B4-BE49-F238E27FC236}">
                <a16:creationId xmlns:a16="http://schemas.microsoft.com/office/drawing/2014/main" id="{AA68C15B-07AD-6895-CACC-3B62A852E221}"/>
              </a:ext>
            </a:extLst>
          </p:cNvPr>
          <p:cNvSpPr>
            <a:spLocks noGrp="1"/>
          </p:cNvSpPr>
          <p:nvPr>
            <p:ph type="subTitle" idx="1"/>
          </p:nvPr>
        </p:nvSpPr>
        <p:spPr>
          <a:xfrm>
            <a:off x="216074" y="2172929"/>
            <a:ext cx="4691404" cy="4478242"/>
          </a:xfrm>
        </p:spPr>
        <p:txBody>
          <a:bodyPr>
            <a:normAutofit fontScale="92500" lnSpcReduction="20000"/>
          </a:bodyPr>
          <a:lstStyle/>
          <a:p>
            <a:r>
              <a:rPr lang="en-US" sz="4000" b="1" i="0" u="none" strike="noStrike" kern="1200" baseline="0" dirty="0">
                <a:solidFill>
                  <a:srgbClr val="FFFFFF"/>
                </a:solidFill>
                <a:latin typeface="Aptos Display" panose="020B0004020202020204" pitchFamily="34" charset="0"/>
              </a:rPr>
              <a:t>Methods</a:t>
            </a:r>
          </a:p>
          <a:p>
            <a:pPr marL="457200" indent="-457200">
              <a:buFont typeface="Wingdings" panose="05000000000000000000" pitchFamily="2" charset="2"/>
              <a:buChar char="v"/>
            </a:pPr>
            <a:r>
              <a:rPr lang="en-US" sz="3200" dirty="0"/>
              <a:t>Data sources</a:t>
            </a:r>
          </a:p>
          <a:p>
            <a:pPr marL="628625" lvl="1" indent="-285750">
              <a:buFont typeface="Wingdings" panose="05000000000000000000" pitchFamily="2" charset="2"/>
              <a:buChar char="v"/>
            </a:pPr>
            <a:r>
              <a:rPr lang="en-US" sz="3200" dirty="0"/>
              <a:t>227 written reflections</a:t>
            </a:r>
          </a:p>
          <a:p>
            <a:pPr marL="628625" lvl="1" indent="-285750">
              <a:buFont typeface="Wingdings" panose="05000000000000000000" pitchFamily="2" charset="2"/>
              <a:buChar char="v"/>
            </a:pPr>
            <a:r>
              <a:rPr lang="en-US" sz="3200" dirty="0"/>
              <a:t>68 students (Summer 2024–Spring 2025)</a:t>
            </a:r>
          </a:p>
          <a:p>
            <a:pPr marL="457200" indent="-457200">
              <a:buFont typeface="Wingdings" panose="05000000000000000000" pitchFamily="2" charset="2"/>
              <a:buChar char="v"/>
            </a:pPr>
            <a:r>
              <a:rPr lang="en-US" sz="3200" dirty="0"/>
              <a:t>Qualitative Approaches</a:t>
            </a:r>
          </a:p>
          <a:p>
            <a:pPr marL="457200" indent="-457200">
              <a:buFont typeface="Wingdings" panose="05000000000000000000" pitchFamily="2" charset="2"/>
              <a:buChar char="v"/>
            </a:pPr>
            <a:r>
              <a:rPr lang="en-US" sz="3200" dirty="0"/>
              <a:t>Quantitative Approaches</a:t>
            </a:r>
          </a:p>
          <a:p>
            <a:pPr marL="285750" indent="-285750">
              <a:buFont typeface="Wingdings" panose="05000000000000000000" pitchFamily="2" charset="2"/>
              <a:buChar char="v"/>
            </a:pPr>
            <a:endParaRPr lang="en-US" dirty="0"/>
          </a:p>
        </p:txBody>
      </p:sp>
      <p:pic>
        <p:nvPicPr>
          <p:cNvPr id="4098" name="Picture 2" descr="Texas State University ...">
            <a:extLst>
              <a:ext uri="{FF2B5EF4-FFF2-40B4-BE49-F238E27FC236}">
                <a16:creationId xmlns:a16="http://schemas.microsoft.com/office/drawing/2014/main" id="{87AFDC0B-E71C-5C66-7832-47984037CD7A}"/>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r="4120" b="1"/>
          <a:stretch>
            <a:fillRect/>
          </a:stretch>
        </p:blipFill>
        <p:spPr bwMode="auto">
          <a:xfrm>
            <a:off x="2" y="0"/>
            <a:ext cx="5250424" cy="176116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OMMUNITY'S CANVAS">
            <a:extLst>
              <a:ext uri="{FF2B5EF4-FFF2-40B4-BE49-F238E27FC236}">
                <a16:creationId xmlns:a16="http://schemas.microsoft.com/office/drawing/2014/main" id="{DCE71AE8-AD57-0030-CF58-486DB58339F3}"/>
              </a:ext>
            </a:extLst>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l="4945" r="16762" b="-2"/>
          <a:stretch>
            <a:fillRect/>
          </a:stretch>
        </p:blipFill>
        <p:spPr bwMode="auto">
          <a:xfrm>
            <a:off x="5165766" y="0"/>
            <a:ext cx="3978234" cy="6941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944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2F4535-7038-67F5-0861-F93417A7E65B}"/>
              </a:ext>
            </a:extLst>
          </p:cNvPr>
          <p:cNvSpPr>
            <a:spLocks noGrp="1"/>
          </p:cNvSpPr>
          <p:nvPr>
            <p:ph type="title"/>
          </p:nvPr>
        </p:nvSpPr>
        <p:spPr>
          <a:xfrm>
            <a:off x="338115" y="275303"/>
            <a:ext cx="8229600" cy="727128"/>
          </a:xfrm>
        </p:spPr>
        <p:txBody>
          <a:bodyPr/>
          <a:lstStyle/>
          <a:p>
            <a:r>
              <a:rPr lang="en-US" dirty="0"/>
              <a:t>Findings Overview</a:t>
            </a:r>
          </a:p>
        </p:txBody>
      </p:sp>
      <p:sp>
        <p:nvSpPr>
          <p:cNvPr id="3" name="Content Placeholder 2">
            <a:extLst>
              <a:ext uri="{FF2B5EF4-FFF2-40B4-BE49-F238E27FC236}">
                <a16:creationId xmlns:a16="http://schemas.microsoft.com/office/drawing/2014/main" id="{F2912B85-AD56-9E29-47EA-46D797A32F8B}"/>
              </a:ext>
            </a:extLst>
          </p:cNvPr>
          <p:cNvSpPr>
            <a:spLocks noGrp="1"/>
          </p:cNvSpPr>
          <p:nvPr>
            <p:ph idx="1"/>
          </p:nvPr>
        </p:nvSpPr>
        <p:spPr>
          <a:xfrm>
            <a:off x="456103" y="1229033"/>
            <a:ext cx="8229600" cy="5353664"/>
          </a:xfrm>
        </p:spPr>
        <p:txBody>
          <a:bodyPr vert="horz" lIns="91440" tIns="45720" rIns="91440" bIns="45720" rtlCol="0" anchor="t">
            <a:noAutofit/>
          </a:bodyPr>
          <a:lstStyle/>
          <a:p>
            <a:pPr>
              <a:buFont typeface="Wingdings" panose="05000000000000000000" pitchFamily="2" charset="2"/>
              <a:buChar char="v"/>
            </a:pPr>
            <a:r>
              <a:rPr lang="en-US" sz="2400" dirty="0"/>
              <a:t> Students primarily used genAI academic support for:</a:t>
            </a:r>
          </a:p>
          <a:p>
            <a:pPr lvl="1">
              <a:buFont typeface="Wingdings" panose="05000000000000000000" pitchFamily="2" charset="2"/>
              <a:buChar char="v"/>
            </a:pPr>
            <a:r>
              <a:rPr lang="en-US" sz="2400" dirty="0"/>
              <a:t>Clarifying readings</a:t>
            </a:r>
          </a:p>
          <a:p>
            <a:pPr marL="685800" lvl="1" indent="-342900">
              <a:buFont typeface="Wingdings" panose="05000000000000000000" pitchFamily="2" charset="2"/>
              <a:buChar char="v"/>
            </a:pPr>
            <a:r>
              <a:rPr lang="en-US" sz="2400" dirty="0"/>
              <a:t>Summarizing research articles</a:t>
            </a:r>
          </a:p>
          <a:p>
            <a:pPr marL="685800" lvl="1" indent="-342900">
              <a:buFont typeface="Wingdings" panose="05000000000000000000" pitchFamily="2" charset="2"/>
              <a:buChar char="v"/>
            </a:pPr>
            <a:r>
              <a:rPr lang="en-US" sz="2400" dirty="0"/>
              <a:t>Structuring writing</a:t>
            </a:r>
          </a:p>
          <a:p>
            <a:pPr marL="685800" lvl="1" indent="-342900">
              <a:buFont typeface="Wingdings" panose="05000000000000000000" pitchFamily="2" charset="2"/>
              <a:buChar char="v"/>
            </a:pPr>
            <a:r>
              <a:rPr lang="en-US" sz="2400" dirty="0"/>
              <a:t>Navigating APA</a:t>
            </a:r>
          </a:p>
          <a:p>
            <a:pPr>
              <a:buFont typeface="Wingdings" panose="05000000000000000000" pitchFamily="2" charset="2"/>
              <a:buChar char="v"/>
            </a:pPr>
            <a:r>
              <a:rPr lang="en-US" sz="2400" dirty="0"/>
              <a:t>Students’ attitudes </a:t>
            </a:r>
          </a:p>
          <a:p>
            <a:pPr lvl="1">
              <a:buFont typeface="Wingdings" panose="05000000000000000000" pitchFamily="2" charset="2"/>
              <a:buChar char="v"/>
            </a:pPr>
            <a:r>
              <a:rPr lang="en-US" sz="2400" dirty="0"/>
              <a:t>Increasingly positive over time</a:t>
            </a:r>
          </a:p>
          <a:p>
            <a:pPr lvl="1">
              <a:buFont typeface="Wingdings" panose="05000000000000000000" pitchFamily="2" charset="2"/>
              <a:buChar char="v"/>
            </a:pPr>
            <a:r>
              <a:rPr lang="en-US" sz="2400" dirty="0"/>
              <a:t>Had concerns about accuracy, ethical boundaries, and overreliance persisted. </a:t>
            </a:r>
          </a:p>
          <a:p>
            <a:pPr lvl="1">
              <a:buFont typeface="Wingdings" panose="05000000000000000000" pitchFamily="2" charset="2"/>
              <a:buChar char="v"/>
            </a:pPr>
            <a:r>
              <a:rPr lang="en-US" sz="2400" dirty="0"/>
              <a:t>Ethical reasoning and instructor guidance emerged as central influences shaping responsible genAI use</a:t>
            </a:r>
          </a:p>
          <a:p>
            <a:pPr lvl="1">
              <a:buFont typeface="Wingdings" panose="05000000000000000000" pitchFamily="2" charset="2"/>
              <a:buChar char="v"/>
            </a:pPr>
            <a:endParaRPr lang="en-US" sz="2400" dirty="0"/>
          </a:p>
        </p:txBody>
      </p:sp>
    </p:spTree>
    <p:extLst>
      <p:ext uri="{BB962C8B-B14F-4D97-AF65-F5344CB8AC3E}">
        <p14:creationId xmlns:p14="http://schemas.microsoft.com/office/powerpoint/2010/main" val="2136948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3DC79E-9030-E2CE-E41C-8B64A0CC55B8}"/>
              </a:ext>
            </a:extLst>
          </p:cNvPr>
          <p:cNvSpPr>
            <a:spLocks noGrp="1"/>
          </p:cNvSpPr>
          <p:nvPr>
            <p:ph type="title"/>
          </p:nvPr>
        </p:nvSpPr>
        <p:spPr/>
        <p:txBody>
          <a:bodyPr>
            <a:normAutofit/>
          </a:bodyPr>
          <a:lstStyle/>
          <a:p>
            <a:r>
              <a:rPr lang="en-US" sz="4000" dirty="0"/>
              <a:t>Using Canvas as a Data Tool</a:t>
            </a:r>
          </a:p>
        </p:txBody>
      </p:sp>
      <p:sp>
        <p:nvSpPr>
          <p:cNvPr id="9" name="Text Placeholder 8">
            <a:extLst>
              <a:ext uri="{FF2B5EF4-FFF2-40B4-BE49-F238E27FC236}">
                <a16:creationId xmlns:a16="http://schemas.microsoft.com/office/drawing/2014/main" id="{FBED17F0-B2FA-E330-E57F-DB49B4DB9A5E}"/>
              </a:ext>
            </a:extLst>
          </p:cNvPr>
          <p:cNvSpPr>
            <a:spLocks noGrp="1"/>
          </p:cNvSpPr>
          <p:nvPr>
            <p:ph type="body" idx="1"/>
          </p:nvPr>
        </p:nvSpPr>
        <p:spPr>
          <a:xfrm>
            <a:off x="456106" y="2001519"/>
            <a:ext cx="7925894" cy="4388395"/>
          </a:xfrm>
        </p:spPr>
        <p:txBody>
          <a:bodyPr>
            <a:normAutofit/>
          </a:bodyPr>
          <a:lstStyle/>
          <a:p>
            <a:pPr marL="285750" indent="-285750">
              <a:buFont typeface="Wingdings" panose="05000000000000000000" pitchFamily="2" charset="2"/>
              <a:buChar char="v"/>
            </a:pPr>
            <a:r>
              <a:rPr lang="en-US" sz="3600" dirty="0"/>
              <a:t>Creating Assignments</a:t>
            </a:r>
          </a:p>
          <a:p>
            <a:pPr marL="285750" indent="-285750">
              <a:buFont typeface="Wingdings" panose="05000000000000000000" pitchFamily="2" charset="2"/>
              <a:buChar char="v"/>
            </a:pPr>
            <a:r>
              <a:rPr lang="en-US" sz="3600" dirty="0"/>
              <a:t>Grading Assignments</a:t>
            </a:r>
          </a:p>
          <a:p>
            <a:pPr marL="285750" indent="-285750">
              <a:buFont typeface="Wingdings" panose="05000000000000000000" pitchFamily="2" charset="2"/>
              <a:buChar char="v"/>
            </a:pPr>
            <a:r>
              <a:rPr lang="en-US" sz="3600" dirty="0"/>
              <a:t>Transferring From Canvas</a:t>
            </a:r>
          </a:p>
          <a:p>
            <a:pPr marL="285750" indent="-285750">
              <a:buFont typeface="Wingdings" panose="05000000000000000000" pitchFamily="2" charset="2"/>
              <a:buChar char="v"/>
            </a:pPr>
            <a:r>
              <a:rPr lang="en-US" sz="3600" dirty="0"/>
              <a:t>Data Goals</a:t>
            </a:r>
          </a:p>
          <a:p>
            <a:pPr marL="285750" indent="-285750">
              <a:buFont typeface="Wingdings" panose="05000000000000000000" pitchFamily="2" charset="2"/>
              <a:buChar char="v"/>
            </a:pPr>
            <a:r>
              <a:rPr lang="en-US" sz="3600" dirty="0"/>
              <a:t>Data Approaches</a:t>
            </a:r>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3031726491"/>
      </p:ext>
    </p:extLst>
  </p:cSld>
  <p:clrMapOvr>
    <a:masterClrMapping/>
  </p:clrMapOvr>
</p:sld>
</file>

<file path=ppt/theme/theme1.xml><?xml version="1.0" encoding="utf-8"?>
<a:theme xmlns:a="http://schemas.openxmlformats.org/drawingml/2006/main" name="TXST Dark">
  <a:themeElements>
    <a:clrScheme name="TXST">
      <a:dk1>
        <a:srgbClr val="363434"/>
      </a:dk1>
      <a:lt1>
        <a:srgbClr val="FFFFFF"/>
      </a:lt1>
      <a:dk2>
        <a:srgbClr val="501214"/>
      </a:dk2>
      <a:lt2>
        <a:srgbClr val="F5F1EE"/>
      </a:lt2>
      <a:accent1>
        <a:srgbClr val="AC9155"/>
      </a:accent1>
      <a:accent2>
        <a:srgbClr val="EB2E47"/>
      </a:accent2>
      <a:accent3>
        <a:srgbClr val="EBBA45"/>
      </a:accent3>
      <a:accent4>
        <a:srgbClr val="6EA095"/>
      </a:accent4>
      <a:accent5>
        <a:srgbClr val="EA664D"/>
      </a:accent5>
      <a:accent6>
        <a:srgbClr val="007096"/>
      </a:accent6>
      <a:hlink>
        <a:srgbClr val="007096"/>
      </a:hlink>
      <a:folHlink>
        <a:srgbClr val="266724"/>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XST Dark" id="{30BC9C08-1232-9047-935D-ECEB351485E0}" vid="{55B84AC1-C531-3547-9D4E-97E317A241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f9efd60-91f6-4699-b517-a26acc9da5ac" xsi:nil="true"/>
    <lcf76f155ced4ddcb4097134ff3c332f xmlns="12fa6d96-4300-4a78-8104-372a6977206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16A8E893BEA94CBBF2263B6495CF7C" ma:contentTypeVersion="15" ma:contentTypeDescription="Create a new document." ma:contentTypeScope="" ma:versionID="e538cd44abb7a8882565b19cb87cc6df">
  <xsd:schema xmlns:xsd="http://www.w3.org/2001/XMLSchema" xmlns:xs="http://www.w3.org/2001/XMLSchema" xmlns:p="http://schemas.microsoft.com/office/2006/metadata/properties" xmlns:ns2="12fa6d96-4300-4a78-8104-372a69772060" xmlns:ns3="5f9efd60-91f6-4699-b517-a26acc9da5ac" targetNamespace="http://schemas.microsoft.com/office/2006/metadata/properties" ma:root="true" ma:fieldsID="86411e3c0976b5467c26c4856fd89904" ns2:_="" ns3:_="">
    <xsd:import namespace="12fa6d96-4300-4a78-8104-372a69772060"/>
    <xsd:import namespace="5f9efd60-91f6-4699-b517-a26acc9da5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fa6d96-4300-4a78-8104-372a697720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3a692e8-e48a-48e7-a779-d106e04dcfd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9efd60-91f6-4699-b517-a26acc9da5a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8e29d0-17b1-4d33-addc-b55b3218264a}" ma:internalName="TaxCatchAll" ma:showField="CatchAllData" ma:web="5f9efd60-91f6-4699-b517-a26acc9da5a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113E3F-0FBA-4077-AF2F-9563E8FA16D3}">
  <ds:schemaRefs>
    <ds:schemaRef ds:uri="http://schemas.microsoft.com/sharepoint/v3/contenttype/forms"/>
  </ds:schemaRefs>
</ds:datastoreItem>
</file>

<file path=customXml/itemProps2.xml><?xml version="1.0" encoding="utf-8"?>
<ds:datastoreItem xmlns:ds="http://schemas.openxmlformats.org/officeDocument/2006/customXml" ds:itemID="{6CA2772D-6AB4-4303-A60A-4872810885EA}">
  <ds:schemaRefs>
    <ds:schemaRef ds:uri="366bb94d-ed52-48c4-977f-e7160257263f"/>
    <ds:schemaRef ds:uri="http://purl.org/dc/terms/"/>
    <ds:schemaRef ds:uri="http://purl.org/dc/dcmitype/"/>
    <ds:schemaRef ds:uri="http://schemas.microsoft.com/office/2006/documentManagement/types"/>
    <ds:schemaRef ds:uri="http://www.w3.org/XML/1998/namespace"/>
    <ds:schemaRef ds:uri="http://schemas.openxmlformats.org/package/2006/metadata/core-properties"/>
    <ds:schemaRef ds:uri="http://purl.org/dc/elements/1.1/"/>
    <ds:schemaRef ds:uri="http://schemas.microsoft.com/office/infopath/2007/PartnerControls"/>
    <ds:schemaRef ds:uri="5f9efd60-91f6-4699-b517-a26acc9da5ac"/>
    <ds:schemaRef ds:uri="http://schemas.microsoft.com/office/2006/metadata/properties"/>
    <ds:schemaRef ds:uri="12fa6d96-4300-4a78-8104-372a69772060"/>
  </ds:schemaRefs>
</ds:datastoreItem>
</file>

<file path=customXml/itemProps3.xml><?xml version="1.0" encoding="utf-8"?>
<ds:datastoreItem xmlns:ds="http://schemas.openxmlformats.org/officeDocument/2006/customXml" ds:itemID="{BADE040D-E2DC-46E2-8672-A7AAC96930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fa6d96-4300-4a78-8104-372a69772060"/>
    <ds:schemaRef ds:uri="5f9efd60-91f6-4699-b517-a26acc9da5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TXST Dark</Template>
  <TotalTime>14334</TotalTime>
  <Words>1097</Words>
  <Application>Microsoft Office PowerPoint</Application>
  <PresentationFormat>On-screen Show (4:3)</PresentationFormat>
  <Paragraphs>137</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Wingdings</vt:lpstr>
      <vt:lpstr>TXST Dark</vt:lpstr>
      <vt:lpstr>Studying genAI in Undergraduate Learning: Insights, Methods, and Pedagogical Applications  Landry S. Hanson, Graduate Student, Department of Psychology, College of Liberal Arts  Flora A. Fosu , Graduate Student, Department of Psychology, College of Liberal Arts  Dr. William L. Kelemen, Professor, Department of Psychology, College of Liberal Arts  Dr. EJ Summers, Associate Professor, Department of  Curriculum and Instruction, College of Education </vt:lpstr>
      <vt:lpstr>PowerPoint Presentation</vt:lpstr>
      <vt:lpstr>Why this Matters</vt:lpstr>
      <vt:lpstr>Transferability</vt:lpstr>
      <vt:lpstr>SoTL Frameworks Approach to AI</vt:lpstr>
      <vt:lpstr>Study Overview</vt:lpstr>
      <vt:lpstr>PowerPoint Presentation</vt:lpstr>
      <vt:lpstr>Findings Overview</vt:lpstr>
      <vt:lpstr>Using Canvas as a Data Tool</vt:lpstr>
      <vt:lpstr>Summarizing and Coding Data</vt:lpstr>
      <vt:lpstr>Ethical Considerations</vt:lpstr>
      <vt:lpstr>Q&amp;A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EFFECTIVE PRESENTATIONS</dc:title>
  <dc:creator>Murphy, Alison R</dc:creator>
  <cp:lastModifiedBy>Kelemen, William L</cp:lastModifiedBy>
  <cp:revision>33</cp:revision>
  <dcterms:created xsi:type="dcterms:W3CDTF">2024-06-11T19:36:44Z</dcterms:created>
  <dcterms:modified xsi:type="dcterms:W3CDTF">2026-02-25T15:39:05Z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0x010100FC16A8E893BEA94CBBF2263B6495CF7C</vt:lpwstr>
  </property>
  <property fmtid="{D5CDD505-2E9C-101B-9397-08002B2CF9AE}" pid="3" name="MediaServiceImageTags">
    <vt:lpwstr/>
  </property>
</Properties>
</file>