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>
                <a:solidFill>
                  <a:srgbClr val="571D1D"/>
                </a:solidFill>
              </a:defRPr>
            </a:pPr>
            <a:r>
              <a:rPr dirty="0"/>
              <a:t>From Tools to Teaching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51" y="128556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  <a:defRPr sz="2000"/>
            </a:pPr>
            <a:endParaRPr lang="en-US" sz="2400" dirty="0"/>
          </a:p>
          <a:p>
            <a:pPr marL="0" indent="0" algn="ctr">
              <a:buNone/>
              <a:defRPr sz="2000"/>
            </a:pPr>
            <a:r>
              <a:rPr sz="2400" dirty="0"/>
              <a:t>Integrating AI into Learning Systems to Improve Student Engagement and Success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                                                                                           Dr. Oluseyi Sowole</a:t>
            </a:r>
          </a:p>
          <a:p>
            <a:pPr marL="0" indent="0">
              <a:buNone/>
            </a:pPr>
            <a:r>
              <a:rPr lang="en-US" sz="1800" dirty="0"/>
              <a:t>                                                                                           Lecturer, Department of Management, </a:t>
            </a:r>
          </a:p>
          <a:p>
            <a:pPr marL="0" indent="0">
              <a:buNone/>
            </a:pPr>
            <a:r>
              <a:rPr lang="en-US" sz="1800" dirty="0"/>
              <a:t>                                                                                           McCoy College of Business</a:t>
            </a:r>
            <a:endParaRPr sz="1800" dirty="0"/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470490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AI is a</a:t>
            </a:r>
            <a:r>
              <a:rPr lang="en-US" dirty="0"/>
              <a:t> teaching</a:t>
            </a:r>
            <a:r>
              <a:rPr dirty="0"/>
              <a:t> design choice</a:t>
            </a:r>
          </a:p>
          <a:p>
            <a:r>
              <a:rPr dirty="0"/>
              <a:t>Start small</a:t>
            </a:r>
            <a:r>
              <a:rPr lang="en-US" dirty="0"/>
              <a:t>, evaluate,</a:t>
            </a:r>
            <a:r>
              <a:rPr dirty="0"/>
              <a:t> and iterate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352503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Questions?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362335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Why This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AI is entering classrooms fast.</a:t>
            </a:r>
          </a:p>
          <a:p>
            <a:r>
              <a:rPr dirty="0"/>
              <a:t>New tools ≠ better learning.</a:t>
            </a:r>
          </a:p>
          <a:p>
            <a:r>
              <a:rPr dirty="0"/>
              <a:t>The real question: How do we design </a:t>
            </a:r>
            <a:r>
              <a:rPr lang="en-US" dirty="0"/>
              <a:t>learning,</a:t>
            </a:r>
            <a:r>
              <a:rPr dirty="0"/>
              <a:t> so students </a:t>
            </a:r>
            <a:r>
              <a:rPr lang="en-US" dirty="0"/>
              <a:t>do</a:t>
            </a:r>
            <a:r>
              <a:rPr dirty="0"/>
              <a:t> more</a:t>
            </a:r>
            <a:r>
              <a:rPr lang="en-US" dirty="0"/>
              <a:t> thinking</a:t>
            </a:r>
            <a:r>
              <a:rPr dirty="0"/>
              <a:t>?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229600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What This Session 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About: teaching design, learning systems.</a:t>
            </a:r>
          </a:p>
          <a:p>
            <a:r>
              <a:t>Not about: coding or platforms.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85495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229600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Where Learning Gets Stuck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Slow feedback</a:t>
            </a:r>
            <a:r>
              <a:rPr lang="en-US" dirty="0"/>
              <a:t> loops</a:t>
            </a:r>
            <a:endParaRPr dirty="0"/>
          </a:p>
          <a:p>
            <a:r>
              <a:rPr dirty="0"/>
              <a:t>Unclear expectations</a:t>
            </a:r>
          </a:p>
          <a:p>
            <a:r>
              <a:rPr lang="en-US" dirty="0"/>
              <a:t>Passive </a:t>
            </a:r>
            <a:r>
              <a:rPr dirty="0"/>
              <a:t>engagement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flipV="1">
            <a:off x="457200" y="6126162"/>
            <a:ext cx="8490155" cy="91756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What AI Can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Practice</a:t>
            </a:r>
            <a:r>
              <a:rPr lang="en-US" dirty="0"/>
              <a:t> opportunities</a:t>
            </a:r>
            <a:endParaRPr dirty="0"/>
          </a:p>
          <a:p>
            <a:r>
              <a:rPr dirty="0"/>
              <a:t>Feedback</a:t>
            </a:r>
            <a:r>
              <a:rPr lang="en-US" dirty="0"/>
              <a:t> cycles</a:t>
            </a:r>
            <a:endParaRPr dirty="0"/>
          </a:p>
          <a:p>
            <a:r>
              <a:rPr lang="en-US" dirty="0"/>
              <a:t>Structured r</a:t>
            </a:r>
            <a:r>
              <a:rPr dirty="0"/>
              <a:t>eflection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2232" y="6001609"/>
            <a:ext cx="8706465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The Fit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What problem?</a:t>
            </a:r>
          </a:p>
          <a:p>
            <a:r>
              <a:t>Learning or coordination?</a:t>
            </a:r>
          </a:p>
          <a:p>
            <a:r>
              <a:t>Strengthen thinking?</a:t>
            </a:r>
          </a:p>
          <a:p>
            <a:r>
              <a:t>Low risk?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499987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Helpful: practice, drafts</a:t>
            </a:r>
            <a:r>
              <a:rPr lang="en-US" dirty="0"/>
              <a:t>, formative work</a:t>
            </a:r>
            <a:endParaRPr dirty="0"/>
          </a:p>
          <a:p>
            <a:r>
              <a:rPr dirty="0"/>
              <a:t>Risky: final answers, </a:t>
            </a:r>
            <a:r>
              <a:rPr lang="en-US" dirty="0"/>
              <a:t>summative </a:t>
            </a:r>
            <a:r>
              <a:rPr dirty="0"/>
              <a:t>grading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22903" y="6113462"/>
            <a:ext cx="8824452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Identify one friction point and apply the Fit Test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411497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8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>
                <a:solidFill>
                  <a:srgbClr val="571D1D"/>
                </a:solidFill>
              </a:defRPr>
            </a:pPr>
            <a:r>
              <a:t>Risks and Guardrails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Over-reliance</a:t>
            </a:r>
          </a:p>
          <a:p>
            <a:r>
              <a:t>Equity</a:t>
            </a:r>
          </a:p>
          <a:p>
            <a:r>
              <a:t>Integrity</a:t>
            </a:r>
          </a:p>
          <a:p>
            <a:r>
              <a:t>Be explicit about use</a:t>
            </a:r>
          </a:p>
        </p:txBody>
      </p:sp>
      <p:pic>
        <p:nvPicPr>
          <p:cNvPr id="4" name="Picture 3" descr="2313e2d2-61a3-4ab9-a0ae-b3ff844cde9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0" y="91440"/>
            <a:ext cx="914400" cy="2433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6217919"/>
            <a:ext cx="8421329" cy="45719"/>
          </a:xfrm>
          <a:prstGeom prst="rect">
            <a:avLst/>
          </a:prstGeom>
          <a:solidFill>
            <a:srgbClr val="D2D2D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177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From Tools to Teaching Design</vt:lpstr>
      <vt:lpstr>Why This Matters</vt:lpstr>
      <vt:lpstr>What This Session Is</vt:lpstr>
      <vt:lpstr>Where Learning Gets Stuck</vt:lpstr>
      <vt:lpstr>What AI Can Support</vt:lpstr>
      <vt:lpstr>The Fit Test</vt:lpstr>
      <vt:lpstr>Use Cases</vt:lpstr>
      <vt:lpstr>Reflection</vt:lpstr>
      <vt:lpstr>Risks and Guardrails</vt:lpstr>
      <vt:lpstr>Key Takeaways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OLUSEYI SOWOLE</dc:creator>
  <cp:keywords/>
  <dc:description>generated using python-pptx</dc:description>
  <cp:lastModifiedBy>OLUSEYI SOWOLE</cp:lastModifiedBy>
  <cp:revision>5</cp:revision>
  <dcterms:created xsi:type="dcterms:W3CDTF">2013-01-27T09:14:16Z</dcterms:created>
  <dcterms:modified xsi:type="dcterms:W3CDTF">2026-02-23T11:32:02Z</dcterms:modified>
  <cp:category/>
</cp:coreProperties>
</file>