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8E3AA-36A1-3C46-BB8D-3B075EE12644}" v="603" dt="2026-02-25T15:33:00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7"/>
    <p:restoredTop sz="77945"/>
  </p:normalViewPr>
  <p:slideViewPr>
    <p:cSldViewPr snapToGrid="0">
      <p:cViewPr>
        <p:scale>
          <a:sx n="100" d="100"/>
          <a:sy n="100" d="100"/>
        </p:scale>
        <p:origin x="2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90950-0440-AA42-A069-AF5B62E00E21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6DCD11-5F7C-914C-A704-AE2BB81CAA9A}">
      <dgm:prSet phldrT="[Text]"/>
      <dgm:spPr/>
      <dgm:t>
        <a:bodyPr/>
        <a:lstStyle/>
        <a:p>
          <a:r>
            <a:rPr lang="en-US" spc="-100" dirty="0"/>
            <a:t>1. Reframing Job Postings as Data</a:t>
          </a:r>
          <a:endParaRPr lang="en-US" dirty="0"/>
        </a:p>
      </dgm:t>
    </dgm:pt>
    <dgm:pt modelId="{00E3118C-2888-7D40-8A24-65B82A258321}" type="parTrans" cxnId="{CCD649AB-8531-CA4A-A408-A6D2CE90848C}">
      <dgm:prSet/>
      <dgm:spPr/>
      <dgm:t>
        <a:bodyPr/>
        <a:lstStyle/>
        <a:p>
          <a:endParaRPr lang="en-US"/>
        </a:p>
      </dgm:t>
    </dgm:pt>
    <dgm:pt modelId="{04AA3268-2898-6F4D-8A12-591AC179210C}" type="sibTrans" cxnId="{CCD649AB-8531-CA4A-A408-A6D2CE90848C}">
      <dgm:prSet/>
      <dgm:spPr/>
      <dgm:t>
        <a:bodyPr/>
        <a:lstStyle/>
        <a:p>
          <a:endParaRPr lang="en-US"/>
        </a:p>
      </dgm:t>
    </dgm:pt>
    <dgm:pt modelId="{B080E3A2-1773-5643-AC6A-F0CB8F2F0D80}">
      <dgm:prSet phldrT="[Text]"/>
      <dgm:spPr/>
      <dgm:t>
        <a:bodyPr/>
        <a:lstStyle/>
        <a:p>
          <a:r>
            <a:rPr lang="en-US" dirty="0"/>
            <a:t>2.</a:t>
          </a:r>
          <a:r>
            <a:rPr lang="en-US" spc="-100" dirty="0"/>
            <a:t> A Workflow Faculty Can Use</a:t>
          </a:r>
          <a:endParaRPr lang="en-US" dirty="0"/>
        </a:p>
      </dgm:t>
    </dgm:pt>
    <dgm:pt modelId="{A1CB1632-A581-F443-89F5-0D9871A2FBBC}" type="parTrans" cxnId="{57F03E5B-D590-7A4E-8A1E-4437878544D9}">
      <dgm:prSet/>
      <dgm:spPr/>
      <dgm:t>
        <a:bodyPr/>
        <a:lstStyle/>
        <a:p>
          <a:endParaRPr lang="en-US"/>
        </a:p>
      </dgm:t>
    </dgm:pt>
    <dgm:pt modelId="{E606C4E0-4EF5-5648-9603-8B8E0FCC602D}" type="sibTrans" cxnId="{57F03E5B-D590-7A4E-8A1E-4437878544D9}">
      <dgm:prSet/>
      <dgm:spPr/>
      <dgm:t>
        <a:bodyPr/>
        <a:lstStyle/>
        <a:p>
          <a:endParaRPr lang="en-US"/>
        </a:p>
      </dgm:t>
    </dgm:pt>
    <dgm:pt modelId="{907DB118-CA6D-3543-8A46-303C90188256}">
      <dgm:prSet phldrT="[Text]"/>
      <dgm:spPr/>
      <dgm:t>
        <a:bodyPr/>
        <a:lstStyle/>
        <a:p>
          <a:r>
            <a:rPr lang="en-US" spc="-100" dirty="0"/>
            <a:t>3. Mini Demonstration</a:t>
          </a:r>
          <a:endParaRPr lang="en-US" dirty="0"/>
        </a:p>
      </dgm:t>
    </dgm:pt>
    <dgm:pt modelId="{909CF805-1592-0E4C-998C-3E0421C49DE6}" type="parTrans" cxnId="{24408715-A714-C04E-920F-97EFBCFFB82C}">
      <dgm:prSet/>
      <dgm:spPr/>
      <dgm:t>
        <a:bodyPr/>
        <a:lstStyle/>
        <a:p>
          <a:endParaRPr lang="en-US"/>
        </a:p>
      </dgm:t>
    </dgm:pt>
    <dgm:pt modelId="{042D5853-119C-C34F-A189-4589F93CB92B}" type="sibTrans" cxnId="{24408715-A714-C04E-920F-97EFBCFFB82C}">
      <dgm:prSet/>
      <dgm:spPr/>
      <dgm:t>
        <a:bodyPr/>
        <a:lstStyle/>
        <a:p>
          <a:endParaRPr lang="en-US"/>
        </a:p>
      </dgm:t>
    </dgm:pt>
    <dgm:pt modelId="{78EA5F6C-18CC-A44F-A732-7D7267C6E696}">
      <dgm:prSet/>
      <dgm:spPr/>
      <dgm:t>
        <a:bodyPr/>
        <a:lstStyle/>
        <a:p>
          <a:r>
            <a:rPr lang="en-US" spc="-100"/>
            <a:t>4. Reflection and Moving Forward</a:t>
          </a:r>
          <a:endParaRPr lang="en-US"/>
        </a:p>
      </dgm:t>
    </dgm:pt>
    <dgm:pt modelId="{DD783F92-62F1-D944-9DF8-46FB0B4E280C}" type="parTrans" cxnId="{46461BCB-8AF4-554A-9196-D494AF7917E1}">
      <dgm:prSet/>
      <dgm:spPr/>
      <dgm:t>
        <a:bodyPr/>
        <a:lstStyle/>
        <a:p>
          <a:endParaRPr lang="en-US"/>
        </a:p>
      </dgm:t>
    </dgm:pt>
    <dgm:pt modelId="{384B8FC2-771A-E741-9E9A-DFD9674F1CA8}" type="sibTrans" cxnId="{46461BCB-8AF4-554A-9196-D494AF7917E1}">
      <dgm:prSet/>
      <dgm:spPr/>
      <dgm:t>
        <a:bodyPr/>
        <a:lstStyle/>
        <a:p>
          <a:endParaRPr lang="en-US"/>
        </a:p>
      </dgm:t>
    </dgm:pt>
    <dgm:pt modelId="{ACFEE221-2A19-0E48-A062-FE50B17D6456}" type="pres">
      <dgm:prSet presAssocID="{5B690950-0440-AA42-A069-AF5B62E00E21}" presName="outerComposite" presStyleCnt="0">
        <dgm:presLayoutVars>
          <dgm:chMax val="5"/>
          <dgm:dir/>
          <dgm:resizeHandles val="exact"/>
        </dgm:presLayoutVars>
      </dgm:prSet>
      <dgm:spPr/>
    </dgm:pt>
    <dgm:pt modelId="{E4EB0006-A3E9-EF48-A63E-4B35C2C82539}" type="pres">
      <dgm:prSet presAssocID="{5B690950-0440-AA42-A069-AF5B62E00E21}" presName="dummyMaxCanvas" presStyleCnt="0">
        <dgm:presLayoutVars/>
      </dgm:prSet>
      <dgm:spPr/>
    </dgm:pt>
    <dgm:pt modelId="{5BB795D1-2A18-3340-90CC-D95D74CA9B65}" type="pres">
      <dgm:prSet presAssocID="{5B690950-0440-AA42-A069-AF5B62E00E21}" presName="FourNodes_1" presStyleLbl="node1" presStyleIdx="0" presStyleCnt="4">
        <dgm:presLayoutVars>
          <dgm:bulletEnabled val="1"/>
        </dgm:presLayoutVars>
      </dgm:prSet>
      <dgm:spPr/>
    </dgm:pt>
    <dgm:pt modelId="{736FAF72-B34B-104A-9416-93F8230CB3DA}" type="pres">
      <dgm:prSet presAssocID="{5B690950-0440-AA42-A069-AF5B62E00E21}" presName="FourNodes_2" presStyleLbl="node1" presStyleIdx="1" presStyleCnt="4">
        <dgm:presLayoutVars>
          <dgm:bulletEnabled val="1"/>
        </dgm:presLayoutVars>
      </dgm:prSet>
      <dgm:spPr/>
    </dgm:pt>
    <dgm:pt modelId="{00864B41-58C0-4647-A637-3907C4BCEAF0}" type="pres">
      <dgm:prSet presAssocID="{5B690950-0440-AA42-A069-AF5B62E00E21}" presName="FourNodes_3" presStyleLbl="node1" presStyleIdx="2" presStyleCnt="4">
        <dgm:presLayoutVars>
          <dgm:bulletEnabled val="1"/>
        </dgm:presLayoutVars>
      </dgm:prSet>
      <dgm:spPr/>
    </dgm:pt>
    <dgm:pt modelId="{9F2E9DA0-4F6A-074F-BE7C-3876644A5DC9}" type="pres">
      <dgm:prSet presAssocID="{5B690950-0440-AA42-A069-AF5B62E00E21}" presName="FourNodes_4" presStyleLbl="node1" presStyleIdx="3" presStyleCnt="4">
        <dgm:presLayoutVars>
          <dgm:bulletEnabled val="1"/>
        </dgm:presLayoutVars>
      </dgm:prSet>
      <dgm:spPr/>
    </dgm:pt>
    <dgm:pt modelId="{4922D596-2780-D549-AC55-735136D1A5F4}" type="pres">
      <dgm:prSet presAssocID="{5B690950-0440-AA42-A069-AF5B62E00E21}" presName="FourConn_1-2" presStyleLbl="fgAccFollowNode1" presStyleIdx="0" presStyleCnt="3">
        <dgm:presLayoutVars>
          <dgm:bulletEnabled val="1"/>
        </dgm:presLayoutVars>
      </dgm:prSet>
      <dgm:spPr/>
    </dgm:pt>
    <dgm:pt modelId="{BC7333D8-59CD-5F42-A0D6-34159BB4F757}" type="pres">
      <dgm:prSet presAssocID="{5B690950-0440-AA42-A069-AF5B62E00E21}" presName="FourConn_2-3" presStyleLbl="fgAccFollowNode1" presStyleIdx="1" presStyleCnt="3">
        <dgm:presLayoutVars>
          <dgm:bulletEnabled val="1"/>
        </dgm:presLayoutVars>
      </dgm:prSet>
      <dgm:spPr/>
    </dgm:pt>
    <dgm:pt modelId="{66E41052-68D0-4449-9FFD-498685C96FD9}" type="pres">
      <dgm:prSet presAssocID="{5B690950-0440-AA42-A069-AF5B62E00E21}" presName="FourConn_3-4" presStyleLbl="fgAccFollowNode1" presStyleIdx="2" presStyleCnt="3">
        <dgm:presLayoutVars>
          <dgm:bulletEnabled val="1"/>
        </dgm:presLayoutVars>
      </dgm:prSet>
      <dgm:spPr/>
    </dgm:pt>
    <dgm:pt modelId="{6BA99F78-E08C-684A-99DC-1DA93B3A27AC}" type="pres">
      <dgm:prSet presAssocID="{5B690950-0440-AA42-A069-AF5B62E00E21}" presName="FourNodes_1_text" presStyleLbl="node1" presStyleIdx="3" presStyleCnt="4">
        <dgm:presLayoutVars>
          <dgm:bulletEnabled val="1"/>
        </dgm:presLayoutVars>
      </dgm:prSet>
      <dgm:spPr/>
    </dgm:pt>
    <dgm:pt modelId="{E6B7EFB7-A8D7-624F-B5F5-E72A8A40E810}" type="pres">
      <dgm:prSet presAssocID="{5B690950-0440-AA42-A069-AF5B62E00E21}" presName="FourNodes_2_text" presStyleLbl="node1" presStyleIdx="3" presStyleCnt="4">
        <dgm:presLayoutVars>
          <dgm:bulletEnabled val="1"/>
        </dgm:presLayoutVars>
      </dgm:prSet>
      <dgm:spPr/>
    </dgm:pt>
    <dgm:pt modelId="{D57142DF-B61E-D047-85DE-C8EBE4079DFB}" type="pres">
      <dgm:prSet presAssocID="{5B690950-0440-AA42-A069-AF5B62E00E21}" presName="FourNodes_3_text" presStyleLbl="node1" presStyleIdx="3" presStyleCnt="4">
        <dgm:presLayoutVars>
          <dgm:bulletEnabled val="1"/>
        </dgm:presLayoutVars>
      </dgm:prSet>
      <dgm:spPr/>
    </dgm:pt>
    <dgm:pt modelId="{4F8CF599-3171-3246-8400-30A1AC764149}" type="pres">
      <dgm:prSet presAssocID="{5B690950-0440-AA42-A069-AF5B62E00E2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4408715-A714-C04E-920F-97EFBCFFB82C}" srcId="{5B690950-0440-AA42-A069-AF5B62E00E21}" destId="{907DB118-CA6D-3543-8A46-303C90188256}" srcOrd="2" destOrd="0" parTransId="{909CF805-1592-0E4C-998C-3E0421C49DE6}" sibTransId="{042D5853-119C-C34F-A189-4589F93CB92B}"/>
    <dgm:cxn modelId="{20654430-9F2B-3D4A-9B9A-C983D0911A2D}" type="presOf" srcId="{B080E3A2-1773-5643-AC6A-F0CB8F2F0D80}" destId="{736FAF72-B34B-104A-9416-93F8230CB3DA}" srcOrd="0" destOrd="0" presId="urn:microsoft.com/office/officeart/2005/8/layout/vProcess5"/>
    <dgm:cxn modelId="{57F03E5B-D590-7A4E-8A1E-4437878544D9}" srcId="{5B690950-0440-AA42-A069-AF5B62E00E21}" destId="{B080E3A2-1773-5643-AC6A-F0CB8F2F0D80}" srcOrd="1" destOrd="0" parTransId="{A1CB1632-A581-F443-89F5-0D9871A2FBBC}" sibTransId="{E606C4E0-4EF5-5648-9603-8B8E0FCC602D}"/>
    <dgm:cxn modelId="{E96B155C-3CC2-DE4C-AC9D-FD5560D55384}" type="presOf" srcId="{907DB118-CA6D-3543-8A46-303C90188256}" destId="{00864B41-58C0-4647-A637-3907C4BCEAF0}" srcOrd="0" destOrd="0" presId="urn:microsoft.com/office/officeart/2005/8/layout/vProcess5"/>
    <dgm:cxn modelId="{57899F63-EFB3-8547-8815-A1476D99DD56}" type="presOf" srcId="{78EA5F6C-18CC-A44F-A732-7D7267C6E696}" destId="{4F8CF599-3171-3246-8400-30A1AC764149}" srcOrd="1" destOrd="0" presId="urn:microsoft.com/office/officeart/2005/8/layout/vProcess5"/>
    <dgm:cxn modelId="{2C1EA166-FFE4-5E47-B853-21DD1798F9BC}" type="presOf" srcId="{5B690950-0440-AA42-A069-AF5B62E00E21}" destId="{ACFEE221-2A19-0E48-A062-FE50B17D6456}" srcOrd="0" destOrd="0" presId="urn:microsoft.com/office/officeart/2005/8/layout/vProcess5"/>
    <dgm:cxn modelId="{06A8E38B-0626-4A47-B7BE-4A533438B4F7}" type="presOf" srcId="{B080E3A2-1773-5643-AC6A-F0CB8F2F0D80}" destId="{E6B7EFB7-A8D7-624F-B5F5-E72A8A40E810}" srcOrd="1" destOrd="0" presId="urn:microsoft.com/office/officeart/2005/8/layout/vProcess5"/>
    <dgm:cxn modelId="{750B6D94-B3D8-4B4B-A001-7ED8240BF209}" type="presOf" srcId="{3F6DCD11-5F7C-914C-A704-AE2BB81CAA9A}" destId="{5BB795D1-2A18-3340-90CC-D95D74CA9B65}" srcOrd="0" destOrd="0" presId="urn:microsoft.com/office/officeart/2005/8/layout/vProcess5"/>
    <dgm:cxn modelId="{CEC2FA98-5D3F-A747-946D-AF852E01856F}" type="presOf" srcId="{78EA5F6C-18CC-A44F-A732-7D7267C6E696}" destId="{9F2E9DA0-4F6A-074F-BE7C-3876644A5DC9}" srcOrd="0" destOrd="0" presId="urn:microsoft.com/office/officeart/2005/8/layout/vProcess5"/>
    <dgm:cxn modelId="{336F9AA4-9A30-4F4B-86F0-46A40B532285}" type="presOf" srcId="{E606C4E0-4EF5-5648-9603-8B8E0FCC602D}" destId="{BC7333D8-59CD-5F42-A0D6-34159BB4F757}" srcOrd="0" destOrd="0" presId="urn:microsoft.com/office/officeart/2005/8/layout/vProcess5"/>
    <dgm:cxn modelId="{CCD649AB-8531-CA4A-A408-A6D2CE90848C}" srcId="{5B690950-0440-AA42-A069-AF5B62E00E21}" destId="{3F6DCD11-5F7C-914C-A704-AE2BB81CAA9A}" srcOrd="0" destOrd="0" parTransId="{00E3118C-2888-7D40-8A24-65B82A258321}" sibTransId="{04AA3268-2898-6F4D-8A12-591AC179210C}"/>
    <dgm:cxn modelId="{396697B6-EE35-C94E-BBDA-267924FFCCCD}" type="presOf" srcId="{907DB118-CA6D-3543-8A46-303C90188256}" destId="{D57142DF-B61E-D047-85DE-C8EBE4079DFB}" srcOrd="1" destOrd="0" presId="urn:microsoft.com/office/officeart/2005/8/layout/vProcess5"/>
    <dgm:cxn modelId="{3A458CC0-23E5-5448-ABC6-EC8A708B36A4}" type="presOf" srcId="{3F6DCD11-5F7C-914C-A704-AE2BB81CAA9A}" destId="{6BA99F78-E08C-684A-99DC-1DA93B3A27AC}" srcOrd="1" destOrd="0" presId="urn:microsoft.com/office/officeart/2005/8/layout/vProcess5"/>
    <dgm:cxn modelId="{46461BCB-8AF4-554A-9196-D494AF7917E1}" srcId="{5B690950-0440-AA42-A069-AF5B62E00E21}" destId="{78EA5F6C-18CC-A44F-A732-7D7267C6E696}" srcOrd="3" destOrd="0" parTransId="{DD783F92-62F1-D944-9DF8-46FB0B4E280C}" sibTransId="{384B8FC2-771A-E741-9E9A-DFD9674F1CA8}"/>
    <dgm:cxn modelId="{11CBA5E9-8235-7B4C-901D-0A037470154A}" type="presOf" srcId="{04AA3268-2898-6F4D-8A12-591AC179210C}" destId="{4922D596-2780-D549-AC55-735136D1A5F4}" srcOrd="0" destOrd="0" presId="urn:microsoft.com/office/officeart/2005/8/layout/vProcess5"/>
    <dgm:cxn modelId="{8A2ED1F9-1FD2-CE42-AE49-67555D9A07E2}" type="presOf" srcId="{042D5853-119C-C34F-A189-4589F93CB92B}" destId="{66E41052-68D0-4449-9FFD-498685C96FD9}" srcOrd="0" destOrd="0" presId="urn:microsoft.com/office/officeart/2005/8/layout/vProcess5"/>
    <dgm:cxn modelId="{B10596C8-4FCD-3F4B-852A-E8D6ADB7CD7F}" type="presParOf" srcId="{ACFEE221-2A19-0E48-A062-FE50B17D6456}" destId="{E4EB0006-A3E9-EF48-A63E-4B35C2C82539}" srcOrd="0" destOrd="0" presId="urn:microsoft.com/office/officeart/2005/8/layout/vProcess5"/>
    <dgm:cxn modelId="{0D6EF77B-7186-6943-BD64-3D0468B82A26}" type="presParOf" srcId="{ACFEE221-2A19-0E48-A062-FE50B17D6456}" destId="{5BB795D1-2A18-3340-90CC-D95D74CA9B65}" srcOrd="1" destOrd="0" presId="urn:microsoft.com/office/officeart/2005/8/layout/vProcess5"/>
    <dgm:cxn modelId="{986A2337-D873-1744-BA04-2CDFFDD29117}" type="presParOf" srcId="{ACFEE221-2A19-0E48-A062-FE50B17D6456}" destId="{736FAF72-B34B-104A-9416-93F8230CB3DA}" srcOrd="2" destOrd="0" presId="urn:microsoft.com/office/officeart/2005/8/layout/vProcess5"/>
    <dgm:cxn modelId="{25A8D546-4BA1-3F40-A07E-1E254B99A72F}" type="presParOf" srcId="{ACFEE221-2A19-0E48-A062-FE50B17D6456}" destId="{00864B41-58C0-4647-A637-3907C4BCEAF0}" srcOrd="3" destOrd="0" presId="urn:microsoft.com/office/officeart/2005/8/layout/vProcess5"/>
    <dgm:cxn modelId="{4ABBB079-7CF9-4F42-AB2D-964DFE0DF290}" type="presParOf" srcId="{ACFEE221-2A19-0E48-A062-FE50B17D6456}" destId="{9F2E9DA0-4F6A-074F-BE7C-3876644A5DC9}" srcOrd="4" destOrd="0" presId="urn:microsoft.com/office/officeart/2005/8/layout/vProcess5"/>
    <dgm:cxn modelId="{F1B60665-F200-6A4E-B186-AC640B3202D7}" type="presParOf" srcId="{ACFEE221-2A19-0E48-A062-FE50B17D6456}" destId="{4922D596-2780-D549-AC55-735136D1A5F4}" srcOrd="5" destOrd="0" presId="urn:microsoft.com/office/officeart/2005/8/layout/vProcess5"/>
    <dgm:cxn modelId="{C7051E70-8F41-434C-A18A-11558B73C085}" type="presParOf" srcId="{ACFEE221-2A19-0E48-A062-FE50B17D6456}" destId="{BC7333D8-59CD-5F42-A0D6-34159BB4F757}" srcOrd="6" destOrd="0" presId="urn:microsoft.com/office/officeart/2005/8/layout/vProcess5"/>
    <dgm:cxn modelId="{4E540436-063D-554C-B7AB-7EE85F117CC2}" type="presParOf" srcId="{ACFEE221-2A19-0E48-A062-FE50B17D6456}" destId="{66E41052-68D0-4449-9FFD-498685C96FD9}" srcOrd="7" destOrd="0" presId="urn:microsoft.com/office/officeart/2005/8/layout/vProcess5"/>
    <dgm:cxn modelId="{215F0387-D4FC-E448-8B4F-87CD7A204069}" type="presParOf" srcId="{ACFEE221-2A19-0E48-A062-FE50B17D6456}" destId="{6BA99F78-E08C-684A-99DC-1DA93B3A27AC}" srcOrd="8" destOrd="0" presId="urn:microsoft.com/office/officeart/2005/8/layout/vProcess5"/>
    <dgm:cxn modelId="{B334CE0B-89E6-AD49-A740-18F3FC85DB47}" type="presParOf" srcId="{ACFEE221-2A19-0E48-A062-FE50B17D6456}" destId="{E6B7EFB7-A8D7-624F-B5F5-E72A8A40E810}" srcOrd="9" destOrd="0" presId="urn:microsoft.com/office/officeart/2005/8/layout/vProcess5"/>
    <dgm:cxn modelId="{E8EA87D1-192E-994D-A2B3-9B054D270D6D}" type="presParOf" srcId="{ACFEE221-2A19-0E48-A062-FE50B17D6456}" destId="{D57142DF-B61E-D047-85DE-C8EBE4079DFB}" srcOrd="10" destOrd="0" presId="urn:microsoft.com/office/officeart/2005/8/layout/vProcess5"/>
    <dgm:cxn modelId="{63CD20E2-D6EA-CA4B-9E4E-ECA2A122324A}" type="presParOf" srcId="{ACFEE221-2A19-0E48-A062-FE50B17D6456}" destId="{4F8CF599-3171-3246-8400-30A1AC76414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69C99-1CAF-4CB0-9A17-218698AF80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E7A1A03-FAB3-4CCE-8751-F2FB0824D7D5}">
      <dgm:prSet/>
      <dgm:spPr/>
      <dgm:t>
        <a:bodyPr/>
        <a:lstStyle/>
        <a:p>
          <a:r>
            <a:rPr lang="en-US"/>
            <a:t>Job postings → Dataset</a:t>
          </a:r>
          <a:br>
            <a:rPr lang="en-US"/>
          </a:br>
          <a:endParaRPr lang="en-US"/>
        </a:p>
      </dgm:t>
    </dgm:pt>
    <dgm:pt modelId="{B2AF1EA6-57AF-4162-A23A-B49E8706AD19}" type="parTrans" cxnId="{CBA48C71-D692-42D9-96F7-C00CD6ADB3E4}">
      <dgm:prSet/>
      <dgm:spPr/>
      <dgm:t>
        <a:bodyPr/>
        <a:lstStyle/>
        <a:p>
          <a:endParaRPr lang="en-US"/>
        </a:p>
      </dgm:t>
    </dgm:pt>
    <dgm:pt modelId="{3A24B3D7-2BBC-4447-A467-0BB62D50A62A}" type="sibTrans" cxnId="{CBA48C71-D692-42D9-96F7-C00CD6ADB3E4}">
      <dgm:prSet/>
      <dgm:spPr/>
      <dgm:t>
        <a:bodyPr/>
        <a:lstStyle/>
        <a:p>
          <a:endParaRPr lang="en-US"/>
        </a:p>
      </dgm:t>
    </dgm:pt>
    <dgm:pt modelId="{0BC32201-CEC8-4AC4-AD13-5F4A2321BA53}">
      <dgm:prSet/>
      <dgm:spPr/>
      <dgm:t>
        <a:bodyPr/>
        <a:lstStyle/>
        <a:p>
          <a:r>
            <a:rPr lang="en-US"/>
            <a:t>Recurring language → Evidence</a:t>
          </a:r>
          <a:br>
            <a:rPr lang="en-US"/>
          </a:br>
          <a:endParaRPr lang="en-US"/>
        </a:p>
      </dgm:t>
    </dgm:pt>
    <dgm:pt modelId="{E4AD8F2E-9E7E-4230-BFD5-848DC4048E37}" type="parTrans" cxnId="{F2E5068C-655C-49C9-A328-567C95BEBC59}">
      <dgm:prSet/>
      <dgm:spPr/>
      <dgm:t>
        <a:bodyPr/>
        <a:lstStyle/>
        <a:p>
          <a:endParaRPr lang="en-US"/>
        </a:p>
      </dgm:t>
    </dgm:pt>
    <dgm:pt modelId="{FFE77282-E014-4850-ADDC-B4A1FCE626EF}" type="sibTrans" cxnId="{F2E5068C-655C-49C9-A328-567C95BEBC59}">
      <dgm:prSet/>
      <dgm:spPr/>
      <dgm:t>
        <a:bodyPr/>
        <a:lstStyle/>
        <a:p>
          <a:endParaRPr lang="en-US"/>
        </a:p>
      </dgm:t>
    </dgm:pt>
    <dgm:pt modelId="{EE86CFC0-18FD-41D4-9F46-9E7DA5F60A81}">
      <dgm:prSet/>
      <dgm:spPr/>
      <dgm:t>
        <a:bodyPr/>
        <a:lstStyle/>
        <a:p>
          <a:r>
            <a:rPr lang="en-US"/>
            <a:t>AI → Pattern recognition tool</a:t>
          </a:r>
          <a:br>
            <a:rPr lang="en-US"/>
          </a:br>
          <a:endParaRPr lang="en-US"/>
        </a:p>
      </dgm:t>
    </dgm:pt>
    <dgm:pt modelId="{7FE7848D-5B2C-44F3-B62D-F07D15AD666F}" type="parTrans" cxnId="{F1B48EEF-B8E7-4FA5-A0A6-BA6295D44380}">
      <dgm:prSet/>
      <dgm:spPr/>
      <dgm:t>
        <a:bodyPr/>
        <a:lstStyle/>
        <a:p>
          <a:endParaRPr lang="en-US"/>
        </a:p>
      </dgm:t>
    </dgm:pt>
    <dgm:pt modelId="{8F629A17-1826-4A2A-B22B-75EFC64ACF8A}" type="sibTrans" cxnId="{F1B48EEF-B8E7-4FA5-A0A6-BA6295D44380}">
      <dgm:prSet/>
      <dgm:spPr/>
      <dgm:t>
        <a:bodyPr/>
        <a:lstStyle/>
        <a:p>
          <a:endParaRPr lang="en-US"/>
        </a:p>
      </dgm:t>
    </dgm:pt>
    <dgm:pt modelId="{293B0D6C-8948-4053-9216-9FC7023F3C4A}">
      <dgm:prSet/>
      <dgm:spPr/>
      <dgm:t>
        <a:bodyPr/>
        <a:lstStyle/>
        <a:p>
          <a:r>
            <a:rPr lang="en-US" dirty="0"/>
            <a:t>Faculty → Researchers and Critical interpreters</a:t>
          </a:r>
        </a:p>
      </dgm:t>
    </dgm:pt>
    <dgm:pt modelId="{096A9C2D-4AEB-4633-84FB-45E81463B615}" type="parTrans" cxnId="{30DE1FB3-9878-441C-AE6C-1D2048F2724B}">
      <dgm:prSet/>
      <dgm:spPr/>
      <dgm:t>
        <a:bodyPr/>
        <a:lstStyle/>
        <a:p>
          <a:endParaRPr lang="en-US"/>
        </a:p>
      </dgm:t>
    </dgm:pt>
    <dgm:pt modelId="{CC191ACE-1811-433F-803E-A553771D7DDE}" type="sibTrans" cxnId="{30DE1FB3-9878-441C-AE6C-1D2048F2724B}">
      <dgm:prSet/>
      <dgm:spPr/>
      <dgm:t>
        <a:bodyPr/>
        <a:lstStyle/>
        <a:p>
          <a:endParaRPr lang="en-US"/>
        </a:p>
      </dgm:t>
    </dgm:pt>
    <dgm:pt modelId="{370B18B2-74B7-4D75-9878-429AE2EB0A4D}">
      <dgm:prSet/>
      <dgm:spPr/>
      <dgm:t>
        <a:bodyPr/>
        <a:lstStyle/>
        <a:p>
          <a:r>
            <a:rPr lang="en-US"/>
            <a:t>Students → Rhetorical decision-makers</a:t>
          </a:r>
        </a:p>
      </dgm:t>
    </dgm:pt>
    <dgm:pt modelId="{0C7C4026-3B7D-4955-B3BF-ED2E9622B9EE}" type="parTrans" cxnId="{B26D31F5-2082-4013-AE41-B97F52813DCE}">
      <dgm:prSet/>
      <dgm:spPr/>
      <dgm:t>
        <a:bodyPr/>
        <a:lstStyle/>
        <a:p>
          <a:endParaRPr lang="en-US"/>
        </a:p>
      </dgm:t>
    </dgm:pt>
    <dgm:pt modelId="{8E715A74-C962-4512-B2BD-1E566712E6B9}" type="sibTrans" cxnId="{B26D31F5-2082-4013-AE41-B97F52813DCE}">
      <dgm:prSet/>
      <dgm:spPr/>
      <dgm:t>
        <a:bodyPr/>
        <a:lstStyle/>
        <a:p>
          <a:endParaRPr lang="en-US"/>
        </a:p>
      </dgm:t>
    </dgm:pt>
    <dgm:pt modelId="{F87FCDFB-176B-4619-BAC4-93E63C3784E3}" type="pres">
      <dgm:prSet presAssocID="{3E369C99-1CAF-4CB0-9A17-218698AF800C}" presName="root" presStyleCnt="0">
        <dgm:presLayoutVars>
          <dgm:dir/>
          <dgm:resizeHandles val="exact"/>
        </dgm:presLayoutVars>
      </dgm:prSet>
      <dgm:spPr/>
    </dgm:pt>
    <dgm:pt modelId="{717E5638-508A-4F60-B01F-4EE2178DD4E0}" type="pres">
      <dgm:prSet presAssocID="{3E7A1A03-FAB3-4CCE-8751-F2FB0824D7D5}" presName="compNode" presStyleCnt="0"/>
      <dgm:spPr/>
    </dgm:pt>
    <dgm:pt modelId="{B6B9B621-8726-43B7-A213-88144183FA37}" type="pres">
      <dgm:prSet presAssocID="{3E7A1A03-FAB3-4CCE-8751-F2FB0824D7D5}" presName="bgRect" presStyleLbl="bgShp" presStyleIdx="0" presStyleCnt="5"/>
      <dgm:spPr/>
    </dgm:pt>
    <dgm:pt modelId="{03685CBC-0BDC-4063-A4EF-15826DC20924}" type="pres">
      <dgm:prSet presAssocID="{3E7A1A03-FAB3-4CCE-8751-F2FB0824D7D5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9A098C0-4515-4B3D-9178-A2345469A002}" type="pres">
      <dgm:prSet presAssocID="{3E7A1A03-FAB3-4CCE-8751-F2FB0824D7D5}" presName="spaceRect" presStyleCnt="0"/>
      <dgm:spPr/>
    </dgm:pt>
    <dgm:pt modelId="{DEBFC01C-8A14-41E1-8816-1DD2F3A7297E}" type="pres">
      <dgm:prSet presAssocID="{3E7A1A03-FAB3-4CCE-8751-F2FB0824D7D5}" presName="parTx" presStyleLbl="revTx" presStyleIdx="0" presStyleCnt="5">
        <dgm:presLayoutVars>
          <dgm:chMax val="0"/>
          <dgm:chPref val="0"/>
        </dgm:presLayoutVars>
      </dgm:prSet>
      <dgm:spPr/>
    </dgm:pt>
    <dgm:pt modelId="{66F9DFD3-9DB8-4379-A103-03D94CCB4F43}" type="pres">
      <dgm:prSet presAssocID="{3A24B3D7-2BBC-4447-A467-0BB62D50A62A}" presName="sibTrans" presStyleCnt="0"/>
      <dgm:spPr/>
    </dgm:pt>
    <dgm:pt modelId="{28D740B6-97DD-4AD9-8027-3B44A7AFBF2E}" type="pres">
      <dgm:prSet presAssocID="{0BC32201-CEC8-4AC4-AD13-5F4A2321BA53}" presName="compNode" presStyleCnt="0"/>
      <dgm:spPr/>
    </dgm:pt>
    <dgm:pt modelId="{9F30EA74-E7CF-46E5-98AA-137F78232CEA}" type="pres">
      <dgm:prSet presAssocID="{0BC32201-CEC8-4AC4-AD13-5F4A2321BA53}" presName="bgRect" presStyleLbl="bgShp" presStyleIdx="1" presStyleCnt="5"/>
      <dgm:spPr/>
    </dgm:pt>
    <dgm:pt modelId="{1723C955-72B5-4601-9C02-9D1E7E4F3B27}" type="pres">
      <dgm:prSet presAssocID="{0BC32201-CEC8-4AC4-AD13-5F4A2321BA53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5085F3E-7145-4232-93EA-B69C3A1D6FE8}" type="pres">
      <dgm:prSet presAssocID="{0BC32201-CEC8-4AC4-AD13-5F4A2321BA53}" presName="spaceRect" presStyleCnt="0"/>
      <dgm:spPr/>
    </dgm:pt>
    <dgm:pt modelId="{1E4E127B-1059-4CBE-B41C-4F9414D9F40E}" type="pres">
      <dgm:prSet presAssocID="{0BC32201-CEC8-4AC4-AD13-5F4A2321BA53}" presName="parTx" presStyleLbl="revTx" presStyleIdx="1" presStyleCnt="5">
        <dgm:presLayoutVars>
          <dgm:chMax val="0"/>
          <dgm:chPref val="0"/>
        </dgm:presLayoutVars>
      </dgm:prSet>
      <dgm:spPr/>
    </dgm:pt>
    <dgm:pt modelId="{2BF08C6F-BF9E-440E-B6AE-ADB8A4329087}" type="pres">
      <dgm:prSet presAssocID="{FFE77282-E014-4850-ADDC-B4A1FCE626EF}" presName="sibTrans" presStyleCnt="0"/>
      <dgm:spPr/>
    </dgm:pt>
    <dgm:pt modelId="{6373F963-194A-47B1-9205-979277A81218}" type="pres">
      <dgm:prSet presAssocID="{EE86CFC0-18FD-41D4-9F46-9E7DA5F60A81}" presName="compNode" presStyleCnt="0"/>
      <dgm:spPr/>
    </dgm:pt>
    <dgm:pt modelId="{5DDA442B-D1AF-45FA-B0AE-70BF22507C70}" type="pres">
      <dgm:prSet presAssocID="{EE86CFC0-18FD-41D4-9F46-9E7DA5F60A81}" presName="bgRect" presStyleLbl="bgShp" presStyleIdx="2" presStyleCnt="5"/>
      <dgm:spPr/>
    </dgm:pt>
    <dgm:pt modelId="{F48FF630-4F76-4D5F-84E9-DD4673F799FF}" type="pres">
      <dgm:prSet presAssocID="{EE86CFC0-18FD-41D4-9F46-9E7DA5F60A81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437FFD3-2976-44B5-A3B1-A79A084266E8}" type="pres">
      <dgm:prSet presAssocID="{EE86CFC0-18FD-41D4-9F46-9E7DA5F60A81}" presName="spaceRect" presStyleCnt="0"/>
      <dgm:spPr/>
    </dgm:pt>
    <dgm:pt modelId="{64D48161-9C9B-4407-8334-A14970B5F260}" type="pres">
      <dgm:prSet presAssocID="{EE86CFC0-18FD-41D4-9F46-9E7DA5F60A81}" presName="parTx" presStyleLbl="revTx" presStyleIdx="2" presStyleCnt="5">
        <dgm:presLayoutVars>
          <dgm:chMax val="0"/>
          <dgm:chPref val="0"/>
        </dgm:presLayoutVars>
      </dgm:prSet>
      <dgm:spPr/>
    </dgm:pt>
    <dgm:pt modelId="{D0D0DFF9-6B4F-4B4E-8A9E-D9E1708F09EA}" type="pres">
      <dgm:prSet presAssocID="{8F629A17-1826-4A2A-B22B-75EFC64ACF8A}" presName="sibTrans" presStyleCnt="0"/>
      <dgm:spPr/>
    </dgm:pt>
    <dgm:pt modelId="{8D7D9636-E703-49AA-A53E-FFE21727CF95}" type="pres">
      <dgm:prSet presAssocID="{293B0D6C-8948-4053-9216-9FC7023F3C4A}" presName="compNode" presStyleCnt="0"/>
      <dgm:spPr/>
    </dgm:pt>
    <dgm:pt modelId="{79916225-26E6-4BB0-9C2A-8BEEB558D773}" type="pres">
      <dgm:prSet presAssocID="{293B0D6C-8948-4053-9216-9FC7023F3C4A}" presName="bgRect" presStyleLbl="bgShp" presStyleIdx="3" presStyleCnt="5"/>
      <dgm:spPr/>
    </dgm:pt>
    <dgm:pt modelId="{D01CC4F5-B565-4A80-85A5-AD57DEBF24D1}" type="pres">
      <dgm:prSet presAssocID="{293B0D6C-8948-4053-9216-9FC7023F3C4A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74F97F7-6A22-4E83-A3F3-2C686E8F8C99}" type="pres">
      <dgm:prSet presAssocID="{293B0D6C-8948-4053-9216-9FC7023F3C4A}" presName="spaceRect" presStyleCnt="0"/>
      <dgm:spPr/>
    </dgm:pt>
    <dgm:pt modelId="{9B0DDE26-5437-466E-B9B1-34A637F98C22}" type="pres">
      <dgm:prSet presAssocID="{293B0D6C-8948-4053-9216-9FC7023F3C4A}" presName="parTx" presStyleLbl="revTx" presStyleIdx="3" presStyleCnt="5">
        <dgm:presLayoutVars>
          <dgm:chMax val="0"/>
          <dgm:chPref val="0"/>
        </dgm:presLayoutVars>
      </dgm:prSet>
      <dgm:spPr/>
    </dgm:pt>
    <dgm:pt modelId="{6BBAC494-C890-47CD-B05E-60406AAA1E82}" type="pres">
      <dgm:prSet presAssocID="{CC191ACE-1811-433F-803E-A553771D7DDE}" presName="sibTrans" presStyleCnt="0"/>
      <dgm:spPr/>
    </dgm:pt>
    <dgm:pt modelId="{C4BF5919-C86E-42F1-B096-82BD77DF2416}" type="pres">
      <dgm:prSet presAssocID="{370B18B2-74B7-4D75-9878-429AE2EB0A4D}" presName="compNode" presStyleCnt="0"/>
      <dgm:spPr/>
    </dgm:pt>
    <dgm:pt modelId="{D45AA9E9-2C54-4082-8CDD-FCFB3817B60D}" type="pres">
      <dgm:prSet presAssocID="{370B18B2-74B7-4D75-9878-429AE2EB0A4D}" presName="bgRect" presStyleLbl="bgShp" presStyleIdx="4" presStyleCnt="5"/>
      <dgm:spPr/>
    </dgm:pt>
    <dgm:pt modelId="{80598979-118D-4AF2-96CD-A150C3A48C69}" type="pres">
      <dgm:prSet presAssocID="{370B18B2-74B7-4D75-9878-429AE2EB0A4D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B62AF81-3B74-443D-B7A7-00CEB7E454C8}" type="pres">
      <dgm:prSet presAssocID="{370B18B2-74B7-4D75-9878-429AE2EB0A4D}" presName="spaceRect" presStyleCnt="0"/>
      <dgm:spPr/>
    </dgm:pt>
    <dgm:pt modelId="{9CF03F66-E268-4689-8CCB-A6A6291630D4}" type="pres">
      <dgm:prSet presAssocID="{370B18B2-74B7-4D75-9878-429AE2EB0A4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3B9A90E-6929-4712-B2D9-C758CF6CF001}" type="presOf" srcId="{293B0D6C-8948-4053-9216-9FC7023F3C4A}" destId="{9B0DDE26-5437-466E-B9B1-34A637F98C22}" srcOrd="0" destOrd="0" presId="urn:microsoft.com/office/officeart/2018/2/layout/IconVerticalSolidList"/>
    <dgm:cxn modelId="{26F6D826-A260-4FAC-B50B-9BAEBA97A415}" type="presOf" srcId="{EE86CFC0-18FD-41D4-9F46-9E7DA5F60A81}" destId="{64D48161-9C9B-4407-8334-A14970B5F260}" srcOrd="0" destOrd="0" presId="urn:microsoft.com/office/officeart/2018/2/layout/IconVerticalSolidList"/>
    <dgm:cxn modelId="{147E113A-F67B-43CF-B839-104851BDBC56}" type="presOf" srcId="{3E369C99-1CAF-4CB0-9A17-218698AF800C}" destId="{F87FCDFB-176B-4619-BAC4-93E63C3784E3}" srcOrd="0" destOrd="0" presId="urn:microsoft.com/office/officeart/2018/2/layout/IconVerticalSolidList"/>
    <dgm:cxn modelId="{CBA48C71-D692-42D9-96F7-C00CD6ADB3E4}" srcId="{3E369C99-1CAF-4CB0-9A17-218698AF800C}" destId="{3E7A1A03-FAB3-4CCE-8751-F2FB0824D7D5}" srcOrd="0" destOrd="0" parTransId="{B2AF1EA6-57AF-4162-A23A-B49E8706AD19}" sibTransId="{3A24B3D7-2BBC-4447-A467-0BB62D50A62A}"/>
    <dgm:cxn modelId="{AD8B937A-D485-404A-98E7-C114F07109C9}" type="presOf" srcId="{370B18B2-74B7-4D75-9878-429AE2EB0A4D}" destId="{9CF03F66-E268-4689-8CCB-A6A6291630D4}" srcOrd="0" destOrd="0" presId="urn:microsoft.com/office/officeart/2018/2/layout/IconVerticalSolidList"/>
    <dgm:cxn modelId="{F2E5068C-655C-49C9-A328-567C95BEBC59}" srcId="{3E369C99-1CAF-4CB0-9A17-218698AF800C}" destId="{0BC32201-CEC8-4AC4-AD13-5F4A2321BA53}" srcOrd="1" destOrd="0" parTransId="{E4AD8F2E-9E7E-4230-BFD5-848DC4048E37}" sibTransId="{FFE77282-E014-4850-ADDC-B4A1FCE626EF}"/>
    <dgm:cxn modelId="{537DD6B2-B6AF-4CB3-A58D-C27ACEE76471}" type="presOf" srcId="{0BC32201-CEC8-4AC4-AD13-5F4A2321BA53}" destId="{1E4E127B-1059-4CBE-B41C-4F9414D9F40E}" srcOrd="0" destOrd="0" presId="urn:microsoft.com/office/officeart/2018/2/layout/IconVerticalSolidList"/>
    <dgm:cxn modelId="{30DE1FB3-9878-441C-AE6C-1D2048F2724B}" srcId="{3E369C99-1CAF-4CB0-9A17-218698AF800C}" destId="{293B0D6C-8948-4053-9216-9FC7023F3C4A}" srcOrd="3" destOrd="0" parTransId="{096A9C2D-4AEB-4633-84FB-45E81463B615}" sibTransId="{CC191ACE-1811-433F-803E-A553771D7DDE}"/>
    <dgm:cxn modelId="{6FDA4ED8-EA98-4867-A3E5-D103220921DD}" type="presOf" srcId="{3E7A1A03-FAB3-4CCE-8751-F2FB0824D7D5}" destId="{DEBFC01C-8A14-41E1-8816-1DD2F3A7297E}" srcOrd="0" destOrd="0" presId="urn:microsoft.com/office/officeart/2018/2/layout/IconVerticalSolidList"/>
    <dgm:cxn modelId="{F1B48EEF-B8E7-4FA5-A0A6-BA6295D44380}" srcId="{3E369C99-1CAF-4CB0-9A17-218698AF800C}" destId="{EE86CFC0-18FD-41D4-9F46-9E7DA5F60A81}" srcOrd="2" destOrd="0" parTransId="{7FE7848D-5B2C-44F3-B62D-F07D15AD666F}" sibTransId="{8F629A17-1826-4A2A-B22B-75EFC64ACF8A}"/>
    <dgm:cxn modelId="{B26D31F5-2082-4013-AE41-B97F52813DCE}" srcId="{3E369C99-1CAF-4CB0-9A17-218698AF800C}" destId="{370B18B2-74B7-4D75-9878-429AE2EB0A4D}" srcOrd="4" destOrd="0" parTransId="{0C7C4026-3B7D-4955-B3BF-ED2E9622B9EE}" sibTransId="{8E715A74-C962-4512-B2BD-1E566712E6B9}"/>
    <dgm:cxn modelId="{94A77061-77D3-4D96-8C68-FD343D82D9CC}" type="presParOf" srcId="{F87FCDFB-176B-4619-BAC4-93E63C3784E3}" destId="{717E5638-508A-4F60-B01F-4EE2178DD4E0}" srcOrd="0" destOrd="0" presId="urn:microsoft.com/office/officeart/2018/2/layout/IconVerticalSolidList"/>
    <dgm:cxn modelId="{C09AA27F-56F9-4ABC-AC99-AAC8E7C3ECF0}" type="presParOf" srcId="{717E5638-508A-4F60-B01F-4EE2178DD4E0}" destId="{B6B9B621-8726-43B7-A213-88144183FA37}" srcOrd="0" destOrd="0" presId="urn:microsoft.com/office/officeart/2018/2/layout/IconVerticalSolidList"/>
    <dgm:cxn modelId="{DBF4096B-D3D2-433F-B0FC-CF625FD682F1}" type="presParOf" srcId="{717E5638-508A-4F60-B01F-4EE2178DD4E0}" destId="{03685CBC-0BDC-4063-A4EF-15826DC20924}" srcOrd="1" destOrd="0" presId="urn:microsoft.com/office/officeart/2018/2/layout/IconVerticalSolidList"/>
    <dgm:cxn modelId="{B106C98A-57F2-4746-B3E0-EEF6951E015D}" type="presParOf" srcId="{717E5638-508A-4F60-B01F-4EE2178DD4E0}" destId="{19A098C0-4515-4B3D-9178-A2345469A002}" srcOrd="2" destOrd="0" presId="urn:microsoft.com/office/officeart/2018/2/layout/IconVerticalSolidList"/>
    <dgm:cxn modelId="{43AB2D51-EE67-446A-8E4D-93EA48285332}" type="presParOf" srcId="{717E5638-508A-4F60-B01F-4EE2178DD4E0}" destId="{DEBFC01C-8A14-41E1-8816-1DD2F3A7297E}" srcOrd="3" destOrd="0" presId="urn:microsoft.com/office/officeart/2018/2/layout/IconVerticalSolidList"/>
    <dgm:cxn modelId="{F7734E6A-D717-4E82-9DCF-2EAC5C17362C}" type="presParOf" srcId="{F87FCDFB-176B-4619-BAC4-93E63C3784E3}" destId="{66F9DFD3-9DB8-4379-A103-03D94CCB4F43}" srcOrd="1" destOrd="0" presId="urn:microsoft.com/office/officeart/2018/2/layout/IconVerticalSolidList"/>
    <dgm:cxn modelId="{8B908564-D4C5-4700-A8E9-A8C67712538F}" type="presParOf" srcId="{F87FCDFB-176B-4619-BAC4-93E63C3784E3}" destId="{28D740B6-97DD-4AD9-8027-3B44A7AFBF2E}" srcOrd="2" destOrd="0" presId="urn:microsoft.com/office/officeart/2018/2/layout/IconVerticalSolidList"/>
    <dgm:cxn modelId="{C0AFF9FD-FD29-46A3-B047-3013354FE337}" type="presParOf" srcId="{28D740B6-97DD-4AD9-8027-3B44A7AFBF2E}" destId="{9F30EA74-E7CF-46E5-98AA-137F78232CEA}" srcOrd="0" destOrd="0" presId="urn:microsoft.com/office/officeart/2018/2/layout/IconVerticalSolidList"/>
    <dgm:cxn modelId="{C1D36C97-C34B-4FEB-96CB-0CE82A2ADC15}" type="presParOf" srcId="{28D740B6-97DD-4AD9-8027-3B44A7AFBF2E}" destId="{1723C955-72B5-4601-9C02-9D1E7E4F3B27}" srcOrd="1" destOrd="0" presId="urn:microsoft.com/office/officeart/2018/2/layout/IconVerticalSolidList"/>
    <dgm:cxn modelId="{E0D1C562-86C4-46E6-8A85-09221638EDA0}" type="presParOf" srcId="{28D740B6-97DD-4AD9-8027-3B44A7AFBF2E}" destId="{55085F3E-7145-4232-93EA-B69C3A1D6FE8}" srcOrd="2" destOrd="0" presId="urn:microsoft.com/office/officeart/2018/2/layout/IconVerticalSolidList"/>
    <dgm:cxn modelId="{8F8ACEB1-A352-4D46-8F02-FE478A372912}" type="presParOf" srcId="{28D740B6-97DD-4AD9-8027-3B44A7AFBF2E}" destId="{1E4E127B-1059-4CBE-B41C-4F9414D9F40E}" srcOrd="3" destOrd="0" presId="urn:microsoft.com/office/officeart/2018/2/layout/IconVerticalSolidList"/>
    <dgm:cxn modelId="{7EEC2029-2832-4020-8281-970C6DCD5D56}" type="presParOf" srcId="{F87FCDFB-176B-4619-BAC4-93E63C3784E3}" destId="{2BF08C6F-BF9E-440E-B6AE-ADB8A4329087}" srcOrd="3" destOrd="0" presId="urn:microsoft.com/office/officeart/2018/2/layout/IconVerticalSolidList"/>
    <dgm:cxn modelId="{A98F652D-B2DA-4FEA-A445-94638CAFAA6E}" type="presParOf" srcId="{F87FCDFB-176B-4619-BAC4-93E63C3784E3}" destId="{6373F963-194A-47B1-9205-979277A81218}" srcOrd="4" destOrd="0" presId="urn:microsoft.com/office/officeart/2018/2/layout/IconVerticalSolidList"/>
    <dgm:cxn modelId="{8F8A3563-D1C2-4AF6-B5C8-975BDE47C953}" type="presParOf" srcId="{6373F963-194A-47B1-9205-979277A81218}" destId="{5DDA442B-D1AF-45FA-B0AE-70BF22507C70}" srcOrd="0" destOrd="0" presId="urn:microsoft.com/office/officeart/2018/2/layout/IconVerticalSolidList"/>
    <dgm:cxn modelId="{ACB93D12-1F81-4514-BBE6-68AF1A23CB1B}" type="presParOf" srcId="{6373F963-194A-47B1-9205-979277A81218}" destId="{F48FF630-4F76-4D5F-84E9-DD4673F799FF}" srcOrd="1" destOrd="0" presId="urn:microsoft.com/office/officeart/2018/2/layout/IconVerticalSolidList"/>
    <dgm:cxn modelId="{1C851FBF-FD9D-4230-877D-354D426BD14B}" type="presParOf" srcId="{6373F963-194A-47B1-9205-979277A81218}" destId="{E437FFD3-2976-44B5-A3B1-A79A084266E8}" srcOrd="2" destOrd="0" presId="urn:microsoft.com/office/officeart/2018/2/layout/IconVerticalSolidList"/>
    <dgm:cxn modelId="{E4AA7E15-9E82-42A3-8FB6-43628E3BE68B}" type="presParOf" srcId="{6373F963-194A-47B1-9205-979277A81218}" destId="{64D48161-9C9B-4407-8334-A14970B5F260}" srcOrd="3" destOrd="0" presId="urn:microsoft.com/office/officeart/2018/2/layout/IconVerticalSolidList"/>
    <dgm:cxn modelId="{18861C59-4928-4B5B-863A-5BD686F84D09}" type="presParOf" srcId="{F87FCDFB-176B-4619-BAC4-93E63C3784E3}" destId="{D0D0DFF9-6B4F-4B4E-8A9E-D9E1708F09EA}" srcOrd="5" destOrd="0" presId="urn:microsoft.com/office/officeart/2018/2/layout/IconVerticalSolidList"/>
    <dgm:cxn modelId="{6270396B-54A4-4112-9D70-A3F58AE38C1C}" type="presParOf" srcId="{F87FCDFB-176B-4619-BAC4-93E63C3784E3}" destId="{8D7D9636-E703-49AA-A53E-FFE21727CF95}" srcOrd="6" destOrd="0" presId="urn:microsoft.com/office/officeart/2018/2/layout/IconVerticalSolidList"/>
    <dgm:cxn modelId="{C8FE1EAA-DBB2-4A22-BC2B-8B90503C7A01}" type="presParOf" srcId="{8D7D9636-E703-49AA-A53E-FFE21727CF95}" destId="{79916225-26E6-4BB0-9C2A-8BEEB558D773}" srcOrd="0" destOrd="0" presId="urn:microsoft.com/office/officeart/2018/2/layout/IconVerticalSolidList"/>
    <dgm:cxn modelId="{9AF73EA7-BC44-4E02-B30F-877638E55D00}" type="presParOf" srcId="{8D7D9636-E703-49AA-A53E-FFE21727CF95}" destId="{D01CC4F5-B565-4A80-85A5-AD57DEBF24D1}" srcOrd="1" destOrd="0" presId="urn:microsoft.com/office/officeart/2018/2/layout/IconVerticalSolidList"/>
    <dgm:cxn modelId="{8B949701-312B-48A9-AE77-86DCBF0A74DB}" type="presParOf" srcId="{8D7D9636-E703-49AA-A53E-FFE21727CF95}" destId="{C74F97F7-6A22-4E83-A3F3-2C686E8F8C99}" srcOrd="2" destOrd="0" presId="urn:microsoft.com/office/officeart/2018/2/layout/IconVerticalSolidList"/>
    <dgm:cxn modelId="{FB7267B6-C772-4304-B8C9-FBFC6C5A989A}" type="presParOf" srcId="{8D7D9636-E703-49AA-A53E-FFE21727CF95}" destId="{9B0DDE26-5437-466E-B9B1-34A637F98C22}" srcOrd="3" destOrd="0" presId="urn:microsoft.com/office/officeart/2018/2/layout/IconVerticalSolidList"/>
    <dgm:cxn modelId="{A4956A63-49F4-4CC5-910D-4BB53D9ECFE8}" type="presParOf" srcId="{F87FCDFB-176B-4619-BAC4-93E63C3784E3}" destId="{6BBAC494-C890-47CD-B05E-60406AAA1E82}" srcOrd="7" destOrd="0" presId="urn:microsoft.com/office/officeart/2018/2/layout/IconVerticalSolidList"/>
    <dgm:cxn modelId="{F1F7B9D8-F69D-4B21-9B84-3C42159896D3}" type="presParOf" srcId="{F87FCDFB-176B-4619-BAC4-93E63C3784E3}" destId="{C4BF5919-C86E-42F1-B096-82BD77DF2416}" srcOrd="8" destOrd="0" presId="urn:microsoft.com/office/officeart/2018/2/layout/IconVerticalSolidList"/>
    <dgm:cxn modelId="{DEC9EEB1-1869-4BF6-A666-CDDB6BAB4066}" type="presParOf" srcId="{C4BF5919-C86E-42F1-B096-82BD77DF2416}" destId="{D45AA9E9-2C54-4082-8CDD-FCFB3817B60D}" srcOrd="0" destOrd="0" presId="urn:microsoft.com/office/officeart/2018/2/layout/IconVerticalSolidList"/>
    <dgm:cxn modelId="{8489273B-8EEB-4478-A1DC-BD6B90C56DE6}" type="presParOf" srcId="{C4BF5919-C86E-42F1-B096-82BD77DF2416}" destId="{80598979-118D-4AF2-96CD-A150C3A48C69}" srcOrd="1" destOrd="0" presId="urn:microsoft.com/office/officeart/2018/2/layout/IconVerticalSolidList"/>
    <dgm:cxn modelId="{2BAF39A2-2590-44B3-AC6B-7F8D1F2AC7F1}" type="presParOf" srcId="{C4BF5919-C86E-42F1-B096-82BD77DF2416}" destId="{4B62AF81-3B74-443D-B7A7-00CEB7E454C8}" srcOrd="2" destOrd="0" presId="urn:microsoft.com/office/officeart/2018/2/layout/IconVerticalSolidList"/>
    <dgm:cxn modelId="{E3A7CAA4-1DD8-429A-91FA-ACBFA1DE8132}" type="presParOf" srcId="{C4BF5919-C86E-42F1-B096-82BD77DF2416}" destId="{9CF03F66-E268-4689-8CCB-A6A6291630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F7D2BE-E4A3-40BF-A230-F2D66F49B476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598FD3-2403-45C0-9951-1CC53E772E66}">
      <dgm:prSet/>
      <dgm:spPr/>
      <dgm:t>
        <a:bodyPr/>
        <a:lstStyle/>
        <a:p>
          <a:r>
            <a:rPr lang="en-US"/>
            <a:t>Gather job postings</a:t>
          </a:r>
        </a:p>
      </dgm:t>
    </dgm:pt>
    <dgm:pt modelId="{D37A0503-646A-4CC6-93DC-5DCB8C4726B1}" type="parTrans" cxnId="{40B34F60-2B1A-4609-8A58-A85BA8AB66E0}">
      <dgm:prSet/>
      <dgm:spPr/>
      <dgm:t>
        <a:bodyPr/>
        <a:lstStyle/>
        <a:p>
          <a:endParaRPr lang="en-US"/>
        </a:p>
      </dgm:t>
    </dgm:pt>
    <dgm:pt modelId="{328F3651-9FDC-4214-A8B8-AC35823ED98F}" type="sibTrans" cxnId="{40B34F60-2B1A-4609-8A58-A85BA8AB66E0}">
      <dgm:prSet/>
      <dgm:spPr/>
      <dgm:t>
        <a:bodyPr/>
        <a:lstStyle/>
        <a:p>
          <a:endParaRPr lang="en-US"/>
        </a:p>
      </dgm:t>
    </dgm:pt>
    <dgm:pt modelId="{1706AC16-6068-43CB-89B7-FA6581137423}">
      <dgm:prSet/>
      <dgm:spPr/>
      <dgm:t>
        <a:bodyPr/>
        <a:lstStyle/>
        <a:p>
          <a:r>
            <a:rPr lang="en-US"/>
            <a:t>Prepare the text</a:t>
          </a:r>
        </a:p>
      </dgm:t>
    </dgm:pt>
    <dgm:pt modelId="{DA36717A-4BCA-407D-90AA-1B87B93BC6F0}" type="parTrans" cxnId="{34AE1AC1-1C42-4D42-85B6-887E4EB18891}">
      <dgm:prSet/>
      <dgm:spPr/>
      <dgm:t>
        <a:bodyPr/>
        <a:lstStyle/>
        <a:p>
          <a:endParaRPr lang="en-US"/>
        </a:p>
      </dgm:t>
    </dgm:pt>
    <dgm:pt modelId="{B4BA4AF5-EFA0-44F2-BE06-C72D7536A8E0}" type="sibTrans" cxnId="{34AE1AC1-1C42-4D42-85B6-887E4EB18891}">
      <dgm:prSet/>
      <dgm:spPr/>
      <dgm:t>
        <a:bodyPr/>
        <a:lstStyle/>
        <a:p>
          <a:endParaRPr lang="en-US"/>
        </a:p>
      </dgm:t>
    </dgm:pt>
    <dgm:pt modelId="{912FFCED-D2DD-42CF-987B-D44C286CAC07}">
      <dgm:prSet/>
      <dgm:spPr/>
      <dgm:t>
        <a:bodyPr/>
        <a:lstStyle/>
        <a:p>
          <a:r>
            <a:rPr lang="en-US"/>
            <a:t>Ask structured questions</a:t>
          </a:r>
        </a:p>
      </dgm:t>
    </dgm:pt>
    <dgm:pt modelId="{52EE1E41-0197-4401-90CD-C3A1B652C67B}" type="parTrans" cxnId="{F8F59544-1A4E-488C-8EE7-2D2A1888DF13}">
      <dgm:prSet/>
      <dgm:spPr/>
      <dgm:t>
        <a:bodyPr/>
        <a:lstStyle/>
        <a:p>
          <a:endParaRPr lang="en-US"/>
        </a:p>
      </dgm:t>
    </dgm:pt>
    <dgm:pt modelId="{0138E05F-10E7-4A5D-85DD-5248D8BDFCA3}" type="sibTrans" cxnId="{F8F59544-1A4E-488C-8EE7-2D2A1888DF13}">
      <dgm:prSet/>
      <dgm:spPr/>
      <dgm:t>
        <a:bodyPr/>
        <a:lstStyle/>
        <a:p>
          <a:endParaRPr lang="en-US"/>
        </a:p>
      </dgm:t>
    </dgm:pt>
    <dgm:pt modelId="{DAC3E3D0-2D98-4E31-9176-C2A130F728D6}">
      <dgm:prSet/>
      <dgm:spPr/>
      <dgm:t>
        <a:bodyPr/>
        <a:lstStyle/>
        <a:p>
          <a:r>
            <a:rPr lang="en-US" dirty="0"/>
            <a:t>Identify recurring patterns*</a:t>
          </a:r>
        </a:p>
      </dgm:t>
    </dgm:pt>
    <dgm:pt modelId="{659D8A90-BEDC-4820-AFEC-11DDD8C9DC8A}" type="parTrans" cxnId="{FBF0DA9D-2139-48CD-B656-EFE4247A1A0A}">
      <dgm:prSet/>
      <dgm:spPr/>
      <dgm:t>
        <a:bodyPr/>
        <a:lstStyle/>
        <a:p>
          <a:endParaRPr lang="en-US"/>
        </a:p>
      </dgm:t>
    </dgm:pt>
    <dgm:pt modelId="{0BD485A9-954C-4B44-A664-8997530A0F6D}" type="sibTrans" cxnId="{FBF0DA9D-2139-48CD-B656-EFE4247A1A0A}">
      <dgm:prSet/>
      <dgm:spPr/>
      <dgm:t>
        <a:bodyPr/>
        <a:lstStyle/>
        <a:p>
          <a:endParaRPr lang="en-US"/>
        </a:p>
      </dgm:t>
    </dgm:pt>
    <dgm:pt modelId="{7E3A7B47-4A63-444C-9CDB-2477DD60FEE5}">
      <dgm:prSet/>
      <dgm:spPr/>
      <dgm:t>
        <a:bodyPr/>
        <a:lstStyle/>
        <a:p>
          <a:r>
            <a:rPr lang="en-US"/>
            <a:t>Map findings to coursework</a:t>
          </a:r>
        </a:p>
      </dgm:t>
    </dgm:pt>
    <dgm:pt modelId="{CF1E521E-E08B-45F3-B687-8A38E4CA9860}" type="parTrans" cxnId="{1245FFEE-40B0-4BB0-8787-E4A2D74E3772}">
      <dgm:prSet/>
      <dgm:spPr/>
      <dgm:t>
        <a:bodyPr/>
        <a:lstStyle/>
        <a:p>
          <a:endParaRPr lang="en-US"/>
        </a:p>
      </dgm:t>
    </dgm:pt>
    <dgm:pt modelId="{806FA7BF-880C-4D22-9832-D77413031422}" type="sibTrans" cxnId="{1245FFEE-40B0-4BB0-8787-E4A2D74E3772}">
      <dgm:prSet/>
      <dgm:spPr/>
      <dgm:t>
        <a:bodyPr/>
        <a:lstStyle/>
        <a:p>
          <a:endParaRPr lang="en-US"/>
        </a:p>
      </dgm:t>
    </dgm:pt>
    <dgm:pt modelId="{9E93828B-552B-4295-AB82-697A5DA942C1}">
      <dgm:prSet/>
      <dgm:spPr/>
      <dgm:t>
        <a:bodyPr/>
        <a:lstStyle/>
        <a:p>
          <a:r>
            <a:rPr lang="en-US"/>
            <a:t>Reflect and refine</a:t>
          </a:r>
        </a:p>
      </dgm:t>
    </dgm:pt>
    <dgm:pt modelId="{17B57CB2-E895-4D24-8395-2DD37C3BDD36}" type="parTrans" cxnId="{6BCB8A85-7DE2-464F-B4D0-FC43A2FEE2D4}">
      <dgm:prSet/>
      <dgm:spPr/>
      <dgm:t>
        <a:bodyPr/>
        <a:lstStyle/>
        <a:p>
          <a:endParaRPr lang="en-US"/>
        </a:p>
      </dgm:t>
    </dgm:pt>
    <dgm:pt modelId="{00179119-07EA-4B4A-B088-B707CED70991}" type="sibTrans" cxnId="{6BCB8A85-7DE2-464F-B4D0-FC43A2FEE2D4}">
      <dgm:prSet/>
      <dgm:spPr/>
      <dgm:t>
        <a:bodyPr/>
        <a:lstStyle/>
        <a:p>
          <a:endParaRPr lang="en-US"/>
        </a:p>
      </dgm:t>
    </dgm:pt>
    <dgm:pt modelId="{B1123DCC-55DD-1846-8DF3-DC606F2C8754}" type="pres">
      <dgm:prSet presAssocID="{5FF7D2BE-E4A3-40BF-A230-F2D66F49B476}" presName="Name0" presStyleCnt="0">
        <dgm:presLayoutVars>
          <dgm:dir/>
          <dgm:resizeHandles val="exact"/>
        </dgm:presLayoutVars>
      </dgm:prSet>
      <dgm:spPr/>
    </dgm:pt>
    <dgm:pt modelId="{B51E4795-15DF-D647-9440-FAF3AE4A32DF}" type="pres">
      <dgm:prSet presAssocID="{0C598FD3-2403-45C0-9951-1CC53E772E66}" presName="node" presStyleLbl="node1" presStyleIdx="0" presStyleCnt="6">
        <dgm:presLayoutVars>
          <dgm:bulletEnabled val="1"/>
        </dgm:presLayoutVars>
      </dgm:prSet>
      <dgm:spPr/>
    </dgm:pt>
    <dgm:pt modelId="{48EA30A4-5E4A-D14B-A16D-75A868DF4A0C}" type="pres">
      <dgm:prSet presAssocID="{328F3651-9FDC-4214-A8B8-AC35823ED98F}" presName="sibTrans" presStyleLbl="sibTrans1D1" presStyleIdx="0" presStyleCnt="5"/>
      <dgm:spPr/>
    </dgm:pt>
    <dgm:pt modelId="{50444BE8-BDEF-A447-8BCB-031CEB6D343D}" type="pres">
      <dgm:prSet presAssocID="{328F3651-9FDC-4214-A8B8-AC35823ED98F}" presName="connectorText" presStyleLbl="sibTrans1D1" presStyleIdx="0" presStyleCnt="5"/>
      <dgm:spPr/>
    </dgm:pt>
    <dgm:pt modelId="{E614D20A-60A8-D64F-9C93-98476C08CE1A}" type="pres">
      <dgm:prSet presAssocID="{1706AC16-6068-43CB-89B7-FA6581137423}" presName="node" presStyleLbl="node1" presStyleIdx="1" presStyleCnt="6">
        <dgm:presLayoutVars>
          <dgm:bulletEnabled val="1"/>
        </dgm:presLayoutVars>
      </dgm:prSet>
      <dgm:spPr/>
    </dgm:pt>
    <dgm:pt modelId="{D262616B-BF7D-8043-8968-F3C879CEFE18}" type="pres">
      <dgm:prSet presAssocID="{B4BA4AF5-EFA0-44F2-BE06-C72D7536A8E0}" presName="sibTrans" presStyleLbl="sibTrans1D1" presStyleIdx="1" presStyleCnt="5"/>
      <dgm:spPr/>
    </dgm:pt>
    <dgm:pt modelId="{14A9CCD8-D760-424D-9028-70E8BEE6FEC2}" type="pres">
      <dgm:prSet presAssocID="{B4BA4AF5-EFA0-44F2-BE06-C72D7536A8E0}" presName="connectorText" presStyleLbl="sibTrans1D1" presStyleIdx="1" presStyleCnt="5"/>
      <dgm:spPr/>
    </dgm:pt>
    <dgm:pt modelId="{AB18F5C6-0535-0442-A935-5D67BF5155DC}" type="pres">
      <dgm:prSet presAssocID="{912FFCED-D2DD-42CF-987B-D44C286CAC07}" presName="node" presStyleLbl="node1" presStyleIdx="2" presStyleCnt="6">
        <dgm:presLayoutVars>
          <dgm:bulletEnabled val="1"/>
        </dgm:presLayoutVars>
      </dgm:prSet>
      <dgm:spPr/>
    </dgm:pt>
    <dgm:pt modelId="{9C5DBAB3-E0EA-5041-A693-2F60855F9AE0}" type="pres">
      <dgm:prSet presAssocID="{0138E05F-10E7-4A5D-85DD-5248D8BDFCA3}" presName="sibTrans" presStyleLbl="sibTrans1D1" presStyleIdx="2" presStyleCnt="5"/>
      <dgm:spPr/>
    </dgm:pt>
    <dgm:pt modelId="{E40721D3-ADE8-0C45-9551-D3083CBD909A}" type="pres">
      <dgm:prSet presAssocID="{0138E05F-10E7-4A5D-85DD-5248D8BDFCA3}" presName="connectorText" presStyleLbl="sibTrans1D1" presStyleIdx="2" presStyleCnt="5"/>
      <dgm:spPr/>
    </dgm:pt>
    <dgm:pt modelId="{9DF4F20E-79C4-3E43-84D3-464F2EE7A008}" type="pres">
      <dgm:prSet presAssocID="{DAC3E3D0-2D98-4E31-9176-C2A130F728D6}" presName="node" presStyleLbl="node1" presStyleIdx="3" presStyleCnt="6">
        <dgm:presLayoutVars>
          <dgm:bulletEnabled val="1"/>
        </dgm:presLayoutVars>
      </dgm:prSet>
      <dgm:spPr/>
    </dgm:pt>
    <dgm:pt modelId="{922911A6-5D6B-FC40-AA1E-ABA7ADA05459}" type="pres">
      <dgm:prSet presAssocID="{0BD485A9-954C-4B44-A664-8997530A0F6D}" presName="sibTrans" presStyleLbl="sibTrans1D1" presStyleIdx="3" presStyleCnt="5"/>
      <dgm:spPr/>
    </dgm:pt>
    <dgm:pt modelId="{B737A4DA-2F47-1B4C-AD12-C43287A7F260}" type="pres">
      <dgm:prSet presAssocID="{0BD485A9-954C-4B44-A664-8997530A0F6D}" presName="connectorText" presStyleLbl="sibTrans1D1" presStyleIdx="3" presStyleCnt="5"/>
      <dgm:spPr/>
    </dgm:pt>
    <dgm:pt modelId="{7C2471F3-87A4-4B47-9E9D-EB236382733A}" type="pres">
      <dgm:prSet presAssocID="{7E3A7B47-4A63-444C-9CDB-2477DD60FEE5}" presName="node" presStyleLbl="node1" presStyleIdx="4" presStyleCnt="6">
        <dgm:presLayoutVars>
          <dgm:bulletEnabled val="1"/>
        </dgm:presLayoutVars>
      </dgm:prSet>
      <dgm:spPr/>
    </dgm:pt>
    <dgm:pt modelId="{199D9315-6A0A-504E-ADBD-6CB7205C974A}" type="pres">
      <dgm:prSet presAssocID="{806FA7BF-880C-4D22-9832-D77413031422}" presName="sibTrans" presStyleLbl="sibTrans1D1" presStyleIdx="4" presStyleCnt="5"/>
      <dgm:spPr/>
    </dgm:pt>
    <dgm:pt modelId="{9E441213-46F2-DB4B-AB53-2CE9254E54B6}" type="pres">
      <dgm:prSet presAssocID="{806FA7BF-880C-4D22-9832-D77413031422}" presName="connectorText" presStyleLbl="sibTrans1D1" presStyleIdx="4" presStyleCnt="5"/>
      <dgm:spPr/>
    </dgm:pt>
    <dgm:pt modelId="{838A7172-AE20-EB43-B031-C7EBBCD624F0}" type="pres">
      <dgm:prSet presAssocID="{9E93828B-552B-4295-AB82-697A5DA942C1}" presName="node" presStyleLbl="node1" presStyleIdx="5" presStyleCnt="6">
        <dgm:presLayoutVars>
          <dgm:bulletEnabled val="1"/>
        </dgm:presLayoutVars>
      </dgm:prSet>
      <dgm:spPr/>
    </dgm:pt>
  </dgm:ptLst>
  <dgm:cxnLst>
    <dgm:cxn modelId="{130E0307-0B86-2C42-AD3A-BBAF47FB297F}" type="presOf" srcId="{DAC3E3D0-2D98-4E31-9176-C2A130F728D6}" destId="{9DF4F20E-79C4-3E43-84D3-464F2EE7A008}" srcOrd="0" destOrd="0" presId="urn:microsoft.com/office/officeart/2016/7/layout/RepeatingBendingProcessNew"/>
    <dgm:cxn modelId="{A7DD0D12-29F6-9D44-9868-B28BBFB0394F}" type="presOf" srcId="{9E93828B-552B-4295-AB82-697A5DA942C1}" destId="{838A7172-AE20-EB43-B031-C7EBBCD624F0}" srcOrd="0" destOrd="0" presId="urn:microsoft.com/office/officeart/2016/7/layout/RepeatingBendingProcessNew"/>
    <dgm:cxn modelId="{16034A32-13F5-354B-AC7A-135EAA9A6FF3}" type="presOf" srcId="{328F3651-9FDC-4214-A8B8-AC35823ED98F}" destId="{50444BE8-BDEF-A447-8BCB-031CEB6D343D}" srcOrd="1" destOrd="0" presId="urn:microsoft.com/office/officeart/2016/7/layout/RepeatingBendingProcessNew"/>
    <dgm:cxn modelId="{F8F59544-1A4E-488C-8EE7-2D2A1888DF13}" srcId="{5FF7D2BE-E4A3-40BF-A230-F2D66F49B476}" destId="{912FFCED-D2DD-42CF-987B-D44C286CAC07}" srcOrd="2" destOrd="0" parTransId="{52EE1E41-0197-4401-90CD-C3A1B652C67B}" sibTransId="{0138E05F-10E7-4A5D-85DD-5248D8BDFCA3}"/>
    <dgm:cxn modelId="{40B34F60-2B1A-4609-8A58-A85BA8AB66E0}" srcId="{5FF7D2BE-E4A3-40BF-A230-F2D66F49B476}" destId="{0C598FD3-2403-45C0-9951-1CC53E772E66}" srcOrd="0" destOrd="0" parTransId="{D37A0503-646A-4CC6-93DC-5DCB8C4726B1}" sibTransId="{328F3651-9FDC-4214-A8B8-AC35823ED98F}"/>
    <dgm:cxn modelId="{B9CA9660-7101-F440-9481-98A02759CBEB}" type="presOf" srcId="{0C598FD3-2403-45C0-9951-1CC53E772E66}" destId="{B51E4795-15DF-D647-9440-FAF3AE4A32DF}" srcOrd="0" destOrd="0" presId="urn:microsoft.com/office/officeart/2016/7/layout/RepeatingBendingProcessNew"/>
    <dgm:cxn modelId="{6A2D5563-E472-BA45-A336-AEEF81F4B4FA}" type="presOf" srcId="{0138E05F-10E7-4A5D-85DD-5248D8BDFCA3}" destId="{9C5DBAB3-E0EA-5041-A693-2F60855F9AE0}" srcOrd="0" destOrd="0" presId="urn:microsoft.com/office/officeart/2016/7/layout/RepeatingBendingProcessNew"/>
    <dgm:cxn modelId="{C21C1580-0BC6-F049-9EBD-1EDC1AA088BA}" type="presOf" srcId="{B4BA4AF5-EFA0-44F2-BE06-C72D7536A8E0}" destId="{14A9CCD8-D760-424D-9028-70E8BEE6FEC2}" srcOrd="1" destOrd="0" presId="urn:microsoft.com/office/officeart/2016/7/layout/RepeatingBendingProcessNew"/>
    <dgm:cxn modelId="{6BCB8A85-7DE2-464F-B4D0-FC43A2FEE2D4}" srcId="{5FF7D2BE-E4A3-40BF-A230-F2D66F49B476}" destId="{9E93828B-552B-4295-AB82-697A5DA942C1}" srcOrd="5" destOrd="0" parTransId="{17B57CB2-E895-4D24-8395-2DD37C3BDD36}" sibTransId="{00179119-07EA-4B4A-B088-B707CED70991}"/>
    <dgm:cxn modelId="{3102D297-0A4B-7E4F-A4FA-30BBE706E910}" type="presOf" srcId="{806FA7BF-880C-4D22-9832-D77413031422}" destId="{199D9315-6A0A-504E-ADBD-6CB7205C974A}" srcOrd="0" destOrd="0" presId="urn:microsoft.com/office/officeart/2016/7/layout/RepeatingBendingProcessNew"/>
    <dgm:cxn modelId="{56997F9C-643D-A343-8FAA-8D83D946A54D}" type="presOf" srcId="{0138E05F-10E7-4A5D-85DD-5248D8BDFCA3}" destId="{E40721D3-ADE8-0C45-9551-D3083CBD909A}" srcOrd="1" destOrd="0" presId="urn:microsoft.com/office/officeart/2016/7/layout/RepeatingBendingProcessNew"/>
    <dgm:cxn modelId="{945D5E9D-30D7-4A4E-A351-101154AD5AC7}" type="presOf" srcId="{0BD485A9-954C-4B44-A664-8997530A0F6D}" destId="{B737A4DA-2F47-1B4C-AD12-C43287A7F260}" srcOrd="1" destOrd="0" presId="urn:microsoft.com/office/officeart/2016/7/layout/RepeatingBendingProcessNew"/>
    <dgm:cxn modelId="{FBF0DA9D-2139-48CD-B656-EFE4247A1A0A}" srcId="{5FF7D2BE-E4A3-40BF-A230-F2D66F49B476}" destId="{DAC3E3D0-2D98-4E31-9176-C2A130F728D6}" srcOrd="3" destOrd="0" parTransId="{659D8A90-BEDC-4820-AFEC-11DDD8C9DC8A}" sibTransId="{0BD485A9-954C-4B44-A664-8997530A0F6D}"/>
    <dgm:cxn modelId="{5B0FF4AE-07C1-D24D-8032-E0584E09A495}" type="presOf" srcId="{7E3A7B47-4A63-444C-9CDB-2477DD60FEE5}" destId="{7C2471F3-87A4-4B47-9E9D-EB236382733A}" srcOrd="0" destOrd="0" presId="urn:microsoft.com/office/officeart/2016/7/layout/RepeatingBendingProcessNew"/>
    <dgm:cxn modelId="{F3B58FB0-4808-AA4B-BCEF-2070C33321EB}" type="presOf" srcId="{912FFCED-D2DD-42CF-987B-D44C286CAC07}" destId="{AB18F5C6-0535-0442-A935-5D67BF5155DC}" srcOrd="0" destOrd="0" presId="urn:microsoft.com/office/officeart/2016/7/layout/RepeatingBendingProcessNew"/>
    <dgm:cxn modelId="{34AE1AC1-1C42-4D42-85B6-887E4EB18891}" srcId="{5FF7D2BE-E4A3-40BF-A230-F2D66F49B476}" destId="{1706AC16-6068-43CB-89B7-FA6581137423}" srcOrd="1" destOrd="0" parTransId="{DA36717A-4BCA-407D-90AA-1B87B93BC6F0}" sibTransId="{B4BA4AF5-EFA0-44F2-BE06-C72D7536A8E0}"/>
    <dgm:cxn modelId="{96EDE1D3-AC97-D747-9F7E-DFF01FCBF04C}" type="presOf" srcId="{328F3651-9FDC-4214-A8B8-AC35823ED98F}" destId="{48EA30A4-5E4A-D14B-A16D-75A868DF4A0C}" srcOrd="0" destOrd="0" presId="urn:microsoft.com/office/officeart/2016/7/layout/RepeatingBendingProcessNew"/>
    <dgm:cxn modelId="{DD8F68DF-B716-E24B-9162-C54EF994B33C}" type="presOf" srcId="{5FF7D2BE-E4A3-40BF-A230-F2D66F49B476}" destId="{B1123DCC-55DD-1846-8DF3-DC606F2C8754}" srcOrd="0" destOrd="0" presId="urn:microsoft.com/office/officeart/2016/7/layout/RepeatingBendingProcessNew"/>
    <dgm:cxn modelId="{E94DB3DF-0734-8347-AA73-5A777764FF16}" type="presOf" srcId="{806FA7BF-880C-4D22-9832-D77413031422}" destId="{9E441213-46F2-DB4B-AB53-2CE9254E54B6}" srcOrd="1" destOrd="0" presId="urn:microsoft.com/office/officeart/2016/7/layout/RepeatingBendingProcessNew"/>
    <dgm:cxn modelId="{3B765CE8-E2A1-3840-8F7C-9C64B8C040BC}" type="presOf" srcId="{1706AC16-6068-43CB-89B7-FA6581137423}" destId="{E614D20A-60A8-D64F-9C93-98476C08CE1A}" srcOrd="0" destOrd="0" presId="urn:microsoft.com/office/officeart/2016/7/layout/RepeatingBendingProcessNew"/>
    <dgm:cxn modelId="{1245FFEE-40B0-4BB0-8787-E4A2D74E3772}" srcId="{5FF7D2BE-E4A3-40BF-A230-F2D66F49B476}" destId="{7E3A7B47-4A63-444C-9CDB-2477DD60FEE5}" srcOrd="4" destOrd="0" parTransId="{CF1E521E-E08B-45F3-B687-8A38E4CA9860}" sibTransId="{806FA7BF-880C-4D22-9832-D77413031422}"/>
    <dgm:cxn modelId="{682A65F8-0C49-894D-8992-E58FBF271E3E}" type="presOf" srcId="{B4BA4AF5-EFA0-44F2-BE06-C72D7536A8E0}" destId="{D262616B-BF7D-8043-8968-F3C879CEFE18}" srcOrd="0" destOrd="0" presId="urn:microsoft.com/office/officeart/2016/7/layout/RepeatingBendingProcessNew"/>
    <dgm:cxn modelId="{FF160CF9-EB6A-3B42-9DA4-0BBED2B08FBB}" type="presOf" srcId="{0BD485A9-954C-4B44-A664-8997530A0F6D}" destId="{922911A6-5D6B-FC40-AA1E-ABA7ADA05459}" srcOrd="0" destOrd="0" presId="urn:microsoft.com/office/officeart/2016/7/layout/RepeatingBendingProcessNew"/>
    <dgm:cxn modelId="{B17B5930-EC8D-FE48-ACBA-95D97346FD71}" type="presParOf" srcId="{B1123DCC-55DD-1846-8DF3-DC606F2C8754}" destId="{B51E4795-15DF-D647-9440-FAF3AE4A32DF}" srcOrd="0" destOrd="0" presId="urn:microsoft.com/office/officeart/2016/7/layout/RepeatingBendingProcessNew"/>
    <dgm:cxn modelId="{E22D6527-1046-BA4B-B28E-47DF4464664A}" type="presParOf" srcId="{B1123DCC-55DD-1846-8DF3-DC606F2C8754}" destId="{48EA30A4-5E4A-D14B-A16D-75A868DF4A0C}" srcOrd="1" destOrd="0" presId="urn:microsoft.com/office/officeart/2016/7/layout/RepeatingBendingProcessNew"/>
    <dgm:cxn modelId="{56FB61E6-FA0A-7D4F-A385-7FA624F94D2D}" type="presParOf" srcId="{48EA30A4-5E4A-D14B-A16D-75A868DF4A0C}" destId="{50444BE8-BDEF-A447-8BCB-031CEB6D343D}" srcOrd="0" destOrd="0" presId="urn:microsoft.com/office/officeart/2016/7/layout/RepeatingBendingProcessNew"/>
    <dgm:cxn modelId="{A20A7123-63C0-E448-9C44-67C0851723F3}" type="presParOf" srcId="{B1123DCC-55DD-1846-8DF3-DC606F2C8754}" destId="{E614D20A-60A8-D64F-9C93-98476C08CE1A}" srcOrd="2" destOrd="0" presId="urn:microsoft.com/office/officeart/2016/7/layout/RepeatingBendingProcessNew"/>
    <dgm:cxn modelId="{E68B8C51-286D-6D4A-B4E7-107E4197F3C0}" type="presParOf" srcId="{B1123DCC-55DD-1846-8DF3-DC606F2C8754}" destId="{D262616B-BF7D-8043-8968-F3C879CEFE18}" srcOrd="3" destOrd="0" presId="urn:microsoft.com/office/officeart/2016/7/layout/RepeatingBendingProcessNew"/>
    <dgm:cxn modelId="{F8D6081D-89F5-034D-A777-97B1ED87B7C8}" type="presParOf" srcId="{D262616B-BF7D-8043-8968-F3C879CEFE18}" destId="{14A9CCD8-D760-424D-9028-70E8BEE6FEC2}" srcOrd="0" destOrd="0" presId="urn:microsoft.com/office/officeart/2016/7/layout/RepeatingBendingProcessNew"/>
    <dgm:cxn modelId="{DC257217-0377-2D41-9899-4977895F51F2}" type="presParOf" srcId="{B1123DCC-55DD-1846-8DF3-DC606F2C8754}" destId="{AB18F5C6-0535-0442-A935-5D67BF5155DC}" srcOrd="4" destOrd="0" presId="urn:microsoft.com/office/officeart/2016/7/layout/RepeatingBendingProcessNew"/>
    <dgm:cxn modelId="{76409018-A9A9-8246-9E9B-FA990599A8D4}" type="presParOf" srcId="{B1123DCC-55DD-1846-8DF3-DC606F2C8754}" destId="{9C5DBAB3-E0EA-5041-A693-2F60855F9AE0}" srcOrd="5" destOrd="0" presId="urn:microsoft.com/office/officeart/2016/7/layout/RepeatingBendingProcessNew"/>
    <dgm:cxn modelId="{D2B8EA1A-2276-2E41-A3D5-162B6DEB1E44}" type="presParOf" srcId="{9C5DBAB3-E0EA-5041-A693-2F60855F9AE0}" destId="{E40721D3-ADE8-0C45-9551-D3083CBD909A}" srcOrd="0" destOrd="0" presId="urn:microsoft.com/office/officeart/2016/7/layout/RepeatingBendingProcessNew"/>
    <dgm:cxn modelId="{B5BAAD6C-6FA6-4D41-A937-34E29E7A5B3F}" type="presParOf" srcId="{B1123DCC-55DD-1846-8DF3-DC606F2C8754}" destId="{9DF4F20E-79C4-3E43-84D3-464F2EE7A008}" srcOrd="6" destOrd="0" presId="urn:microsoft.com/office/officeart/2016/7/layout/RepeatingBendingProcessNew"/>
    <dgm:cxn modelId="{E6AD3747-92AB-B54D-96FA-4AA119AD045A}" type="presParOf" srcId="{B1123DCC-55DD-1846-8DF3-DC606F2C8754}" destId="{922911A6-5D6B-FC40-AA1E-ABA7ADA05459}" srcOrd="7" destOrd="0" presId="urn:microsoft.com/office/officeart/2016/7/layout/RepeatingBendingProcessNew"/>
    <dgm:cxn modelId="{7CC2E1ED-7276-7C40-8795-63B0F06EC03D}" type="presParOf" srcId="{922911A6-5D6B-FC40-AA1E-ABA7ADA05459}" destId="{B737A4DA-2F47-1B4C-AD12-C43287A7F260}" srcOrd="0" destOrd="0" presId="urn:microsoft.com/office/officeart/2016/7/layout/RepeatingBendingProcessNew"/>
    <dgm:cxn modelId="{DFDD4A93-236A-0740-8FAD-F41C623E75D7}" type="presParOf" srcId="{B1123DCC-55DD-1846-8DF3-DC606F2C8754}" destId="{7C2471F3-87A4-4B47-9E9D-EB236382733A}" srcOrd="8" destOrd="0" presId="urn:microsoft.com/office/officeart/2016/7/layout/RepeatingBendingProcessNew"/>
    <dgm:cxn modelId="{F92CC179-8510-9746-ACF0-9E41D20C7D10}" type="presParOf" srcId="{B1123DCC-55DD-1846-8DF3-DC606F2C8754}" destId="{199D9315-6A0A-504E-ADBD-6CB7205C974A}" srcOrd="9" destOrd="0" presId="urn:microsoft.com/office/officeart/2016/7/layout/RepeatingBendingProcessNew"/>
    <dgm:cxn modelId="{06478B0C-C535-7B4A-AEA8-61F5297AD565}" type="presParOf" srcId="{199D9315-6A0A-504E-ADBD-6CB7205C974A}" destId="{9E441213-46F2-DB4B-AB53-2CE9254E54B6}" srcOrd="0" destOrd="0" presId="urn:microsoft.com/office/officeart/2016/7/layout/RepeatingBendingProcessNew"/>
    <dgm:cxn modelId="{02AEAA71-4AA5-5E40-B6B5-DCB133288D7B}" type="presParOf" srcId="{B1123DCC-55DD-1846-8DF3-DC606F2C8754}" destId="{838A7172-AE20-EB43-B031-C7EBBCD624F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01FBA-6AC9-41CD-B438-CA32DD94AF69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DE49EAB-4631-4196-951F-70955FDD7588}">
      <dgm:prSet/>
      <dgm:spPr/>
      <dgm:t>
        <a:bodyPr/>
        <a:lstStyle/>
        <a:p>
          <a:r>
            <a:rPr lang="en-US"/>
            <a:t>Students:</a:t>
          </a:r>
        </a:p>
      </dgm:t>
    </dgm:pt>
    <dgm:pt modelId="{49815B3F-C372-4CFE-A620-2F993250E523}" type="parTrans" cxnId="{19DFD36B-F6B3-429E-B56D-2D8E9012BD77}">
      <dgm:prSet/>
      <dgm:spPr/>
      <dgm:t>
        <a:bodyPr/>
        <a:lstStyle/>
        <a:p>
          <a:endParaRPr lang="en-US"/>
        </a:p>
      </dgm:t>
    </dgm:pt>
    <dgm:pt modelId="{99C5385B-D1F1-4F01-95E0-C01399842CE6}" type="sibTrans" cxnId="{19DFD36B-F6B3-429E-B56D-2D8E9012BD77}">
      <dgm:prSet/>
      <dgm:spPr/>
      <dgm:t>
        <a:bodyPr/>
        <a:lstStyle/>
        <a:p>
          <a:endParaRPr lang="en-US"/>
        </a:p>
      </dgm:t>
    </dgm:pt>
    <dgm:pt modelId="{1A057D65-0DF3-481D-B373-0C248A2E6A7B}">
      <dgm:prSet/>
      <dgm:spPr/>
      <dgm:t>
        <a:bodyPr/>
        <a:lstStyle/>
        <a:p>
          <a:r>
            <a:rPr lang="en-US"/>
            <a:t>Identify roles aligned with their interests</a:t>
          </a:r>
        </a:p>
      </dgm:t>
    </dgm:pt>
    <dgm:pt modelId="{5BC01E29-EEF8-4179-836C-6151E00DF222}" type="parTrans" cxnId="{DB2738F4-60AD-4E0C-935E-0BE6500ACE74}">
      <dgm:prSet/>
      <dgm:spPr/>
      <dgm:t>
        <a:bodyPr/>
        <a:lstStyle/>
        <a:p>
          <a:endParaRPr lang="en-US"/>
        </a:p>
      </dgm:t>
    </dgm:pt>
    <dgm:pt modelId="{4D96CA16-26D1-4489-8E6F-CE193258DC6F}" type="sibTrans" cxnId="{DB2738F4-60AD-4E0C-935E-0BE6500ACE74}">
      <dgm:prSet/>
      <dgm:spPr/>
      <dgm:t>
        <a:bodyPr/>
        <a:lstStyle/>
        <a:p>
          <a:endParaRPr lang="en-US"/>
        </a:p>
      </dgm:t>
    </dgm:pt>
    <dgm:pt modelId="{F095D04E-F246-49EB-9715-E051ECD8C6A0}">
      <dgm:prSet/>
      <dgm:spPr/>
      <dgm:t>
        <a:bodyPr/>
        <a:lstStyle/>
        <a:p>
          <a:r>
            <a:rPr lang="en-US"/>
            <a:t>Collect 20–50 postings</a:t>
          </a:r>
        </a:p>
      </dgm:t>
    </dgm:pt>
    <dgm:pt modelId="{A1E36BFA-9B67-4A0F-8FC3-15A306388B80}" type="parTrans" cxnId="{714C844E-621C-454A-A1D3-9AE394804D83}">
      <dgm:prSet/>
      <dgm:spPr/>
      <dgm:t>
        <a:bodyPr/>
        <a:lstStyle/>
        <a:p>
          <a:endParaRPr lang="en-US"/>
        </a:p>
      </dgm:t>
    </dgm:pt>
    <dgm:pt modelId="{7E251A59-CA23-4A81-BA2D-4607DB997393}" type="sibTrans" cxnId="{714C844E-621C-454A-A1D3-9AE394804D83}">
      <dgm:prSet/>
      <dgm:spPr/>
      <dgm:t>
        <a:bodyPr/>
        <a:lstStyle/>
        <a:p>
          <a:endParaRPr lang="en-US"/>
        </a:p>
      </dgm:t>
    </dgm:pt>
    <dgm:pt modelId="{4FA9E6FC-258C-48CC-A58F-2C1CAAA3EEDA}">
      <dgm:prSet/>
      <dgm:spPr/>
      <dgm:t>
        <a:bodyPr/>
        <a:lstStyle/>
        <a:p>
          <a:r>
            <a:rPr lang="en-US"/>
            <a:t>Focus on capturing responsibilities, skills, tools, and qualifications</a:t>
          </a:r>
        </a:p>
      </dgm:t>
    </dgm:pt>
    <dgm:pt modelId="{CD467BAA-2DD8-4D3F-A7B4-D318E9321D64}" type="parTrans" cxnId="{010F62B2-0E17-4E32-8634-D68F2C2AE1EA}">
      <dgm:prSet/>
      <dgm:spPr/>
      <dgm:t>
        <a:bodyPr/>
        <a:lstStyle/>
        <a:p>
          <a:endParaRPr lang="en-US"/>
        </a:p>
      </dgm:t>
    </dgm:pt>
    <dgm:pt modelId="{3E911504-DE57-44E8-A5EE-566767DCA47B}" type="sibTrans" cxnId="{010F62B2-0E17-4E32-8634-D68F2C2AE1EA}">
      <dgm:prSet/>
      <dgm:spPr/>
      <dgm:t>
        <a:bodyPr/>
        <a:lstStyle/>
        <a:p>
          <a:endParaRPr lang="en-US"/>
        </a:p>
      </dgm:t>
    </dgm:pt>
    <dgm:pt modelId="{C0B60C47-AF76-4191-9F7E-4187507EA263}">
      <dgm:prSet/>
      <dgm:spPr/>
      <dgm:t>
        <a:bodyPr/>
        <a:lstStyle/>
        <a:p>
          <a:r>
            <a:rPr lang="en-US"/>
            <a:t>Faculty role:</a:t>
          </a:r>
        </a:p>
      </dgm:t>
    </dgm:pt>
    <dgm:pt modelId="{C212F41C-EEDB-4B4B-9656-F014345922AF}" type="parTrans" cxnId="{CE3DAF0F-5707-4BA7-A614-4A43E0AB81C7}">
      <dgm:prSet/>
      <dgm:spPr/>
      <dgm:t>
        <a:bodyPr/>
        <a:lstStyle/>
        <a:p>
          <a:endParaRPr lang="en-US"/>
        </a:p>
      </dgm:t>
    </dgm:pt>
    <dgm:pt modelId="{22B5071F-168C-4355-9C3E-32B3928A1D75}" type="sibTrans" cxnId="{CE3DAF0F-5707-4BA7-A614-4A43E0AB81C7}">
      <dgm:prSet/>
      <dgm:spPr/>
      <dgm:t>
        <a:bodyPr/>
        <a:lstStyle/>
        <a:p>
          <a:endParaRPr lang="en-US"/>
        </a:p>
      </dgm:t>
    </dgm:pt>
    <dgm:pt modelId="{C17A4552-4BD6-43DE-8AA8-D6C57ED2BA59}">
      <dgm:prSet/>
      <dgm:spPr/>
      <dgm:t>
        <a:bodyPr/>
        <a:lstStyle/>
        <a:p>
          <a:r>
            <a:rPr lang="en-US"/>
            <a:t>Help students define scope</a:t>
          </a:r>
        </a:p>
      </dgm:t>
    </dgm:pt>
    <dgm:pt modelId="{7B20BFBB-85EF-428F-B5BA-03229DD95588}" type="parTrans" cxnId="{A81A8F8A-45DA-4E28-8D82-54491B9E0D4F}">
      <dgm:prSet/>
      <dgm:spPr/>
      <dgm:t>
        <a:bodyPr/>
        <a:lstStyle/>
        <a:p>
          <a:endParaRPr lang="en-US"/>
        </a:p>
      </dgm:t>
    </dgm:pt>
    <dgm:pt modelId="{D250CEA2-D803-467D-B765-B1673F906AF8}" type="sibTrans" cxnId="{A81A8F8A-45DA-4E28-8D82-54491B9E0D4F}">
      <dgm:prSet/>
      <dgm:spPr/>
      <dgm:t>
        <a:bodyPr/>
        <a:lstStyle/>
        <a:p>
          <a:endParaRPr lang="en-US"/>
        </a:p>
      </dgm:t>
    </dgm:pt>
    <dgm:pt modelId="{2E74262F-3FBB-4F90-AEA7-A5439CDD4FE0}">
      <dgm:prSet/>
      <dgm:spPr/>
      <dgm:t>
        <a:bodyPr/>
        <a:lstStyle/>
        <a:p>
          <a:r>
            <a:rPr lang="en-US"/>
            <a:t>Encourage variety across organizations</a:t>
          </a:r>
        </a:p>
      </dgm:t>
    </dgm:pt>
    <dgm:pt modelId="{9E68146B-E193-403D-8A8A-55F8A44A6959}" type="parTrans" cxnId="{DAC6EC40-3831-4810-AFE4-6D4E926BBC88}">
      <dgm:prSet/>
      <dgm:spPr/>
      <dgm:t>
        <a:bodyPr/>
        <a:lstStyle/>
        <a:p>
          <a:endParaRPr lang="en-US"/>
        </a:p>
      </dgm:t>
    </dgm:pt>
    <dgm:pt modelId="{810B5996-7408-4355-9F5F-AADFD7252B18}" type="sibTrans" cxnId="{DAC6EC40-3831-4810-AFE4-6D4E926BBC88}">
      <dgm:prSet/>
      <dgm:spPr/>
      <dgm:t>
        <a:bodyPr/>
        <a:lstStyle/>
        <a:p>
          <a:endParaRPr lang="en-US"/>
        </a:p>
      </dgm:t>
    </dgm:pt>
    <dgm:pt modelId="{FD20CE3D-22B9-3A47-A0B8-3B56856F3A6D}" type="pres">
      <dgm:prSet presAssocID="{6C701FBA-6AC9-41CD-B438-CA32DD94AF69}" presName="linear" presStyleCnt="0">
        <dgm:presLayoutVars>
          <dgm:dir/>
          <dgm:animLvl val="lvl"/>
          <dgm:resizeHandles val="exact"/>
        </dgm:presLayoutVars>
      </dgm:prSet>
      <dgm:spPr/>
    </dgm:pt>
    <dgm:pt modelId="{08EE2800-0FAD-4A44-A854-007E865548E2}" type="pres">
      <dgm:prSet presAssocID="{2DE49EAB-4631-4196-951F-70955FDD7588}" presName="parentLin" presStyleCnt="0"/>
      <dgm:spPr/>
    </dgm:pt>
    <dgm:pt modelId="{4A18855B-6A52-CB48-88AF-E27CBC21FA4C}" type="pres">
      <dgm:prSet presAssocID="{2DE49EAB-4631-4196-951F-70955FDD7588}" presName="parentLeftMargin" presStyleLbl="node1" presStyleIdx="0" presStyleCnt="2"/>
      <dgm:spPr/>
    </dgm:pt>
    <dgm:pt modelId="{90F29633-5504-104E-8EF6-4C540DB5929F}" type="pres">
      <dgm:prSet presAssocID="{2DE49EAB-4631-4196-951F-70955FDD75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A6D7E0-CF2D-C145-9698-6EDFE91F3190}" type="pres">
      <dgm:prSet presAssocID="{2DE49EAB-4631-4196-951F-70955FDD7588}" presName="negativeSpace" presStyleCnt="0"/>
      <dgm:spPr/>
    </dgm:pt>
    <dgm:pt modelId="{46AE1539-99F0-7949-9A03-CAA8CC63176E}" type="pres">
      <dgm:prSet presAssocID="{2DE49EAB-4631-4196-951F-70955FDD7588}" presName="childText" presStyleLbl="conFgAcc1" presStyleIdx="0" presStyleCnt="2">
        <dgm:presLayoutVars>
          <dgm:bulletEnabled val="1"/>
        </dgm:presLayoutVars>
      </dgm:prSet>
      <dgm:spPr/>
    </dgm:pt>
    <dgm:pt modelId="{0D64C25D-F7D2-724B-B559-A3C743498E27}" type="pres">
      <dgm:prSet presAssocID="{99C5385B-D1F1-4F01-95E0-C01399842CE6}" presName="spaceBetweenRectangles" presStyleCnt="0"/>
      <dgm:spPr/>
    </dgm:pt>
    <dgm:pt modelId="{F081CFA3-2C4D-CD48-8619-3F156EB412FA}" type="pres">
      <dgm:prSet presAssocID="{C0B60C47-AF76-4191-9F7E-4187507EA263}" presName="parentLin" presStyleCnt="0"/>
      <dgm:spPr/>
    </dgm:pt>
    <dgm:pt modelId="{7ED08779-2387-5B4C-A39B-7BC590DD3805}" type="pres">
      <dgm:prSet presAssocID="{C0B60C47-AF76-4191-9F7E-4187507EA263}" presName="parentLeftMargin" presStyleLbl="node1" presStyleIdx="0" presStyleCnt="2"/>
      <dgm:spPr/>
    </dgm:pt>
    <dgm:pt modelId="{DEC4EF17-43A0-C140-A952-D326342B0B4C}" type="pres">
      <dgm:prSet presAssocID="{C0B60C47-AF76-4191-9F7E-4187507EA2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75F77D-D499-FF40-8D81-3F317A44CF20}" type="pres">
      <dgm:prSet presAssocID="{C0B60C47-AF76-4191-9F7E-4187507EA263}" presName="negativeSpace" presStyleCnt="0"/>
      <dgm:spPr/>
    </dgm:pt>
    <dgm:pt modelId="{87BBF264-7058-A048-9401-086D3E3E9392}" type="pres">
      <dgm:prSet presAssocID="{C0B60C47-AF76-4191-9F7E-4187507EA2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7C53C0A-B297-444C-A3F3-E14916B202FF}" type="presOf" srcId="{F095D04E-F246-49EB-9715-E051ECD8C6A0}" destId="{46AE1539-99F0-7949-9A03-CAA8CC63176E}" srcOrd="0" destOrd="1" presId="urn:microsoft.com/office/officeart/2005/8/layout/list1"/>
    <dgm:cxn modelId="{CE3DAF0F-5707-4BA7-A614-4A43E0AB81C7}" srcId="{6C701FBA-6AC9-41CD-B438-CA32DD94AF69}" destId="{C0B60C47-AF76-4191-9F7E-4187507EA263}" srcOrd="1" destOrd="0" parTransId="{C212F41C-EEDB-4B4B-9656-F014345922AF}" sibTransId="{22B5071F-168C-4355-9C3E-32B3928A1D75}"/>
    <dgm:cxn modelId="{6EDA5E10-6E46-F14A-9947-F9D6B28AEBA2}" type="presOf" srcId="{C0B60C47-AF76-4191-9F7E-4187507EA263}" destId="{DEC4EF17-43A0-C140-A952-D326342B0B4C}" srcOrd="1" destOrd="0" presId="urn:microsoft.com/office/officeart/2005/8/layout/list1"/>
    <dgm:cxn modelId="{08033322-442E-0B4F-8291-CF33E40CE55B}" type="presOf" srcId="{6C701FBA-6AC9-41CD-B438-CA32DD94AF69}" destId="{FD20CE3D-22B9-3A47-A0B8-3B56856F3A6D}" srcOrd="0" destOrd="0" presId="urn:microsoft.com/office/officeart/2005/8/layout/list1"/>
    <dgm:cxn modelId="{2D175E35-D59C-9046-95A7-40104F1B1414}" type="presOf" srcId="{2E74262F-3FBB-4F90-AEA7-A5439CDD4FE0}" destId="{87BBF264-7058-A048-9401-086D3E3E9392}" srcOrd="0" destOrd="1" presId="urn:microsoft.com/office/officeart/2005/8/layout/list1"/>
    <dgm:cxn modelId="{361EE838-5625-EC43-A845-8DA2C0883E84}" type="presOf" srcId="{4FA9E6FC-258C-48CC-A58F-2C1CAAA3EEDA}" destId="{46AE1539-99F0-7949-9A03-CAA8CC63176E}" srcOrd="0" destOrd="2" presId="urn:microsoft.com/office/officeart/2005/8/layout/list1"/>
    <dgm:cxn modelId="{DAC6EC40-3831-4810-AFE4-6D4E926BBC88}" srcId="{C0B60C47-AF76-4191-9F7E-4187507EA263}" destId="{2E74262F-3FBB-4F90-AEA7-A5439CDD4FE0}" srcOrd="1" destOrd="0" parTransId="{9E68146B-E193-403D-8A8A-55F8A44A6959}" sibTransId="{810B5996-7408-4355-9F5F-AADFD7252B18}"/>
    <dgm:cxn modelId="{714C844E-621C-454A-A1D3-9AE394804D83}" srcId="{2DE49EAB-4631-4196-951F-70955FDD7588}" destId="{F095D04E-F246-49EB-9715-E051ECD8C6A0}" srcOrd="1" destOrd="0" parTransId="{A1E36BFA-9B67-4A0F-8FC3-15A306388B80}" sibTransId="{7E251A59-CA23-4A81-BA2D-4607DB997393}"/>
    <dgm:cxn modelId="{B4CB0069-8860-1C41-8BB4-5E4C47CE0550}" type="presOf" srcId="{1A057D65-0DF3-481D-B373-0C248A2E6A7B}" destId="{46AE1539-99F0-7949-9A03-CAA8CC63176E}" srcOrd="0" destOrd="0" presId="urn:microsoft.com/office/officeart/2005/8/layout/list1"/>
    <dgm:cxn modelId="{19DFD36B-F6B3-429E-B56D-2D8E9012BD77}" srcId="{6C701FBA-6AC9-41CD-B438-CA32DD94AF69}" destId="{2DE49EAB-4631-4196-951F-70955FDD7588}" srcOrd="0" destOrd="0" parTransId="{49815B3F-C372-4CFE-A620-2F993250E523}" sibTransId="{99C5385B-D1F1-4F01-95E0-C01399842CE6}"/>
    <dgm:cxn modelId="{24166C6F-9EF9-9742-90A1-E7844FB0BDA1}" type="presOf" srcId="{2DE49EAB-4631-4196-951F-70955FDD7588}" destId="{4A18855B-6A52-CB48-88AF-E27CBC21FA4C}" srcOrd="0" destOrd="0" presId="urn:microsoft.com/office/officeart/2005/8/layout/list1"/>
    <dgm:cxn modelId="{A81A8F8A-45DA-4E28-8D82-54491B9E0D4F}" srcId="{C0B60C47-AF76-4191-9F7E-4187507EA263}" destId="{C17A4552-4BD6-43DE-8AA8-D6C57ED2BA59}" srcOrd="0" destOrd="0" parTransId="{7B20BFBB-85EF-428F-B5BA-03229DD95588}" sibTransId="{D250CEA2-D803-467D-B765-B1673F906AF8}"/>
    <dgm:cxn modelId="{010F62B2-0E17-4E32-8634-D68F2C2AE1EA}" srcId="{2DE49EAB-4631-4196-951F-70955FDD7588}" destId="{4FA9E6FC-258C-48CC-A58F-2C1CAAA3EEDA}" srcOrd="2" destOrd="0" parTransId="{CD467BAA-2DD8-4D3F-A7B4-D318E9321D64}" sibTransId="{3E911504-DE57-44E8-A5EE-566767DCA47B}"/>
    <dgm:cxn modelId="{0C0D9BBD-9F36-2944-B4A5-E64894E27FA8}" type="presOf" srcId="{C0B60C47-AF76-4191-9F7E-4187507EA263}" destId="{7ED08779-2387-5B4C-A39B-7BC590DD3805}" srcOrd="0" destOrd="0" presId="urn:microsoft.com/office/officeart/2005/8/layout/list1"/>
    <dgm:cxn modelId="{74C9C8E0-A03E-5942-B2A7-A2665865AABC}" type="presOf" srcId="{C17A4552-4BD6-43DE-8AA8-D6C57ED2BA59}" destId="{87BBF264-7058-A048-9401-086D3E3E9392}" srcOrd="0" destOrd="0" presId="urn:microsoft.com/office/officeart/2005/8/layout/list1"/>
    <dgm:cxn modelId="{E1026EEF-F846-2D4E-87BA-F8C906717600}" type="presOf" srcId="{2DE49EAB-4631-4196-951F-70955FDD7588}" destId="{90F29633-5504-104E-8EF6-4C540DB5929F}" srcOrd="1" destOrd="0" presId="urn:microsoft.com/office/officeart/2005/8/layout/list1"/>
    <dgm:cxn modelId="{DB2738F4-60AD-4E0C-935E-0BE6500ACE74}" srcId="{2DE49EAB-4631-4196-951F-70955FDD7588}" destId="{1A057D65-0DF3-481D-B373-0C248A2E6A7B}" srcOrd="0" destOrd="0" parTransId="{5BC01E29-EEF8-4179-836C-6151E00DF222}" sibTransId="{4D96CA16-26D1-4489-8E6F-CE193258DC6F}"/>
    <dgm:cxn modelId="{06F925B3-2DC1-AA49-ACDD-3F364C166CEB}" type="presParOf" srcId="{FD20CE3D-22B9-3A47-A0B8-3B56856F3A6D}" destId="{08EE2800-0FAD-4A44-A854-007E865548E2}" srcOrd="0" destOrd="0" presId="urn:microsoft.com/office/officeart/2005/8/layout/list1"/>
    <dgm:cxn modelId="{B2EDB3C2-F74C-384D-9EFD-9B4BFC44326C}" type="presParOf" srcId="{08EE2800-0FAD-4A44-A854-007E865548E2}" destId="{4A18855B-6A52-CB48-88AF-E27CBC21FA4C}" srcOrd="0" destOrd="0" presId="urn:microsoft.com/office/officeart/2005/8/layout/list1"/>
    <dgm:cxn modelId="{03BA96D4-01EE-764F-9056-D029BEB72C8A}" type="presParOf" srcId="{08EE2800-0FAD-4A44-A854-007E865548E2}" destId="{90F29633-5504-104E-8EF6-4C540DB5929F}" srcOrd="1" destOrd="0" presId="urn:microsoft.com/office/officeart/2005/8/layout/list1"/>
    <dgm:cxn modelId="{ED869BF4-C6F3-E844-BECC-56EEF0EC16AB}" type="presParOf" srcId="{FD20CE3D-22B9-3A47-A0B8-3B56856F3A6D}" destId="{94A6D7E0-CF2D-C145-9698-6EDFE91F3190}" srcOrd="1" destOrd="0" presId="urn:microsoft.com/office/officeart/2005/8/layout/list1"/>
    <dgm:cxn modelId="{7A1D74BC-FB37-AF40-8546-D400715571AD}" type="presParOf" srcId="{FD20CE3D-22B9-3A47-A0B8-3B56856F3A6D}" destId="{46AE1539-99F0-7949-9A03-CAA8CC63176E}" srcOrd="2" destOrd="0" presId="urn:microsoft.com/office/officeart/2005/8/layout/list1"/>
    <dgm:cxn modelId="{4E0CDF02-3F85-514D-A59A-3FCD6A328CBB}" type="presParOf" srcId="{FD20CE3D-22B9-3A47-A0B8-3B56856F3A6D}" destId="{0D64C25D-F7D2-724B-B559-A3C743498E27}" srcOrd="3" destOrd="0" presId="urn:microsoft.com/office/officeart/2005/8/layout/list1"/>
    <dgm:cxn modelId="{EC035ADC-E7CC-3741-A5AF-A43525D0A769}" type="presParOf" srcId="{FD20CE3D-22B9-3A47-A0B8-3B56856F3A6D}" destId="{F081CFA3-2C4D-CD48-8619-3F156EB412FA}" srcOrd="4" destOrd="0" presId="urn:microsoft.com/office/officeart/2005/8/layout/list1"/>
    <dgm:cxn modelId="{F62412BA-14A5-EB47-B433-20C8947D11E5}" type="presParOf" srcId="{F081CFA3-2C4D-CD48-8619-3F156EB412FA}" destId="{7ED08779-2387-5B4C-A39B-7BC590DD3805}" srcOrd="0" destOrd="0" presId="urn:microsoft.com/office/officeart/2005/8/layout/list1"/>
    <dgm:cxn modelId="{118A0370-0FC2-DC40-AA67-4D941C74FCC0}" type="presParOf" srcId="{F081CFA3-2C4D-CD48-8619-3F156EB412FA}" destId="{DEC4EF17-43A0-C140-A952-D326342B0B4C}" srcOrd="1" destOrd="0" presId="urn:microsoft.com/office/officeart/2005/8/layout/list1"/>
    <dgm:cxn modelId="{79680D97-2C7B-584E-B596-A45643342EA9}" type="presParOf" srcId="{FD20CE3D-22B9-3A47-A0B8-3B56856F3A6D}" destId="{FF75F77D-D499-FF40-8D81-3F317A44CF20}" srcOrd="5" destOrd="0" presId="urn:microsoft.com/office/officeart/2005/8/layout/list1"/>
    <dgm:cxn modelId="{36FC136E-E9A3-2B43-9AAB-707AD9007DCB}" type="presParOf" srcId="{FD20CE3D-22B9-3A47-A0B8-3B56856F3A6D}" destId="{87BBF264-7058-A048-9401-086D3E3E93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701FBA-6AC9-41CD-B438-CA32DD94AF69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49EAB-4631-4196-951F-70955FDD7588}">
      <dgm:prSet/>
      <dgm:spPr/>
      <dgm:t>
        <a:bodyPr/>
        <a:lstStyle/>
        <a:p>
          <a:r>
            <a:rPr lang="en-US"/>
            <a:t>Students:</a:t>
          </a:r>
        </a:p>
      </dgm:t>
    </dgm:pt>
    <dgm:pt modelId="{49815B3F-C372-4CFE-A620-2F993250E523}" type="parTrans" cxnId="{19DFD36B-F6B3-429E-B56D-2D8E9012BD77}">
      <dgm:prSet/>
      <dgm:spPr/>
      <dgm:t>
        <a:bodyPr/>
        <a:lstStyle/>
        <a:p>
          <a:endParaRPr lang="en-US"/>
        </a:p>
      </dgm:t>
    </dgm:pt>
    <dgm:pt modelId="{99C5385B-D1F1-4F01-95E0-C01399842CE6}" type="sibTrans" cxnId="{19DFD36B-F6B3-429E-B56D-2D8E9012BD77}">
      <dgm:prSet/>
      <dgm:spPr/>
      <dgm:t>
        <a:bodyPr/>
        <a:lstStyle/>
        <a:p>
          <a:endParaRPr lang="en-US"/>
        </a:p>
      </dgm:t>
    </dgm:pt>
    <dgm:pt modelId="{1A057D65-0DF3-481D-B373-0C248A2E6A7B}">
      <dgm:prSet/>
      <dgm:spPr/>
      <dgm:t>
        <a:bodyPr/>
        <a:lstStyle/>
        <a:p>
          <a:r>
            <a:rPr lang="en-US" sz="2300" dirty="0"/>
            <a:t>Combine postings into </a:t>
          </a:r>
          <a:br>
            <a:rPr lang="en-US" sz="2300" dirty="0"/>
          </a:br>
          <a:r>
            <a:rPr lang="en-US" sz="2300" dirty="0"/>
            <a:t>one document</a:t>
          </a:r>
        </a:p>
      </dgm:t>
    </dgm:pt>
    <dgm:pt modelId="{5BC01E29-EEF8-4179-836C-6151E00DF222}" type="parTrans" cxnId="{DB2738F4-60AD-4E0C-935E-0BE6500ACE74}">
      <dgm:prSet/>
      <dgm:spPr/>
      <dgm:t>
        <a:bodyPr/>
        <a:lstStyle/>
        <a:p>
          <a:endParaRPr lang="en-US"/>
        </a:p>
      </dgm:t>
    </dgm:pt>
    <dgm:pt modelId="{4D96CA16-26D1-4489-8E6F-CE193258DC6F}" type="sibTrans" cxnId="{DB2738F4-60AD-4E0C-935E-0BE6500ACE74}">
      <dgm:prSet/>
      <dgm:spPr/>
      <dgm:t>
        <a:bodyPr/>
        <a:lstStyle/>
        <a:p>
          <a:endParaRPr lang="en-US"/>
        </a:p>
      </dgm:t>
    </dgm:pt>
    <dgm:pt modelId="{C0B60C47-AF76-4191-9F7E-4187507EA263}">
      <dgm:prSet/>
      <dgm:spPr/>
      <dgm:t>
        <a:bodyPr/>
        <a:lstStyle/>
        <a:p>
          <a:r>
            <a:rPr lang="en-US"/>
            <a:t>Faculty role:</a:t>
          </a:r>
        </a:p>
      </dgm:t>
    </dgm:pt>
    <dgm:pt modelId="{C212F41C-EEDB-4B4B-9656-F014345922AF}" type="parTrans" cxnId="{CE3DAF0F-5707-4BA7-A614-4A43E0AB81C7}">
      <dgm:prSet/>
      <dgm:spPr/>
      <dgm:t>
        <a:bodyPr/>
        <a:lstStyle/>
        <a:p>
          <a:endParaRPr lang="en-US"/>
        </a:p>
      </dgm:t>
    </dgm:pt>
    <dgm:pt modelId="{22B5071F-168C-4355-9C3E-32B3928A1D75}" type="sibTrans" cxnId="{CE3DAF0F-5707-4BA7-A614-4A43E0AB81C7}">
      <dgm:prSet/>
      <dgm:spPr/>
      <dgm:t>
        <a:bodyPr/>
        <a:lstStyle/>
        <a:p>
          <a:endParaRPr lang="en-US"/>
        </a:p>
      </dgm:t>
    </dgm:pt>
    <dgm:pt modelId="{C17A4552-4BD6-43DE-8AA8-D6C57ED2BA59}">
      <dgm:prSet/>
      <dgm:spPr/>
      <dgm:t>
        <a:bodyPr/>
        <a:lstStyle/>
        <a:p>
          <a:r>
            <a:rPr lang="en-US"/>
            <a:t>Help students define scope</a:t>
          </a:r>
        </a:p>
      </dgm:t>
    </dgm:pt>
    <dgm:pt modelId="{7B20BFBB-85EF-428F-B5BA-03229DD95588}" type="parTrans" cxnId="{A81A8F8A-45DA-4E28-8D82-54491B9E0D4F}">
      <dgm:prSet/>
      <dgm:spPr/>
      <dgm:t>
        <a:bodyPr/>
        <a:lstStyle/>
        <a:p>
          <a:endParaRPr lang="en-US"/>
        </a:p>
      </dgm:t>
    </dgm:pt>
    <dgm:pt modelId="{D250CEA2-D803-467D-B765-B1673F906AF8}" type="sibTrans" cxnId="{A81A8F8A-45DA-4E28-8D82-54491B9E0D4F}">
      <dgm:prSet/>
      <dgm:spPr/>
      <dgm:t>
        <a:bodyPr/>
        <a:lstStyle/>
        <a:p>
          <a:endParaRPr lang="en-US"/>
        </a:p>
      </dgm:t>
    </dgm:pt>
    <dgm:pt modelId="{2E74262F-3FBB-4F90-AEA7-A5439CDD4FE0}">
      <dgm:prSet/>
      <dgm:spPr/>
      <dgm:t>
        <a:bodyPr/>
        <a:lstStyle/>
        <a:p>
          <a:r>
            <a:rPr lang="en-US"/>
            <a:t>Encourage variety across organizations</a:t>
          </a:r>
        </a:p>
      </dgm:t>
    </dgm:pt>
    <dgm:pt modelId="{9E68146B-E193-403D-8A8A-55F8A44A6959}" type="parTrans" cxnId="{DAC6EC40-3831-4810-AFE4-6D4E926BBC88}">
      <dgm:prSet/>
      <dgm:spPr/>
      <dgm:t>
        <a:bodyPr/>
        <a:lstStyle/>
        <a:p>
          <a:endParaRPr lang="en-US"/>
        </a:p>
      </dgm:t>
    </dgm:pt>
    <dgm:pt modelId="{810B5996-7408-4355-9F5F-AADFD7252B18}" type="sibTrans" cxnId="{DAC6EC40-3831-4810-AFE4-6D4E926BBC88}">
      <dgm:prSet/>
      <dgm:spPr/>
      <dgm:t>
        <a:bodyPr/>
        <a:lstStyle/>
        <a:p>
          <a:endParaRPr lang="en-US"/>
        </a:p>
      </dgm:t>
    </dgm:pt>
    <dgm:pt modelId="{5FD00389-5F67-C64D-97A9-B3DA13FFAC0F}">
      <dgm:prSet/>
      <dgm:spPr/>
      <dgm:t>
        <a:bodyPr/>
        <a:lstStyle/>
        <a:p>
          <a:r>
            <a:rPr lang="en-US" sz="2300" dirty="0"/>
            <a:t>Clearly separate each posting</a:t>
          </a:r>
        </a:p>
      </dgm:t>
    </dgm:pt>
    <dgm:pt modelId="{30D66F54-6D90-1F40-AF53-7D4E2B90F5F5}" type="parTrans" cxnId="{65A7AEFF-8162-9A4F-9215-AD712EE73632}">
      <dgm:prSet/>
      <dgm:spPr/>
      <dgm:t>
        <a:bodyPr/>
        <a:lstStyle/>
        <a:p>
          <a:endParaRPr lang="en-US"/>
        </a:p>
      </dgm:t>
    </dgm:pt>
    <dgm:pt modelId="{8AD46827-3949-C14B-AED1-A1CBAD57DAC9}" type="sibTrans" cxnId="{65A7AEFF-8162-9A4F-9215-AD712EE73632}">
      <dgm:prSet/>
      <dgm:spPr/>
      <dgm:t>
        <a:bodyPr/>
        <a:lstStyle/>
        <a:p>
          <a:endParaRPr lang="en-US"/>
        </a:p>
      </dgm:t>
    </dgm:pt>
    <dgm:pt modelId="{C8A98C4C-0D32-C840-8679-B2B8EF5EF314}">
      <dgm:prSet custT="1"/>
      <dgm:spPr/>
      <dgm:t>
        <a:bodyPr/>
        <a:lstStyle/>
        <a:p>
          <a:r>
            <a:rPr lang="en-US" sz="2000" dirty="0"/>
            <a:t>&lt;job1&gt;…&lt;/job1&gt; &lt;job2&gt;…&lt;/job2&gt; </a:t>
          </a:r>
        </a:p>
      </dgm:t>
    </dgm:pt>
    <dgm:pt modelId="{39FDB8B8-C20F-4B41-ABD7-2EE87655832B}" type="parTrans" cxnId="{EA44873E-47BE-3146-8F8D-42357CA79569}">
      <dgm:prSet/>
      <dgm:spPr/>
      <dgm:t>
        <a:bodyPr/>
        <a:lstStyle/>
        <a:p>
          <a:endParaRPr lang="en-US"/>
        </a:p>
      </dgm:t>
    </dgm:pt>
    <dgm:pt modelId="{78FF98FA-E996-F546-B806-F155276AC034}" type="sibTrans" cxnId="{EA44873E-47BE-3146-8F8D-42357CA79569}">
      <dgm:prSet/>
      <dgm:spPr/>
      <dgm:t>
        <a:bodyPr/>
        <a:lstStyle/>
        <a:p>
          <a:endParaRPr lang="en-US"/>
        </a:p>
      </dgm:t>
    </dgm:pt>
    <dgm:pt modelId="{A732EDE7-7DE0-6A4B-A234-B6322954FAA9}">
      <dgm:prSet custT="1"/>
      <dgm:spPr/>
      <dgm:t>
        <a:bodyPr/>
        <a:lstStyle/>
        <a:p>
          <a:r>
            <a:rPr lang="en-US" sz="2300" dirty="0"/>
            <a:t>Remove formatting inconsistencies</a:t>
          </a:r>
        </a:p>
      </dgm:t>
    </dgm:pt>
    <dgm:pt modelId="{A6B14FF4-7EA6-5E4F-B47B-75265BCB219E}" type="parTrans" cxnId="{8758D541-EDBC-4E44-A74C-33DD01066EF3}">
      <dgm:prSet/>
      <dgm:spPr/>
      <dgm:t>
        <a:bodyPr/>
        <a:lstStyle/>
        <a:p>
          <a:endParaRPr lang="en-US"/>
        </a:p>
      </dgm:t>
    </dgm:pt>
    <dgm:pt modelId="{03A6A1B9-6017-3B4E-8E41-9F3275104082}" type="sibTrans" cxnId="{8758D541-EDBC-4E44-A74C-33DD01066EF3}">
      <dgm:prSet/>
      <dgm:spPr/>
      <dgm:t>
        <a:bodyPr/>
        <a:lstStyle/>
        <a:p>
          <a:endParaRPr lang="en-US"/>
        </a:p>
      </dgm:t>
    </dgm:pt>
    <dgm:pt modelId="{FD20CE3D-22B9-3A47-A0B8-3B56856F3A6D}" type="pres">
      <dgm:prSet presAssocID="{6C701FBA-6AC9-41CD-B438-CA32DD94AF69}" presName="linear" presStyleCnt="0">
        <dgm:presLayoutVars>
          <dgm:dir/>
          <dgm:animLvl val="lvl"/>
          <dgm:resizeHandles val="exact"/>
        </dgm:presLayoutVars>
      </dgm:prSet>
      <dgm:spPr/>
    </dgm:pt>
    <dgm:pt modelId="{08EE2800-0FAD-4A44-A854-007E865548E2}" type="pres">
      <dgm:prSet presAssocID="{2DE49EAB-4631-4196-951F-70955FDD7588}" presName="parentLin" presStyleCnt="0"/>
      <dgm:spPr/>
    </dgm:pt>
    <dgm:pt modelId="{4A18855B-6A52-CB48-88AF-E27CBC21FA4C}" type="pres">
      <dgm:prSet presAssocID="{2DE49EAB-4631-4196-951F-70955FDD7588}" presName="parentLeftMargin" presStyleLbl="node1" presStyleIdx="0" presStyleCnt="2"/>
      <dgm:spPr/>
    </dgm:pt>
    <dgm:pt modelId="{90F29633-5504-104E-8EF6-4C540DB5929F}" type="pres">
      <dgm:prSet presAssocID="{2DE49EAB-4631-4196-951F-70955FDD75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A6D7E0-CF2D-C145-9698-6EDFE91F3190}" type="pres">
      <dgm:prSet presAssocID="{2DE49EAB-4631-4196-951F-70955FDD7588}" presName="negativeSpace" presStyleCnt="0"/>
      <dgm:spPr/>
    </dgm:pt>
    <dgm:pt modelId="{46AE1539-99F0-7949-9A03-CAA8CC63176E}" type="pres">
      <dgm:prSet presAssocID="{2DE49EAB-4631-4196-951F-70955FDD7588}" presName="childText" presStyleLbl="conFgAcc1" presStyleIdx="0" presStyleCnt="2">
        <dgm:presLayoutVars>
          <dgm:bulletEnabled val="1"/>
        </dgm:presLayoutVars>
      </dgm:prSet>
      <dgm:spPr/>
    </dgm:pt>
    <dgm:pt modelId="{0D64C25D-F7D2-724B-B559-A3C743498E27}" type="pres">
      <dgm:prSet presAssocID="{99C5385B-D1F1-4F01-95E0-C01399842CE6}" presName="spaceBetweenRectangles" presStyleCnt="0"/>
      <dgm:spPr/>
    </dgm:pt>
    <dgm:pt modelId="{F081CFA3-2C4D-CD48-8619-3F156EB412FA}" type="pres">
      <dgm:prSet presAssocID="{C0B60C47-AF76-4191-9F7E-4187507EA263}" presName="parentLin" presStyleCnt="0"/>
      <dgm:spPr/>
    </dgm:pt>
    <dgm:pt modelId="{7ED08779-2387-5B4C-A39B-7BC590DD3805}" type="pres">
      <dgm:prSet presAssocID="{C0B60C47-AF76-4191-9F7E-4187507EA263}" presName="parentLeftMargin" presStyleLbl="node1" presStyleIdx="0" presStyleCnt="2"/>
      <dgm:spPr/>
    </dgm:pt>
    <dgm:pt modelId="{DEC4EF17-43A0-C140-A952-D326342B0B4C}" type="pres">
      <dgm:prSet presAssocID="{C0B60C47-AF76-4191-9F7E-4187507EA2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75F77D-D499-FF40-8D81-3F317A44CF20}" type="pres">
      <dgm:prSet presAssocID="{C0B60C47-AF76-4191-9F7E-4187507EA263}" presName="negativeSpace" presStyleCnt="0"/>
      <dgm:spPr/>
    </dgm:pt>
    <dgm:pt modelId="{87BBF264-7058-A048-9401-086D3E3E9392}" type="pres">
      <dgm:prSet presAssocID="{C0B60C47-AF76-4191-9F7E-4187507EA2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8F85008-8C88-0042-93FE-A4096DA2A377}" type="presOf" srcId="{5FD00389-5F67-C64D-97A9-B3DA13FFAC0F}" destId="{46AE1539-99F0-7949-9A03-CAA8CC63176E}" srcOrd="0" destOrd="2" presId="urn:microsoft.com/office/officeart/2005/8/layout/list1"/>
    <dgm:cxn modelId="{CE3DAF0F-5707-4BA7-A614-4A43E0AB81C7}" srcId="{6C701FBA-6AC9-41CD-B438-CA32DD94AF69}" destId="{C0B60C47-AF76-4191-9F7E-4187507EA263}" srcOrd="1" destOrd="0" parTransId="{C212F41C-EEDB-4B4B-9656-F014345922AF}" sibTransId="{22B5071F-168C-4355-9C3E-32B3928A1D75}"/>
    <dgm:cxn modelId="{6EDA5E10-6E46-F14A-9947-F9D6B28AEBA2}" type="presOf" srcId="{C0B60C47-AF76-4191-9F7E-4187507EA263}" destId="{DEC4EF17-43A0-C140-A952-D326342B0B4C}" srcOrd="1" destOrd="0" presId="urn:microsoft.com/office/officeart/2005/8/layout/list1"/>
    <dgm:cxn modelId="{08033322-442E-0B4F-8291-CF33E40CE55B}" type="presOf" srcId="{6C701FBA-6AC9-41CD-B438-CA32DD94AF69}" destId="{FD20CE3D-22B9-3A47-A0B8-3B56856F3A6D}" srcOrd="0" destOrd="0" presId="urn:microsoft.com/office/officeart/2005/8/layout/list1"/>
    <dgm:cxn modelId="{2D175E35-D59C-9046-95A7-40104F1B1414}" type="presOf" srcId="{2E74262F-3FBB-4F90-AEA7-A5439CDD4FE0}" destId="{87BBF264-7058-A048-9401-086D3E3E9392}" srcOrd="0" destOrd="1" presId="urn:microsoft.com/office/officeart/2005/8/layout/list1"/>
    <dgm:cxn modelId="{EA44873E-47BE-3146-8F8D-42357CA79569}" srcId="{5FD00389-5F67-C64D-97A9-B3DA13FFAC0F}" destId="{C8A98C4C-0D32-C840-8679-B2B8EF5EF314}" srcOrd="0" destOrd="0" parTransId="{39FDB8B8-C20F-4B41-ABD7-2EE87655832B}" sibTransId="{78FF98FA-E996-F546-B806-F155276AC034}"/>
    <dgm:cxn modelId="{DAC6EC40-3831-4810-AFE4-6D4E926BBC88}" srcId="{C0B60C47-AF76-4191-9F7E-4187507EA263}" destId="{2E74262F-3FBB-4F90-AEA7-A5439CDD4FE0}" srcOrd="1" destOrd="0" parTransId="{9E68146B-E193-403D-8A8A-55F8A44A6959}" sibTransId="{810B5996-7408-4355-9F5F-AADFD7252B18}"/>
    <dgm:cxn modelId="{8758D541-EDBC-4E44-A74C-33DD01066EF3}" srcId="{2DE49EAB-4631-4196-951F-70955FDD7588}" destId="{A732EDE7-7DE0-6A4B-A234-B6322954FAA9}" srcOrd="1" destOrd="0" parTransId="{A6B14FF4-7EA6-5E4F-B47B-75265BCB219E}" sibTransId="{03A6A1B9-6017-3B4E-8E41-9F3275104082}"/>
    <dgm:cxn modelId="{66520A5D-98C1-8E4A-9901-8C9900DBC60E}" type="presOf" srcId="{A732EDE7-7DE0-6A4B-A234-B6322954FAA9}" destId="{46AE1539-99F0-7949-9A03-CAA8CC63176E}" srcOrd="0" destOrd="1" presId="urn:microsoft.com/office/officeart/2005/8/layout/list1"/>
    <dgm:cxn modelId="{B4CB0069-8860-1C41-8BB4-5E4C47CE0550}" type="presOf" srcId="{1A057D65-0DF3-481D-B373-0C248A2E6A7B}" destId="{46AE1539-99F0-7949-9A03-CAA8CC63176E}" srcOrd="0" destOrd="0" presId="urn:microsoft.com/office/officeart/2005/8/layout/list1"/>
    <dgm:cxn modelId="{19DFD36B-F6B3-429E-B56D-2D8E9012BD77}" srcId="{6C701FBA-6AC9-41CD-B438-CA32DD94AF69}" destId="{2DE49EAB-4631-4196-951F-70955FDD7588}" srcOrd="0" destOrd="0" parTransId="{49815B3F-C372-4CFE-A620-2F993250E523}" sibTransId="{99C5385B-D1F1-4F01-95E0-C01399842CE6}"/>
    <dgm:cxn modelId="{24166C6F-9EF9-9742-90A1-E7844FB0BDA1}" type="presOf" srcId="{2DE49EAB-4631-4196-951F-70955FDD7588}" destId="{4A18855B-6A52-CB48-88AF-E27CBC21FA4C}" srcOrd="0" destOrd="0" presId="urn:microsoft.com/office/officeart/2005/8/layout/list1"/>
    <dgm:cxn modelId="{A81A8F8A-45DA-4E28-8D82-54491B9E0D4F}" srcId="{C0B60C47-AF76-4191-9F7E-4187507EA263}" destId="{C17A4552-4BD6-43DE-8AA8-D6C57ED2BA59}" srcOrd="0" destOrd="0" parTransId="{7B20BFBB-85EF-428F-B5BA-03229DD95588}" sibTransId="{D250CEA2-D803-467D-B765-B1673F906AF8}"/>
    <dgm:cxn modelId="{080EA2B1-EDDF-5042-955C-665E5875134A}" type="presOf" srcId="{C8A98C4C-0D32-C840-8679-B2B8EF5EF314}" destId="{46AE1539-99F0-7949-9A03-CAA8CC63176E}" srcOrd="0" destOrd="3" presId="urn:microsoft.com/office/officeart/2005/8/layout/list1"/>
    <dgm:cxn modelId="{0C0D9BBD-9F36-2944-B4A5-E64894E27FA8}" type="presOf" srcId="{C0B60C47-AF76-4191-9F7E-4187507EA263}" destId="{7ED08779-2387-5B4C-A39B-7BC590DD3805}" srcOrd="0" destOrd="0" presId="urn:microsoft.com/office/officeart/2005/8/layout/list1"/>
    <dgm:cxn modelId="{74C9C8E0-A03E-5942-B2A7-A2665865AABC}" type="presOf" srcId="{C17A4552-4BD6-43DE-8AA8-D6C57ED2BA59}" destId="{87BBF264-7058-A048-9401-086D3E3E9392}" srcOrd="0" destOrd="0" presId="urn:microsoft.com/office/officeart/2005/8/layout/list1"/>
    <dgm:cxn modelId="{E1026EEF-F846-2D4E-87BA-F8C906717600}" type="presOf" srcId="{2DE49EAB-4631-4196-951F-70955FDD7588}" destId="{90F29633-5504-104E-8EF6-4C540DB5929F}" srcOrd="1" destOrd="0" presId="urn:microsoft.com/office/officeart/2005/8/layout/list1"/>
    <dgm:cxn modelId="{DB2738F4-60AD-4E0C-935E-0BE6500ACE74}" srcId="{2DE49EAB-4631-4196-951F-70955FDD7588}" destId="{1A057D65-0DF3-481D-B373-0C248A2E6A7B}" srcOrd="0" destOrd="0" parTransId="{5BC01E29-EEF8-4179-836C-6151E00DF222}" sibTransId="{4D96CA16-26D1-4489-8E6F-CE193258DC6F}"/>
    <dgm:cxn modelId="{65A7AEFF-8162-9A4F-9215-AD712EE73632}" srcId="{2DE49EAB-4631-4196-951F-70955FDD7588}" destId="{5FD00389-5F67-C64D-97A9-B3DA13FFAC0F}" srcOrd="2" destOrd="0" parTransId="{30D66F54-6D90-1F40-AF53-7D4E2B90F5F5}" sibTransId="{8AD46827-3949-C14B-AED1-A1CBAD57DAC9}"/>
    <dgm:cxn modelId="{06F925B3-2DC1-AA49-ACDD-3F364C166CEB}" type="presParOf" srcId="{FD20CE3D-22B9-3A47-A0B8-3B56856F3A6D}" destId="{08EE2800-0FAD-4A44-A854-007E865548E2}" srcOrd="0" destOrd="0" presId="urn:microsoft.com/office/officeart/2005/8/layout/list1"/>
    <dgm:cxn modelId="{B2EDB3C2-F74C-384D-9EFD-9B4BFC44326C}" type="presParOf" srcId="{08EE2800-0FAD-4A44-A854-007E865548E2}" destId="{4A18855B-6A52-CB48-88AF-E27CBC21FA4C}" srcOrd="0" destOrd="0" presId="urn:microsoft.com/office/officeart/2005/8/layout/list1"/>
    <dgm:cxn modelId="{03BA96D4-01EE-764F-9056-D029BEB72C8A}" type="presParOf" srcId="{08EE2800-0FAD-4A44-A854-007E865548E2}" destId="{90F29633-5504-104E-8EF6-4C540DB5929F}" srcOrd="1" destOrd="0" presId="urn:microsoft.com/office/officeart/2005/8/layout/list1"/>
    <dgm:cxn modelId="{ED869BF4-C6F3-E844-BECC-56EEF0EC16AB}" type="presParOf" srcId="{FD20CE3D-22B9-3A47-A0B8-3B56856F3A6D}" destId="{94A6D7E0-CF2D-C145-9698-6EDFE91F3190}" srcOrd="1" destOrd="0" presId="urn:microsoft.com/office/officeart/2005/8/layout/list1"/>
    <dgm:cxn modelId="{7A1D74BC-FB37-AF40-8546-D400715571AD}" type="presParOf" srcId="{FD20CE3D-22B9-3A47-A0B8-3B56856F3A6D}" destId="{46AE1539-99F0-7949-9A03-CAA8CC63176E}" srcOrd="2" destOrd="0" presId="urn:microsoft.com/office/officeart/2005/8/layout/list1"/>
    <dgm:cxn modelId="{4E0CDF02-3F85-514D-A59A-3FCD6A328CBB}" type="presParOf" srcId="{FD20CE3D-22B9-3A47-A0B8-3B56856F3A6D}" destId="{0D64C25D-F7D2-724B-B559-A3C743498E27}" srcOrd="3" destOrd="0" presId="urn:microsoft.com/office/officeart/2005/8/layout/list1"/>
    <dgm:cxn modelId="{EC035ADC-E7CC-3741-A5AF-A43525D0A769}" type="presParOf" srcId="{FD20CE3D-22B9-3A47-A0B8-3B56856F3A6D}" destId="{F081CFA3-2C4D-CD48-8619-3F156EB412FA}" srcOrd="4" destOrd="0" presId="urn:microsoft.com/office/officeart/2005/8/layout/list1"/>
    <dgm:cxn modelId="{F62412BA-14A5-EB47-B433-20C8947D11E5}" type="presParOf" srcId="{F081CFA3-2C4D-CD48-8619-3F156EB412FA}" destId="{7ED08779-2387-5B4C-A39B-7BC590DD3805}" srcOrd="0" destOrd="0" presId="urn:microsoft.com/office/officeart/2005/8/layout/list1"/>
    <dgm:cxn modelId="{118A0370-0FC2-DC40-AA67-4D941C74FCC0}" type="presParOf" srcId="{F081CFA3-2C4D-CD48-8619-3F156EB412FA}" destId="{DEC4EF17-43A0-C140-A952-D326342B0B4C}" srcOrd="1" destOrd="0" presId="urn:microsoft.com/office/officeart/2005/8/layout/list1"/>
    <dgm:cxn modelId="{79680D97-2C7B-584E-B596-A45643342EA9}" type="presParOf" srcId="{FD20CE3D-22B9-3A47-A0B8-3B56856F3A6D}" destId="{FF75F77D-D499-FF40-8D81-3F317A44CF20}" srcOrd="5" destOrd="0" presId="urn:microsoft.com/office/officeart/2005/8/layout/list1"/>
    <dgm:cxn modelId="{36FC136E-E9A3-2B43-9AAB-707AD9007DCB}" type="presParOf" srcId="{FD20CE3D-22B9-3A47-A0B8-3B56856F3A6D}" destId="{87BBF264-7058-A048-9401-086D3E3E93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701FBA-6AC9-41CD-B438-CA32DD94AF69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49EAB-4631-4196-951F-70955FDD7588}">
      <dgm:prSet/>
      <dgm:spPr/>
      <dgm:t>
        <a:bodyPr/>
        <a:lstStyle/>
        <a:p>
          <a:r>
            <a:rPr lang="en-US"/>
            <a:t>Students:</a:t>
          </a:r>
        </a:p>
      </dgm:t>
    </dgm:pt>
    <dgm:pt modelId="{49815B3F-C372-4CFE-A620-2F993250E523}" type="parTrans" cxnId="{19DFD36B-F6B3-429E-B56D-2D8E9012BD77}">
      <dgm:prSet/>
      <dgm:spPr/>
      <dgm:t>
        <a:bodyPr/>
        <a:lstStyle/>
        <a:p>
          <a:endParaRPr lang="en-US"/>
        </a:p>
      </dgm:t>
    </dgm:pt>
    <dgm:pt modelId="{99C5385B-D1F1-4F01-95E0-C01399842CE6}" type="sibTrans" cxnId="{19DFD36B-F6B3-429E-B56D-2D8E9012BD77}">
      <dgm:prSet/>
      <dgm:spPr/>
      <dgm:t>
        <a:bodyPr/>
        <a:lstStyle/>
        <a:p>
          <a:endParaRPr lang="en-US"/>
        </a:p>
      </dgm:t>
    </dgm:pt>
    <dgm:pt modelId="{1A057D65-0DF3-481D-B373-0C248A2E6A7B}">
      <dgm:prSet/>
      <dgm:spPr/>
      <dgm:t>
        <a:bodyPr/>
        <a:lstStyle/>
        <a:p>
          <a:r>
            <a:rPr lang="en-US" sz="2300" dirty="0"/>
            <a:t>Prompt: “Please analyze these job postings and identify the most commonly required skills, tools, and qualifications. Highlight recurring language patterns such as repeated action verbs.”</a:t>
          </a:r>
        </a:p>
      </dgm:t>
    </dgm:pt>
    <dgm:pt modelId="{5BC01E29-EEF8-4179-836C-6151E00DF222}" type="parTrans" cxnId="{DB2738F4-60AD-4E0C-935E-0BE6500ACE74}">
      <dgm:prSet/>
      <dgm:spPr/>
      <dgm:t>
        <a:bodyPr/>
        <a:lstStyle/>
        <a:p>
          <a:endParaRPr lang="en-US"/>
        </a:p>
      </dgm:t>
    </dgm:pt>
    <dgm:pt modelId="{4D96CA16-26D1-4489-8E6F-CE193258DC6F}" type="sibTrans" cxnId="{DB2738F4-60AD-4E0C-935E-0BE6500ACE74}">
      <dgm:prSet/>
      <dgm:spPr/>
      <dgm:t>
        <a:bodyPr/>
        <a:lstStyle/>
        <a:p>
          <a:endParaRPr lang="en-US"/>
        </a:p>
      </dgm:t>
    </dgm:pt>
    <dgm:pt modelId="{C0B60C47-AF76-4191-9F7E-4187507EA263}">
      <dgm:prSet/>
      <dgm:spPr/>
      <dgm:t>
        <a:bodyPr/>
        <a:lstStyle/>
        <a:p>
          <a:r>
            <a:rPr lang="en-US"/>
            <a:t>Faculty role:</a:t>
          </a:r>
        </a:p>
      </dgm:t>
    </dgm:pt>
    <dgm:pt modelId="{C212F41C-EEDB-4B4B-9656-F014345922AF}" type="parTrans" cxnId="{CE3DAF0F-5707-4BA7-A614-4A43E0AB81C7}">
      <dgm:prSet/>
      <dgm:spPr/>
      <dgm:t>
        <a:bodyPr/>
        <a:lstStyle/>
        <a:p>
          <a:endParaRPr lang="en-US"/>
        </a:p>
      </dgm:t>
    </dgm:pt>
    <dgm:pt modelId="{22B5071F-168C-4355-9C3E-32B3928A1D75}" type="sibTrans" cxnId="{CE3DAF0F-5707-4BA7-A614-4A43E0AB81C7}">
      <dgm:prSet/>
      <dgm:spPr/>
      <dgm:t>
        <a:bodyPr/>
        <a:lstStyle/>
        <a:p>
          <a:endParaRPr lang="en-US"/>
        </a:p>
      </dgm:t>
    </dgm:pt>
    <dgm:pt modelId="{C17A4552-4BD6-43DE-8AA8-D6C57ED2BA59}">
      <dgm:prSet/>
      <dgm:spPr/>
      <dgm:t>
        <a:bodyPr/>
        <a:lstStyle/>
        <a:p>
          <a:r>
            <a:rPr lang="en-US" dirty="0"/>
            <a:t>Encourage comparison between human observations and AI output</a:t>
          </a:r>
        </a:p>
      </dgm:t>
    </dgm:pt>
    <dgm:pt modelId="{7B20BFBB-85EF-428F-B5BA-03229DD95588}" type="parTrans" cxnId="{A81A8F8A-45DA-4E28-8D82-54491B9E0D4F}">
      <dgm:prSet/>
      <dgm:spPr/>
      <dgm:t>
        <a:bodyPr/>
        <a:lstStyle/>
        <a:p>
          <a:endParaRPr lang="en-US"/>
        </a:p>
      </dgm:t>
    </dgm:pt>
    <dgm:pt modelId="{D250CEA2-D803-467D-B765-B1673F906AF8}" type="sibTrans" cxnId="{A81A8F8A-45DA-4E28-8D82-54491B9E0D4F}">
      <dgm:prSet/>
      <dgm:spPr/>
      <dgm:t>
        <a:bodyPr/>
        <a:lstStyle/>
        <a:p>
          <a:endParaRPr lang="en-US"/>
        </a:p>
      </dgm:t>
    </dgm:pt>
    <dgm:pt modelId="{A3717D42-82B9-AF44-B62B-F6D4CCC08A7F}">
      <dgm:prSet/>
      <dgm:spPr/>
      <dgm:t>
        <a:bodyPr/>
        <a:lstStyle/>
        <a:p>
          <a:r>
            <a:rPr lang="en-US" dirty="0"/>
            <a:t>Model skepticism and verification (Anders, 2024; Selber, 2024)</a:t>
          </a:r>
        </a:p>
      </dgm:t>
    </dgm:pt>
    <dgm:pt modelId="{277FAABD-4333-E647-8234-F3CA7B13FC0D}" type="parTrans" cxnId="{5BC6715B-9ED1-6044-8C90-E77F5FFEB696}">
      <dgm:prSet/>
      <dgm:spPr/>
      <dgm:t>
        <a:bodyPr/>
        <a:lstStyle/>
        <a:p>
          <a:endParaRPr lang="en-US"/>
        </a:p>
      </dgm:t>
    </dgm:pt>
    <dgm:pt modelId="{9E55938E-ADD9-114D-85EA-49E8F1E5E3D2}" type="sibTrans" cxnId="{5BC6715B-9ED1-6044-8C90-E77F5FFEB696}">
      <dgm:prSet/>
      <dgm:spPr/>
      <dgm:t>
        <a:bodyPr/>
        <a:lstStyle/>
        <a:p>
          <a:endParaRPr lang="en-US"/>
        </a:p>
      </dgm:t>
    </dgm:pt>
    <dgm:pt modelId="{FD20CE3D-22B9-3A47-A0B8-3B56856F3A6D}" type="pres">
      <dgm:prSet presAssocID="{6C701FBA-6AC9-41CD-B438-CA32DD94AF69}" presName="linear" presStyleCnt="0">
        <dgm:presLayoutVars>
          <dgm:dir/>
          <dgm:animLvl val="lvl"/>
          <dgm:resizeHandles val="exact"/>
        </dgm:presLayoutVars>
      </dgm:prSet>
      <dgm:spPr/>
    </dgm:pt>
    <dgm:pt modelId="{08EE2800-0FAD-4A44-A854-007E865548E2}" type="pres">
      <dgm:prSet presAssocID="{2DE49EAB-4631-4196-951F-70955FDD7588}" presName="parentLin" presStyleCnt="0"/>
      <dgm:spPr/>
    </dgm:pt>
    <dgm:pt modelId="{4A18855B-6A52-CB48-88AF-E27CBC21FA4C}" type="pres">
      <dgm:prSet presAssocID="{2DE49EAB-4631-4196-951F-70955FDD7588}" presName="parentLeftMargin" presStyleLbl="node1" presStyleIdx="0" presStyleCnt="2"/>
      <dgm:spPr/>
    </dgm:pt>
    <dgm:pt modelId="{90F29633-5504-104E-8EF6-4C540DB5929F}" type="pres">
      <dgm:prSet presAssocID="{2DE49EAB-4631-4196-951F-70955FDD75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A6D7E0-CF2D-C145-9698-6EDFE91F3190}" type="pres">
      <dgm:prSet presAssocID="{2DE49EAB-4631-4196-951F-70955FDD7588}" presName="negativeSpace" presStyleCnt="0"/>
      <dgm:spPr/>
    </dgm:pt>
    <dgm:pt modelId="{46AE1539-99F0-7949-9A03-CAA8CC63176E}" type="pres">
      <dgm:prSet presAssocID="{2DE49EAB-4631-4196-951F-70955FDD7588}" presName="childText" presStyleLbl="conFgAcc1" presStyleIdx="0" presStyleCnt="2">
        <dgm:presLayoutVars>
          <dgm:bulletEnabled val="1"/>
        </dgm:presLayoutVars>
      </dgm:prSet>
      <dgm:spPr/>
    </dgm:pt>
    <dgm:pt modelId="{0D64C25D-F7D2-724B-B559-A3C743498E27}" type="pres">
      <dgm:prSet presAssocID="{99C5385B-D1F1-4F01-95E0-C01399842CE6}" presName="spaceBetweenRectangles" presStyleCnt="0"/>
      <dgm:spPr/>
    </dgm:pt>
    <dgm:pt modelId="{F081CFA3-2C4D-CD48-8619-3F156EB412FA}" type="pres">
      <dgm:prSet presAssocID="{C0B60C47-AF76-4191-9F7E-4187507EA263}" presName="parentLin" presStyleCnt="0"/>
      <dgm:spPr/>
    </dgm:pt>
    <dgm:pt modelId="{7ED08779-2387-5B4C-A39B-7BC590DD3805}" type="pres">
      <dgm:prSet presAssocID="{C0B60C47-AF76-4191-9F7E-4187507EA263}" presName="parentLeftMargin" presStyleLbl="node1" presStyleIdx="0" presStyleCnt="2"/>
      <dgm:spPr/>
    </dgm:pt>
    <dgm:pt modelId="{DEC4EF17-43A0-C140-A952-D326342B0B4C}" type="pres">
      <dgm:prSet presAssocID="{C0B60C47-AF76-4191-9F7E-4187507EA2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75F77D-D499-FF40-8D81-3F317A44CF20}" type="pres">
      <dgm:prSet presAssocID="{C0B60C47-AF76-4191-9F7E-4187507EA263}" presName="negativeSpace" presStyleCnt="0"/>
      <dgm:spPr/>
    </dgm:pt>
    <dgm:pt modelId="{87BBF264-7058-A048-9401-086D3E3E9392}" type="pres">
      <dgm:prSet presAssocID="{C0B60C47-AF76-4191-9F7E-4187507EA2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E3DAF0F-5707-4BA7-A614-4A43E0AB81C7}" srcId="{6C701FBA-6AC9-41CD-B438-CA32DD94AF69}" destId="{C0B60C47-AF76-4191-9F7E-4187507EA263}" srcOrd="1" destOrd="0" parTransId="{C212F41C-EEDB-4B4B-9656-F014345922AF}" sibTransId="{22B5071F-168C-4355-9C3E-32B3928A1D75}"/>
    <dgm:cxn modelId="{6EDA5E10-6E46-F14A-9947-F9D6B28AEBA2}" type="presOf" srcId="{C0B60C47-AF76-4191-9F7E-4187507EA263}" destId="{DEC4EF17-43A0-C140-A952-D326342B0B4C}" srcOrd="1" destOrd="0" presId="urn:microsoft.com/office/officeart/2005/8/layout/list1"/>
    <dgm:cxn modelId="{08033322-442E-0B4F-8291-CF33E40CE55B}" type="presOf" srcId="{6C701FBA-6AC9-41CD-B438-CA32DD94AF69}" destId="{FD20CE3D-22B9-3A47-A0B8-3B56856F3A6D}" srcOrd="0" destOrd="0" presId="urn:microsoft.com/office/officeart/2005/8/layout/list1"/>
    <dgm:cxn modelId="{5BC6715B-9ED1-6044-8C90-E77F5FFEB696}" srcId="{C0B60C47-AF76-4191-9F7E-4187507EA263}" destId="{A3717D42-82B9-AF44-B62B-F6D4CCC08A7F}" srcOrd="1" destOrd="0" parTransId="{277FAABD-4333-E647-8234-F3CA7B13FC0D}" sibTransId="{9E55938E-ADD9-114D-85EA-49E8F1E5E3D2}"/>
    <dgm:cxn modelId="{B4CB0069-8860-1C41-8BB4-5E4C47CE0550}" type="presOf" srcId="{1A057D65-0DF3-481D-B373-0C248A2E6A7B}" destId="{46AE1539-99F0-7949-9A03-CAA8CC63176E}" srcOrd="0" destOrd="0" presId="urn:microsoft.com/office/officeart/2005/8/layout/list1"/>
    <dgm:cxn modelId="{19DFD36B-F6B3-429E-B56D-2D8E9012BD77}" srcId="{6C701FBA-6AC9-41CD-B438-CA32DD94AF69}" destId="{2DE49EAB-4631-4196-951F-70955FDD7588}" srcOrd="0" destOrd="0" parTransId="{49815B3F-C372-4CFE-A620-2F993250E523}" sibTransId="{99C5385B-D1F1-4F01-95E0-C01399842CE6}"/>
    <dgm:cxn modelId="{24166C6F-9EF9-9742-90A1-E7844FB0BDA1}" type="presOf" srcId="{2DE49EAB-4631-4196-951F-70955FDD7588}" destId="{4A18855B-6A52-CB48-88AF-E27CBC21FA4C}" srcOrd="0" destOrd="0" presId="urn:microsoft.com/office/officeart/2005/8/layout/list1"/>
    <dgm:cxn modelId="{A81A8F8A-45DA-4E28-8D82-54491B9E0D4F}" srcId="{C0B60C47-AF76-4191-9F7E-4187507EA263}" destId="{C17A4552-4BD6-43DE-8AA8-D6C57ED2BA59}" srcOrd="0" destOrd="0" parTransId="{7B20BFBB-85EF-428F-B5BA-03229DD95588}" sibTransId="{D250CEA2-D803-467D-B765-B1673F906AF8}"/>
    <dgm:cxn modelId="{0C0D9BBD-9F36-2944-B4A5-E64894E27FA8}" type="presOf" srcId="{C0B60C47-AF76-4191-9F7E-4187507EA263}" destId="{7ED08779-2387-5B4C-A39B-7BC590DD3805}" srcOrd="0" destOrd="0" presId="urn:microsoft.com/office/officeart/2005/8/layout/list1"/>
    <dgm:cxn modelId="{87608DC4-EB42-9047-BCDD-8C09A022AC97}" type="presOf" srcId="{A3717D42-82B9-AF44-B62B-F6D4CCC08A7F}" destId="{87BBF264-7058-A048-9401-086D3E3E9392}" srcOrd="0" destOrd="1" presId="urn:microsoft.com/office/officeart/2005/8/layout/list1"/>
    <dgm:cxn modelId="{74C9C8E0-A03E-5942-B2A7-A2665865AABC}" type="presOf" srcId="{C17A4552-4BD6-43DE-8AA8-D6C57ED2BA59}" destId="{87BBF264-7058-A048-9401-086D3E3E9392}" srcOrd="0" destOrd="0" presId="urn:microsoft.com/office/officeart/2005/8/layout/list1"/>
    <dgm:cxn modelId="{E1026EEF-F846-2D4E-87BA-F8C906717600}" type="presOf" srcId="{2DE49EAB-4631-4196-951F-70955FDD7588}" destId="{90F29633-5504-104E-8EF6-4C540DB5929F}" srcOrd="1" destOrd="0" presId="urn:microsoft.com/office/officeart/2005/8/layout/list1"/>
    <dgm:cxn modelId="{DB2738F4-60AD-4E0C-935E-0BE6500ACE74}" srcId="{2DE49EAB-4631-4196-951F-70955FDD7588}" destId="{1A057D65-0DF3-481D-B373-0C248A2E6A7B}" srcOrd="0" destOrd="0" parTransId="{5BC01E29-EEF8-4179-836C-6151E00DF222}" sibTransId="{4D96CA16-26D1-4489-8E6F-CE193258DC6F}"/>
    <dgm:cxn modelId="{06F925B3-2DC1-AA49-ACDD-3F364C166CEB}" type="presParOf" srcId="{FD20CE3D-22B9-3A47-A0B8-3B56856F3A6D}" destId="{08EE2800-0FAD-4A44-A854-007E865548E2}" srcOrd="0" destOrd="0" presId="urn:microsoft.com/office/officeart/2005/8/layout/list1"/>
    <dgm:cxn modelId="{B2EDB3C2-F74C-384D-9EFD-9B4BFC44326C}" type="presParOf" srcId="{08EE2800-0FAD-4A44-A854-007E865548E2}" destId="{4A18855B-6A52-CB48-88AF-E27CBC21FA4C}" srcOrd="0" destOrd="0" presId="urn:microsoft.com/office/officeart/2005/8/layout/list1"/>
    <dgm:cxn modelId="{03BA96D4-01EE-764F-9056-D029BEB72C8A}" type="presParOf" srcId="{08EE2800-0FAD-4A44-A854-007E865548E2}" destId="{90F29633-5504-104E-8EF6-4C540DB5929F}" srcOrd="1" destOrd="0" presId="urn:microsoft.com/office/officeart/2005/8/layout/list1"/>
    <dgm:cxn modelId="{ED869BF4-C6F3-E844-BECC-56EEF0EC16AB}" type="presParOf" srcId="{FD20CE3D-22B9-3A47-A0B8-3B56856F3A6D}" destId="{94A6D7E0-CF2D-C145-9698-6EDFE91F3190}" srcOrd="1" destOrd="0" presId="urn:microsoft.com/office/officeart/2005/8/layout/list1"/>
    <dgm:cxn modelId="{7A1D74BC-FB37-AF40-8546-D400715571AD}" type="presParOf" srcId="{FD20CE3D-22B9-3A47-A0B8-3B56856F3A6D}" destId="{46AE1539-99F0-7949-9A03-CAA8CC63176E}" srcOrd="2" destOrd="0" presId="urn:microsoft.com/office/officeart/2005/8/layout/list1"/>
    <dgm:cxn modelId="{4E0CDF02-3F85-514D-A59A-3FCD6A328CBB}" type="presParOf" srcId="{FD20CE3D-22B9-3A47-A0B8-3B56856F3A6D}" destId="{0D64C25D-F7D2-724B-B559-A3C743498E27}" srcOrd="3" destOrd="0" presId="urn:microsoft.com/office/officeart/2005/8/layout/list1"/>
    <dgm:cxn modelId="{EC035ADC-E7CC-3741-A5AF-A43525D0A769}" type="presParOf" srcId="{FD20CE3D-22B9-3A47-A0B8-3B56856F3A6D}" destId="{F081CFA3-2C4D-CD48-8619-3F156EB412FA}" srcOrd="4" destOrd="0" presId="urn:microsoft.com/office/officeart/2005/8/layout/list1"/>
    <dgm:cxn modelId="{F62412BA-14A5-EB47-B433-20C8947D11E5}" type="presParOf" srcId="{F081CFA3-2C4D-CD48-8619-3F156EB412FA}" destId="{7ED08779-2387-5B4C-A39B-7BC590DD3805}" srcOrd="0" destOrd="0" presId="urn:microsoft.com/office/officeart/2005/8/layout/list1"/>
    <dgm:cxn modelId="{118A0370-0FC2-DC40-AA67-4D941C74FCC0}" type="presParOf" srcId="{F081CFA3-2C4D-CD48-8619-3F156EB412FA}" destId="{DEC4EF17-43A0-C140-A952-D326342B0B4C}" srcOrd="1" destOrd="0" presId="urn:microsoft.com/office/officeart/2005/8/layout/list1"/>
    <dgm:cxn modelId="{79680D97-2C7B-584E-B596-A45643342EA9}" type="presParOf" srcId="{FD20CE3D-22B9-3A47-A0B8-3B56856F3A6D}" destId="{FF75F77D-D499-FF40-8D81-3F317A44CF20}" srcOrd="5" destOrd="0" presId="urn:microsoft.com/office/officeart/2005/8/layout/list1"/>
    <dgm:cxn modelId="{36FC136E-E9A3-2B43-9AAB-707AD9007DCB}" type="presParOf" srcId="{FD20CE3D-22B9-3A47-A0B8-3B56856F3A6D}" destId="{87BBF264-7058-A048-9401-086D3E3E93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701FBA-6AC9-41CD-B438-CA32DD94AF69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49EAB-4631-4196-951F-70955FDD7588}">
      <dgm:prSet/>
      <dgm:spPr/>
      <dgm:t>
        <a:bodyPr/>
        <a:lstStyle/>
        <a:p>
          <a:r>
            <a:rPr lang="en-US"/>
            <a:t>Students:</a:t>
          </a:r>
        </a:p>
      </dgm:t>
    </dgm:pt>
    <dgm:pt modelId="{49815B3F-C372-4CFE-A620-2F993250E523}" type="parTrans" cxnId="{19DFD36B-F6B3-429E-B56D-2D8E9012BD77}">
      <dgm:prSet/>
      <dgm:spPr/>
      <dgm:t>
        <a:bodyPr/>
        <a:lstStyle/>
        <a:p>
          <a:endParaRPr lang="en-US"/>
        </a:p>
      </dgm:t>
    </dgm:pt>
    <dgm:pt modelId="{99C5385B-D1F1-4F01-95E0-C01399842CE6}" type="sibTrans" cxnId="{19DFD36B-F6B3-429E-B56D-2D8E9012BD77}">
      <dgm:prSet/>
      <dgm:spPr/>
      <dgm:t>
        <a:bodyPr/>
        <a:lstStyle/>
        <a:p>
          <a:endParaRPr lang="en-US"/>
        </a:p>
      </dgm:t>
    </dgm:pt>
    <dgm:pt modelId="{1A057D65-0DF3-481D-B373-0C248A2E6A7B}">
      <dgm:prSet/>
      <dgm:spPr/>
      <dgm:t>
        <a:bodyPr/>
        <a:lstStyle/>
        <a:p>
          <a:r>
            <a:rPr lang="en-US" sz="2300" dirty="0"/>
            <a:t>Where have I developed these skills?</a:t>
          </a:r>
        </a:p>
      </dgm:t>
    </dgm:pt>
    <dgm:pt modelId="{5BC01E29-EEF8-4179-836C-6151E00DF222}" type="parTrans" cxnId="{DB2738F4-60AD-4E0C-935E-0BE6500ACE74}">
      <dgm:prSet/>
      <dgm:spPr/>
      <dgm:t>
        <a:bodyPr/>
        <a:lstStyle/>
        <a:p>
          <a:endParaRPr lang="en-US"/>
        </a:p>
      </dgm:t>
    </dgm:pt>
    <dgm:pt modelId="{4D96CA16-26D1-4489-8E6F-CE193258DC6F}" type="sibTrans" cxnId="{DB2738F4-60AD-4E0C-935E-0BE6500ACE74}">
      <dgm:prSet/>
      <dgm:spPr/>
      <dgm:t>
        <a:bodyPr/>
        <a:lstStyle/>
        <a:p>
          <a:endParaRPr lang="en-US"/>
        </a:p>
      </dgm:t>
    </dgm:pt>
    <dgm:pt modelId="{C0B60C47-AF76-4191-9F7E-4187507EA263}">
      <dgm:prSet/>
      <dgm:spPr/>
      <dgm:t>
        <a:bodyPr/>
        <a:lstStyle/>
        <a:p>
          <a:r>
            <a:rPr lang="en-US"/>
            <a:t>Faculty role:</a:t>
          </a:r>
        </a:p>
      </dgm:t>
    </dgm:pt>
    <dgm:pt modelId="{C212F41C-EEDB-4B4B-9656-F014345922AF}" type="parTrans" cxnId="{CE3DAF0F-5707-4BA7-A614-4A43E0AB81C7}">
      <dgm:prSet/>
      <dgm:spPr/>
      <dgm:t>
        <a:bodyPr/>
        <a:lstStyle/>
        <a:p>
          <a:endParaRPr lang="en-US"/>
        </a:p>
      </dgm:t>
    </dgm:pt>
    <dgm:pt modelId="{22B5071F-168C-4355-9C3E-32B3928A1D75}" type="sibTrans" cxnId="{CE3DAF0F-5707-4BA7-A614-4A43E0AB81C7}">
      <dgm:prSet/>
      <dgm:spPr/>
      <dgm:t>
        <a:bodyPr/>
        <a:lstStyle/>
        <a:p>
          <a:endParaRPr lang="en-US"/>
        </a:p>
      </dgm:t>
    </dgm:pt>
    <dgm:pt modelId="{C17A4552-4BD6-43DE-8AA8-D6C57ED2BA59}">
      <dgm:prSet/>
      <dgm:spPr/>
      <dgm:t>
        <a:bodyPr/>
        <a:lstStyle/>
        <a:p>
          <a:r>
            <a:rPr lang="en-US" dirty="0"/>
            <a:t>Help students see connections they may overlook</a:t>
          </a:r>
        </a:p>
      </dgm:t>
    </dgm:pt>
    <dgm:pt modelId="{7B20BFBB-85EF-428F-B5BA-03229DD95588}" type="parTrans" cxnId="{A81A8F8A-45DA-4E28-8D82-54491B9E0D4F}">
      <dgm:prSet/>
      <dgm:spPr/>
      <dgm:t>
        <a:bodyPr/>
        <a:lstStyle/>
        <a:p>
          <a:endParaRPr lang="en-US"/>
        </a:p>
      </dgm:t>
    </dgm:pt>
    <dgm:pt modelId="{D250CEA2-D803-467D-B765-B1673F906AF8}" type="sibTrans" cxnId="{A81A8F8A-45DA-4E28-8D82-54491B9E0D4F}">
      <dgm:prSet/>
      <dgm:spPr/>
      <dgm:t>
        <a:bodyPr/>
        <a:lstStyle/>
        <a:p>
          <a:endParaRPr lang="en-US"/>
        </a:p>
      </dgm:t>
    </dgm:pt>
    <dgm:pt modelId="{84F7EC56-A237-B344-B5C6-6237A33CDC68}">
      <dgm:prSet/>
      <dgm:spPr/>
      <dgm:t>
        <a:bodyPr/>
        <a:lstStyle/>
        <a:p>
          <a:r>
            <a:rPr lang="en-US" dirty="0"/>
            <a:t>Which assignments demonstrate </a:t>
          </a:r>
          <a:br>
            <a:rPr lang="en-US" dirty="0"/>
          </a:br>
          <a:r>
            <a:rPr lang="en-US" dirty="0"/>
            <a:t>these tools?</a:t>
          </a:r>
          <a:endParaRPr lang="en-US" sz="2300" dirty="0"/>
        </a:p>
      </dgm:t>
    </dgm:pt>
    <dgm:pt modelId="{FBA72834-C632-6F40-9D3C-CA5AE0D45E47}" type="parTrans" cxnId="{1CEB9403-4E2C-5941-B967-C7C806E49C6A}">
      <dgm:prSet/>
      <dgm:spPr/>
      <dgm:t>
        <a:bodyPr/>
        <a:lstStyle/>
        <a:p>
          <a:endParaRPr lang="en-US"/>
        </a:p>
      </dgm:t>
    </dgm:pt>
    <dgm:pt modelId="{CD3486D8-6196-4E4B-BA46-991212469E63}" type="sibTrans" cxnId="{1CEB9403-4E2C-5941-B967-C7C806E49C6A}">
      <dgm:prSet/>
      <dgm:spPr/>
      <dgm:t>
        <a:bodyPr/>
        <a:lstStyle/>
        <a:p>
          <a:endParaRPr lang="en-US"/>
        </a:p>
      </dgm:t>
    </dgm:pt>
    <dgm:pt modelId="{E973161D-C668-924B-ACD5-B8E20CEC194B}">
      <dgm:prSet/>
      <dgm:spPr/>
      <dgm:t>
        <a:bodyPr/>
        <a:lstStyle/>
        <a:p>
          <a:r>
            <a:rPr lang="en-US" dirty="0"/>
            <a:t>What projects show evidence of these competencies?</a:t>
          </a:r>
          <a:endParaRPr lang="en-US" sz="2300" dirty="0"/>
        </a:p>
      </dgm:t>
    </dgm:pt>
    <dgm:pt modelId="{353C60E9-3D7C-674E-8ECD-B0FCE4A3AABB}" type="parTrans" cxnId="{4EF7FDB6-BD85-2F4A-AC77-72654692A808}">
      <dgm:prSet/>
      <dgm:spPr/>
      <dgm:t>
        <a:bodyPr/>
        <a:lstStyle/>
        <a:p>
          <a:endParaRPr lang="en-US"/>
        </a:p>
      </dgm:t>
    </dgm:pt>
    <dgm:pt modelId="{76442C16-38BB-F34B-86BF-4B193F39130C}" type="sibTrans" cxnId="{4EF7FDB6-BD85-2F4A-AC77-72654692A808}">
      <dgm:prSet/>
      <dgm:spPr/>
      <dgm:t>
        <a:bodyPr/>
        <a:lstStyle/>
        <a:p>
          <a:endParaRPr lang="en-US"/>
        </a:p>
      </dgm:t>
    </dgm:pt>
    <dgm:pt modelId="{F937E275-6DB7-2042-8AED-A894DCEF2172}">
      <dgm:prSet/>
      <dgm:spPr/>
      <dgm:t>
        <a:bodyPr/>
        <a:lstStyle/>
        <a:p>
          <a:r>
            <a:rPr lang="en-US" dirty="0"/>
            <a:t>What gaps should I address?</a:t>
          </a:r>
          <a:endParaRPr lang="en-US" sz="2300" dirty="0"/>
        </a:p>
      </dgm:t>
    </dgm:pt>
    <dgm:pt modelId="{E97FD9D2-F6A8-C64C-A320-2B54F9AA36EA}" type="parTrans" cxnId="{68B7331A-D7A0-184D-A085-42545AF74754}">
      <dgm:prSet/>
      <dgm:spPr/>
      <dgm:t>
        <a:bodyPr/>
        <a:lstStyle/>
        <a:p>
          <a:endParaRPr lang="en-US"/>
        </a:p>
      </dgm:t>
    </dgm:pt>
    <dgm:pt modelId="{DC40C451-3CB3-D442-BF3A-507C939D7689}" type="sibTrans" cxnId="{68B7331A-D7A0-184D-A085-42545AF74754}">
      <dgm:prSet/>
      <dgm:spPr/>
      <dgm:t>
        <a:bodyPr/>
        <a:lstStyle/>
        <a:p>
          <a:endParaRPr lang="en-US"/>
        </a:p>
      </dgm:t>
    </dgm:pt>
    <dgm:pt modelId="{02FE3538-5C23-0840-87CE-D15B80AC58BF}">
      <dgm:prSet/>
      <dgm:spPr/>
      <dgm:t>
        <a:bodyPr/>
        <a:lstStyle/>
        <a:p>
          <a:r>
            <a:rPr lang="en-US" dirty="0"/>
            <a:t>Translate disciplinary learning into employment language</a:t>
          </a:r>
        </a:p>
      </dgm:t>
    </dgm:pt>
    <dgm:pt modelId="{4B64E8CB-7AC5-DD42-BC24-ACF48C3248C4}" type="parTrans" cxnId="{5D8FE64C-A0E8-8A46-928D-102F03269802}">
      <dgm:prSet/>
      <dgm:spPr/>
    </dgm:pt>
    <dgm:pt modelId="{5F7410A5-3158-EA44-9A91-D36DAE18D025}" type="sibTrans" cxnId="{5D8FE64C-A0E8-8A46-928D-102F03269802}">
      <dgm:prSet/>
      <dgm:spPr/>
    </dgm:pt>
    <dgm:pt modelId="{FD20CE3D-22B9-3A47-A0B8-3B56856F3A6D}" type="pres">
      <dgm:prSet presAssocID="{6C701FBA-6AC9-41CD-B438-CA32DD94AF69}" presName="linear" presStyleCnt="0">
        <dgm:presLayoutVars>
          <dgm:dir/>
          <dgm:animLvl val="lvl"/>
          <dgm:resizeHandles val="exact"/>
        </dgm:presLayoutVars>
      </dgm:prSet>
      <dgm:spPr/>
    </dgm:pt>
    <dgm:pt modelId="{08EE2800-0FAD-4A44-A854-007E865548E2}" type="pres">
      <dgm:prSet presAssocID="{2DE49EAB-4631-4196-951F-70955FDD7588}" presName="parentLin" presStyleCnt="0"/>
      <dgm:spPr/>
    </dgm:pt>
    <dgm:pt modelId="{4A18855B-6A52-CB48-88AF-E27CBC21FA4C}" type="pres">
      <dgm:prSet presAssocID="{2DE49EAB-4631-4196-951F-70955FDD7588}" presName="parentLeftMargin" presStyleLbl="node1" presStyleIdx="0" presStyleCnt="2"/>
      <dgm:spPr/>
    </dgm:pt>
    <dgm:pt modelId="{90F29633-5504-104E-8EF6-4C540DB5929F}" type="pres">
      <dgm:prSet presAssocID="{2DE49EAB-4631-4196-951F-70955FDD75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A6D7E0-CF2D-C145-9698-6EDFE91F3190}" type="pres">
      <dgm:prSet presAssocID="{2DE49EAB-4631-4196-951F-70955FDD7588}" presName="negativeSpace" presStyleCnt="0"/>
      <dgm:spPr/>
    </dgm:pt>
    <dgm:pt modelId="{46AE1539-99F0-7949-9A03-CAA8CC63176E}" type="pres">
      <dgm:prSet presAssocID="{2DE49EAB-4631-4196-951F-70955FDD7588}" presName="childText" presStyleLbl="conFgAcc1" presStyleIdx="0" presStyleCnt="2">
        <dgm:presLayoutVars>
          <dgm:bulletEnabled val="1"/>
        </dgm:presLayoutVars>
      </dgm:prSet>
      <dgm:spPr/>
    </dgm:pt>
    <dgm:pt modelId="{0D64C25D-F7D2-724B-B559-A3C743498E27}" type="pres">
      <dgm:prSet presAssocID="{99C5385B-D1F1-4F01-95E0-C01399842CE6}" presName="spaceBetweenRectangles" presStyleCnt="0"/>
      <dgm:spPr/>
    </dgm:pt>
    <dgm:pt modelId="{F081CFA3-2C4D-CD48-8619-3F156EB412FA}" type="pres">
      <dgm:prSet presAssocID="{C0B60C47-AF76-4191-9F7E-4187507EA263}" presName="parentLin" presStyleCnt="0"/>
      <dgm:spPr/>
    </dgm:pt>
    <dgm:pt modelId="{7ED08779-2387-5B4C-A39B-7BC590DD3805}" type="pres">
      <dgm:prSet presAssocID="{C0B60C47-AF76-4191-9F7E-4187507EA263}" presName="parentLeftMargin" presStyleLbl="node1" presStyleIdx="0" presStyleCnt="2"/>
      <dgm:spPr/>
    </dgm:pt>
    <dgm:pt modelId="{DEC4EF17-43A0-C140-A952-D326342B0B4C}" type="pres">
      <dgm:prSet presAssocID="{C0B60C47-AF76-4191-9F7E-4187507EA2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75F77D-D499-FF40-8D81-3F317A44CF20}" type="pres">
      <dgm:prSet presAssocID="{C0B60C47-AF76-4191-9F7E-4187507EA263}" presName="negativeSpace" presStyleCnt="0"/>
      <dgm:spPr/>
    </dgm:pt>
    <dgm:pt modelId="{87BBF264-7058-A048-9401-086D3E3E9392}" type="pres">
      <dgm:prSet presAssocID="{C0B60C47-AF76-4191-9F7E-4187507EA2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CEB9403-4E2C-5941-B967-C7C806E49C6A}" srcId="{2DE49EAB-4631-4196-951F-70955FDD7588}" destId="{84F7EC56-A237-B344-B5C6-6237A33CDC68}" srcOrd="1" destOrd="0" parTransId="{FBA72834-C632-6F40-9D3C-CA5AE0D45E47}" sibTransId="{CD3486D8-6196-4E4B-BA46-991212469E63}"/>
    <dgm:cxn modelId="{CE3DAF0F-5707-4BA7-A614-4A43E0AB81C7}" srcId="{6C701FBA-6AC9-41CD-B438-CA32DD94AF69}" destId="{C0B60C47-AF76-4191-9F7E-4187507EA263}" srcOrd="1" destOrd="0" parTransId="{C212F41C-EEDB-4B4B-9656-F014345922AF}" sibTransId="{22B5071F-168C-4355-9C3E-32B3928A1D75}"/>
    <dgm:cxn modelId="{6EDA5E10-6E46-F14A-9947-F9D6B28AEBA2}" type="presOf" srcId="{C0B60C47-AF76-4191-9F7E-4187507EA263}" destId="{DEC4EF17-43A0-C140-A952-D326342B0B4C}" srcOrd="1" destOrd="0" presId="urn:microsoft.com/office/officeart/2005/8/layout/list1"/>
    <dgm:cxn modelId="{68B7331A-D7A0-184D-A085-42545AF74754}" srcId="{2DE49EAB-4631-4196-951F-70955FDD7588}" destId="{F937E275-6DB7-2042-8AED-A894DCEF2172}" srcOrd="3" destOrd="0" parTransId="{E97FD9D2-F6A8-C64C-A320-2B54F9AA36EA}" sibTransId="{DC40C451-3CB3-D442-BF3A-507C939D7689}"/>
    <dgm:cxn modelId="{08033322-442E-0B4F-8291-CF33E40CE55B}" type="presOf" srcId="{6C701FBA-6AC9-41CD-B438-CA32DD94AF69}" destId="{FD20CE3D-22B9-3A47-A0B8-3B56856F3A6D}" srcOrd="0" destOrd="0" presId="urn:microsoft.com/office/officeart/2005/8/layout/list1"/>
    <dgm:cxn modelId="{5D8FE64C-A0E8-8A46-928D-102F03269802}" srcId="{C0B60C47-AF76-4191-9F7E-4187507EA263}" destId="{02FE3538-5C23-0840-87CE-D15B80AC58BF}" srcOrd="1" destOrd="0" parTransId="{4B64E8CB-7AC5-DD42-BC24-ACF48C3248C4}" sibTransId="{5F7410A5-3158-EA44-9A91-D36DAE18D025}"/>
    <dgm:cxn modelId="{B4CB0069-8860-1C41-8BB4-5E4C47CE0550}" type="presOf" srcId="{1A057D65-0DF3-481D-B373-0C248A2E6A7B}" destId="{46AE1539-99F0-7949-9A03-CAA8CC63176E}" srcOrd="0" destOrd="0" presId="urn:microsoft.com/office/officeart/2005/8/layout/list1"/>
    <dgm:cxn modelId="{19DFD36B-F6B3-429E-B56D-2D8E9012BD77}" srcId="{6C701FBA-6AC9-41CD-B438-CA32DD94AF69}" destId="{2DE49EAB-4631-4196-951F-70955FDD7588}" srcOrd="0" destOrd="0" parTransId="{49815B3F-C372-4CFE-A620-2F993250E523}" sibTransId="{99C5385B-D1F1-4F01-95E0-C01399842CE6}"/>
    <dgm:cxn modelId="{24166C6F-9EF9-9742-90A1-E7844FB0BDA1}" type="presOf" srcId="{2DE49EAB-4631-4196-951F-70955FDD7588}" destId="{4A18855B-6A52-CB48-88AF-E27CBC21FA4C}" srcOrd="0" destOrd="0" presId="urn:microsoft.com/office/officeart/2005/8/layout/list1"/>
    <dgm:cxn modelId="{3F26B589-C452-F94E-99EE-E13B84B09305}" type="presOf" srcId="{E973161D-C668-924B-ACD5-B8E20CEC194B}" destId="{46AE1539-99F0-7949-9A03-CAA8CC63176E}" srcOrd="0" destOrd="2" presId="urn:microsoft.com/office/officeart/2005/8/layout/list1"/>
    <dgm:cxn modelId="{A81A8F8A-45DA-4E28-8D82-54491B9E0D4F}" srcId="{C0B60C47-AF76-4191-9F7E-4187507EA263}" destId="{C17A4552-4BD6-43DE-8AA8-D6C57ED2BA59}" srcOrd="0" destOrd="0" parTransId="{7B20BFBB-85EF-428F-B5BA-03229DD95588}" sibTransId="{D250CEA2-D803-467D-B765-B1673F906AF8}"/>
    <dgm:cxn modelId="{2159EDB0-4C0B-3D43-AA9C-1DD0D63093BF}" type="presOf" srcId="{02FE3538-5C23-0840-87CE-D15B80AC58BF}" destId="{87BBF264-7058-A048-9401-086D3E3E9392}" srcOrd="0" destOrd="1" presId="urn:microsoft.com/office/officeart/2005/8/layout/list1"/>
    <dgm:cxn modelId="{4EF7FDB6-BD85-2F4A-AC77-72654692A808}" srcId="{2DE49EAB-4631-4196-951F-70955FDD7588}" destId="{E973161D-C668-924B-ACD5-B8E20CEC194B}" srcOrd="2" destOrd="0" parTransId="{353C60E9-3D7C-674E-8ECD-B0FCE4A3AABB}" sibTransId="{76442C16-38BB-F34B-86BF-4B193F39130C}"/>
    <dgm:cxn modelId="{0C0D9BBD-9F36-2944-B4A5-E64894E27FA8}" type="presOf" srcId="{C0B60C47-AF76-4191-9F7E-4187507EA263}" destId="{7ED08779-2387-5B4C-A39B-7BC590DD3805}" srcOrd="0" destOrd="0" presId="urn:microsoft.com/office/officeart/2005/8/layout/list1"/>
    <dgm:cxn modelId="{F3CBFCC9-E998-734C-8E59-E86EEF1F11AE}" type="presOf" srcId="{84F7EC56-A237-B344-B5C6-6237A33CDC68}" destId="{46AE1539-99F0-7949-9A03-CAA8CC63176E}" srcOrd="0" destOrd="1" presId="urn:microsoft.com/office/officeart/2005/8/layout/list1"/>
    <dgm:cxn modelId="{74C9C8E0-A03E-5942-B2A7-A2665865AABC}" type="presOf" srcId="{C17A4552-4BD6-43DE-8AA8-D6C57ED2BA59}" destId="{87BBF264-7058-A048-9401-086D3E3E9392}" srcOrd="0" destOrd="0" presId="urn:microsoft.com/office/officeart/2005/8/layout/list1"/>
    <dgm:cxn modelId="{E1026EEF-F846-2D4E-87BA-F8C906717600}" type="presOf" srcId="{2DE49EAB-4631-4196-951F-70955FDD7588}" destId="{90F29633-5504-104E-8EF6-4C540DB5929F}" srcOrd="1" destOrd="0" presId="urn:microsoft.com/office/officeart/2005/8/layout/list1"/>
    <dgm:cxn modelId="{DB2738F4-60AD-4E0C-935E-0BE6500ACE74}" srcId="{2DE49EAB-4631-4196-951F-70955FDD7588}" destId="{1A057D65-0DF3-481D-B373-0C248A2E6A7B}" srcOrd="0" destOrd="0" parTransId="{5BC01E29-EEF8-4179-836C-6151E00DF222}" sibTransId="{4D96CA16-26D1-4489-8E6F-CE193258DC6F}"/>
    <dgm:cxn modelId="{55C09DF6-8261-924F-BEAA-03A61AE1B89F}" type="presOf" srcId="{F937E275-6DB7-2042-8AED-A894DCEF2172}" destId="{46AE1539-99F0-7949-9A03-CAA8CC63176E}" srcOrd="0" destOrd="3" presId="urn:microsoft.com/office/officeart/2005/8/layout/list1"/>
    <dgm:cxn modelId="{06F925B3-2DC1-AA49-ACDD-3F364C166CEB}" type="presParOf" srcId="{FD20CE3D-22B9-3A47-A0B8-3B56856F3A6D}" destId="{08EE2800-0FAD-4A44-A854-007E865548E2}" srcOrd="0" destOrd="0" presId="urn:microsoft.com/office/officeart/2005/8/layout/list1"/>
    <dgm:cxn modelId="{B2EDB3C2-F74C-384D-9EFD-9B4BFC44326C}" type="presParOf" srcId="{08EE2800-0FAD-4A44-A854-007E865548E2}" destId="{4A18855B-6A52-CB48-88AF-E27CBC21FA4C}" srcOrd="0" destOrd="0" presId="urn:microsoft.com/office/officeart/2005/8/layout/list1"/>
    <dgm:cxn modelId="{03BA96D4-01EE-764F-9056-D029BEB72C8A}" type="presParOf" srcId="{08EE2800-0FAD-4A44-A854-007E865548E2}" destId="{90F29633-5504-104E-8EF6-4C540DB5929F}" srcOrd="1" destOrd="0" presId="urn:microsoft.com/office/officeart/2005/8/layout/list1"/>
    <dgm:cxn modelId="{ED869BF4-C6F3-E844-BECC-56EEF0EC16AB}" type="presParOf" srcId="{FD20CE3D-22B9-3A47-A0B8-3B56856F3A6D}" destId="{94A6D7E0-CF2D-C145-9698-6EDFE91F3190}" srcOrd="1" destOrd="0" presId="urn:microsoft.com/office/officeart/2005/8/layout/list1"/>
    <dgm:cxn modelId="{7A1D74BC-FB37-AF40-8546-D400715571AD}" type="presParOf" srcId="{FD20CE3D-22B9-3A47-A0B8-3B56856F3A6D}" destId="{46AE1539-99F0-7949-9A03-CAA8CC63176E}" srcOrd="2" destOrd="0" presId="urn:microsoft.com/office/officeart/2005/8/layout/list1"/>
    <dgm:cxn modelId="{4E0CDF02-3F85-514D-A59A-3FCD6A328CBB}" type="presParOf" srcId="{FD20CE3D-22B9-3A47-A0B8-3B56856F3A6D}" destId="{0D64C25D-F7D2-724B-B559-A3C743498E27}" srcOrd="3" destOrd="0" presId="urn:microsoft.com/office/officeart/2005/8/layout/list1"/>
    <dgm:cxn modelId="{EC035ADC-E7CC-3741-A5AF-A43525D0A769}" type="presParOf" srcId="{FD20CE3D-22B9-3A47-A0B8-3B56856F3A6D}" destId="{F081CFA3-2C4D-CD48-8619-3F156EB412FA}" srcOrd="4" destOrd="0" presId="urn:microsoft.com/office/officeart/2005/8/layout/list1"/>
    <dgm:cxn modelId="{F62412BA-14A5-EB47-B433-20C8947D11E5}" type="presParOf" srcId="{F081CFA3-2C4D-CD48-8619-3F156EB412FA}" destId="{7ED08779-2387-5B4C-A39B-7BC590DD3805}" srcOrd="0" destOrd="0" presId="urn:microsoft.com/office/officeart/2005/8/layout/list1"/>
    <dgm:cxn modelId="{118A0370-0FC2-DC40-AA67-4D941C74FCC0}" type="presParOf" srcId="{F081CFA3-2C4D-CD48-8619-3F156EB412FA}" destId="{DEC4EF17-43A0-C140-A952-D326342B0B4C}" srcOrd="1" destOrd="0" presId="urn:microsoft.com/office/officeart/2005/8/layout/list1"/>
    <dgm:cxn modelId="{79680D97-2C7B-584E-B596-A45643342EA9}" type="presParOf" srcId="{FD20CE3D-22B9-3A47-A0B8-3B56856F3A6D}" destId="{FF75F77D-D499-FF40-8D81-3F317A44CF20}" srcOrd="5" destOrd="0" presId="urn:microsoft.com/office/officeart/2005/8/layout/list1"/>
    <dgm:cxn modelId="{36FC136E-E9A3-2B43-9AAB-707AD9007DCB}" type="presParOf" srcId="{FD20CE3D-22B9-3A47-A0B8-3B56856F3A6D}" destId="{87BBF264-7058-A048-9401-086D3E3E93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701FBA-6AC9-41CD-B438-CA32DD94AF69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49EAB-4631-4196-951F-70955FDD7588}">
      <dgm:prSet/>
      <dgm:spPr/>
      <dgm:t>
        <a:bodyPr/>
        <a:lstStyle/>
        <a:p>
          <a:r>
            <a:rPr lang="en-US"/>
            <a:t>Students:</a:t>
          </a:r>
        </a:p>
      </dgm:t>
    </dgm:pt>
    <dgm:pt modelId="{49815B3F-C372-4CFE-A620-2F993250E523}" type="parTrans" cxnId="{19DFD36B-F6B3-429E-B56D-2D8E9012BD77}">
      <dgm:prSet/>
      <dgm:spPr/>
      <dgm:t>
        <a:bodyPr/>
        <a:lstStyle/>
        <a:p>
          <a:endParaRPr lang="en-US"/>
        </a:p>
      </dgm:t>
    </dgm:pt>
    <dgm:pt modelId="{99C5385B-D1F1-4F01-95E0-C01399842CE6}" type="sibTrans" cxnId="{19DFD36B-F6B3-429E-B56D-2D8E9012BD77}">
      <dgm:prSet/>
      <dgm:spPr/>
      <dgm:t>
        <a:bodyPr/>
        <a:lstStyle/>
        <a:p>
          <a:endParaRPr lang="en-US"/>
        </a:p>
      </dgm:t>
    </dgm:pt>
    <dgm:pt modelId="{1A057D65-0DF3-481D-B373-0C248A2E6A7B}">
      <dgm:prSet/>
      <dgm:spPr/>
      <dgm:t>
        <a:bodyPr/>
        <a:lstStyle/>
        <a:p>
          <a:r>
            <a:rPr lang="en-US" sz="2300" dirty="0"/>
            <a:t>Can provide current resume to AI and ask for skill gap analysis or mismatches in language</a:t>
          </a:r>
        </a:p>
      </dgm:t>
    </dgm:pt>
    <dgm:pt modelId="{5BC01E29-EEF8-4179-836C-6151E00DF222}" type="parTrans" cxnId="{DB2738F4-60AD-4E0C-935E-0BE6500ACE74}">
      <dgm:prSet/>
      <dgm:spPr/>
      <dgm:t>
        <a:bodyPr/>
        <a:lstStyle/>
        <a:p>
          <a:endParaRPr lang="en-US"/>
        </a:p>
      </dgm:t>
    </dgm:pt>
    <dgm:pt modelId="{4D96CA16-26D1-4489-8E6F-CE193258DC6F}" type="sibTrans" cxnId="{DB2738F4-60AD-4E0C-935E-0BE6500ACE74}">
      <dgm:prSet/>
      <dgm:spPr/>
      <dgm:t>
        <a:bodyPr/>
        <a:lstStyle/>
        <a:p>
          <a:endParaRPr lang="en-US"/>
        </a:p>
      </dgm:t>
    </dgm:pt>
    <dgm:pt modelId="{C0B60C47-AF76-4191-9F7E-4187507EA263}">
      <dgm:prSet/>
      <dgm:spPr/>
      <dgm:t>
        <a:bodyPr/>
        <a:lstStyle/>
        <a:p>
          <a:r>
            <a:rPr lang="en-US"/>
            <a:t>Faculty role:</a:t>
          </a:r>
        </a:p>
      </dgm:t>
    </dgm:pt>
    <dgm:pt modelId="{C212F41C-EEDB-4B4B-9656-F014345922AF}" type="parTrans" cxnId="{CE3DAF0F-5707-4BA7-A614-4A43E0AB81C7}">
      <dgm:prSet/>
      <dgm:spPr/>
      <dgm:t>
        <a:bodyPr/>
        <a:lstStyle/>
        <a:p>
          <a:endParaRPr lang="en-US"/>
        </a:p>
      </dgm:t>
    </dgm:pt>
    <dgm:pt modelId="{22B5071F-168C-4355-9C3E-32B3928A1D75}" type="sibTrans" cxnId="{CE3DAF0F-5707-4BA7-A614-4A43E0AB81C7}">
      <dgm:prSet/>
      <dgm:spPr/>
      <dgm:t>
        <a:bodyPr/>
        <a:lstStyle/>
        <a:p>
          <a:endParaRPr lang="en-US"/>
        </a:p>
      </dgm:t>
    </dgm:pt>
    <dgm:pt modelId="{C17A4552-4BD6-43DE-8AA8-D6C57ED2BA59}">
      <dgm:prSet/>
      <dgm:spPr/>
      <dgm:t>
        <a:bodyPr/>
        <a:lstStyle/>
        <a:p>
          <a:r>
            <a:rPr lang="en-US" dirty="0"/>
            <a:t>Reinforce ownership/ voice </a:t>
          </a:r>
        </a:p>
      </dgm:t>
    </dgm:pt>
    <dgm:pt modelId="{7B20BFBB-85EF-428F-B5BA-03229DD95588}" type="parTrans" cxnId="{A81A8F8A-45DA-4E28-8D82-54491B9E0D4F}">
      <dgm:prSet/>
      <dgm:spPr/>
      <dgm:t>
        <a:bodyPr/>
        <a:lstStyle/>
        <a:p>
          <a:endParaRPr lang="en-US"/>
        </a:p>
      </dgm:t>
    </dgm:pt>
    <dgm:pt modelId="{D250CEA2-D803-467D-B765-B1673F906AF8}" type="sibTrans" cxnId="{A81A8F8A-45DA-4E28-8D82-54491B9E0D4F}">
      <dgm:prSet/>
      <dgm:spPr/>
      <dgm:t>
        <a:bodyPr/>
        <a:lstStyle/>
        <a:p>
          <a:endParaRPr lang="en-US"/>
        </a:p>
      </dgm:t>
    </dgm:pt>
    <dgm:pt modelId="{55D9D2C7-0564-D840-977D-B40DBA7478A0}">
      <dgm:prSet/>
      <dgm:spPr/>
      <dgm:t>
        <a:bodyPr/>
        <a:lstStyle/>
        <a:p>
          <a:endParaRPr lang="en-US" dirty="0"/>
        </a:p>
      </dgm:t>
    </dgm:pt>
    <dgm:pt modelId="{AD42455A-F519-7240-9D67-FEEC005B78FA}" type="parTrans" cxnId="{F99A1A86-F642-5E48-B0C6-303274D619CA}">
      <dgm:prSet/>
      <dgm:spPr/>
      <dgm:t>
        <a:bodyPr/>
        <a:lstStyle/>
        <a:p>
          <a:endParaRPr lang="en-US"/>
        </a:p>
      </dgm:t>
    </dgm:pt>
    <dgm:pt modelId="{99E15232-3D3F-C349-84A1-FF86CDF87C91}" type="sibTrans" cxnId="{F99A1A86-F642-5E48-B0C6-303274D619CA}">
      <dgm:prSet/>
      <dgm:spPr/>
      <dgm:t>
        <a:bodyPr/>
        <a:lstStyle/>
        <a:p>
          <a:endParaRPr lang="en-US"/>
        </a:p>
      </dgm:t>
    </dgm:pt>
    <dgm:pt modelId="{CD10D930-B6AC-044D-BD64-C9BB36BF4178}">
      <dgm:prSet/>
      <dgm:spPr/>
      <dgm:t>
        <a:bodyPr/>
        <a:lstStyle/>
        <a:p>
          <a:r>
            <a:rPr lang="en-US" sz="2300" dirty="0"/>
            <a:t>Craft plan for professional development. </a:t>
          </a:r>
        </a:p>
      </dgm:t>
    </dgm:pt>
    <dgm:pt modelId="{C8D652D2-397E-EC4A-95A4-5F1056E1D3AB}" type="parTrans" cxnId="{F9136EEA-9E78-7E4C-9F44-686E4CF37264}">
      <dgm:prSet/>
      <dgm:spPr/>
      <dgm:t>
        <a:bodyPr/>
        <a:lstStyle/>
        <a:p>
          <a:endParaRPr lang="en-US"/>
        </a:p>
      </dgm:t>
    </dgm:pt>
    <dgm:pt modelId="{37AF57AD-2AC5-8148-837C-A4EF24E369EC}" type="sibTrans" cxnId="{F9136EEA-9E78-7E4C-9F44-686E4CF37264}">
      <dgm:prSet/>
      <dgm:spPr/>
      <dgm:t>
        <a:bodyPr/>
        <a:lstStyle/>
        <a:p>
          <a:endParaRPr lang="en-US"/>
        </a:p>
      </dgm:t>
    </dgm:pt>
    <dgm:pt modelId="{0BEB0DCE-317E-1F4E-BEEE-CAAF67324796}">
      <dgm:prSet/>
      <dgm:spPr/>
      <dgm:t>
        <a:bodyPr/>
        <a:lstStyle/>
        <a:p>
          <a:r>
            <a:rPr lang="en-US" sz="2300" dirty="0"/>
            <a:t>Ensure no AI exaggeration in resume</a:t>
          </a:r>
        </a:p>
      </dgm:t>
    </dgm:pt>
    <dgm:pt modelId="{0A3D7D04-FC97-D243-967A-B77250DD4857}" type="parTrans" cxnId="{B3E81085-C17C-2B48-9810-DE0FDA6E2C04}">
      <dgm:prSet/>
      <dgm:spPr/>
      <dgm:t>
        <a:bodyPr/>
        <a:lstStyle/>
        <a:p>
          <a:endParaRPr lang="en-US"/>
        </a:p>
      </dgm:t>
    </dgm:pt>
    <dgm:pt modelId="{2AD9B3A1-CB4D-2C41-9AA9-6F327F04B40B}" type="sibTrans" cxnId="{B3E81085-C17C-2B48-9810-DE0FDA6E2C04}">
      <dgm:prSet/>
      <dgm:spPr/>
      <dgm:t>
        <a:bodyPr/>
        <a:lstStyle/>
        <a:p>
          <a:endParaRPr lang="en-US"/>
        </a:p>
      </dgm:t>
    </dgm:pt>
    <dgm:pt modelId="{738B7A6E-A2B5-0441-A35C-6D3EA24AE330}">
      <dgm:prSet/>
      <dgm:spPr/>
      <dgm:t>
        <a:bodyPr/>
        <a:lstStyle/>
        <a:p>
          <a:r>
            <a:rPr lang="en-US" dirty="0"/>
            <a:t>Model ethical AI integration</a:t>
          </a:r>
        </a:p>
      </dgm:t>
    </dgm:pt>
    <dgm:pt modelId="{62B75431-624A-6A4F-A35B-F1FCFCF2A3A0}" type="parTrans" cxnId="{117DF5BC-823F-B74A-83FF-A1831DA79863}">
      <dgm:prSet/>
      <dgm:spPr/>
      <dgm:t>
        <a:bodyPr/>
        <a:lstStyle/>
        <a:p>
          <a:endParaRPr lang="en-US"/>
        </a:p>
      </dgm:t>
    </dgm:pt>
    <dgm:pt modelId="{B58BE56C-02DC-A948-90D4-62F336675F7D}" type="sibTrans" cxnId="{117DF5BC-823F-B74A-83FF-A1831DA79863}">
      <dgm:prSet/>
      <dgm:spPr/>
      <dgm:t>
        <a:bodyPr/>
        <a:lstStyle/>
        <a:p>
          <a:endParaRPr lang="en-US"/>
        </a:p>
      </dgm:t>
    </dgm:pt>
    <dgm:pt modelId="{42380FE2-4F6D-9846-81CD-A162EBF7AE88}">
      <dgm:prSet/>
      <dgm:spPr/>
      <dgm:t>
        <a:bodyPr/>
        <a:lstStyle/>
        <a:p>
          <a:r>
            <a:rPr lang="en-US" dirty="0"/>
            <a:t>Help students make professional development plan</a:t>
          </a:r>
        </a:p>
      </dgm:t>
    </dgm:pt>
    <dgm:pt modelId="{2548223B-D4EF-3D48-964E-515D03712EB4}" type="parTrans" cxnId="{C7E367ED-42A8-6341-BCB1-89997159EA18}">
      <dgm:prSet/>
      <dgm:spPr/>
      <dgm:t>
        <a:bodyPr/>
        <a:lstStyle/>
        <a:p>
          <a:endParaRPr lang="en-US"/>
        </a:p>
      </dgm:t>
    </dgm:pt>
    <dgm:pt modelId="{2EEF547A-8FD0-104C-8AB8-3A23C5120477}" type="sibTrans" cxnId="{C7E367ED-42A8-6341-BCB1-89997159EA18}">
      <dgm:prSet/>
      <dgm:spPr/>
      <dgm:t>
        <a:bodyPr/>
        <a:lstStyle/>
        <a:p>
          <a:endParaRPr lang="en-US"/>
        </a:p>
      </dgm:t>
    </dgm:pt>
    <dgm:pt modelId="{FD20CE3D-22B9-3A47-A0B8-3B56856F3A6D}" type="pres">
      <dgm:prSet presAssocID="{6C701FBA-6AC9-41CD-B438-CA32DD94AF69}" presName="linear" presStyleCnt="0">
        <dgm:presLayoutVars>
          <dgm:dir/>
          <dgm:animLvl val="lvl"/>
          <dgm:resizeHandles val="exact"/>
        </dgm:presLayoutVars>
      </dgm:prSet>
      <dgm:spPr/>
    </dgm:pt>
    <dgm:pt modelId="{08EE2800-0FAD-4A44-A854-007E865548E2}" type="pres">
      <dgm:prSet presAssocID="{2DE49EAB-4631-4196-951F-70955FDD7588}" presName="parentLin" presStyleCnt="0"/>
      <dgm:spPr/>
    </dgm:pt>
    <dgm:pt modelId="{4A18855B-6A52-CB48-88AF-E27CBC21FA4C}" type="pres">
      <dgm:prSet presAssocID="{2DE49EAB-4631-4196-951F-70955FDD7588}" presName="parentLeftMargin" presStyleLbl="node1" presStyleIdx="0" presStyleCnt="2"/>
      <dgm:spPr/>
    </dgm:pt>
    <dgm:pt modelId="{90F29633-5504-104E-8EF6-4C540DB5929F}" type="pres">
      <dgm:prSet presAssocID="{2DE49EAB-4631-4196-951F-70955FDD75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A6D7E0-CF2D-C145-9698-6EDFE91F3190}" type="pres">
      <dgm:prSet presAssocID="{2DE49EAB-4631-4196-951F-70955FDD7588}" presName="negativeSpace" presStyleCnt="0"/>
      <dgm:spPr/>
    </dgm:pt>
    <dgm:pt modelId="{46AE1539-99F0-7949-9A03-CAA8CC63176E}" type="pres">
      <dgm:prSet presAssocID="{2DE49EAB-4631-4196-951F-70955FDD7588}" presName="childText" presStyleLbl="conFgAcc1" presStyleIdx="0" presStyleCnt="2">
        <dgm:presLayoutVars>
          <dgm:bulletEnabled val="1"/>
        </dgm:presLayoutVars>
      </dgm:prSet>
      <dgm:spPr/>
    </dgm:pt>
    <dgm:pt modelId="{0D64C25D-F7D2-724B-B559-A3C743498E27}" type="pres">
      <dgm:prSet presAssocID="{99C5385B-D1F1-4F01-95E0-C01399842CE6}" presName="spaceBetweenRectangles" presStyleCnt="0"/>
      <dgm:spPr/>
    </dgm:pt>
    <dgm:pt modelId="{F081CFA3-2C4D-CD48-8619-3F156EB412FA}" type="pres">
      <dgm:prSet presAssocID="{C0B60C47-AF76-4191-9F7E-4187507EA263}" presName="parentLin" presStyleCnt="0"/>
      <dgm:spPr/>
    </dgm:pt>
    <dgm:pt modelId="{7ED08779-2387-5B4C-A39B-7BC590DD3805}" type="pres">
      <dgm:prSet presAssocID="{C0B60C47-AF76-4191-9F7E-4187507EA263}" presName="parentLeftMargin" presStyleLbl="node1" presStyleIdx="0" presStyleCnt="2"/>
      <dgm:spPr/>
    </dgm:pt>
    <dgm:pt modelId="{DEC4EF17-43A0-C140-A952-D326342B0B4C}" type="pres">
      <dgm:prSet presAssocID="{C0B60C47-AF76-4191-9F7E-4187507EA2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75F77D-D499-FF40-8D81-3F317A44CF20}" type="pres">
      <dgm:prSet presAssocID="{C0B60C47-AF76-4191-9F7E-4187507EA263}" presName="negativeSpace" presStyleCnt="0"/>
      <dgm:spPr/>
    </dgm:pt>
    <dgm:pt modelId="{87BBF264-7058-A048-9401-086D3E3E9392}" type="pres">
      <dgm:prSet presAssocID="{C0B60C47-AF76-4191-9F7E-4187507EA2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E3DAF0F-5707-4BA7-A614-4A43E0AB81C7}" srcId="{6C701FBA-6AC9-41CD-B438-CA32DD94AF69}" destId="{C0B60C47-AF76-4191-9F7E-4187507EA263}" srcOrd="1" destOrd="0" parTransId="{C212F41C-EEDB-4B4B-9656-F014345922AF}" sibTransId="{22B5071F-168C-4355-9C3E-32B3928A1D75}"/>
    <dgm:cxn modelId="{6EDA5E10-6E46-F14A-9947-F9D6B28AEBA2}" type="presOf" srcId="{C0B60C47-AF76-4191-9F7E-4187507EA263}" destId="{DEC4EF17-43A0-C140-A952-D326342B0B4C}" srcOrd="1" destOrd="0" presId="urn:microsoft.com/office/officeart/2005/8/layout/list1"/>
    <dgm:cxn modelId="{08033322-442E-0B4F-8291-CF33E40CE55B}" type="presOf" srcId="{6C701FBA-6AC9-41CD-B438-CA32DD94AF69}" destId="{FD20CE3D-22B9-3A47-A0B8-3B56856F3A6D}" srcOrd="0" destOrd="0" presId="urn:microsoft.com/office/officeart/2005/8/layout/list1"/>
    <dgm:cxn modelId="{26EB0831-F0CB-5F41-BB16-5227162307DF}" type="presOf" srcId="{55D9D2C7-0564-D840-977D-B40DBA7478A0}" destId="{46AE1539-99F0-7949-9A03-CAA8CC63176E}" srcOrd="0" destOrd="3" presId="urn:microsoft.com/office/officeart/2005/8/layout/list1"/>
    <dgm:cxn modelId="{AF796939-AAE8-A34A-A441-AFF2E1658DD0}" type="presOf" srcId="{0BEB0DCE-317E-1F4E-BEEE-CAAF67324796}" destId="{46AE1539-99F0-7949-9A03-CAA8CC63176E}" srcOrd="0" destOrd="2" presId="urn:microsoft.com/office/officeart/2005/8/layout/list1"/>
    <dgm:cxn modelId="{5891D03B-146C-1844-8AF6-D3ED8E6FA22F}" type="presOf" srcId="{CD10D930-B6AC-044D-BD64-C9BB36BF4178}" destId="{46AE1539-99F0-7949-9A03-CAA8CC63176E}" srcOrd="0" destOrd="1" presId="urn:microsoft.com/office/officeart/2005/8/layout/list1"/>
    <dgm:cxn modelId="{B4CB0069-8860-1C41-8BB4-5E4C47CE0550}" type="presOf" srcId="{1A057D65-0DF3-481D-B373-0C248A2E6A7B}" destId="{46AE1539-99F0-7949-9A03-CAA8CC63176E}" srcOrd="0" destOrd="0" presId="urn:microsoft.com/office/officeart/2005/8/layout/list1"/>
    <dgm:cxn modelId="{19DFD36B-F6B3-429E-B56D-2D8E9012BD77}" srcId="{6C701FBA-6AC9-41CD-B438-CA32DD94AF69}" destId="{2DE49EAB-4631-4196-951F-70955FDD7588}" srcOrd="0" destOrd="0" parTransId="{49815B3F-C372-4CFE-A620-2F993250E523}" sibTransId="{99C5385B-D1F1-4F01-95E0-C01399842CE6}"/>
    <dgm:cxn modelId="{24166C6F-9EF9-9742-90A1-E7844FB0BDA1}" type="presOf" srcId="{2DE49EAB-4631-4196-951F-70955FDD7588}" destId="{4A18855B-6A52-CB48-88AF-E27CBC21FA4C}" srcOrd="0" destOrd="0" presId="urn:microsoft.com/office/officeart/2005/8/layout/list1"/>
    <dgm:cxn modelId="{B3E81085-C17C-2B48-9810-DE0FDA6E2C04}" srcId="{2DE49EAB-4631-4196-951F-70955FDD7588}" destId="{0BEB0DCE-317E-1F4E-BEEE-CAAF67324796}" srcOrd="2" destOrd="0" parTransId="{0A3D7D04-FC97-D243-967A-B77250DD4857}" sibTransId="{2AD9B3A1-CB4D-2C41-9AA9-6F327F04B40B}"/>
    <dgm:cxn modelId="{F99A1A86-F642-5E48-B0C6-303274D619CA}" srcId="{2DE49EAB-4631-4196-951F-70955FDD7588}" destId="{55D9D2C7-0564-D840-977D-B40DBA7478A0}" srcOrd="3" destOrd="0" parTransId="{AD42455A-F519-7240-9D67-FEEC005B78FA}" sibTransId="{99E15232-3D3F-C349-84A1-FF86CDF87C91}"/>
    <dgm:cxn modelId="{A81A8F8A-45DA-4E28-8D82-54491B9E0D4F}" srcId="{C0B60C47-AF76-4191-9F7E-4187507EA263}" destId="{C17A4552-4BD6-43DE-8AA8-D6C57ED2BA59}" srcOrd="0" destOrd="0" parTransId="{7B20BFBB-85EF-428F-B5BA-03229DD95588}" sibTransId="{D250CEA2-D803-467D-B765-B1673F906AF8}"/>
    <dgm:cxn modelId="{117DF5BC-823F-B74A-83FF-A1831DA79863}" srcId="{C0B60C47-AF76-4191-9F7E-4187507EA263}" destId="{738B7A6E-A2B5-0441-A35C-6D3EA24AE330}" srcOrd="1" destOrd="0" parTransId="{62B75431-624A-6A4F-A35B-F1FCFCF2A3A0}" sibTransId="{B58BE56C-02DC-A948-90D4-62F336675F7D}"/>
    <dgm:cxn modelId="{0C0D9BBD-9F36-2944-B4A5-E64894E27FA8}" type="presOf" srcId="{C0B60C47-AF76-4191-9F7E-4187507EA263}" destId="{7ED08779-2387-5B4C-A39B-7BC590DD3805}" srcOrd="0" destOrd="0" presId="urn:microsoft.com/office/officeart/2005/8/layout/list1"/>
    <dgm:cxn modelId="{517BEDBE-65E6-CD47-AAF3-10E74C690BC4}" type="presOf" srcId="{42380FE2-4F6D-9846-81CD-A162EBF7AE88}" destId="{87BBF264-7058-A048-9401-086D3E3E9392}" srcOrd="0" destOrd="2" presId="urn:microsoft.com/office/officeart/2005/8/layout/list1"/>
    <dgm:cxn modelId="{8337CACC-8918-2748-A843-4CC63974AF51}" type="presOf" srcId="{738B7A6E-A2B5-0441-A35C-6D3EA24AE330}" destId="{87BBF264-7058-A048-9401-086D3E3E9392}" srcOrd="0" destOrd="1" presId="urn:microsoft.com/office/officeart/2005/8/layout/list1"/>
    <dgm:cxn modelId="{74C9C8E0-A03E-5942-B2A7-A2665865AABC}" type="presOf" srcId="{C17A4552-4BD6-43DE-8AA8-D6C57ED2BA59}" destId="{87BBF264-7058-A048-9401-086D3E3E9392}" srcOrd="0" destOrd="0" presId="urn:microsoft.com/office/officeart/2005/8/layout/list1"/>
    <dgm:cxn modelId="{F9136EEA-9E78-7E4C-9F44-686E4CF37264}" srcId="{2DE49EAB-4631-4196-951F-70955FDD7588}" destId="{CD10D930-B6AC-044D-BD64-C9BB36BF4178}" srcOrd="1" destOrd="0" parTransId="{C8D652D2-397E-EC4A-95A4-5F1056E1D3AB}" sibTransId="{37AF57AD-2AC5-8148-837C-A4EF24E369EC}"/>
    <dgm:cxn modelId="{C7E367ED-42A8-6341-BCB1-89997159EA18}" srcId="{C0B60C47-AF76-4191-9F7E-4187507EA263}" destId="{42380FE2-4F6D-9846-81CD-A162EBF7AE88}" srcOrd="2" destOrd="0" parTransId="{2548223B-D4EF-3D48-964E-515D03712EB4}" sibTransId="{2EEF547A-8FD0-104C-8AB8-3A23C5120477}"/>
    <dgm:cxn modelId="{E1026EEF-F846-2D4E-87BA-F8C906717600}" type="presOf" srcId="{2DE49EAB-4631-4196-951F-70955FDD7588}" destId="{90F29633-5504-104E-8EF6-4C540DB5929F}" srcOrd="1" destOrd="0" presId="urn:microsoft.com/office/officeart/2005/8/layout/list1"/>
    <dgm:cxn modelId="{DB2738F4-60AD-4E0C-935E-0BE6500ACE74}" srcId="{2DE49EAB-4631-4196-951F-70955FDD7588}" destId="{1A057D65-0DF3-481D-B373-0C248A2E6A7B}" srcOrd="0" destOrd="0" parTransId="{5BC01E29-EEF8-4179-836C-6151E00DF222}" sibTransId="{4D96CA16-26D1-4489-8E6F-CE193258DC6F}"/>
    <dgm:cxn modelId="{06F925B3-2DC1-AA49-ACDD-3F364C166CEB}" type="presParOf" srcId="{FD20CE3D-22B9-3A47-A0B8-3B56856F3A6D}" destId="{08EE2800-0FAD-4A44-A854-007E865548E2}" srcOrd="0" destOrd="0" presId="urn:microsoft.com/office/officeart/2005/8/layout/list1"/>
    <dgm:cxn modelId="{B2EDB3C2-F74C-384D-9EFD-9B4BFC44326C}" type="presParOf" srcId="{08EE2800-0FAD-4A44-A854-007E865548E2}" destId="{4A18855B-6A52-CB48-88AF-E27CBC21FA4C}" srcOrd="0" destOrd="0" presId="urn:microsoft.com/office/officeart/2005/8/layout/list1"/>
    <dgm:cxn modelId="{03BA96D4-01EE-764F-9056-D029BEB72C8A}" type="presParOf" srcId="{08EE2800-0FAD-4A44-A854-007E865548E2}" destId="{90F29633-5504-104E-8EF6-4C540DB5929F}" srcOrd="1" destOrd="0" presId="urn:microsoft.com/office/officeart/2005/8/layout/list1"/>
    <dgm:cxn modelId="{ED869BF4-C6F3-E844-BECC-56EEF0EC16AB}" type="presParOf" srcId="{FD20CE3D-22B9-3A47-A0B8-3B56856F3A6D}" destId="{94A6D7E0-CF2D-C145-9698-6EDFE91F3190}" srcOrd="1" destOrd="0" presId="urn:microsoft.com/office/officeart/2005/8/layout/list1"/>
    <dgm:cxn modelId="{7A1D74BC-FB37-AF40-8546-D400715571AD}" type="presParOf" srcId="{FD20CE3D-22B9-3A47-A0B8-3B56856F3A6D}" destId="{46AE1539-99F0-7949-9A03-CAA8CC63176E}" srcOrd="2" destOrd="0" presId="urn:microsoft.com/office/officeart/2005/8/layout/list1"/>
    <dgm:cxn modelId="{4E0CDF02-3F85-514D-A59A-3FCD6A328CBB}" type="presParOf" srcId="{FD20CE3D-22B9-3A47-A0B8-3B56856F3A6D}" destId="{0D64C25D-F7D2-724B-B559-A3C743498E27}" srcOrd="3" destOrd="0" presId="urn:microsoft.com/office/officeart/2005/8/layout/list1"/>
    <dgm:cxn modelId="{EC035ADC-E7CC-3741-A5AF-A43525D0A769}" type="presParOf" srcId="{FD20CE3D-22B9-3A47-A0B8-3B56856F3A6D}" destId="{F081CFA3-2C4D-CD48-8619-3F156EB412FA}" srcOrd="4" destOrd="0" presId="urn:microsoft.com/office/officeart/2005/8/layout/list1"/>
    <dgm:cxn modelId="{F62412BA-14A5-EB47-B433-20C8947D11E5}" type="presParOf" srcId="{F081CFA3-2C4D-CD48-8619-3F156EB412FA}" destId="{7ED08779-2387-5B4C-A39B-7BC590DD3805}" srcOrd="0" destOrd="0" presId="urn:microsoft.com/office/officeart/2005/8/layout/list1"/>
    <dgm:cxn modelId="{118A0370-0FC2-DC40-AA67-4D941C74FCC0}" type="presParOf" srcId="{F081CFA3-2C4D-CD48-8619-3F156EB412FA}" destId="{DEC4EF17-43A0-C140-A952-D326342B0B4C}" srcOrd="1" destOrd="0" presId="urn:microsoft.com/office/officeart/2005/8/layout/list1"/>
    <dgm:cxn modelId="{79680D97-2C7B-584E-B596-A45643342EA9}" type="presParOf" srcId="{FD20CE3D-22B9-3A47-A0B8-3B56856F3A6D}" destId="{FF75F77D-D499-FF40-8D81-3F317A44CF20}" srcOrd="5" destOrd="0" presId="urn:microsoft.com/office/officeart/2005/8/layout/list1"/>
    <dgm:cxn modelId="{36FC136E-E9A3-2B43-9AAB-707AD9007DCB}" type="presParOf" srcId="{FD20CE3D-22B9-3A47-A0B8-3B56856F3A6D}" destId="{87BBF264-7058-A048-9401-086D3E3E93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795D1-2A18-3340-90CC-D95D74CA9B65}">
      <dsp:nvSpPr>
        <dsp:cNvPr id="0" name=""/>
        <dsp:cNvSpPr/>
      </dsp:nvSpPr>
      <dsp:spPr>
        <a:xfrm>
          <a:off x="0" y="0"/>
          <a:ext cx="7955280" cy="88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spc="-100" dirty="0"/>
            <a:t>1. Reframing Job Postings as Data</a:t>
          </a:r>
          <a:endParaRPr lang="en-US" sz="3500" kern="1200" dirty="0"/>
        </a:p>
      </dsp:txBody>
      <dsp:txXfrm>
        <a:off x="26044" y="26044"/>
        <a:ext cx="6920629" cy="837109"/>
      </dsp:txXfrm>
    </dsp:sp>
    <dsp:sp modelId="{736FAF72-B34B-104A-9416-93F8230CB3DA}">
      <dsp:nvSpPr>
        <dsp:cNvPr id="0" name=""/>
        <dsp:cNvSpPr/>
      </dsp:nvSpPr>
      <dsp:spPr>
        <a:xfrm>
          <a:off x="666254" y="1050869"/>
          <a:ext cx="7955280" cy="88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2.</a:t>
          </a:r>
          <a:r>
            <a:rPr lang="en-US" sz="3500" kern="1200" spc="-100" dirty="0"/>
            <a:t> A Workflow Faculty Can Use</a:t>
          </a:r>
          <a:endParaRPr lang="en-US" sz="3500" kern="1200" dirty="0"/>
        </a:p>
      </dsp:txBody>
      <dsp:txXfrm>
        <a:off x="692298" y="1076913"/>
        <a:ext cx="6658959" cy="837109"/>
      </dsp:txXfrm>
    </dsp:sp>
    <dsp:sp modelId="{00864B41-58C0-4647-A637-3907C4BCEAF0}">
      <dsp:nvSpPr>
        <dsp:cNvPr id="0" name=""/>
        <dsp:cNvSpPr/>
      </dsp:nvSpPr>
      <dsp:spPr>
        <a:xfrm>
          <a:off x="1322565" y="2101738"/>
          <a:ext cx="7955280" cy="88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spc="-100" dirty="0"/>
            <a:t>3. Mini Demonstration</a:t>
          </a:r>
          <a:endParaRPr lang="en-US" sz="3500" kern="1200" dirty="0"/>
        </a:p>
      </dsp:txBody>
      <dsp:txXfrm>
        <a:off x="1348609" y="2127782"/>
        <a:ext cx="6668903" cy="837109"/>
      </dsp:txXfrm>
    </dsp:sp>
    <dsp:sp modelId="{9F2E9DA0-4F6A-074F-BE7C-3876644A5DC9}">
      <dsp:nvSpPr>
        <dsp:cNvPr id="0" name=""/>
        <dsp:cNvSpPr/>
      </dsp:nvSpPr>
      <dsp:spPr>
        <a:xfrm>
          <a:off x="1988820" y="3152607"/>
          <a:ext cx="7955280" cy="88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spc="-100"/>
            <a:t>4. Reflection and Moving Forward</a:t>
          </a:r>
          <a:endParaRPr lang="en-US" sz="3500" kern="1200"/>
        </a:p>
      </dsp:txBody>
      <dsp:txXfrm>
        <a:off x="2014864" y="3178651"/>
        <a:ext cx="6658959" cy="837109"/>
      </dsp:txXfrm>
    </dsp:sp>
    <dsp:sp modelId="{4922D596-2780-D549-AC55-735136D1A5F4}">
      <dsp:nvSpPr>
        <dsp:cNvPr id="0" name=""/>
        <dsp:cNvSpPr/>
      </dsp:nvSpPr>
      <dsp:spPr>
        <a:xfrm>
          <a:off x="7377301" y="681044"/>
          <a:ext cx="577978" cy="5779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507346" y="681044"/>
        <a:ext cx="317888" cy="434928"/>
      </dsp:txXfrm>
    </dsp:sp>
    <dsp:sp modelId="{BC7333D8-59CD-5F42-A0D6-34159BB4F757}">
      <dsp:nvSpPr>
        <dsp:cNvPr id="0" name=""/>
        <dsp:cNvSpPr/>
      </dsp:nvSpPr>
      <dsp:spPr>
        <a:xfrm>
          <a:off x="8043556" y="1731913"/>
          <a:ext cx="577978" cy="5779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173601" y="1731913"/>
        <a:ext cx="317888" cy="434928"/>
      </dsp:txXfrm>
    </dsp:sp>
    <dsp:sp modelId="{66E41052-68D0-4449-9FFD-498685C96FD9}">
      <dsp:nvSpPr>
        <dsp:cNvPr id="0" name=""/>
        <dsp:cNvSpPr/>
      </dsp:nvSpPr>
      <dsp:spPr>
        <a:xfrm>
          <a:off x="8699867" y="2782782"/>
          <a:ext cx="577978" cy="5779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829912" y="2782782"/>
        <a:ext cx="317888" cy="434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9B621-8726-43B7-A213-88144183FA37}">
      <dsp:nvSpPr>
        <dsp:cNvPr id="0" name=""/>
        <dsp:cNvSpPr/>
      </dsp:nvSpPr>
      <dsp:spPr>
        <a:xfrm>
          <a:off x="0" y="4226"/>
          <a:ext cx="6188689" cy="900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85CBC-0BDC-4063-A4EF-15826DC20924}">
      <dsp:nvSpPr>
        <dsp:cNvPr id="0" name=""/>
        <dsp:cNvSpPr/>
      </dsp:nvSpPr>
      <dsp:spPr>
        <a:xfrm>
          <a:off x="272294" y="206759"/>
          <a:ext cx="495081" cy="4950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FC01C-8A14-41E1-8816-1DD2F3A7297E}">
      <dsp:nvSpPr>
        <dsp:cNvPr id="0" name=""/>
        <dsp:cNvSpPr/>
      </dsp:nvSpPr>
      <dsp:spPr>
        <a:xfrm>
          <a:off x="1039670" y="4226"/>
          <a:ext cx="5149018" cy="90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66" tIns="95266" rIns="95266" bIns="9526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Job postings → Dataset</a:t>
          </a:r>
          <a:br>
            <a:rPr lang="en-US" sz="1900" kern="1200"/>
          </a:br>
          <a:endParaRPr lang="en-US" sz="1900" kern="1200"/>
        </a:p>
      </dsp:txBody>
      <dsp:txXfrm>
        <a:off x="1039670" y="4226"/>
        <a:ext cx="5149018" cy="900147"/>
      </dsp:txXfrm>
    </dsp:sp>
    <dsp:sp modelId="{9F30EA74-E7CF-46E5-98AA-137F78232CEA}">
      <dsp:nvSpPr>
        <dsp:cNvPr id="0" name=""/>
        <dsp:cNvSpPr/>
      </dsp:nvSpPr>
      <dsp:spPr>
        <a:xfrm>
          <a:off x="0" y="1129410"/>
          <a:ext cx="6188689" cy="900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3C955-72B5-4601-9C02-9D1E7E4F3B27}">
      <dsp:nvSpPr>
        <dsp:cNvPr id="0" name=""/>
        <dsp:cNvSpPr/>
      </dsp:nvSpPr>
      <dsp:spPr>
        <a:xfrm>
          <a:off x="272294" y="1331943"/>
          <a:ext cx="495081" cy="4950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127B-1059-4CBE-B41C-4F9414D9F40E}">
      <dsp:nvSpPr>
        <dsp:cNvPr id="0" name=""/>
        <dsp:cNvSpPr/>
      </dsp:nvSpPr>
      <dsp:spPr>
        <a:xfrm>
          <a:off x="1039670" y="1129410"/>
          <a:ext cx="5149018" cy="90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66" tIns="95266" rIns="95266" bIns="9526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Recurring language → Evidence</a:t>
          </a:r>
          <a:br>
            <a:rPr lang="en-US" sz="1900" kern="1200"/>
          </a:br>
          <a:endParaRPr lang="en-US" sz="1900" kern="1200"/>
        </a:p>
      </dsp:txBody>
      <dsp:txXfrm>
        <a:off x="1039670" y="1129410"/>
        <a:ext cx="5149018" cy="900147"/>
      </dsp:txXfrm>
    </dsp:sp>
    <dsp:sp modelId="{5DDA442B-D1AF-45FA-B0AE-70BF22507C70}">
      <dsp:nvSpPr>
        <dsp:cNvPr id="0" name=""/>
        <dsp:cNvSpPr/>
      </dsp:nvSpPr>
      <dsp:spPr>
        <a:xfrm>
          <a:off x="0" y="2254594"/>
          <a:ext cx="6188689" cy="900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FF630-4F76-4D5F-84E9-DD4673F799FF}">
      <dsp:nvSpPr>
        <dsp:cNvPr id="0" name=""/>
        <dsp:cNvSpPr/>
      </dsp:nvSpPr>
      <dsp:spPr>
        <a:xfrm>
          <a:off x="272294" y="2457127"/>
          <a:ext cx="495081" cy="4950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48161-9C9B-4407-8334-A14970B5F260}">
      <dsp:nvSpPr>
        <dsp:cNvPr id="0" name=""/>
        <dsp:cNvSpPr/>
      </dsp:nvSpPr>
      <dsp:spPr>
        <a:xfrm>
          <a:off x="1039670" y="2254594"/>
          <a:ext cx="5149018" cy="90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66" tIns="95266" rIns="95266" bIns="9526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AI → Pattern recognition tool</a:t>
          </a:r>
          <a:br>
            <a:rPr lang="en-US" sz="1900" kern="1200"/>
          </a:br>
          <a:endParaRPr lang="en-US" sz="1900" kern="1200"/>
        </a:p>
      </dsp:txBody>
      <dsp:txXfrm>
        <a:off x="1039670" y="2254594"/>
        <a:ext cx="5149018" cy="900147"/>
      </dsp:txXfrm>
    </dsp:sp>
    <dsp:sp modelId="{79916225-26E6-4BB0-9C2A-8BEEB558D773}">
      <dsp:nvSpPr>
        <dsp:cNvPr id="0" name=""/>
        <dsp:cNvSpPr/>
      </dsp:nvSpPr>
      <dsp:spPr>
        <a:xfrm>
          <a:off x="0" y="3379778"/>
          <a:ext cx="6188689" cy="900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CC4F5-B565-4A80-85A5-AD57DEBF24D1}">
      <dsp:nvSpPr>
        <dsp:cNvPr id="0" name=""/>
        <dsp:cNvSpPr/>
      </dsp:nvSpPr>
      <dsp:spPr>
        <a:xfrm>
          <a:off x="272294" y="3582311"/>
          <a:ext cx="495081" cy="4950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DDE26-5437-466E-B9B1-34A637F98C22}">
      <dsp:nvSpPr>
        <dsp:cNvPr id="0" name=""/>
        <dsp:cNvSpPr/>
      </dsp:nvSpPr>
      <dsp:spPr>
        <a:xfrm>
          <a:off x="1039670" y="3379778"/>
          <a:ext cx="5149018" cy="90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66" tIns="95266" rIns="95266" bIns="9526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Faculty → Researchers and Critical interpreters</a:t>
          </a:r>
        </a:p>
      </dsp:txBody>
      <dsp:txXfrm>
        <a:off x="1039670" y="3379778"/>
        <a:ext cx="5149018" cy="900147"/>
      </dsp:txXfrm>
    </dsp:sp>
    <dsp:sp modelId="{D45AA9E9-2C54-4082-8CDD-FCFB3817B60D}">
      <dsp:nvSpPr>
        <dsp:cNvPr id="0" name=""/>
        <dsp:cNvSpPr/>
      </dsp:nvSpPr>
      <dsp:spPr>
        <a:xfrm>
          <a:off x="0" y="4504962"/>
          <a:ext cx="6188689" cy="9001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98979-118D-4AF2-96CD-A150C3A48C69}">
      <dsp:nvSpPr>
        <dsp:cNvPr id="0" name=""/>
        <dsp:cNvSpPr/>
      </dsp:nvSpPr>
      <dsp:spPr>
        <a:xfrm>
          <a:off x="272294" y="4707495"/>
          <a:ext cx="495081" cy="49508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03F66-E268-4689-8CCB-A6A6291630D4}">
      <dsp:nvSpPr>
        <dsp:cNvPr id="0" name=""/>
        <dsp:cNvSpPr/>
      </dsp:nvSpPr>
      <dsp:spPr>
        <a:xfrm>
          <a:off x="1039670" y="4504962"/>
          <a:ext cx="5149018" cy="90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66" tIns="95266" rIns="95266" bIns="9526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Students → Rhetorical decision-makers</a:t>
          </a:r>
        </a:p>
      </dsp:txBody>
      <dsp:txXfrm>
        <a:off x="1039670" y="4504962"/>
        <a:ext cx="5149018" cy="900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A30A4-5E4A-D14B-A16D-75A868DF4A0C}">
      <dsp:nvSpPr>
        <dsp:cNvPr id="0" name=""/>
        <dsp:cNvSpPr/>
      </dsp:nvSpPr>
      <dsp:spPr>
        <a:xfrm>
          <a:off x="2817317" y="672523"/>
          <a:ext cx="519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85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3483" y="715491"/>
        <a:ext cx="27522" cy="5504"/>
      </dsp:txXfrm>
    </dsp:sp>
    <dsp:sp modelId="{B51E4795-15DF-D647-9440-FAF3AE4A32DF}">
      <dsp:nvSpPr>
        <dsp:cNvPr id="0" name=""/>
        <dsp:cNvSpPr/>
      </dsp:nvSpPr>
      <dsp:spPr>
        <a:xfrm>
          <a:off x="425834" y="259"/>
          <a:ext cx="2393282" cy="1435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273" tIns="123098" rIns="117273" bIns="12309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Gather job postings</a:t>
          </a:r>
        </a:p>
      </dsp:txBody>
      <dsp:txXfrm>
        <a:off x="425834" y="259"/>
        <a:ext cx="2393282" cy="1435969"/>
      </dsp:txXfrm>
    </dsp:sp>
    <dsp:sp modelId="{D262616B-BF7D-8043-8968-F3C879CEFE18}">
      <dsp:nvSpPr>
        <dsp:cNvPr id="0" name=""/>
        <dsp:cNvSpPr/>
      </dsp:nvSpPr>
      <dsp:spPr>
        <a:xfrm>
          <a:off x="1622476" y="1434428"/>
          <a:ext cx="2943736" cy="519854"/>
        </a:xfrm>
        <a:custGeom>
          <a:avLst/>
          <a:gdLst/>
          <a:ahLst/>
          <a:cxnLst/>
          <a:rect l="0" t="0" r="0" b="0"/>
          <a:pathLst>
            <a:path>
              <a:moveTo>
                <a:pt x="2943736" y="0"/>
              </a:moveTo>
              <a:lnTo>
                <a:pt x="2943736" y="277027"/>
              </a:lnTo>
              <a:lnTo>
                <a:pt x="0" y="277027"/>
              </a:lnTo>
              <a:lnTo>
                <a:pt x="0" y="519854"/>
              </a:lnTo>
            </a:path>
          </a:pathLst>
        </a:custGeom>
        <a:noFill/>
        <a:ln w="6350" cap="flat" cmpd="sng" algn="ctr">
          <a:solidFill>
            <a:schemeClr val="accent2">
              <a:hueOff val="1698570"/>
              <a:satOff val="-7356"/>
              <a:lumOff val="61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9475" y="1691603"/>
        <a:ext cx="149738" cy="5504"/>
      </dsp:txXfrm>
    </dsp:sp>
    <dsp:sp modelId="{E614D20A-60A8-D64F-9C93-98476C08CE1A}">
      <dsp:nvSpPr>
        <dsp:cNvPr id="0" name=""/>
        <dsp:cNvSpPr/>
      </dsp:nvSpPr>
      <dsp:spPr>
        <a:xfrm>
          <a:off x="3369571" y="259"/>
          <a:ext cx="2393282" cy="1435969"/>
        </a:xfrm>
        <a:prstGeom prst="rect">
          <a:avLst/>
        </a:prstGeom>
        <a:gradFill rotWithShape="0">
          <a:gsLst>
            <a:gs pos="0">
              <a:schemeClr val="accent2">
                <a:hueOff val="1358856"/>
                <a:satOff val="-5885"/>
                <a:lumOff val="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358856"/>
                <a:satOff val="-5885"/>
                <a:lumOff val="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358856"/>
                <a:satOff val="-5885"/>
                <a:lumOff val="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273" tIns="123098" rIns="117273" bIns="12309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Prepare the text</a:t>
          </a:r>
        </a:p>
      </dsp:txBody>
      <dsp:txXfrm>
        <a:off x="3369571" y="259"/>
        <a:ext cx="2393282" cy="1435969"/>
      </dsp:txXfrm>
    </dsp:sp>
    <dsp:sp modelId="{9C5DBAB3-E0EA-5041-A693-2F60855F9AE0}">
      <dsp:nvSpPr>
        <dsp:cNvPr id="0" name=""/>
        <dsp:cNvSpPr/>
      </dsp:nvSpPr>
      <dsp:spPr>
        <a:xfrm>
          <a:off x="2817317" y="2658948"/>
          <a:ext cx="519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854" y="45720"/>
              </a:lnTo>
            </a:path>
          </a:pathLst>
        </a:custGeom>
        <a:noFill/>
        <a:ln w="6350" cap="flat" cmpd="sng" algn="ctr">
          <a:solidFill>
            <a:schemeClr val="accent2">
              <a:hueOff val="3397140"/>
              <a:satOff val="-14713"/>
              <a:lumOff val="1225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3483" y="2701915"/>
        <a:ext cx="27522" cy="5504"/>
      </dsp:txXfrm>
    </dsp:sp>
    <dsp:sp modelId="{AB18F5C6-0535-0442-A935-5D67BF5155DC}">
      <dsp:nvSpPr>
        <dsp:cNvPr id="0" name=""/>
        <dsp:cNvSpPr/>
      </dsp:nvSpPr>
      <dsp:spPr>
        <a:xfrm>
          <a:off x="425834" y="1986683"/>
          <a:ext cx="2393282" cy="1435969"/>
        </a:xfrm>
        <a:prstGeom prst="rect">
          <a:avLst/>
        </a:prstGeom>
        <a:gradFill rotWithShape="0">
          <a:gsLst>
            <a:gs pos="0">
              <a:schemeClr val="accent2">
                <a:hueOff val="2717712"/>
                <a:satOff val="-11770"/>
                <a:lumOff val="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2717712"/>
                <a:satOff val="-11770"/>
                <a:lumOff val="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2717712"/>
                <a:satOff val="-11770"/>
                <a:lumOff val="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273" tIns="123098" rIns="117273" bIns="12309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Ask structured questions</a:t>
          </a:r>
        </a:p>
      </dsp:txBody>
      <dsp:txXfrm>
        <a:off x="425834" y="1986683"/>
        <a:ext cx="2393282" cy="1435969"/>
      </dsp:txXfrm>
    </dsp:sp>
    <dsp:sp modelId="{922911A6-5D6B-FC40-AA1E-ABA7ADA05459}">
      <dsp:nvSpPr>
        <dsp:cNvPr id="0" name=""/>
        <dsp:cNvSpPr/>
      </dsp:nvSpPr>
      <dsp:spPr>
        <a:xfrm>
          <a:off x="1622476" y="3420852"/>
          <a:ext cx="2943736" cy="519854"/>
        </a:xfrm>
        <a:custGeom>
          <a:avLst/>
          <a:gdLst/>
          <a:ahLst/>
          <a:cxnLst/>
          <a:rect l="0" t="0" r="0" b="0"/>
          <a:pathLst>
            <a:path>
              <a:moveTo>
                <a:pt x="2943736" y="0"/>
              </a:moveTo>
              <a:lnTo>
                <a:pt x="2943736" y="277027"/>
              </a:lnTo>
              <a:lnTo>
                <a:pt x="0" y="277027"/>
              </a:lnTo>
              <a:lnTo>
                <a:pt x="0" y="519854"/>
              </a:lnTo>
            </a:path>
          </a:pathLst>
        </a:custGeom>
        <a:noFill/>
        <a:ln w="6350" cap="flat" cmpd="sng" algn="ctr">
          <a:solidFill>
            <a:schemeClr val="accent2">
              <a:hueOff val="5095710"/>
              <a:satOff val="-22069"/>
              <a:lumOff val="183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9475" y="3678027"/>
        <a:ext cx="149738" cy="5504"/>
      </dsp:txXfrm>
    </dsp:sp>
    <dsp:sp modelId="{9DF4F20E-79C4-3E43-84D3-464F2EE7A008}">
      <dsp:nvSpPr>
        <dsp:cNvPr id="0" name=""/>
        <dsp:cNvSpPr/>
      </dsp:nvSpPr>
      <dsp:spPr>
        <a:xfrm>
          <a:off x="3369571" y="1986683"/>
          <a:ext cx="2393282" cy="1435969"/>
        </a:xfrm>
        <a:prstGeom prst="rect">
          <a:avLst/>
        </a:prstGeom>
        <a:gradFill rotWithShape="0">
          <a:gsLst>
            <a:gs pos="0">
              <a:schemeClr val="accent2">
                <a:hueOff val="4076568"/>
                <a:satOff val="-17656"/>
                <a:lumOff val="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076568"/>
                <a:satOff val="-17656"/>
                <a:lumOff val="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076568"/>
                <a:satOff val="-17656"/>
                <a:lumOff val="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273" tIns="123098" rIns="117273" bIns="12309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Identify recurring patterns*</a:t>
          </a:r>
        </a:p>
      </dsp:txBody>
      <dsp:txXfrm>
        <a:off x="3369571" y="1986683"/>
        <a:ext cx="2393282" cy="1435969"/>
      </dsp:txXfrm>
    </dsp:sp>
    <dsp:sp modelId="{199D9315-6A0A-504E-ADBD-6CB7205C974A}">
      <dsp:nvSpPr>
        <dsp:cNvPr id="0" name=""/>
        <dsp:cNvSpPr/>
      </dsp:nvSpPr>
      <dsp:spPr>
        <a:xfrm>
          <a:off x="2817317" y="4645372"/>
          <a:ext cx="519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854" y="45720"/>
              </a:lnTo>
            </a:path>
          </a:pathLst>
        </a:custGeom>
        <a:noFill/>
        <a:ln w="6350" cap="flat" cmpd="sng" algn="ctr">
          <a:solidFill>
            <a:schemeClr val="accent2">
              <a:hueOff val="6794280"/>
              <a:satOff val="-29426"/>
              <a:lumOff val="2451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3483" y="4688339"/>
        <a:ext cx="27522" cy="5504"/>
      </dsp:txXfrm>
    </dsp:sp>
    <dsp:sp modelId="{7C2471F3-87A4-4B47-9E9D-EB236382733A}">
      <dsp:nvSpPr>
        <dsp:cNvPr id="0" name=""/>
        <dsp:cNvSpPr/>
      </dsp:nvSpPr>
      <dsp:spPr>
        <a:xfrm>
          <a:off x="425834" y="3973107"/>
          <a:ext cx="2393282" cy="1435969"/>
        </a:xfrm>
        <a:prstGeom prst="rect">
          <a:avLst/>
        </a:prstGeom>
        <a:gradFill rotWithShape="0">
          <a:gsLst>
            <a:gs pos="0">
              <a:schemeClr val="accent2">
                <a:hueOff val="5435424"/>
                <a:satOff val="-23541"/>
                <a:lumOff val="1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5435424"/>
                <a:satOff val="-23541"/>
                <a:lumOff val="1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5435424"/>
                <a:satOff val="-23541"/>
                <a:lumOff val="1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273" tIns="123098" rIns="117273" bIns="12309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Map findings to coursework</a:t>
          </a:r>
        </a:p>
      </dsp:txBody>
      <dsp:txXfrm>
        <a:off x="425834" y="3973107"/>
        <a:ext cx="2393282" cy="1435969"/>
      </dsp:txXfrm>
    </dsp:sp>
    <dsp:sp modelId="{838A7172-AE20-EB43-B031-C7EBBCD624F0}">
      <dsp:nvSpPr>
        <dsp:cNvPr id="0" name=""/>
        <dsp:cNvSpPr/>
      </dsp:nvSpPr>
      <dsp:spPr>
        <a:xfrm>
          <a:off x="3369571" y="3973107"/>
          <a:ext cx="2393282" cy="1435969"/>
        </a:xfrm>
        <a:prstGeom prst="rect">
          <a:avLst/>
        </a:prstGeom>
        <a:gradFill rotWithShape="0">
          <a:gsLst>
            <a:gs pos="0">
              <a:schemeClr val="accent2">
                <a:hueOff val="6794280"/>
                <a:satOff val="-29426"/>
                <a:lumOff val="245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6794280"/>
                <a:satOff val="-29426"/>
                <a:lumOff val="245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6794280"/>
                <a:satOff val="-29426"/>
                <a:lumOff val="245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273" tIns="123098" rIns="117273" bIns="12309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Reflect and refine</a:t>
          </a:r>
        </a:p>
      </dsp:txBody>
      <dsp:txXfrm>
        <a:off x="3369571" y="3973107"/>
        <a:ext cx="2393282" cy="1435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E1539-99F0-7949-9A03-CAA8CC63176E}">
      <dsp:nvSpPr>
        <dsp:cNvPr id="0" name=""/>
        <dsp:cNvSpPr/>
      </dsp:nvSpPr>
      <dsp:spPr>
        <a:xfrm>
          <a:off x="0" y="523068"/>
          <a:ext cx="6188689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311" tIns="499872" rIns="48031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Identify roles aligned with their interests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Collect 20–50 postings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Focus on capturing responsibilities, skills, tools, and qualifications</a:t>
          </a:r>
        </a:p>
      </dsp:txBody>
      <dsp:txXfrm>
        <a:off x="0" y="523068"/>
        <a:ext cx="6188689" cy="2494800"/>
      </dsp:txXfrm>
    </dsp:sp>
    <dsp:sp modelId="{90F29633-5504-104E-8EF6-4C540DB5929F}">
      <dsp:nvSpPr>
        <dsp:cNvPr id="0" name=""/>
        <dsp:cNvSpPr/>
      </dsp:nvSpPr>
      <dsp:spPr>
        <a:xfrm>
          <a:off x="309434" y="168828"/>
          <a:ext cx="4332082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742" tIns="0" rIns="163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Students:</a:t>
          </a:r>
        </a:p>
      </dsp:txBody>
      <dsp:txXfrm>
        <a:off x="344019" y="203413"/>
        <a:ext cx="4262912" cy="639310"/>
      </dsp:txXfrm>
    </dsp:sp>
    <dsp:sp modelId="{87BBF264-7058-A048-9401-086D3E3E9392}">
      <dsp:nvSpPr>
        <dsp:cNvPr id="0" name=""/>
        <dsp:cNvSpPr/>
      </dsp:nvSpPr>
      <dsp:spPr>
        <a:xfrm>
          <a:off x="0" y="3501708"/>
          <a:ext cx="6188689" cy="1738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049"/>
              <a:satOff val="-33558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311" tIns="499872" rIns="48031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Help students define scope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Encourage variety across organizations</a:t>
          </a:r>
        </a:p>
      </dsp:txBody>
      <dsp:txXfrm>
        <a:off x="0" y="3501708"/>
        <a:ext cx="6188689" cy="1738799"/>
      </dsp:txXfrm>
    </dsp:sp>
    <dsp:sp modelId="{DEC4EF17-43A0-C140-A952-D326342B0B4C}">
      <dsp:nvSpPr>
        <dsp:cNvPr id="0" name=""/>
        <dsp:cNvSpPr/>
      </dsp:nvSpPr>
      <dsp:spPr>
        <a:xfrm>
          <a:off x="309434" y="3147468"/>
          <a:ext cx="4332082" cy="708480"/>
        </a:xfrm>
        <a:prstGeom prst="roundRect">
          <a:avLst/>
        </a:prstGeom>
        <a:gradFill rotWithShape="0">
          <a:gsLst>
            <a:gs pos="0">
              <a:schemeClr val="accent5">
                <a:hueOff val="-50049"/>
                <a:satOff val="-33558"/>
                <a:lumOff val="9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742" tIns="0" rIns="163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Faculty role:</a:t>
          </a:r>
        </a:p>
      </dsp:txBody>
      <dsp:txXfrm>
        <a:off x="344019" y="3182053"/>
        <a:ext cx="4262912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E1539-99F0-7949-9A03-CAA8CC63176E}">
      <dsp:nvSpPr>
        <dsp:cNvPr id="0" name=""/>
        <dsp:cNvSpPr/>
      </dsp:nvSpPr>
      <dsp:spPr>
        <a:xfrm>
          <a:off x="0" y="420468"/>
          <a:ext cx="6188689" cy="246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311" tIns="562356" rIns="48031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Combine postings into </a:t>
          </a:r>
          <a:br>
            <a:rPr lang="en-US" sz="2300" kern="1200" dirty="0"/>
          </a:br>
          <a:r>
            <a:rPr lang="en-US" sz="2300" kern="1200" dirty="0"/>
            <a:t>one document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Remove formatting inconsistencies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Clearly separate each posting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&lt;job1&gt;…&lt;/job1&gt; &lt;job2&gt;…&lt;/job2&gt; </a:t>
          </a:r>
        </a:p>
      </dsp:txBody>
      <dsp:txXfrm>
        <a:off x="0" y="420468"/>
        <a:ext cx="6188689" cy="2466449"/>
      </dsp:txXfrm>
    </dsp:sp>
    <dsp:sp modelId="{90F29633-5504-104E-8EF6-4C540DB5929F}">
      <dsp:nvSpPr>
        <dsp:cNvPr id="0" name=""/>
        <dsp:cNvSpPr/>
      </dsp:nvSpPr>
      <dsp:spPr>
        <a:xfrm>
          <a:off x="309434" y="21948"/>
          <a:ext cx="4332082" cy="7970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742" tIns="0" rIns="16374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Students:</a:t>
          </a:r>
        </a:p>
      </dsp:txBody>
      <dsp:txXfrm>
        <a:off x="348342" y="60856"/>
        <a:ext cx="4254266" cy="719223"/>
      </dsp:txXfrm>
    </dsp:sp>
    <dsp:sp modelId="{87BBF264-7058-A048-9401-086D3E3E9392}">
      <dsp:nvSpPr>
        <dsp:cNvPr id="0" name=""/>
        <dsp:cNvSpPr/>
      </dsp:nvSpPr>
      <dsp:spPr>
        <a:xfrm>
          <a:off x="0" y="3431237"/>
          <a:ext cx="6188689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049"/>
              <a:satOff val="-33558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311" tIns="562356" rIns="480311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Help students define scope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Encourage variety across organizations</a:t>
          </a:r>
        </a:p>
      </dsp:txBody>
      <dsp:txXfrm>
        <a:off x="0" y="3431237"/>
        <a:ext cx="6188689" cy="1956150"/>
      </dsp:txXfrm>
    </dsp:sp>
    <dsp:sp modelId="{DEC4EF17-43A0-C140-A952-D326342B0B4C}">
      <dsp:nvSpPr>
        <dsp:cNvPr id="0" name=""/>
        <dsp:cNvSpPr/>
      </dsp:nvSpPr>
      <dsp:spPr>
        <a:xfrm>
          <a:off x="309434" y="3032717"/>
          <a:ext cx="4332082" cy="797039"/>
        </a:xfrm>
        <a:prstGeom prst="roundRect">
          <a:avLst/>
        </a:prstGeom>
        <a:gradFill rotWithShape="0">
          <a:gsLst>
            <a:gs pos="0">
              <a:schemeClr val="accent5">
                <a:hueOff val="-50049"/>
                <a:satOff val="-33558"/>
                <a:lumOff val="9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742" tIns="0" rIns="16374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Faculty role:</a:t>
          </a:r>
        </a:p>
      </dsp:txBody>
      <dsp:txXfrm>
        <a:off x="348342" y="3071625"/>
        <a:ext cx="4254266" cy="719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E1539-99F0-7949-9A03-CAA8CC63176E}">
      <dsp:nvSpPr>
        <dsp:cNvPr id="0" name=""/>
        <dsp:cNvSpPr/>
      </dsp:nvSpPr>
      <dsp:spPr>
        <a:xfrm>
          <a:off x="0" y="342280"/>
          <a:ext cx="6188689" cy="260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311" tIns="479044" rIns="48031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Prompt: “Please analyze these job postings and identify the most commonly required skills, tools, and qualifications. Highlight recurring language patterns such as repeated action verbs.”</a:t>
          </a:r>
        </a:p>
      </dsp:txBody>
      <dsp:txXfrm>
        <a:off x="0" y="342280"/>
        <a:ext cx="6188689" cy="2608200"/>
      </dsp:txXfrm>
    </dsp:sp>
    <dsp:sp modelId="{90F29633-5504-104E-8EF6-4C540DB5929F}">
      <dsp:nvSpPr>
        <dsp:cNvPr id="0" name=""/>
        <dsp:cNvSpPr/>
      </dsp:nvSpPr>
      <dsp:spPr>
        <a:xfrm>
          <a:off x="309434" y="2800"/>
          <a:ext cx="4332082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742" tIns="0" rIns="163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Students:</a:t>
          </a:r>
        </a:p>
      </dsp:txBody>
      <dsp:txXfrm>
        <a:off x="342578" y="35944"/>
        <a:ext cx="4265794" cy="612672"/>
      </dsp:txXfrm>
    </dsp:sp>
    <dsp:sp modelId="{87BBF264-7058-A048-9401-086D3E3E9392}">
      <dsp:nvSpPr>
        <dsp:cNvPr id="0" name=""/>
        <dsp:cNvSpPr/>
      </dsp:nvSpPr>
      <dsp:spPr>
        <a:xfrm>
          <a:off x="0" y="3414160"/>
          <a:ext cx="6188689" cy="199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049"/>
              <a:satOff val="-33558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311" tIns="479044" rIns="48031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Encourage comparison between human observations and AI output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Model skepticism and verification (Anders, 2024; Selber, 2024)</a:t>
          </a:r>
        </a:p>
      </dsp:txBody>
      <dsp:txXfrm>
        <a:off x="0" y="3414160"/>
        <a:ext cx="6188689" cy="1992375"/>
      </dsp:txXfrm>
    </dsp:sp>
    <dsp:sp modelId="{DEC4EF17-43A0-C140-A952-D326342B0B4C}">
      <dsp:nvSpPr>
        <dsp:cNvPr id="0" name=""/>
        <dsp:cNvSpPr/>
      </dsp:nvSpPr>
      <dsp:spPr>
        <a:xfrm>
          <a:off x="309434" y="3074680"/>
          <a:ext cx="4332082" cy="678960"/>
        </a:xfrm>
        <a:prstGeom prst="roundRect">
          <a:avLst/>
        </a:prstGeom>
        <a:gradFill rotWithShape="0">
          <a:gsLst>
            <a:gs pos="0">
              <a:schemeClr val="accent5">
                <a:hueOff val="-50049"/>
                <a:satOff val="-33558"/>
                <a:lumOff val="9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742" tIns="0" rIns="163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Faculty role:</a:t>
          </a:r>
        </a:p>
      </dsp:txBody>
      <dsp:txXfrm>
        <a:off x="342578" y="3107824"/>
        <a:ext cx="4265794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E1539-99F0-7949-9A03-CAA8CC63176E}">
      <dsp:nvSpPr>
        <dsp:cNvPr id="0" name=""/>
        <dsp:cNvSpPr/>
      </dsp:nvSpPr>
      <dsp:spPr>
        <a:xfrm>
          <a:off x="0" y="375693"/>
          <a:ext cx="6188689" cy="2633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311" tIns="458216" rIns="48031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Where have I developed these skills?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Which assignments demonstrate </a:t>
          </a:r>
          <a:br>
            <a:rPr lang="en-US" sz="2200" kern="1200" dirty="0"/>
          </a:br>
          <a:r>
            <a:rPr lang="en-US" sz="2200" kern="1200" dirty="0"/>
            <a:t>these tools?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What projects show evidence of these competencies?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What gaps should I address?</a:t>
          </a:r>
        </a:p>
      </dsp:txBody>
      <dsp:txXfrm>
        <a:off x="0" y="375693"/>
        <a:ext cx="6188689" cy="2633399"/>
      </dsp:txXfrm>
    </dsp:sp>
    <dsp:sp modelId="{90F29633-5504-104E-8EF6-4C540DB5929F}">
      <dsp:nvSpPr>
        <dsp:cNvPr id="0" name=""/>
        <dsp:cNvSpPr/>
      </dsp:nvSpPr>
      <dsp:spPr>
        <a:xfrm>
          <a:off x="309434" y="50973"/>
          <a:ext cx="4332082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742" tIns="0" rIns="16374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Students:</a:t>
          </a:r>
        </a:p>
      </dsp:txBody>
      <dsp:txXfrm>
        <a:off x="341137" y="82676"/>
        <a:ext cx="4268676" cy="586034"/>
      </dsp:txXfrm>
    </dsp:sp>
    <dsp:sp modelId="{87BBF264-7058-A048-9401-086D3E3E9392}">
      <dsp:nvSpPr>
        <dsp:cNvPr id="0" name=""/>
        <dsp:cNvSpPr/>
      </dsp:nvSpPr>
      <dsp:spPr>
        <a:xfrm>
          <a:off x="0" y="3452613"/>
          <a:ext cx="6188689" cy="19057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049"/>
              <a:satOff val="-33558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311" tIns="458216" rIns="48031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Help students see connections they may overlook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Translate disciplinary learning into employment language</a:t>
          </a:r>
        </a:p>
      </dsp:txBody>
      <dsp:txXfrm>
        <a:off x="0" y="3452613"/>
        <a:ext cx="6188689" cy="1905749"/>
      </dsp:txXfrm>
    </dsp:sp>
    <dsp:sp modelId="{DEC4EF17-43A0-C140-A952-D326342B0B4C}">
      <dsp:nvSpPr>
        <dsp:cNvPr id="0" name=""/>
        <dsp:cNvSpPr/>
      </dsp:nvSpPr>
      <dsp:spPr>
        <a:xfrm>
          <a:off x="309434" y="3127892"/>
          <a:ext cx="4332082" cy="649440"/>
        </a:xfrm>
        <a:prstGeom prst="roundRect">
          <a:avLst/>
        </a:prstGeom>
        <a:gradFill rotWithShape="0">
          <a:gsLst>
            <a:gs pos="0">
              <a:schemeClr val="accent5">
                <a:hueOff val="-50049"/>
                <a:satOff val="-33558"/>
                <a:lumOff val="9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742" tIns="0" rIns="16374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Faculty role:</a:t>
          </a:r>
        </a:p>
      </dsp:txBody>
      <dsp:txXfrm>
        <a:off x="341137" y="3159595"/>
        <a:ext cx="4268676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E1539-99F0-7949-9A03-CAA8CC63176E}">
      <dsp:nvSpPr>
        <dsp:cNvPr id="0" name=""/>
        <dsp:cNvSpPr/>
      </dsp:nvSpPr>
      <dsp:spPr>
        <a:xfrm>
          <a:off x="0" y="357793"/>
          <a:ext cx="6188689" cy="291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311" tIns="458216" rIns="48031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Can provide current resume to AI and ask for skill gap analysis or mismatches in language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Craft plan for professional development.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Ensure no AI exaggeration in resume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0" y="357793"/>
        <a:ext cx="6188689" cy="2910600"/>
      </dsp:txXfrm>
    </dsp:sp>
    <dsp:sp modelId="{90F29633-5504-104E-8EF6-4C540DB5929F}">
      <dsp:nvSpPr>
        <dsp:cNvPr id="0" name=""/>
        <dsp:cNvSpPr/>
      </dsp:nvSpPr>
      <dsp:spPr>
        <a:xfrm>
          <a:off x="309434" y="33073"/>
          <a:ext cx="4332082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742" tIns="0" rIns="16374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Students:</a:t>
          </a:r>
        </a:p>
      </dsp:txBody>
      <dsp:txXfrm>
        <a:off x="341137" y="64776"/>
        <a:ext cx="4268676" cy="586034"/>
      </dsp:txXfrm>
    </dsp:sp>
    <dsp:sp modelId="{87BBF264-7058-A048-9401-086D3E3E9392}">
      <dsp:nvSpPr>
        <dsp:cNvPr id="0" name=""/>
        <dsp:cNvSpPr/>
      </dsp:nvSpPr>
      <dsp:spPr>
        <a:xfrm>
          <a:off x="0" y="3711914"/>
          <a:ext cx="6188689" cy="194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049"/>
              <a:satOff val="-33558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311" tIns="458216" rIns="48031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Reinforce ownership/ voice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Model ethical AI integration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Help students make professional development plan</a:t>
          </a:r>
        </a:p>
      </dsp:txBody>
      <dsp:txXfrm>
        <a:off x="0" y="3711914"/>
        <a:ext cx="6188689" cy="1940399"/>
      </dsp:txXfrm>
    </dsp:sp>
    <dsp:sp modelId="{DEC4EF17-43A0-C140-A952-D326342B0B4C}">
      <dsp:nvSpPr>
        <dsp:cNvPr id="0" name=""/>
        <dsp:cNvSpPr/>
      </dsp:nvSpPr>
      <dsp:spPr>
        <a:xfrm>
          <a:off x="309434" y="3387194"/>
          <a:ext cx="4332082" cy="649440"/>
        </a:xfrm>
        <a:prstGeom prst="roundRect">
          <a:avLst/>
        </a:prstGeom>
        <a:gradFill rotWithShape="0">
          <a:gsLst>
            <a:gs pos="0">
              <a:schemeClr val="accent5">
                <a:hueOff val="-50049"/>
                <a:satOff val="-33558"/>
                <a:lumOff val="9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742" tIns="0" rIns="16374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Faculty role:</a:t>
          </a:r>
        </a:p>
      </dsp:txBody>
      <dsp:txXfrm>
        <a:off x="341137" y="3418897"/>
        <a:ext cx="426867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2426-60B6-5F4A-9DDF-0CB48F6B785A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B64A5-1DFD-0C4E-BA7B-AE03F4C2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0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room:</a:t>
            </a:r>
          </a:p>
          <a:p>
            <a:r>
              <a:rPr lang="en-US" dirty="0"/>
              <a:t>How many of you have had a version of this conversation?</a:t>
            </a:r>
          </a:p>
          <a:p>
            <a:r>
              <a:rPr lang="en-US" dirty="0"/>
              <a:t>Let hands go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8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80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1F447-57D3-C4FF-1B2C-B73C90E56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2BF6A-F9DA-5FC2-A76A-EE83ACBE7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732E9-5D6F-CA4B-099F-0668B4E2C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71BBC-4B7C-406C-EB46-381C640F0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7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5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7F0E0-3B15-90AE-4DEC-325B094F2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A0DE5-0BA7-8C18-E290-CE835EF40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62D56-31FC-DEAE-D978-281C34E99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4F030-4D0E-401A-A324-95AB19210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0FDF9-8182-7451-ADC4-1A72F5E13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27BE34-4011-C2DA-E459-790559EE3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0A07F9-3FD4-7633-999F-5E06678C4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665F3-3F00-3F68-764B-429655851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E38AD-8A2C-5E66-20F8-470566475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5302C-DC5E-8892-A077-C06BD0EFA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423C7-A1DA-A839-AABB-87858C222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A2CF4-1482-0CC8-281B-BA5853338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B64A5-1DFD-0C4E-BA7B-AE03F4C29F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2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February 25,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8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February 25,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8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February 25,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February 25,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7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February 25,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February 25,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9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February 25,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February 25,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5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February 25,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February 25,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5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February 25,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1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February 25,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9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ijsa.12491" TargetMode="External"/><Relationship Id="rId2" Type="http://schemas.openxmlformats.org/officeDocument/2006/relationships/hyperlink" Target="https://abramanders.substack.com/p/generative-ai-in-professional-commun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wresearch.org/internet/2023/04/20/ai-in-hiring-and-evaluating-workers-what-americans-think/" TargetMode="External"/><Relationship Id="rId5" Type="http://schemas.openxmlformats.org/officeDocument/2006/relationships/hyperlink" Target="https://doi.org/10.1287/mksc.2023.0149" TargetMode="External"/><Relationship Id="rId4" Type="http://schemas.openxmlformats.org/officeDocument/2006/relationships/hyperlink" Target="https://doi.org/10.1177/23294906231176517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23294906231223101" TargetMode="External"/><Relationship Id="rId7" Type="http://schemas.openxmlformats.org/officeDocument/2006/relationships/hyperlink" Target="https://doi.org/10.1080/10572252.2012.666639" TargetMode="External"/><Relationship Id="rId2" Type="http://schemas.openxmlformats.org/officeDocument/2006/relationships/hyperlink" Target="https://doi.org/10.1080/14703297.2024.23327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77/23294906241273317" TargetMode="External"/><Relationship Id="rId5" Type="http://schemas.openxmlformats.org/officeDocument/2006/relationships/hyperlink" Target="https://doi.org/10.3390/admsci13110231" TargetMode="External"/><Relationship Id="rId4" Type="http://schemas.openxmlformats.org/officeDocument/2006/relationships/hyperlink" Target="https://doi.org/10.1007/s11135-021-01164-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2404.0833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10572252.2024.2340432" TargetMode="External"/><Relationship Id="rId5" Type="http://schemas.openxmlformats.org/officeDocument/2006/relationships/hyperlink" Target="https://doi.org/10.1080/10572252.2016.1221142" TargetMode="External"/><Relationship Id="rId4" Type="http://schemas.openxmlformats.org/officeDocument/2006/relationships/hyperlink" Target="https://doi.org/10.1080/10572252.2018.1479590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forge.com/proceedings-ai-symposium-2024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77/00472816211072533" TargetMode="External"/><Relationship Id="rId4" Type="http://schemas.openxmlformats.org/officeDocument/2006/relationships/hyperlink" Target="https://www.jstor.org/stable/8186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3C91C-E569-3830-09BA-AFD9B3864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Helping Students Connect Coursework to Careers Through AI-Assisted Text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DBDB0-B3FB-EFB0-D9F1-B1D501BEF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Dr. Timothy M. Ponce</a:t>
            </a:r>
          </a:p>
          <a:p>
            <a:pPr>
              <a:lnSpc>
                <a:spcPct val="110000"/>
              </a:lnSpc>
            </a:pPr>
            <a:r>
              <a:rPr lang="en-US" sz="2000"/>
              <a:t>Assistant Professor of Technical and Professional Communication</a:t>
            </a:r>
          </a:p>
          <a:p>
            <a:pPr>
              <a:lnSpc>
                <a:spcPct val="110000"/>
              </a:lnSpc>
            </a:pPr>
            <a:r>
              <a:rPr lang="en-US" sz="2000"/>
              <a:t>Texas State University, San Marcos, Texas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4BB8E-C95B-65AB-7FF4-60A3613E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010" b="-1"/>
          <a:stretch>
            <a:fillRect/>
          </a:stretch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608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82FCB-EBAD-9D5E-5FB3-4AA30981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Instead of Starting With the Résumé…</a:t>
            </a:r>
            <a:endParaRPr lang="en-US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F22BF191-22F5-D87D-A56C-6762B236A9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539" r="-1" b="-1"/>
          <a:stretch>
            <a:fillRect/>
          </a:stretch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732BB-0465-E35A-2B2F-735D30A9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en-US" dirty="0"/>
              <a:t>What if we started with the </a:t>
            </a:r>
            <a:br>
              <a:rPr lang="en-US" dirty="0"/>
            </a:br>
            <a:r>
              <a:rPr lang="en-US" dirty="0"/>
              <a:t>job postings?</a:t>
            </a:r>
          </a:p>
          <a:p>
            <a:r>
              <a:rPr lang="en-US" dirty="0"/>
              <a:t>What if job descriptions are not seen as individual documents but datasets?</a:t>
            </a:r>
          </a:p>
        </p:txBody>
      </p:sp>
    </p:spTree>
    <p:extLst>
      <p:ext uri="{BB962C8B-B14F-4D97-AF65-F5344CB8AC3E}">
        <p14:creationId xmlns:p14="http://schemas.microsoft.com/office/powerpoint/2010/main" val="179471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D2F73-AF37-2F84-9D2A-4C765073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Defining “Text as Data”</a:t>
            </a:r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40F824CC-A672-2D00-7587-B0AEF9BBA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66" r="28731"/>
          <a:stretch>
            <a:fillRect/>
          </a:stretch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47A91-88C5-491D-5D5C-BB5E845F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Ponce Definition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n-US" i="1" dirty="0"/>
              <a:t>Data is any collection of information that can be systematically recorded, </a:t>
            </a:r>
            <a:br>
              <a:rPr lang="en-US" i="1" dirty="0"/>
            </a:br>
            <a:r>
              <a:rPr lang="en-US" i="1" dirty="0"/>
              <a:t>organized, and analyzed to extract meaning and insight.</a:t>
            </a:r>
          </a:p>
        </p:txBody>
      </p:sp>
    </p:spTree>
    <p:extLst>
      <p:ext uri="{BB962C8B-B14F-4D97-AF65-F5344CB8AC3E}">
        <p14:creationId xmlns:p14="http://schemas.microsoft.com/office/powerpoint/2010/main" val="25503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22384-FDD9-C6E8-B8FC-ACBDDDD3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F8EB-6348-04FE-E4C5-C1ADA04E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Defining “Text as Data”</a:t>
            </a:r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63859E67-3B32-4CF8-6EB1-6BDFC0B2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66" r="28731"/>
          <a:stretch>
            <a:fillRect/>
          </a:stretch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1AF59-24F8-11F0-12B4-64DD3E6B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209800"/>
            <a:ext cx="4991962" cy="3548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includes:</a:t>
            </a:r>
          </a:p>
          <a:p>
            <a:r>
              <a:rPr lang="en-US" dirty="0"/>
              <a:t>Numbers</a:t>
            </a:r>
          </a:p>
          <a:p>
            <a:r>
              <a:rPr lang="en-US" dirty="0"/>
              <a:t>Words</a:t>
            </a:r>
          </a:p>
          <a:p>
            <a:r>
              <a:rPr lang="en-US" dirty="0"/>
              <a:t>Phrases</a:t>
            </a:r>
          </a:p>
          <a:p>
            <a:r>
              <a:rPr lang="en-US" dirty="0"/>
              <a:t>Repeated structures</a:t>
            </a:r>
          </a:p>
          <a:p>
            <a:pPr lvl="1"/>
            <a:r>
              <a:rPr lang="en-US" dirty="0"/>
              <a:t>(Rajaraman et al., 2024)</a:t>
            </a:r>
          </a:p>
        </p:txBody>
      </p:sp>
    </p:spTree>
    <p:extLst>
      <p:ext uri="{BB962C8B-B14F-4D97-AF65-F5344CB8AC3E}">
        <p14:creationId xmlns:p14="http://schemas.microsoft.com/office/powerpoint/2010/main" val="391593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2CF7A-095C-EFA7-1B65-ED9290E4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Why This Framing </a:t>
            </a:r>
            <a:br>
              <a:rPr lang="en-US" b="1" dirty="0"/>
            </a:br>
            <a:r>
              <a:rPr lang="en-US" b="1" dirty="0"/>
              <a:t>Helps Us As Faculty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1461-C660-B49D-8B6C-4410CB2D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86000"/>
            <a:ext cx="4964851" cy="34718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If job postings are datasets, then: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 are not guessing what </a:t>
            </a:r>
            <a:br>
              <a:rPr lang="en-US" dirty="0"/>
            </a:br>
            <a:r>
              <a:rPr lang="en-US" dirty="0"/>
              <a:t>employers want.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 are analyzing patterns </a:t>
            </a:r>
            <a:br>
              <a:rPr lang="en-US" dirty="0"/>
            </a:br>
            <a:r>
              <a:rPr lang="en-US" dirty="0"/>
              <a:t>in language.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 are helping students </a:t>
            </a:r>
            <a:br>
              <a:rPr lang="en-US" dirty="0"/>
            </a:br>
            <a:r>
              <a:rPr lang="en-US" dirty="0"/>
              <a:t>interpret evidence.</a:t>
            </a:r>
          </a:p>
          <a:p>
            <a:pPr lvl="1">
              <a:lnSpc>
                <a:spcPct val="110000"/>
              </a:lnSpc>
            </a:pPr>
            <a:r>
              <a:rPr lang="en-US" u="sng" dirty="0"/>
              <a:t>We remain researchers and  interpreters — not recruiters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A3741-1686-BCF8-6703-6E58C4A191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04" r="20189" b="-1"/>
          <a:stretch>
            <a:fillRect/>
          </a:stretch>
        </p:blipFill>
        <p:spPr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043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BAC1D-6A05-9174-FDE1-1317E0FD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So, What Patterns Might We Find in This Data?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E5C99-0D59-9D5E-C7D6-DDC31781A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026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When We Analyze Job Postings at Scale, We Can Ask:</a:t>
            </a:r>
            <a:endParaRPr lang="en-US" dirty="0"/>
          </a:p>
          <a:p>
            <a:r>
              <a:rPr lang="en-US" dirty="0"/>
              <a:t>What skills appear most frequently?</a:t>
            </a:r>
          </a:p>
          <a:p>
            <a:r>
              <a:rPr lang="en-US" dirty="0"/>
              <a:t>What tools or certifications recur?</a:t>
            </a:r>
          </a:p>
          <a:p>
            <a:r>
              <a:rPr lang="en-US" dirty="0"/>
              <a:t>What verbs describe valued work?</a:t>
            </a:r>
          </a:p>
          <a:p>
            <a:r>
              <a:rPr lang="en-US" dirty="0"/>
              <a:t>How is responsibility framed?</a:t>
            </a:r>
          </a:p>
          <a:p>
            <a:r>
              <a:rPr lang="en-US" dirty="0"/>
              <a:t>How does tone shift by level?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5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0528A-9E0F-7EB9-F204-45C21C84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This Is Familiar Work</a:t>
            </a:r>
          </a:p>
        </p:txBody>
      </p:sp>
      <p:pic>
        <p:nvPicPr>
          <p:cNvPr id="5" name="Picture 4" descr="An abstract design with lines and financial symbols">
            <a:extLst>
              <a:ext uri="{FF2B5EF4-FFF2-40B4-BE49-F238E27FC236}">
                <a16:creationId xmlns:a16="http://schemas.microsoft.com/office/drawing/2014/main" id="{E2FD539E-7BF5-7213-B87F-E1D18A4C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31" r="21823"/>
          <a:stretch>
            <a:fillRect/>
          </a:stretch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0908-113F-9E5E-5096-C124FF7F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096528"/>
            <a:ext cx="4991962" cy="39862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/>
              <a:t>Across disciplines, faculty already: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Collect and examine data.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Look for recurring patterns.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Identify significant variables.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Compare across cases.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Interpret evidence to draw conclusions.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/>
              <a:t>Job postings simply become our dataset, and </a:t>
            </a:r>
            <a:r>
              <a:rPr lang="en-US" b="1" dirty="0"/>
              <a:t>AI can assist in identifying patterns at scale.</a:t>
            </a:r>
            <a:endParaRPr lang="en-US" sz="1800" b="1" dirty="0"/>
          </a:p>
          <a:p>
            <a:pPr>
              <a:lnSpc>
                <a:spcPct val="110000"/>
              </a:lnSpc>
            </a:pP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08809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94CA7-B191-4BEB-FF74-1E485D97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5510138"/>
          </a:xfrm>
        </p:spPr>
        <p:txBody>
          <a:bodyPr>
            <a:normAutofit/>
          </a:bodyPr>
          <a:lstStyle/>
          <a:p>
            <a:r>
              <a:rPr lang="en-US" dirty="0"/>
              <a:t>Section Summary 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51445C-52F7-E963-F1E0-C548AB04E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768594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751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E3E963-7ADC-4469-A079-F78B0BC6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64DEA4-D6B8-4DEF-B1D0-6D5672FA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7B45F-2BE7-3DE3-B65B-0C61283A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554630"/>
            <a:ext cx="5015638" cy="196977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200" spc="-100" dirty="0"/>
              <a:t>2. A Workflow Faculty Can Use</a:t>
            </a:r>
          </a:p>
        </p:txBody>
      </p:sp>
      <p:pic>
        <p:nvPicPr>
          <p:cNvPr id="6" name="Graphic 5" descr="Classroom">
            <a:extLst>
              <a:ext uri="{FF2B5EF4-FFF2-40B4-BE49-F238E27FC236}">
                <a16:creationId xmlns:a16="http://schemas.microsoft.com/office/drawing/2014/main" id="{D505398D-0AEB-036D-1793-3DE52B151A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917269"/>
            <a:ext cx="5014800" cy="5014800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1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2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333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E36D83B-FFDD-4B74-8218-5C27D422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F0890-1109-41C4-9FED-BCA313E72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F8330-C8C5-32BD-386D-53F9EA4A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538" y="619200"/>
            <a:ext cx="3107463" cy="5510138"/>
          </a:xfrm>
        </p:spPr>
        <p:txBody>
          <a:bodyPr>
            <a:normAutofit/>
          </a:bodyPr>
          <a:lstStyle/>
          <a:p>
            <a:r>
              <a:rPr lang="en-US" b="1" dirty="0"/>
              <a:t>A Six-Step Workflow or  Class Activity</a:t>
            </a:r>
            <a:br>
              <a:rPr lang="en-US" dirty="0"/>
            </a:br>
            <a:endParaRPr lang="en-US" dirty="0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7C8EA9-B732-D7D3-5978-F48617BDC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969271"/>
              </p:ext>
            </p:extLst>
          </p:nvPr>
        </p:nvGraphicFramePr>
        <p:xfrm>
          <a:off x="720000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026E05-D8D1-332D-13C2-78DB74034990}"/>
              </a:ext>
            </a:extLst>
          </p:cNvPr>
          <p:cNvCxnSpPr/>
          <p:nvPr/>
        </p:nvCxnSpPr>
        <p:spPr>
          <a:xfrm>
            <a:off x="5287617" y="6138000"/>
            <a:ext cx="0" cy="38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147A68-8814-6C14-DBFF-98DF5160C3EC}"/>
              </a:ext>
            </a:extLst>
          </p:cNvPr>
          <p:cNvCxnSpPr/>
          <p:nvPr/>
        </p:nvCxnSpPr>
        <p:spPr>
          <a:xfrm flipH="1">
            <a:off x="503583" y="6520070"/>
            <a:ext cx="4784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2BA26A-CA99-3093-8B03-00338C0A075B}"/>
              </a:ext>
            </a:extLst>
          </p:cNvPr>
          <p:cNvCxnSpPr/>
          <p:nvPr/>
        </p:nvCxnSpPr>
        <p:spPr>
          <a:xfrm flipV="1">
            <a:off x="503583" y="1391478"/>
            <a:ext cx="0" cy="51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631B1C-C9B4-8364-5636-EDE0B6C545F3}"/>
              </a:ext>
            </a:extLst>
          </p:cNvPr>
          <p:cNvCxnSpPr/>
          <p:nvPr/>
        </p:nvCxnSpPr>
        <p:spPr>
          <a:xfrm>
            <a:off x="503583" y="1364974"/>
            <a:ext cx="490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8D5868-0295-8DFE-57E9-2E385D2CA522}"/>
              </a:ext>
            </a:extLst>
          </p:cNvPr>
          <p:cNvSpPr txBox="1"/>
          <p:nvPr/>
        </p:nvSpPr>
        <p:spPr>
          <a:xfrm>
            <a:off x="8025411" y="6054134"/>
            <a:ext cx="368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 Where AI comes into the picture</a:t>
            </a:r>
          </a:p>
        </p:txBody>
      </p:sp>
    </p:spTree>
    <p:extLst>
      <p:ext uri="{BB962C8B-B14F-4D97-AF65-F5344CB8AC3E}">
        <p14:creationId xmlns:p14="http://schemas.microsoft.com/office/powerpoint/2010/main" val="1754997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C8153-2A9B-C2C9-D2CF-E176FC1D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5510138"/>
          </a:xfrm>
        </p:spPr>
        <p:txBody>
          <a:bodyPr>
            <a:normAutofit/>
          </a:bodyPr>
          <a:lstStyle/>
          <a:p>
            <a:r>
              <a:rPr lang="en-US" dirty="0"/>
              <a:t>Step 1: Gather Relevant Job Postings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227620-2818-1882-23ED-1D7311227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609422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B0BE1-C125-371E-CD94-34EE3EE7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Research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F8208-D400-5095-82BC-CEC3ECEF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en-US" dirty="0"/>
              <a:t>Integration of Emerging Technology and Professional Communication</a:t>
            </a:r>
          </a:p>
          <a:p>
            <a:r>
              <a:rPr lang="en-US" dirty="0"/>
              <a:t>Pedagogy for AI Literacy</a:t>
            </a:r>
          </a:p>
          <a:p>
            <a:r>
              <a:rPr lang="en-US" dirty="0"/>
              <a:t>Job Documents and Job Hunting </a:t>
            </a:r>
            <a:br>
              <a:rPr lang="en-US" dirty="0"/>
            </a:br>
            <a:r>
              <a:rPr lang="en-US" dirty="0"/>
              <a:t>in the Age of AI</a:t>
            </a:r>
          </a:p>
        </p:txBody>
      </p:sp>
      <p:pic>
        <p:nvPicPr>
          <p:cNvPr id="5" name="Picture 4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726A8F07-2414-DCEB-243C-36E29752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11" b="3"/>
          <a:stretch>
            <a:fillRect/>
          </a:stretch>
        </p:blipFill>
        <p:spPr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334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4CAC9-0F2C-2D37-CA6A-534DBBAF9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D98D-0EC9-74A9-84EB-EA7EB74F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5510138"/>
          </a:xfrm>
        </p:spPr>
        <p:txBody>
          <a:bodyPr>
            <a:normAutofit/>
          </a:bodyPr>
          <a:lstStyle/>
          <a:p>
            <a:r>
              <a:rPr lang="en-US" dirty="0"/>
              <a:t>Step 2: Prepare the 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B731CE-71BE-240F-D0C0-98821B226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22438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43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664CA-C43D-1F86-7804-1837D78A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Step 3:  Students Ask Structured Questions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8BFB0B17-AA0A-B52D-6663-13C207DB9B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5A87-9357-EAA7-4DB6-E1FFDA19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096528"/>
            <a:ext cx="4991962" cy="41422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Before using AI, students ask: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What skills appear most frequently?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What tools or certifications recur?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What verbs describe valued work?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What expectations are implied?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Later the AI assists in pattern identification. The key here is that inquiry precedes automation, and we know how to prompt inquiry. 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95248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01711-4655-B1F3-3728-4C7DC1DD5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3A20-72C7-EFA7-7C34-31AD49FF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401426" cy="5510138"/>
          </a:xfrm>
        </p:spPr>
        <p:txBody>
          <a:bodyPr>
            <a:normAutofit/>
          </a:bodyPr>
          <a:lstStyle/>
          <a:p>
            <a:r>
              <a:rPr lang="en-US" dirty="0"/>
              <a:t>Step 4: Use AI to Identify Patterns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AFFEF9-689A-12EF-E749-6AAEEE896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340458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707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C9F71-17AC-4A4C-06B6-7494885C3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5611-40C1-5C29-C760-B3821D7F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401426" cy="5510138"/>
          </a:xfrm>
        </p:spPr>
        <p:txBody>
          <a:bodyPr>
            <a:normAutofit/>
          </a:bodyPr>
          <a:lstStyle/>
          <a:p>
            <a:r>
              <a:rPr lang="en-US" dirty="0"/>
              <a:t>Step 5: Map Patterns to Coursework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0398EB-134B-858F-F39D-75C5981CD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480737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9898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23FE-58BE-E8E4-EDB8-F8A3B8E62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49AF-30F4-36E8-DE16-3937B69C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401426" cy="5510138"/>
          </a:xfrm>
        </p:spPr>
        <p:txBody>
          <a:bodyPr>
            <a:normAutofit/>
          </a:bodyPr>
          <a:lstStyle/>
          <a:p>
            <a:r>
              <a:rPr lang="en-US" dirty="0"/>
              <a:t>Step 6: Reflect and Refine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1A97F6-771E-A727-B4DB-83E2D2CD6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234542"/>
              </p:ext>
            </p:extLst>
          </p:nvPr>
        </p:nvGraphicFramePr>
        <p:xfrm>
          <a:off x="5260361" y="728664"/>
          <a:ext cx="6188689" cy="568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2217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43C5B-1B42-82F1-9C17-FB383AB4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5585000" cy="1477328"/>
          </a:xfrm>
        </p:spPr>
        <p:txBody>
          <a:bodyPr wrap="square" anchor="ctr">
            <a:normAutofit/>
          </a:bodyPr>
          <a:lstStyle/>
          <a:p>
            <a:r>
              <a:rPr lang="en-US" sz="2800" b="1" dirty="0"/>
              <a:t>Section Summary</a:t>
            </a:r>
            <a:br>
              <a:rPr lang="en-US" sz="2800" b="1" dirty="0"/>
            </a:br>
            <a:r>
              <a:rPr lang="en-US" sz="2800" b="1" dirty="0"/>
              <a:t>What This Approach Achieves</a:t>
            </a:r>
            <a:endParaRPr lang="en-US" sz="2800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Fabric Report Library">
            <a:extLst>
              <a:ext uri="{FF2B5EF4-FFF2-40B4-BE49-F238E27FC236}">
                <a16:creationId xmlns:a16="http://schemas.microsoft.com/office/drawing/2014/main" id="{FBA8A5EF-A4C5-76E5-CE66-289899C205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A2B8B-DF2F-BA91-077E-72C1D3EC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This Workflow Achieves…</a:t>
            </a:r>
            <a:endParaRPr lang="en-US" dirty="0"/>
          </a:p>
          <a:p>
            <a:pPr lvl="1"/>
            <a:r>
              <a:rPr lang="en-US" dirty="0"/>
              <a:t>Reduces guesswork</a:t>
            </a:r>
          </a:p>
          <a:p>
            <a:pPr lvl="1"/>
            <a:r>
              <a:rPr lang="en-US" dirty="0"/>
              <a:t>Grounds decisions in evidence</a:t>
            </a:r>
          </a:p>
          <a:p>
            <a:pPr lvl="1"/>
            <a:r>
              <a:rPr lang="en-US" dirty="0"/>
              <a:t>Strengthens AI literacy</a:t>
            </a:r>
          </a:p>
          <a:p>
            <a:pPr lvl="1"/>
            <a:r>
              <a:rPr lang="en-US" dirty="0"/>
              <a:t>Supports career readiness</a:t>
            </a:r>
          </a:p>
          <a:p>
            <a:pPr lvl="1"/>
            <a:r>
              <a:rPr lang="en-US" dirty="0"/>
              <a:t>Preserves faculty identity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94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B90212-D625-CF52-500C-CC673FCB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1334791"/>
            <a:ext cx="6911974" cy="280307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/>
            <a:r>
              <a:rPr lang="en-US" sz="5600" spc="-100" dirty="0"/>
              <a:t>3. Mini Demonstration</a:t>
            </a: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7AFD1-9F2E-5942-5CC3-1DD5F041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Let’s Find Your Dataset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31E0A04B-BC96-CFB6-FE8F-18D5BDFC17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49C15-CCBB-94DC-61CD-B7BC3730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en-US" dirty="0"/>
              <a:t>Go to a career website (e.g. LinkedIn Jobs) and search for entry level jobs your students might seek upon completion of their degree. </a:t>
            </a:r>
          </a:p>
          <a:p>
            <a:r>
              <a:rPr lang="en-US" dirty="0"/>
              <a:t>Copy and paste 5 of them into a word-processed document. </a:t>
            </a:r>
          </a:p>
          <a:p>
            <a:r>
              <a:rPr lang="en-US" dirty="0"/>
              <a:t>Add tags around them. &lt;job1&gt;…&lt;/job1&gt; &lt;job2&gt;…&lt;/job2&gt;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89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17BC7-8506-F6E8-81C0-03EAAA7B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Human Pattern Observation First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7A3BE611-7E1A-8C2A-D571-D177AE9315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BD2D9-0F84-CA39-3B8C-A558BC4D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Before Using AI: What Do We Notice?</a:t>
            </a:r>
            <a:endParaRPr lang="en-US" dirty="0"/>
          </a:p>
          <a:p>
            <a:r>
              <a:rPr lang="en-US" dirty="0"/>
              <a:t>What skills recur?</a:t>
            </a:r>
          </a:p>
          <a:p>
            <a:r>
              <a:rPr lang="en-US" dirty="0"/>
              <a:t>What tools are named?</a:t>
            </a:r>
          </a:p>
          <a:p>
            <a:r>
              <a:rPr lang="en-US" dirty="0"/>
              <a:t>What verbs stand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68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99289-86CC-FDDC-927A-91A7C286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AI Pattern Output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Robot with solid fill">
            <a:extLst>
              <a:ext uri="{FF2B5EF4-FFF2-40B4-BE49-F238E27FC236}">
                <a16:creationId xmlns:a16="http://schemas.microsoft.com/office/drawing/2014/main" id="{E334DDB1-A64D-1EA6-A79B-8BDDF957A4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FB32-B380-D1D5-12AE-56030A209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en-US" dirty="0"/>
              <a:t>Prompt: Please analyze these five job postings and identify the most commonly required skills, tools, and qualifications. Highlight recurring language patterns such as repeated action verbs.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2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3207B-CAAD-5D70-57F7-6220BFE3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The Familiar Questions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50A7C-D499-8A81-A0A8-70832721C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026" y="2541600"/>
            <a:ext cx="631579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“What can I do with this major?”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“How do I know what employers are looking for?”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“Is my résumé good enough?”</a:t>
            </a:r>
          </a:p>
        </p:txBody>
      </p:sp>
    </p:spTree>
    <p:extLst>
      <p:ext uri="{BB962C8B-B14F-4D97-AF65-F5344CB8AC3E}">
        <p14:creationId xmlns:p14="http://schemas.microsoft.com/office/powerpoint/2010/main" val="255784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D4BD-153F-4600-AC82-DBC1559D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Moving from Pattern to Interpretation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E7989DA3-EEE3-719A-DE60-EAD936BE6F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F8BD0-9D0C-7DAE-84A6-8011796EF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en-US" dirty="0"/>
              <a:t>What do employers seem to value? </a:t>
            </a:r>
          </a:p>
          <a:p>
            <a:r>
              <a:rPr lang="en-US" dirty="0"/>
              <a:t>How are employers talking about entry level jobs? </a:t>
            </a:r>
          </a:p>
        </p:txBody>
      </p:sp>
    </p:spTree>
    <p:extLst>
      <p:ext uri="{BB962C8B-B14F-4D97-AF65-F5344CB8AC3E}">
        <p14:creationId xmlns:p14="http://schemas.microsoft.com/office/powerpoint/2010/main" val="1781853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DEA13-D313-57ED-B6F0-FA717E88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Mapping to Coursework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E2B15724-6C33-7D51-2500-AD31E9F6C4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7867-619E-3910-3938-3E23885B5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/>
              <a:t>Where might a student develop particular skills you identified?</a:t>
            </a:r>
          </a:p>
          <a:p>
            <a:pPr>
              <a:lnSpc>
                <a:spcPct val="110000"/>
              </a:lnSpc>
            </a:pPr>
            <a:r>
              <a:rPr lang="en-US" sz="1600"/>
              <a:t>Are there specific projects they could point to on their resume as examples of this skill in action?</a:t>
            </a:r>
          </a:p>
          <a:p>
            <a:pPr>
              <a:lnSpc>
                <a:spcPct val="110000"/>
              </a:lnSpc>
            </a:pPr>
            <a:r>
              <a:rPr lang="en-US" sz="1600"/>
              <a:t>Are there specific courses you would suggest a student take based on the data?</a:t>
            </a:r>
          </a:p>
          <a:p>
            <a:pPr>
              <a:lnSpc>
                <a:spcPct val="110000"/>
              </a:lnSpc>
            </a:pPr>
            <a:r>
              <a:rPr lang="en-US" sz="1600"/>
              <a:t>Are there terms you use in class that might not have a direct equivalent in a non-academic environment?</a:t>
            </a:r>
          </a:p>
          <a:p>
            <a:pPr>
              <a:lnSpc>
                <a:spcPct val="11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31385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F2FF1-4CE1-BCBB-3CBF-2CA16002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Before &amp; After Resume Language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Blog">
            <a:extLst>
              <a:ext uri="{FF2B5EF4-FFF2-40B4-BE49-F238E27FC236}">
                <a16:creationId xmlns:a16="http://schemas.microsoft.com/office/drawing/2014/main" id="{BEC4E7B7-7ABD-22E2-B710-A3883CE344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40D3-34D4-2C84-725B-6B715EED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9146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Before: Worked on group projects in XXX4321.</a:t>
            </a:r>
          </a:p>
          <a:p>
            <a:pPr>
              <a:lnSpc>
                <a:spcPct val="110000"/>
              </a:lnSpc>
            </a:pPr>
            <a:r>
              <a:rPr lang="en-US" dirty="0"/>
              <a:t>After: Collaborated with cross-functional team to analyze data and present insights using Excel and Google Analytics.</a:t>
            </a:r>
          </a:p>
          <a:p>
            <a:pPr lvl="1">
              <a:lnSpc>
                <a:spcPct val="110000"/>
              </a:lnSpc>
            </a:pPr>
            <a:r>
              <a:rPr lang="en-US" sz="1800" i="1" dirty="0"/>
              <a:t>Note: This is not exaggeration. It is alignment with recurring language from the posts.</a:t>
            </a:r>
          </a:p>
        </p:txBody>
      </p:sp>
    </p:spTree>
    <p:extLst>
      <p:ext uri="{BB962C8B-B14F-4D97-AF65-F5344CB8AC3E}">
        <p14:creationId xmlns:p14="http://schemas.microsoft.com/office/powerpoint/2010/main" val="2158083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3E2477-CB24-4FE6-B9C0-F9800FF83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5638C-2268-4A1B-96C3-95E79EF4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B61EB-CA69-D47C-1D00-379E6238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Section Summary </a:t>
            </a:r>
            <a:br>
              <a:rPr lang="en-US" dirty="0"/>
            </a:br>
            <a:r>
              <a:rPr lang="en-US" dirty="0"/>
              <a:t>So, What Just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EC5E6-F40C-FCCD-7BA4-19E913570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We:</a:t>
            </a:r>
            <a:endParaRPr lang="en-US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Collected postings</a:t>
            </a:r>
            <a:endParaRPr lang="en-US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Observed patterns</a:t>
            </a:r>
            <a:endParaRPr lang="en-US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Used AI to confirm and scale</a:t>
            </a:r>
            <a:endParaRPr lang="en-US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Interpreted recurring competencies</a:t>
            </a:r>
            <a:endParaRPr lang="en-US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Mapped them to coursework</a:t>
            </a:r>
            <a:endParaRPr lang="en-US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Refined language responsibly</a:t>
            </a:r>
            <a:endParaRPr lang="en-US"/>
          </a:p>
          <a:p>
            <a:pPr>
              <a:lnSpc>
                <a:spcPct val="110000"/>
              </a:lnSpc>
            </a:pPr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867335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CEE4E753-8565-7E85-DF63-43112E11DF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76162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4721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7AD33F-BF05-6BF8-DD2A-0073847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1334791"/>
            <a:ext cx="6911974" cy="280307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/>
            <a:r>
              <a:rPr lang="en-US" sz="5600" spc="-100" dirty="0"/>
              <a:t>4. Reflection and Moving Forward</a:t>
            </a: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22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9D6223-8D87-4038-BE74-D5224B024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FBF49-EC0D-4E09-A77B-DB4E8257E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AA13D0-BF0A-4B8F-9FD6-CAE2DCD9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9705717" cy="6858000"/>
          </a:xfrm>
          <a:custGeom>
            <a:avLst/>
            <a:gdLst>
              <a:gd name="connsiteX0" fmla="*/ 0 w 9705717"/>
              <a:gd name="connsiteY0" fmla="*/ 0 h 6858000"/>
              <a:gd name="connsiteX1" fmla="*/ 8892014 w 9705717"/>
              <a:gd name="connsiteY1" fmla="*/ 0 h 6858000"/>
              <a:gd name="connsiteX2" fmla="*/ 8948109 w 9705717"/>
              <a:gd name="connsiteY2" fmla="*/ 119185 h 6858000"/>
              <a:gd name="connsiteX3" fmla="*/ 9361712 w 9705717"/>
              <a:gd name="connsiteY3" fmla="*/ 1009060 h 6858000"/>
              <a:gd name="connsiteX4" fmla="*/ 9569814 w 9705717"/>
              <a:gd name="connsiteY4" fmla="*/ 4722415 h 6858000"/>
              <a:gd name="connsiteX5" fmla="*/ 8937785 w 9705717"/>
              <a:gd name="connsiteY5" fmla="*/ 6619105 h 6858000"/>
              <a:gd name="connsiteX6" fmla="*/ 8749280 w 9705717"/>
              <a:gd name="connsiteY6" fmla="*/ 6858000 h 6858000"/>
              <a:gd name="connsiteX7" fmla="*/ 0 w 97057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05717" h="6858000">
                <a:moveTo>
                  <a:pt x="0" y="0"/>
                </a:moveTo>
                <a:lnTo>
                  <a:pt x="8892014" y="0"/>
                </a:lnTo>
                <a:lnTo>
                  <a:pt x="8948109" y="119185"/>
                </a:lnTo>
                <a:cubicBezTo>
                  <a:pt x="9080774" y="406683"/>
                  <a:pt x="9216041" y="706568"/>
                  <a:pt x="9361712" y="1009060"/>
                </a:cubicBezTo>
                <a:cubicBezTo>
                  <a:pt x="9986018" y="2093861"/>
                  <a:pt x="9569814" y="4346908"/>
                  <a:pt x="9569814" y="4722415"/>
                </a:cubicBezTo>
                <a:cubicBezTo>
                  <a:pt x="9569814" y="5635108"/>
                  <a:pt x="9260912" y="6189243"/>
                  <a:pt x="8937785" y="6619105"/>
                </a:cubicBezTo>
                <a:lnTo>
                  <a:pt x="87492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9CFE0-676A-9B4D-0546-8B00688A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11974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This Is Not About </a:t>
            </a:r>
            <a:br>
              <a:rPr lang="en-US" dirty="0"/>
            </a:br>
            <a:r>
              <a:rPr lang="en-US" dirty="0"/>
              <a:t>Gaming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700CF-BCC4-049E-D981-9AC6A146B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706003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This Approach Is Not</a:t>
            </a:r>
            <a:endParaRPr lang="en-US" dirty="0"/>
          </a:p>
          <a:p>
            <a:pPr lvl="1"/>
            <a:r>
              <a:rPr lang="en-US" dirty="0"/>
              <a:t>It is not résumé keyword stuffing.</a:t>
            </a:r>
          </a:p>
          <a:p>
            <a:pPr lvl="1"/>
            <a:r>
              <a:rPr lang="en-US" dirty="0"/>
              <a:t>It is not outsourcing thinking to AI.</a:t>
            </a:r>
          </a:p>
          <a:p>
            <a:pPr lvl="1"/>
            <a:r>
              <a:rPr lang="en-US" dirty="0"/>
              <a:t>It is not replacing career centers.</a:t>
            </a:r>
          </a:p>
          <a:p>
            <a:pPr lvl="1"/>
            <a:r>
              <a:rPr lang="en-US" dirty="0"/>
              <a:t>It is not turning faculty into hiring managers.</a:t>
            </a:r>
          </a:p>
          <a:p>
            <a:endParaRPr lang="en-US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5BE2CF8-7196-4BC3-B312-B0EE486D9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8226571" y="2916066"/>
            <a:ext cx="3518890" cy="3293724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5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AC835-6E51-2299-4C4B-5B65A78D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Critical AI Literacy </a:t>
            </a:r>
            <a:br>
              <a:rPr lang="en-US" dirty="0"/>
            </a:br>
            <a:r>
              <a:rPr lang="en-US" dirty="0"/>
              <a:t>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FB479-6705-84BA-13F1-59F173C6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5960200" cy="39862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What Students Practice Through This Process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Asking structured questions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Comparing human observations </a:t>
            </a:r>
            <a:br>
              <a:rPr lang="en-US" dirty="0"/>
            </a:br>
            <a:r>
              <a:rPr lang="en-US" dirty="0"/>
              <a:t>with AI outputs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Evaluating patterns for accuracy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Identifying exaggeration or misalignment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Making final rhetorical decisions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(Selber, 2024; Kong et al., 2024)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5" name="Picture 4" descr="Complex math formulas on a blackboard">
            <a:extLst>
              <a:ext uri="{FF2B5EF4-FFF2-40B4-BE49-F238E27FC236}">
                <a16:creationId xmlns:a16="http://schemas.microsoft.com/office/drawing/2014/main" id="{EEA8210E-E69F-A119-EFF3-4A223666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69" r="13151" b="-1"/>
          <a:stretch>
            <a:fillRect/>
          </a:stretch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0914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8736F-0850-D38A-36D0-9880AF9C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242155"/>
            <a:ext cx="5985600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Preserving Human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6E70-1ED3-FDBE-5696-91E941A0A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828800"/>
            <a:ext cx="5537657" cy="4410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Human-in-the-Loop Practice</a:t>
            </a:r>
            <a:endParaRPr lang="en-US" sz="2400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/>
              <a:t>AI can: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Identify patterns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Suggest phrasing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Scale analysis</a:t>
            </a:r>
            <a:br>
              <a:rPr lang="en-US" sz="2400" dirty="0"/>
            </a:br>
            <a:endParaRPr lang="en-US" sz="2400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/>
              <a:t>Students must: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Verify accuracy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Maintain authenticity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Preserve voice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Accept responsibility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4F27D-391D-69BE-B1CC-22728EAC79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8" r="-2" b="-2"/>
          <a:stretch>
            <a:fillRect/>
          </a:stretch>
        </p:blipFill>
        <p:spPr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9117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3E2477-CB24-4FE6-B9C0-F9800FF83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5638C-2268-4A1B-96C3-95E79EF4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46E30-0EDC-607C-24D1-6E252757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/>
              <a:t>Faculty Remain Researchers and Interpreters</a:t>
            </a:r>
            <a:br>
              <a:rPr lang="en-US" sz="2700"/>
            </a:br>
            <a:endParaRPr lang="en-US" sz="2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850B5-2A4A-E6E6-6654-1483E8660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6510"/>
            <a:ext cx="5680668" cy="427759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We </a:t>
            </a:r>
            <a:r>
              <a:rPr lang="en-US" sz="2400" b="1" u="sng" dirty="0"/>
              <a:t>do not </a:t>
            </a:r>
            <a:r>
              <a:rPr lang="en-US" sz="2400" b="1" dirty="0"/>
              <a:t>need to become</a:t>
            </a:r>
            <a:r>
              <a:rPr lang="en-US" sz="24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Career specialists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AI engineers</a:t>
            </a:r>
            <a:br>
              <a:rPr lang="en-US" sz="2400" dirty="0"/>
            </a:b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We remain</a:t>
            </a:r>
            <a:r>
              <a:rPr lang="en-US" sz="24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Researchers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Interpreters of evidence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Translators of disciplinary learning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Mentors in judgment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867335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9B108612-9300-F080-7C3C-913618CA29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76162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4370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AB8B0-7CF6-D554-2B73-69F73665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Why This Matters for Teaching and Learning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E6185-8584-4CB7-8B25-0A9D4878D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025" y="2541600"/>
            <a:ext cx="6357357" cy="321627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Why This Matters Now (More Than Ever)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Public universities face career </a:t>
            </a:r>
            <a:br>
              <a:rPr lang="en-US" dirty="0"/>
            </a:br>
            <a:r>
              <a:rPr lang="en-US" dirty="0"/>
              <a:t>readiness pressure.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Students feel uncertainty about </a:t>
            </a:r>
            <a:br>
              <a:rPr lang="en-US" dirty="0"/>
            </a:br>
            <a:r>
              <a:rPr lang="en-US" dirty="0"/>
              <a:t>AI-mediated hiring.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Faculty relationships remain </a:t>
            </a:r>
            <a:br>
              <a:rPr lang="en-US" dirty="0"/>
            </a:br>
            <a:r>
              <a:rPr lang="en-US" dirty="0"/>
              <a:t>central to advising.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4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3E2477-CB24-4FE6-B9C0-F9800FF83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5638C-2268-4A1B-96C3-95E79EF4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FBEED-9DCB-F9C4-DCB9-BC878C69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The Faculty 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3CAF-B90B-16AB-0F49-120F2657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Why This Conversation Feels Difficult</a:t>
            </a:r>
            <a:endParaRPr lang="en-US" dirty="0"/>
          </a:p>
          <a:p>
            <a:r>
              <a:rPr lang="en-US" dirty="0"/>
              <a:t>We are trained as scholars.</a:t>
            </a:r>
          </a:p>
          <a:p>
            <a:r>
              <a:rPr lang="en-US" dirty="0"/>
              <a:t>We are not hiring managers.</a:t>
            </a:r>
          </a:p>
          <a:p>
            <a:r>
              <a:rPr lang="en-US" dirty="0"/>
              <a:t>Industry expectations change quickly.</a:t>
            </a:r>
          </a:p>
          <a:p>
            <a:r>
              <a:rPr lang="en-US" dirty="0"/>
              <a:t>AI now mediates many hiring systems.</a:t>
            </a:r>
          </a:p>
          <a:p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867335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Professor female with solid fill">
            <a:extLst>
              <a:ext uri="{FF2B5EF4-FFF2-40B4-BE49-F238E27FC236}">
                <a16:creationId xmlns:a16="http://schemas.microsoft.com/office/drawing/2014/main" id="{13362807-6633-C0A4-5222-C82ADC4BB5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76162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2770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ECB93-933C-477B-BC7D-C2F2F627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id="{017FE4C2-2268-19BB-8361-C91649545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CC2E1-827E-E2CB-C7B5-EBE5830A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55847"/>
            <a:ext cx="5015638" cy="206855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600" spc="-100" dirty="0"/>
              <a:t>Q&amp;A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1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0122-4755-2C5E-0229-5673D13C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457200"/>
            <a:ext cx="10728325" cy="53117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References</a:t>
            </a:r>
          </a:p>
          <a:p>
            <a:r>
              <a:rPr lang="en-US" dirty="0"/>
              <a:t>Anders, A. (2024, April 4). </a:t>
            </a:r>
            <a:r>
              <a:rPr lang="en-US" i="1" dirty="0"/>
              <a:t>Generative AI in professional communication</a:t>
            </a:r>
            <a:r>
              <a:rPr lang="en-US" dirty="0"/>
              <a:t> [Substack newsletter]. Communicate / Innovate by Abram Anders. </a:t>
            </a:r>
            <a:r>
              <a:rPr lang="en-US" dirty="0">
                <a:hlinkClick r:id="rId2"/>
              </a:rPr>
              <a:t>https://abramanders.substack.com/p/generative-ai-in-professional-communication</a:t>
            </a:r>
            <a:endParaRPr lang="en-US" dirty="0"/>
          </a:p>
          <a:p>
            <a:r>
              <a:rPr lang="en-US" dirty="0" err="1"/>
              <a:t>Canagasuriam</a:t>
            </a:r>
            <a:r>
              <a:rPr lang="en-US" dirty="0"/>
              <a:t>, D., &amp; </a:t>
            </a:r>
            <a:r>
              <a:rPr lang="en-US" dirty="0" err="1"/>
              <a:t>Lukacik</a:t>
            </a:r>
            <a:r>
              <a:rPr lang="en-US" dirty="0"/>
              <a:t>, E. (2024). ChatGPT, can you take my job interview? Examining artificial intelligence cheating in the asynchronous video interview. </a:t>
            </a:r>
            <a:r>
              <a:rPr lang="en-US" i="1" dirty="0"/>
              <a:t>International Journal of Selection and Assessment</a:t>
            </a:r>
            <a:r>
              <a:rPr lang="en-US" dirty="0"/>
              <a:t>. Advance online publication. </a:t>
            </a:r>
            <a:r>
              <a:rPr lang="en-US" dirty="0">
                <a:hlinkClick r:id="rId3"/>
              </a:rPr>
              <a:t>https://doi.org/10.1111/ijsa.12491</a:t>
            </a:r>
            <a:endParaRPr lang="en-US" dirty="0"/>
          </a:p>
          <a:p>
            <a:r>
              <a:rPr lang="en-US" dirty="0"/>
              <a:t>Cardon, P., Fleischmann, C., Aritz, J., Logemann, M., &amp; </a:t>
            </a:r>
            <a:r>
              <a:rPr lang="en-US" dirty="0" err="1"/>
              <a:t>Heidewald</a:t>
            </a:r>
            <a:r>
              <a:rPr lang="en-US" dirty="0"/>
              <a:t>, J. (2023). The challenges and opportunities of AI-assisted writing: Developing AI literacy for the AI age. </a:t>
            </a:r>
            <a:r>
              <a:rPr lang="en-US" i="1" dirty="0"/>
              <a:t>Business and Professional Communication Quarterly, 86</a:t>
            </a:r>
            <a:r>
              <a:rPr lang="en-US" dirty="0"/>
              <a:t>(3), 257–295. </a:t>
            </a:r>
            <a:r>
              <a:rPr lang="en-US" dirty="0">
                <a:hlinkClick r:id="rId4"/>
              </a:rPr>
              <a:t>https://doi.org/10.1177/23294906231176517</a:t>
            </a:r>
            <a:endParaRPr lang="en-US" dirty="0"/>
          </a:p>
          <a:p>
            <a:r>
              <a:rPr lang="en-US" dirty="0"/>
              <a:t>Chakraborty, I., Chiong, K., Dover, H., &amp; Sudhir, K. (2024). Can AI and AI-hybrids detect persuasion skills? Salesforce hiring with conversational video interviews. </a:t>
            </a:r>
            <a:r>
              <a:rPr lang="en-US" i="1" dirty="0"/>
              <a:t>Marketing Science</a:t>
            </a:r>
            <a:r>
              <a:rPr lang="en-US" dirty="0"/>
              <a:t>. Advance online publication. </a:t>
            </a:r>
            <a:r>
              <a:rPr lang="en-US" dirty="0">
                <a:hlinkClick r:id="rId5"/>
              </a:rPr>
              <a:t>https://doi.org/10.1287/mksc.2023.0149</a:t>
            </a:r>
            <a:endParaRPr lang="en-US" dirty="0"/>
          </a:p>
          <a:p>
            <a:r>
              <a:rPr lang="en-US" dirty="0"/>
              <a:t>Gelles-Watnick, L., Anderson, M., McClain, C., Vogels, E. A., &amp; Rainie, L. (2023, April 20). </a:t>
            </a:r>
            <a:r>
              <a:rPr lang="en-US" i="1" dirty="0"/>
              <a:t>AI in hiring and evaluating workers: What Americans think</a:t>
            </a:r>
            <a:r>
              <a:rPr lang="en-US" dirty="0"/>
              <a:t>. Pew Research Center. </a:t>
            </a:r>
            <a:r>
              <a:rPr lang="en-US" dirty="0">
                <a:hlinkClick r:id="rId6"/>
              </a:rPr>
              <a:t>https://www.pewresearch.org/internet/2023/04/20/ai-in-hiring-and-evaluating-workers-what-americans-think/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23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7B72C-B5E0-E1E8-B0A9-18C807EDD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C75A9-2B2C-F69C-02A7-0026112C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457200"/>
            <a:ext cx="10728325" cy="59851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References (Continued) </a:t>
            </a:r>
          </a:p>
          <a:p>
            <a:r>
              <a:rPr lang="en-US" dirty="0"/>
              <a:t>Kong, S.-C., Korte, S.-M., Burton, S., Keskitalo, P., Turunen, T., Smith, D., Wang, L., Lee, J. C.-K., &amp; Beaton, M. C. (2024). Artificial intelligence (AI) literacy – An argument for AI literacy in education. </a:t>
            </a:r>
            <a:r>
              <a:rPr lang="en-US" i="1" dirty="0"/>
              <a:t>Innovations in Education and Teaching International</a:t>
            </a:r>
            <a:r>
              <a:rPr lang="en-US" dirty="0"/>
              <a:t>, 1–7. Advance online publication. </a:t>
            </a:r>
            <a:r>
              <a:rPr lang="en-US" dirty="0">
                <a:hlinkClick r:id="rId2"/>
              </a:rPr>
              <a:t>https://doi.org/10.1080/14703297.2024.2332744</a:t>
            </a:r>
            <a:endParaRPr lang="en-US" dirty="0"/>
          </a:p>
          <a:p>
            <a:r>
              <a:rPr lang="en-US" dirty="0"/>
              <a:t>Lookadoo, K., &amp; Moore, S. (2024). Is your résumé/textbook up-to-date? An audit of AI ATS résumé instruction. </a:t>
            </a:r>
            <a:r>
              <a:rPr lang="en-US" i="1" dirty="0"/>
              <a:t>Business and Professional Communication Quarterly</a:t>
            </a:r>
            <a:r>
              <a:rPr lang="en-US" dirty="0"/>
              <a:t>. Advance online publication. </a:t>
            </a:r>
            <a:r>
              <a:rPr lang="en-US" dirty="0">
                <a:hlinkClick r:id="rId3"/>
              </a:rPr>
              <a:t>https://doi.org/10.1177/23294906231223101</a:t>
            </a:r>
            <a:endParaRPr lang="en-US" dirty="0"/>
          </a:p>
          <a:p>
            <a:r>
              <a:rPr lang="en-US" dirty="0"/>
              <a:t>Luscombe, A., Dick, K., &amp; Walby, K. (2022). Algorithmic thinking in the public interest: Navigating technical, legal, and ethical hurdles to web scraping in the social sciences. </a:t>
            </a:r>
            <a:r>
              <a:rPr lang="en-US" i="1" dirty="0"/>
              <a:t>Quality &amp; Quantity, 56</a:t>
            </a:r>
            <a:r>
              <a:rPr lang="en-US" dirty="0"/>
              <a:t>(3), 1023–1044. </a:t>
            </a:r>
            <a:r>
              <a:rPr lang="en-US" dirty="0">
                <a:hlinkClick r:id="rId4"/>
              </a:rPr>
              <a:t>https://doi.org/10.1007/s11135-021-01164-0</a:t>
            </a:r>
            <a:endParaRPr lang="en-US" dirty="0"/>
          </a:p>
          <a:p>
            <a:r>
              <a:rPr lang="en-US" dirty="0"/>
              <a:t>Malin, C., Kupfer, C., </a:t>
            </a:r>
            <a:r>
              <a:rPr lang="en-US" dirty="0" err="1"/>
              <a:t>Fleiß</a:t>
            </a:r>
            <a:r>
              <a:rPr lang="en-US" dirty="0"/>
              <a:t>, J., Kubicek, B., &amp; Thalmann, S. (2023). In the AI of the beholder—A qualitative study of HR professionals’ beliefs about AI-based chatbots and decision support in candidate pre-selection. </a:t>
            </a:r>
            <a:r>
              <a:rPr lang="en-US" i="1" dirty="0"/>
              <a:t>Administrative Sciences, 13</a:t>
            </a:r>
            <a:r>
              <a:rPr lang="en-US" dirty="0"/>
              <a:t>(11), 231. </a:t>
            </a:r>
            <a:r>
              <a:rPr lang="en-US" dirty="0">
                <a:hlinkClick r:id="rId5"/>
              </a:rPr>
              <a:t>https://doi.org/10.3390/admsci13110231</a:t>
            </a:r>
            <a:endParaRPr lang="en-US" dirty="0"/>
          </a:p>
          <a:p>
            <a:r>
              <a:rPr lang="en-US" dirty="0"/>
              <a:t>Ponce, T. M. (2024). AI résumé writing: How prompt confidence shapes output and AI literacies. </a:t>
            </a:r>
            <a:r>
              <a:rPr lang="en-US" i="1" dirty="0"/>
              <a:t>Business and Professional Communication Quarterly</a:t>
            </a:r>
            <a:r>
              <a:rPr lang="en-US" dirty="0"/>
              <a:t>. Advance online publication. </a:t>
            </a:r>
            <a:r>
              <a:rPr lang="en-US" dirty="0">
                <a:hlinkClick r:id="rId6"/>
              </a:rPr>
              <a:t>https://doi.org/10.1177/23294906241273317</a:t>
            </a:r>
            <a:endParaRPr lang="en-US" dirty="0"/>
          </a:p>
          <a:p>
            <a:r>
              <a:rPr lang="en-US" dirty="0"/>
              <a:t>Quick, C. (2012). From the workplace to academia: Nontraditional students and the relevance of workplace experience in technical writing pedagogy. </a:t>
            </a:r>
            <a:r>
              <a:rPr lang="en-US" i="1" dirty="0"/>
              <a:t>Technical Communication Quarterly, 21</a:t>
            </a:r>
            <a:r>
              <a:rPr lang="en-US" dirty="0"/>
              <a:t>(3), 230–250. </a:t>
            </a:r>
            <a:r>
              <a:rPr lang="en-US" dirty="0">
                <a:hlinkClick r:id="rId7"/>
              </a:rPr>
              <a:t>https://doi.org/10.1080/10572252.2012.666639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54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6CCEC-7BFB-86A7-C1B5-DBEB2EA56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7BE4D-9E19-965C-0140-C7A3DD12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457200"/>
            <a:ext cx="10728325" cy="59851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References (Continued) </a:t>
            </a:r>
          </a:p>
          <a:p>
            <a:r>
              <a:rPr lang="en-US" dirty="0"/>
              <a:t>Racelis, J. V. (2024). Mas </a:t>
            </a:r>
            <a:r>
              <a:rPr lang="en-US" dirty="0" err="1"/>
              <a:t>Marunong</a:t>
            </a:r>
            <a:r>
              <a:rPr lang="en-US" dirty="0"/>
              <a:t> Kang Mag-English (You’re better at English-</a:t>
            </a:r>
            <a:r>
              <a:rPr lang="en-US" dirty="0" err="1"/>
              <a:t>ing</a:t>
            </a:r>
            <a:r>
              <a:rPr lang="en-US" dirty="0"/>
              <a:t>): Professional ventriloquy and the ideologies of “professionalism.” </a:t>
            </a:r>
            <a:r>
              <a:rPr lang="en-US" i="1" dirty="0"/>
              <a:t>Technical Communication Quarterly, 33</a:t>
            </a:r>
            <a:r>
              <a:rPr lang="en-US" dirty="0"/>
              <a:t>(3), 258–269.</a:t>
            </a:r>
          </a:p>
          <a:p>
            <a:r>
              <a:rPr lang="en-US" dirty="0"/>
              <a:t>Rajaraman, N., Jiao, J., &amp; Ramchandran, K. (2024). Toward a theory of tokenization in LLMs (arXiv:2404.08335). </a:t>
            </a:r>
            <a:r>
              <a:rPr lang="en-US" i="1" dirty="0" err="1"/>
              <a:t>arXiv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http://arxiv.org/abs/2404.08335</a:t>
            </a:r>
            <a:endParaRPr lang="en-US" dirty="0"/>
          </a:p>
          <a:p>
            <a:r>
              <a:rPr lang="en-US" dirty="0"/>
              <a:t>Read, S., &amp; Michaud, M. (2018). Hidden in plain sight: Findings from a survey on the multi-major professional writing course. </a:t>
            </a:r>
            <a:r>
              <a:rPr lang="en-US" i="1" dirty="0"/>
              <a:t>Technical Communication Quarterly, 27</a:t>
            </a:r>
            <a:r>
              <a:rPr lang="en-US" dirty="0"/>
              <a:t>(3), 227–248. </a:t>
            </a:r>
            <a:r>
              <a:rPr lang="en-US" dirty="0">
                <a:hlinkClick r:id="rId4"/>
              </a:rPr>
              <a:t>https://doi.org/10.1080/10572252.2018.1479590</a:t>
            </a:r>
            <a:endParaRPr lang="en-US" dirty="0"/>
          </a:p>
          <a:p>
            <a:r>
              <a:rPr lang="en-US" dirty="0"/>
              <a:t>Randazzo, C. (2016). Where do they go? Students’ sources of résumé advice, and implications for critically reimagining the résumé assignment. </a:t>
            </a:r>
            <a:r>
              <a:rPr lang="en-US" i="1" dirty="0"/>
              <a:t>Technical Communication Quarterly, 25</a:t>
            </a:r>
            <a:r>
              <a:rPr lang="en-US" dirty="0"/>
              <a:t>(4), 278–297. </a:t>
            </a:r>
            <a:r>
              <a:rPr lang="en-US" dirty="0">
                <a:hlinkClick r:id="rId5"/>
              </a:rPr>
              <a:t>https://doi.org/10.1080/10572252.2016.1221142</a:t>
            </a:r>
            <a:endParaRPr lang="en-US" dirty="0"/>
          </a:p>
          <a:p>
            <a:r>
              <a:rPr lang="en-US" dirty="0"/>
              <a:t>Randazzo, C. (2024). The exclusionary potential of “professionalism” in hiring situations. </a:t>
            </a:r>
            <a:r>
              <a:rPr lang="en-US" i="1" dirty="0"/>
              <a:t>Technical Communication Quarterly, 33</a:t>
            </a:r>
            <a:r>
              <a:rPr lang="en-US" dirty="0"/>
              <a:t>(3), 270–284. </a:t>
            </a:r>
            <a:r>
              <a:rPr lang="en-US" dirty="0">
                <a:hlinkClick r:id="rId6"/>
              </a:rPr>
              <a:t>https://doi.org/10.1080/10572252.2024.2340432</a:t>
            </a:r>
            <a:endParaRPr lang="en-US" dirty="0"/>
          </a:p>
          <a:p>
            <a:r>
              <a:rPr lang="en-US" dirty="0" err="1"/>
              <a:t>Schellmann</a:t>
            </a:r>
            <a:r>
              <a:rPr lang="en-US" dirty="0"/>
              <a:t>, H. (2024). </a:t>
            </a:r>
            <a:r>
              <a:rPr lang="en-US" i="1" dirty="0"/>
              <a:t>The algorithm: How AI decides who gets hired, monitored, promoted, and fired and why we need to fight back now</a:t>
            </a:r>
            <a:r>
              <a:rPr lang="en-US" dirty="0"/>
              <a:t>. Hachette Books.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495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823E1-5151-2E98-56E3-2E746CAE0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4DA4-5FDB-C3B5-21CB-37FC232C6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457200"/>
            <a:ext cx="10728325" cy="5985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References (Continued) </a:t>
            </a:r>
          </a:p>
          <a:p>
            <a:r>
              <a:rPr lang="en-US" dirty="0"/>
              <a:t>Selber, S. (2024). An AI manifesto for technical communication programs. In E. Crane (Ed.), </a:t>
            </a:r>
            <a:r>
              <a:rPr lang="en-US" i="1" dirty="0"/>
              <a:t>Proceedings of the Teaching Tech Comm and AI Symposium 2024</a:t>
            </a:r>
            <a:r>
              <a:rPr lang="en-US" dirty="0"/>
              <a:t>. </a:t>
            </a:r>
            <a:r>
              <a:rPr lang="en-US" dirty="0" err="1"/>
              <a:t>TechneForge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https://techneforge.com/proceedings-ai-symposium-2024/</a:t>
            </a:r>
            <a:endParaRPr lang="en-US" dirty="0"/>
          </a:p>
          <a:p>
            <a:r>
              <a:rPr lang="en-US" dirty="0"/>
              <a:t>Selfe, C. L. (1988). Computers in the classroom: The humanization of computers—Forget technology, remember literacy. </a:t>
            </a:r>
            <a:r>
              <a:rPr lang="en-US" i="1" dirty="0"/>
              <a:t>The English Journal, 77</a:t>
            </a:r>
            <a:r>
              <a:rPr lang="en-US" dirty="0"/>
              <a:t>(6), 69–71. </a:t>
            </a:r>
            <a:r>
              <a:rPr lang="en-US" dirty="0">
                <a:hlinkClick r:id="rId4"/>
              </a:rPr>
              <a:t>https://www.jstor.org/stable/818623</a:t>
            </a:r>
            <a:endParaRPr lang="en-US" dirty="0"/>
          </a:p>
          <a:p>
            <a:r>
              <a:rPr lang="en-US" dirty="0"/>
              <a:t>Tham, J., Howard, T., &amp; </a:t>
            </a:r>
            <a:r>
              <a:rPr lang="en-US" dirty="0" err="1"/>
              <a:t>Verhulsdonck</a:t>
            </a:r>
            <a:r>
              <a:rPr lang="en-US" dirty="0"/>
              <a:t>, G. (2022). Extending design thinking, content strategy, and artificial intelligence into technical communication and user experience design programs: Further pedagogical implications. </a:t>
            </a:r>
            <a:r>
              <a:rPr lang="en-US" i="1" dirty="0"/>
              <a:t>Journal of Technical Writing and Communication, 52</a:t>
            </a:r>
            <a:r>
              <a:rPr lang="en-US" dirty="0"/>
              <a:t>(4), 428–459. </a:t>
            </a:r>
            <a:r>
              <a:rPr lang="en-US" dirty="0">
                <a:hlinkClick r:id="rId5"/>
              </a:rPr>
              <a:t>https://doi.org/10.1177/00472816211072533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55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49E0E-8494-32DE-D552-CC93EE7A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9" y="411264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Hiring Is Already </a:t>
            </a:r>
            <a:br>
              <a:rPr lang="en-US" dirty="0"/>
            </a:br>
            <a:r>
              <a:rPr lang="en-US" dirty="0"/>
              <a:t>AI-Mediated</a:t>
            </a: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6" name="Graphic 15" descr="Robot">
            <a:extLst>
              <a:ext uri="{FF2B5EF4-FFF2-40B4-BE49-F238E27FC236}">
                <a16:creationId xmlns:a16="http://schemas.microsoft.com/office/drawing/2014/main" id="{9793313F-BE14-A587-F10D-530C12B8CA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1DB20-ABCC-1313-C19B-4FFEA9D9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9" y="2299855"/>
            <a:ext cx="5393345" cy="43503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/>
              <a:t>Today’s Hiring Landscape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Many organizations use Applicant Tracking Systems (ATS) to screen and filter applicants (Lookadoo &amp; Moore, 2024; </a:t>
            </a:r>
            <a:r>
              <a:rPr lang="en-US" sz="1800" dirty="0" err="1"/>
              <a:t>Schellmann</a:t>
            </a:r>
            <a:r>
              <a:rPr lang="en-US" sz="1800" dirty="0"/>
              <a:t>, 2024).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AI tools increasingly assist in ranking and evaluating candidates (Gelles-Watnick et al., 2023).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Hybrid human–AI review models are becoming more common in hiring processes (Chakraborty et al., 2024).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Students are aware of AI’s presence in hiring — and often express unease about it (Gelles-Watnick et al., 2023).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08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03F80-9727-31F7-956B-1F924D99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Reframing Our Employment Perspective 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Graphic 6" descr="Schoolhouse">
            <a:extLst>
              <a:ext uri="{FF2B5EF4-FFF2-40B4-BE49-F238E27FC236}">
                <a16:creationId xmlns:a16="http://schemas.microsoft.com/office/drawing/2014/main" id="{4F340F90-768E-44F8-6FA6-DA17AC1869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40E6-16BE-F90B-7D9A-31DFFFC8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en-US" dirty="0"/>
              <a:t>Instead of asking: “How do I teach résumé tricks? How do I help my students apply for jobs?”</a:t>
            </a:r>
          </a:p>
          <a:p>
            <a:r>
              <a:rPr lang="en-US" dirty="0"/>
              <a:t>We might ask: “What language patterns appear across job postings in this field?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8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486CEE-6BE6-2F87-BA65-4503B655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1334791"/>
            <a:ext cx="6911974" cy="280307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/>
            <a:r>
              <a:rPr lang="en-US" sz="5200" spc="-100" dirty="0"/>
              <a:t>What if we treated job descriptions as data?</a:t>
            </a:r>
            <a:br>
              <a:rPr lang="en-US" sz="5200" spc="-100" dirty="0"/>
            </a:br>
            <a:endParaRPr lang="en-US" sz="5200" spc="-100" dirty="0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5BCB-E76D-FE1F-B3CE-8F66904B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are we going today?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7901B77-2C48-6DEC-EA02-F7B06AB27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263488"/>
              </p:ext>
            </p:extLst>
          </p:nvPr>
        </p:nvGraphicFramePr>
        <p:xfrm>
          <a:off x="1123950" y="1779028"/>
          <a:ext cx="9944100" cy="404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0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2BD9FB-6C4C-4948-A4F4-8E9FC90CF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9DB51C-B80E-4B27-9779-A1DE3232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57457C6-5104-4D63-9C05-84DA1B1A4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7781925" cy="6858000"/>
          </a:xfrm>
          <a:custGeom>
            <a:avLst/>
            <a:gdLst>
              <a:gd name="connsiteX0" fmla="*/ 486147 w 7781925"/>
              <a:gd name="connsiteY0" fmla="*/ 0 h 6858000"/>
              <a:gd name="connsiteX1" fmla="*/ 6657920 w 7781925"/>
              <a:gd name="connsiteY1" fmla="*/ 0 h 6858000"/>
              <a:gd name="connsiteX2" fmla="*/ 6863617 w 7781925"/>
              <a:gd name="connsiteY2" fmla="*/ 207074 h 6858000"/>
              <a:gd name="connsiteX3" fmla="*/ 7060266 w 7781925"/>
              <a:gd name="connsiteY3" fmla="*/ 457558 h 6858000"/>
              <a:gd name="connsiteX4" fmla="*/ 7781925 w 7781925"/>
              <a:gd name="connsiteY4" fmla="*/ 3182818 h 6858000"/>
              <a:gd name="connsiteX5" fmla="*/ 7621556 w 7781925"/>
              <a:gd name="connsiteY5" fmla="*/ 4465293 h 6858000"/>
              <a:gd name="connsiteX6" fmla="*/ 7140451 w 7781925"/>
              <a:gd name="connsiteY6" fmla="*/ 5747768 h 6858000"/>
              <a:gd name="connsiteX7" fmla="*/ 6226371 w 7781925"/>
              <a:gd name="connsiteY7" fmla="*/ 6831631 h 6858000"/>
              <a:gd name="connsiteX8" fmla="*/ 6191557 w 7781925"/>
              <a:gd name="connsiteY8" fmla="*/ 6858000 h 6858000"/>
              <a:gd name="connsiteX9" fmla="*/ 940388 w 7781925"/>
              <a:gd name="connsiteY9" fmla="*/ 6858000 h 6858000"/>
              <a:gd name="connsiteX10" fmla="*/ 844312 w 7781925"/>
              <a:gd name="connsiteY10" fmla="*/ 6790615 h 6858000"/>
              <a:gd name="connsiteX11" fmla="*/ 2377 w 7781925"/>
              <a:gd name="connsiteY11" fmla="*/ 5930621 h 6858000"/>
              <a:gd name="connsiteX12" fmla="*/ 0 w 7781925"/>
              <a:gd name="connsiteY12" fmla="*/ 5927208 h 6858000"/>
              <a:gd name="connsiteX13" fmla="*/ 0 w 7781925"/>
              <a:gd name="connsiteY13" fmla="*/ 542232 h 6858000"/>
              <a:gd name="connsiteX14" fmla="*/ 17725 w 7781925"/>
              <a:gd name="connsiteY14" fmla="*/ 518509 h 6858000"/>
              <a:gd name="connsiteX15" fmla="*/ 385863 w 7781925"/>
              <a:gd name="connsiteY15" fmla="*/ 976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81925" h="6858000">
                <a:moveTo>
                  <a:pt x="486147" y="0"/>
                </a:moveTo>
                <a:lnTo>
                  <a:pt x="6657920" y="0"/>
                </a:lnTo>
                <a:lnTo>
                  <a:pt x="6863617" y="207074"/>
                </a:lnTo>
                <a:cubicBezTo>
                  <a:pt x="6934561" y="287229"/>
                  <a:pt x="7000128" y="370723"/>
                  <a:pt x="7060266" y="457558"/>
                </a:cubicBezTo>
                <a:cubicBezTo>
                  <a:pt x="7541372" y="1152232"/>
                  <a:pt x="7781925" y="2060652"/>
                  <a:pt x="7781925" y="3182818"/>
                </a:cubicBezTo>
                <a:cubicBezTo>
                  <a:pt x="7781925" y="3583591"/>
                  <a:pt x="7728469" y="3984365"/>
                  <a:pt x="7621556" y="4465293"/>
                </a:cubicBezTo>
                <a:cubicBezTo>
                  <a:pt x="7487916" y="4919503"/>
                  <a:pt x="7354276" y="5346995"/>
                  <a:pt x="7140451" y="5747768"/>
                </a:cubicBezTo>
                <a:cubicBezTo>
                  <a:pt x="6873170" y="6198639"/>
                  <a:pt x="6564126" y="6555577"/>
                  <a:pt x="6226371" y="6831631"/>
                </a:cubicBezTo>
                <a:lnTo>
                  <a:pt x="6191557" y="6858000"/>
                </a:lnTo>
                <a:lnTo>
                  <a:pt x="940388" y="6858000"/>
                </a:lnTo>
                <a:lnTo>
                  <a:pt x="844312" y="6790615"/>
                </a:lnTo>
                <a:cubicBezTo>
                  <a:pt x="530257" y="6551820"/>
                  <a:pt x="249612" y="6262929"/>
                  <a:pt x="2377" y="5930621"/>
                </a:cubicBezTo>
                <a:lnTo>
                  <a:pt x="0" y="5927208"/>
                </a:lnTo>
                <a:lnTo>
                  <a:pt x="0" y="542232"/>
                </a:lnTo>
                <a:lnTo>
                  <a:pt x="17725" y="518509"/>
                </a:lnTo>
                <a:cubicBezTo>
                  <a:pt x="136122" y="368218"/>
                  <a:pt x="259113" y="227948"/>
                  <a:pt x="385863" y="97696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90EC3-782B-100C-CD4A-7CE425EA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015638" cy="280307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spc="-100" dirty="0"/>
              <a:t>1. Reframing Job Postings as Data</a:t>
            </a:r>
            <a:br>
              <a:rPr lang="en-US" sz="4800" spc="-100" dirty="0"/>
            </a:br>
            <a:endParaRPr lang="en-US" sz="4800" spc="-100" dirty="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61516266-4AD2-4299-BC89-A3D3D18F8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300000">
            <a:off x="6273683" y="3123655"/>
            <a:ext cx="3362287" cy="31471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30705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19c134a-14c9-4d4c-af65-c420f94c8cbb}" enabled="0" method="" siteId="{b19c134a-14c9-4d4c-af65-c420f94c8c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7332</TotalTime>
  <Words>2444</Words>
  <Application>Microsoft Macintosh PowerPoint</Application>
  <PresentationFormat>Widescreen</PresentationFormat>
  <Paragraphs>249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Aptos</vt:lpstr>
      <vt:lpstr>Arial</vt:lpstr>
      <vt:lpstr>Avenir Next LT Pro</vt:lpstr>
      <vt:lpstr>Sagona Book</vt:lpstr>
      <vt:lpstr>The Hand Extrablack</vt:lpstr>
      <vt:lpstr>BlobVTI</vt:lpstr>
      <vt:lpstr>Helping Students Connect Coursework to Careers Through AI-Assisted Text Analysis</vt:lpstr>
      <vt:lpstr>Research Areas</vt:lpstr>
      <vt:lpstr>The Familiar Questions</vt:lpstr>
      <vt:lpstr>The Faculty Tension</vt:lpstr>
      <vt:lpstr>Hiring Is Already  AI-Mediated</vt:lpstr>
      <vt:lpstr>Reframing Our Employment Perspective </vt:lpstr>
      <vt:lpstr>What if we treated job descriptions as data? </vt:lpstr>
      <vt:lpstr>Where are we going today?</vt:lpstr>
      <vt:lpstr>1. Reframing Job Postings as Data </vt:lpstr>
      <vt:lpstr>Instead of Starting With the Résumé…</vt:lpstr>
      <vt:lpstr>Defining “Text as Data”</vt:lpstr>
      <vt:lpstr>Defining “Text as Data”</vt:lpstr>
      <vt:lpstr>Why This Framing  Helps Us As Faculty </vt:lpstr>
      <vt:lpstr>So, What Patterns Might We Find in This Data?</vt:lpstr>
      <vt:lpstr>This Is Familiar Work</vt:lpstr>
      <vt:lpstr>Section Summary </vt:lpstr>
      <vt:lpstr>2. A Workflow Faculty Can Use</vt:lpstr>
      <vt:lpstr>A Six-Step Workflow or  Class Activity </vt:lpstr>
      <vt:lpstr>Step 1: Gather Relevant Job Postings</vt:lpstr>
      <vt:lpstr>Step 2: Prepare the Text</vt:lpstr>
      <vt:lpstr>Step 3:  Students Ask Structured Questions</vt:lpstr>
      <vt:lpstr>Step 4: Use AI to Identify Patterns</vt:lpstr>
      <vt:lpstr>Step 5: Map Patterns to Coursework</vt:lpstr>
      <vt:lpstr>Step 6: Reflect and Refine</vt:lpstr>
      <vt:lpstr>Section Summary What This Approach Achieves</vt:lpstr>
      <vt:lpstr>3. Mini Demonstration</vt:lpstr>
      <vt:lpstr>Let’s Find Your Dataset</vt:lpstr>
      <vt:lpstr>Human Pattern Observation First</vt:lpstr>
      <vt:lpstr>AI Pattern Output</vt:lpstr>
      <vt:lpstr>Moving from Pattern to Interpretation</vt:lpstr>
      <vt:lpstr>Mapping to Coursework</vt:lpstr>
      <vt:lpstr>Before &amp; After Resume Language</vt:lpstr>
      <vt:lpstr>Section Summary  So, What Just Happened?</vt:lpstr>
      <vt:lpstr>4. Reflection and Moving Forward</vt:lpstr>
      <vt:lpstr>This Is Not About  Gaming the System</vt:lpstr>
      <vt:lpstr>Critical AI Literacy  in Practice</vt:lpstr>
      <vt:lpstr>Preserving Human Oversight</vt:lpstr>
      <vt:lpstr>Faculty Remain Researchers and Interpreters </vt:lpstr>
      <vt:lpstr>Why This Matters for Teaching and Learning</vt:lpstr>
      <vt:lpstr>Q&amp;A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2026-02-18T18:00:30Z</dcterms:created>
  <dcterms:modified xsi:type="dcterms:W3CDTF">2026-02-25T15:36:20Z</dcterms:modified>
</cp:coreProperties>
</file>