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8"/>
  </p:notesMasterIdLst>
  <p:sldIdLst>
    <p:sldId id="354" r:id="rId5"/>
    <p:sldId id="355" r:id="rId6"/>
    <p:sldId id="2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D8A"/>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BA5FCC-7DF1-F043-91F5-EDA3D291F218}" v="3" dt="2026-02-25T19:15:33.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16"/>
    <p:restoredTop sz="94830"/>
  </p:normalViewPr>
  <p:slideViewPr>
    <p:cSldViewPr snapToGrid="0">
      <p:cViewPr varScale="1">
        <p:scale>
          <a:sx n="121" d="100"/>
          <a:sy n="121" d="100"/>
        </p:scale>
        <p:origin x="648" y="176"/>
      </p:cViewPr>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mel, Samuel W" userId="c24fb36e-239e-49d3-8889-dd32228f5a81" providerId="ADAL" clId="{B8151527-87FD-5EC3-AAF2-07D5AEDCC545}"/>
    <pc:docChg chg="undo redo custSel addSld delSld modSld sldOrd">
      <pc:chgData name="Kimmel, Samuel W" userId="c24fb36e-239e-49d3-8889-dd32228f5a81" providerId="ADAL" clId="{B8151527-87FD-5EC3-AAF2-07D5AEDCC545}" dt="2026-02-25T19:15:36.178" v="77" actId="2696"/>
      <pc:docMkLst>
        <pc:docMk/>
      </pc:docMkLst>
      <pc:sldChg chg="modSp mod ord">
        <pc:chgData name="Kimmel, Samuel W" userId="c24fb36e-239e-49d3-8889-dd32228f5a81" providerId="ADAL" clId="{B8151527-87FD-5EC3-AAF2-07D5AEDCC545}" dt="2026-02-24T16:01:07.932" v="74" actId="1076"/>
        <pc:sldMkLst>
          <pc:docMk/>
          <pc:sldMk cId="1987634263" sldId="271"/>
        </pc:sldMkLst>
        <pc:spChg chg="mod">
          <ac:chgData name="Kimmel, Samuel W" userId="c24fb36e-239e-49d3-8889-dd32228f5a81" providerId="ADAL" clId="{B8151527-87FD-5EC3-AAF2-07D5AEDCC545}" dt="2026-02-24T16:01:05.449" v="72" actId="20577"/>
          <ac:spMkLst>
            <pc:docMk/>
            <pc:sldMk cId="1987634263" sldId="271"/>
            <ac:spMk id="5" creationId="{620D2887-7C69-2F3C-1A40-B34097BFE052}"/>
          </ac:spMkLst>
        </pc:spChg>
        <pc:picChg chg="mod">
          <ac:chgData name="Kimmel, Samuel W" userId="c24fb36e-239e-49d3-8889-dd32228f5a81" providerId="ADAL" clId="{B8151527-87FD-5EC3-AAF2-07D5AEDCC545}" dt="2026-02-24T16:01:07.932" v="74" actId="1076"/>
          <ac:picMkLst>
            <pc:docMk/>
            <pc:sldMk cId="1987634263" sldId="271"/>
            <ac:picMk id="9" creationId="{11A11A19-5B33-149D-163A-6288B6682D8A}"/>
          </ac:picMkLst>
        </pc:picChg>
      </pc:sldChg>
      <pc:sldChg chg="modSp del mod">
        <pc:chgData name="Kimmel, Samuel W" userId="c24fb36e-239e-49d3-8889-dd32228f5a81" providerId="ADAL" clId="{B8151527-87FD-5EC3-AAF2-07D5AEDCC545}" dt="2026-02-25T19:15:36.178" v="77" actId="2696"/>
        <pc:sldMkLst>
          <pc:docMk/>
          <pc:sldMk cId="2638806458" sldId="352"/>
        </pc:sldMkLst>
        <pc:spChg chg="mod">
          <ac:chgData name="Kimmel, Samuel W" userId="c24fb36e-239e-49d3-8889-dd32228f5a81" providerId="ADAL" clId="{B8151527-87FD-5EC3-AAF2-07D5AEDCC545}" dt="2026-02-24T16:01:01.782" v="69" actId="5793"/>
          <ac:spMkLst>
            <pc:docMk/>
            <pc:sldMk cId="2638806458" sldId="352"/>
            <ac:spMk id="3" creationId="{FD2F499A-1092-016C-B60E-9B14492DA93C}"/>
          </ac:spMkLst>
        </pc:spChg>
        <pc:spChg chg="mod">
          <ac:chgData name="Kimmel, Samuel W" userId="c24fb36e-239e-49d3-8889-dd32228f5a81" providerId="ADAL" clId="{B8151527-87FD-5EC3-AAF2-07D5AEDCC545}" dt="2026-02-24T15:59:06.104" v="60" actId="20577"/>
          <ac:spMkLst>
            <pc:docMk/>
            <pc:sldMk cId="2638806458" sldId="352"/>
            <ac:spMk id="9" creationId="{9B572475-E0B0-E582-3A6B-1C8F4348E231}"/>
          </ac:spMkLst>
        </pc:spChg>
        <pc:picChg chg="mod">
          <ac:chgData name="Kimmel, Samuel W" userId="c24fb36e-239e-49d3-8889-dd32228f5a81" providerId="ADAL" clId="{B8151527-87FD-5EC3-AAF2-07D5AEDCC545}" dt="2026-02-24T15:57:43.401" v="1" actId="1076"/>
          <ac:picMkLst>
            <pc:docMk/>
            <pc:sldMk cId="2638806458" sldId="352"/>
            <ac:picMk id="8" creationId="{4D73EF4B-5D25-26B5-7209-85395B7023FF}"/>
          </ac:picMkLst>
        </pc:picChg>
      </pc:sldChg>
      <pc:sldChg chg="modSp add del mod">
        <pc:chgData name="Kimmel, Samuel W" userId="c24fb36e-239e-49d3-8889-dd32228f5a81" providerId="ADAL" clId="{B8151527-87FD-5EC3-AAF2-07D5AEDCC545}" dt="2026-02-25T19:15:35.144" v="76" actId="2696"/>
        <pc:sldMkLst>
          <pc:docMk/>
          <pc:sldMk cId="4173564386" sldId="353"/>
        </pc:sldMkLst>
        <pc:picChg chg="mod">
          <ac:chgData name="Kimmel, Samuel W" userId="c24fb36e-239e-49d3-8889-dd32228f5a81" providerId="ADAL" clId="{B8151527-87FD-5EC3-AAF2-07D5AEDCC545}" dt="2026-02-24T15:57:47.728" v="2" actId="1076"/>
          <ac:picMkLst>
            <pc:docMk/>
            <pc:sldMk cId="4173564386" sldId="353"/>
            <ac:picMk id="5" creationId="{371B0EE3-561C-ABFA-0DFF-EC8E0ABF071E}"/>
          </ac:picMkLst>
        </pc:picChg>
      </pc:sldChg>
      <pc:sldChg chg="add">
        <pc:chgData name="Kimmel, Samuel W" userId="c24fb36e-239e-49d3-8889-dd32228f5a81" providerId="ADAL" clId="{B8151527-87FD-5EC3-AAF2-07D5AEDCC545}" dt="2026-02-25T19:15:33.387" v="75"/>
        <pc:sldMkLst>
          <pc:docMk/>
          <pc:sldMk cId="4173837324" sldId="355"/>
        </pc:sldMkLst>
      </pc:sldChg>
    </pc:docChg>
  </pc:docChgLst>
  <pc:docChgLst>
    <pc:chgData name="Bomberger, Rachel A" userId="3a341793-4801-4d15-ab1a-12b66a75e2ca" providerId="ADAL" clId="{6AFA69B4-00C3-5327-B682-7D8732C47EE1}"/>
    <pc:docChg chg="undo custSel modSld">
      <pc:chgData name="Bomberger, Rachel A" userId="3a341793-4801-4d15-ab1a-12b66a75e2ca" providerId="ADAL" clId="{6AFA69B4-00C3-5327-B682-7D8732C47EE1}" dt="2026-02-23T20:06:34.029" v="132" actId="207"/>
      <pc:docMkLst>
        <pc:docMk/>
      </pc:docMkLst>
      <pc:sldChg chg="modSp mod">
        <pc:chgData name="Bomberger, Rachel A" userId="3a341793-4801-4d15-ab1a-12b66a75e2ca" providerId="ADAL" clId="{6AFA69B4-00C3-5327-B682-7D8732C47EE1}" dt="2026-02-23T20:06:34.029" v="132" actId="207"/>
        <pc:sldMkLst>
          <pc:docMk/>
          <pc:sldMk cId="1987634263" sldId="271"/>
        </pc:sldMkLst>
        <pc:spChg chg="mod">
          <ac:chgData name="Bomberger, Rachel A" userId="3a341793-4801-4d15-ab1a-12b66a75e2ca" providerId="ADAL" clId="{6AFA69B4-00C3-5327-B682-7D8732C47EE1}" dt="2026-02-23T20:06:21.384" v="127" actId="207"/>
          <ac:spMkLst>
            <pc:docMk/>
            <pc:sldMk cId="1987634263" sldId="271"/>
            <ac:spMk id="3" creationId="{82CC2BA0-B2CA-9783-1EA3-0F004B34CE5E}"/>
          </ac:spMkLst>
        </pc:spChg>
        <pc:spChg chg="mod">
          <ac:chgData name="Bomberger, Rachel A" userId="3a341793-4801-4d15-ab1a-12b66a75e2ca" providerId="ADAL" clId="{6AFA69B4-00C3-5327-B682-7D8732C47EE1}" dt="2026-02-23T20:06:16.939" v="126" actId="207"/>
          <ac:spMkLst>
            <pc:docMk/>
            <pc:sldMk cId="1987634263" sldId="271"/>
            <ac:spMk id="7" creationId="{6421BEFB-75B9-6AF6-2315-B61D4DF379E5}"/>
          </ac:spMkLst>
        </pc:spChg>
        <pc:spChg chg="mod">
          <ac:chgData name="Bomberger, Rachel A" userId="3a341793-4801-4d15-ab1a-12b66a75e2ca" providerId="ADAL" clId="{6AFA69B4-00C3-5327-B682-7D8732C47EE1}" dt="2026-02-23T20:06:27.429" v="130" actId="207"/>
          <ac:spMkLst>
            <pc:docMk/>
            <pc:sldMk cId="1987634263" sldId="271"/>
            <ac:spMk id="10" creationId="{710D15F5-AAD7-31A8-C969-1BEB93FF2774}"/>
          </ac:spMkLst>
        </pc:spChg>
        <pc:spChg chg="mod">
          <ac:chgData name="Bomberger, Rachel A" userId="3a341793-4801-4d15-ab1a-12b66a75e2ca" providerId="ADAL" clId="{6AFA69B4-00C3-5327-B682-7D8732C47EE1}" dt="2026-02-23T20:06:30.414" v="131" actId="207"/>
          <ac:spMkLst>
            <pc:docMk/>
            <pc:sldMk cId="1987634263" sldId="271"/>
            <ac:spMk id="13" creationId="{3662C492-D4FD-2EFC-4A33-E2E42877F212}"/>
          </ac:spMkLst>
        </pc:spChg>
        <pc:spChg chg="mod">
          <ac:chgData name="Bomberger, Rachel A" userId="3a341793-4801-4d15-ab1a-12b66a75e2ca" providerId="ADAL" clId="{6AFA69B4-00C3-5327-B682-7D8732C47EE1}" dt="2026-02-23T20:06:34.029" v="132" actId="207"/>
          <ac:spMkLst>
            <pc:docMk/>
            <pc:sldMk cId="1987634263" sldId="271"/>
            <ac:spMk id="16" creationId="{DAEBD6A2-EE01-3199-B6BA-7CB16E613B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2/25/26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2</a:t>
            </a:fld>
            <a:endParaRPr lang="en-US"/>
          </a:p>
        </p:txBody>
      </p:sp>
    </p:spTree>
    <p:extLst>
      <p:ext uri="{BB962C8B-B14F-4D97-AF65-F5344CB8AC3E}">
        <p14:creationId xmlns:p14="http://schemas.microsoft.com/office/powerpoint/2010/main" val="1297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11742-AE36-EC4A-BC7A-F4F5A3B8117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0360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9" name="Group 8">
            <a:extLst>
              <a:ext uri="{FF2B5EF4-FFF2-40B4-BE49-F238E27FC236}">
                <a16:creationId xmlns:a16="http://schemas.microsoft.com/office/drawing/2014/main" id="{1AD5A712-F269-5A7F-53A1-D01577225773}"/>
              </a:ext>
            </a:extLst>
          </p:cNvPr>
          <p:cNvGrpSpPr/>
          <p:nvPr userDrawn="1"/>
        </p:nvGrpSpPr>
        <p:grpSpPr>
          <a:xfrm>
            <a:off x="288097" y="336678"/>
            <a:ext cx="2728123" cy="1106677"/>
            <a:chOff x="288097" y="336678"/>
            <a:chExt cx="2728123" cy="1106677"/>
          </a:xfrm>
        </p:grpSpPr>
        <p:pic>
          <p:nvPicPr>
            <p:cNvPr id="16" name="Picture 15">
              <a:extLst>
                <a:ext uri="{FF2B5EF4-FFF2-40B4-BE49-F238E27FC236}">
                  <a16:creationId xmlns:a16="http://schemas.microsoft.com/office/drawing/2014/main" id="{D68AF5D7-2999-6FDB-596C-7BEB2626317C}"/>
                </a:ext>
              </a:extLst>
            </p:cNvPr>
            <p:cNvPicPr>
              <a:picLocks noChangeAspect="1"/>
            </p:cNvPicPr>
            <p:nvPr/>
          </p:nvPicPr>
          <p:blipFill>
            <a:blip r:embed="rId2"/>
            <a:srcRect/>
            <a:stretch/>
          </p:blipFill>
          <p:spPr>
            <a:xfrm>
              <a:off x="288097" y="336678"/>
              <a:ext cx="2728123" cy="816492"/>
            </a:xfrm>
            <a:prstGeom prst="rect">
              <a:avLst/>
            </a:prstGeom>
          </p:spPr>
        </p:pic>
        <p:pic>
          <p:nvPicPr>
            <p:cNvPr id="18" name="Picture 17" descr="Member the Texas State University System">
              <a:extLst>
                <a:ext uri="{FF2B5EF4-FFF2-40B4-BE49-F238E27FC236}">
                  <a16:creationId xmlns:a16="http://schemas.microsoft.com/office/drawing/2014/main" id="{307BFAAA-B3FC-DF89-72E6-854DF8F8C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87" y="1294548"/>
              <a:ext cx="2391543" cy="148807"/>
            </a:xfrm>
            <a:prstGeom prst="rect">
              <a:avLst/>
            </a:prstGeom>
          </p:spPr>
        </p:pic>
      </p:gr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p:cNvPicPr>
          <p:nvPr/>
        </p:nvPicPr>
        <p:blipFill>
          <a:blip r:embed="rId5"/>
          <a:stretch/>
        </p:blipFill>
        <p:spPr>
          <a:xfrm flipH="1">
            <a:off x="0" y="1740098"/>
            <a:ext cx="6885432" cy="182880"/>
          </a:xfrm>
          <a:prstGeom prst="rect">
            <a:avLst/>
          </a:prstGeom>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608138" y="6492875"/>
            <a:ext cx="2734502" cy="365125"/>
          </a:xfrm>
        </p:spPr>
        <p:txBody>
          <a:bodyPr/>
          <a:lstStyle/>
          <a:p>
            <a:fld id="{8A60A3F5-120A-A64C-8514-4F9CB3D10376}" type="datetimeFigureOut">
              <a:rPr lang="en-US" smtClean="0"/>
              <a:pPr/>
              <a:t>2/25/26</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3499494" y="6492876"/>
            <a:ext cx="8081444" cy="365125"/>
          </a:xfrm>
        </p:spPr>
        <p:txBody>
          <a:bodyPr/>
          <a:lstStyle/>
          <a:p>
            <a:endParaRPr lang="en-US"/>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11737792" y="6492875"/>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BF0244C0-E69C-2409-2732-BEC7F9B194F9}"/>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spTree>
    <p:extLst>
      <p:ext uri="{BB962C8B-B14F-4D97-AF65-F5344CB8AC3E}">
        <p14:creationId xmlns:p14="http://schemas.microsoft.com/office/powerpoint/2010/main" val="131601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5333999" y="1"/>
            <a:ext cx="6857999"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045142"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2/25/26</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045142"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71852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7940766" y="2193789"/>
            <a:ext cx="2403543" cy="692497"/>
          </a:xfrm>
          <a:solidFill>
            <a:schemeClr val="bg1"/>
          </a:solidFill>
        </p:spPr>
        <p:txBody>
          <a:bodyPr wrap="none" lIns="182880" tIns="91440" rIns="182880" anchor="ctr" anchorCtr="0">
            <a:spAutoFit/>
          </a:bodyPr>
          <a:lstStyle>
            <a:lvl1pPr marL="0" indent="0" algn="ctr">
              <a:lnSpc>
                <a:spcPct val="100000"/>
              </a:lnSpc>
              <a:buNone/>
              <a:defRPr sz="3600" b="1" spc="15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tx2"/>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2/25/26</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3495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6096000" cy="6858000"/>
          </a:xfrm>
          <a:prstGeom prst="rect">
            <a:avLst/>
          </a:prstGeom>
          <a:solidFill>
            <a:srgbClr val="D7B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3139440"/>
            <a:ext cx="4876801" cy="3050222"/>
          </a:xfrm>
        </p:spPr>
        <p:txBody>
          <a:bodyPr/>
          <a:lstStyle>
            <a:lvl1pPr marL="0" indent="0" algn="ctr">
              <a:buNone/>
              <a:defRPr>
                <a:solidFill>
                  <a:schemeClr val="tx2"/>
                </a:solidFill>
              </a:defRPr>
            </a:lvl1pPr>
            <a:lvl2pPr algn="ctr">
              <a:defRPr/>
            </a:lvl2pPr>
            <a:lvl3pPr algn="ctr">
              <a:defRPr/>
            </a:lvl3pPr>
            <a:lvl4pPr algn="ctr">
              <a:defRPr/>
            </a:lvl4pPr>
            <a:lvl5pPr algn="ctr">
              <a:defRPr/>
            </a:lvl5pPr>
          </a:lstStyle>
          <a:p>
            <a:pPr lvl="0"/>
            <a:r>
              <a:rPr lang="en-US" dirty="0"/>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bg1"/>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2/25/26</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7940766"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783034"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Tree>
    <p:extLst>
      <p:ext uri="{BB962C8B-B14F-4D97-AF65-F5344CB8AC3E}">
        <p14:creationId xmlns:p14="http://schemas.microsoft.com/office/powerpoint/2010/main" val="117239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p:nvSpPr>
        <p:spPr>
          <a:xfrm flipH="1">
            <a:off x="835152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2852" t="3214" r="17" b="9647"/>
          <a:stretch/>
        </p:blipFill>
        <p:spPr>
          <a:xfrm>
            <a:off x="5963920" y="619759"/>
            <a:ext cx="5615878"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5963919" y="621791"/>
            <a:ext cx="5615877" cy="5616449"/>
          </a:xfrm>
          <a:solidFill>
            <a:schemeClr val="tx2">
              <a:alpha val="23107"/>
            </a:schemeClr>
          </a:soli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2/25/26</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76501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p:nvSpPr>
        <p:spPr>
          <a:xfrm flipH="1">
            <a:off x="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608139" y="619760"/>
            <a:ext cx="5609782" cy="5614416"/>
          </a:xfrm>
          <a:solidFill>
            <a:schemeClr val="accent2"/>
          </a:solidFill>
        </p:spPr>
        <p:txBody>
          <a:bodyPr lIns="457200" tIns="457200" rIns="457200" bIns="457200" anchor="ctr">
            <a:normAutofit/>
          </a:bodyPr>
          <a:lstStyle>
            <a:lvl1pPr marL="0" indent="0" algn="ctr">
              <a:buNone/>
              <a:defRPr sz="2000">
                <a:solidFill>
                  <a:schemeClr val="bg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6826060" y="3429000"/>
            <a:ext cx="4746180" cy="258977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2/25/26</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6837682" y="619759"/>
            <a:ext cx="4746180" cy="2605090"/>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88645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2/25/26</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732281" y="2689353"/>
            <a:ext cx="2353436" cy="1120647"/>
          </a:xfrm>
        </p:spPr>
        <p:txBody>
          <a:bodyPr lIns="91440" rIns="91440" bIns="0" anchor="t">
            <a:noAutofit/>
          </a:bodyPr>
          <a:lstStyle>
            <a:lvl1pPr marL="0" indent="0" algn="l">
              <a:lnSpc>
                <a:spcPct val="100000"/>
              </a:lnSpc>
              <a:buNone/>
              <a:defRPr sz="2000" b="1" spc="0" baseline="0">
                <a:solidFill>
                  <a:schemeClr val="accent1">
                    <a:lumMod val="75000"/>
                  </a:schemeClr>
                </a:solidFill>
                <a:latin typeface="+mj-lt"/>
              </a:defRPr>
            </a:lvl1pPr>
          </a:lstStyle>
          <a:p>
            <a:pPr lvl="0"/>
            <a:r>
              <a:rPr lang="en-US"/>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731521"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622753" y="2689352"/>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3457810" y="2689352"/>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6293147" y="2689352"/>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9129734" y="2689352"/>
            <a:ext cx="0" cy="328441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3566575" y="2689353"/>
            <a:ext cx="2353436" cy="1120647"/>
          </a:xfrm>
        </p:spPr>
        <p:txBody>
          <a:bodyPr lIns="91440" rIns="91440" bIns="0" anchor="t">
            <a:noAutofit/>
          </a:bodyPr>
          <a:lstStyle>
            <a:lvl1pPr marL="0" indent="0" algn="l">
              <a:lnSpc>
                <a:spcPct val="100000"/>
              </a:lnSpc>
              <a:buNone/>
              <a:defRPr sz="2000" b="1" spc="0" baseline="0">
                <a:solidFill>
                  <a:schemeClr val="accent5"/>
                </a:solidFill>
                <a:latin typeface="+mj-lt"/>
              </a:defRPr>
            </a:lvl1pPr>
          </a:lstStyle>
          <a:p>
            <a:pPr lvl="0"/>
            <a:r>
              <a:rPr lang="en-US"/>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3573575"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6422391" y="2689353"/>
            <a:ext cx="2353436" cy="1120647"/>
          </a:xfrm>
        </p:spPr>
        <p:txBody>
          <a:bodyPr lIns="91440" rIns="91440" bIns="0" anchor="t">
            <a:noAutofit/>
          </a:bodyPr>
          <a:lstStyle>
            <a:lvl1pPr marL="0" indent="0" algn="l">
              <a:lnSpc>
                <a:spcPct val="100000"/>
              </a:lnSpc>
              <a:buNone/>
              <a:defRPr sz="2000" b="1" spc="0" baseline="0">
                <a:solidFill>
                  <a:schemeClr val="accent4"/>
                </a:solidFill>
                <a:latin typeface="+mj-lt"/>
              </a:defRPr>
            </a:lvl1pPr>
          </a:lstStyle>
          <a:p>
            <a:pPr lvl="0"/>
            <a:r>
              <a:rPr lang="en-US"/>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6415629"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9258977" y="2689353"/>
            <a:ext cx="2353436" cy="1120647"/>
          </a:xfrm>
        </p:spPr>
        <p:txBody>
          <a:bodyPr lIns="91440" rIns="91440" bIns="0" anchor="t">
            <a:noAutofit/>
          </a:bodyPr>
          <a:lstStyle>
            <a:lvl1pPr marL="0" indent="0" algn="l">
              <a:lnSpc>
                <a:spcPct val="100000"/>
              </a:lnSpc>
              <a:buNone/>
              <a:defRPr sz="2000" b="1" spc="0" baseline="0">
                <a:solidFill>
                  <a:schemeClr val="accent6"/>
                </a:solidFill>
                <a:latin typeface="+mj-lt"/>
              </a:defRPr>
            </a:lvl1pPr>
          </a:lstStyle>
          <a:p>
            <a:pPr lvl="0"/>
            <a:r>
              <a:rPr lang="en-US"/>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9270040"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4</a:t>
            </a:r>
          </a:p>
        </p:txBody>
      </p:sp>
    </p:spTree>
    <p:extLst>
      <p:ext uri="{BB962C8B-B14F-4D97-AF65-F5344CB8AC3E}">
        <p14:creationId xmlns:p14="http://schemas.microsoft.com/office/powerpoint/2010/main" val="51570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608138" y="2743200"/>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608139"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2/25/26</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4409381" y="2743200"/>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4409382"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8210624" y="2743200"/>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8210625"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613876" y="4414203"/>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613877"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4407401" y="4414203"/>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440740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8213281" y="4414203"/>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821328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6</a:t>
            </a:r>
          </a:p>
        </p:txBody>
      </p:sp>
    </p:spTree>
    <p:extLst>
      <p:ext uri="{BB962C8B-B14F-4D97-AF65-F5344CB8AC3E}">
        <p14:creationId xmlns:p14="http://schemas.microsoft.com/office/powerpoint/2010/main" val="330607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p:nvSpPr>
        <p:spPr>
          <a:xfrm>
            <a:off x="0" y="1"/>
            <a:ext cx="457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a:blip r:embed="rId2"/>
          <a:srcRect l="4662" r="4662"/>
          <a:stretch/>
        </p:blipFill>
        <p:spPr>
          <a:xfrm>
            <a:off x="591616" y="673779"/>
            <a:ext cx="4806050"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591616" y="673780"/>
            <a:ext cx="4803163" cy="5300300"/>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6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2/25/26</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5704990" y="365125"/>
            <a:ext cx="5875947" cy="2129472"/>
          </a:xfrm>
        </p:spPr>
        <p:txBody>
          <a:bodyPr>
            <a:normAutofit/>
          </a:bodyPr>
          <a:lstStyle>
            <a:lvl1pPr>
              <a:defRPr sz="3600"/>
            </a:lvl1pPr>
          </a:lstStyle>
          <a:p>
            <a:r>
              <a:rPr lang="en-US"/>
              <a:t>Click to edit Master title style</a:t>
            </a:r>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5699252"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5699253"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8778740"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8778741"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570499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570499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877676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877676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Tree>
    <p:extLst>
      <p:ext uri="{BB962C8B-B14F-4D97-AF65-F5344CB8AC3E}">
        <p14:creationId xmlns:p14="http://schemas.microsoft.com/office/powerpoint/2010/main" val="50760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2/25/26</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608138" y="2495678"/>
            <a:ext cx="4110460" cy="3448946"/>
          </a:xfrm>
        </p:spPr>
        <p:txBody>
          <a:bodyPr>
            <a:normAutofit/>
          </a:bodyPr>
          <a:lstStyle>
            <a:lvl1pPr marL="0" indent="0" algn="l">
              <a:buNone/>
              <a:defRPr sz="1800"/>
            </a:lvl1pPr>
            <a:lvl2pPr marL="457200" indent="0" algn="r">
              <a:buNone/>
              <a:defRPr sz="1600"/>
            </a:lvl2pPr>
            <a:lvl3pPr marL="914400" indent="0" algn="r">
              <a:buNone/>
              <a:defRPr sz="1400"/>
            </a:lvl3pPr>
            <a:lvl4pPr marL="1371600" indent="0" algn="r">
              <a:buNone/>
              <a:defRPr sz="1200"/>
            </a:lvl4pPr>
            <a:lvl5pPr marL="1828800" indent="0" algn="r">
              <a:buNone/>
              <a:defRPr sz="12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5004485" y="598234"/>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6406157" y="694933"/>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608138" y="365125"/>
            <a:ext cx="4110460" cy="2130552"/>
          </a:xfrm>
        </p:spPr>
        <p:txBody>
          <a:bodyPr>
            <a:normAutofit/>
          </a:bodyPr>
          <a:lstStyle>
            <a:lvl1pPr algn="l">
              <a:defRPr sz="3600">
                <a:solidFill>
                  <a:schemeClr val="tx2"/>
                </a:solidFill>
              </a:defRPr>
            </a:lvl1pPr>
          </a:lstStyle>
          <a:p>
            <a:r>
              <a:rPr lang="en-US"/>
              <a:t>Click to edit Master title style</a:t>
            </a:r>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5004485" y="1982189"/>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6406157" y="2077638"/>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5004485" y="3366145"/>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6406157" y="346755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5004485" y="4750101"/>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6406157" y="484680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third icon of a duck and a leaf will add an icon from PowerPoint’s library.</a:t>
            </a:r>
          </a:p>
        </p:txBody>
      </p:sp>
    </p:spTree>
    <p:extLst>
      <p:ext uri="{BB962C8B-B14F-4D97-AF65-F5344CB8AC3E}">
        <p14:creationId xmlns:p14="http://schemas.microsoft.com/office/powerpoint/2010/main" val="39604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0"/>
            <a:ext cx="4446564" cy="6857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2/25/26</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0" y="776741"/>
            <a:ext cx="5460970" cy="5435599"/>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5323840" y="2636464"/>
            <a:ext cx="6257098" cy="1752788"/>
          </a:xfrm>
        </p:spPr>
        <p:txBody>
          <a:bodyPr>
            <a:normAutofit/>
          </a:bodyPr>
          <a:lstStyle>
            <a:lvl1pPr marL="0" indent="0">
              <a:buNone/>
              <a:defRPr sz="1800"/>
            </a:lvl1pPr>
            <a:lvl5pPr marL="1828800" indent="0">
              <a:buNone/>
              <a:defRPr/>
            </a:lvl5pPr>
          </a:lstStyle>
          <a:p>
            <a:r>
              <a:rPr lang="en-US" dirty="0"/>
              <a:t>We have two vibrant campuses in Texas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5865424" y="4717159"/>
            <a:ext cx="2419118" cy="852805"/>
          </a:xfrm>
        </p:spPr>
        <p:txBody>
          <a:bodyPr anchor="ctr">
            <a:noAutofit/>
          </a:bodyPr>
          <a:lstStyle>
            <a:lvl1pPr marL="0" indent="0">
              <a:lnSpc>
                <a:spcPct val="100000"/>
              </a:lnSpc>
              <a:spcBef>
                <a:spcPts val="0"/>
              </a:spcBef>
              <a:buNone/>
              <a:defRPr sz="16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San Marcos Campus</a:t>
            </a:r>
          </a:p>
          <a:p>
            <a:pPr lvl="0"/>
            <a:r>
              <a:rPr lang="en-US"/>
              <a:t>601 University Drive</a:t>
            </a:r>
          </a:p>
          <a:p>
            <a:pPr lvl="0"/>
            <a:r>
              <a:rPr lang="en-US"/>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9161819" y="4717159"/>
            <a:ext cx="2419118" cy="852805"/>
          </a:xfrm>
        </p:spPr>
        <p:txBody>
          <a:bodyPr anchor="ctr">
            <a:noAutofit/>
          </a:bodyPr>
          <a:lstStyle>
            <a:lvl1pPr marL="0" indent="0">
              <a:lnSpc>
                <a:spcPct val="100000"/>
              </a:lnSpc>
              <a:spcBef>
                <a:spcPts val="0"/>
              </a:spcBef>
              <a:buNone/>
              <a:defRPr sz="16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Round Rock Campus</a:t>
            </a:r>
          </a:p>
          <a:p>
            <a:pPr lvl="0"/>
            <a:r>
              <a:rPr lang="en-US"/>
              <a:t>1555 University Blvd.</a:t>
            </a:r>
          </a:p>
          <a:p>
            <a:pPr lvl="0"/>
            <a:r>
              <a:rPr lang="en-US"/>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5339334" y="4818095"/>
            <a:ext cx="487362" cy="487363"/>
          </a:xfrm>
          <a:prstGeom prst="teardrop">
            <a:avLst/>
          </a:prstGeom>
          <a:solidFill>
            <a:schemeClr val="tx2"/>
          </a:solidFill>
        </p:spPr>
        <p:txBody>
          <a:bodyPr>
            <a:noAutofit/>
          </a:bodyPr>
          <a:lstStyle>
            <a:lvl1pPr marL="0" indent="0">
              <a:buNone/>
              <a:defRPr sz="2000"/>
            </a:lvl1pPr>
          </a:lstStyle>
          <a:p>
            <a:pPr lvl="0"/>
            <a:r>
              <a:rPr lang="en-US"/>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8658270" y="4818095"/>
            <a:ext cx="487362" cy="487363"/>
          </a:xfrm>
          <a:prstGeom prst="teardrop">
            <a:avLst/>
          </a:prstGeom>
          <a:solidFill>
            <a:schemeClr val="accent2"/>
          </a:solidFill>
        </p:spPr>
        <p:txBody>
          <a:bodyPr>
            <a:noAutofit/>
          </a:bodyPr>
          <a:lstStyle>
            <a:lvl1pPr marL="0" indent="0">
              <a:buNone/>
              <a:defRPr sz="2000"/>
            </a:lvl1pPr>
          </a:lstStyle>
          <a:p>
            <a:pPr lvl="0"/>
            <a:r>
              <a:rPr lang="en-US"/>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5323840" y="365124"/>
            <a:ext cx="6257097" cy="2130552"/>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3925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15" name="Group 14">
            <a:extLst>
              <a:ext uri="{FF2B5EF4-FFF2-40B4-BE49-F238E27FC236}">
                <a16:creationId xmlns:a16="http://schemas.microsoft.com/office/drawing/2014/main" id="{3AD4FEBE-FFB3-9D2B-4C01-B33BF9A2AE24}"/>
              </a:ext>
            </a:extLst>
          </p:cNvPr>
          <p:cNvGrpSpPr/>
          <p:nvPr userDrawn="1"/>
        </p:nvGrpSpPr>
        <p:grpSpPr>
          <a:xfrm>
            <a:off x="288099" y="452424"/>
            <a:ext cx="2743200" cy="985894"/>
            <a:chOff x="288099" y="452424"/>
            <a:chExt cx="2743200" cy="985894"/>
          </a:xfrm>
        </p:grpSpPr>
        <p:pic>
          <p:nvPicPr>
            <p:cNvPr id="5" name="Picture 4">
              <a:extLst>
                <a:ext uri="{FF2B5EF4-FFF2-40B4-BE49-F238E27FC236}">
                  <a16:creationId xmlns:a16="http://schemas.microsoft.com/office/drawing/2014/main" id="{07643897-13BA-D4C3-C58E-FE25BCDD258A}"/>
                </a:ext>
              </a:extLst>
            </p:cNvPr>
            <p:cNvPicPr>
              <a:picLocks noChangeAspect="1"/>
            </p:cNvPicPr>
            <p:nvPr/>
          </p:nvPicPr>
          <p:blipFill>
            <a:blip r:embed="rId3"/>
            <a:srcRect/>
            <a:stretch/>
          </p:blipFill>
          <p:spPr>
            <a:xfrm>
              <a:off x="288099" y="452424"/>
              <a:ext cx="2743200" cy="711200"/>
            </a:xfrm>
            <a:prstGeom prst="rect">
              <a:avLst/>
            </a:prstGeom>
          </p:spPr>
        </p:pic>
        <p:pic>
          <p:nvPicPr>
            <p:cNvPr id="6" name="Picture 5" descr="Member the Texas State University System">
              <a:extLst>
                <a:ext uri="{FF2B5EF4-FFF2-40B4-BE49-F238E27FC236}">
                  <a16:creationId xmlns:a16="http://schemas.microsoft.com/office/drawing/2014/main" id="{FAE210B5-B2A5-D427-5003-BC96C9C25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88" y="1289511"/>
              <a:ext cx="2391543" cy="148807"/>
            </a:xfrm>
            <a:prstGeom prst="rect">
              <a:avLst/>
            </a:prstGeom>
          </p:spPr>
        </p:pic>
      </p:grpSp>
      <p:sp>
        <p:nvSpPr>
          <p:cNvPr id="8" name="Picture Placeholder 8">
            <a:extLst>
              <a:ext uri="{FF2B5EF4-FFF2-40B4-BE49-F238E27FC236}">
                <a16:creationId xmlns:a16="http://schemas.microsoft.com/office/drawing/2014/main" id="{54B1C2B2-EEAB-7D3D-6A65-4A90FB4A6CBC}"/>
              </a:ext>
            </a:extLst>
          </p:cNvPr>
          <p:cNvSpPr>
            <a:spLocks noGrp="1"/>
          </p:cNvSpPr>
          <p:nvPr userDrawn="1">
            <p:ph type="pic" sz="quarter" idx="13" hasCustomPrompt="1"/>
          </p:nvPr>
        </p:nvSpPr>
        <p:spPr>
          <a:xfrm>
            <a:off x="6897810" y="352803"/>
            <a:ext cx="5294190"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userDrawn="1">
            <p:ph type="dt" sz="half" idx="14"/>
          </p:nvPr>
        </p:nvSpPr>
        <p:spPr>
          <a:xfrm>
            <a:off x="608138" y="6501554"/>
            <a:ext cx="2734502" cy="365125"/>
          </a:xfrm>
        </p:spPr>
        <p:txBody>
          <a:bodyPr/>
          <a:lstStyle/>
          <a:p>
            <a:fld id="{8A60A3F5-120A-A64C-8514-4F9CB3D10376}" type="datetimeFigureOut">
              <a:rPr lang="en-US" smtClean="0"/>
              <a:pPr/>
              <a:t>2/25/26</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userDrawn="1">
            <p:ph type="ftr" sz="quarter" idx="15"/>
          </p:nvPr>
        </p:nvSpPr>
        <p:spPr>
          <a:xfrm>
            <a:off x="3499494" y="6501555"/>
            <a:ext cx="8081444" cy="365125"/>
          </a:xfrm>
        </p:spPr>
        <p:txBody>
          <a:bodyPr/>
          <a:lstStyle/>
          <a:p>
            <a:endParaRPr lang="en-US"/>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userDrawn="1">
            <p:ph type="sldNum" sz="quarter" idx="16"/>
          </p:nvPr>
        </p:nvSpPr>
        <p:spPr>
          <a:xfrm>
            <a:off x="11737792" y="6501554"/>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582F86F1-370A-4009-2733-A19B0ED6780F}"/>
              </a:ext>
              <a:ext uri="{C183D7F6-B498-43B3-948B-1728B52AA6E4}">
                <adec:decorative xmlns:adec="http://schemas.microsoft.com/office/drawing/2017/decorative" val="1"/>
              </a:ext>
            </a:extLst>
          </p:cNvPr>
          <p:cNvPicPr>
            <a:picLocks/>
          </p:cNvPicPr>
          <p:nvPr userDrawn="1"/>
        </p:nvPicPr>
        <p:blipFill>
          <a:blip r:embed="rId5"/>
          <a:stretch/>
        </p:blipFill>
        <p:spPr>
          <a:xfrm flipH="1">
            <a:off x="0" y="1740098"/>
            <a:ext cx="6885432" cy="182880"/>
          </a:xfrm>
          <a:prstGeom prst="rect">
            <a:avLst/>
          </a:prstGeom>
        </p:spPr>
      </p:pic>
    </p:spTree>
    <p:extLst>
      <p:ext uri="{BB962C8B-B14F-4D97-AF65-F5344CB8AC3E}">
        <p14:creationId xmlns:p14="http://schemas.microsoft.com/office/powerpoint/2010/main" val="175404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D1D6F0-CDC4-F7FF-C374-27DD1536361F}"/>
              </a:ext>
            </a:extLst>
          </p:cNvPr>
          <p:cNvSpPr/>
          <p:nvPr userDrawn="1"/>
        </p:nvSpPr>
        <p:spPr>
          <a:xfrm>
            <a:off x="1524" y="124743"/>
            <a:ext cx="12188952"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2540000" y="365124"/>
            <a:ext cx="9040938" cy="4878010"/>
          </a:xfrm>
        </p:spPr>
        <p:txBody>
          <a:bodyPr>
            <a:normAutofit/>
          </a:bodyPr>
          <a:lstStyle>
            <a:lvl1pPr marL="9525" indent="-9525">
              <a:tabLst/>
              <a:defRPr sz="7200">
                <a:solidFill>
                  <a:schemeClr val="tx2"/>
                </a:solidFill>
              </a:defRPr>
            </a:lvl1pPr>
          </a:lstStyle>
          <a:p>
            <a:r>
              <a:rPr lang="en-US"/>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3499494" y="5243134"/>
            <a:ext cx="8081319" cy="731520"/>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2/25/26</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394E85DC-DBE5-E58F-F932-981773177768}"/>
              </a:ext>
              <a:ext uri="{C183D7F6-B498-43B3-948B-1728B52AA6E4}">
                <adec:decorative xmlns:adec="http://schemas.microsoft.com/office/drawing/2017/decorative" val="1"/>
              </a:ext>
            </a:extLst>
          </p:cNvPr>
          <p:cNvPicPr>
            <a:picLocks noChangeAspect="1"/>
          </p:cNvPicPr>
          <p:nvPr userDrawn="1"/>
        </p:nvPicPr>
        <p:blipFill>
          <a:blip r:embed="rId2"/>
          <a:srcRect t="10486" b="10486"/>
          <a:stretch/>
        </p:blipFill>
        <p:spPr>
          <a:xfrm>
            <a:off x="0" y="0"/>
            <a:ext cx="12192000" cy="125457"/>
          </a:xfrm>
          <a:prstGeom prst="rect">
            <a:avLst/>
          </a:prstGeom>
          <a:ln>
            <a:noFill/>
          </a:ln>
        </p:spPr>
      </p:pic>
    </p:spTree>
    <p:extLst>
      <p:ext uri="{BB962C8B-B14F-4D97-AF65-F5344CB8AC3E}">
        <p14:creationId xmlns:p14="http://schemas.microsoft.com/office/powerpoint/2010/main" val="191588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609600" y="1966205"/>
            <a:ext cx="2930534"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2/25/26</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79520" y="4033520"/>
            <a:ext cx="7801418" cy="858275"/>
          </a:xfrm>
        </p:spPr>
        <p:txBody>
          <a:bodyPr lIns="91440" rIns="91440">
            <a:normAutofit/>
          </a:bodyPr>
          <a:lstStyle>
            <a:lvl1pPr marL="0" indent="0" algn="l">
              <a:buNone/>
              <a:defRPr sz="1800">
                <a:solidFill>
                  <a:schemeClr val="tx2"/>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79520" y="365125"/>
            <a:ext cx="7801418" cy="3587115"/>
          </a:xfrm>
        </p:spPr>
        <p:txBody>
          <a:bodyPr/>
          <a:lstStyle/>
          <a:p>
            <a:r>
              <a:rPr lang="en-US"/>
              <a:t>Click to edit Master title style</a:t>
            </a:r>
          </a:p>
        </p:txBody>
      </p:sp>
    </p:spTree>
    <p:extLst>
      <p:ext uri="{BB962C8B-B14F-4D97-AF65-F5344CB8AC3E}">
        <p14:creationId xmlns:p14="http://schemas.microsoft.com/office/powerpoint/2010/main" val="1008797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92756" y="1925871"/>
            <a:ext cx="1550300" cy="150312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70192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701925"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6410962" y="1925871"/>
            <a:ext cx="1550300" cy="150312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811418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8109388"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998703" y="4038876"/>
            <a:ext cx="1550300" cy="1503129"/>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701925"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701924"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6410962" y="4038876"/>
            <a:ext cx="1550300" cy="1503129"/>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8114184"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8114183"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2/25/26</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480899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563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66929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66929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2/25/26</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31650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88145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88145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53736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509362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509362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75823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730578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730578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97909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9517949"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9517949"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20607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77537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77537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42693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3987538"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3987538"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64780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619970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619970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86866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8411867"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8411867"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Tree>
    <p:extLst>
      <p:ext uri="{BB962C8B-B14F-4D97-AF65-F5344CB8AC3E}">
        <p14:creationId xmlns:p14="http://schemas.microsoft.com/office/powerpoint/2010/main" val="3130484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18991" r="2985"/>
          <a:stretch/>
        </p:blipFill>
        <p:spPr>
          <a:xfrm>
            <a:off x="6841067" y="0"/>
            <a:ext cx="5350934"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608430" y="719840"/>
            <a:ext cx="5566532" cy="1791054"/>
          </a:xfrm>
        </p:spPr>
        <p:txBody>
          <a:bodyPr>
            <a:normAutofit/>
          </a:bodyPr>
          <a:lstStyle>
            <a:lvl1pPr marL="9525" indent="-9525">
              <a:tabLst/>
              <a:defRPr sz="6000">
                <a:solidFill>
                  <a:schemeClr val="tx2"/>
                </a:solidFill>
              </a:defRPr>
            </a:lvl1pPr>
          </a:lstStyle>
          <a:p>
            <a:r>
              <a:rPr lang="en-US"/>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608306" y="2628300"/>
            <a:ext cx="5566532" cy="1114778"/>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2/25/26</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751641" y="4701823"/>
            <a:ext cx="4445960" cy="1114778"/>
          </a:xfrm>
        </p:spPr>
        <p:txBody>
          <a:bodyPr anchor="ctr">
            <a:normAutofit/>
          </a:bodyPr>
          <a:lstStyle>
            <a:lvl1pPr marL="0" indent="0" algn="l">
              <a:buNone/>
              <a:defRPr sz="1800" b="1">
                <a:solidFill>
                  <a:schemeClr val="tx2"/>
                </a:solidFill>
                <a:latin typeface="+mj-lt"/>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608138" y="4701823"/>
            <a:ext cx="1143502"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6841067" y="0"/>
            <a:ext cx="5350933"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Tree>
    <p:extLst>
      <p:ext uri="{BB962C8B-B14F-4D97-AF65-F5344CB8AC3E}">
        <p14:creationId xmlns:p14="http://schemas.microsoft.com/office/powerpoint/2010/main" val="132866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2/25/26</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126747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2/25/26</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63873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406399" y="233680"/>
            <a:ext cx="3138311" cy="1239519"/>
          </a:xfrm>
        </p:spPr>
        <p:txBody>
          <a:bodyPr anchor="ctr">
            <a:normAutofit/>
          </a:bodyPr>
          <a:lstStyle>
            <a:lvl1pPr marL="0" indent="0" algn="ctr">
              <a:buNone/>
              <a:defRPr sz="2000">
                <a:solidFill>
                  <a:schemeClr val="bg1"/>
                </a:solidFill>
              </a:defRPr>
            </a:lvl1pPr>
          </a:lstStyle>
          <a:p>
            <a:r>
              <a:rPr lang="en-US" dirty="0"/>
              <a:t>Add your unit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608138" y="6505197"/>
            <a:ext cx="2734502" cy="365125"/>
          </a:xfrm>
        </p:spPr>
        <p:txBody>
          <a:bodyPr/>
          <a:lstStyle/>
          <a:p>
            <a:fld id="{8A60A3F5-120A-A64C-8514-4F9CB3D10376}" type="datetimeFigureOut">
              <a:rPr lang="en-US" smtClean="0"/>
              <a:pPr/>
              <a:t>2/25/26</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3499494" y="6505198"/>
            <a:ext cx="8081444" cy="365125"/>
          </a:xfrm>
        </p:spPr>
        <p:txBody>
          <a:bodyPr/>
          <a:lstStyle/>
          <a:p>
            <a:endParaRPr lang="en-US"/>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11737792" y="6505197"/>
            <a:ext cx="454208" cy="365125"/>
          </a:xfrm>
        </p:spPr>
        <p:txBody>
          <a:bodyPr/>
          <a:lstStyle/>
          <a:p>
            <a:fld id="{8179B124-EE6F-DB4E-A403-682A40579A9A}" type="slidenum">
              <a:rPr lang="en-US" smtClean="0"/>
              <a:pPr/>
              <a:t>‹#›</a:t>
            </a:fld>
            <a:endParaRPr lang="en-US"/>
          </a:p>
        </p:txBody>
      </p:sp>
      <p:pic>
        <p:nvPicPr>
          <p:cNvPr id="10" name="Picture 9">
            <a:extLst>
              <a:ext uri="{FF2B5EF4-FFF2-40B4-BE49-F238E27FC236}">
                <a16:creationId xmlns:a16="http://schemas.microsoft.com/office/drawing/2014/main" id="{C11F09D7-34DC-F2AD-764F-7A25986E1823}"/>
              </a:ext>
              <a:ext uri="{C183D7F6-B498-43B3-948B-1728B52AA6E4}">
                <adec:decorative xmlns:adec="http://schemas.microsoft.com/office/drawing/2017/decorative" val="1"/>
              </a:ext>
            </a:extLst>
          </p:cNvPr>
          <p:cNvPicPr>
            <a:picLocks/>
          </p:cNvPicPr>
          <p:nvPr userDrawn="1"/>
        </p:nvPicPr>
        <p:blipFill>
          <a:blip r:embed="rId3"/>
          <a:stretch/>
        </p:blipFill>
        <p:spPr>
          <a:xfrm flipH="1">
            <a:off x="0" y="1740098"/>
            <a:ext cx="6885432" cy="182880"/>
          </a:xfrm>
          <a:prstGeom prst="rect">
            <a:avLst/>
          </a:prstGeom>
        </p:spPr>
      </p:pic>
    </p:spTree>
    <p:extLst>
      <p:ext uri="{BB962C8B-B14F-4D97-AF65-F5344CB8AC3E}">
        <p14:creationId xmlns:p14="http://schemas.microsoft.com/office/powerpoint/2010/main" val="254039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2/25/26</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5029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608138" y="1802451"/>
            <a:ext cx="5411662" cy="437451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6172203" y="1802449"/>
            <a:ext cx="5408736" cy="437451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2/25/26</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3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608137" y="2001519"/>
            <a:ext cx="5345623"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2834639"/>
            <a:ext cx="534562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6207414" y="2001519"/>
            <a:ext cx="5373524"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207414" y="2834639"/>
            <a:ext cx="5373524"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2/25/26</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31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tx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8"/>
            <a:ext cx="10972800" cy="2973679"/>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809066"/>
            <a:ext cx="10972800" cy="1183977"/>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(careful to avoid the text boxes) and select ‘Format Background…’ to open the Format Pane on the right. Then hit the ‘Insert’ button and add any image from your computer.</a:t>
            </a:r>
          </a:p>
        </p:txBody>
      </p:sp>
      <p:pic>
        <p:nvPicPr>
          <p:cNvPr id="14" name="Picture 13">
            <a:extLst>
              <a:ext uri="{FF2B5EF4-FFF2-40B4-BE49-F238E27FC236}">
                <a16:creationId xmlns:a16="http://schemas.microsoft.com/office/drawing/2014/main" id="{3EECD6C0-B461-F1CE-26E8-AD76728E0D5A}"/>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2/25/26</a:t>
            </a:fld>
            <a:endParaRPr lang="en-US"/>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Tree>
    <p:extLst>
      <p:ext uri="{BB962C8B-B14F-4D97-AF65-F5344CB8AC3E}">
        <p14:creationId xmlns:p14="http://schemas.microsoft.com/office/powerpoint/2010/main" val="408224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userDrawn="1"/>
        </p:nvSpPr>
        <p:spPr>
          <a:xfrm>
            <a:off x="0" y="0"/>
            <a:ext cx="12192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2/25/26</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9"/>
            <a:ext cx="6858000" cy="2669032"/>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424130"/>
            <a:ext cx="6858000" cy="156891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383422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2/25/26</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718756" y="1709929"/>
            <a:ext cx="6862182" cy="2669032"/>
          </a:xfrm>
        </p:spPr>
        <p:txBody>
          <a:bodyPr anchor="b">
            <a:normAutofit/>
          </a:bodyPr>
          <a:lstStyle>
            <a:lvl1pPr>
              <a:defRPr sz="4800" spc="150" baseline="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718756" y="4424130"/>
            <a:ext cx="6862182" cy="1568914"/>
          </a:xfrm>
        </p:spPr>
        <p:txBody>
          <a:bodyPr>
            <a:normAutofit/>
          </a:bodyPr>
          <a:lstStyle>
            <a:lvl1pPr marL="0" indent="0">
              <a:buNone/>
              <a:defRPr sz="20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24322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608138" y="365125"/>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608138" y="1825625"/>
            <a:ext cx="109728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608138" y="6288723"/>
            <a:ext cx="273450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8A60A3F5-120A-A64C-8514-4F9CB3D10376}" type="datetimeFigureOut">
              <a:rPr lang="en-US" smtClean="0"/>
              <a:pPr/>
              <a:t>2/25/26</a:t>
            </a:fld>
            <a:endParaRPr lang="en-US"/>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3499494" y="6288724"/>
            <a:ext cx="8081444" cy="365125"/>
          </a:xfrm>
          <a:prstGeom prst="rect">
            <a:avLst/>
          </a:prstGeom>
        </p:spPr>
        <p:txBody>
          <a:bodyPr vert="horz" lIns="91440" tIns="45720" rIns="91440" bIns="45720" rtlCol="0" anchor="ctr"/>
          <a:lstStyle>
            <a:lvl1pPr algn="r">
              <a:defRPr sz="1200" b="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11737792" y="6288723"/>
            <a:ext cx="454208" cy="365125"/>
          </a:xfrm>
          <a:prstGeom prst="rect">
            <a:avLst/>
          </a:prstGeom>
          <a:noFill/>
        </p:spPr>
        <p:txBody>
          <a:bodyPr vert="horz" lIns="91440" tIns="45720" rIns="91440" bIns="45720" rtlCol="0" anchor="ctr"/>
          <a:lstStyle>
            <a:lvl1pPr algn="l">
              <a:defRPr sz="1200" b="0">
                <a:solidFill>
                  <a:schemeClr val="tx1">
                    <a:lumMod val="50000"/>
                    <a:lumOff val="50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rotWithShape="1">
          <a:blip r:embed="rId28">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6F9A3E-E378-7717-0B3B-9B77201B4D5F}"/>
              </a:ext>
              <a:ext uri="{C183D7F6-B498-43B3-948B-1728B52AA6E4}">
                <adec:decorative xmlns:adec="http://schemas.microsoft.com/office/drawing/2017/decorative" val="1"/>
              </a:ext>
            </a:extLst>
          </p:cNvPr>
          <p:cNvPicPr>
            <a:picLocks noChangeAspect="1"/>
          </p:cNvPicPr>
          <p:nvPr userDrawn="1"/>
        </p:nvPicPr>
        <p:blipFill>
          <a:blip r:embed="rId29"/>
          <a:srcRect t="10486" b="10486"/>
          <a:stretch/>
        </p:blipFill>
        <p:spPr>
          <a:xfrm>
            <a:off x="0" y="0"/>
            <a:ext cx="12192000" cy="125457"/>
          </a:xfrm>
          <a:prstGeom prst="rect">
            <a:avLst/>
          </a:prstGeom>
          <a:ln>
            <a:noFill/>
          </a:ln>
        </p:spPr>
      </p:pic>
      <p:sp>
        <p:nvSpPr>
          <p:cNvPr id="10" name="Rectangle 9">
            <a:extLst>
              <a:ext uri="{FF2B5EF4-FFF2-40B4-BE49-F238E27FC236}">
                <a16:creationId xmlns:a16="http://schemas.microsoft.com/office/drawing/2014/main" id="{881F2A86-DF7A-A404-D87F-9594D62BE3AA}"/>
              </a:ext>
              <a:ext uri="{C183D7F6-B498-43B3-948B-1728B52AA6E4}">
                <adec:decorative xmlns:adec="http://schemas.microsoft.com/office/drawing/2017/decorative" val="1"/>
              </a:ext>
            </a:extLst>
          </p:cNvPr>
          <p:cNvSpPr/>
          <p:nvPr userDrawn="1"/>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075558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5141C6-500B-681C-4A3E-FA08ADC297F5}"/>
              </a:ext>
            </a:extLst>
          </p:cNvPr>
          <p:cNvSpPr>
            <a:spLocks noGrp="1"/>
          </p:cNvSpPr>
          <p:nvPr>
            <p:ph type="title"/>
          </p:nvPr>
        </p:nvSpPr>
        <p:spPr/>
        <p:txBody>
          <a:bodyPr/>
          <a:lstStyle/>
          <a:p>
            <a:r>
              <a:rPr lang="en-US" dirty="0"/>
              <a:t>The Office of Research Development</a:t>
            </a:r>
          </a:p>
        </p:txBody>
      </p:sp>
      <p:sp>
        <p:nvSpPr>
          <p:cNvPr id="5" name="Text Placeholder 4">
            <a:extLst>
              <a:ext uri="{FF2B5EF4-FFF2-40B4-BE49-F238E27FC236}">
                <a16:creationId xmlns:a16="http://schemas.microsoft.com/office/drawing/2014/main" id="{C73B427E-94DA-85D7-0559-EDD9900F3FC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2384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B572475-E0B0-E582-3A6B-1C8F4348E231}"/>
              </a:ext>
            </a:extLst>
          </p:cNvPr>
          <p:cNvSpPr>
            <a:spLocks noGrp="1"/>
          </p:cNvSpPr>
          <p:nvPr>
            <p:ph type="title"/>
          </p:nvPr>
        </p:nvSpPr>
        <p:spPr/>
        <p:txBody>
          <a:bodyPr/>
          <a:lstStyle/>
          <a:p>
            <a:r>
              <a:rPr lang="en-US" dirty="0">
                <a:ea typeface="+mn-lt"/>
                <a:cs typeface="+mn-lt"/>
              </a:rPr>
              <a:t>What do we do?</a:t>
            </a:r>
            <a:endParaRPr lang="en-US" dirty="0"/>
          </a:p>
        </p:txBody>
      </p:sp>
      <p:sp>
        <p:nvSpPr>
          <p:cNvPr id="3" name="Content Placeholder 2">
            <a:extLst>
              <a:ext uri="{FF2B5EF4-FFF2-40B4-BE49-F238E27FC236}">
                <a16:creationId xmlns:a16="http://schemas.microsoft.com/office/drawing/2014/main" id="{FD2F499A-1092-016C-B60E-9B14492DA93C}"/>
              </a:ext>
            </a:extLst>
          </p:cNvPr>
          <p:cNvSpPr>
            <a:spLocks noGrp="1"/>
          </p:cNvSpPr>
          <p:nvPr>
            <p:ph idx="1"/>
          </p:nvPr>
        </p:nvSpPr>
        <p:spPr>
          <a:xfrm>
            <a:off x="503034" y="2025322"/>
            <a:ext cx="10972800" cy="4229735"/>
          </a:xfrm>
        </p:spPr>
        <p:txBody>
          <a:bodyPr vert="horz" lIns="91440" tIns="45720" rIns="91440" bIns="45720" rtlCol="0" anchor="t">
            <a:normAutofit fontScale="85000" lnSpcReduction="20000"/>
          </a:bodyPr>
          <a:lstStyle/>
          <a:p>
            <a:r>
              <a:rPr lang="en-US" b="1" i="1" dirty="0">
                <a:ea typeface="+mn-lt"/>
                <a:cs typeface="+mn-lt"/>
              </a:rPr>
              <a:t>Build Research Capacity: </a:t>
            </a:r>
            <a:r>
              <a:rPr lang="en-US" dirty="0">
                <a:ea typeface="+mn-lt"/>
                <a:cs typeface="+mn-lt"/>
              </a:rPr>
              <a:t>Trainings &amp; initiatives that help faculty apply for and receive external funding </a:t>
            </a:r>
            <a:endParaRPr lang="en-US" sz="1400" b="1" i="1" dirty="0">
              <a:ea typeface="+mn-lt"/>
              <a:cs typeface="+mn-lt"/>
            </a:endParaRPr>
          </a:p>
          <a:p>
            <a:r>
              <a:rPr lang="en-US" b="1" i="1" dirty="0">
                <a:ea typeface="+mn-lt"/>
                <a:cs typeface="+mn-lt"/>
              </a:rPr>
              <a:t>Proposal Development: </a:t>
            </a:r>
            <a:r>
              <a:rPr lang="en-US" dirty="0">
                <a:ea typeface="+mn-lt"/>
                <a:cs typeface="+mn-lt"/>
              </a:rPr>
              <a:t>Help faculty develop competitive proposals for external funders through writing assistance and strategic alignment</a:t>
            </a:r>
          </a:p>
          <a:p>
            <a:r>
              <a:rPr lang="en-US" b="1" i="1" dirty="0"/>
              <a:t>Grant Writing (aka Narrative Co-Development)</a:t>
            </a:r>
          </a:p>
          <a:p>
            <a:pPr lvl="1">
              <a:buFont typeface="Courier New" panose="020B0604020202020204" pitchFamily="34" charset="0"/>
              <a:buChar char="o"/>
            </a:pPr>
            <a:r>
              <a:rPr lang="en-US" dirty="0"/>
              <a:t>Assist with non-technical narrative aspects of external funding proposals</a:t>
            </a:r>
          </a:p>
          <a:p>
            <a:pPr lvl="1">
              <a:buFont typeface="Courier New" panose="020B0604020202020204" pitchFamily="34" charset="0"/>
              <a:buChar char="o"/>
            </a:pPr>
            <a:r>
              <a:rPr lang="en-US" dirty="0"/>
              <a:t>Align and highlight project strengths with funder missions</a:t>
            </a:r>
          </a:p>
          <a:p>
            <a:pPr lvl="1">
              <a:buFont typeface="Courier New" panose="020B0604020202020204" pitchFamily="34" charset="0"/>
              <a:buChar char="o"/>
            </a:pPr>
            <a:r>
              <a:rPr lang="en-US" dirty="0"/>
              <a:t>Strengthen narrative and non-narrative documents</a:t>
            </a:r>
          </a:p>
          <a:p>
            <a:r>
              <a:rPr lang="en-US" b="1" i="1" dirty="0"/>
              <a:t>Project Management</a:t>
            </a:r>
          </a:p>
          <a:p>
            <a:pPr lvl="1">
              <a:buFont typeface="Courier New" panose="02070309020205020404" pitchFamily="49" charset="0"/>
              <a:buChar char="o"/>
            </a:pPr>
            <a:r>
              <a:rPr lang="en-US" dirty="0"/>
              <a:t>Coordinate multi-PI, multi-institution proposals</a:t>
            </a:r>
          </a:p>
          <a:p>
            <a:pPr lvl="2">
              <a:buFont typeface="Courier New" panose="02070309020205020404" pitchFamily="49" charset="0"/>
              <a:buChar char="o"/>
            </a:pPr>
            <a:r>
              <a:rPr lang="en-US" dirty="0"/>
              <a:t>Meeting facilitation, proposal checklists, templates, and resource facilitation</a:t>
            </a:r>
          </a:p>
          <a:p>
            <a:pPr lvl="1">
              <a:buFont typeface="Courier New" panose="02070309020205020404" pitchFamily="49" charset="0"/>
              <a:buChar char="o"/>
            </a:pPr>
            <a:r>
              <a:rPr lang="en-US" dirty="0"/>
              <a:t>Help faculty develop calibrated research plans and strategies</a:t>
            </a:r>
          </a:p>
          <a:p>
            <a:endParaRPr lang="en-US" dirty="0"/>
          </a:p>
          <a:p>
            <a:endParaRPr lang="en-US" dirty="0"/>
          </a:p>
          <a:p>
            <a:endParaRPr lang="en-US" dirty="0"/>
          </a:p>
        </p:txBody>
      </p:sp>
      <p:pic>
        <p:nvPicPr>
          <p:cNvPr id="8" name="Picture 7" descr="A black background with red text&#10;&#10;AI-generated content may be incorrect.">
            <a:extLst>
              <a:ext uri="{FF2B5EF4-FFF2-40B4-BE49-F238E27FC236}">
                <a16:creationId xmlns:a16="http://schemas.microsoft.com/office/drawing/2014/main" id="{4D73EF4B-5D25-26B5-7209-85395B7023FF}"/>
              </a:ext>
            </a:extLst>
          </p:cNvPr>
          <p:cNvPicPr>
            <a:picLocks noChangeAspect="1"/>
          </p:cNvPicPr>
          <p:nvPr/>
        </p:nvPicPr>
        <p:blipFill>
          <a:blip r:embed="rId3"/>
          <a:stretch>
            <a:fillRect/>
          </a:stretch>
        </p:blipFill>
        <p:spPr>
          <a:xfrm>
            <a:off x="8039100" y="230188"/>
            <a:ext cx="4152900" cy="914400"/>
          </a:xfrm>
          <a:prstGeom prst="rect">
            <a:avLst/>
          </a:prstGeom>
        </p:spPr>
      </p:pic>
    </p:spTree>
    <p:extLst>
      <p:ext uri="{BB962C8B-B14F-4D97-AF65-F5344CB8AC3E}">
        <p14:creationId xmlns:p14="http://schemas.microsoft.com/office/powerpoint/2010/main" val="417383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C2BA0-B2CA-9783-1EA3-0F004B34CE5E}"/>
              </a:ext>
            </a:extLst>
          </p:cNvPr>
          <p:cNvSpPr>
            <a:spLocks noGrp="1"/>
          </p:cNvSpPr>
          <p:nvPr>
            <p:ph type="body" sz="quarter" idx="19"/>
          </p:nvPr>
        </p:nvSpPr>
        <p:spPr>
          <a:xfrm>
            <a:off x="715404" y="4277120"/>
            <a:ext cx="2000553" cy="533442"/>
          </a:xfrm>
        </p:spPr>
        <p:txBody>
          <a:bodyPr>
            <a:noAutofit/>
          </a:bodyPr>
          <a:lstStyle/>
          <a:p>
            <a:r>
              <a:rPr lang="en-US" sz="2400" dirty="0"/>
              <a:t>Dr. Jennifer Speed</a:t>
            </a:r>
          </a:p>
        </p:txBody>
      </p:sp>
      <p:sp>
        <p:nvSpPr>
          <p:cNvPr id="4" name="Text Placeholder 3">
            <a:extLst>
              <a:ext uri="{FF2B5EF4-FFF2-40B4-BE49-F238E27FC236}">
                <a16:creationId xmlns:a16="http://schemas.microsoft.com/office/drawing/2014/main" id="{CEE2FF9A-B920-8825-4D02-985B8506A08D}"/>
              </a:ext>
            </a:extLst>
          </p:cNvPr>
          <p:cNvSpPr>
            <a:spLocks noGrp="1"/>
          </p:cNvSpPr>
          <p:nvPr>
            <p:ph type="body" sz="quarter" idx="20"/>
          </p:nvPr>
        </p:nvSpPr>
        <p:spPr>
          <a:xfrm>
            <a:off x="609600" y="5078699"/>
            <a:ext cx="2212164" cy="449867"/>
          </a:xfrm>
        </p:spPr>
        <p:txBody>
          <a:bodyPr>
            <a:noAutofit/>
          </a:bodyPr>
          <a:lstStyle/>
          <a:p>
            <a:r>
              <a:rPr lang="en-US" sz="1800"/>
              <a:t>Assistant Vice President for Research Development</a:t>
            </a:r>
          </a:p>
        </p:txBody>
      </p:sp>
      <p:sp>
        <p:nvSpPr>
          <p:cNvPr id="5" name="Title 4">
            <a:extLst>
              <a:ext uri="{FF2B5EF4-FFF2-40B4-BE49-F238E27FC236}">
                <a16:creationId xmlns:a16="http://schemas.microsoft.com/office/drawing/2014/main" id="{620D2887-7C69-2F3C-1A40-B34097BFE052}"/>
              </a:ext>
            </a:extLst>
          </p:cNvPr>
          <p:cNvSpPr>
            <a:spLocks noGrp="1"/>
          </p:cNvSpPr>
          <p:nvPr>
            <p:ph type="title"/>
          </p:nvPr>
        </p:nvSpPr>
        <p:spPr>
          <a:xfrm>
            <a:off x="609600" y="294900"/>
            <a:ext cx="10972800" cy="1325563"/>
          </a:xfrm>
        </p:spPr>
        <p:txBody>
          <a:bodyPr>
            <a:normAutofit/>
          </a:bodyPr>
          <a:lstStyle/>
          <a:p>
            <a:pPr algn="ctr"/>
            <a:r>
              <a:rPr lang="en-US" sz="5400" dirty="0"/>
              <a:t>The Team</a:t>
            </a:r>
          </a:p>
        </p:txBody>
      </p:sp>
      <p:sp>
        <p:nvSpPr>
          <p:cNvPr id="7" name="Text Placeholder 6">
            <a:extLst>
              <a:ext uri="{FF2B5EF4-FFF2-40B4-BE49-F238E27FC236}">
                <a16:creationId xmlns:a16="http://schemas.microsoft.com/office/drawing/2014/main" id="{6421BEFB-75B9-6AF6-2315-B61D4DF379E5}"/>
              </a:ext>
            </a:extLst>
          </p:cNvPr>
          <p:cNvSpPr>
            <a:spLocks noGrp="1"/>
          </p:cNvSpPr>
          <p:nvPr>
            <p:ph type="body" sz="quarter" idx="49"/>
          </p:nvPr>
        </p:nvSpPr>
        <p:spPr>
          <a:xfrm>
            <a:off x="2635608" y="4277120"/>
            <a:ext cx="2573246" cy="533442"/>
          </a:xfrm>
        </p:spPr>
        <p:txBody>
          <a:bodyPr>
            <a:noAutofit/>
          </a:bodyPr>
          <a:lstStyle/>
          <a:p>
            <a:r>
              <a:rPr lang="en-US" sz="2400" dirty="0"/>
              <a:t>Rachel Bomberger, M.S</a:t>
            </a:r>
            <a:r>
              <a:rPr lang="en-US" sz="2400" dirty="0">
                <a:solidFill>
                  <a:schemeClr val="accent1"/>
                </a:solidFill>
              </a:rPr>
              <a:t>.</a:t>
            </a:r>
          </a:p>
        </p:txBody>
      </p:sp>
      <p:sp>
        <p:nvSpPr>
          <p:cNvPr id="8" name="Text Placeholder 7">
            <a:extLst>
              <a:ext uri="{FF2B5EF4-FFF2-40B4-BE49-F238E27FC236}">
                <a16:creationId xmlns:a16="http://schemas.microsoft.com/office/drawing/2014/main" id="{B215FC5A-0399-40D9-669C-3C20018A6804}"/>
              </a:ext>
            </a:extLst>
          </p:cNvPr>
          <p:cNvSpPr>
            <a:spLocks noGrp="1"/>
          </p:cNvSpPr>
          <p:nvPr>
            <p:ph type="body" sz="quarter" idx="50"/>
          </p:nvPr>
        </p:nvSpPr>
        <p:spPr>
          <a:xfrm>
            <a:off x="2947282" y="5078699"/>
            <a:ext cx="1949897" cy="449867"/>
          </a:xfrm>
        </p:spPr>
        <p:txBody>
          <a:bodyPr>
            <a:noAutofit/>
          </a:bodyPr>
          <a:lstStyle/>
          <a:p>
            <a:r>
              <a:rPr lang="en-US" sz="1800"/>
              <a:t>Creative and Technical Writer</a:t>
            </a:r>
          </a:p>
        </p:txBody>
      </p:sp>
      <p:sp>
        <p:nvSpPr>
          <p:cNvPr id="10" name="Text Placeholder 9">
            <a:extLst>
              <a:ext uri="{FF2B5EF4-FFF2-40B4-BE49-F238E27FC236}">
                <a16:creationId xmlns:a16="http://schemas.microsoft.com/office/drawing/2014/main" id="{710D15F5-AAD7-31A8-C969-1BEB93FF2774}"/>
              </a:ext>
            </a:extLst>
          </p:cNvPr>
          <p:cNvSpPr>
            <a:spLocks noGrp="1"/>
          </p:cNvSpPr>
          <p:nvPr>
            <p:ph type="body" sz="quarter" idx="55"/>
          </p:nvPr>
        </p:nvSpPr>
        <p:spPr>
          <a:xfrm>
            <a:off x="5199979" y="4277120"/>
            <a:ext cx="1792042" cy="533442"/>
          </a:xfrm>
        </p:spPr>
        <p:txBody>
          <a:bodyPr>
            <a:noAutofit/>
          </a:bodyPr>
          <a:lstStyle/>
          <a:p>
            <a:r>
              <a:rPr lang="en-US" sz="2400" dirty="0"/>
              <a:t>Dr. Sam Kimmel</a:t>
            </a:r>
          </a:p>
        </p:txBody>
      </p:sp>
      <p:sp>
        <p:nvSpPr>
          <p:cNvPr id="11" name="Text Placeholder 10">
            <a:extLst>
              <a:ext uri="{FF2B5EF4-FFF2-40B4-BE49-F238E27FC236}">
                <a16:creationId xmlns:a16="http://schemas.microsoft.com/office/drawing/2014/main" id="{D208B686-895E-D0E6-35A3-CFD8F9B48F9B}"/>
              </a:ext>
            </a:extLst>
          </p:cNvPr>
          <p:cNvSpPr>
            <a:spLocks noGrp="1"/>
          </p:cNvSpPr>
          <p:nvPr>
            <p:ph type="body" sz="quarter" idx="56"/>
          </p:nvPr>
        </p:nvSpPr>
        <p:spPr>
          <a:xfrm>
            <a:off x="5260721" y="5078699"/>
            <a:ext cx="1792042" cy="449867"/>
          </a:xfrm>
        </p:spPr>
        <p:txBody>
          <a:bodyPr>
            <a:noAutofit/>
          </a:bodyPr>
          <a:lstStyle/>
          <a:p>
            <a:r>
              <a:rPr lang="en-US" sz="1800"/>
              <a:t>Project Manager</a:t>
            </a:r>
          </a:p>
          <a:p>
            <a:endParaRPr lang="en-US" sz="1800"/>
          </a:p>
        </p:txBody>
      </p:sp>
      <p:sp>
        <p:nvSpPr>
          <p:cNvPr id="13" name="Text Placeholder 12">
            <a:extLst>
              <a:ext uri="{FF2B5EF4-FFF2-40B4-BE49-F238E27FC236}">
                <a16:creationId xmlns:a16="http://schemas.microsoft.com/office/drawing/2014/main" id="{3662C492-D4FD-2EFC-4A33-E2E42877F212}"/>
              </a:ext>
            </a:extLst>
          </p:cNvPr>
          <p:cNvSpPr>
            <a:spLocks noGrp="1"/>
          </p:cNvSpPr>
          <p:nvPr>
            <p:ph type="body" sz="quarter" idx="61"/>
          </p:nvPr>
        </p:nvSpPr>
        <p:spPr>
          <a:xfrm>
            <a:off x="7498297" y="4277120"/>
            <a:ext cx="1717675" cy="533442"/>
          </a:xfrm>
        </p:spPr>
        <p:txBody>
          <a:bodyPr>
            <a:noAutofit/>
          </a:bodyPr>
          <a:lstStyle/>
          <a:p>
            <a:r>
              <a:rPr lang="en-US" sz="2400" dirty="0"/>
              <a:t>Dr. Evelyn Frias-Toral</a:t>
            </a:r>
          </a:p>
        </p:txBody>
      </p:sp>
      <p:sp>
        <p:nvSpPr>
          <p:cNvPr id="14" name="Text Placeholder 13">
            <a:extLst>
              <a:ext uri="{FF2B5EF4-FFF2-40B4-BE49-F238E27FC236}">
                <a16:creationId xmlns:a16="http://schemas.microsoft.com/office/drawing/2014/main" id="{B22F82FB-8E48-0EA4-3563-934850DF8CB5}"/>
              </a:ext>
            </a:extLst>
          </p:cNvPr>
          <p:cNvSpPr>
            <a:spLocks noGrp="1"/>
          </p:cNvSpPr>
          <p:nvPr>
            <p:ph type="body" sz="quarter" idx="62"/>
          </p:nvPr>
        </p:nvSpPr>
        <p:spPr>
          <a:xfrm>
            <a:off x="7474737" y="5078699"/>
            <a:ext cx="1717675" cy="449867"/>
          </a:xfrm>
        </p:spPr>
        <p:txBody>
          <a:bodyPr>
            <a:noAutofit/>
          </a:bodyPr>
          <a:lstStyle/>
          <a:p>
            <a:r>
              <a:rPr lang="en-US" sz="1800"/>
              <a:t>Science Writer</a:t>
            </a:r>
          </a:p>
          <a:p>
            <a:endParaRPr lang="en-US" sz="1800"/>
          </a:p>
        </p:txBody>
      </p:sp>
      <p:sp>
        <p:nvSpPr>
          <p:cNvPr id="16" name="Text Placeholder 15">
            <a:extLst>
              <a:ext uri="{FF2B5EF4-FFF2-40B4-BE49-F238E27FC236}">
                <a16:creationId xmlns:a16="http://schemas.microsoft.com/office/drawing/2014/main" id="{DAEBD6A2-EE01-3199-B6BA-7CB16E613BB5}"/>
              </a:ext>
            </a:extLst>
          </p:cNvPr>
          <p:cNvSpPr>
            <a:spLocks noGrp="1"/>
          </p:cNvSpPr>
          <p:nvPr>
            <p:ph type="body" sz="quarter" idx="67"/>
          </p:nvPr>
        </p:nvSpPr>
        <p:spPr>
          <a:xfrm>
            <a:off x="9395796" y="4277120"/>
            <a:ext cx="2304208" cy="533442"/>
          </a:xfrm>
        </p:spPr>
        <p:txBody>
          <a:bodyPr>
            <a:noAutofit/>
          </a:bodyPr>
          <a:lstStyle/>
          <a:p>
            <a:r>
              <a:rPr lang="en-US" sz="2400" dirty="0"/>
              <a:t>Lauren Chappell, M.S.</a:t>
            </a:r>
          </a:p>
        </p:txBody>
      </p:sp>
      <p:sp>
        <p:nvSpPr>
          <p:cNvPr id="17" name="Text Placeholder 16">
            <a:extLst>
              <a:ext uri="{FF2B5EF4-FFF2-40B4-BE49-F238E27FC236}">
                <a16:creationId xmlns:a16="http://schemas.microsoft.com/office/drawing/2014/main" id="{9E891800-8351-58E9-005B-06BA67C9E5DE}"/>
              </a:ext>
            </a:extLst>
          </p:cNvPr>
          <p:cNvSpPr>
            <a:spLocks noGrp="1"/>
          </p:cNvSpPr>
          <p:nvPr>
            <p:ph type="body" sz="quarter" idx="68"/>
          </p:nvPr>
        </p:nvSpPr>
        <p:spPr>
          <a:xfrm>
            <a:off x="9491719" y="5078699"/>
            <a:ext cx="2112362" cy="449867"/>
          </a:xfrm>
        </p:spPr>
        <p:txBody>
          <a:bodyPr>
            <a:noAutofit/>
          </a:bodyPr>
          <a:lstStyle/>
          <a:p>
            <a:r>
              <a:rPr lang="en-US" sz="1800"/>
              <a:t>Program Support Specialist</a:t>
            </a:r>
          </a:p>
        </p:txBody>
      </p:sp>
      <p:pic>
        <p:nvPicPr>
          <p:cNvPr id="2" name="Picture 1">
            <a:extLst>
              <a:ext uri="{FF2B5EF4-FFF2-40B4-BE49-F238E27FC236}">
                <a16:creationId xmlns:a16="http://schemas.microsoft.com/office/drawing/2014/main" id="{316F081B-0348-524E-07AC-18B300DBA700}"/>
              </a:ext>
            </a:extLst>
          </p:cNvPr>
          <p:cNvPicPr>
            <a:picLocks/>
          </p:cNvPicPr>
          <p:nvPr/>
        </p:nvPicPr>
        <p:blipFill>
          <a:blip r:embed="rId3"/>
          <a:srcRect l="29140" r="17360"/>
          <a:stretch>
            <a:fillRect/>
          </a:stretch>
        </p:blipFill>
        <p:spPr>
          <a:xfrm>
            <a:off x="833285" y="1742736"/>
            <a:ext cx="1764792" cy="231343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AF1E2D6B-00A3-ED27-4145-8A04EACCD0A6}"/>
              </a:ext>
            </a:extLst>
          </p:cNvPr>
          <p:cNvPicPr>
            <a:picLocks/>
          </p:cNvPicPr>
          <p:nvPr/>
        </p:nvPicPr>
        <p:blipFill>
          <a:blip r:embed="rId4"/>
          <a:srcRect b="5124"/>
          <a:stretch>
            <a:fillRect/>
          </a:stretch>
        </p:blipFill>
        <p:spPr>
          <a:xfrm>
            <a:off x="3039836" y="1742736"/>
            <a:ext cx="1764792" cy="231343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330839F3-7C44-0E5D-5B58-2C66BD2BB5D3}"/>
              </a:ext>
            </a:extLst>
          </p:cNvPr>
          <p:cNvPicPr>
            <a:picLocks/>
          </p:cNvPicPr>
          <p:nvPr/>
        </p:nvPicPr>
        <p:blipFill>
          <a:blip r:embed="rId5"/>
          <a:srcRect l="11858" r="11858"/>
          <a:stretch/>
        </p:blipFill>
        <p:spPr>
          <a:xfrm>
            <a:off x="5274346" y="1742736"/>
            <a:ext cx="1764792" cy="231343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B51F2EC5-F887-26DB-8C69-8100C17167A5}"/>
              </a:ext>
            </a:extLst>
          </p:cNvPr>
          <p:cNvPicPr>
            <a:picLocks/>
          </p:cNvPicPr>
          <p:nvPr/>
        </p:nvPicPr>
        <p:blipFill>
          <a:blip r:embed="rId6"/>
          <a:srcRect l="11762" r="11762"/>
          <a:stretch/>
        </p:blipFill>
        <p:spPr>
          <a:xfrm>
            <a:off x="7451180" y="1742736"/>
            <a:ext cx="1764792" cy="231343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27" name="Picture 26">
            <a:extLst>
              <a:ext uri="{FF2B5EF4-FFF2-40B4-BE49-F238E27FC236}">
                <a16:creationId xmlns:a16="http://schemas.microsoft.com/office/drawing/2014/main" id="{6BA369A7-578B-07AF-878D-E60B08F22596}"/>
              </a:ext>
            </a:extLst>
          </p:cNvPr>
          <p:cNvPicPr>
            <a:picLocks/>
          </p:cNvPicPr>
          <p:nvPr/>
        </p:nvPicPr>
        <p:blipFill>
          <a:blip r:embed="rId7"/>
          <a:srcRect t="4422" b="4422"/>
          <a:stretch>
            <a:fillRect/>
          </a:stretch>
        </p:blipFill>
        <p:spPr>
          <a:xfrm>
            <a:off x="9628014" y="1742736"/>
            <a:ext cx="1764792" cy="231343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9" name="Picture 8" descr="A black background with red text&#10;&#10;AI-generated content may be incorrect.">
            <a:extLst>
              <a:ext uri="{FF2B5EF4-FFF2-40B4-BE49-F238E27FC236}">
                <a16:creationId xmlns:a16="http://schemas.microsoft.com/office/drawing/2014/main" id="{11A11A19-5B33-149D-163A-6288B6682D8A}"/>
              </a:ext>
            </a:extLst>
          </p:cNvPr>
          <p:cNvPicPr>
            <a:picLocks noChangeAspect="1"/>
          </p:cNvPicPr>
          <p:nvPr/>
        </p:nvPicPr>
        <p:blipFill>
          <a:blip r:embed="rId8"/>
          <a:stretch>
            <a:fillRect/>
          </a:stretch>
        </p:blipFill>
        <p:spPr>
          <a:xfrm>
            <a:off x="8159618" y="172627"/>
            <a:ext cx="4152900" cy="914400"/>
          </a:xfrm>
          <a:prstGeom prst="rect">
            <a:avLst/>
          </a:prstGeom>
        </p:spPr>
      </p:pic>
    </p:spTree>
    <p:extLst>
      <p:ext uri="{BB962C8B-B14F-4D97-AF65-F5344CB8AC3E}">
        <p14:creationId xmlns:p14="http://schemas.microsoft.com/office/powerpoint/2010/main" val="1987634263"/>
      </p:ext>
    </p:extLst>
  </p:cSld>
  <p:clrMapOvr>
    <a:masterClrMapping/>
  </p:clrMapOvr>
</p:sld>
</file>

<file path=ppt/theme/theme1.xml><?xml version="1.0" encoding="utf-8"?>
<a:theme xmlns:a="http://schemas.openxmlformats.org/drawingml/2006/main" name="TXST Light">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Light" id="{3DCDD510-7904-B74A-8922-59513742C84D}" vid="{3CF22F8D-25A6-7347-A67B-78837EA98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245A1170382A49BD4DB726DBC6C778" ma:contentTypeVersion="7" ma:contentTypeDescription="Create a new document." ma:contentTypeScope="" ma:versionID="541c7f59ad74b1ecbb6ff21eabc0431d">
  <xsd:schema xmlns:xsd="http://www.w3.org/2001/XMLSchema" xmlns:xs="http://www.w3.org/2001/XMLSchema" xmlns:p="http://schemas.microsoft.com/office/2006/metadata/properties" xmlns:ns2="9bf32b8a-3031-4d3c-8e58-e11625ddd1b7" targetNamespace="http://schemas.microsoft.com/office/2006/metadata/properties" ma:root="true" ma:fieldsID="2009d324939d64c68329376cb230b80f" ns2:_="">
    <xsd:import namespace="9bf32b8a-3031-4d3c-8e58-e11625ddd1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f32b8a-3031-4d3c-8e58-e11625ddd1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7139B2-8344-4B23-BA62-FAAB861C4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f32b8a-3031-4d3c-8e58-e11625ddd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3.xml><?xml version="1.0" encoding="utf-8"?>
<ds:datastoreItem xmlns:ds="http://schemas.openxmlformats.org/officeDocument/2006/customXml" ds:itemID="{6CA2772D-6AB4-4303-A60A-4872810885EA}">
  <ds:schemaRefs>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elements/1.1/"/>
    <ds:schemaRef ds:uri="http://purl.org/dc/dcmitype/"/>
    <ds:schemaRef ds:uri="9bf32b8a-3031-4d3c-8e58-e11625ddd1b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TXST Light</Template>
  <TotalTime>2309</TotalTime>
  <Words>145</Words>
  <Application>Microsoft Macintosh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Courier New</vt:lpstr>
      <vt:lpstr>TXST Light</vt:lpstr>
      <vt:lpstr>The Office of Research Development</vt:lpstr>
      <vt:lpstr>What do we do?</vt:lpstr>
      <vt:lpstr>The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Kimmel, Samuel W</cp:lastModifiedBy>
  <cp:revision>31</cp:revision>
  <dcterms:created xsi:type="dcterms:W3CDTF">2024-06-11T19:36:44Z</dcterms:created>
  <dcterms:modified xsi:type="dcterms:W3CDTF">2026-02-25T19:15:38Z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0x010100D7245A1170382A49BD4DB726DBC6C778</vt:lpwstr>
  </property>
  <property fmtid="{D5CDD505-2E9C-101B-9397-08002B2CF9AE}" pid="3" name="MediaServiceImageTags">
    <vt:lpwstr/>
  </property>
</Properties>
</file>