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16"/>
  </p:notesMasterIdLst>
  <p:sldIdLst>
    <p:sldId id="286" r:id="rId4"/>
    <p:sldId id="260" r:id="rId5"/>
    <p:sldId id="265" r:id="rId6"/>
    <p:sldId id="313" r:id="rId7"/>
    <p:sldId id="266" r:id="rId8"/>
    <p:sldId id="275" r:id="rId9"/>
    <p:sldId id="287" r:id="rId10"/>
    <p:sldId id="288" r:id="rId11"/>
    <p:sldId id="269" r:id="rId12"/>
    <p:sldId id="319" r:id="rId13"/>
    <p:sldId id="306"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2E7C3-B4D7-41BF-B47F-9192122199E1}" v="1" dt="2026-02-06T17:31:25.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660"/>
  </p:normalViewPr>
  <p:slideViewPr>
    <p:cSldViewPr snapToGrid="0">
      <p:cViewPr varScale="1">
        <p:scale>
          <a:sx n="92" d="100"/>
          <a:sy n="92" d="100"/>
        </p:scale>
        <p:origin x="99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siter, Julie A" userId="37f6cbd6-adad-4835-a1e7-8ebff64a9042" providerId="ADAL" clId="{C5A4BE2E-CAB9-4ADA-86BE-7FE0C2653DFD}"/>
    <pc:docChg chg="modSld">
      <pc:chgData name="Lessiter, Julie A" userId="37f6cbd6-adad-4835-a1e7-8ebff64a9042" providerId="ADAL" clId="{C5A4BE2E-CAB9-4ADA-86BE-7FE0C2653DFD}" dt="2026-02-06T17:32:30.677" v="49" actId="1076"/>
      <pc:docMkLst>
        <pc:docMk/>
      </pc:docMkLst>
      <pc:sldChg chg="addSp modSp mod">
        <pc:chgData name="Lessiter, Julie A" userId="37f6cbd6-adad-4835-a1e7-8ebff64a9042" providerId="ADAL" clId="{C5A4BE2E-CAB9-4ADA-86BE-7FE0C2653DFD}" dt="2026-02-06T17:32:30.677" v="49" actId="1076"/>
        <pc:sldMkLst>
          <pc:docMk/>
          <pc:sldMk cId="0" sldId="275"/>
        </pc:sldMkLst>
        <pc:spChg chg="add mod">
          <ac:chgData name="Lessiter, Julie A" userId="37f6cbd6-adad-4835-a1e7-8ebff64a9042" providerId="ADAL" clId="{C5A4BE2E-CAB9-4ADA-86BE-7FE0C2653DFD}" dt="2026-02-06T17:32:30.677" v="49" actId="1076"/>
          <ac:spMkLst>
            <pc:docMk/>
            <pc:sldMk cId="0" sldId="275"/>
            <ac:spMk id="9" creationId="{45FC5C14-7DDA-2FDB-07AD-C96D49D1FB28}"/>
          </ac:spMkLst>
        </pc:spChg>
        <pc:picChg chg="mod">
          <ac:chgData name="Lessiter, Julie A" userId="37f6cbd6-adad-4835-a1e7-8ebff64a9042" providerId="ADAL" clId="{C5A4BE2E-CAB9-4ADA-86BE-7FE0C2653DFD}" dt="2026-02-06T17:32:16.669" v="45" actId="1076"/>
          <ac:picMkLst>
            <pc:docMk/>
            <pc:sldMk cId="0" sldId="275"/>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010D5-8AA3-4F45-B417-E03AF2E8081F}"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A817A-B0F9-4F55-8A70-809FA49D5CC6}" type="slidenum">
              <a:rPr lang="en-US" smtClean="0"/>
              <a:t>‹#›</a:t>
            </a:fld>
            <a:endParaRPr lang="en-US"/>
          </a:p>
        </p:txBody>
      </p:sp>
    </p:spTree>
    <p:extLst>
      <p:ext uri="{BB962C8B-B14F-4D97-AF65-F5344CB8AC3E}">
        <p14:creationId xmlns:p14="http://schemas.microsoft.com/office/powerpoint/2010/main" val="4227571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817A-B0F9-4F55-8A70-809FA49D5CC6}" type="slidenum">
              <a:rPr lang="en-US" smtClean="0"/>
              <a:t>6</a:t>
            </a:fld>
            <a:endParaRPr lang="en-US"/>
          </a:p>
        </p:txBody>
      </p:sp>
    </p:spTree>
    <p:extLst>
      <p:ext uri="{BB962C8B-B14F-4D97-AF65-F5344CB8AC3E}">
        <p14:creationId xmlns:p14="http://schemas.microsoft.com/office/powerpoint/2010/main" val="119570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D1847-0622-4369-8D87-FF760AD276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924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97534" y="2189797"/>
            <a:ext cx="10380980" cy="2280099"/>
          </a:xfrm>
          <a:prstGeom prst="rect">
            <a:avLst/>
          </a:prstGeom>
        </p:spPr>
        <p:txBody>
          <a:bodyPr wrap="square" lIns="0" tIns="0" rIns="0" bIns="0">
            <a:spAutoFit/>
          </a:bodyPr>
          <a:lstStyle>
            <a:lvl1pPr>
              <a:defRPr sz="54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7200" b="0" i="0">
                <a:solidFill>
                  <a:srgbClr val="F5F0ED"/>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2024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A71C-B561-BA6F-9737-3ECAA0E671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485F0-C467-5584-FC49-0107F7A27C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A33F0F-077D-ABE7-EAD6-FEFCB99674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488724-7756-717D-DFFD-C837E7BA0C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BE968-8623-7B23-D27C-10D2F6150D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C9A9C-B18D-7736-DCBE-655AFC9B242E}"/>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8" name="Footer Placeholder 7">
            <a:extLst>
              <a:ext uri="{FF2B5EF4-FFF2-40B4-BE49-F238E27FC236}">
                <a16:creationId xmlns:a16="http://schemas.microsoft.com/office/drawing/2014/main" id="{8B460EB8-1FED-524B-C2C0-E845396A4D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B2BE34-8812-3757-09C7-2A1486AAB8B4}"/>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373534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FA78-D69F-43C8-C874-9AF89B3AC4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178124-590E-E65E-9674-955027DE80BE}"/>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4" name="Footer Placeholder 3">
            <a:extLst>
              <a:ext uri="{FF2B5EF4-FFF2-40B4-BE49-F238E27FC236}">
                <a16:creationId xmlns:a16="http://schemas.microsoft.com/office/drawing/2014/main" id="{B9676B83-29C5-F642-F401-6A2F142AB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F90E6F-ED11-EBFC-888D-D3E1654CDD4B}"/>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267897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69434-7B72-3E4D-F97F-7EADFC3B72BB}"/>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3" name="Footer Placeholder 2">
            <a:extLst>
              <a:ext uri="{FF2B5EF4-FFF2-40B4-BE49-F238E27FC236}">
                <a16:creationId xmlns:a16="http://schemas.microsoft.com/office/drawing/2014/main" id="{6D9ACA2B-9CD5-EC46-A08A-6236B88908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F61143-4FD1-D4E4-19E8-6A36EBB22320}"/>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2557688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17D9-316D-B36C-41E5-99715BB85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6C3378-0FD2-E2BA-C8E4-8164549482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8E11D2-92F8-4A88-D1D7-A0490D9D7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DE8F2-26CA-547E-2877-FB74F7309179}"/>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6" name="Footer Placeholder 5">
            <a:extLst>
              <a:ext uri="{FF2B5EF4-FFF2-40B4-BE49-F238E27FC236}">
                <a16:creationId xmlns:a16="http://schemas.microsoft.com/office/drawing/2014/main" id="{EAF2ED37-D6AD-F3E5-8583-0475B8897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5E04E-5CC6-6797-78E7-3B9728B54D53}"/>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276356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3784-D497-A977-86A8-BC12A5EF2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5698B0-0706-83D6-5EA9-22385FF89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AAE69A-CC05-FED4-0422-D1A8E18B1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9E5FB-1049-C435-25C0-9D2DCADCC76F}"/>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6" name="Footer Placeholder 5">
            <a:extLst>
              <a:ext uri="{FF2B5EF4-FFF2-40B4-BE49-F238E27FC236}">
                <a16:creationId xmlns:a16="http://schemas.microsoft.com/office/drawing/2014/main" id="{BDEFDCBB-E0F1-A946-5A4E-9ACCDB64D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EECF48-49FC-1360-7B27-30B97B20EAE4}"/>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621893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72BD-FD1A-4B9C-941B-0377E94C2D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52721-B6DA-5389-F946-57E391251A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9F9B8-888A-D28B-451E-56F6D166BCAD}"/>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5" name="Footer Placeholder 4">
            <a:extLst>
              <a:ext uri="{FF2B5EF4-FFF2-40B4-BE49-F238E27FC236}">
                <a16:creationId xmlns:a16="http://schemas.microsoft.com/office/drawing/2014/main" id="{3421D22A-0F89-F476-CB26-DCA1EF73E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51364-4724-AD3D-1974-94DB55DEA3A7}"/>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3513806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D6C78-5202-28CA-D1A8-847AF81C4D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C0FE8-F475-11C8-BB02-8578AE63A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694CC-F060-B1C4-39CB-B1D704A471F3}"/>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5" name="Footer Placeholder 4">
            <a:extLst>
              <a:ext uri="{FF2B5EF4-FFF2-40B4-BE49-F238E27FC236}">
                <a16:creationId xmlns:a16="http://schemas.microsoft.com/office/drawing/2014/main" id="{83D6C133-6043-9F32-5B14-8A7092849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D2624-5B3E-D9DA-8A92-50AC10F4A7CD}"/>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3979791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1"/>
            <a:ext cx="12192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4050" spc="113"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text styles</a:t>
            </a:r>
          </a:p>
        </p:txBody>
      </p:sp>
      <p:pic>
        <p:nvPicPr>
          <p:cNvPr id="16" name="Picture 15">
            <a:extLst>
              <a:ext uri="{FF2B5EF4-FFF2-40B4-BE49-F238E27FC236}">
                <a16:creationId xmlns:a16="http://schemas.microsoft.com/office/drawing/2014/main" id="{D68AF5D7-2999-6FDB-596C-7BEB2626317C}"/>
              </a:ext>
            </a:extLst>
          </p:cNvPr>
          <p:cNvPicPr>
            <a:picLocks noChangeAspect="1"/>
          </p:cNvPicPr>
          <p:nvPr/>
        </p:nvPicPr>
        <p:blipFill>
          <a:blip r:embed="rId2"/>
          <a:srcRect/>
          <a:stretch/>
        </p:blipFill>
        <p:spPr>
          <a:xfrm>
            <a:off x="288099" y="352803"/>
            <a:ext cx="3657600" cy="821006"/>
          </a:xfrm>
          <a:prstGeom prst="rect">
            <a:avLst/>
          </a:prstGeom>
        </p:spPr>
      </p:pic>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3"/>
          <a:srcRect l="17669" r="17669"/>
          <a:stretch/>
        </p:blipFill>
        <p:spPr>
          <a:xfrm>
            <a:off x="6887688" y="352803"/>
            <a:ext cx="5304312" cy="6152394"/>
          </a:xfrm>
          <a:prstGeom prst="rect">
            <a:avLst/>
          </a:prstGeom>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608142" y="6492883"/>
            <a:ext cx="2734503" cy="365125"/>
          </a:xfrm>
        </p:spPr>
        <p:txBody>
          <a:bodyPr/>
          <a:lstStyle/>
          <a:p>
            <a:fld id="{8A60A3F5-120A-A64C-8514-4F9CB3D10376}" type="datetimeFigureOut">
              <a:rPr lang="en-US" smtClean="0"/>
              <a:pPr/>
              <a:t>2/6/2026</a:t>
            </a:fld>
            <a:endParaRPr lang="en-US"/>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3499495" y="6492884"/>
            <a:ext cx="8081444" cy="365125"/>
          </a:xfrm>
        </p:spPr>
        <p:txBody>
          <a:bodyPr/>
          <a:lstStyle/>
          <a:p>
            <a:endParaRPr lang="en-US"/>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11737792" y="6492883"/>
            <a:ext cx="454208" cy="365125"/>
          </a:xfrm>
        </p:spPr>
        <p:txBody>
          <a:bodyPr/>
          <a:lstStyle/>
          <a:p>
            <a:fld id="{8179B124-EE6F-DB4E-A403-682A40579A9A}" type="slidenum">
              <a:rPr lang="en-US" smtClean="0"/>
              <a:pPr/>
              <a:t>‹#›</a:t>
            </a:fld>
            <a:endParaRPr lang="en-US"/>
          </a:p>
        </p:txBody>
      </p:sp>
      <p:pic>
        <p:nvPicPr>
          <p:cNvPr id="9" name="Picture 8">
            <a:extLst>
              <a:ext uri="{FF2B5EF4-FFF2-40B4-BE49-F238E27FC236}">
                <a16:creationId xmlns:a16="http://schemas.microsoft.com/office/drawing/2014/main" id="{6E55E735-F2F7-6469-D2AD-DA66356FD8B5}"/>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6888480" cy="173736"/>
          </a:xfrm>
          <a:prstGeom prst="rect">
            <a:avLst/>
          </a:prstGeom>
        </p:spPr>
      </p:pic>
    </p:spTree>
    <p:extLst>
      <p:ext uri="{BB962C8B-B14F-4D97-AF65-F5344CB8AC3E}">
        <p14:creationId xmlns:p14="http://schemas.microsoft.com/office/powerpoint/2010/main" val="2965790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 Round R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p:nvSpPr>
        <p:spPr>
          <a:xfrm>
            <a:off x="0" y="1"/>
            <a:ext cx="12192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rotWithShape="1">
          <a:blip r:embed="rId2"/>
          <a:srcRect l="13668" r="21670"/>
          <a:stretch/>
        </p:blipFill>
        <p:spPr>
          <a:xfrm>
            <a:off x="6887688" y="352803"/>
            <a:ext cx="5304312"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4050" spc="113"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text styles</a:t>
            </a:r>
          </a:p>
        </p:txBody>
      </p:sp>
      <p:pic>
        <p:nvPicPr>
          <p:cNvPr id="5" name="Picture 4">
            <a:extLst>
              <a:ext uri="{FF2B5EF4-FFF2-40B4-BE49-F238E27FC236}">
                <a16:creationId xmlns:a16="http://schemas.microsoft.com/office/drawing/2014/main" id="{07643897-13BA-D4C3-C58E-FE25BCDD258A}"/>
              </a:ext>
            </a:extLst>
          </p:cNvPr>
          <p:cNvPicPr>
            <a:picLocks noChangeAspect="1"/>
          </p:cNvPicPr>
          <p:nvPr/>
        </p:nvPicPr>
        <p:blipFill>
          <a:blip r:embed="rId3"/>
          <a:srcRect/>
          <a:stretch/>
        </p:blipFill>
        <p:spPr>
          <a:xfrm>
            <a:off x="289817" y="502597"/>
            <a:ext cx="3779520" cy="734906"/>
          </a:xfrm>
          <a:prstGeom prst="rect">
            <a:avLst/>
          </a:prstGeom>
        </p:spPr>
      </p:pic>
      <p:sp>
        <p:nvSpPr>
          <p:cNvPr id="8" name="Picture Placeholder 8">
            <a:extLst>
              <a:ext uri="{FF2B5EF4-FFF2-40B4-BE49-F238E27FC236}">
                <a16:creationId xmlns:a16="http://schemas.microsoft.com/office/drawing/2014/main" id="{54B1C2B2-EEAB-7D3D-6A65-4A90FB4A6CBC}"/>
              </a:ext>
            </a:extLst>
          </p:cNvPr>
          <p:cNvSpPr>
            <a:spLocks noGrp="1"/>
          </p:cNvSpPr>
          <p:nvPr>
            <p:ph type="pic" sz="quarter" idx="13" hasCustomPrompt="1"/>
          </p:nvPr>
        </p:nvSpPr>
        <p:spPr>
          <a:xfrm>
            <a:off x="6897814" y="352803"/>
            <a:ext cx="5294185"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p:ph type="dt" sz="half" idx="14"/>
          </p:nvPr>
        </p:nvSpPr>
        <p:spPr>
          <a:xfrm>
            <a:off x="608142" y="6501562"/>
            <a:ext cx="2734503" cy="365125"/>
          </a:xfrm>
        </p:spPr>
        <p:txBody>
          <a:bodyPr/>
          <a:lstStyle/>
          <a:p>
            <a:fld id="{8A60A3F5-120A-A64C-8514-4F9CB3D10376}" type="datetimeFigureOut">
              <a:rPr lang="en-US" smtClean="0"/>
              <a:pPr/>
              <a:t>2/6/2026</a:t>
            </a:fld>
            <a:endParaRPr lang="en-US"/>
          </a:p>
        </p:txBody>
      </p:sp>
      <p:sp>
        <p:nvSpPr>
          <p:cNvPr id="10" name="Footer Placeholder 9">
            <a:extLst>
              <a:ext uri="{FF2B5EF4-FFF2-40B4-BE49-F238E27FC236}">
                <a16:creationId xmlns:a16="http://schemas.microsoft.com/office/drawing/2014/main" id="{B32A1D37-F382-E28D-AE70-8E4DD87D98E6}"/>
              </a:ext>
            </a:extLst>
          </p:cNvPr>
          <p:cNvSpPr>
            <a:spLocks noGrp="1"/>
          </p:cNvSpPr>
          <p:nvPr>
            <p:ph type="ftr" sz="quarter" idx="15"/>
          </p:nvPr>
        </p:nvSpPr>
        <p:spPr>
          <a:xfrm>
            <a:off x="3499495" y="6501563"/>
            <a:ext cx="8081444" cy="365125"/>
          </a:xfrm>
        </p:spPr>
        <p:txBody>
          <a:bodyPr/>
          <a:lstStyle/>
          <a:p>
            <a:endParaRPr lang="en-US"/>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p:ph type="sldNum" sz="quarter" idx="16"/>
          </p:nvPr>
        </p:nvSpPr>
        <p:spPr>
          <a:xfrm>
            <a:off x="11737792" y="6501562"/>
            <a:ext cx="454208" cy="365125"/>
          </a:xfrm>
        </p:spPr>
        <p:txBody>
          <a:bodyPr/>
          <a:lstStyle/>
          <a:p>
            <a:fld id="{8179B124-EE6F-DB4E-A403-682A40579A9A}" type="slidenum">
              <a:rPr lang="en-US" smtClean="0"/>
              <a:pPr/>
              <a:t>‹#›</a:t>
            </a:fld>
            <a:endParaRPr lang="en-US"/>
          </a:p>
        </p:txBody>
      </p:sp>
      <p:pic>
        <p:nvPicPr>
          <p:cNvPr id="4" name="Picture 3">
            <a:extLst>
              <a:ext uri="{FF2B5EF4-FFF2-40B4-BE49-F238E27FC236}">
                <a16:creationId xmlns:a16="http://schemas.microsoft.com/office/drawing/2014/main" id="{10093744-B57A-E905-9FBC-3262A89BDC48}"/>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6888480" cy="173736"/>
          </a:xfrm>
          <a:prstGeom prst="rect">
            <a:avLst/>
          </a:prstGeom>
        </p:spPr>
      </p:pic>
    </p:spTree>
    <p:extLst>
      <p:ext uri="{BB962C8B-B14F-4D97-AF65-F5344CB8AC3E}">
        <p14:creationId xmlns:p14="http://schemas.microsoft.com/office/powerpoint/2010/main" val="3466143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 Custom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1"/>
            <a:ext cx="12192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4050" spc="113"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rotWithShape="1">
          <a:blip r:embed="rId2"/>
          <a:srcRect l="14962" r="20376"/>
          <a:stretch/>
        </p:blipFill>
        <p:spPr>
          <a:xfrm>
            <a:off x="6887688" y="352803"/>
            <a:ext cx="5304312" cy="6152394"/>
          </a:xfrm>
          <a:prstGeom prst="rect">
            <a:avLst/>
          </a:prstGeom>
        </p:spPr>
      </p:pic>
      <p:sp>
        <p:nvSpPr>
          <p:cNvPr id="5" name="Picture Placeholder 4">
            <a:extLst>
              <a:ext uri="{FF2B5EF4-FFF2-40B4-BE49-F238E27FC236}">
                <a16:creationId xmlns:a16="http://schemas.microsoft.com/office/drawing/2014/main" id="{C633AD40-62E8-0AE1-41A5-49B5C21E6059}"/>
              </a:ext>
            </a:extLst>
          </p:cNvPr>
          <p:cNvSpPr>
            <a:spLocks noGrp="1"/>
          </p:cNvSpPr>
          <p:nvPr>
            <p:ph type="pic" sz="quarter" idx="14" hasCustomPrompt="1"/>
          </p:nvPr>
        </p:nvSpPr>
        <p:spPr>
          <a:xfrm>
            <a:off x="406400" y="233681"/>
            <a:ext cx="4023360" cy="1239519"/>
          </a:xfrm>
        </p:spPr>
        <p:txBody>
          <a:bodyPr anchor="ctr">
            <a:normAutofit/>
          </a:bodyPr>
          <a:lstStyle>
            <a:lvl1pPr marL="0" indent="0" algn="ctr">
              <a:buNone/>
              <a:defRPr sz="1500">
                <a:solidFill>
                  <a:schemeClr val="bg1">
                    <a:lumMod val="65000"/>
                  </a:schemeClr>
                </a:solidFill>
              </a:defRPr>
            </a:lvl1pPr>
          </a:lstStyle>
          <a:p>
            <a:r>
              <a:rPr lang="en-US"/>
              <a:t>Add your unit logo here</a:t>
            </a:r>
          </a:p>
        </p:txBody>
      </p:sp>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6" name="Date Placeholder 5">
            <a:extLst>
              <a:ext uri="{FF2B5EF4-FFF2-40B4-BE49-F238E27FC236}">
                <a16:creationId xmlns:a16="http://schemas.microsoft.com/office/drawing/2014/main" id="{489DB17B-C337-E847-80A3-C530C0F6C34D}"/>
              </a:ext>
            </a:extLst>
          </p:cNvPr>
          <p:cNvSpPr>
            <a:spLocks noGrp="1"/>
          </p:cNvSpPr>
          <p:nvPr>
            <p:ph type="dt" sz="half" idx="15"/>
          </p:nvPr>
        </p:nvSpPr>
        <p:spPr>
          <a:xfrm>
            <a:off x="608142" y="6505205"/>
            <a:ext cx="2734503" cy="365125"/>
          </a:xfrm>
        </p:spPr>
        <p:txBody>
          <a:bodyPr/>
          <a:lstStyle/>
          <a:p>
            <a:fld id="{8A60A3F5-120A-A64C-8514-4F9CB3D10376}" type="datetimeFigureOut">
              <a:rPr lang="en-US" smtClean="0"/>
              <a:pPr/>
              <a:t>2/6/2026</a:t>
            </a:fld>
            <a:endParaRPr lang="en-US"/>
          </a:p>
        </p:txBody>
      </p:sp>
      <p:sp>
        <p:nvSpPr>
          <p:cNvPr id="8" name="Footer Placeholder 7">
            <a:extLst>
              <a:ext uri="{FF2B5EF4-FFF2-40B4-BE49-F238E27FC236}">
                <a16:creationId xmlns:a16="http://schemas.microsoft.com/office/drawing/2014/main" id="{F89350FA-8319-0602-822A-5E7C411C5E0D}"/>
              </a:ext>
            </a:extLst>
          </p:cNvPr>
          <p:cNvSpPr>
            <a:spLocks noGrp="1"/>
          </p:cNvSpPr>
          <p:nvPr>
            <p:ph type="ftr" sz="quarter" idx="16"/>
          </p:nvPr>
        </p:nvSpPr>
        <p:spPr>
          <a:xfrm>
            <a:off x="3499495" y="6505206"/>
            <a:ext cx="8081444" cy="365125"/>
          </a:xfrm>
        </p:spPr>
        <p:txBody>
          <a:bodyPr/>
          <a:lstStyle/>
          <a:p>
            <a:endParaRPr lang="en-US"/>
          </a:p>
        </p:txBody>
      </p:sp>
      <p:sp>
        <p:nvSpPr>
          <p:cNvPr id="9" name="Slide Number Placeholder 8">
            <a:extLst>
              <a:ext uri="{FF2B5EF4-FFF2-40B4-BE49-F238E27FC236}">
                <a16:creationId xmlns:a16="http://schemas.microsoft.com/office/drawing/2014/main" id="{0EED07B3-0013-1330-B33D-F86EA5923D2F}"/>
              </a:ext>
            </a:extLst>
          </p:cNvPr>
          <p:cNvSpPr>
            <a:spLocks noGrp="1"/>
          </p:cNvSpPr>
          <p:nvPr>
            <p:ph type="sldNum" sz="quarter" idx="17"/>
          </p:nvPr>
        </p:nvSpPr>
        <p:spPr>
          <a:xfrm>
            <a:off x="11737792" y="6505205"/>
            <a:ext cx="454208" cy="365125"/>
          </a:xfrm>
        </p:spPr>
        <p:txBody>
          <a:bodyPr/>
          <a:lstStyle/>
          <a:p>
            <a:fld id="{8179B124-EE6F-DB4E-A403-682A40579A9A}" type="slidenum">
              <a:rPr lang="en-US" smtClean="0"/>
              <a:pPr/>
              <a:t>‹#›</a:t>
            </a:fld>
            <a:endParaRPr lang="en-US"/>
          </a:p>
        </p:txBody>
      </p:sp>
      <p:pic>
        <p:nvPicPr>
          <p:cNvPr id="10" name="Picture 9">
            <a:extLst>
              <a:ext uri="{FF2B5EF4-FFF2-40B4-BE49-F238E27FC236}">
                <a16:creationId xmlns:a16="http://schemas.microsoft.com/office/drawing/2014/main" id="{85B274B5-A66F-8DE5-5001-EE2F40D18210}"/>
              </a:ext>
              <a:ext uri="{C183D7F6-B498-43B3-948B-1728B52AA6E4}">
                <adec:decorative xmlns:adec="http://schemas.microsoft.com/office/drawing/2017/decorative" val="1"/>
              </a:ext>
            </a:extLst>
          </p:cNvPr>
          <p:cNvPicPr>
            <a:picLocks/>
          </p:cNvPicPr>
          <p:nvPr userDrawn="1"/>
        </p:nvPicPr>
        <p:blipFill>
          <a:blip r:embed="rId3"/>
          <a:stretch/>
        </p:blipFill>
        <p:spPr>
          <a:xfrm flipH="1">
            <a:off x="0" y="1740098"/>
            <a:ext cx="6888480" cy="173736"/>
          </a:xfrm>
          <a:prstGeom prst="rect">
            <a:avLst/>
          </a:prstGeom>
        </p:spPr>
      </p:pic>
    </p:spTree>
    <p:extLst>
      <p:ext uri="{BB962C8B-B14F-4D97-AF65-F5344CB8AC3E}">
        <p14:creationId xmlns:p14="http://schemas.microsoft.com/office/powerpoint/2010/main" val="1489853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7200" b="0" i="0">
                <a:solidFill>
                  <a:srgbClr val="F5F0ED"/>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65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p:txBody>
          <a:bodyPr/>
          <a:lstStyle/>
          <a:p>
            <a:fld id="{8A60A3F5-120A-A64C-8514-4F9CB3D10376}" type="datetimeFigureOut">
              <a:rPr lang="en-US" smtClean="0"/>
              <a:pPr/>
              <a:t>2/6/2026</a:t>
            </a:fld>
            <a:endParaRPr lang="en-US"/>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302441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608141" y="1802451"/>
            <a:ext cx="5411663" cy="4374512"/>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6172203" y="1802455"/>
            <a:ext cx="5408736" cy="4374513"/>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p:txBody>
          <a:bodyPr/>
          <a:lstStyle/>
          <a:p>
            <a:fld id="{8A60A3F5-120A-A64C-8514-4F9CB3D10376}" type="datetimeFigureOut">
              <a:rPr lang="en-US" smtClean="0"/>
              <a:t>2/6/2026</a:t>
            </a:fld>
            <a:endParaRPr lang="en-US"/>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7690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608142" y="2001520"/>
            <a:ext cx="5345623" cy="734057"/>
          </a:xfrm>
        </p:spPr>
        <p:txBody>
          <a:bodyPr anchor="b"/>
          <a:lstStyle>
            <a:lvl1pPr marL="0" indent="0">
              <a:buNone/>
              <a:defRPr sz="1800" b="1">
                <a:solidFill>
                  <a:schemeClr val="accent3"/>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42" y="2834646"/>
            <a:ext cx="5345623"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6207415" y="2001520"/>
            <a:ext cx="5373524" cy="734057"/>
          </a:xfrm>
        </p:spPr>
        <p:txBody>
          <a:bodyPr anchor="b"/>
          <a:lstStyle>
            <a:lvl1pPr marL="0" indent="0">
              <a:buNone/>
              <a:defRPr sz="1800" b="1">
                <a:solidFill>
                  <a:schemeClr val="accent3"/>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207415" y="2834646"/>
            <a:ext cx="5373524"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2/6/2026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3077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7" y="1709933"/>
            <a:ext cx="10972800" cy="2973679"/>
          </a:xfrm>
        </p:spPr>
        <p:txBody>
          <a:bodyPr anchor="b">
            <a:normAutofit/>
          </a:bodyPr>
          <a:lstStyle>
            <a:lvl1pPr>
              <a:defRPr sz="3600" spc="113"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7" y="4809074"/>
            <a:ext cx="10972800" cy="1183977"/>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
        <p:nvSpPr>
          <p:cNvPr id="6" name="Date Placeholder 5">
            <a:extLst>
              <a:ext uri="{FF2B5EF4-FFF2-40B4-BE49-F238E27FC236}">
                <a16:creationId xmlns:a16="http://schemas.microsoft.com/office/drawing/2014/main" id="{29F0CD21-0D3C-99F5-9759-C93D24895A06}"/>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2/6/2026</a:t>
            </a:fld>
            <a:endParaRPr lang="en-US"/>
          </a:p>
        </p:txBody>
      </p:sp>
      <p:sp>
        <p:nvSpPr>
          <p:cNvPr id="8" name="Footer Placeholder 7">
            <a:extLst>
              <a:ext uri="{FF2B5EF4-FFF2-40B4-BE49-F238E27FC236}">
                <a16:creationId xmlns:a16="http://schemas.microsoft.com/office/drawing/2014/main" id="{2C60AE30-DD32-365D-537D-D74683B14F3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009AB5ED-31DE-C9EC-87B2-8060BA73932C}"/>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a:p>
        </p:txBody>
      </p:sp>
      <p:pic>
        <p:nvPicPr>
          <p:cNvPr id="4" name="Picture 3">
            <a:extLst>
              <a:ext uri="{FF2B5EF4-FFF2-40B4-BE49-F238E27FC236}">
                <a16:creationId xmlns:a16="http://schemas.microsoft.com/office/drawing/2014/main" id="{AD7FAB01-48FB-AC73-3FED-D8C669ED4E2C}"/>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12192000" cy="125457"/>
          </a:xfrm>
          <a:prstGeom prst="rect">
            <a:avLst/>
          </a:prstGeom>
          <a:ln>
            <a:noFill/>
          </a:ln>
        </p:spPr>
      </p:pic>
    </p:spTree>
    <p:extLst>
      <p:ext uri="{BB962C8B-B14F-4D97-AF65-F5344CB8AC3E}">
        <p14:creationId xmlns:p14="http://schemas.microsoft.com/office/powerpoint/2010/main" val="250429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2/6/2026</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9" y="1709929"/>
            <a:ext cx="6858000" cy="2669032"/>
          </a:xfrm>
        </p:spPr>
        <p:txBody>
          <a:bodyPr anchor="b">
            <a:normAutofit/>
          </a:bodyPr>
          <a:lstStyle>
            <a:lvl1pPr>
              <a:defRPr sz="3600" spc="113"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9" y="4424130"/>
            <a:ext cx="6858000" cy="1568914"/>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pic>
        <p:nvPicPr>
          <p:cNvPr id="4" name="Picture 3">
            <a:extLst>
              <a:ext uri="{FF2B5EF4-FFF2-40B4-BE49-F238E27FC236}">
                <a16:creationId xmlns:a16="http://schemas.microsoft.com/office/drawing/2014/main" id="{7493CAB7-DCF5-CFB9-3436-1D82951436C1}"/>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12192000" cy="125457"/>
          </a:xfrm>
          <a:prstGeom prst="rect">
            <a:avLst/>
          </a:prstGeom>
          <a:ln>
            <a:noFill/>
          </a:ln>
        </p:spPr>
      </p:pic>
    </p:spTree>
    <p:extLst>
      <p:ext uri="{BB962C8B-B14F-4D97-AF65-F5344CB8AC3E}">
        <p14:creationId xmlns:p14="http://schemas.microsoft.com/office/powerpoint/2010/main" val="1833808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4">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2/6/2026</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tx2"/>
                </a:solidFill>
              </a:defRPr>
            </a:lvl1pPr>
          </a:lstStyle>
          <a:p>
            <a:endParaRPr lang="en-US"/>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718761" y="1709929"/>
            <a:ext cx="6862183" cy="2669032"/>
          </a:xfrm>
        </p:spPr>
        <p:txBody>
          <a:bodyPr anchor="b">
            <a:normAutofit/>
          </a:bodyPr>
          <a:lstStyle>
            <a:lvl1pPr>
              <a:defRPr sz="3600" spc="113"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718761" y="4424130"/>
            <a:ext cx="6862183" cy="1568914"/>
          </a:xfrm>
        </p:spPr>
        <p:txBody>
          <a:bodyPr>
            <a:normAutofit/>
          </a:bodyPr>
          <a:lstStyle>
            <a:lvl1pPr marL="0" indent="0">
              <a:buNone/>
              <a:defRPr sz="1500">
                <a:solidFill>
                  <a:schemeClr val="tx2"/>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pPr lvl="0"/>
            <a:r>
              <a:rPr lang="en-US"/>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pic>
        <p:nvPicPr>
          <p:cNvPr id="4" name="Picture 3">
            <a:extLst>
              <a:ext uri="{FF2B5EF4-FFF2-40B4-BE49-F238E27FC236}">
                <a16:creationId xmlns:a16="http://schemas.microsoft.com/office/drawing/2014/main" id="{96CEAD45-8471-C153-AE11-300C306D028F}"/>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12192000" cy="125457"/>
          </a:xfrm>
          <a:prstGeom prst="rect">
            <a:avLst/>
          </a:prstGeom>
          <a:ln>
            <a:noFill/>
          </a:ln>
        </p:spPr>
      </p:pic>
    </p:spTree>
    <p:extLst>
      <p:ext uri="{BB962C8B-B14F-4D97-AF65-F5344CB8AC3E}">
        <p14:creationId xmlns:p14="http://schemas.microsoft.com/office/powerpoint/2010/main" val="2370942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rotWithShape="1">
          <a:blip r:embed="rId2"/>
          <a:srcRect l="12391" t="872" r="13264"/>
          <a:stretch/>
        </p:blipFill>
        <p:spPr>
          <a:xfrm>
            <a:off x="5334000" y="-1"/>
            <a:ext cx="6858000" cy="6857999"/>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5334005" y="2"/>
            <a:ext cx="6857995"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tx2">
                  <a:alpha val="0"/>
                </a:schemeClr>
              </a:gs>
              <a:gs pos="100000">
                <a:schemeClr val="tx2">
                  <a:alpha val="40000"/>
                </a:schemeClr>
              </a:gs>
            </a:gsLst>
            <a:lin ang="5400000" scaled="1"/>
          </a:gradFill>
        </p:spPr>
        <p:txBody>
          <a:bodyPr wrap="square" lIns="457200" tIns="457200" rIns="457200" bIns="457200" anchor="b">
            <a:noAutofit/>
          </a:bodyPr>
          <a:lstStyle>
            <a:lvl1pPr marL="0" indent="0" algn="l">
              <a:buNone/>
              <a:defRPr sz="135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42" y="3429001"/>
            <a:ext cx="4045143"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2/6/2026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42" y="619759"/>
            <a:ext cx="4045143" cy="2506278"/>
          </a:xfrm>
        </p:spPr>
        <p:txBody>
          <a:bodyPr>
            <a:normAutofit/>
          </a:bodyPr>
          <a:lstStyle>
            <a:lvl1pPr>
              <a:defRPr sz="3000"/>
            </a:lvl1pPr>
          </a:lstStyle>
          <a:p>
            <a:r>
              <a:rPr lang="en-US"/>
              <a:t>Click to edit Master title style</a:t>
            </a:r>
          </a:p>
        </p:txBody>
      </p:sp>
    </p:spTree>
    <p:extLst>
      <p:ext uri="{BB962C8B-B14F-4D97-AF65-F5344CB8AC3E}">
        <p14:creationId xmlns:p14="http://schemas.microsoft.com/office/powerpoint/2010/main" val="2274873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8195232" y="2263042"/>
            <a:ext cx="1894621" cy="553998"/>
          </a:xfrm>
          <a:solidFill>
            <a:schemeClr val="accent3"/>
          </a:solidFill>
        </p:spPr>
        <p:txBody>
          <a:bodyPr wrap="non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7" y="3139440"/>
            <a:ext cx="4876803" cy="3050222"/>
          </a:xfrm>
        </p:spPr>
        <p:txBody>
          <a:bodyPr/>
          <a:lstStyle>
            <a:lvl1pPr marL="0" indent="0" algn="ctr">
              <a:buNone/>
              <a:defRPr>
                <a:solidFill>
                  <a:schemeClr val="tx2"/>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2/6/2026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hasCustomPrompt="1"/>
          </p:nvPr>
        </p:nvSpPr>
        <p:spPr>
          <a:xfrm>
            <a:off x="608139" y="3429001"/>
            <a:ext cx="4743580"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When adding a custom image, be careful not to move the frame, or the bottom image may peek through.</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608139" y="619759"/>
            <a:ext cx="4743580" cy="2506278"/>
          </a:xfrm>
        </p:spPr>
        <p:txBody>
          <a:bodyPr>
            <a:normAutofit/>
          </a:bodyPr>
          <a:lstStyle>
            <a:lvl1pPr>
              <a:defRPr sz="3000"/>
            </a:lvl1pPr>
          </a:lstStyle>
          <a:p>
            <a:r>
              <a:rPr lang="en-US"/>
              <a:t>Click to edit Master title style</a:t>
            </a:r>
          </a:p>
        </p:txBody>
      </p:sp>
    </p:spTree>
    <p:extLst>
      <p:ext uri="{BB962C8B-B14F-4D97-AF65-F5344CB8AC3E}">
        <p14:creationId xmlns:p14="http://schemas.microsoft.com/office/powerpoint/2010/main" val="808440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D7B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42" y="3139440"/>
            <a:ext cx="4876801" cy="3050222"/>
          </a:xfrm>
        </p:spPr>
        <p:txBody>
          <a:bodyPr/>
          <a:lstStyle>
            <a:lvl1pPr marL="0" indent="0" algn="ctr">
              <a:buNone/>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7" y="3139440"/>
            <a:ext cx="4876803" cy="3050222"/>
          </a:xfrm>
        </p:spPr>
        <p:txBody>
          <a:bodyPr/>
          <a:lstStyle>
            <a:lvl1pPr marL="0" indent="0" algn="ctr">
              <a:buNone/>
              <a:defRPr>
                <a:solidFill>
                  <a:schemeClr val="tx2"/>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2/6/2026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8195232" y="2174870"/>
            <a:ext cx="1894621" cy="553998"/>
          </a:xfrm>
          <a:solidFill>
            <a:schemeClr val="bg1"/>
          </a:solidFill>
        </p:spPr>
        <p:txBody>
          <a:bodyPr wrap="non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2037500" y="2174870"/>
            <a:ext cx="1894621" cy="553998"/>
          </a:xfrm>
          <a:solidFill>
            <a:schemeClr val="bg1"/>
          </a:solidFill>
        </p:spPr>
        <p:txBody>
          <a:bodyPr wrap="non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CALLOUT</a:t>
            </a:r>
          </a:p>
        </p:txBody>
      </p:sp>
    </p:spTree>
    <p:extLst>
      <p:ext uri="{BB962C8B-B14F-4D97-AF65-F5344CB8AC3E}">
        <p14:creationId xmlns:p14="http://schemas.microsoft.com/office/powerpoint/2010/main" val="1371690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userDrawn="1"/>
        </p:nvSpPr>
        <p:spPr>
          <a:xfrm flipH="1">
            <a:off x="8351520" y="0"/>
            <a:ext cx="38404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9866" r="5142"/>
          <a:stretch/>
        </p:blipFill>
        <p:spPr>
          <a:xfrm>
            <a:off x="5963925" y="619759"/>
            <a:ext cx="5615879"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9" y="3429001"/>
            <a:ext cx="4743580"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5963920" y="621792"/>
            <a:ext cx="5615877" cy="5616449"/>
          </a:xfrm>
          <a:solidFill>
            <a:schemeClr val="tx2">
              <a:alpha val="23107"/>
            </a:schemeClr>
          </a:solidFill>
        </p:spPr>
        <p:txBody>
          <a:bodyPr lIns="457200" tIns="457200" rIns="457200" bIns="457200" anchor="b">
            <a:normAutofit/>
          </a:bodyPr>
          <a:lstStyle>
            <a:lvl1pPr marL="0" indent="0" algn="l">
              <a:buNone/>
              <a:defRPr sz="135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2/6/2026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9" y="619759"/>
            <a:ext cx="4743580" cy="2506278"/>
          </a:xfrm>
        </p:spPr>
        <p:txBody>
          <a:bodyPr>
            <a:normAutofit/>
          </a:bodyPr>
          <a:lstStyle>
            <a:lvl1pPr>
              <a:defRPr sz="3000"/>
            </a:lvl1pPr>
          </a:lstStyle>
          <a:p>
            <a:r>
              <a:rPr lang="en-US"/>
              <a:t>Click to edit Master title style</a:t>
            </a:r>
          </a:p>
        </p:txBody>
      </p:sp>
    </p:spTree>
    <p:extLst>
      <p:ext uri="{BB962C8B-B14F-4D97-AF65-F5344CB8AC3E}">
        <p14:creationId xmlns:p14="http://schemas.microsoft.com/office/powerpoint/2010/main" val="28854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54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82866" y="1598231"/>
            <a:ext cx="4203065" cy="422465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5776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userDrawn="1"/>
        </p:nvSpPr>
        <p:spPr>
          <a:xfrm flipH="1">
            <a:off x="0" y="0"/>
            <a:ext cx="38404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608141" y="619760"/>
            <a:ext cx="5609783" cy="5614416"/>
          </a:xfrm>
          <a:solidFill>
            <a:schemeClr val="accent4"/>
          </a:solidFill>
        </p:spPr>
        <p:txBody>
          <a:bodyPr lIns="457200" tIns="457200" rIns="457200" bIns="457200" anchor="ctr">
            <a:normAutofit/>
          </a:bodyPr>
          <a:lstStyle>
            <a:lvl1pPr marL="0" indent="0" algn="ctr">
              <a:buNone/>
              <a:defRPr sz="1500">
                <a:solidFill>
                  <a:schemeClr val="bg1"/>
                </a:solidFill>
              </a:defRPr>
            </a:lvl1pPr>
            <a:lvl2pPr marL="342875" indent="0" algn="ctr">
              <a:buNone/>
              <a:defRPr sz="1800"/>
            </a:lvl2pPr>
            <a:lvl3pPr marL="685749" indent="0" algn="ctr">
              <a:buNone/>
              <a:defRPr sz="1500"/>
            </a:lvl3pPr>
            <a:lvl4pPr marL="1028624" indent="0" algn="ctr">
              <a:buNone/>
              <a:defRPr sz="1350"/>
            </a:lvl4pPr>
            <a:lvl5pPr marL="1371498" indent="0" algn="ctr">
              <a:buNone/>
              <a:defRPr sz="135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6826063" y="3429002"/>
            <a:ext cx="4746180" cy="2589779"/>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fld id="{8A60A3F5-120A-A64C-8514-4F9CB3D10376}" type="datetimeFigureOut">
              <a:rPr lang="en-US" smtClean="0"/>
              <a:pPr/>
              <a:t>2/6/2026</a:t>
            </a:fld>
            <a:endParaRPr lang="en-US"/>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p:txBody>
          <a:bodyPr/>
          <a:lstStyle/>
          <a:p>
            <a:endParaRPr lang="en-US"/>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6837683" y="619759"/>
            <a:ext cx="4746180" cy="2605090"/>
          </a:xfrm>
        </p:spPr>
        <p:txBody>
          <a:bodyPr>
            <a:normAutofit/>
          </a:bodyPr>
          <a:lstStyle>
            <a:lvl1pPr>
              <a:defRPr sz="3000"/>
            </a:lvl1pPr>
          </a:lstStyle>
          <a:p>
            <a:r>
              <a:rPr lang="en-US"/>
              <a:t>Click to edit Master title style</a:t>
            </a:r>
          </a:p>
        </p:txBody>
      </p:sp>
    </p:spTree>
    <p:extLst>
      <p:ext uri="{BB962C8B-B14F-4D97-AF65-F5344CB8AC3E}">
        <p14:creationId xmlns:p14="http://schemas.microsoft.com/office/powerpoint/2010/main" val="246432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fld id="{8A60A3F5-120A-A64C-8514-4F9CB3D10376}" type="datetimeFigureOut">
              <a:rPr lang="en-US" smtClean="0"/>
              <a:pPr/>
              <a:t>2/6/2026</a:t>
            </a:fld>
            <a:endParaRPr lang="en-US"/>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732283" y="2689361"/>
            <a:ext cx="2353436" cy="1120647"/>
          </a:xfrm>
        </p:spPr>
        <p:txBody>
          <a:bodyPr lIns="91440" rIns="91440" bIns="0" anchor="t">
            <a:noAutofit/>
          </a:bodyPr>
          <a:lstStyle>
            <a:lvl1pPr marL="0" indent="0" algn="l">
              <a:lnSpc>
                <a:spcPct val="100000"/>
              </a:lnSpc>
              <a:buNone/>
              <a:defRPr sz="1500" b="1" spc="0" baseline="0">
                <a:solidFill>
                  <a:schemeClr val="accent1"/>
                </a:solidFill>
                <a:latin typeface="+mj-lt"/>
              </a:defRPr>
            </a:lvl1pPr>
          </a:lstStyle>
          <a:p>
            <a:pPr lvl="0"/>
            <a:r>
              <a:rPr lang="en-US"/>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731520" y="3810008"/>
            <a:ext cx="2353435" cy="2163763"/>
          </a:xfrm>
        </p:spPr>
        <p:txBody>
          <a:bodyPr lIns="91440" tIns="0" rIns="91440">
            <a:normAutofit/>
          </a:bodyPr>
          <a:lstStyle>
            <a:lvl1pPr marL="0" indent="0" algn="l">
              <a:buNone/>
              <a:defRPr sz="1200">
                <a:solidFill>
                  <a:schemeClr val="tx2"/>
                </a:solidFill>
              </a:defRPr>
            </a:lvl1pPr>
          </a:lstStyle>
          <a:p>
            <a:pPr lvl="0"/>
            <a:r>
              <a:rPr lang="en-US"/>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608137" y="365125"/>
            <a:ext cx="10972800" cy="2130552"/>
          </a:xfrm>
        </p:spPr>
        <p:txBody>
          <a:bodyPr>
            <a:normAutofit/>
          </a:bodyPr>
          <a:lstStyle>
            <a:lvl1pPr>
              <a:defRPr sz="2700"/>
            </a:lvl1pPr>
          </a:lstStyle>
          <a:p>
            <a:r>
              <a:rPr lang="en-US"/>
              <a:t>Click to edit Master title style</a:t>
            </a:r>
          </a:p>
        </p:txBody>
      </p:sp>
      <p:cxnSp>
        <p:nvCxnSpPr>
          <p:cNvPr id="8" name="Straight Connector 7">
            <a:extLst>
              <a:ext uri="{FF2B5EF4-FFF2-40B4-BE49-F238E27FC236}">
                <a16:creationId xmlns:a16="http://schemas.microsoft.com/office/drawing/2014/main" id="{A718316F-FB2F-1083-E52D-F03C0A997CFC}"/>
              </a:ext>
            </a:extLst>
          </p:cNvPr>
          <p:cNvCxnSpPr/>
          <p:nvPr/>
        </p:nvCxnSpPr>
        <p:spPr>
          <a:xfrm>
            <a:off x="622753" y="2689359"/>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3457811" y="2689359"/>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6293147" y="2689359"/>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9129735" y="2689359"/>
            <a:ext cx="0" cy="328441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3566575" y="2689361"/>
            <a:ext cx="2353436" cy="1120647"/>
          </a:xfrm>
        </p:spPr>
        <p:txBody>
          <a:bodyPr lIns="91440" rIns="91440" bIns="0" anchor="t">
            <a:noAutofit/>
          </a:bodyPr>
          <a:lstStyle>
            <a:lvl1pPr marL="0" indent="0" algn="l">
              <a:lnSpc>
                <a:spcPct val="100000"/>
              </a:lnSpc>
              <a:buNone/>
              <a:defRPr sz="1500" b="1" spc="0" baseline="0">
                <a:solidFill>
                  <a:schemeClr val="accent5"/>
                </a:solidFill>
                <a:latin typeface="+mj-lt"/>
              </a:defRPr>
            </a:lvl1pPr>
          </a:lstStyle>
          <a:p>
            <a:pPr lvl="0"/>
            <a:r>
              <a:rPr lang="en-US"/>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3573577" y="3810008"/>
            <a:ext cx="2353435" cy="2163763"/>
          </a:xfrm>
        </p:spPr>
        <p:txBody>
          <a:bodyPr lIns="91440" tIns="0" rIns="91440">
            <a:normAutofit/>
          </a:bodyPr>
          <a:lstStyle>
            <a:lvl1pPr marL="0" indent="0" algn="l">
              <a:buNone/>
              <a:defRPr sz="1200">
                <a:solidFill>
                  <a:schemeClr val="tx2"/>
                </a:solidFill>
              </a:defRPr>
            </a:lvl1pPr>
          </a:lstStyle>
          <a:p>
            <a:pPr lvl="0"/>
            <a:r>
              <a:rPr lang="en-US"/>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6422391" y="2689361"/>
            <a:ext cx="2353436" cy="1120647"/>
          </a:xfrm>
        </p:spPr>
        <p:txBody>
          <a:bodyPr lIns="91440" rIns="91440" bIns="0" anchor="t">
            <a:noAutofit/>
          </a:bodyPr>
          <a:lstStyle>
            <a:lvl1pPr marL="0" indent="0" algn="l">
              <a:lnSpc>
                <a:spcPct val="100000"/>
              </a:lnSpc>
              <a:buNone/>
              <a:defRPr sz="1500" b="1" spc="0" baseline="0">
                <a:solidFill>
                  <a:schemeClr val="accent4"/>
                </a:solidFill>
                <a:latin typeface="+mj-lt"/>
              </a:defRPr>
            </a:lvl1pPr>
          </a:lstStyle>
          <a:p>
            <a:pPr lvl="0"/>
            <a:r>
              <a:rPr lang="en-US"/>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6415629" y="3810008"/>
            <a:ext cx="2353435" cy="2163763"/>
          </a:xfrm>
        </p:spPr>
        <p:txBody>
          <a:bodyPr lIns="91440" tIns="0" rIns="91440">
            <a:normAutofit/>
          </a:bodyPr>
          <a:lstStyle>
            <a:lvl1pPr marL="0" indent="0" algn="l">
              <a:buNone/>
              <a:defRPr sz="1200">
                <a:solidFill>
                  <a:schemeClr val="tx2"/>
                </a:solidFill>
              </a:defRPr>
            </a:lvl1pPr>
          </a:lstStyle>
          <a:p>
            <a:pPr lvl="0"/>
            <a:r>
              <a:rPr lang="en-US"/>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9258979" y="2689361"/>
            <a:ext cx="2353436" cy="1120647"/>
          </a:xfrm>
        </p:spPr>
        <p:txBody>
          <a:bodyPr lIns="91440" rIns="91440" bIns="0" anchor="t">
            <a:noAutofit/>
          </a:bodyPr>
          <a:lstStyle>
            <a:lvl1pPr marL="0" indent="0" algn="l">
              <a:lnSpc>
                <a:spcPct val="100000"/>
              </a:lnSpc>
              <a:buNone/>
              <a:defRPr sz="1500" b="1" spc="0" baseline="0">
                <a:solidFill>
                  <a:schemeClr val="accent3"/>
                </a:solidFill>
                <a:latin typeface="+mj-lt"/>
              </a:defRPr>
            </a:lvl1pPr>
          </a:lstStyle>
          <a:p>
            <a:pPr lvl="0"/>
            <a:r>
              <a:rPr lang="en-US"/>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9270041" y="3810008"/>
            <a:ext cx="2353435" cy="2163763"/>
          </a:xfrm>
        </p:spPr>
        <p:txBody>
          <a:bodyPr lIns="91440" tIns="0" rIns="91440">
            <a:normAutofit/>
          </a:bodyPr>
          <a:lstStyle>
            <a:lvl1pPr marL="0" indent="0" algn="l">
              <a:buNone/>
              <a:defRPr sz="1200">
                <a:solidFill>
                  <a:schemeClr val="tx2"/>
                </a:solidFill>
              </a:defRPr>
            </a:lvl1pPr>
          </a:lstStyle>
          <a:p>
            <a:pPr lvl="0"/>
            <a:r>
              <a:rPr lang="en-US"/>
              <a:t>Description of Column 4</a:t>
            </a:r>
          </a:p>
        </p:txBody>
      </p:sp>
    </p:spTree>
    <p:extLst>
      <p:ext uri="{BB962C8B-B14F-4D97-AF65-F5344CB8AC3E}">
        <p14:creationId xmlns:p14="http://schemas.microsoft.com/office/powerpoint/2010/main" val="910255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608137" y="365125"/>
            <a:ext cx="10972800" cy="2130552"/>
          </a:xfrm>
        </p:spPr>
        <p:txBody>
          <a:bodyPr>
            <a:normAutofit/>
          </a:bodyPr>
          <a:lstStyle>
            <a:lvl1pPr>
              <a:defRPr sz="2700"/>
            </a:lvl1pPr>
          </a:lstStyle>
          <a:p>
            <a:r>
              <a:rPr lang="en-US"/>
              <a:t>Click to edit Master title style</a:t>
            </a:r>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608140" y="2743200"/>
            <a:ext cx="3373237" cy="411480"/>
          </a:xfrm>
        </p:spPr>
        <p:txBody>
          <a:bodyPr tIns="0" bIns="0" anchor="b">
            <a:noAutofit/>
          </a:bodyPr>
          <a:lstStyle>
            <a:lvl1pPr marL="0" indent="0" algn="l">
              <a:buNone/>
              <a:defRPr sz="1800" b="1" spc="113" baseline="0">
                <a:solidFill>
                  <a:schemeClr val="accent1"/>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608139" y="3200400"/>
            <a:ext cx="3373236" cy="914400"/>
          </a:xfrm>
        </p:spPr>
        <p:txBody>
          <a:bodyPr lIns="91440" rIns="91440">
            <a:normAutofit/>
          </a:bodyPr>
          <a:lstStyle>
            <a:lvl1pPr marL="0" indent="0" algn="l">
              <a:buNone/>
              <a:defRPr sz="1200">
                <a:solidFill>
                  <a:schemeClr val="bg1"/>
                </a:solidFill>
              </a:defRPr>
            </a:lvl1pPr>
          </a:lstStyle>
          <a:p>
            <a:pPr lvl="0"/>
            <a:r>
              <a:rPr lang="en-US"/>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fld id="{8A60A3F5-120A-A64C-8514-4F9CB3D10376}" type="datetimeFigureOut">
              <a:rPr lang="en-US" smtClean="0"/>
              <a:pPr/>
              <a:t>2/6/2026</a:t>
            </a:fld>
            <a:endParaRPr lang="en-US"/>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p:txBody>
          <a:bodyPr/>
          <a:lstStyle/>
          <a:p>
            <a:endParaRPr lang="en-US"/>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4409384" y="2743200"/>
            <a:ext cx="337323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4409383" y="3200400"/>
            <a:ext cx="3373236" cy="914400"/>
          </a:xfrm>
        </p:spPr>
        <p:txBody>
          <a:bodyPr lIns="91440" rIns="91440">
            <a:normAutofit/>
          </a:bodyPr>
          <a:lstStyle>
            <a:lvl1pPr marL="0" indent="0" algn="l">
              <a:buNone/>
              <a:defRPr sz="1200">
                <a:solidFill>
                  <a:schemeClr val="bg1"/>
                </a:solidFill>
              </a:defRPr>
            </a:lvl1pPr>
          </a:lstStyle>
          <a:p>
            <a:pPr lvl="0"/>
            <a:r>
              <a:rPr lang="en-US"/>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8210624" y="2743200"/>
            <a:ext cx="3373237" cy="411480"/>
          </a:xfrm>
        </p:spPr>
        <p:txBody>
          <a:bodyPr tIns="0" bIns="0" anchor="b">
            <a:noAutofit/>
          </a:bodyPr>
          <a:lstStyle>
            <a:lvl1pPr marL="0" indent="0" algn="l">
              <a:buNone/>
              <a:defRPr sz="1800" b="1" spc="113" baseline="0">
                <a:solidFill>
                  <a:schemeClr val="accent5"/>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8210627" y="3200400"/>
            <a:ext cx="3373236" cy="914400"/>
          </a:xfrm>
        </p:spPr>
        <p:txBody>
          <a:bodyPr lIns="91440" rIns="91440">
            <a:normAutofit/>
          </a:bodyPr>
          <a:lstStyle>
            <a:lvl1pPr marL="0" indent="0" algn="l">
              <a:buNone/>
              <a:defRPr sz="1200">
                <a:solidFill>
                  <a:schemeClr val="bg1"/>
                </a:solidFill>
              </a:defRPr>
            </a:lvl1pPr>
          </a:lstStyle>
          <a:p>
            <a:pPr lvl="0"/>
            <a:r>
              <a:rPr lang="en-US"/>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613876" y="4414203"/>
            <a:ext cx="3373237" cy="411480"/>
          </a:xfrm>
        </p:spPr>
        <p:txBody>
          <a:bodyPr tIns="0" bIns="0" anchor="b">
            <a:noAutofit/>
          </a:bodyPr>
          <a:lstStyle>
            <a:lvl1pPr marL="0" indent="0" algn="l">
              <a:buNone/>
              <a:defRPr sz="1800" b="1" spc="113" baseline="0">
                <a:solidFill>
                  <a:schemeClr val="accent5"/>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613879" y="4871403"/>
            <a:ext cx="3373236" cy="914400"/>
          </a:xfrm>
        </p:spPr>
        <p:txBody>
          <a:bodyPr lIns="91440" rIns="91440">
            <a:normAutofit/>
          </a:bodyPr>
          <a:lstStyle>
            <a:lvl1pPr marL="0" indent="0" algn="l">
              <a:buNone/>
              <a:defRPr sz="1200">
                <a:solidFill>
                  <a:schemeClr val="bg1"/>
                </a:solidFill>
              </a:defRPr>
            </a:lvl1pPr>
          </a:lstStyle>
          <a:p>
            <a:pPr lvl="0"/>
            <a:r>
              <a:rPr lang="en-US"/>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4407404" y="4414203"/>
            <a:ext cx="3373237" cy="411480"/>
          </a:xfrm>
        </p:spPr>
        <p:txBody>
          <a:bodyPr tIns="0" bIns="0" anchor="b">
            <a:noAutofit/>
          </a:bodyPr>
          <a:lstStyle>
            <a:lvl1pPr marL="0" indent="0" algn="l">
              <a:buNone/>
              <a:defRPr sz="1800" b="1" spc="113" baseline="0">
                <a:solidFill>
                  <a:schemeClr val="accent1"/>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4407403" y="4871403"/>
            <a:ext cx="3373236" cy="914400"/>
          </a:xfrm>
        </p:spPr>
        <p:txBody>
          <a:bodyPr lIns="91440" rIns="91440">
            <a:normAutofit/>
          </a:bodyPr>
          <a:lstStyle>
            <a:lvl1pPr marL="0" indent="0" algn="l">
              <a:buNone/>
              <a:defRPr sz="1200">
                <a:solidFill>
                  <a:schemeClr val="bg1"/>
                </a:solidFill>
              </a:defRPr>
            </a:lvl1pPr>
          </a:lstStyle>
          <a:p>
            <a:pPr lvl="0"/>
            <a:r>
              <a:rPr lang="en-US"/>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8213284" y="4414203"/>
            <a:ext cx="337323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8213283" y="4871403"/>
            <a:ext cx="3373236" cy="914400"/>
          </a:xfrm>
        </p:spPr>
        <p:txBody>
          <a:bodyPr lIns="91440" rIns="91440">
            <a:normAutofit/>
          </a:bodyPr>
          <a:lstStyle>
            <a:lvl1pPr marL="0" indent="0" algn="l">
              <a:buNone/>
              <a:defRPr sz="1200">
                <a:solidFill>
                  <a:schemeClr val="bg1"/>
                </a:solidFill>
              </a:defRPr>
            </a:lvl1pPr>
          </a:lstStyle>
          <a:p>
            <a:pPr lvl="0"/>
            <a:r>
              <a:rPr lang="en-US"/>
              <a:t>Description of Item 6</a:t>
            </a:r>
          </a:p>
        </p:txBody>
      </p:sp>
    </p:spTree>
    <p:extLst>
      <p:ext uri="{BB962C8B-B14F-4D97-AF65-F5344CB8AC3E}">
        <p14:creationId xmlns:p14="http://schemas.microsoft.com/office/powerpoint/2010/main" val="835116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userDrawn="1"/>
        </p:nvSpPr>
        <p:spPr>
          <a:xfrm>
            <a:off x="0" y="1"/>
            <a:ext cx="457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rotWithShape="1">
          <a:blip r:embed="rId2"/>
          <a:srcRect l="23856" r="8138"/>
          <a:stretch/>
        </p:blipFill>
        <p:spPr>
          <a:xfrm>
            <a:off x="591617" y="673781"/>
            <a:ext cx="4806051"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591616" y="673780"/>
            <a:ext cx="4803163" cy="5300301"/>
          </a:xfrm>
          <a:prstGeom prst="round2SameRect">
            <a:avLst>
              <a:gd name="adj1" fmla="val 50000"/>
              <a:gd name="adj2" fmla="val 0"/>
            </a:avLst>
          </a:prstGeom>
          <a:gradFill>
            <a:gsLst>
              <a:gs pos="25000">
                <a:schemeClr val="tx2">
                  <a:alpha val="0"/>
                </a:schemeClr>
              </a:gs>
              <a:gs pos="100000">
                <a:schemeClr val="tx2">
                  <a:alpha val="40000"/>
                </a:schemeClr>
              </a:gs>
            </a:gsLst>
            <a:lin ang="5400000" scaled="1"/>
          </a:gradFill>
        </p:spPr>
        <p:txBody>
          <a:bodyPr lIns="0" tIns="182880" rIns="0" bIns="182880" anchor="b">
            <a:normAutofit/>
          </a:bodyPr>
          <a:lstStyle>
            <a:lvl1pPr marL="0" indent="0" algn="l">
              <a:buNone/>
              <a:defRPr sz="12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fld id="{8A60A3F5-120A-A64C-8514-4F9CB3D10376}" type="datetimeFigureOut">
              <a:rPr lang="en-US" smtClean="0"/>
              <a:pPr/>
              <a:t>2/6/2026</a:t>
            </a:fld>
            <a:endParaRPr lang="en-US"/>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5704993" y="365125"/>
            <a:ext cx="5875947" cy="2129472"/>
          </a:xfrm>
        </p:spPr>
        <p:txBody>
          <a:bodyPr>
            <a:normAutofit/>
          </a:bodyPr>
          <a:lstStyle>
            <a:lvl1pPr>
              <a:defRPr sz="2700"/>
            </a:lvl1pPr>
          </a:lstStyle>
          <a:p>
            <a:r>
              <a:rPr lang="en-US"/>
              <a:t>Click to edit Master title style</a:t>
            </a:r>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5699252" y="2790706"/>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5699255" y="3247906"/>
            <a:ext cx="2802196" cy="914400"/>
          </a:xfrm>
        </p:spPr>
        <p:txBody>
          <a:bodyPr lIns="91440" rIns="91440">
            <a:normAutofit/>
          </a:bodyPr>
          <a:lstStyle>
            <a:lvl1pPr marL="0" indent="0" algn="l">
              <a:buNone/>
              <a:defRPr sz="1200">
                <a:solidFill>
                  <a:schemeClr val="bg1"/>
                </a:solidFill>
              </a:defRPr>
            </a:lvl1pPr>
          </a:lstStyle>
          <a:p>
            <a:pPr lvl="0"/>
            <a:r>
              <a:rPr lang="en-US"/>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8778740" y="2790706"/>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8778743" y="3247906"/>
            <a:ext cx="2802196" cy="914400"/>
          </a:xfrm>
        </p:spPr>
        <p:txBody>
          <a:bodyPr lIns="91440" rIns="91440">
            <a:normAutofit/>
          </a:bodyPr>
          <a:lstStyle>
            <a:lvl1pPr marL="0" indent="0" algn="l">
              <a:buNone/>
              <a:defRPr sz="1200">
                <a:solidFill>
                  <a:schemeClr val="bg1"/>
                </a:solidFill>
              </a:defRPr>
            </a:lvl1pPr>
          </a:lstStyle>
          <a:p>
            <a:pPr lvl="0"/>
            <a:r>
              <a:rPr lang="en-US"/>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5704992" y="4461709"/>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5704991" y="4918909"/>
            <a:ext cx="2802196" cy="914400"/>
          </a:xfrm>
        </p:spPr>
        <p:txBody>
          <a:bodyPr lIns="91440" rIns="91440">
            <a:normAutofit/>
          </a:bodyPr>
          <a:lstStyle>
            <a:lvl1pPr marL="0" indent="0" algn="l">
              <a:buNone/>
              <a:defRPr sz="1200">
                <a:solidFill>
                  <a:schemeClr val="bg1"/>
                </a:solidFill>
              </a:defRPr>
            </a:lvl1pPr>
          </a:lstStyle>
          <a:p>
            <a:pPr lvl="0"/>
            <a:r>
              <a:rPr lang="en-US"/>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8776760" y="4461709"/>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8776763" y="4918909"/>
            <a:ext cx="2802196" cy="914400"/>
          </a:xfrm>
        </p:spPr>
        <p:txBody>
          <a:bodyPr lIns="91440" rIns="91440">
            <a:normAutofit/>
          </a:bodyPr>
          <a:lstStyle>
            <a:lvl1pPr marL="0" indent="0" algn="l">
              <a:buNone/>
              <a:defRPr sz="1200">
                <a:solidFill>
                  <a:schemeClr val="bg1"/>
                </a:solidFill>
              </a:defRPr>
            </a:lvl1pPr>
          </a:lstStyle>
          <a:p>
            <a:pPr lvl="0"/>
            <a:r>
              <a:rPr lang="en-US"/>
              <a:t>Description of Item 4</a:t>
            </a:r>
          </a:p>
        </p:txBody>
      </p:sp>
    </p:spTree>
    <p:extLst>
      <p:ext uri="{BB962C8B-B14F-4D97-AF65-F5344CB8AC3E}">
        <p14:creationId xmlns:p14="http://schemas.microsoft.com/office/powerpoint/2010/main" val="3101288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2/6/2026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608138" y="2495678"/>
            <a:ext cx="4110460" cy="3448946"/>
          </a:xfrm>
        </p:spPr>
        <p:txBody>
          <a:bodyPr>
            <a:normAutofit/>
          </a:bodyPr>
          <a:lstStyle>
            <a:lvl1pPr marL="0" indent="0" algn="l">
              <a:buNone/>
              <a:defRPr sz="1350"/>
            </a:lvl1pPr>
            <a:lvl2pPr marL="342875" indent="0" algn="r">
              <a:buNone/>
              <a:defRPr sz="1200"/>
            </a:lvl2pPr>
            <a:lvl3pPr marL="685749" indent="0" algn="r">
              <a:buNone/>
              <a:defRPr sz="1050"/>
            </a:lvl3pPr>
            <a:lvl4pPr marL="1028624" indent="0" algn="r">
              <a:buNone/>
              <a:defRPr sz="900"/>
            </a:lvl4pPr>
            <a:lvl5pPr marL="1371498" indent="0" algn="r">
              <a:buNone/>
              <a:defRPr sz="9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4943121" y="723019"/>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6502400" y="694935"/>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608138" y="365125"/>
            <a:ext cx="4110460" cy="2130552"/>
          </a:xfrm>
        </p:spPr>
        <p:txBody>
          <a:bodyPr>
            <a:normAutofit/>
          </a:bodyPr>
          <a:lstStyle>
            <a:lvl1pPr algn="l">
              <a:defRPr sz="2700">
                <a:solidFill>
                  <a:schemeClr val="bg1"/>
                </a:solidFill>
              </a:defRPr>
            </a:lvl1pPr>
          </a:lstStyle>
          <a:p>
            <a:r>
              <a:rPr lang="en-US"/>
              <a:t>Click to edit Master title style</a:t>
            </a:r>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4943121" y="2106974"/>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6502400" y="2077643"/>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4943121" y="3490930"/>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6502400" y="3467556"/>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4943121" y="4874886"/>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6502400" y="4846808"/>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a:t>The third icon of a duck and a leaf will add an icon from PowerPoint’s library.</a:t>
            </a:r>
          </a:p>
        </p:txBody>
      </p:sp>
    </p:spTree>
    <p:extLst>
      <p:ext uri="{BB962C8B-B14F-4D97-AF65-F5344CB8AC3E}">
        <p14:creationId xmlns:p14="http://schemas.microsoft.com/office/powerpoint/2010/main" val="3775061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3"/>
            <a:ext cx="4446564" cy="685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fld id="{8A60A3F5-120A-A64C-8514-4F9CB3D10376}" type="datetimeFigureOut">
              <a:rPr lang="en-US" smtClean="0"/>
              <a:pPr/>
              <a:t>2/6/2026</a:t>
            </a:fld>
            <a:endParaRPr lang="en-US"/>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669159" y="929141"/>
            <a:ext cx="6420803" cy="4793230"/>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5323840" y="2987040"/>
            <a:ext cx="6257099" cy="1402212"/>
          </a:xfrm>
        </p:spPr>
        <p:txBody>
          <a:bodyPr>
            <a:normAutofit/>
          </a:bodyPr>
          <a:lstStyle>
            <a:lvl1pPr marL="0" indent="0">
              <a:buNone/>
              <a:defRPr sz="1350"/>
            </a:lvl1pPr>
            <a:lvl5pPr marL="1371498" indent="0">
              <a:buNone/>
              <a:defRPr/>
            </a:lvl5pPr>
          </a:lstStyle>
          <a:p>
            <a:pPr lvl="0"/>
            <a:r>
              <a:rPr lang="en-US"/>
              <a:t>We have two vibrant campuses in Texas — one in San Marcos, one in Round Rock — and a variety of ways for you to discover each through in-person or digital experiences. Both our campuses are filled with opportunities to engage in life-changing learning, creative energy and community spirit.</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5865429" y="4717167"/>
            <a:ext cx="2634468" cy="852805"/>
          </a:xfrm>
        </p:spPr>
        <p:txBody>
          <a:bodyPr anchor="ctr">
            <a:noAutofit/>
          </a:bodyPr>
          <a:lstStyle>
            <a:lvl1pPr marL="0" indent="0">
              <a:lnSpc>
                <a:spcPct val="100000"/>
              </a:lnSpc>
              <a:spcBef>
                <a:spcPts val="0"/>
              </a:spcBef>
              <a:buNone/>
              <a:defRPr sz="1200">
                <a:solidFill>
                  <a:schemeClr val="bg1"/>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a:t>San Marcos Campus</a:t>
            </a:r>
          </a:p>
          <a:p>
            <a:pPr lvl="0"/>
            <a:r>
              <a:rPr lang="en-US"/>
              <a:t>601 University Drive</a:t>
            </a:r>
          </a:p>
          <a:p>
            <a:pPr lvl="0"/>
            <a:r>
              <a:rPr lang="en-US"/>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9161823" y="4717167"/>
            <a:ext cx="2659287" cy="852805"/>
          </a:xfrm>
        </p:spPr>
        <p:txBody>
          <a:bodyPr anchor="ctr">
            <a:noAutofit/>
          </a:bodyPr>
          <a:lstStyle>
            <a:lvl1pPr marL="0" indent="0">
              <a:lnSpc>
                <a:spcPct val="100000"/>
              </a:lnSpc>
              <a:spcBef>
                <a:spcPts val="0"/>
              </a:spcBef>
              <a:buNone/>
              <a:defRPr sz="1200">
                <a:solidFill>
                  <a:schemeClr val="accent3"/>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a:t>Round Rock Campus</a:t>
            </a:r>
          </a:p>
          <a:p>
            <a:pPr lvl="0"/>
            <a:r>
              <a:rPr lang="en-US"/>
              <a:t>1555 University Blvd.</a:t>
            </a:r>
          </a:p>
          <a:p>
            <a:pPr lvl="0"/>
            <a:r>
              <a:rPr lang="en-US"/>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5321636" y="4786060"/>
            <a:ext cx="608203" cy="487363"/>
          </a:xfrm>
          <a:prstGeom prst="teardrop">
            <a:avLst/>
          </a:prstGeom>
          <a:solidFill>
            <a:schemeClr val="bg1"/>
          </a:solidFill>
        </p:spPr>
        <p:txBody>
          <a:bodyPr>
            <a:noAutofit/>
          </a:bodyPr>
          <a:lstStyle>
            <a:lvl1pPr marL="0" indent="0">
              <a:buNone/>
              <a:defRPr sz="1500">
                <a:solidFill>
                  <a:schemeClr val="bg1"/>
                </a:solidFill>
              </a:defRPr>
            </a:lvl1pPr>
          </a:lstStyle>
          <a:p>
            <a:pPr lvl="0"/>
            <a:r>
              <a:rPr lang="en-US"/>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8640102" y="4785206"/>
            <a:ext cx="611421" cy="487363"/>
          </a:xfrm>
          <a:prstGeom prst="teardrop">
            <a:avLst/>
          </a:prstGeom>
          <a:solidFill>
            <a:schemeClr val="accent3"/>
          </a:solidFill>
        </p:spPr>
        <p:txBody>
          <a:bodyPr>
            <a:noAutofit/>
          </a:bodyPr>
          <a:lstStyle>
            <a:lvl1pPr marL="0" indent="0">
              <a:buNone/>
              <a:defRPr sz="1500"/>
            </a:lvl1pPr>
          </a:lstStyle>
          <a:p>
            <a:pPr lvl="0"/>
            <a:r>
              <a:rPr lang="en-US"/>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5323845" y="365124"/>
            <a:ext cx="6257097" cy="2520316"/>
          </a:xfrm>
        </p:spPr>
        <p:txBody>
          <a:bodyPr>
            <a:normAutofit/>
          </a:bodyPr>
          <a:lstStyle>
            <a:lvl1pPr>
              <a:defRPr sz="2700"/>
            </a:lvl1pPr>
          </a:lstStyle>
          <a:p>
            <a:r>
              <a:rPr lang="en-US"/>
              <a:t>Click to edit Master title style</a:t>
            </a:r>
          </a:p>
        </p:txBody>
      </p:sp>
    </p:spTree>
    <p:extLst>
      <p:ext uri="{BB962C8B-B14F-4D97-AF65-F5344CB8AC3E}">
        <p14:creationId xmlns:p14="http://schemas.microsoft.com/office/powerpoint/2010/main" val="3971150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2540001" y="365124"/>
            <a:ext cx="9040939" cy="4878010"/>
          </a:xfrm>
        </p:spPr>
        <p:txBody>
          <a:bodyPr>
            <a:normAutofit/>
          </a:bodyPr>
          <a:lstStyle>
            <a:lvl1pPr marL="7144" indent="-7144">
              <a:tabLst/>
              <a:defRPr sz="5400">
                <a:solidFill>
                  <a:schemeClr val="tx2"/>
                </a:solidFill>
              </a:defRPr>
            </a:lvl1pPr>
          </a:lstStyle>
          <a:p>
            <a:r>
              <a:rPr lang="en-US"/>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3499499" y="5243134"/>
            <a:ext cx="8081319" cy="731520"/>
          </a:xfrm>
        </p:spPr>
        <p:txBody>
          <a:bodyPr>
            <a:normAutofit/>
          </a:bodyPr>
          <a:lstStyle>
            <a:lvl1pPr marL="0" indent="0" algn="l">
              <a:buNone/>
              <a:defRPr sz="1350">
                <a:solidFill>
                  <a:schemeClr val="tx2"/>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fld id="{8A60A3F5-120A-A64C-8514-4F9CB3D10376}" type="datetimeFigureOut">
              <a:rPr lang="en-US" smtClean="0"/>
              <a:pPr/>
              <a:t>2/6/2026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242111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p:cNvSpPr>
          <p:nvPr>
            <p:ph type="pic" sz="quarter" idx="18" hasCustomPrompt="1"/>
          </p:nvPr>
        </p:nvSpPr>
        <p:spPr>
          <a:xfrm>
            <a:off x="609605" y="1966205"/>
            <a:ext cx="3901436" cy="292559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a:t>Click the icon in the center to add an image. </a:t>
            </a:r>
          </a:p>
        </p:txBody>
      </p:sp>
      <p:sp>
        <p:nvSpPr>
          <p:cNvPr id="3" name="Date Placeholder 2">
            <a:extLst>
              <a:ext uri="{FF2B5EF4-FFF2-40B4-BE49-F238E27FC236}">
                <a16:creationId xmlns:a16="http://schemas.microsoft.com/office/drawing/2014/main" id="{4FD90CC9-350C-84B2-A08C-2020302FF0DB}"/>
              </a:ext>
            </a:extLst>
          </p:cNvPr>
          <p:cNvSpPr>
            <a:spLocks noGrp="1"/>
          </p:cNvSpPr>
          <p:nvPr>
            <p:ph type="dt" sz="half" idx="10"/>
          </p:nvPr>
        </p:nvSpPr>
        <p:spPr/>
        <p:txBody>
          <a:bodyPr/>
          <a:lstStyle/>
          <a:p>
            <a:fld id="{8A60A3F5-120A-A64C-8514-4F9CB3D10376}" type="datetimeFigureOut">
              <a:rPr lang="en-US" smtClean="0"/>
              <a:pPr/>
              <a:t>2/6/2026</a:t>
            </a:fld>
            <a:endParaRPr lang="en-US"/>
          </a:p>
        </p:txBody>
      </p:sp>
      <p:sp>
        <p:nvSpPr>
          <p:cNvPr id="4" name="Footer Placeholder 3">
            <a:extLst>
              <a:ext uri="{FF2B5EF4-FFF2-40B4-BE49-F238E27FC236}">
                <a16:creationId xmlns:a16="http://schemas.microsoft.com/office/drawing/2014/main" id="{66F21260-C2F4-2B08-87FA-87B177A18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C4FA84-76C0-7663-05F3-EF3F24CF8F9B}"/>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4985174" y="4033528"/>
            <a:ext cx="6595765" cy="858275"/>
          </a:xfrm>
        </p:spPr>
        <p:txBody>
          <a:bodyPr lIns="91440" rIns="91440">
            <a:normAutofit/>
          </a:bodyPr>
          <a:lstStyle>
            <a:lvl1pPr marL="0" indent="0" algn="l">
              <a:buNone/>
              <a:defRPr sz="1350">
                <a:solidFill>
                  <a:schemeClr val="bg1"/>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4985174" y="365126"/>
            <a:ext cx="6595765" cy="3587115"/>
          </a:xfrm>
        </p:spPr>
        <p:txBody>
          <a:bodyPr/>
          <a:lstStyle/>
          <a:p>
            <a:r>
              <a:rPr lang="en-US"/>
              <a:t>Click to edit Master title style</a:t>
            </a:r>
          </a:p>
        </p:txBody>
      </p:sp>
    </p:spTree>
    <p:extLst>
      <p:ext uri="{BB962C8B-B14F-4D97-AF65-F5344CB8AC3E}">
        <p14:creationId xmlns:p14="http://schemas.microsoft.com/office/powerpoint/2010/main" val="1309994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635229" y="1965960"/>
            <a:ext cx="1950720" cy="146304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701925" y="1925872"/>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701925" y="2687879"/>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6053432" y="1965960"/>
            <a:ext cx="1950720" cy="1463040"/>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8114185" y="1925872"/>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8109388" y="2687879"/>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641173" y="4078968"/>
            <a:ext cx="1950720" cy="1463040"/>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701925" y="4038884"/>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701924" y="4813836"/>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6053432" y="4078968"/>
            <a:ext cx="1950720" cy="1463040"/>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8114185" y="4038884"/>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8114185" y="4813836"/>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fld id="{8A60A3F5-120A-A64C-8514-4F9CB3D10376}" type="datetimeFigureOut">
              <a:rPr lang="en-US" smtClean="0"/>
              <a:pPr/>
              <a:t>2/6/2026</a:t>
            </a:fld>
            <a:endParaRPr lang="en-US"/>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p:txBody>
          <a:bodyPr/>
          <a:lstStyle/>
          <a:p>
            <a:endParaRPr lang="en-US"/>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2714340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56381"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669292"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669292"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fld id="{8A60A3F5-120A-A64C-8514-4F9CB3D10376}" type="datetimeFigureOut">
              <a:rPr lang="en-US" smtClean="0"/>
              <a:pPr/>
              <a:t>2/6/2026</a:t>
            </a:fld>
            <a:endParaRPr lang="en-US"/>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p:txBody>
          <a:bodyPr/>
          <a:lstStyle/>
          <a:p>
            <a:endParaRPr lang="en-US"/>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3165030"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881457"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881457"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5373681"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5093620"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5093620"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7582330"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7305785"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7305785"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9790981"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9517949"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9517949"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2060706" y="4104143"/>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775373"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775373"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4269355" y="4104142"/>
            <a:ext cx="1143503"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3987541"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3987541"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6478006" y="4104142"/>
            <a:ext cx="1143503"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6199705"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6199705"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8686655" y="4104142"/>
            <a:ext cx="1143503"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8411869"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8411869"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a:t>Job Title</a:t>
            </a:r>
          </a:p>
        </p:txBody>
      </p:sp>
    </p:spTree>
    <p:extLst>
      <p:ext uri="{BB962C8B-B14F-4D97-AF65-F5344CB8AC3E}">
        <p14:creationId xmlns:p14="http://schemas.microsoft.com/office/powerpoint/2010/main" val="304235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54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7419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25754" r="15728"/>
          <a:stretch/>
        </p:blipFill>
        <p:spPr>
          <a:xfrm>
            <a:off x="6841071" y="0"/>
            <a:ext cx="5350935"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608431" y="719840"/>
            <a:ext cx="5566532" cy="1791054"/>
          </a:xfrm>
        </p:spPr>
        <p:txBody>
          <a:bodyPr>
            <a:normAutofit/>
          </a:bodyPr>
          <a:lstStyle>
            <a:lvl1pPr marL="7144" indent="-7144">
              <a:tabLst/>
              <a:defRPr sz="4500">
                <a:solidFill>
                  <a:schemeClr val="bg1"/>
                </a:solidFill>
              </a:defRPr>
            </a:lvl1pPr>
          </a:lstStyle>
          <a:p>
            <a:r>
              <a:rPr lang="en-US"/>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608307" y="2628300"/>
            <a:ext cx="5566532" cy="1114778"/>
          </a:xfrm>
        </p:spPr>
        <p:txBody>
          <a:bodyPr>
            <a:normAutofit/>
          </a:bodyPr>
          <a:lstStyle>
            <a:lvl1pPr marL="0" indent="0" algn="l">
              <a:buNone/>
              <a:defRPr sz="1350">
                <a:solidFill>
                  <a:schemeClr val="bg1"/>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2/6/2026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2221653" y="4701823"/>
            <a:ext cx="3975948" cy="1114778"/>
          </a:xfrm>
        </p:spPr>
        <p:txBody>
          <a:bodyPr anchor="ctr">
            <a:normAutofit/>
          </a:bodyPr>
          <a:lstStyle>
            <a:lvl1pPr marL="0" indent="0" algn="l">
              <a:buNone/>
              <a:defRPr sz="1350" b="1">
                <a:solidFill>
                  <a:schemeClr val="bg1"/>
                </a:solidFill>
                <a:latin typeface="+mj-lt"/>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608142" y="4701831"/>
            <a:ext cx="1478045"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bg1"/>
                </a:solidFill>
              </a:defRPr>
            </a:lvl1pPr>
          </a:lstStyle>
          <a:p>
            <a:r>
              <a:rPr lang="en-US"/>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6841069" y="0"/>
            <a:ext cx="5350932" cy="6858000"/>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Tree>
    <p:extLst>
      <p:ext uri="{BB962C8B-B14F-4D97-AF65-F5344CB8AC3E}">
        <p14:creationId xmlns:p14="http://schemas.microsoft.com/office/powerpoint/2010/main" val="567208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fld id="{8A60A3F5-120A-A64C-8514-4F9CB3D10376}" type="datetimeFigureOut">
              <a:rPr lang="en-US" smtClean="0"/>
              <a:t>2/6/2026</a:t>
            </a:fld>
            <a:endParaRPr lang="en-US"/>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3254364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fld id="{8A60A3F5-120A-A64C-8514-4F9CB3D10376}" type="datetimeFigureOut">
              <a:rPr lang="en-US" smtClean="0"/>
              <a:t>2/6/2026</a:t>
            </a:fld>
            <a:endParaRPr lang="en-US"/>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3123803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302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3D5B-CCFC-DCEF-1FEE-B80C2A773B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EA1427-F556-4AA8-EA7D-2A6172A1B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807F21-030E-C183-7E99-BCDF7316D416}"/>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5" name="Footer Placeholder 4">
            <a:extLst>
              <a:ext uri="{FF2B5EF4-FFF2-40B4-BE49-F238E27FC236}">
                <a16:creationId xmlns:a16="http://schemas.microsoft.com/office/drawing/2014/main" id="{90535A47-7D9E-6F90-45CA-A18608627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551B3-204B-57A2-5B8A-CFC4651EF8F4}"/>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12655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2415-FD25-3F24-E292-BD17D743C2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67E39-14E0-F34F-44C7-5BC4CBF1AD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60B65-D336-E2E3-8282-2A0F2A1291E3}"/>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5" name="Footer Placeholder 4">
            <a:extLst>
              <a:ext uri="{FF2B5EF4-FFF2-40B4-BE49-F238E27FC236}">
                <a16:creationId xmlns:a16="http://schemas.microsoft.com/office/drawing/2014/main" id="{2B74B506-3B6F-0FB1-768B-3357482B5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EAAFA-17E4-3A68-521C-196630C40071}"/>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628618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E331-6771-88F0-9AB3-6CDA28A6F6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109D85-F37C-BEA3-1104-B9D4422DAA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7E2C71-9750-5919-24A3-BF84397C07E3}"/>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5" name="Footer Placeholder 4">
            <a:extLst>
              <a:ext uri="{FF2B5EF4-FFF2-40B4-BE49-F238E27FC236}">
                <a16:creationId xmlns:a16="http://schemas.microsoft.com/office/drawing/2014/main" id="{EC296E14-5255-68E6-623A-610529435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46FE9-FF84-DF9D-F50A-A216C34FA964}"/>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4130340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D300-FC4A-EB03-DA3D-DA3B3295A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328709-B6E1-159C-20F8-522FCCEBF9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C1FE57-B1A6-536D-0F3A-0F1921739E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7DBAC-DA77-27D9-602C-D1AD9E91DBD9}"/>
              </a:ext>
            </a:extLst>
          </p:cNvPr>
          <p:cNvSpPr>
            <a:spLocks noGrp="1"/>
          </p:cNvSpPr>
          <p:nvPr>
            <p:ph type="dt" sz="half" idx="10"/>
          </p:nvPr>
        </p:nvSpPr>
        <p:spPr/>
        <p:txBody>
          <a:bodyPr/>
          <a:lstStyle/>
          <a:p>
            <a:fld id="{A986A4D5-B76E-40B4-97F3-098F156DACF0}" type="datetimeFigureOut">
              <a:rPr lang="en-US" smtClean="0"/>
              <a:t>2/6/2026</a:t>
            </a:fld>
            <a:endParaRPr lang="en-US"/>
          </a:p>
        </p:txBody>
      </p:sp>
      <p:sp>
        <p:nvSpPr>
          <p:cNvPr id="6" name="Footer Placeholder 5">
            <a:extLst>
              <a:ext uri="{FF2B5EF4-FFF2-40B4-BE49-F238E27FC236}">
                <a16:creationId xmlns:a16="http://schemas.microsoft.com/office/drawing/2014/main" id="{2592FFF8-DDE5-639F-7F7B-01CD0CA1A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E194A-C173-1886-1954-C4FEE1A85606}"/>
              </a:ext>
            </a:extLst>
          </p:cNvPr>
          <p:cNvSpPr>
            <a:spLocks noGrp="1"/>
          </p:cNvSpPr>
          <p:nvPr>
            <p:ph type="sldNum" sz="quarter" idx="12"/>
          </p:nvPr>
        </p:nvSpPr>
        <p:spPr/>
        <p:txBody>
          <a:bodyPr/>
          <a:lstStyle/>
          <a:p>
            <a:fld id="{13DDCDB0-AA59-4234-90C3-D16141450295}" type="slidenum">
              <a:rPr lang="en-US" smtClean="0"/>
              <a:t>‹#›</a:t>
            </a:fld>
            <a:endParaRPr lang="en-US"/>
          </a:p>
        </p:txBody>
      </p:sp>
    </p:spTree>
    <p:extLst>
      <p:ext uri="{BB962C8B-B14F-4D97-AF65-F5344CB8AC3E}">
        <p14:creationId xmlns:p14="http://schemas.microsoft.com/office/powerpoint/2010/main" val="3639540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2.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97534" y="548005"/>
            <a:ext cx="10085705" cy="2116455"/>
          </a:xfrm>
          <a:prstGeom prst="rect">
            <a:avLst/>
          </a:prstGeom>
        </p:spPr>
        <p:txBody>
          <a:bodyPr wrap="square" lIns="0" tIns="0" rIns="0" bIns="0">
            <a:spAutoFit/>
          </a:bodyPr>
          <a:lstStyle>
            <a:lvl1pPr>
              <a:defRPr sz="5400" b="0" i="0">
                <a:solidFill>
                  <a:schemeClr val="bg1"/>
                </a:solidFill>
                <a:latin typeface="Calibri"/>
                <a:cs typeface="Calibri"/>
              </a:defRPr>
            </a:lvl1pPr>
          </a:lstStyle>
          <a:p>
            <a:endParaRPr/>
          </a:p>
        </p:txBody>
      </p:sp>
      <p:sp>
        <p:nvSpPr>
          <p:cNvPr id="3" name="Holder 3"/>
          <p:cNvSpPr>
            <a:spLocks noGrp="1"/>
          </p:cNvSpPr>
          <p:nvPr>
            <p:ph type="body" idx="1"/>
          </p:nvPr>
        </p:nvSpPr>
        <p:spPr>
          <a:xfrm>
            <a:off x="597534" y="1930653"/>
            <a:ext cx="7720965" cy="4205605"/>
          </a:xfrm>
          <a:prstGeom prst="rect">
            <a:avLst/>
          </a:prstGeom>
        </p:spPr>
        <p:txBody>
          <a:bodyPr wrap="square" lIns="0" tIns="0" rIns="0" bIns="0">
            <a:spAutoFit/>
          </a:bodyPr>
          <a:lstStyle>
            <a:lvl1pPr>
              <a:defRPr sz="7200" b="0" i="0">
                <a:solidFill>
                  <a:srgbClr val="F5F0ED"/>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0564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B78D8-3B4B-53EF-612B-61398E097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1846E7-ED9D-EE62-33E6-B383D2EC4E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F174C-35B9-3D3A-3E99-85766B10E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86A4D5-B76E-40B4-97F3-098F156DACF0}" type="datetimeFigureOut">
              <a:rPr lang="en-US" smtClean="0"/>
              <a:t>2/6/2026</a:t>
            </a:fld>
            <a:endParaRPr lang="en-US"/>
          </a:p>
        </p:txBody>
      </p:sp>
      <p:sp>
        <p:nvSpPr>
          <p:cNvPr id="5" name="Footer Placeholder 4">
            <a:extLst>
              <a:ext uri="{FF2B5EF4-FFF2-40B4-BE49-F238E27FC236}">
                <a16:creationId xmlns:a16="http://schemas.microsoft.com/office/drawing/2014/main" id="{673F84BB-4232-1514-F1EA-6AB76A56F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94FDE2A-46A0-2E82-81E4-3C1D550D0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DDCDB0-AA59-4234-90C3-D16141450295}" type="slidenum">
              <a:rPr lang="en-US" smtClean="0"/>
              <a:t>‹#›</a:t>
            </a:fld>
            <a:endParaRPr lang="en-US"/>
          </a:p>
        </p:txBody>
      </p:sp>
    </p:spTree>
    <p:extLst>
      <p:ext uri="{BB962C8B-B14F-4D97-AF65-F5344CB8AC3E}">
        <p14:creationId xmlns:p14="http://schemas.microsoft.com/office/powerpoint/2010/main" val="5395817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608137" y="365127"/>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608137" y="1825628"/>
            <a:ext cx="10972800" cy="4229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608142" y="6288731"/>
            <a:ext cx="2734503"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A60A3F5-120A-A64C-8514-4F9CB3D10376}" type="datetimeFigureOut">
              <a:rPr lang="en-US" smtClean="0"/>
              <a:pPr/>
              <a:t>2/6/2026</a:t>
            </a:fld>
            <a:endParaRPr lang="en-US"/>
          </a:p>
        </p:txBody>
      </p:sp>
      <p:sp>
        <p:nvSpPr>
          <p:cNvPr id="5" name="Footer Placeholder 4">
            <a:extLst>
              <a:ext uri="{FF2B5EF4-FFF2-40B4-BE49-F238E27FC236}">
                <a16:creationId xmlns:a16="http://schemas.microsoft.com/office/drawing/2014/main" id="{493D683C-3CBA-82D6-F7F6-7AC29C2CED46}"/>
              </a:ext>
            </a:extLst>
          </p:cNvPr>
          <p:cNvSpPr>
            <a:spLocks noGrp="1"/>
          </p:cNvSpPr>
          <p:nvPr>
            <p:ph type="ftr" sz="quarter" idx="3"/>
          </p:nvPr>
        </p:nvSpPr>
        <p:spPr>
          <a:xfrm>
            <a:off x="3499495" y="6288732"/>
            <a:ext cx="8081444" cy="365125"/>
          </a:xfrm>
          <a:prstGeom prst="rect">
            <a:avLst/>
          </a:prstGeom>
        </p:spPr>
        <p:txBody>
          <a:bodyPr vert="horz" lIns="91440" tIns="45720" rIns="91440" bIns="45720" rtlCol="0" anchor="ctr"/>
          <a:lstStyle>
            <a:lvl1pPr algn="r">
              <a:defRPr sz="900" b="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9627A4A6-1594-51B3-2B27-71503A3EA162}"/>
              </a:ext>
            </a:extLst>
          </p:cNvPr>
          <p:cNvSpPr>
            <a:spLocks noGrp="1"/>
          </p:cNvSpPr>
          <p:nvPr>
            <p:ph type="sldNum" sz="quarter" idx="4"/>
          </p:nvPr>
        </p:nvSpPr>
        <p:spPr>
          <a:xfrm>
            <a:off x="11737792" y="6288731"/>
            <a:ext cx="454208" cy="365125"/>
          </a:xfrm>
          <a:prstGeom prst="rect">
            <a:avLst/>
          </a:prstGeom>
          <a:noFill/>
        </p:spPr>
        <p:txBody>
          <a:bodyPr vert="horz" lIns="91440" tIns="45720" rIns="91440" bIns="45720" rtlCol="0" anchor="ctr"/>
          <a:lstStyle>
            <a:lvl1pPr algn="l">
              <a:defRPr sz="900" b="0">
                <a:solidFill>
                  <a:schemeClr val="tx1">
                    <a:lumMod val="50000"/>
                    <a:lumOff val="50000"/>
                  </a:schemeClr>
                </a:solidFill>
              </a:defRPr>
            </a:lvl1p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696235D1-2BC9-75F7-C101-3EB37E70A8AE}"/>
              </a:ext>
              <a:ext uri="{C183D7F6-B498-43B3-948B-1728B52AA6E4}">
                <adec:decorative xmlns:adec="http://schemas.microsoft.com/office/drawing/2017/decorative" val="1"/>
              </a:ext>
            </a:extLst>
          </p:cNvPr>
          <p:cNvPicPr>
            <a:picLocks noChangeAspect="1"/>
          </p:cNvPicPr>
          <p:nvPr/>
        </p:nvPicPr>
        <p:blipFill>
          <a:blip r:embed="rId28"/>
          <a:srcRect l="2548" r="2548"/>
          <a:stretch/>
        </p:blipFill>
        <p:spPr>
          <a:xfrm>
            <a:off x="0" y="0"/>
            <a:ext cx="12192000" cy="125457"/>
          </a:xfrm>
          <a:prstGeom prst="rect">
            <a:avLst/>
          </a:prstGeom>
          <a:ln>
            <a:noFill/>
          </a:ln>
        </p:spPr>
      </p:pic>
      <p:sp>
        <p:nvSpPr>
          <p:cNvPr id="9" name="Rectangle 8">
            <a:extLst>
              <a:ext uri="{FF2B5EF4-FFF2-40B4-BE49-F238E27FC236}">
                <a16:creationId xmlns:a16="http://schemas.microsoft.com/office/drawing/2014/main" id="{9F63E526-6775-6BC5-8B3F-B3BA8B479B2C}"/>
              </a:ext>
              <a:ext uri="{C183D7F6-B498-43B3-948B-1728B52AA6E4}">
                <adec:decorative xmlns:adec="http://schemas.microsoft.com/office/drawing/2017/decorative" val="1"/>
              </a:ext>
            </a:extLst>
          </p:cNvPr>
          <p:cNvSpPr/>
          <p:nvPr/>
        </p:nvSpPr>
        <p:spPr>
          <a:xfrm>
            <a:off x="11084560" y="6065520"/>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1A47C665-F12B-CDFE-7D27-E75C66BEDEB0}"/>
              </a:ext>
              <a:ext uri="{C183D7F6-B498-43B3-948B-1728B52AA6E4}">
                <adec:decorative xmlns:adec="http://schemas.microsoft.com/office/drawing/2017/decorative" val="1"/>
              </a:ext>
            </a:extLst>
          </p:cNvPr>
          <p:cNvSpPr/>
          <p:nvPr userDrawn="1"/>
        </p:nvSpPr>
        <p:spPr>
          <a:xfrm>
            <a:off x="11084560" y="6065520"/>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932044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Lst>
  <p:txStyles>
    <p:titleStyle>
      <a:lvl1pPr algn="l" defTabSz="685749"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bg1"/>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bg1"/>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bg1"/>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bg1"/>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bg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18" Type="http://schemas.openxmlformats.org/officeDocument/2006/relationships/image" Target="../media/image42.jpg"/><Relationship Id="rId3" Type="http://schemas.openxmlformats.org/officeDocument/2006/relationships/image" Target="../media/image27.jp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g"/><Relationship Id="rId22"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764CAEAE-9AA9-A8BB-3FD6-DE772261CF8C}"/>
              </a:ext>
            </a:extLst>
          </p:cNvPr>
          <p:cNvGrpSpPr/>
          <p:nvPr/>
        </p:nvGrpSpPr>
        <p:grpSpPr>
          <a:xfrm>
            <a:off x="-1" y="-3"/>
            <a:ext cx="11615057" cy="6858003"/>
            <a:chOff x="0" y="-3"/>
            <a:chExt cx="12192000" cy="6858000"/>
          </a:xfrm>
        </p:grpSpPr>
        <p:pic>
          <p:nvPicPr>
            <p:cNvPr id="4" name="object 5">
              <a:extLst>
                <a:ext uri="{FF2B5EF4-FFF2-40B4-BE49-F238E27FC236}">
                  <a16:creationId xmlns:a16="http://schemas.microsoft.com/office/drawing/2014/main" id="{2EEC1AEE-63D4-75DE-8FCC-6D707B759037}"/>
                </a:ext>
              </a:extLst>
            </p:cNvPr>
            <p:cNvPicPr/>
            <p:nvPr/>
          </p:nvPicPr>
          <p:blipFill>
            <a:blip r:embed="rId2" cstate="print">
              <a:alphaModFix amt="20000"/>
            </a:blip>
            <a:stretch>
              <a:fillRect/>
            </a:stretch>
          </p:blipFill>
          <p:spPr>
            <a:xfrm>
              <a:off x="0" y="-3"/>
              <a:ext cx="7267575" cy="6858000"/>
            </a:xfrm>
            <a:prstGeom prst="rect">
              <a:avLst/>
            </a:prstGeom>
          </p:spPr>
        </p:pic>
        <p:pic>
          <p:nvPicPr>
            <p:cNvPr id="3" name="object 4">
              <a:extLst>
                <a:ext uri="{FF2B5EF4-FFF2-40B4-BE49-F238E27FC236}">
                  <a16:creationId xmlns:a16="http://schemas.microsoft.com/office/drawing/2014/main" id="{23CBB735-F79F-0B38-7336-A4BACDEA831A}"/>
                </a:ext>
              </a:extLst>
            </p:cNvPr>
            <p:cNvPicPr/>
            <p:nvPr/>
          </p:nvPicPr>
          <p:blipFill>
            <a:blip r:embed="rId3" cstate="print"/>
            <a:stretch>
              <a:fillRect/>
            </a:stretch>
          </p:blipFill>
          <p:spPr>
            <a:xfrm>
              <a:off x="0" y="0"/>
              <a:ext cx="12191999" cy="6858001"/>
            </a:xfrm>
            <a:prstGeom prst="rect">
              <a:avLst/>
            </a:prstGeom>
          </p:spPr>
        </p:pic>
      </p:grpSp>
      <p:pic>
        <p:nvPicPr>
          <p:cNvPr id="5" name="Picture 4">
            <a:extLst>
              <a:ext uri="{FF2B5EF4-FFF2-40B4-BE49-F238E27FC236}">
                <a16:creationId xmlns:a16="http://schemas.microsoft.com/office/drawing/2014/main" id="{7129F73D-3BF3-59C6-56A9-223B3ECC88CB}"/>
              </a:ext>
            </a:extLst>
          </p:cNvPr>
          <p:cNvPicPr>
            <a:picLocks noChangeAspect="1"/>
          </p:cNvPicPr>
          <p:nvPr/>
        </p:nvPicPr>
        <p:blipFill>
          <a:blip r:embed="rId4"/>
          <a:stretch>
            <a:fillRect/>
          </a:stretch>
        </p:blipFill>
        <p:spPr>
          <a:xfrm>
            <a:off x="2437055" y="0"/>
            <a:ext cx="7317889" cy="6858000"/>
          </a:xfrm>
          <a:prstGeom prst="rect">
            <a:avLst/>
          </a:prstGeom>
        </p:spPr>
      </p:pic>
    </p:spTree>
    <p:extLst>
      <p:ext uri="{BB962C8B-B14F-4D97-AF65-F5344CB8AC3E}">
        <p14:creationId xmlns:p14="http://schemas.microsoft.com/office/powerpoint/2010/main" val="2507875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1DD4F-4DBF-5EC2-8C86-2E601EA0CE2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34F04C5-DA75-75DD-69F8-CA9387C32F7C}"/>
              </a:ext>
            </a:extLst>
          </p:cNvPr>
          <p:cNvPicPr>
            <a:picLocks noChangeAspect="1"/>
          </p:cNvPicPr>
          <p:nvPr/>
        </p:nvPicPr>
        <p:blipFill>
          <a:blip r:embed="rId2"/>
          <a:srcRect r="5311" b="1"/>
          <a:stretch>
            <a:fillRect/>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6" name="Picture 5">
            <a:extLst>
              <a:ext uri="{FF2B5EF4-FFF2-40B4-BE49-F238E27FC236}">
                <a16:creationId xmlns:a16="http://schemas.microsoft.com/office/drawing/2014/main" id="{6D5AA0C5-F9D5-2FF5-6D0C-39B7B64ED367}"/>
              </a:ext>
            </a:extLst>
          </p:cNvPr>
          <p:cNvPicPr>
            <a:picLocks noChangeAspect="1"/>
          </p:cNvPicPr>
          <p:nvPr/>
        </p:nvPicPr>
        <p:blipFill>
          <a:blip r:embed="rId3"/>
          <a:srcRect t="28107" r="-2" b="19138"/>
          <a:stretch>
            <a:fillRect/>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4" name="object 2">
            <a:extLst>
              <a:ext uri="{FF2B5EF4-FFF2-40B4-BE49-F238E27FC236}">
                <a16:creationId xmlns:a16="http://schemas.microsoft.com/office/drawing/2014/main" id="{BE0E1467-0192-7E56-9F3C-0F698AA4AB7E}"/>
              </a:ext>
            </a:extLst>
          </p:cNvPr>
          <p:cNvPicPr/>
          <p:nvPr/>
        </p:nvPicPr>
        <p:blipFill>
          <a:blip r:embed="rId4" cstate="print"/>
          <a:srcRect t="11153" r="-1" b="22754"/>
          <a:stretch>
            <a:fillRect/>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44BC08B0-C30D-69C9-948A-8739475A7704}"/>
              </a:ext>
            </a:extLst>
          </p:cNvPr>
          <p:cNvSpPr>
            <a:spLocks noGrp="1"/>
          </p:cNvSpPr>
          <p:nvPr>
            <p:ph type="ctrTitle"/>
          </p:nvPr>
        </p:nvSpPr>
        <p:spPr>
          <a:xfrm>
            <a:off x="6343650" y="3996130"/>
            <a:ext cx="5505814" cy="1576910"/>
          </a:xfrm>
        </p:spPr>
        <p:txBody>
          <a:bodyPr anchor="b">
            <a:normAutofit/>
          </a:bodyPr>
          <a:lstStyle/>
          <a:p>
            <a:pPr marL="0" marR="0" lvl="0" indent="0" algn="l"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Aptos" panose="02110004020202020204"/>
                <a:ea typeface="+mn-ea"/>
                <a:cs typeface="+mn-cs"/>
              </a:rPr>
              <a:t>RR Campus</a:t>
            </a:r>
          </a:p>
        </p:txBody>
      </p:sp>
      <p:sp>
        <p:nvSpPr>
          <p:cNvPr id="3" name="Subtitle 2">
            <a:extLst>
              <a:ext uri="{FF2B5EF4-FFF2-40B4-BE49-F238E27FC236}">
                <a16:creationId xmlns:a16="http://schemas.microsoft.com/office/drawing/2014/main" id="{0F8FCB4A-F956-1A67-95AE-35BD9A12841B}"/>
              </a:ext>
            </a:extLst>
          </p:cNvPr>
          <p:cNvSpPr>
            <a:spLocks noGrp="1"/>
          </p:cNvSpPr>
          <p:nvPr>
            <p:ph type="subTitle" idx="1"/>
          </p:nvPr>
        </p:nvSpPr>
        <p:spPr>
          <a:xfrm>
            <a:off x="6343650" y="5638800"/>
            <a:ext cx="5505814" cy="646785"/>
          </a:xfrm>
        </p:spPr>
        <p:txBody>
          <a:bodyPr>
            <a:normAutofit/>
          </a:bodyPr>
          <a:lstStyle/>
          <a:p>
            <a:pPr algn="l"/>
            <a:r>
              <a:rPr lang="en-US" dirty="0"/>
              <a:t>Looking to the future</a:t>
            </a:r>
          </a:p>
        </p:txBody>
      </p:sp>
    </p:spTree>
    <p:extLst>
      <p:ext uri="{BB962C8B-B14F-4D97-AF65-F5344CB8AC3E}">
        <p14:creationId xmlns:p14="http://schemas.microsoft.com/office/powerpoint/2010/main" val="269423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9525" y="0"/>
            <a:ext cx="12153899" cy="6857999"/>
            <a:chOff x="9525" y="0"/>
            <a:chExt cx="12153899" cy="6857999"/>
          </a:xfrm>
        </p:grpSpPr>
        <p:pic>
          <p:nvPicPr>
            <p:cNvPr id="4" name="object 4" descr="A group of people in a stadium  AI-generated content may be incorrect."/>
            <p:cNvPicPr/>
            <p:nvPr/>
          </p:nvPicPr>
          <p:blipFill>
            <a:blip r:embed="rId3" cstate="print"/>
            <a:stretch>
              <a:fillRect/>
            </a:stretch>
          </p:blipFill>
          <p:spPr>
            <a:xfrm>
              <a:off x="9525" y="0"/>
              <a:ext cx="12153899" cy="6857999"/>
            </a:xfrm>
            <a:prstGeom prst="rect">
              <a:avLst/>
            </a:prstGeom>
          </p:spPr>
        </p:pic>
        <p:pic>
          <p:nvPicPr>
            <p:cNvPr id="13" name="object 13" descr="A logo of a cat  AI-generated content may be incorrect."/>
            <p:cNvPicPr/>
            <p:nvPr/>
          </p:nvPicPr>
          <p:blipFill>
            <a:blip r:embed="rId4" cstate="print"/>
            <a:stretch>
              <a:fillRect/>
            </a:stretch>
          </p:blipFill>
          <p:spPr>
            <a:xfrm>
              <a:off x="10938782" y="5776232"/>
              <a:ext cx="752475" cy="828662"/>
            </a:xfrm>
            <a:prstGeom prst="rect">
              <a:avLst/>
            </a:prstGeom>
          </p:spPr>
        </p:pic>
      </p:grpSp>
      <p:sp>
        <p:nvSpPr>
          <p:cNvPr id="5" name="TextBox 4">
            <a:extLst>
              <a:ext uri="{FF2B5EF4-FFF2-40B4-BE49-F238E27FC236}">
                <a16:creationId xmlns:a16="http://schemas.microsoft.com/office/drawing/2014/main" id="{117D5E0D-5E5E-6DD0-7118-B6EE93201A73}"/>
              </a:ext>
            </a:extLst>
          </p:cNvPr>
          <p:cNvSpPr txBox="1"/>
          <p:nvPr/>
        </p:nvSpPr>
        <p:spPr>
          <a:xfrm>
            <a:off x="1752601" y="3428999"/>
            <a:ext cx="933994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0021"/>
                </a:solidFill>
                <a:effectLst/>
                <a:uLnTx/>
                <a:uFillTx/>
                <a:latin typeface="Calibri"/>
                <a:ea typeface="+mn-ea"/>
                <a:cs typeface="+mn-cs"/>
              </a:rPr>
              <a:t>State of Texas State Round Rock edition – April 24th</a:t>
            </a:r>
          </a:p>
        </p:txBody>
      </p:sp>
      <p:sp>
        <p:nvSpPr>
          <p:cNvPr id="6" name="TextBox 5">
            <a:extLst>
              <a:ext uri="{FF2B5EF4-FFF2-40B4-BE49-F238E27FC236}">
                <a16:creationId xmlns:a16="http://schemas.microsoft.com/office/drawing/2014/main" id="{62D611B0-CA9E-7A00-2E49-CA8175D9A71E}"/>
              </a:ext>
            </a:extLst>
          </p:cNvPr>
          <p:cNvSpPr txBox="1"/>
          <p:nvPr/>
        </p:nvSpPr>
        <p:spPr>
          <a:xfrm>
            <a:off x="1404258" y="1328057"/>
            <a:ext cx="88609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SAVE THE DATE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pic>
        <p:nvPicPr>
          <p:cNvPr id="3" name="object 3"/>
          <p:cNvPicPr/>
          <p:nvPr/>
        </p:nvPicPr>
        <p:blipFill>
          <a:blip r:embed="rId3" cstate="print"/>
          <a:stretch>
            <a:fillRect/>
          </a:stretch>
        </p:blipFill>
        <p:spPr>
          <a:xfrm>
            <a:off x="4362450" y="1695450"/>
            <a:ext cx="3505200" cy="33242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7267575" y="1762125"/>
            <a:ext cx="1990725" cy="3996054"/>
            <a:chOff x="7267575" y="1762125"/>
            <a:chExt cx="1990725" cy="3996054"/>
          </a:xfrm>
        </p:grpSpPr>
        <p:pic>
          <p:nvPicPr>
            <p:cNvPr id="4" name="object 4"/>
            <p:cNvPicPr/>
            <p:nvPr/>
          </p:nvPicPr>
          <p:blipFill>
            <a:blip r:embed="rId3" cstate="print"/>
            <a:stretch>
              <a:fillRect/>
            </a:stretch>
          </p:blipFill>
          <p:spPr>
            <a:xfrm>
              <a:off x="7410450" y="1762125"/>
              <a:ext cx="1847850" cy="3867150"/>
            </a:xfrm>
            <a:prstGeom prst="rect">
              <a:avLst/>
            </a:prstGeom>
          </p:spPr>
        </p:pic>
        <p:pic>
          <p:nvPicPr>
            <p:cNvPr id="5" name="object 5"/>
            <p:cNvPicPr/>
            <p:nvPr/>
          </p:nvPicPr>
          <p:blipFill>
            <a:blip r:embed="rId4" cstate="print"/>
            <a:stretch>
              <a:fillRect/>
            </a:stretch>
          </p:blipFill>
          <p:spPr>
            <a:xfrm>
              <a:off x="7410450" y="4143375"/>
              <a:ext cx="1847850" cy="1495425"/>
            </a:xfrm>
            <a:prstGeom prst="rect">
              <a:avLst/>
            </a:prstGeom>
          </p:spPr>
        </p:pic>
        <p:pic>
          <p:nvPicPr>
            <p:cNvPr id="6" name="object 6"/>
            <p:cNvPicPr/>
            <p:nvPr/>
          </p:nvPicPr>
          <p:blipFill>
            <a:blip r:embed="rId5" cstate="print"/>
            <a:stretch>
              <a:fillRect/>
            </a:stretch>
          </p:blipFill>
          <p:spPr>
            <a:xfrm>
              <a:off x="7277100" y="4438586"/>
              <a:ext cx="1557274" cy="766762"/>
            </a:xfrm>
            <a:prstGeom prst="rect">
              <a:avLst/>
            </a:prstGeom>
          </p:spPr>
        </p:pic>
        <p:pic>
          <p:nvPicPr>
            <p:cNvPr id="7" name="object 7"/>
            <p:cNvPicPr/>
            <p:nvPr/>
          </p:nvPicPr>
          <p:blipFill>
            <a:blip r:embed="rId6" cstate="print"/>
            <a:stretch>
              <a:fillRect/>
            </a:stretch>
          </p:blipFill>
          <p:spPr>
            <a:xfrm>
              <a:off x="7267575" y="4724463"/>
              <a:ext cx="1805051" cy="757237"/>
            </a:xfrm>
            <a:prstGeom prst="rect">
              <a:avLst/>
            </a:prstGeom>
          </p:spPr>
        </p:pic>
        <p:pic>
          <p:nvPicPr>
            <p:cNvPr id="8" name="object 8"/>
            <p:cNvPicPr/>
            <p:nvPr/>
          </p:nvPicPr>
          <p:blipFill>
            <a:blip r:embed="rId7" cstate="print"/>
            <a:stretch>
              <a:fillRect/>
            </a:stretch>
          </p:blipFill>
          <p:spPr>
            <a:xfrm>
              <a:off x="7286625" y="5000625"/>
              <a:ext cx="1357249" cy="757237"/>
            </a:xfrm>
            <a:prstGeom prst="rect">
              <a:avLst/>
            </a:prstGeom>
          </p:spPr>
        </p:pic>
      </p:grpSp>
      <p:sp>
        <p:nvSpPr>
          <p:cNvPr id="9" name="object 9"/>
          <p:cNvSpPr txBox="1"/>
          <p:nvPr/>
        </p:nvSpPr>
        <p:spPr>
          <a:xfrm>
            <a:off x="7410450" y="4143375"/>
            <a:ext cx="1847850" cy="1495425"/>
          </a:xfrm>
          <a:prstGeom prst="rect">
            <a:avLst/>
          </a:prstGeom>
        </p:spPr>
        <p:txBody>
          <a:bodyPr vert="horz" wrap="square" lIns="0" tIns="210185" rIns="0" bIns="0" rtlCol="0">
            <a:spAutoFit/>
          </a:bodyPr>
          <a:lstStyle/>
          <a:p>
            <a:pPr marL="0" marR="0" lvl="0" indent="0" algn="l" defTabSz="914400" rtl="0" eaLnBrk="1" fontAlgn="auto" latinLnBrk="0" hangingPunct="1">
              <a:lnSpc>
                <a:spcPct val="100000"/>
              </a:lnSpc>
              <a:spcBef>
                <a:spcPts val="1655"/>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190500" marR="552450" lvl="0" indent="0" algn="l" defTabSz="914400" rtl="0" eaLnBrk="1" fontAlgn="auto" latinLnBrk="0" hangingPunct="1">
              <a:lnSpc>
                <a:spcPct val="100899"/>
              </a:lnSpc>
              <a:spcBef>
                <a:spcPts val="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alibri"/>
                <a:ea typeface="+mn-ea"/>
                <a:cs typeface="Calibri"/>
              </a:rPr>
              <a:t>Grow</a:t>
            </a:r>
            <a:r>
              <a:rPr kumimoji="0" sz="1800" b="0" i="0" u="none" strike="noStrike" kern="0" cap="none" spc="-80" normalizeH="0" baseline="0" noProof="0" dirty="0">
                <a:ln>
                  <a:noFill/>
                </a:ln>
                <a:solidFill>
                  <a:srgbClr val="FFFFFF"/>
                </a:solidFill>
                <a:effectLst/>
                <a:uLnTx/>
                <a:uFillTx/>
                <a:latin typeface="Calibri"/>
                <a:ea typeface="+mn-ea"/>
                <a:cs typeface="Calibri"/>
              </a:rPr>
              <a:t> </a:t>
            </a:r>
            <a:r>
              <a:rPr kumimoji="0" sz="1800" b="0" i="0" u="none" strike="noStrike" kern="0" cap="none" spc="-25" normalizeH="0" baseline="0" noProof="0" dirty="0">
                <a:ln>
                  <a:noFill/>
                </a:ln>
                <a:solidFill>
                  <a:srgbClr val="FFFFFF"/>
                </a:solidFill>
                <a:effectLst/>
                <a:uLnTx/>
                <a:uFillTx/>
                <a:latin typeface="Calibri"/>
                <a:ea typeface="+mn-ea"/>
                <a:cs typeface="Calibri"/>
              </a:rPr>
              <a:t>the </a:t>
            </a:r>
            <a:r>
              <a:rPr kumimoji="0" sz="1800" b="0" i="0" u="none" strike="noStrike" kern="0" cap="none" spc="0" normalizeH="0" baseline="0" noProof="0" dirty="0">
                <a:ln>
                  <a:noFill/>
                </a:ln>
                <a:solidFill>
                  <a:srgbClr val="FFFFFF"/>
                </a:solidFill>
                <a:effectLst/>
                <a:uLnTx/>
                <a:uFillTx/>
                <a:latin typeface="Calibri"/>
                <a:ea typeface="+mn-ea"/>
                <a:cs typeface="Calibri"/>
              </a:rPr>
              <a:t>Round</a:t>
            </a:r>
            <a:r>
              <a:rPr kumimoji="0" sz="1800" b="0" i="0" u="none" strike="noStrike" kern="0" cap="none" spc="-40" normalizeH="0" baseline="0" noProof="0" dirty="0">
                <a:ln>
                  <a:noFill/>
                </a:ln>
                <a:solidFill>
                  <a:srgbClr val="FFFFFF"/>
                </a:solidFill>
                <a:effectLst/>
                <a:uLnTx/>
                <a:uFillTx/>
                <a:latin typeface="Calibri"/>
                <a:ea typeface="+mn-ea"/>
                <a:cs typeface="Calibri"/>
              </a:rPr>
              <a:t> </a:t>
            </a:r>
            <a:r>
              <a:rPr kumimoji="0" sz="1800" b="0" i="0" u="none" strike="noStrike" kern="0" cap="none" spc="-20" normalizeH="0" baseline="0" noProof="0" dirty="0">
                <a:ln>
                  <a:noFill/>
                </a:ln>
                <a:solidFill>
                  <a:srgbClr val="FFFFFF"/>
                </a:solidFill>
                <a:effectLst/>
                <a:uLnTx/>
                <a:uFillTx/>
                <a:latin typeface="Calibri"/>
                <a:ea typeface="+mn-ea"/>
                <a:cs typeface="Calibri"/>
              </a:rPr>
              <a:t>Rock </a:t>
            </a:r>
            <a:r>
              <a:rPr kumimoji="0" sz="1800" b="0" i="0" u="none" strike="noStrike" kern="0" cap="none" spc="-10" normalizeH="0" baseline="0" noProof="0" dirty="0">
                <a:ln>
                  <a:noFill/>
                </a:ln>
                <a:solidFill>
                  <a:srgbClr val="FFFFFF"/>
                </a:solidFill>
                <a:effectLst/>
                <a:uLnTx/>
                <a:uFillTx/>
                <a:latin typeface="Calibri"/>
                <a:ea typeface="+mn-ea"/>
                <a:cs typeface="Calibri"/>
              </a:rPr>
              <a:t>Campus</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0" name="object 10"/>
          <p:cNvGrpSpPr/>
          <p:nvPr/>
        </p:nvGrpSpPr>
        <p:grpSpPr>
          <a:xfrm>
            <a:off x="2762250" y="1762125"/>
            <a:ext cx="1962150" cy="3996054"/>
            <a:chOff x="2762250" y="1762125"/>
            <a:chExt cx="1962150" cy="3996054"/>
          </a:xfrm>
        </p:grpSpPr>
        <p:pic>
          <p:nvPicPr>
            <p:cNvPr id="11" name="object 11"/>
            <p:cNvPicPr/>
            <p:nvPr/>
          </p:nvPicPr>
          <p:blipFill>
            <a:blip r:embed="rId8" cstate="print"/>
            <a:stretch>
              <a:fillRect/>
            </a:stretch>
          </p:blipFill>
          <p:spPr>
            <a:xfrm>
              <a:off x="2876550" y="1762125"/>
              <a:ext cx="1847850" cy="3867150"/>
            </a:xfrm>
            <a:prstGeom prst="rect">
              <a:avLst/>
            </a:prstGeom>
          </p:spPr>
        </p:pic>
        <p:pic>
          <p:nvPicPr>
            <p:cNvPr id="12" name="object 12"/>
            <p:cNvPicPr/>
            <p:nvPr/>
          </p:nvPicPr>
          <p:blipFill>
            <a:blip r:embed="rId4" cstate="print"/>
            <a:stretch>
              <a:fillRect/>
            </a:stretch>
          </p:blipFill>
          <p:spPr>
            <a:xfrm>
              <a:off x="2876550" y="4143375"/>
              <a:ext cx="1847850" cy="1495425"/>
            </a:xfrm>
            <a:prstGeom prst="rect">
              <a:avLst/>
            </a:prstGeom>
          </p:spPr>
        </p:pic>
        <p:pic>
          <p:nvPicPr>
            <p:cNvPr id="13" name="object 13"/>
            <p:cNvPicPr/>
            <p:nvPr/>
          </p:nvPicPr>
          <p:blipFill>
            <a:blip r:embed="rId9" cstate="print"/>
            <a:stretch>
              <a:fillRect/>
            </a:stretch>
          </p:blipFill>
          <p:spPr>
            <a:xfrm>
              <a:off x="2771775" y="4714938"/>
              <a:ext cx="947737" cy="766762"/>
            </a:xfrm>
            <a:prstGeom prst="rect">
              <a:avLst/>
            </a:prstGeom>
          </p:spPr>
        </p:pic>
        <p:pic>
          <p:nvPicPr>
            <p:cNvPr id="14" name="object 14"/>
            <p:cNvPicPr/>
            <p:nvPr/>
          </p:nvPicPr>
          <p:blipFill>
            <a:blip r:embed="rId10" cstate="print"/>
            <a:stretch>
              <a:fillRect/>
            </a:stretch>
          </p:blipFill>
          <p:spPr>
            <a:xfrm>
              <a:off x="2762250" y="4991100"/>
              <a:ext cx="1081087" cy="766762"/>
            </a:xfrm>
            <a:prstGeom prst="rect">
              <a:avLst/>
            </a:prstGeom>
          </p:spPr>
        </p:pic>
      </p:grpSp>
      <p:sp>
        <p:nvSpPr>
          <p:cNvPr id="15" name="object 15"/>
          <p:cNvSpPr txBox="1"/>
          <p:nvPr/>
        </p:nvSpPr>
        <p:spPr>
          <a:xfrm>
            <a:off x="2876550" y="4143375"/>
            <a:ext cx="1847850" cy="149542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75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187960" marR="1162685" lvl="0" indent="0" algn="l" defTabSz="914400" rtl="0" eaLnBrk="1" fontAlgn="auto" latinLnBrk="0" hangingPunct="1">
              <a:lnSpc>
                <a:spcPct val="100800"/>
              </a:lnSpc>
              <a:spcBef>
                <a:spcPts val="0"/>
              </a:spcBef>
              <a:spcAft>
                <a:spcPts val="0"/>
              </a:spcAft>
              <a:buClrTx/>
              <a:buSzTx/>
              <a:buFontTx/>
              <a:buNone/>
              <a:tabLst/>
              <a:defRPr/>
            </a:pPr>
            <a:r>
              <a:rPr kumimoji="0" sz="1800" b="0" i="0" u="none" strike="noStrike" kern="0" cap="none" spc="-25" normalizeH="0" baseline="0" noProof="0" dirty="0">
                <a:ln>
                  <a:noFill/>
                </a:ln>
                <a:solidFill>
                  <a:srgbClr val="FFFFFF"/>
                </a:solidFill>
                <a:effectLst/>
                <a:uLnTx/>
                <a:uFillTx/>
                <a:latin typeface="Calibri"/>
                <a:ea typeface="+mn-ea"/>
                <a:cs typeface="Calibri"/>
              </a:rPr>
              <a:t>Run </a:t>
            </a:r>
            <a:r>
              <a:rPr kumimoji="0" sz="1800" b="0" i="0" u="none" strike="noStrike" kern="0" cap="none" spc="0" normalizeH="0" baseline="0" noProof="0" dirty="0">
                <a:ln>
                  <a:noFill/>
                </a:ln>
                <a:solidFill>
                  <a:srgbClr val="FFFFFF"/>
                </a:solidFill>
                <a:effectLst/>
                <a:uLnTx/>
                <a:uFillTx/>
                <a:latin typeface="Calibri"/>
                <a:ea typeface="+mn-ea"/>
                <a:cs typeface="Calibri"/>
              </a:rPr>
              <a:t>to</a:t>
            </a:r>
            <a:r>
              <a:rPr kumimoji="0" sz="1800" b="0" i="0" u="none" strike="noStrike" kern="0" cap="none" spc="-25" normalizeH="0" baseline="0" noProof="0" dirty="0">
                <a:ln>
                  <a:noFill/>
                </a:ln>
                <a:solidFill>
                  <a:srgbClr val="FFFFFF"/>
                </a:solidFill>
                <a:effectLst/>
                <a:uLnTx/>
                <a:uFillTx/>
                <a:latin typeface="Calibri"/>
                <a:ea typeface="+mn-ea"/>
                <a:cs typeface="Calibri"/>
              </a:rPr>
              <a:t> </a:t>
            </a:r>
            <a:r>
              <a:rPr kumimoji="0" sz="1800" b="0" i="0" u="none" strike="noStrike" kern="0" cap="none" spc="-35" normalizeH="0" baseline="0" noProof="0" dirty="0">
                <a:ln>
                  <a:noFill/>
                </a:ln>
                <a:solidFill>
                  <a:srgbClr val="FFFFFF"/>
                </a:solidFill>
                <a:effectLst/>
                <a:uLnTx/>
                <a:uFillTx/>
                <a:latin typeface="Calibri"/>
                <a:ea typeface="+mn-ea"/>
                <a:cs typeface="Calibri"/>
              </a:rPr>
              <a:t>R1</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6" name="object 16"/>
          <p:cNvGrpSpPr/>
          <p:nvPr/>
        </p:nvGrpSpPr>
        <p:grpSpPr>
          <a:xfrm>
            <a:off x="447675" y="1762125"/>
            <a:ext cx="2186305" cy="3996054"/>
            <a:chOff x="447675" y="1762125"/>
            <a:chExt cx="2186305" cy="3996054"/>
          </a:xfrm>
        </p:grpSpPr>
        <p:pic>
          <p:nvPicPr>
            <p:cNvPr id="17" name="object 17"/>
            <p:cNvPicPr/>
            <p:nvPr/>
          </p:nvPicPr>
          <p:blipFill>
            <a:blip r:embed="rId11" cstate="print"/>
            <a:stretch>
              <a:fillRect/>
            </a:stretch>
          </p:blipFill>
          <p:spPr>
            <a:xfrm>
              <a:off x="609600" y="1762125"/>
              <a:ext cx="1847850" cy="3876675"/>
            </a:xfrm>
            <a:prstGeom prst="rect">
              <a:avLst/>
            </a:prstGeom>
          </p:spPr>
        </p:pic>
        <p:pic>
          <p:nvPicPr>
            <p:cNvPr id="18" name="object 18"/>
            <p:cNvPicPr/>
            <p:nvPr/>
          </p:nvPicPr>
          <p:blipFill>
            <a:blip r:embed="rId4" cstate="print"/>
            <a:stretch>
              <a:fillRect/>
            </a:stretch>
          </p:blipFill>
          <p:spPr>
            <a:xfrm>
              <a:off x="609600" y="4143375"/>
              <a:ext cx="1847850" cy="1495425"/>
            </a:xfrm>
            <a:prstGeom prst="rect">
              <a:avLst/>
            </a:prstGeom>
          </p:spPr>
        </p:pic>
        <p:pic>
          <p:nvPicPr>
            <p:cNvPr id="19" name="object 19"/>
            <p:cNvPicPr/>
            <p:nvPr/>
          </p:nvPicPr>
          <p:blipFill>
            <a:blip r:embed="rId12" cstate="print"/>
            <a:stretch>
              <a:fillRect/>
            </a:stretch>
          </p:blipFill>
          <p:spPr>
            <a:xfrm>
              <a:off x="447675" y="4714938"/>
              <a:ext cx="2186051" cy="766762"/>
            </a:xfrm>
            <a:prstGeom prst="rect">
              <a:avLst/>
            </a:prstGeom>
          </p:spPr>
        </p:pic>
        <p:pic>
          <p:nvPicPr>
            <p:cNvPr id="20" name="object 20"/>
            <p:cNvPicPr/>
            <p:nvPr/>
          </p:nvPicPr>
          <p:blipFill>
            <a:blip r:embed="rId13" cstate="print"/>
            <a:stretch>
              <a:fillRect/>
            </a:stretch>
          </p:blipFill>
          <p:spPr>
            <a:xfrm>
              <a:off x="485775" y="4991100"/>
              <a:ext cx="1309624" cy="766762"/>
            </a:xfrm>
            <a:prstGeom prst="rect">
              <a:avLst/>
            </a:prstGeom>
          </p:spPr>
        </p:pic>
      </p:grpSp>
      <p:grpSp>
        <p:nvGrpSpPr>
          <p:cNvPr id="21" name="object 21"/>
          <p:cNvGrpSpPr/>
          <p:nvPr/>
        </p:nvGrpSpPr>
        <p:grpSpPr>
          <a:xfrm>
            <a:off x="5010150" y="1762125"/>
            <a:ext cx="1981200" cy="3996054"/>
            <a:chOff x="5010150" y="1762125"/>
            <a:chExt cx="1981200" cy="3996054"/>
          </a:xfrm>
        </p:grpSpPr>
        <p:pic>
          <p:nvPicPr>
            <p:cNvPr id="22" name="object 22"/>
            <p:cNvPicPr/>
            <p:nvPr/>
          </p:nvPicPr>
          <p:blipFill>
            <a:blip r:embed="rId14" cstate="print"/>
            <a:stretch>
              <a:fillRect/>
            </a:stretch>
          </p:blipFill>
          <p:spPr>
            <a:xfrm>
              <a:off x="5153025" y="1762125"/>
              <a:ext cx="1838325" cy="3857625"/>
            </a:xfrm>
            <a:prstGeom prst="rect">
              <a:avLst/>
            </a:prstGeom>
          </p:spPr>
        </p:pic>
        <p:pic>
          <p:nvPicPr>
            <p:cNvPr id="23" name="object 23"/>
            <p:cNvPicPr/>
            <p:nvPr/>
          </p:nvPicPr>
          <p:blipFill>
            <a:blip r:embed="rId15" cstate="print"/>
            <a:stretch>
              <a:fillRect/>
            </a:stretch>
          </p:blipFill>
          <p:spPr>
            <a:xfrm>
              <a:off x="5153025" y="4143375"/>
              <a:ext cx="1838325" cy="1495425"/>
            </a:xfrm>
            <a:prstGeom prst="rect">
              <a:avLst/>
            </a:prstGeom>
          </p:spPr>
        </p:pic>
        <p:pic>
          <p:nvPicPr>
            <p:cNvPr id="24" name="object 24"/>
            <p:cNvPicPr/>
            <p:nvPr/>
          </p:nvPicPr>
          <p:blipFill>
            <a:blip r:embed="rId16" cstate="print"/>
            <a:stretch>
              <a:fillRect/>
            </a:stretch>
          </p:blipFill>
          <p:spPr>
            <a:xfrm>
              <a:off x="5019675" y="4714938"/>
              <a:ext cx="1462024" cy="766762"/>
            </a:xfrm>
            <a:prstGeom prst="rect">
              <a:avLst/>
            </a:prstGeom>
          </p:spPr>
        </p:pic>
        <p:pic>
          <p:nvPicPr>
            <p:cNvPr id="25" name="object 25"/>
            <p:cNvPicPr/>
            <p:nvPr/>
          </p:nvPicPr>
          <p:blipFill>
            <a:blip r:embed="rId17" cstate="print"/>
            <a:stretch>
              <a:fillRect/>
            </a:stretch>
          </p:blipFill>
          <p:spPr>
            <a:xfrm>
              <a:off x="5010150" y="4991100"/>
              <a:ext cx="1671701" cy="766762"/>
            </a:xfrm>
            <a:prstGeom prst="rect">
              <a:avLst/>
            </a:prstGeom>
          </p:spPr>
        </p:pic>
      </p:grpSp>
      <p:grpSp>
        <p:nvGrpSpPr>
          <p:cNvPr id="26" name="object 26"/>
          <p:cNvGrpSpPr/>
          <p:nvPr/>
        </p:nvGrpSpPr>
        <p:grpSpPr>
          <a:xfrm>
            <a:off x="9544050" y="1762125"/>
            <a:ext cx="2000250" cy="3996054"/>
            <a:chOff x="9544050" y="1762125"/>
            <a:chExt cx="2000250" cy="3996054"/>
          </a:xfrm>
        </p:grpSpPr>
        <p:pic>
          <p:nvPicPr>
            <p:cNvPr id="27" name="object 27"/>
            <p:cNvPicPr/>
            <p:nvPr/>
          </p:nvPicPr>
          <p:blipFill>
            <a:blip r:embed="rId18" cstate="print"/>
            <a:stretch>
              <a:fillRect/>
            </a:stretch>
          </p:blipFill>
          <p:spPr>
            <a:xfrm>
              <a:off x="9686925" y="1762125"/>
              <a:ext cx="1847850" cy="3876675"/>
            </a:xfrm>
            <a:prstGeom prst="rect">
              <a:avLst/>
            </a:prstGeom>
          </p:spPr>
        </p:pic>
        <p:pic>
          <p:nvPicPr>
            <p:cNvPr id="28" name="object 28"/>
            <p:cNvPicPr/>
            <p:nvPr/>
          </p:nvPicPr>
          <p:blipFill>
            <a:blip r:embed="rId19" cstate="print"/>
            <a:stretch>
              <a:fillRect/>
            </a:stretch>
          </p:blipFill>
          <p:spPr>
            <a:xfrm>
              <a:off x="9686925" y="4143375"/>
              <a:ext cx="1857375" cy="1495425"/>
            </a:xfrm>
            <a:prstGeom prst="rect">
              <a:avLst/>
            </a:prstGeom>
          </p:spPr>
        </p:pic>
        <p:pic>
          <p:nvPicPr>
            <p:cNvPr id="29" name="object 29"/>
            <p:cNvPicPr/>
            <p:nvPr/>
          </p:nvPicPr>
          <p:blipFill>
            <a:blip r:embed="rId20" cstate="print"/>
            <a:stretch>
              <a:fillRect/>
            </a:stretch>
          </p:blipFill>
          <p:spPr>
            <a:xfrm>
              <a:off x="9544050" y="4438586"/>
              <a:ext cx="1747901" cy="766762"/>
            </a:xfrm>
            <a:prstGeom prst="rect">
              <a:avLst/>
            </a:prstGeom>
          </p:spPr>
        </p:pic>
        <p:pic>
          <p:nvPicPr>
            <p:cNvPr id="30" name="object 30"/>
            <p:cNvPicPr/>
            <p:nvPr/>
          </p:nvPicPr>
          <p:blipFill>
            <a:blip r:embed="rId21" cstate="print"/>
            <a:stretch>
              <a:fillRect/>
            </a:stretch>
          </p:blipFill>
          <p:spPr>
            <a:xfrm>
              <a:off x="9544050" y="4724463"/>
              <a:ext cx="1843151" cy="757237"/>
            </a:xfrm>
            <a:prstGeom prst="rect">
              <a:avLst/>
            </a:prstGeom>
          </p:spPr>
        </p:pic>
        <p:pic>
          <p:nvPicPr>
            <p:cNvPr id="31" name="object 31"/>
            <p:cNvPicPr/>
            <p:nvPr/>
          </p:nvPicPr>
          <p:blipFill>
            <a:blip r:embed="rId22" cstate="print"/>
            <a:stretch>
              <a:fillRect/>
            </a:stretch>
          </p:blipFill>
          <p:spPr>
            <a:xfrm>
              <a:off x="9572625" y="5000625"/>
              <a:ext cx="1204912" cy="757237"/>
            </a:xfrm>
            <a:prstGeom prst="rect">
              <a:avLst/>
            </a:prstGeom>
          </p:spPr>
        </p:pic>
      </p:grpSp>
      <p:sp>
        <p:nvSpPr>
          <p:cNvPr id="32" name="object 32"/>
          <p:cNvSpPr txBox="1"/>
          <p:nvPr/>
        </p:nvSpPr>
        <p:spPr>
          <a:xfrm>
            <a:off x="609600" y="4143375"/>
            <a:ext cx="1847850" cy="149542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75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183515" marR="219075" lvl="0" indent="0" algn="l" defTabSz="914400" rtl="0" eaLnBrk="1" fontAlgn="auto" latinLnBrk="0" hangingPunct="1">
              <a:lnSpc>
                <a:spcPct val="100800"/>
              </a:lnSpc>
              <a:spcBef>
                <a:spcPts val="0"/>
              </a:spcBef>
              <a:spcAft>
                <a:spcPts val="0"/>
              </a:spcAft>
              <a:buClrTx/>
              <a:buSzTx/>
              <a:buFontTx/>
              <a:buNone/>
              <a:tabLst/>
              <a:defRPr/>
            </a:pPr>
            <a:r>
              <a:rPr kumimoji="0" sz="1800" b="0" i="0" u="none" strike="noStrike" kern="0" cap="none" spc="-10" normalizeH="0" baseline="0" noProof="0" dirty="0">
                <a:ln>
                  <a:noFill/>
                </a:ln>
                <a:solidFill>
                  <a:srgbClr val="FFFFFF"/>
                </a:solidFill>
                <a:effectLst/>
                <a:uLnTx/>
                <a:uFillTx/>
                <a:latin typeface="Calibri"/>
                <a:ea typeface="+mn-ea"/>
                <a:cs typeface="Calibri"/>
              </a:rPr>
              <a:t>Elevate</a:t>
            </a:r>
            <a:r>
              <a:rPr kumimoji="0" sz="1800" b="0" i="0" u="none" strike="noStrike" kern="0" cap="none" spc="-40" normalizeH="0" baseline="0" noProof="0" dirty="0">
                <a:ln>
                  <a:noFill/>
                </a:ln>
                <a:solidFill>
                  <a:srgbClr val="FFFFFF"/>
                </a:solidFill>
                <a:effectLst/>
                <a:uLnTx/>
                <a:uFillTx/>
                <a:latin typeface="Calibri"/>
                <a:ea typeface="+mn-ea"/>
                <a:cs typeface="Calibri"/>
              </a:rPr>
              <a:t> </a:t>
            </a:r>
            <a:r>
              <a:rPr kumimoji="0" sz="1800" b="0" i="0" u="none" strike="noStrike" kern="0" cap="none" spc="-10" normalizeH="0" baseline="0" noProof="0" dirty="0">
                <a:ln>
                  <a:noFill/>
                </a:ln>
                <a:solidFill>
                  <a:srgbClr val="FFFFFF"/>
                </a:solidFill>
                <a:effectLst/>
                <a:uLnTx/>
                <a:uFillTx/>
                <a:latin typeface="Calibri"/>
                <a:ea typeface="+mn-ea"/>
                <a:cs typeface="Calibri"/>
              </a:rPr>
              <a:t>student success</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3" name="object 33"/>
          <p:cNvSpPr txBox="1"/>
          <p:nvPr/>
        </p:nvSpPr>
        <p:spPr>
          <a:xfrm>
            <a:off x="5153025" y="4143375"/>
            <a:ext cx="1838325" cy="149542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75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184150" marR="617855" lvl="0" indent="0" algn="l" defTabSz="914400" rtl="0" eaLnBrk="1" fontAlgn="auto" latinLnBrk="0" hangingPunct="1">
              <a:lnSpc>
                <a:spcPct val="100800"/>
              </a:lnSpc>
              <a:spcBef>
                <a:spcPts val="0"/>
              </a:spcBef>
              <a:spcAft>
                <a:spcPts val="0"/>
              </a:spcAft>
              <a:buClrTx/>
              <a:buSzTx/>
              <a:buFontTx/>
              <a:buNone/>
              <a:tabLst/>
              <a:defRPr/>
            </a:pPr>
            <a:r>
              <a:rPr kumimoji="0" sz="1800" b="0" i="0" u="none" strike="noStrike" kern="0" cap="none" spc="-10" normalizeH="0" baseline="0" noProof="0" dirty="0">
                <a:ln>
                  <a:noFill/>
                </a:ln>
                <a:solidFill>
                  <a:srgbClr val="FFFFFF"/>
                </a:solidFill>
                <a:effectLst/>
                <a:uLnTx/>
                <a:uFillTx/>
                <a:latin typeface="Calibri"/>
                <a:ea typeface="+mn-ea"/>
                <a:cs typeface="Calibri"/>
              </a:rPr>
              <a:t>Increase enrollment</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4" name="object 34"/>
          <p:cNvSpPr txBox="1"/>
          <p:nvPr/>
        </p:nvSpPr>
        <p:spPr>
          <a:xfrm>
            <a:off x="9686925" y="4143375"/>
            <a:ext cx="1857375" cy="1495425"/>
          </a:xfrm>
          <a:prstGeom prst="rect">
            <a:avLst/>
          </a:prstGeom>
        </p:spPr>
        <p:txBody>
          <a:bodyPr vert="horz" wrap="square" lIns="0" tIns="210185" rIns="0" bIns="0" rtlCol="0">
            <a:spAutoFit/>
          </a:bodyPr>
          <a:lstStyle/>
          <a:p>
            <a:pPr marL="0" marR="0" lvl="0" indent="0" algn="l" defTabSz="914400" rtl="0" eaLnBrk="1" fontAlgn="auto" latinLnBrk="0" hangingPunct="1">
              <a:lnSpc>
                <a:spcPct val="100000"/>
              </a:lnSpc>
              <a:spcBef>
                <a:spcPts val="1655"/>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194945" marR="528320" lvl="0" indent="0" algn="l" defTabSz="914400" rtl="0" eaLnBrk="1" fontAlgn="auto" latinLnBrk="0" hangingPunct="1">
              <a:lnSpc>
                <a:spcPct val="100899"/>
              </a:lnSpc>
              <a:spcBef>
                <a:spcPts val="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alibri"/>
                <a:ea typeface="+mn-ea"/>
                <a:cs typeface="Calibri"/>
              </a:rPr>
              <a:t>Become</a:t>
            </a:r>
            <a:r>
              <a:rPr kumimoji="0" sz="1800" b="0" i="0" u="none" strike="noStrike" kern="0" cap="none" spc="-80" normalizeH="0" baseline="0" noProof="0" dirty="0">
                <a:ln>
                  <a:noFill/>
                </a:ln>
                <a:solidFill>
                  <a:srgbClr val="FFFFFF"/>
                </a:solidFill>
                <a:effectLst/>
                <a:uLnTx/>
                <a:uFillTx/>
                <a:latin typeface="Calibri"/>
                <a:ea typeface="+mn-ea"/>
                <a:cs typeface="Calibri"/>
              </a:rPr>
              <a:t> </a:t>
            </a:r>
            <a:r>
              <a:rPr kumimoji="0" sz="1800" b="0" i="0" u="none" strike="noStrike" kern="0" cap="none" spc="-25" normalizeH="0" baseline="0" noProof="0" dirty="0">
                <a:ln>
                  <a:noFill/>
                </a:ln>
                <a:solidFill>
                  <a:srgbClr val="FFFFFF"/>
                </a:solidFill>
                <a:effectLst/>
                <a:uLnTx/>
                <a:uFillTx/>
                <a:latin typeface="Calibri"/>
                <a:ea typeface="+mn-ea"/>
                <a:cs typeface="Calibri"/>
              </a:rPr>
              <a:t>an </a:t>
            </a:r>
            <a:r>
              <a:rPr kumimoji="0" sz="1800" b="0" i="0" u="none" strike="noStrike" kern="0" cap="none" spc="0" normalizeH="0" baseline="0" noProof="0" dirty="0">
                <a:ln>
                  <a:noFill/>
                </a:ln>
                <a:solidFill>
                  <a:srgbClr val="FFFFFF"/>
                </a:solidFill>
                <a:effectLst/>
                <a:uLnTx/>
                <a:uFillTx/>
                <a:latin typeface="Calibri"/>
                <a:ea typeface="+mn-ea"/>
                <a:cs typeface="Calibri"/>
              </a:rPr>
              <a:t>employer</a:t>
            </a:r>
            <a:r>
              <a:rPr kumimoji="0" sz="1800" b="0" i="0" u="none" strike="noStrike" kern="0" cap="none" spc="-100" normalizeH="0" baseline="0" noProof="0" dirty="0">
                <a:ln>
                  <a:noFill/>
                </a:ln>
                <a:solidFill>
                  <a:srgbClr val="FFFFFF"/>
                </a:solidFill>
                <a:effectLst/>
                <a:uLnTx/>
                <a:uFillTx/>
                <a:latin typeface="Calibri"/>
                <a:ea typeface="+mn-ea"/>
                <a:cs typeface="Calibri"/>
              </a:rPr>
              <a:t> </a:t>
            </a:r>
            <a:r>
              <a:rPr kumimoji="0" sz="1800" b="0" i="0" u="none" strike="noStrike" kern="0" cap="none" spc="-25" normalizeH="0" baseline="0" noProof="0" dirty="0">
                <a:ln>
                  <a:noFill/>
                </a:ln>
                <a:solidFill>
                  <a:srgbClr val="FFFFFF"/>
                </a:solidFill>
                <a:effectLst/>
                <a:uLnTx/>
                <a:uFillTx/>
                <a:latin typeface="Calibri"/>
                <a:ea typeface="+mn-ea"/>
                <a:cs typeface="Calibri"/>
              </a:rPr>
              <a:t>of </a:t>
            </a:r>
            <a:r>
              <a:rPr kumimoji="0" sz="1800" b="0" i="0" u="none" strike="noStrike" kern="0" cap="none" spc="-10" normalizeH="0" baseline="0" noProof="0" dirty="0">
                <a:ln>
                  <a:noFill/>
                </a:ln>
                <a:solidFill>
                  <a:srgbClr val="FFFFFF"/>
                </a:solidFill>
                <a:effectLst/>
                <a:uLnTx/>
                <a:uFillTx/>
                <a:latin typeface="Calibri"/>
                <a:ea typeface="+mn-ea"/>
                <a:cs typeface="Calibri"/>
              </a:rPr>
              <a:t>choice</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35" name="object 35"/>
          <p:cNvPicPr/>
          <p:nvPr/>
        </p:nvPicPr>
        <p:blipFill>
          <a:blip r:embed="rId23" cstate="print"/>
          <a:stretch>
            <a:fillRect/>
          </a:stretch>
        </p:blipFill>
        <p:spPr>
          <a:xfrm>
            <a:off x="219075" y="819086"/>
            <a:ext cx="11225276" cy="852487"/>
          </a:xfrm>
          <a:prstGeom prst="rect">
            <a:avLst/>
          </a:prstGeom>
        </p:spPr>
      </p:pic>
      <p:sp>
        <p:nvSpPr>
          <p:cNvPr id="36" name="object 36" descr="$PPTXTitle"/>
          <p:cNvSpPr txBox="1">
            <a:spLocks noGrp="1"/>
          </p:cNvSpPr>
          <p:nvPr>
            <p:ph type="title"/>
          </p:nvPr>
        </p:nvSpPr>
        <p:spPr>
          <a:xfrm>
            <a:off x="597534" y="992187"/>
            <a:ext cx="10179050" cy="391795"/>
          </a:xfrm>
          <a:prstGeom prst="rect">
            <a:avLst/>
          </a:prstGeom>
        </p:spPr>
        <p:txBody>
          <a:bodyPr vert="horz" wrap="square" lIns="0" tIns="12700" rIns="0" bIns="0" rtlCol="0">
            <a:spAutoFit/>
          </a:bodyPr>
          <a:lstStyle/>
          <a:p>
            <a:pPr marL="12700">
              <a:lnSpc>
                <a:spcPct val="100000"/>
              </a:lnSpc>
              <a:spcBef>
                <a:spcPts val="100"/>
              </a:spcBef>
              <a:tabLst>
                <a:tab pos="488315" algn="l"/>
                <a:tab pos="983615" algn="l"/>
                <a:tab pos="1421765" algn="l"/>
                <a:tab pos="1859914" algn="l"/>
                <a:tab pos="2640965" algn="l"/>
                <a:tab pos="3488054" algn="l"/>
                <a:tab pos="3954779" algn="l"/>
                <a:tab pos="4384040" algn="l"/>
                <a:tab pos="4831080" algn="l"/>
                <a:tab pos="5202555" algn="l"/>
                <a:tab pos="5650230" algn="l"/>
                <a:tab pos="6097905" algn="l"/>
                <a:tab pos="6536055" algn="l"/>
                <a:tab pos="6897370" algn="l"/>
                <a:tab pos="7392670" algn="l"/>
                <a:tab pos="7878445" algn="l"/>
                <a:tab pos="8658860" algn="l"/>
                <a:tab pos="9135110" algn="l"/>
                <a:tab pos="9497060" algn="l"/>
                <a:tab pos="9973310" algn="l"/>
              </a:tabLst>
            </a:pPr>
            <a:r>
              <a:rPr sz="2400" b="1" spc="-50" dirty="0">
                <a:latin typeface="Calibri"/>
                <a:cs typeface="Calibri"/>
              </a:rPr>
              <a:t>H</a:t>
            </a:r>
            <a:r>
              <a:rPr sz="2400" b="1" dirty="0">
                <a:latin typeface="Calibri"/>
                <a:cs typeface="Calibri"/>
              </a:rPr>
              <a:t>	</a:t>
            </a:r>
            <a:r>
              <a:rPr sz="2400" b="1" spc="-50" dirty="0">
                <a:latin typeface="Calibri"/>
                <a:cs typeface="Calibri"/>
              </a:rPr>
              <a:t>O</a:t>
            </a:r>
            <a:r>
              <a:rPr sz="2400" b="1" dirty="0">
                <a:latin typeface="Calibri"/>
                <a:cs typeface="Calibri"/>
              </a:rPr>
              <a:t>	</a:t>
            </a:r>
            <a:r>
              <a:rPr sz="2400" b="1" spc="-50" dirty="0">
                <a:latin typeface="Calibri"/>
                <a:cs typeface="Calibri"/>
              </a:rPr>
              <a:t>P</a:t>
            </a:r>
            <a:r>
              <a:rPr sz="2400" b="1" dirty="0">
                <a:latin typeface="Calibri"/>
                <a:cs typeface="Calibri"/>
              </a:rPr>
              <a:t>	</a:t>
            </a:r>
            <a:r>
              <a:rPr sz="2400" b="1" spc="-50" dirty="0">
                <a:latin typeface="Calibri"/>
                <a:cs typeface="Calibri"/>
              </a:rPr>
              <a:t>E</a:t>
            </a:r>
            <a:r>
              <a:rPr sz="2400" b="1" dirty="0">
                <a:latin typeface="Calibri"/>
                <a:cs typeface="Calibri"/>
              </a:rPr>
              <a:t>	</a:t>
            </a:r>
            <a:r>
              <a:rPr sz="2400" b="1" spc="-50" dirty="0">
                <a:latin typeface="Calibri"/>
                <a:cs typeface="Calibri"/>
              </a:rPr>
              <a:t>S</a:t>
            </a:r>
            <a:r>
              <a:rPr sz="2400" b="1" dirty="0">
                <a:latin typeface="Calibri"/>
                <a:cs typeface="Calibri"/>
              </a:rPr>
              <a:t>	</a:t>
            </a:r>
            <a:r>
              <a:rPr sz="2400" b="1" spc="-50" dirty="0">
                <a:latin typeface="Calibri"/>
                <a:cs typeface="Calibri"/>
              </a:rPr>
              <a:t>&amp;</a:t>
            </a:r>
            <a:r>
              <a:rPr sz="2400" b="1" dirty="0">
                <a:latin typeface="Calibri"/>
                <a:cs typeface="Calibri"/>
              </a:rPr>
              <a:t>	</a:t>
            </a:r>
            <a:r>
              <a:rPr sz="2400" b="1" spc="-50" dirty="0">
                <a:latin typeface="Calibri"/>
                <a:cs typeface="Calibri"/>
              </a:rPr>
              <a:t>A</a:t>
            </a:r>
            <a:r>
              <a:rPr sz="2400" b="1" dirty="0">
                <a:latin typeface="Calibri"/>
                <a:cs typeface="Calibri"/>
              </a:rPr>
              <a:t>	</a:t>
            </a:r>
            <a:r>
              <a:rPr sz="2400" b="1" spc="-50" dirty="0">
                <a:latin typeface="Calibri"/>
                <a:cs typeface="Calibri"/>
              </a:rPr>
              <a:t>S</a:t>
            </a:r>
            <a:r>
              <a:rPr sz="2400" b="1" dirty="0">
                <a:latin typeface="Calibri"/>
                <a:cs typeface="Calibri"/>
              </a:rPr>
              <a:t>	</a:t>
            </a:r>
            <a:r>
              <a:rPr sz="2400" b="1" spc="-50" dirty="0">
                <a:latin typeface="Calibri"/>
                <a:cs typeface="Calibri"/>
              </a:rPr>
              <a:t>P</a:t>
            </a:r>
            <a:r>
              <a:rPr sz="2400" b="1" dirty="0">
                <a:latin typeface="Calibri"/>
                <a:cs typeface="Calibri"/>
              </a:rPr>
              <a:t>	</a:t>
            </a:r>
            <a:r>
              <a:rPr sz="2400" b="1" spc="-50" dirty="0">
                <a:latin typeface="Calibri"/>
                <a:cs typeface="Calibri"/>
              </a:rPr>
              <a:t>I</a:t>
            </a:r>
            <a:r>
              <a:rPr sz="2400" b="1" dirty="0">
                <a:latin typeface="Calibri"/>
                <a:cs typeface="Calibri"/>
              </a:rPr>
              <a:t>	</a:t>
            </a:r>
            <a:r>
              <a:rPr sz="2400" b="1" spc="-50" dirty="0">
                <a:latin typeface="Calibri"/>
                <a:cs typeface="Calibri"/>
              </a:rPr>
              <a:t>R</a:t>
            </a:r>
            <a:r>
              <a:rPr sz="2400" b="1" dirty="0">
                <a:latin typeface="Calibri"/>
                <a:cs typeface="Calibri"/>
              </a:rPr>
              <a:t>	</a:t>
            </a:r>
            <a:r>
              <a:rPr sz="2400" b="1" spc="-50" dirty="0">
                <a:latin typeface="Calibri"/>
                <a:cs typeface="Calibri"/>
              </a:rPr>
              <a:t>A</a:t>
            </a:r>
            <a:r>
              <a:rPr sz="2400" b="1" dirty="0">
                <a:latin typeface="Calibri"/>
                <a:cs typeface="Calibri"/>
              </a:rPr>
              <a:t>	</a:t>
            </a:r>
            <a:r>
              <a:rPr sz="2400" b="1" spc="-50" dirty="0">
                <a:latin typeface="Calibri"/>
                <a:cs typeface="Calibri"/>
              </a:rPr>
              <a:t>T</a:t>
            </a:r>
            <a:r>
              <a:rPr sz="2400" b="1" dirty="0">
                <a:latin typeface="Calibri"/>
                <a:cs typeface="Calibri"/>
              </a:rPr>
              <a:t>	</a:t>
            </a:r>
            <a:r>
              <a:rPr sz="2400" b="1" spc="-50" dirty="0">
                <a:latin typeface="Calibri"/>
                <a:cs typeface="Calibri"/>
              </a:rPr>
              <a:t>I</a:t>
            </a:r>
            <a:r>
              <a:rPr sz="2400" b="1" dirty="0">
                <a:latin typeface="Calibri"/>
                <a:cs typeface="Calibri"/>
              </a:rPr>
              <a:t>	</a:t>
            </a:r>
            <a:r>
              <a:rPr sz="2400" b="1" spc="-50" dirty="0">
                <a:latin typeface="Calibri"/>
                <a:cs typeface="Calibri"/>
              </a:rPr>
              <a:t>O</a:t>
            </a:r>
            <a:r>
              <a:rPr sz="2400" b="1" dirty="0">
                <a:latin typeface="Calibri"/>
                <a:cs typeface="Calibri"/>
              </a:rPr>
              <a:t>	</a:t>
            </a:r>
            <a:r>
              <a:rPr sz="2400" b="1" spc="-50" dirty="0">
                <a:latin typeface="Calibri"/>
                <a:cs typeface="Calibri"/>
              </a:rPr>
              <a:t>N</a:t>
            </a:r>
            <a:r>
              <a:rPr sz="2400" b="1" dirty="0">
                <a:latin typeface="Calibri"/>
                <a:cs typeface="Calibri"/>
              </a:rPr>
              <a:t>	</a:t>
            </a:r>
            <a:r>
              <a:rPr sz="2400" b="1" spc="-50" dirty="0">
                <a:latin typeface="Calibri"/>
                <a:cs typeface="Calibri"/>
              </a:rPr>
              <a:t>S</a:t>
            </a:r>
            <a:r>
              <a:rPr sz="2400" b="1" dirty="0">
                <a:latin typeface="Calibri"/>
                <a:cs typeface="Calibri"/>
              </a:rPr>
              <a:t>	</a:t>
            </a:r>
            <a:r>
              <a:rPr sz="2400" b="1" spc="-50" dirty="0">
                <a:latin typeface="Calibri"/>
                <a:cs typeface="Calibri"/>
              </a:rPr>
              <a:t>H</a:t>
            </a:r>
            <a:r>
              <a:rPr sz="2400" b="1" dirty="0">
                <a:latin typeface="Calibri"/>
                <a:cs typeface="Calibri"/>
              </a:rPr>
              <a:t>	</a:t>
            </a:r>
            <a:r>
              <a:rPr sz="2400" b="1" spc="-50" dirty="0">
                <a:latin typeface="Calibri"/>
                <a:cs typeface="Calibri"/>
              </a:rPr>
              <a:t>I</a:t>
            </a:r>
            <a:r>
              <a:rPr sz="2400" b="1" dirty="0">
                <a:latin typeface="Calibri"/>
                <a:cs typeface="Calibri"/>
              </a:rPr>
              <a:t>	</a:t>
            </a:r>
            <a:r>
              <a:rPr sz="2400" b="1" spc="-50" dirty="0">
                <a:latin typeface="Calibri"/>
                <a:cs typeface="Calibri"/>
              </a:rPr>
              <a:t>G</a:t>
            </a:r>
            <a:r>
              <a:rPr sz="2400" b="1" dirty="0">
                <a:latin typeface="Calibri"/>
                <a:cs typeface="Calibri"/>
              </a:rPr>
              <a:t>	</a:t>
            </a:r>
            <a:r>
              <a:rPr sz="2400" b="1" spc="-50" dirty="0">
                <a:latin typeface="Calibri"/>
                <a:cs typeface="Calibri"/>
              </a:rPr>
              <a:t>H</a:t>
            </a:r>
            <a:endParaRPr sz="24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614362" y="5799137"/>
            <a:ext cx="7272655" cy="12700"/>
          </a:xfrm>
          <a:custGeom>
            <a:avLst/>
            <a:gdLst/>
            <a:ahLst/>
            <a:cxnLst/>
            <a:rect l="l" t="t" r="r" b="b"/>
            <a:pathLst>
              <a:path w="7272655" h="12700">
                <a:moveTo>
                  <a:pt x="7272337" y="0"/>
                </a:moveTo>
                <a:lnTo>
                  <a:pt x="0" y="0"/>
                </a:lnTo>
                <a:lnTo>
                  <a:pt x="0" y="12700"/>
                </a:lnTo>
                <a:lnTo>
                  <a:pt x="7272337" y="12700"/>
                </a:lnTo>
                <a:lnTo>
                  <a:pt x="7272337" y="0"/>
                </a:lnTo>
                <a:close/>
              </a:path>
            </a:pathLst>
          </a:custGeom>
          <a:solidFill>
            <a:srgbClr val="AC9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 name="object 4"/>
          <p:cNvGrpSpPr/>
          <p:nvPr/>
        </p:nvGrpSpPr>
        <p:grpSpPr>
          <a:xfrm>
            <a:off x="1095375" y="1358900"/>
            <a:ext cx="6305550" cy="4453255"/>
            <a:chOff x="1095375" y="1358900"/>
            <a:chExt cx="6305550" cy="4453255"/>
          </a:xfrm>
        </p:grpSpPr>
        <p:sp>
          <p:nvSpPr>
            <p:cNvPr id="5" name="object 5"/>
            <p:cNvSpPr/>
            <p:nvPr/>
          </p:nvSpPr>
          <p:spPr>
            <a:xfrm>
              <a:off x="1219200" y="1485900"/>
              <a:ext cx="6057900" cy="1685925"/>
            </a:xfrm>
            <a:custGeom>
              <a:avLst/>
              <a:gdLst/>
              <a:ahLst/>
              <a:cxnLst/>
              <a:rect l="l" t="t" r="r" b="b"/>
              <a:pathLst>
                <a:path w="6057900" h="1685925">
                  <a:moveTo>
                    <a:pt x="0" y="1238250"/>
                  </a:moveTo>
                  <a:lnTo>
                    <a:pt x="1209675" y="1266825"/>
                  </a:lnTo>
                </a:path>
                <a:path w="6057900" h="1685925">
                  <a:moveTo>
                    <a:pt x="1209675" y="1266825"/>
                  </a:moveTo>
                  <a:lnTo>
                    <a:pt x="2419350" y="1685925"/>
                  </a:lnTo>
                </a:path>
                <a:path w="6057900" h="1685925">
                  <a:moveTo>
                    <a:pt x="2419350" y="1685925"/>
                  </a:moveTo>
                  <a:lnTo>
                    <a:pt x="3638550" y="1638300"/>
                  </a:lnTo>
                </a:path>
                <a:path w="6057900" h="1685925">
                  <a:moveTo>
                    <a:pt x="3638550" y="1638300"/>
                  </a:moveTo>
                  <a:lnTo>
                    <a:pt x="4848225" y="1028700"/>
                  </a:lnTo>
                </a:path>
                <a:path w="6057900" h="1685925">
                  <a:moveTo>
                    <a:pt x="4848225" y="1028700"/>
                  </a:moveTo>
                  <a:lnTo>
                    <a:pt x="6057900" y="0"/>
                  </a:lnTo>
                </a:path>
              </a:pathLst>
            </a:custGeom>
            <a:ln w="38100">
              <a:solidFill>
                <a:srgbClr val="006F9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3" cstate="print"/>
            <a:stretch>
              <a:fillRect/>
            </a:stretch>
          </p:blipFill>
          <p:spPr>
            <a:xfrm>
              <a:off x="1095375" y="2597150"/>
              <a:ext cx="247650" cy="247650"/>
            </a:xfrm>
            <a:prstGeom prst="rect">
              <a:avLst/>
            </a:prstGeom>
          </p:spPr>
        </p:pic>
        <p:pic>
          <p:nvPicPr>
            <p:cNvPr id="7" name="object 7"/>
            <p:cNvPicPr/>
            <p:nvPr/>
          </p:nvPicPr>
          <p:blipFill>
            <a:blip r:embed="rId3" cstate="print"/>
            <a:stretch>
              <a:fillRect/>
            </a:stretch>
          </p:blipFill>
          <p:spPr>
            <a:xfrm>
              <a:off x="2305050" y="2625725"/>
              <a:ext cx="247650" cy="247650"/>
            </a:xfrm>
            <a:prstGeom prst="rect">
              <a:avLst/>
            </a:prstGeom>
          </p:spPr>
        </p:pic>
        <p:pic>
          <p:nvPicPr>
            <p:cNvPr id="8" name="object 8"/>
            <p:cNvPicPr/>
            <p:nvPr/>
          </p:nvPicPr>
          <p:blipFill>
            <a:blip r:embed="rId3" cstate="print"/>
            <a:stretch>
              <a:fillRect/>
            </a:stretch>
          </p:blipFill>
          <p:spPr>
            <a:xfrm>
              <a:off x="3514725" y="3044825"/>
              <a:ext cx="247650" cy="247650"/>
            </a:xfrm>
            <a:prstGeom prst="rect">
              <a:avLst/>
            </a:prstGeom>
          </p:spPr>
        </p:pic>
        <p:pic>
          <p:nvPicPr>
            <p:cNvPr id="9" name="object 9"/>
            <p:cNvPicPr/>
            <p:nvPr/>
          </p:nvPicPr>
          <p:blipFill>
            <a:blip r:embed="rId3" cstate="print"/>
            <a:stretch>
              <a:fillRect/>
            </a:stretch>
          </p:blipFill>
          <p:spPr>
            <a:xfrm>
              <a:off x="4733925" y="2997200"/>
              <a:ext cx="247650" cy="247650"/>
            </a:xfrm>
            <a:prstGeom prst="rect">
              <a:avLst/>
            </a:prstGeom>
          </p:spPr>
        </p:pic>
        <p:pic>
          <p:nvPicPr>
            <p:cNvPr id="10" name="object 10"/>
            <p:cNvPicPr/>
            <p:nvPr/>
          </p:nvPicPr>
          <p:blipFill>
            <a:blip r:embed="rId3" cstate="print"/>
            <a:stretch>
              <a:fillRect/>
            </a:stretch>
          </p:blipFill>
          <p:spPr>
            <a:xfrm>
              <a:off x="5943600" y="2387600"/>
              <a:ext cx="247650" cy="247650"/>
            </a:xfrm>
            <a:prstGeom prst="rect">
              <a:avLst/>
            </a:prstGeom>
          </p:spPr>
        </p:pic>
        <p:pic>
          <p:nvPicPr>
            <p:cNvPr id="11" name="object 11"/>
            <p:cNvPicPr/>
            <p:nvPr/>
          </p:nvPicPr>
          <p:blipFill>
            <a:blip r:embed="rId3" cstate="print"/>
            <a:stretch>
              <a:fillRect/>
            </a:stretch>
          </p:blipFill>
          <p:spPr>
            <a:xfrm>
              <a:off x="7153275" y="1358900"/>
              <a:ext cx="247650" cy="247650"/>
            </a:xfrm>
            <a:prstGeom prst="rect">
              <a:avLst/>
            </a:prstGeom>
          </p:spPr>
        </p:pic>
        <p:sp>
          <p:nvSpPr>
            <p:cNvPr id="12" name="object 12"/>
            <p:cNvSpPr/>
            <p:nvPr/>
          </p:nvSpPr>
          <p:spPr>
            <a:xfrm>
              <a:off x="1214437" y="1490726"/>
              <a:ext cx="6068060" cy="4314825"/>
            </a:xfrm>
            <a:custGeom>
              <a:avLst/>
              <a:gdLst/>
              <a:ahLst/>
              <a:cxnLst/>
              <a:rect l="l" t="t" r="r" b="b"/>
              <a:pathLst>
                <a:path w="6068059" h="4314825">
                  <a:moveTo>
                    <a:pt x="0" y="1228725"/>
                  </a:moveTo>
                  <a:lnTo>
                    <a:pt x="0" y="4314761"/>
                  </a:lnTo>
                </a:path>
                <a:path w="6068059" h="4314825">
                  <a:moveTo>
                    <a:pt x="1219263" y="1266825"/>
                  </a:moveTo>
                  <a:lnTo>
                    <a:pt x="1219263" y="4314761"/>
                  </a:lnTo>
                </a:path>
                <a:path w="6068059" h="4314825">
                  <a:moveTo>
                    <a:pt x="2428938" y="1676400"/>
                  </a:moveTo>
                  <a:lnTo>
                    <a:pt x="2428938" y="4314761"/>
                  </a:lnTo>
                </a:path>
                <a:path w="6068059" h="4314825">
                  <a:moveTo>
                    <a:pt x="3638613" y="1628775"/>
                  </a:moveTo>
                  <a:lnTo>
                    <a:pt x="3638613" y="4314761"/>
                  </a:lnTo>
                </a:path>
                <a:path w="6068059" h="4314825">
                  <a:moveTo>
                    <a:pt x="4857813" y="1028700"/>
                  </a:moveTo>
                  <a:lnTo>
                    <a:pt x="4857813" y="4314761"/>
                  </a:lnTo>
                </a:path>
                <a:path w="6068059" h="4314825">
                  <a:moveTo>
                    <a:pt x="6067488" y="0"/>
                  </a:moveTo>
                  <a:lnTo>
                    <a:pt x="6067488" y="4314761"/>
                  </a:lnTo>
                </a:path>
              </a:pathLst>
            </a:custGeom>
            <a:ln w="12700">
              <a:solidFill>
                <a:srgbClr val="AC915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 name="object 13"/>
          <p:cNvSpPr txBox="1"/>
          <p:nvPr/>
        </p:nvSpPr>
        <p:spPr>
          <a:xfrm>
            <a:off x="915035" y="2213673"/>
            <a:ext cx="604520"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1" i="0" u="none" strike="noStrike" kern="0" cap="none" spc="-10" normalizeH="0" baseline="0" noProof="0" dirty="0">
                <a:ln>
                  <a:noFill/>
                </a:ln>
                <a:solidFill>
                  <a:srgbClr val="501213"/>
                </a:solidFill>
                <a:effectLst/>
                <a:uLnTx/>
                <a:uFillTx/>
                <a:latin typeface="Calibri"/>
                <a:ea typeface="+mn-ea"/>
                <a:cs typeface="Calibri"/>
              </a:rPr>
              <a:t>2,083</a:t>
            </a:r>
            <a:endParaRPr kumimoji="0" sz="20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4" name="object 14"/>
          <p:cNvSpPr txBox="1"/>
          <p:nvPr/>
        </p:nvSpPr>
        <p:spPr>
          <a:xfrm>
            <a:off x="2128901" y="2242819"/>
            <a:ext cx="603250" cy="33528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2000" b="1" i="0" u="none" strike="noStrike" kern="0" cap="none" spc="-10" normalizeH="0" baseline="0" noProof="0" dirty="0">
                <a:ln>
                  <a:noFill/>
                </a:ln>
                <a:solidFill>
                  <a:srgbClr val="501213"/>
                </a:solidFill>
                <a:effectLst/>
                <a:uLnTx/>
                <a:uFillTx/>
                <a:latin typeface="Calibri"/>
                <a:ea typeface="+mn-ea"/>
                <a:cs typeface="Calibri"/>
              </a:rPr>
              <a:t>2,063</a:t>
            </a:r>
            <a:endParaRPr kumimoji="0" sz="20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5" name="object 15"/>
          <p:cNvSpPr txBox="1"/>
          <p:nvPr/>
        </p:nvSpPr>
        <p:spPr>
          <a:xfrm>
            <a:off x="3342259" y="2658681"/>
            <a:ext cx="604520"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1" i="0" u="none" strike="noStrike" kern="0" cap="none" spc="-10" normalizeH="0" baseline="0" noProof="0" dirty="0">
                <a:ln>
                  <a:noFill/>
                </a:ln>
                <a:solidFill>
                  <a:srgbClr val="501213"/>
                </a:solidFill>
                <a:effectLst/>
                <a:uLnTx/>
                <a:uFillTx/>
                <a:latin typeface="Calibri"/>
                <a:ea typeface="+mn-ea"/>
                <a:cs typeface="Calibri"/>
              </a:rPr>
              <a:t>1,783</a:t>
            </a:r>
            <a:endParaRPr kumimoji="0" sz="20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6" name="object 16"/>
          <p:cNvSpPr txBox="1"/>
          <p:nvPr/>
        </p:nvSpPr>
        <p:spPr>
          <a:xfrm>
            <a:off x="4556125" y="2614231"/>
            <a:ext cx="603250"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1" i="0" u="none" strike="noStrike" kern="0" cap="none" spc="-10" normalizeH="0" baseline="0" noProof="0" dirty="0">
                <a:ln>
                  <a:noFill/>
                </a:ln>
                <a:solidFill>
                  <a:srgbClr val="501213"/>
                </a:solidFill>
                <a:effectLst/>
                <a:uLnTx/>
                <a:uFillTx/>
                <a:latin typeface="Calibri"/>
                <a:ea typeface="+mn-ea"/>
                <a:cs typeface="Calibri"/>
              </a:rPr>
              <a:t>1,813</a:t>
            </a:r>
            <a:endParaRPr kumimoji="0" sz="20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7" name="object 17"/>
          <p:cNvSpPr txBox="1"/>
          <p:nvPr/>
        </p:nvSpPr>
        <p:spPr>
          <a:xfrm>
            <a:off x="5769990" y="2004377"/>
            <a:ext cx="603250"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1" i="0" u="none" strike="noStrike" kern="0" cap="none" spc="-10" normalizeH="0" baseline="0" noProof="0" dirty="0">
                <a:ln>
                  <a:noFill/>
                </a:ln>
                <a:solidFill>
                  <a:srgbClr val="501213"/>
                </a:solidFill>
                <a:effectLst/>
                <a:uLnTx/>
                <a:uFillTx/>
                <a:latin typeface="Calibri"/>
                <a:ea typeface="+mn-ea"/>
                <a:cs typeface="Calibri"/>
              </a:rPr>
              <a:t>2,224</a:t>
            </a:r>
            <a:endParaRPr kumimoji="0" sz="20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8" name="object 18"/>
          <p:cNvSpPr txBox="1"/>
          <p:nvPr/>
        </p:nvSpPr>
        <p:spPr>
          <a:xfrm>
            <a:off x="6983476" y="974661"/>
            <a:ext cx="604520"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1" i="0" u="none" strike="noStrike" kern="0" cap="none" spc="-10" normalizeH="0" baseline="0" noProof="0" dirty="0">
                <a:ln>
                  <a:noFill/>
                </a:ln>
                <a:solidFill>
                  <a:srgbClr val="501213"/>
                </a:solidFill>
                <a:effectLst/>
                <a:uLnTx/>
                <a:uFillTx/>
                <a:latin typeface="Calibri"/>
                <a:ea typeface="+mn-ea"/>
                <a:cs typeface="Calibri"/>
              </a:rPr>
              <a:t>2,918</a:t>
            </a:r>
            <a:endParaRPr kumimoji="0" sz="20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9" name="object 19"/>
          <p:cNvSpPr txBox="1"/>
          <p:nvPr/>
        </p:nvSpPr>
        <p:spPr>
          <a:xfrm>
            <a:off x="880744" y="5908675"/>
            <a:ext cx="6788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0" normalizeH="0" baseline="0" noProof="0" dirty="0">
                <a:ln>
                  <a:noFill/>
                </a:ln>
                <a:solidFill>
                  <a:srgbClr val="501213"/>
                </a:solidFill>
                <a:effectLst/>
                <a:uLnTx/>
                <a:uFillTx/>
                <a:latin typeface="Calibri"/>
                <a:ea typeface="+mn-ea"/>
                <a:cs typeface="Calibri"/>
              </a:rPr>
              <a:t>Fall</a:t>
            </a:r>
            <a:r>
              <a:rPr kumimoji="0" sz="1400" b="0" i="0" u="none" strike="noStrike" kern="0" cap="none" spc="-55" normalizeH="0" baseline="0" noProof="0" dirty="0">
                <a:ln>
                  <a:noFill/>
                </a:ln>
                <a:solidFill>
                  <a:srgbClr val="501213"/>
                </a:solidFill>
                <a:effectLst/>
                <a:uLnTx/>
                <a:uFillTx/>
                <a:latin typeface="Calibri"/>
                <a:ea typeface="+mn-ea"/>
                <a:cs typeface="Calibri"/>
              </a:rPr>
              <a:t> </a:t>
            </a:r>
            <a:r>
              <a:rPr kumimoji="0" sz="1400" b="0" i="0" u="none" strike="noStrike" kern="0" cap="none" spc="-20" normalizeH="0" baseline="0" noProof="0" dirty="0">
                <a:ln>
                  <a:noFill/>
                </a:ln>
                <a:solidFill>
                  <a:srgbClr val="501213"/>
                </a:solidFill>
                <a:effectLst/>
                <a:uLnTx/>
                <a:uFillTx/>
                <a:latin typeface="Calibri"/>
                <a:ea typeface="+mn-ea"/>
                <a:cs typeface="Calibri"/>
              </a:rPr>
              <a:t>2020</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0" name="object 20"/>
          <p:cNvSpPr txBox="1"/>
          <p:nvPr/>
        </p:nvSpPr>
        <p:spPr>
          <a:xfrm>
            <a:off x="2094229" y="5908675"/>
            <a:ext cx="680720"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0" normalizeH="0" baseline="0" noProof="0" dirty="0">
                <a:ln>
                  <a:noFill/>
                </a:ln>
                <a:solidFill>
                  <a:srgbClr val="501213"/>
                </a:solidFill>
                <a:effectLst/>
                <a:uLnTx/>
                <a:uFillTx/>
                <a:latin typeface="Calibri"/>
                <a:ea typeface="+mn-ea"/>
                <a:cs typeface="Calibri"/>
              </a:rPr>
              <a:t>Fall</a:t>
            </a:r>
            <a:r>
              <a:rPr kumimoji="0" sz="1400" b="0" i="0" u="none" strike="noStrike" kern="0" cap="none" spc="-50" normalizeH="0" baseline="0" noProof="0" dirty="0">
                <a:ln>
                  <a:noFill/>
                </a:ln>
                <a:solidFill>
                  <a:srgbClr val="501213"/>
                </a:solidFill>
                <a:effectLst/>
                <a:uLnTx/>
                <a:uFillTx/>
                <a:latin typeface="Calibri"/>
                <a:ea typeface="+mn-ea"/>
                <a:cs typeface="Calibri"/>
              </a:rPr>
              <a:t> </a:t>
            </a:r>
            <a:r>
              <a:rPr kumimoji="0" sz="1400" b="0" i="0" u="none" strike="noStrike" kern="0" cap="none" spc="-20" normalizeH="0" baseline="0" noProof="0" dirty="0">
                <a:ln>
                  <a:noFill/>
                </a:ln>
                <a:solidFill>
                  <a:srgbClr val="501213"/>
                </a:solidFill>
                <a:effectLst/>
                <a:uLnTx/>
                <a:uFillTx/>
                <a:latin typeface="Calibri"/>
                <a:ea typeface="+mn-ea"/>
                <a:cs typeface="Calibri"/>
              </a:rPr>
              <a:t>2021</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1" name="object 21"/>
          <p:cNvSpPr txBox="1"/>
          <p:nvPr/>
        </p:nvSpPr>
        <p:spPr>
          <a:xfrm>
            <a:off x="3308096" y="5908675"/>
            <a:ext cx="6788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0" normalizeH="0" baseline="0" noProof="0" dirty="0">
                <a:ln>
                  <a:noFill/>
                </a:ln>
                <a:solidFill>
                  <a:srgbClr val="501213"/>
                </a:solidFill>
                <a:effectLst/>
                <a:uLnTx/>
                <a:uFillTx/>
                <a:latin typeface="Calibri"/>
                <a:ea typeface="+mn-ea"/>
                <a:cs typeface="Calibri"/>
              </a:rPr>
              <a:t>Fall</a:t>
            </a:r>
            <a:r>
              <a:rPr kumimoji="0" sz="1400" b="0" i="0" u="none" strike="noStrike" kern="0" cap="none" spc="-55" normalizeH="0" baseline="0" noProof="0" dirty="0">
                <a:ln>
                  <a:noFill/>
                </a:ln>
                <a:solidFill>
                  <a:srgbClr val="501213"/>
                </a:solidFill>
                <a:effectLst/>
                <a:uLnTx/>
                <a:uFillTx/>
                <a:latin typeface="Calibri"/>
                <a:ea typeface="+mn-ea"/>
                <a:cs typeface="Calibri"/>
              </a:rPr>
              <a:t> </a:t>
            </a:r>
            <a:r>
              <a:rPr kumimoji="0" sz="1400" b="0" i="0" u="none" strike="noStrike" kern="0" cap="none" spc="-20" normalizeH="0" baseline="0" noProof="0" dirty="0">
                <a:ln>
                  <a:noFill/>
                </a:ln>
                <a:solidFill>
                  <a:srgbClr val="501213"/>
                </a:solidFill>
                <a:effectLst/>
                <a:uLnTx/>
                <a:uFillTx/>
                <a:latin typeface="Calibri"/>
                <a:ea typeface="+mn-ea"/>
                <a:cs typeface="Calibri"/>
              </a:rPr>
              <a:t>2022</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2" name="object 22"/>
          <p:cNvSpPr txBox="1"/>
          <p:nvPr/>
        </p:nvSpPr>
        <p:spPr>
          <a:xfrm>
            <a:off x="4521834" y="5908675"/>
            <a:ext cx="6788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0" normalizeH="0" baseline="0" noProof="0" dirty="0">
                <a:ln>
                  <a:noFill/>
                </a:ln>
                <a:solidFill>
                  <a:srgbClr val="501213"/>
                </a:solidFill>
                <a:effectLst/>
                <a:uLnTx/>
                <a:uFillTx/>
                <a:latin typeface="Calibri"/>
                <a:ea typeface="+mn-ea"/>
                <a:cs typeface="Calibri"/>
              </a:rPr>
              <a:t>Fall</a:t>
            </a:r>
            <a:r>
              <a:rPr kumimoji="0" sz="1400" b="0" i="0" u="none" strike="noStrike" kern="0" cap="none" spc="-55" normalizeH="0" baseline="0" noProof="0" dirty="0">
                <a:ln>
                  <a:noFill/>
                </a:ln>
                <a:solidFill>
                  <a:srgbClr val="501213"/>
                </a:solidFill>
                <a:effectLst/>
                <a:uLnTx/>
                <a:uFillTx/>
                <a:latin typeface="Calibri"/>
                <a:ea typeface="+mn-ea"/>
                <a:cs typeface="Calibri"/>
              </a:rPr>
              <a:t> </a:t>
            </a:r>
            <a:r>
              <a:rPr kumimoji="0" sz="1400" b="0" i="0" u="none" strike="noStrike" kern="0" cap="none" spc="-20" normalizeH="0" baseline="0" noProof="0" dirty="0">
                <a:ln>
                  <a:noFill/>
                </a:ln>
                <a:solidFill>
                  <a:srgbClr val="501213"/>
                </a:solidFill>
                <a:effectLst/>
                <a:uLnTx/>
                <a:uFillTx/>
                <a:latin typeface="Calibri"/>
                <a:ea typeface="+mn-ea"/>
                <a:cs typeface="Calibri"/>
              </a:rPr>
              <a:t>2023</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3" name="object 23"/>
          <p:cNvSpPr txBox="1"/>
          <p:nvPr/>
        </p:nvSpPr>
        <p:spPr>
          <a:xfrm>
            <a:off x="5735320" y="5908675"/>
            <a:ext cx="679450"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0" normalizeH="0" baseline="0" noProof="0" dirty="0">
                <a:ln>
                  <a:noFill/>
                </a:ln>
                <a:solidFill>
                  <a:srgbClr val="501213"/>
                </a:solidFill>
                <a:effectLst/>
                <a:uLnTx/>
                <a:uFillTx/>
                <a:latin typeface="Calibri"/>
                <a:ea typeface="+mn-ea"/>
                <a:cs typeface="Calibri"/>
              </a:rPr>
              <a:t>Fall</a:t>
            </a:r>
            <a:r>
              <a:rPr kumimoji="0" sz="1400" b="0" i="0" u="none" strike="noStrike" kern="0" cap="none" spc="-55" normalizeH="0" baseline="0" noProof="0" dirty="0">
                <a:ln>
                  <a:noFill/>
                </a:ln>
                <a:solidFill>
                  <a:srgbClr val="501213"/>
                </a:solidFill>
                <a:effectLst/>
                <a:uLnTx/>
                <a:uFillTx/>
                <a:latin typeface="Calibri"/>
                <a:ea typeface="+mn-ea"/>
                <a:cs typeface="Calibri"/>
              </a:rPr>
              <a:t> </a:t>
            </a:r>
            <a:r>
              <a:rPr kumimoji="0" sz="1400" b="0" i="0" u="none" strike="noStrike" kern="0" cap="none" spc="-20" normalizeH="0" baseline="0" noProof="0" dirty="0">
                <a:ln>
                  <a:noFill/>
                </a:ln>
                <a:solidFill>
                  <a:srgbClr val="501213"/>
                </a:solidFill>
                <a:effectLst/>
                <a:uLnTx/>
                <a:uFillTx/>
                <a:latin typeface="Calibri"/>
                <a:ea typeface="+mn-ea"/>
                <a:cs typeface="Calibri"/>
              </a:rPr>
              <a:t>2024</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4" name="object 24"/>
          <p:cNvSpPr txBox="1"/>
          <p:nvPr/>
        </p:nvSpPr>
        <p:spPr>
          <a:xfrm>
            <a:off x="6949058" y="5908675"/>
            <a:ext cx="6788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0" normalizeH="0" baseline="0" noProof="0" dirty="0">
                <a:ln>
                  <a:noFill/>
                </a:ln>
                <a:solidFill>
                  <a:srgbClr val="501213"/>
                </a:solidFill>
                <a:effectLst/>
                <a:uLnTx/>
                <a:uFillTx/>
                <a:latin typeface="Calibri"/>
                <a:ea typeface="+mn-ea"/>
                <a:cs typeface="Calibri"/>
              </a:rPr>
              <a:t>Fall</a:t>
            </a:r>
            <a:r>
              <a:rPr kumimoji="0" sz="1400" b="0" i="0" u="none" strike="noStrike" kern="0" cap="none" spc="-55" normalizeH="0" baseline="0" noProof="0" dirty="0">
                <a:ln>
                  <a:noFill/>
                </a:ln>
                <a:solidFill>
                  <a:srgbClr val="501213"/>
                </a:solidFill>
                <a:effectLst/>
                <a:uLnTx/>
                <a:uFillTx/>
                <a:latin typeface="Calibri"/>
                <a:ea typeface="+mn-ea"/>
                <a:cs typeface="Calibri"/>
              </a:rPr>
              <a:t> </a:t>
            </a:r>
            <a:r>
              <a:rPr kumimoji="0" sz="1400" b="0" i="0" u="none" strike="noStrike" kern="0" cap="none" spc="-20" normalizeH="0" baseline="0" noProof="0" dirty="0">
                <a:ln>
                  <a:noFill/>
                </a:ln>
                <a:solidFill>
                  <a:srgbClr val="501213"/>
                </a:solidFill>
                <a:effectLst/>
                <a:uLnTx/>
                <a:uFillTx/>
                <a:latin typeface="Calibri"/>
                <a:ea typeface="+mn-ea"/>
                <a:cs typeface="Calibri"/>
              </a:rPr>
              <a:t>2025</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5" name="object 25" descr="$PPTXTitle"/>
          <p:cNvSpPr txBox="1">
            <a:spLocks noGrp="1"/>
          </p:cNvSpPr>
          <p:nvPr>
            <p:ph type="title"/>
          </p:nvPr>
        </p:nvSpPr>
        <p:spPr>
          <a:xfrm>
            <a:off x="8240014" y="1369059"/>
            <a:ext cx="2005330" cy="1124585"/>
          </a:xfrm>
          <a:prstGeom prst="rect">
            <a:avLst/>
          </a:prstGeom>
        </p:spPr>
        <p:txBody>
          <a:bodyPr vert="horz" wrap="square" lIns="0" tIns="13970" rIns="0" bIns="0" rtlCol="0">
            <a:spAutoFit/>
          </a:bodyPr>
          <a:lstStyle/>
          <a:p>
            <a:pPr marL="12700">
              <a:lnSpc>
                <a:spcPct val="100000"/>
              </a:lnSpc>
              <a:spcBef>
                <a:spcPts val="110"/>
              </a:spcBef>
            </a:pPr>
            <a:r>
              <a:rPr sz="7200" spc="-105" dirty="0">
                <a:solidFill>
                  <a:srgbClr val="006F95"/>
                </a:solidFill>
              </a:rPr>
              <a:t>+</a:t>
            </a:r>
            <a:r>
              <a:rPr lang="en-US" sz="7200" spc="-105" dirty="0">
                <a:solidFill>
                  <a:srgbClr val="006F95"/>
                </a:solidFill>
              </a:rPr>
              <a:t>65</a:t>
            </a:r>
            <a:r>
              <a:rPr sz="7200" spc="-105" dirty="0">
                <a:solidFill>
                  <a:srgbClr val="006F95"/>
                </a:solidFill>
              </a:rPr>
              <a:t>%</a:t>
            </a:r>
            <a:endParaRPr sz="7200" dirty="0"/>
          </a:p>
        </p:txBody>
      </p:sp>
      <p:sp>
        <p:nvSpPr>
          <p:cNvPr id="26" name="object 26"/>
          <p:cNvSpPr txBox="1"/>
          <p:nvPr/>
        </p:nvSpPr>
        <p:spPr>
          <a:xfrm>
            <a:off x="8785859" y="2421191"/>
            <a:ext cx="1749425" cy="670560"/>
          </a:xfrm>
          <a:prstGeom prst="rect">
            <a:avLst/>
          </a:prstGeom>
        </p:spPr>
        <p:txBody>
          <a:bodyPr vert="horz" wrap="square" lIns="0" tIns="8255" rIns="0" bIns="0" rtlCol="0">
            <a:spAutoFit/>
          </a:bodyPr>
          <a:lstStyle/>
          <a:p>
            <a:pPr marL="12700" marR="5080" lvl="0" indent="0" algn="l" defTabSz="914400" rtl="0" eaLnBrk="1" fontAlgn="auto" latinLnBrk="0" hangingPunct="1">
              <a:lnSpc>
                <a:spcPct val="101400"/>
              </a:lnSpc>
              <a:spcBef>
                <a:spcPts val="65"/>
              </a:spcBef>
              <a:spcAft>
                <a:spcPts val="0"/>
              </a:spcAft>
              <a:buClrTx/>
              <a:buSzTx/>
              <a:buFontTx/>
              <a:buNone/>
              <a:tabLst/>
              <a:defRPr/>
            </a:pPr>
            <a:r>
              <a:rPr kumimoji="0" sz="2100" b="0" i="0" u="none" strike="noStrike" kern="0" cap="none" spc="0" normalizeH="0" baseline="0" noProof="0" dirty="0">
                <a:ln>
                  <a:noFill/>
                </a:ln>
                <a:solidFill>
                  <a:srgbClr val="501213"/>
                </a:solidFill>
                <a:effectLst/>
                <a:uLnTx/>
                <a:uFillTx/>
                <a:latin typeface="Calibri"/>
                <a:ea typeface="+mn-ea"/>
                <a:cs typeface="Calibri"/>
              </a:rPr>
              <a:t>students</a:t>
            </a:r>
            <a:r>
              <a:rPr kumimoji="0" sz="2100" b="0" i="0" u="none" strike="noStrike" kern="0" cap="none" spc="-100" normalizeH="0" baseline="0" noProof="0" dirty="0">
                <a:ln>
                  <a:noFill/>
                </a:ln>
                <a:solidFill>
                  <a:srgbClr val="501213"/>
                </a:solidFill>
                <a:effectLst/>
                <a:uLnTx/>
                <a:uFillTx/>
                <a:latin typeface="Calibri"/>
                <a:ea typeface="+mn-ea"/>
                <a:cs typeface="Calibri"/>
              </a:rPr>
              <a:t> </a:t>
            </a:r>
            <a:r>
              <a:rPr kumimoji="0" sz="2100" b="0" i="0" u="none" strike="noStrike" kern="0" cap="none" spc="-10" normalizeH="0" baseline="0" noProof="0" dirty="0">
                <a:ln>
                  <a:noFill/>
                </a:ln>
                <a:solidFill>
                  <a:srgbClr val="501213"/>
                </a:solidFill>
                <a:effectLst/>
                <a:uLnTx/>
                <a:uFillTx/>
                <a:latin typeface="Calibri"/>
                <a:ea typeface="+mn-ea"/>
                <a:cs typeface="Calibri"/>
              </a:rPr>
              <a:t>served </a:t>
            </a:r>
            <a:r>
              <a:rPr kumimoji="0" sz="2100" b="0" i="0" u="none" strike="noStrike" kern="0" cap="none" spc="0" normalizeH="0" baseline="0" noProof="0" dirty="0">
                <a:ln>
                  <a:noFill/>
                </a:ln>
                <a:solidFill>
                  <a:srgbClr val="501213"/>
                </a:solidFill>
                <a:effectLst/>
                <a:uLnTx/>
                <a:uFillTx/>
                <a:latin typeface="Calibri"/>
                <a:ea typeface="+mn-ea"/>
                <a:cs typeface="Calibri"/>
              </a:rPr>
              <a:t>in</a:t>
            </a:r>
            <a:r>
              <a:rPr kumimoji="0" sz="2100" b="0" i="0" u="none" strike="noStrike" kern="0" cap="none" spc="-25" normalizeH="0" baseline="0" noProof="0" dirty="0">
                <a:ln>
                  <a:noFill/>
                </a:ln>
                <a:solidFill>
                  <a:srgbClr val="501213"/>
                </a:solidFill>
                <a:effectLst/>
                <a:uLnTx/>
                <a:uFillTx/>
                <a:latin typeface="Calibri"/>
                <a:ea typeface="+mn-ea"/>
                <a:cs typeface="Calibri"/>
              </a:rPr>
              <a:t> </a:t>
            </a:r>
            <a:r>
              <a:rPr kumimoji="0" lang="en-US" sz="2100" b="0" i="0" u="none" strike="noStrike" kern="0" cap="none" spc="0" normalizeH="0" baseline="0" noProof="0" dirty="0">
                <a:ln>
                  <a:noFill/>
                </a:ln>
                <a:solidFill>
                  <a:srgbClr val="501213"/>
                </a:solidFill>
                <a:effectLst/>
                <a:uLnTx/>
                <a:uFillTx/>
                <a:latin typeface="Calibri"/>
                <a:ea typeface="+mn-ea"/>
                <a:cs typeface="Calibri"/>
              </a:rPr>
              <a:t>two</a:t>
            </a:r>
            <a:r>
              <a:rPr kumimoji="0" sz="2100" b="0" i="0" u="none" strike="noStrike" kern="0" cap="none" spc="-35" normalizeH="0" baseline="0" noProof="0" dirty="0">
                <a:ln>
                  <a:noFill/>
                </a:ln>
                <a:solidFill>
                  <a:srgbClr val="501213"/>
                </a:solidFill>
                <a:effectLst/>
                <a:uLnTx/>
                <a:uFillTx/>
                <a:latin typeface="Calibri"/>
                <a:ea typeface="+mn-ea"/>
                <a:cs typeface="Calibri"/>
              </a:rPr>
              <a:t> </a:t>
            </a:r>
            <a:r>
              <a:rPr kumimoji="0" sz="2100" b="0" i="0" u="none" strike="noStrike" kern="0" cap="none" spc="-20" normalizeH="0" baseline="0" noProof="0" dirty="0">
                <a:ln>
                  <a:noFill/>
                </a:ln>
                <a:solidFill>
                  <a:srgbClr val="501213"/>
                </a:solidFill>
                <a:effectLst/>
                <a:uLnTx/>
                <a:uFillTx/>
                <a:latin typeface="Calibri"/>
                <a:ea typeface="+mn-ea"/>
                <a:cs typeface="Calibri"/>
              </a:rPr>
              <a:t>year</a:t>
            </a:r>
            <a:r>
              <a:rPr kumimoji="0" lang="en-US" sz="2100" b="0" i="0" u="none" strike="noStrike" kern="0" cap="none" spc="-20" normalizeH="0" baseline="0" noProof="0" dirty="0">
                <a:ln>
                  <a:noFill/>
                </a:ln>
                <a:solidFill>
                  <a:srgbClr val="501213"/>
                </a:solidFill>
                <a:effectLst/>
                <a:uLnTx/>
                <a:uFillTx/>
                <a:latin typeface="Calibri"/>
                <a:ea typeface="+mn-ea"/>
                <a:cs typeface="Calibri"/>
              </a:rPr>
              <a:t>s</a:t>
            </a:r>
            <a:endParaRPr kumimoji="0" sz="21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27" name="object 27" descr="A black background with red text  AI-generated content may be incorrect."/>
          <p:cNvPicPr/>
          <p:nvPr/>
        </p:nvPicPr>
        <p:blipFill>
          <a:blip r:embed="rId4" cstate="print"/>
          <a:stretch>
            <a:fillRect/>
          </a:stretch>
        </p:blipFill>
        <p:spPr>
          <a:xfrm>
            <a:off x="419100" y="561975"/>
            <a:ext cx="4219575" cy="1085850"/>
          </a:xfrm>
          <a:prstGeom prst="rect">
            <a:avLst/>
          </a:prstGeom>
        </p:spPr>
      </p:pic>
      <p:sp>
        <p:nvSpPr>
          <p:cNvPr id="28" name="object 28"/>
          <p:cNvSpPr txBox="1"/>
          <p:nvPr/>
        </p:nvSpPr>
        <p:spPr>
          <a:xfrm>
            <a:off x="8743568" y="3586479"/>
            <a:ext cx="2034539" cy="112458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7200" b="0" i="0" u="none" strike="noStrike" kern="0" cap="none" spc="-120" normalizeH="0" baseline="0" noProof="0" dirty="0">
                <a:ln>
                  <a:noFill/>
                </a:ln>
                <a:solidFill>
                  <a:srgbClr val="006F95"/>
                </a:solidFill>
                <a:effectLst/>
                <a:uLnTx/>
                <a:uFillTx/>
                <a:latin typeface="Calibri"/>
                <a:ea typeface="+mn-ea"/>
                <a:cs typeface="Calibri"/>
              </a:rPr>
              <a:t>2.7K+</a:t>
            </a:r>
            <a:endParaRPr kumimoji="0" sz="72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9" name="object 29"/>
          <p:cNvSpPr txBox="1"/>
          <p:nvPr/>
        </p:nvSpPr>
        <p:spPr>
          <a:xfrm>
            <a:off x="8786114" y="4592891"/>
            <a:ext cx="1633220" cy="977640"/>
          </a:xfrm>
          <a:prstGeom prst="rect">
            <a:avLst/>
          </a:prstGeom>
        </p:spPr>
        <p:txBody>
          <a:bodyPr vert="horz" wrap="square" lIns="0" tIns="8890" rIns="0" bIns="0" rtlCol="0">
            <a:spAutoFit/>
          </a:bodyPr>
          <a:lstStyle/>
          <a:p>
            <a:pPr marL="12700" marR="5080" lvl="0" indent="0" algn="l" defTabSz="914400" rtl="0" eaLnBrk="1" fontAlgn="auto" latinLnBrk="0" hangingPunct="1">
              <a:lnSpc>
                <a:spcPct val="101299"/>
              </a:lnSpc>
              <a:spcBef>
                <a:spcPts val="70"/>
              </a:spcBef>
              <a:spcAft>
                <a:spcPts val="0"/>
              </a:spcAft>
              <a:buClrTx/>
              <a:buSzTx/>
              <a:buFontTx/>
              <a:buNone/>
              <a:tabLst/>
              <a:defRPr/>
            </a:pPr>
            <a:r>
              <a:rPr kumimoji="0" sz="2100" b="0" i="0" u="none" strike="noStrike" kern="0" cap="none" spc="-20" normalizeH="0" baseline="0" noProof="0" dirty="0">
                <a:ln>
                  <a:noFill/>
                </a:ln>
                <a:solidFill>
                  <a:srgbClr val="501213"/>
                </a:solidFill>
                <a:effectLst/>
                <a:uLnTx/>
                <a:uFillTx/>
                <a:latin typeface="Calibri"/>
                <a:ea typeface="+mn-ea"/>
                <a:cs typeface="Calibri"/>
              </a:rPr>
              <a:t>undergraduate </a:t>
            </a:r>
            <a:r>
              <a:rPr kumimoji="0" sz="2100" b="0" i="0" u="none" strike="noStrike" kern="0" cap="none" spc="-10" normalizeH="0" baseline="0" noProof="0" dirty="0">
                <a:ln>
                  <a:noFill/>
                </a:ln>
                <a:solidFill>
                  <a:srgbClr val="501213"/>
                </a:solidFill>
                <a:effectLst/>
                <a:uLnTx/>
                <a:uFillTx/>
                <a:latin typeface="Calibri"/>
                <a:ea typeface="+mn-ea"/>
                <a:cs typeface="Calibri"/>
              </a:rPr>
              <a:t>applications</a:t>
            </a:r>
            <a:r>
              <a:rPr kumimoji="0" lang="en-US" sz="2100" b="0" i="0" u="none" strike="noStrike" kern="0" cap="none" spc="-10" normalizeH="0" baseline="0" noProof="0" dirty="0">
                <a:ln>
                  <a:noFill/>
                </a:ln>
                <a:solidFill>
                  <a:srgbClr val="501213"/>
                </a:solidFill>
                <a:effectLst/>
                <a:uLnTx/>
                <a:uFillTx/>
                <a:latin typeface="Calibri"/>
                <a:ea typeface="+mn-ea"/>
                <a:cs typeface="Calibri"/>
              </a:rPr>
              <a:t> for fall 2026</a:t>
            </a:r>
            <a:endParaRPr kumimoji="0" sz="2100" b="0" i="0" u="none" strike="noStrike" kern="0" cap="none" spc="0" normalizeH="0" baseline="0" noProof="0" dirty="0">
              <a:ln>
                <a:noFill/>
              </a:ln>
              <a:solidFill>
                <a:sysClr val="windowText" lastClr="000000"/>
              </a:solidFill>
              <a:effectLst/>
              <a:uLnTx/>
              <a:uFillTx/>
              <a:latin typeface="Calibri"/>
              <a:ea typeface="+mn-ea"/>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47400D-A062-0E5D-5AF4-094A59148ECD}"/>
            </a:ext>
          </a:extLst>
        </p:cNvPr>
        <p:cNvGrpSpPr/>
        <p:nvPr/>
      </p:nvGrpSpPr>
      <p:grpSpPr>
        <a:xfrm>
          <a:off x="0" y="0"/>
          <a:ext cx="0" cy="0"/>
          <a:chOff x="0" y="0"/>
          <a:chExt cx="0" cy="0"/>
        </a:xfrm>
      </p:grpSpPr>
      <p:sp>
        <p:nvSpPr>
          <p:cNvPr id="25" name="object 25" descr="$PPTXTitle">
            <a:extLst>
              <a:ext uri="{FF2B5EF4-FFF2-40B4-BE49-F238E27FC236}">
                <a16:creationId xmlns:a16="http://schemas.microsoft.com/office/drawing/2014/main" id="{8808C334-F952-E9FA-EC6D-6A89DA36EFCC}"/>
              </a:ext>
            </a:extLst>
          </p:cNvPr>
          <p:cNvSpPr txBox="1">
            <a:spLocks noGrp="1"/>
          </p:cNvSpPr>
          <p:nvPr>
            <p:ph type="title"/>
          </p:nvPr>
        </p:nvSpPr>
        <p:spPr>
          <a:xfrm>
            <a:off x="8240014" y="1369059"/>
            <a:ext cx="2005330" cy="1124585"/>
          </a:xfrm>
          <a:prstGeom prst="rect">
            <a:avLst/>
          </a:prstGeom>
        </p:spPr>
        <p:txBody>
          <a:bodyPr vert="horz" wrap="square" lIns="0" tIns="13970" rIns="0" bIns="0" rtlCol="0">
            <a:spAutoFit/>
          </a:bodyPr>
          <a:lstStyle/>
          <a:p>
            <a:pPr marL="12700">
              <a:lnSpc>
                <a:spcPct val="100000"/>
              </a:lnSpc>
              <a:spcBef>
                <a:spcPts val="110"/>
              </a:spcBef>
            </a:pPr>
            <a:endParaRPr sz="7200" dirty="0"/>
          </a:p>
        </p:txBody>
      </p:sp>
      <p:sp>
        <p:nvSpPr>
          <p:cNvPr id="26" name="object 26">
            <a:extLst>
              <a:ext uri="{FF2B5EF4-FFF2-40B4-BE49-F238E27FC236}">
                <a16:creationId xmlns:a16="http://schemas.microsoft.com/office/drawing/2014/main" id="{375D5EE4-8E8D-2B8D-9DDF-70CDA5C844E2}"/>
              </a:ext>
            </a:extLst>
          </p:cNvPr>
          <p:cNvSpPr txBox="1"/>
          <p:nvPr/>
        </p:nvSpPr>
        <p:spPr>
          <a:xfrm>
            <a:off x="8785859" y="2421191"/>
            <a:ext cx="1749425" cy="324256"/>
          </a:xfrm>
          <a:prstGeom prst="rect">
            <a:avLst/>
          </a:prstGeom>
        </p:spPr>
        <p:txBody>
          <a:bodyPr vert="horz" wrap="square" lIns="0" tIns="8255" rIns="0" bIns="0" rtlCol="0">
            <a:spAutoFit/>
          </a:bodyPr>
          <a:lstStyle/>
          <a:p>
            <a:pPr marL="12700" marR="5080" lvl="0" indent="0" algn="l" defTabSz="914400" rtl="0" eaLnBrk="1" fontAlgn="auto" latinLnBrk="0" hangingPunct="1">
              <a:lnSpc>
                <a:spcPct val="101400"/>
              </a:lnSpc>
              <a:spcBef>
                <a:spcPts val="65"/>
              </a:spcBef>
              <a:spcAft>
                <a:spcPts val="0"/>
              </a:spcAft>
              <a:buClrTx/>
              <a:buSzTx/>
              <a:buFontTx/>
              <a:buNone/>
              <a:tabLst/>
              <a:defRPr/>
            </a:pPr>
            <a:endParaRPr kumimoji="0" sz="21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6" name="Picture 5">
            <a:extLst>
              <a:ext uri="{FF2B5EF4-FFF2-40B4-BE49-F238E27FC236}">
                <a16:creationId xmlns:a16="http://schemas.microsoft.com/office/drawing/2014/main" id="{2564E738-BCC5-F213-38AE-2831FDEE88EF}"/>
              </a:ext>
            </a:extLst>
          </p:cNvPr>
          <p:cNvPicPr>
            <a:picLocks noChangeAspect="1"/>
          </p:cNvPicPr>
          <p:nvPr/>
        </p:nvPicPr>
        <p:blipFill>
          <a:blip r:embed="rId2"/>
          <a:srcRect/>
          <a:stretch/>
        </p:blipFill>
        <p:spPr>
          <a:xfrm>
            <a:off x="1" y="0"/>
            <a:ext cx="12191998" cy="6857998"/>
          </a:xfrm>
          <a:prstGeom prst="rect">
            <a:avLst/>
          </a:prstGeom>
        </p:spPr>
      </p:pic>
    </p:spTree>
    <p:extLst>
      <p:ext uri="{BB962C8B-B14F-4D97-AF65-F5344CB8AC3E}">
        <p14:creationId xmlns:p14="http://schemas.microsoft.com/office/powerpoint/2010/main" val="402435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329857" y="-1"/>
            <a:ext cx="11862435" cy="6858000"/>
            <a:chOff x="329857" y="-1"/>
            <a:chExt cx="11862435" cy="6858000"/>
          </a:xfrm>
        </p:grpSpPr>
        <p:pic>
          <p:nvPicPr>
            <p:cNvPr id="4" name="object 4"/>
            <p:cNvPicPr/>
            <p:nvPr/>
          </p:nvPicPr>
          <p:blipFill>
            <a:blip r:embed="rId3" cstate="print"/>
            <a:stretch>
              <a:fillRect/>
            </a:stretch>
          </p:blipFill>
          <p:spPr>
            <a:xfrm>
              <a:off x="8620124" y="-1"/>
              <a:ext cx="3571494" cy="6858000"/>
            </a:xfrm>
            <a:prstGeom prst="rect">
              <a:avLst/>
            </a:prstGeom>
          </p:spPr>
        </p:pic>
        <p:pic>
          <p:nvPicPr>
            <p:cNvPr id="5" name="object 5"/>
            <p:cNvPicPr/>
            <p:nvPr/>
          </p:nvPicPr>
          <p:blipFill>
            <a:blip r:embed="rId4" cstate="print"/>
            <a:stretch>
              <a:fillRect/>
            </a:stretch>
          </p:blipFill>
          <p:spPr>
            <a:xfrm>
              <a:off x="329857" y="0"/>
              <a:ext cx="11862142" cy="6858000"/>
            </a:xfrm>
            <a:prstGeom prst="rect">
              <a:avLst/>
            </a:prstGeom>
          </p:spPr>
        </p:pic>
        <p:pic>
          <p:nvPicPr>
            <p:cNvPr id="6" name="object 6"/>
            <p:cNvPicPr/>
            <p:nvPr/>
          </p:nvPicPr>
          <p:blipFill>
            <a:blip r:embed="rId5" cstate="print"/>
            <a:stretch>
              <a:fillRect/>
            </a:stretch>
          </p:blipFill>
          <p:spPr>
            <a:xfrm>
              <a:off x="8010524" y="1666875"/>
              <a:ext cx="3533775" cy="4495800"/>
            </a:xfrm>
            <a:prstGeom prst="rect">
              <a:avLst/>
            </a:prstGeom>
          </p:spPr>
        </p:pic>
      </p:grpSp>
      <p:sp>
        <p:nvSpPr>
          <p:cNvPr id="7" name="object 7"/>
          <p:cNvSpPr txBox="1"/>
          <p:nvPr/>
        </p:nvSpPr>
        <p:spPr>
          <a:xfrm>
            <a:off x="867092" y="4966131"/>
            <a:ext cx="5443855" cy="1257300"/>
          </a:xfrm>
          <a:prstGeom prst="rect">
            <a:avLst/>
          </a:prstGeom>
        </p:spPr>
        <p:txBody>
          <a:bodyPr vert="horz" wrap="square" lIns="0" tIns="211454" rIns="0" bIns="0" rtlCol="0">
            <a:spAutoFit/>
          </a:bodyPr>
          <a:lstStyle/>
          <a:p>
            <a:pPr marL="12700" marR="0" lvl="0" indent="0" algn="l" defTabSz="914400" rtl="0" eaLnBrk="1" fontAlgn="auto" latinLnBrk="0" hangingPunct="1">
              <a:lnSpc>
                <a:spcPct val="100000"/>
              </a:lnSpc>
              <a:spcBef>
                <a:spcPts val="1664"/>
              </a:spcBef>
              <a:spcAft>
                <a:spcPts val="0"/>
              </a:spcAft>
              <a:buClrTx/>
              <a:buSzTx/>
              <a:buFontTx/>
              <a:buNone/>
              <a:tabLst>
                <a:tab pos="2286000" algn="l"/>
                <a:tab pos="2837815" algn="l"/>
                <a:tab pos="4873625" algn="l"/>
              </a:tabLst>
              <a:defRPr/>
            </a:pPr>
            <a:r>
              <a:rPr kumimoji="0" sz="2400" b="1" i="0" u="none" strike="noStrike" kern="0" cap="none" spc="0" normalizeH="0" baseline="0" noProof="0" dirty="0">
                <a:ln>
                  <a:noFill/>
                </a:ln>
                <a:solidFill>
                  <a:srgbClr val="501213"/>
                </a:solidFill>
                <a:effectLst/>
                <a:uLnTx/>
                <a:uFillTx/>
                <a:latin typeface="Calibri"/>
                <a:ea typeface="+mn-ea"/>
                <a:cs typeface="Calibri"/>
              </a:rPr>
              <a:t>C</a:t>
            </a:r>
            <a:r>
              <a:rPr kumimoji="0" sz="2400" b="1" i="0" u="none" strike="noStrike" kern="0" cap="none" spc="270"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A</a:t>
            </a:r>
            <a:r>
              <a:rPr kumimoji="0" sz="2400" b="1" i="0" u="none" strike="noStrike" kern="0" cap="none" spc="20"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T</a:t>
            </a:r>
            <a:r>
              <a:rPr kumimoji="0" sz="2400" b="1" i="0" u="none" strike="noStrike" kern="0" cap="none" spc="65"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A</a:t>
            </a:r>
            <a:r>
              <a:rPr kumimoji="0" sz="2400" b="1" i="0" u="none" strike="noStrike" kern="0" cap="none" spc="245"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R</a:t>
            </a:r>
            <a:r>
              <a:rPr kumimoji="0" sz="2400" b="1" i="0" u="none" strike="noStrike" kern="0" cap="none" spc="265"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I</a:t>
            </a:r>
            <a:r>
              <a:rPr kumimoji="0" sz="2400" b="1" i="0" u="none" strike="noStrike" kern="0" cap="none" spc="229"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N</a:t>
            </a:r>
            <a:r>
              <a:rPr kumimoji="0" sz="2400" b="1" i="0" u="none" strike="noStrike" kern="0" cap="none" spc="265" normalizeH="0" baseline="0" noProof="0" dirty="0">
                <a:ln>
                  <a:noFill/>
                </a:ln>
                <a:solidFill>
                  <a:srgbClr val="501213"/>
                </a:solidFill>
                <a:effectLst/>
                <a:uLnTx/>
                <a:uFillTx/>
                <a:latin typeface="Calibri"/>
                <a:ea typeface="+mn-ea"/>
                <a:cs typeface="Calibri"/>
              </a:rPr>
              <a:t> </a:t>
            </a:r>
            <a:r>
              <a:rPr kumimoji="0" sz="2400" b="1" i="0" u="none" strike="noStrike" kern="0" cap="none" spc="-50" normalizeH="0" baseline="0" noProof="0" dirty="0">
                <a:ln>
                  <a:noFill/>
                </a:ln>
                <a:solidFill>
                  <a:srgbClr val="501213"/>
                </a:solidFill>
                <a:effectLst/>
                <a:uLnTx/>
                <a:uFillTx/>
                <a:latin typeface="Calibri"/>
                <a:ea typeface="+mn-ea"/>
                <a:cs typeface="Calibri"/>
              </a:rPr>
              <a:t>O</a:t>
            </a:r>
            <a:r>
              <a:rPr kumimoji="0" sz="2400" b="1" i="0" u="none" strike="noStrike" kern="0" cap="none" spc="0" normalizeH="0" baseline="0" noProof="0" dirty="0">
                <a:ln>
                  <a:noFill/>
                </a:ln>
                <a:solidFill>
                  <a:srgbClr val="501213"/>
                </a:solidFill>
                <a:effectLst/>
                <a:uLnTx/>
                <a:uFillTx/>
                <a:latin typeface="Calibri"/>
                <a:ea typeface="+mn-ea"/>
                <a:cs typeface="Calibri"/>
              </a:rPr>
              <a:t>	J</a:t>
            </a:r>
            <a:r>
              <a:rPr kumimoji="0" sz="2400" b="1" i="0" u="none" strike="noStrike" kern="0" cap="none" spc="225" normalizeH="0" baseline="0" noProof="0" dirty="0">
                <a:ln>
                  <a:noFill/>
                </a:ln>
                <a:solidFill>
                  <a:srgbClr val="501213"/>
                </a:solidFill>
                <a:effectLst/>
                <a:uLnTx/>
                <a:uFillTx/>
                <a:latin typeface="Calibri"/>
                <a:ea typeface="+mn-ea"/>
                <a:cs typeface="Calibri"/>
              </a:rPr>
              <a:t> </a:t>
            </a:r>
            <a:r>
              <a:rPr kumimoji="0" sz="2400" b="1" i="0" u="none" strike="noStrike" kern="0" cap="none" spc="-50" normalizeH="0" baseline="0" noProof="0" dirty="0">
                <a:ln>
                  <a:noFill/>
                </a:ln>
                <a:solidFill>
                  <a:srgbClr val="501213"/>
                </a:solidFill>
                <a:effectLst/>
                <a:uLnTx/>
                <a:uFillTx/>
                <a:latin typeface="Calibri"/>
                <a:ea typeface="+mn-ea"/>
                <a:cs typeface="Calibri"/>
              </a:rPr>
              <a:t>.</a:t>
            </a:r>
            <a:r>
              <a:rPr kumimoji="0" sz="2400" b="1" i="0" u="none" strike="noStrike" kern="0" cap="none" spc="0" normalizeH="0" baseline="0" noProof="0" dirty="0">
                <a:ln>
                  <a:noFill/>
                </a:ln>
                <a:solidFill>
                  <a:srgbClr val="501213"/>
                </a:solidFill>
                <a:effectLst/>
                <a:uLnTx/>
                <a:uFillTx/>
                <a:latin typeface="Calibri"/>
                <a:ea typeface="+mn-ea"/>
                <a:cs typeface="Calibri"/>
              </a:rPr>
              <a:t>	B</a:t>
            </a:r>
            <a:r>
              <a:rPr kumimoji="0" sz="2400" b="1" i="0" u="none" strike="noStrike" kern="0" cap="none" spc="265"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E</a:t>
            </a:r>
            <a:r>
              <a:rPr kumimoji="0" sz="2400" b="1" i="0" u="none" strike="noStrike" kern="0" cap="none" spc="145"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C</a:t>
            </a:r>
            <a:r>
              <a:rPr kumimoji="0" sz="2400" b="1" i="0" u="none" strike="noStrike" kern="0" cap="none" spc="270"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E</a:t>
            </a:r>
            <a:r>
              <a:rPr kumimoji="0" sz="2400" b="1" i="0" u="none" strike="noStrike" kern="0" cap="none" spc="220"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R</a:t>
            </a:r>
            <a:r>
              <a:rPr kumimoji="0" sz="2400" b="1" i="0" u="none" strike="noStrike" kern="0" cap="none" spc="254"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R</a:t>
            </a:r>
            <a:r>
              <a:rPr kumimoji="0" sz="2400" b="1" i="0" u="none" strike="noStrike" kern="0" cap="none" spc="260" normalizeH="0" baseline="0" noProof="0" dirty="0">
                <a:ln>
                  <a:noFill/>
                </a:ln>
                <a:solidFill>
                  <a:srgbClr val="501213"/>
                </a:solidFill>
                <a:effectLst/>
                <a:uLnTx/>
                <a:uFillTx/>
                <a:latin typeface="Calibri"/>
                <a:ea typeface="+mn-ea"/>
                <a:cs typeface="Calibri"/>
              </a:rPr>
              <a:t> </a:t>
            </a:r>
            <a:r>
              <a:rPr kumimoji="0" sz="2400" b="1" i="0" u="none" strike="noStrike" kern="0" cap="none" spc="-50" normalizeH="0" baseline="0" noProof="0" dirty="0">
                <a:ln>
                  <a:noFill/>
                </a:ln>
                <a:solidFill>
                  <a:srgbClr val="501213"/>
                </a:solidFill>
                <a:effectLst/>
                <a:uLnTx/>
                <a:uFillTx/>
                <a:latin typeface="Calibri"/>
                <a:ea typeface="+mn-ea"/>
                <a:cs typeface="Calibri"/>
              </a:rPr>
              <a:t>A</a:t>
            </a:r>
            <a:r>
              <a:rPr kumimoji="0" sz="2400" b="1" i="0" u="none" strike="noStrike" kern="0" cap="none" spc="0" normalizeH="0" baseline="0" noProof="0" dirty="0">
                <a:ln>
                  <a:noFill/>
                </a:ln>
                <a:solidFill>
                  <a:srgbClr val="501213"/>
                </a:solidFill>
                <a:effectLst/>
                <a:uLnTx/>
                <a:uFillTx/>
                <a:latin typeface="Calibri"/>
                <a:ea typeface="+mn-ea"/>
                <a:cs typeface="Calibri"/>
              </a:rPr>
              <a:t>	J</a:t>
            </a:r>
            <a:r>
              <a:rPr kumimoji="0" sz="2400" b="1" i="0" u="none" strike="noStrike" kern="0" cap="none" spc="229" normalizeH="0" baseline="0" noProof="0" dirty="0">
                <a:ln>
                  <a:noFill/>
                </a:ln>
                <a:solidFill>
                  <a:srgbClr val="501213"/>
                </a:solidFill>
                <a:effectLst/>
                <a:uLnTx/>
                <a:uFillTx/>
                <a:latin typeface="Calibri"/>
                <a:ea typeface="+mn-ea"/>
                <a:cs typeface="Calibri"/>
              </a:rPr>
              <a:t> </a:t>
            </a:r>
            <a:r>
              <a:rPr kumimoji="0" sz="2400" b="1" i="0" u="none" strike="noStrike" kern="0" cap="none" spc="0" normalizeH="0" baseline="0" noProof="0" dirty="0">
                <a:ln>
                  <a:noFill/>
                </a:ln>
                <a:solidFill>
                  <a:srgbClr val="501213"/>
                </a:solidFill>
                <a:effectLst/>
                <a:uLnTx/>
                <a:uFillTx/>
                <a:latin typeface="Calibri"/>
                <a:ea typeface="+mn-ea"/>
                <a:cs typeface="Calibri"/>
              </a:rPr>
              <a:t>R</a:t>
            </a:r>
            <a:r>
              <a:rPr kumimoji="0" sz="2400" b="1" i="0" u="none" strike="noStrike" kern="0" cap="none" spc="260" normalizeH="0" baseline="0" noProof="0" dirty="0">
                <a:ln>
                  <a:noFill/>
                </a:ln>
                <a:solidFill>
                  <a:srgbClr val="501213"/>
                </a:solidFill>
                <a:effectLst/>
                <a:uLnTx/>
                <a:uFillTx/>
                <a:latin typeface="Calibri"/>
                <a:ea typeface="+mn-ea"/>
                <a:cs typeface="Calibri"/>
              </a:rPr>
              <a:t> </a:t>
            </a:r>
            <a:r>
              <a:rPr kumimoji="0" sz="2400" b="1" i="0" u="none" strike="noStrike" kern="0" cap="none" spc="-50" normalizeH="0" baseline="0" noProof="0" dirty="0">
                <a:ln>
                  <a:noFill/>
                </a:ln>
                <a:solidFill>
                  <a:srgbClr val="501213"/>
                </a:solidFill>
                <a:effectLst/>
                <a:uLnTx/>
                <a:uFillTx/>
                <a:latin typeface="Calibri"/>
                <a:ea typeface="+mn-ea"/>
                <a:cs typeface="Calibri"/>
              </a:rPr>
              <a:t>.</a:t>
            </a:r>
            <a:endParaRPr kumimoji="0" sz="2400" b="0" i="0" u="none" strike="noStrike" kern="0" cap="none" spc="0" normalizeH="0" baseline="0" noProof="0">
              <a:ln>
                <a:noFill/>
              </a:ln>
              <a:solidFill>
                <a:sysClr val="windowText" lastClr="000000"/>
              </a:solidFill>
              <a:effectLst/>
              <a:uLnTx/>
              <a:uFillTx/>
              <a:latin typeface="Calibri"/>
              <a:ea typeface="+mn-ea"/>
              <a:cs typeface="Calibri"/>
            </a:endParaRPr>
          </a:p>
          <a:p>
            <a:pPr marL="25400" marR="0" lvl="0" indent="0" algn="l" defTabSz="914400" rtl="0" eaLnBrk="1" fontAlgn="auto" latinLnBrk="0" hangingPunct="1">
              <a:lnSpc>
                <a:spcPct val="100000"/>
              </a:lnSpc>
              <a:spcBef>
                <a:spcPts val="1055"/>
              </a:spcBef>
              <a:spcAft>
                <a:spcPts val="0"/>
              </a:spcAft>
              <a:buClrTx/>
              <a:buSzTx/>
              <a:buFontTx/>
              <a:buNone/>
              <a:tabLst/>
              <a:defRPr/>
            </a:pPr>
            <a:r>
              <a:rPr kumimoji="0" sz="1550" b="1" i="0" u="none" strike="noStrike" kern="0" cap="none" spc="90" normalizeH="0" baseline="0" noProof="0" dirty="0">
                <a:ln>
                  <a:noFill/>
                </a:ln>
                <a:solidFill>
                  <a:srgbClr val="826C3E"/>
                </a:solidFill>
                <a:effectLst/>
                <a:uLnTx/>
                <a:uFillTx/>
                <a:latin typeface="Calibri"/>
                <a:ea typeface="+mn-ea"/>
                <a:cs typeface="Calibri"/>
              </a:rPr>
              <a:t>Ad</a:t>
            </a:r>
            <a:r>
              <a:rPr kumimoji="0" sz="1550" b="1" i="0" u="none" strike="noStrike" kern="0" cap="none" spc="-145" normalizeH="0" baseline="0" noProof="0" dirty="0">
                <a:ln>
                  <a:noFill/>
                </a:ln>
                <a:solidFill>
                  <a:srgbClr val="826C3E"/>
                </a:solidFill>
                <a:effectLst/>
                <a:uLnTx/>
                <a:uFillTx/>
                <a:latin typeface="Calibri"/>
                <a:ea typeface="+mn-ea"/>
                <a:cs typeface="Calibri"/>
              </a:rPr>
              <a:t> </a:t>
            </a:r>
            <a:r>
              <a:rPr kumimoji="0" sz="1550" b="1" i="0" u="none" strike="noStrike" kern="0" cap="none" spc="100" normalizeH="0" baseline="0" noProof="0" dirty="0">
                <a:ln>
                  <a:noFill/>
                </a:ln>
                <a:solidFill>
                  <a:srgbClr val="826C3E"/>
                </a:solidFill>
                <a:effectLst/>
                <a:uLnTx/>
                <a:uFillTx/>
                <a:latin typeface="Calibri"/>
                <a:ea typeface="+mn-ea"/>
                <a:cs typeface="Calibri"/>
              </a:rPr>
              <a:t>min</a:t>
            </a:r>
            <a:r>
              <a:rPr kumimoji="0" sz="1550" b="1" i="0" u="none" strike="noStrike" kern="0" cap="none" spc="-145" normalizeH="0" baseline="0" noProof="0" dirty="0">
                <a:ln>
                  <a:noFill/>
                </a:ln>
                <a:solidFill>
                  <a:srgbClr val="826C3E"/>
                </a:solidFill>
                <a:effectLst/>
                <a:uLnTx/>
                <a:uFillTx/>
                <a:latin typeface="Calibri"/>
                <a:ea typeface="+mn-ea"/>
                <a:cs typeface="Calibri"/>
              </a:rPr>
              <a:t> </a:t>
            </a:r>
            <a:r>
              <a:rPr kumimoji="0" sz="1550" b="1" i="0" u="none" strike="noStrike" kern="0" cap="none" spc="105" normalizeH="0" baseline="0" noProof="0" dirty="0">
                <a:ln>
                  <a:noFill/>
                </a:ln>
                <a:solidFill>
                  <a:srgbClr val="826C3E"/>
                </a:solidFill>
                <a:effectLst/>
                <a:uLnTx/>
                <a:uFillTx/>
                <a:latin typeface="Calibri"/>
                <a:ea typeface="+mn-ea"/>
                <a:cs typeface="Calibri"/>
              </a:rPr>
              <a:t>istra</a:t>
            </a:r>
            <a:r>
              <a:rPr kumimoji="0" sz="1550" b="1" i="0" u="none" strike="noStrike" kern="0" cap="none" spc="-150" normalizeH="0" baseline="0" noProof="0" dirty="0">
                <a:ln>
                  <a:noFill/>
                </a:ln>
                <a:solidFill>
                  <a:srgbClr val="826C3E"/>
                </a:solidFill>
                <a:effectLst/>
                <a:uLnTx/>
                <a:uFillTx/>
                <a:latin typeface="Calibri"/>
                <a:ea typeface="+mn-ea"/>
                <a:cs typeface="Calibri"/>
              </a:rPr>
              <a:t> </a:t>
            </a:r>
            <a:r>
              <a:rPr kumimoji="0" sz="1550" b="1" i="0" u="none" strike="noStrike" kern="0" cap="none" spc="110" normalizeH="0" baseline="0" noProof="0" dirty="0">
                <a:ln>
                  <a:noFill/>
                </a:ln>
                <a:solidFill>
                  <a:srgbClr val="826C3E"/>
                </a:solidFill>
                <a:effectLst/>
                <a:uLnTx/>
                <a:uFillTx/>
                <a:latin typeface="Calibri"/>
                <a:ea typeface="+mn-ea"/>
                <a:cs typeface="Calibri"/>
              </a:rPr>
              <a:t>tive</a:t>
            </a:r>
            <a:r>
              <a:rPr kumimoji="0" sz="1550" b="1" i="0" u="none" strike="noStrike" kern="0" cap="none" spc="370" normalizeH="0" baseline="0" noProof="0" dirty="0">
                <a:ln>
                  <a:noFill/>
                </a:ln>
                <a:solidFill>
                  <a:srgbClr val="826C3E"/>
                </a:solidFill>
                <a:effectLst/>
                <a:uLnTx/>
                <a:uFillTx/>
                <a:latin typeface="Calibri"/>
                <a:ea typeface="+mn-ea"/>
                <a:cs typeface="Calibri"/>
              </a:rPr>
              <a:t> </a:t>
            </a:r>
            <a:r>
              <a:rPr kumimoji="0" sz="1550" b="1" i="0" u="none" strike="noStrike" kern="0" cap="none" spc="130" normalizeH="0" baseline="0" noProof="0" dirty="0">
                <a:ln>
                  <a:noFill/>
                </a:ln>
                <a:solidFill>
                  <a:srgbClr val="826C3E"/>
                </a:solidFill>
                <a:effectLst/>
                <a:uLnTx/>
                <a:uFillTx/>
                <a:latin typeface="Calibri"/>
                <a:ea typeface="+mn-ea"/>
                <a:cs typeface="Calibri"/>
              </a:rPr>
              <a:t>Assista</a:t>
            </a:r>
            <a:r>
              <a:rPr kumimoji="0" sz="1550" b="1" i="0" u="none" strike="noStrike" kern="0" cap="none" spc="-150" normalizeH="0" baseline="0" noProof="0" dirty="0">
                <a:ln>
                  <a:noFill/>
                </a:ln>
                <a:solidFill>
                  <a:srgbClr val="826C3E"/>
                </a:solidFill>
                <a:effectLst/>
                <a:uLnTx/>
                <a:uFillTx/>
                <a:latin typeface="Calibri"/>
                <a:ea typeface="+mn-ea"/>
                <a:cs typeface="Calibri"/>
              </a:rPr>
              <a:t> </a:t>
            </a:r>
            <a:r>
              <a:rPr kumimoji="0" sz="1550" b="1" i="0" u="none" strike="noStrike" kern="0" cap="none" spc="70" normalizeH="0" baseline="0" noProof="0" dirty="0">
                <a:ln>
                  <a:noFill/>
                </a:ln>
                <a:solidFill>
                  <a:srgbClr val="826C3E"/>
                </a:solidFill>
                <a:effectLst/>
                <a:uLnTx/>
                <a:uFillTx/>
                <a:latin typeface="Calibri"/>
                <a:ea typeface="+mn-ea"/>
                <a:cs typeface="Calibri"/>
              </a:rPr>
              <a:t>nt</a:t>
            </a:r>
            <a:r>
              <a:rPr kumimoji="0" sz="1550" b="1" i="0" u="none" strike="noStrike" kern="0" cap="none" spc="315" normalizeH="0" baseline="0" noProof="0" dirty="0">
                <a:ln>
                  <a:noFill/>
                </a:ln>
                <a:solidFill>
                  <a:srgbClr val="826C3E"/>
                </a:solidFill>
                <a:effectLst/>
                <a:uLnTx/>
                <a:uFillTx/>
                <a:latin typeface="Calibri"/>
                <a:ea typeface="+mn-ea"/>
                <a:cs typeface="Calibri"/>
              </a:rPr>
              <a:t> </a:t>
            </a:r>
            <a:r>
              <a:rPr kumimoji="0" sz="1550" b="1" i="0" u="none" strike="noStrike" kern="0" cap="none" spc="0" normalizeH="0" baseline="0" noProof="0" dirty="0">
                <a:ln>
                  <a:noFill/>
                </a:ln>
                <a:solidFill>
                  <a:srgbClr val="826C3E"/>
                </a:solidFill>
                <a:effectLst/>
                <a:uLnTx/>
                <a:uFillTx/>
                <a:latin typeface="Calibri"/>
                <a:ea typeface="+mn-ea"/>
                <a:cs typeface="Calibri"/>
              </a:rPr>
              <a:t>I</a:t>
            </a:r>
            <a:r>
              <a:rPr kumimoji="0" sz="1550" b="1" i="0" u="none" strike="noStrike" kern="0" cap="none" spc="-175" normalizeH="0" baseline="0" noProof="0" dirty="0">
                <a:ln>
                  <a:noFill/>
                </a:ln>
                <a:solidFill>
                  <a:srgbClr val="826C3E"/>
                </a:solidFill>
                <a:effectLst/>
                <a:uLnTx/>
                <a:uFillTx/>
                <a:latin typeface="Calibri"/>
                <a:ea typeface="+mn-ea"/>
                <a:cs typeface="Calibri"/>
              </a:rPr>
              <a:t> </a:t>
            </a:r>
            <a:r>
              <a:rPr kumimoji="0" sz="1550" b="1" i="0" u="none" strike="noStrike" kern="0" cap="none" spc="0" normalizeH="0" baseline="0" noProof="0" dirty="0">
                <a:ln>
                  <a:noFill/>
                </a:ln>
                <a:solidFill>
                  <a:srgbClr val="826C3E"/>
                </a:solidFill>
                <a:effectLst/>
                <a:uLnTx/>
                <a:uFillTx/>
                <a:latin typeface="Calibri"/>
                <a:ea typeface="+mn-ea"/>
                <a:cs typeface="Calibri"/>
              </a:rPr>
              <a:t>I</a:t>
            </a:r>
            <a:r>
              <a:rPr kumimoji="0" sz="1550" b="1" i="0" u="none" strike="noStrike" kern="0" cap="none" spc="-170" normalizeH="0" baseline="0" noProof="0" dirty="0">
                <a:ln>
                  <a:noFill/>
                </a:ln>
                <a:solidFill>
                  <a:srgbClr val="826C3E"/>
                </a:solidFill>
                <a:effectLst/>
                <a:uLnTx/>
                <a:uFillTx/>
                <a:latin typeface="Calibri"/>
                <a:ea typeface="+mn-ea"/>
                <a:cs typeface="Calibri"/>
              </a:rPr>
              <a:t> </a:t>
            </a:r>
            <a:r>
              <a:rPr kumimoji="0" sz="1550" b="1" i="0" u="none" strike="noStrike" kern="0" cap="none" spc="25" normalizeH="0" baseline="0" noProof="0" dirty="0">
                <a:ln>
                  <a:noFill/>
                </a:ln>
                <a:solidFill>
                  <a:srgbClr val="826C3E"/>
                </a:solidFill>
                <a:effectLst/>
                <a:uLnTx/>
                <a:uFillTx/>
                <a:latin typeface="Calibri"/>
                <a:ea typeface="+mn-ea"/>
                <a:cs typeface="Calibri"/>
              </a:rPr>
              <a:t>I,</a:t>
            </a:r>
            <a:endParaRPr kumimoji="0" sz="1550" b="0" i="0" u="none" strike="noStrike" kern="0" cap="none" spc="0" normalizeH="0" baseline="0" noProof="0">
              <a:ln>
                <a:noFill/>
              </a:ln>
              <a:solidFill>
                <a:sysClr val="windowText" lastClr="000000"/>
              </a:solidFill>
              <a:effectLst/>
              <a:uLnTx/>
              <a:uFillTx/>
              <a:latin typeface="Calibri"/>
              <a:ea typeface="+mn-ea"/>
              <a:cs typeface="Calibri"/>
            </a:endParaRPr>
          </a:p>
          <a:p>
            <a:pPr marL="25400" marR="0" lvl="0" indent="0" algn="l" defTabSz="914400" rtl="0" eaLnBrk="1" fontAlgn="auto" latinLnBrk="0" hangingPunct="1">
              <a:lnSpc>
                <a:spcPct val="100000"/>
              </a:lnSpc>
              <a:spcBef>
                <a:spcPts val="470"/>
              </a:spcBef>
              <a:spcAft>
                <a:spcPts val="0"/>
              </a:spcAft>
              <a:buClrTx/>
              <a:buSzTx/>
              <a:buFontTx/>
              <a:buNone/>
              <a:tabLst/>
              <a:defRPr/>
            </a:pPr>
            <a:r>
              <a:rPr kumimoji="0" sz="1550" b="1" i="0" u="none" strike="noStrike" kern="0" cap="none" spc="0" normalizeH="0" baseline="0" noProof="0" dirty="0">
                <a:ln>
                  <a:noFill/>
                </a:ln>
                <a:solidFill>
                  <a:srgbClr val="826C3E"/>
                </a:solidFill>
                <a:effectLst/>
                <a:uLnTx/>
                <a:uFillTx/>
                <a:latin typeface="Calibri"/>
                <a:ea typeface="+mn-ea"/>
                <a:cs typeface="Calibri"/>
              </a:rPr>
              <a:t>O</a:t>
            </a:r>
            <a:r>
              <a:rPr kumimoji="0" sz="1550" b="1" i="0" u="none" strike="noStrike" kern="0" cap="none" spc="-140" normalizeH="0" baseline="0" noProof="0" dirty="0">
                <a:ln>
                  <a:noFill/>
                </a:ln>
                <a:solidFill>
                  <a:srgbClr val="826C3E"/>
                </a:solidFill>
                <a:effectLst/>
                <a:uLnTx/>
                <a:uFillTx/>
                <a:latin typeface="Calibri"/>
                <a:ea typeface="+mn-ea"/>
                <a:cs typeface="Calibri"/>
              </a:rPr>
              <a:t> </a:t>
            </a:r>
            <a:r>
              <a:rPr kumimoji="0" sz="1550" b="1" i="0" u="none" strike="noStrike" kern="0" cap="none" spc="55" normalizeH="0" baseline="0" noProof="0" dirty="0">
                <a:ln>
                  <a:noFill/>
                </a:ln>
                <a:solidFill>
                  <a:srgbClr val="826C3E"/>
                </a:solidFill>
                <a:effectLst/>
                <a:uLnTx/>
                <a:uFillTx/>
                <a:latin typeface="Calibri"/>
                <a:ea typeface="+mn-ea"/>
                <a:cs typeface="Calibri"/>
              </a:rPr>
              <a:t>ff</a:t>
            </a:r>
            <a:r>
              <a:rPr kumimoji="0" sz="1550" b="1" i="0" u="none" strike="noStrike" kern="0" cap="none" spc="-170" normalizeH="0" baseline="0" noProof="0" dirty="0">
                <a:ln>
                  <a:noFill/>
                </a:ln>
                <a:solidFill>
                  <a:srgbClr val="826C3E"/>
                </a:solidFill>
                <a:effectLst/>
                <a:uLnTx/>
                <a:uFillTx/>
                <a:latin typeface="Calibri"/>
                <a:ea typeface="+mn-ea"/>
                <a:cs typeface="Calibri"/>
              </a:rPr>
              <a:t> </a:t>
            </a:r>
            <a:r>
              <a:rPr kumimoji="0" sz="1550" b="1" i="0" u="none" strike="noStrike" kern="0" cap="none" spc="105" normalizeH="0" baseline="0" noProof="0" dirty="0">
                <a:ln>
                  <a:noFill/>
                </a:ln>
                <a:solidFill>
                  <a:srgbClr val="826C3E"/>
                </a:solidFill>
                <a:effectLst/>
                <a:uLnTx/>
                <a:uFillTx/>
                <a:latin typeface="Calibri"/>
                <a:ea typeface="+mn-ea"/>
                <a:cs typeface="Calibri"/>
              </a:rPr>
              <a:t>ice</a:t>
            </a:r>
            <a:r>
              <a:rPr kumimoji="0" sz="1550" b="1" i="0" u="none" strike="noStrike" kern="0" cap="none" spc="365" normalizeH="0" baseline="0" noProof="0" dirty="0">
                <a:ln>
                  <a:noFill/>
                </a:ln>
                <a:solidFill>
                  <a:srgbClr val="826C3E"/>
                </a:solidFill>
                <a:effectLst/>
                <a:uLnTx/>
                <a:uFillTx/>
                <a:latin typeface="Calibri"/>
                <a:ea typeface="+mn-ea"/>
                <a:cs typeface="Calibri"/>
              </a:rPr>
              <a:t> </a:t>
            </a:r>
            <a:r>
              <a:rPr kumimoji="0" sz="1550" b="1" i="0" u="none" strike="noStrike" kern="0" cap="none" spc="70" normalizeH="0" baseline="0" noProof="0" dirty="0">
                <a:ln>
                  <a:noFill/>
                </a:ln>
                <a:solidFill>
                  <a:srgbClr val="826C3E"/>
                </a:solidFill>
                <a:effectLst/>
                <a:uLnTx/>
                <a:uFillTx/>
                <a:latin typeface="Calibri"/>
                <a:ea typeface="+mn-ea"/>
                <a:cs typeface="Calibri"/>
              </a:rPr>
              <a:t>of</a:t>
            </a:r>
            <a:r>
              <a:rPr kumimoji="0" sz="1550" b="1" i="0" u="none" strike="noStrike" kern="0" cap="none" spc="355" normalizeH="0" baseline="0" noProof="0" dirty="0">
                <a:ln>
                  <a:noFill/>
                </a:ln>
                <a:solidFill>
                  <a:srgbClr val="826C3E"/>
                </a:solidFill>
                <a:effectLst/>
                <a:uLnTx/>
                <a:uFillTx/>
                <a:latin typeface="Calibri"/>
                <a:ea typeface="+mn-ea"/>
                <a:cs typeface="Calibri"/>
              </a:rPr>
              <a:t> </a:t>
            </a:r>
            <a:r>
              <a:rPr kumimoji="0" sz="1550" b="1" i="0" u="none" strike="noStrike" kern="0" cap="none" spc="65" normalizeH="0" baseline="0" noProof="0" dirty="0">
                <a:ln>
                  <a:noFill/>
                </a:ln>
                <a:solidFill>
                  <a:srgbClr val="826C3E"/>
                </a:solidFill>
                <a:effectLst/>
                <a:uLnTx/>
                <a:uFillTx/>
                <a:latin typeface="Calibri"/>
                <a:ea typeface="+mn-ea"/>
                <a:cs typeface="Calibri"/>
              </a:rPr>
              <a:t>th</a:t>
            </a:r>
            <a:r>
              <a:rPr kumimoji="0" sz="1550" b="1" i="0" u="none" strike="noStrike" kern="0" cap="none" spc="-145" normalizeH="0" baseline="0" noProof="0" dirty="0">
                <a:ln>
                  <a:noFill/>
                </a:ln>
                <a:solidFill>
                  <a:srgbClr val="826C3E"/>
                </a:solidFill>
                <a:effectLst/>
                <a:uLnTx/>
                <a:uFillTx/>
                <a:latin typeface="Calibri"/>
                <a:ea typeface="+mn-ea"/>
                <a:cs typeface="Calibri"/>
              </a:rPr>
              <a:t> </a:t>
            </a:r>
            <a:r>
              <a:rPr kumimoji="0" sz="1550" b="1" i="0" u="none" strike="noStrike" kern="0" cap="none" spc="0" normalizeH="0" baseline="0" noProof="0" dirty="0">
                <a:ln>
                  <a:noFill/>
                </a:ln>
                <a:solidFill>
                  <a:srgbClr val="826C3E"/>
                </a:solidFill>
                <a:effectLst/>
                <a:uLnTx/>
                <a:uFillTx/>
                <a:latin typeface="Calibri"/>
                <a:ea typeface="+mn-ea"/>
                <a:cs typeface="Calibri"/>
              </a:rPr>
              <a:t>e</a:t>
            </a:r>
            <a:r>
              <a:rPr kumimoji="0" sz="1550" b="1" i="0" u="none" strike="noStrike" kern="0" cap="none" spc="290" normalizeH="0" baseline="0" noProof="0" dirty="0">
                <a:ln>
                  <a:noFill/>
                </a:ln>
                <a:solidFill>
                  <a:srgbClr val="826C3E"/>
                </a:solidFill>
                <a:effectLst/>
                <a:uLnTx/>
                <a:uFillTx/>
                <a:latin typeface="Calibri"/>
                <a:ea typeface="+mn-ea"/>
                <a:cs typeface="Calibri"/>
              </a:rPr>
              <a:t> </a:t>
            </a:r>
            <a:r>
              <a:rPr kumimoji="0" sz="1550" b="1" i="0" u="none" strike="noStrike" kern="0" cap="none" spc="130" normalizeH="0" baseline="0" noProof="0" dirty="0">
                <a:ln>
                  <a:noFill/>
                </a:ln>
                <a:solidFill>
                  <a:srgbClr val="826C3E"/>
                </a:solidFill>
                <a:effectLst/>
                <a:uLnTx/>
                <a:uFillTx/>
                <a:latin typeface="Calibri"/>
                <a:ea typeface="+mn-ea"/>
                <a:cs typeface="Calibri"/>
              </a:rPr>
              <a:t>Vice</a:t>
            </a:r>
            <a:r>
              <a:rPr kumimoji="0" sz="1550" b="1" i="0" u="none" strike="noStrike" kern="0" cap="none" spc="365" normalizeH="0" baseline="0" noProof="0" dirty="0">
                <a:ln>
                  <a:noFill/>
                </a:ln>
                <a:solidFill>
                  <a:srgbClr val="826C3E"/>
                </a:solidFill>
                <a:effectLst/>
                <a:uLnTx/>
                <a:uFillTx/>
                <a:latin typeface="Calibri"/>
                <a:ea typeface="+mn-ea"/>
                <a:cs typeface="Calibri"/>
              </a:rPr>
              <a:t> </a:t>
            </a:r>
            <a:r>
              <a:rPr kumimoji="0" sz="1550" b="1" i="0" u="none" strike="noStrike" kern="0" cap="none" spc="140" normalizeH="0" baseline="0" noProof="0" dirty="0">
                <a:ln>
                  <a:noFill/>
                </a:ln>
                <a:solidFill>
                  <a:srgbClr val="826C3E"/>
                </a:solidFill>
                <a:effectLst/>
                <a:uLnTx/>
                <a:uFillTx/>
                <a:latin typeface="Calibri"/>
                <a:ea typeface="+mn-ea"/>
                <a:cs typeface="Calibri"/>
              </a:rPr>
              <a:t>President</a:t>
            </a:r>
            <a:r>
              <a:rPr kumimoji="0" sz="1550" b="1" i="0" u="none" strike="noStrike" kern="0" cap="none" spc="-145" normalizeH="0" baseline="0" noProof="0" dirty="0">
                <a:ln>
                  <a:noFill/>
                </a:ln>
                <a:solidFill>
                  <a:srgbClr val="826C3E"/>
                </a:solidFill>
                <a:effectLst/>
                <a:uLnTx/>
                <a:uFillTx/>
                <a:latin typeface="Calibri"/>
                <a:ea typeface="+mn-ea"/>
                <a:cs typeface="Calibri"/>
              </a:rPr>
              <a:t> </a:t>
            </a:r>
            <a:r>
              <a:rPr kumimoji="0" sz="1550" b="1" i="0" u="none" strike="noStrike" kern="0" cap="none" spc="0" normalizeH="0" baseline="0" noProof="0" dirty="0">
                <a:ln>
                  <a:noFill/>
                </a:ln>
                <a:solidFill>
                  <a:srgbClr val="826C3E"/>
                </a:solidFill>
                <a:effectLst/>
                <a:uLnTx/>
                <a:uFillTx/>
                <a:latin typeface="Calibri"/>
                <a:ea typeface="+mn-ea"/>
                <a:cs typeface="Calibri"/>
              </a:rPr>
              <a:t>,</a:t>
            </a:r>
            <a:r>
              <a:rPr kumimoji="0" sz="1550" b="1" i="0" u="none" strike="noStrike" kern="0" cap="none" spc="295" normalizeH="0" baseline="0" noProof="0" dirty="0">
                <a:ln>
                  <a:noFill/>
                </a:ln>
                <a:solidFill>
                  <a:srgbClr val="826C3E"/>
                </a:solidFill>
                <a:effectLst/>
                <a:uLnTx/>
                <a:uFillTx/>
                <a:latin typeface="Calibri"/>
                <a:ea typeface="+mn-ea"/>
                <a:cs typeface="Calibri"/>
              </a:rPr>
              <a:t> </a:t>
            </a:r>
            <a:r>
              <a:rPr kumimoji="0" sz="1550" b="1" i="0" u="none" strike="noStrike" kern="0" cap="none" spc="100" normalizeH="0" baseline="0" noProof="0" dirty="0">
                <a:ln>
                  <a:noFill/>
                </a:ln>
                <a:solidFill>
                  <a:srgbClr val="826C3E"/>
                </a:solidFill>
                <a:effectLst/>
                <a:uLnTx/>
                <a:uFillTx/>
                <a:latin typeface="Calibri"/>
                <a:ea typeface="+mn-ea"/>
                <a:cs typeface="Calibri"/>
              </a:rPr>
              <a:t>Rou</a:t>
            </a:r>
            <a:r>
              <a:rPr kumimoji="0" sz="1550" b="1" i="0" u="none" strike="noStrike" kern="0" cap="none" spc="-150" normalizeH="0" baseline="0" noProof="0" dirty="0">
                <a:ln>
                  <a:noFill/>
                </a:ln>
                <a:solidFill>
                  <a:srgbClr val="826C3E"/>
                </a:solidFill>
                <a:effectLst/>
                <a:uLnTx/>
                <a:uFillTx/>
                <a:latin typeface="Calibri"/>
                <a:ea typeface="+mn-ea"/>
                <a:cs typeface="Calibri"/>
              </a:rPr>
              <a:t> </a:t>
            </a:r>
            <a:r>
              <a:rPr kumimoji="0" sz="1550" b="1" i="0" u="none" strike="noStrike" kern="0" cap="none" spc="65" normalizeH="0" baseline="0" noProof="0" dirty="0">
                <a:ln>
                  <a:noFill/>
                </a:ln>
                <a:solidFill>
                  <a:srgbClr val="826C3E"/>
                </a:solidFill>
                <a:effectLst/>
                <a:uLnTx/>
                <a:uFillTx/>
                <a:latin typeface="Calibri"/>
                <a:ea typeface="+mn-ea"/>
                <a:cs typeface="Calibri"/>
              </a:rPr>
              <a:t>nd</a:t>
            </a:r>
            <a:r>
              <a:rPr kumimoji="0" sz="1550" b="1" i="0" u="none" strike="noStrike" kern="0" cap="none" spc="310" normalizeH="0" baseline="0" noProof="0" dirty="0">
                <a:ln>
                  <a:noFill/>
                </a:ln>
                <a:solidFill>
                  <a:srgbClr val="826C3E"/>
                </a:solidFill>
                <a:effectLst/>
                <a:uLnTx/>
                <a:uFillTx/>
                <a:latin typeface="Calibri"/>
                <a:ea typeface="+mn-ea"/>
                <a:cs typeface="Calibri"/>
              </a:rPr>
              <a:t> </a:t>
            </a:r>
            <a:r>
              <a:rPr kumimoji="0" sz="1550" b="1" i="0" u="none" strike="noStrike" kern="0" cap="none" spc="114" normalizeH="0" baseline="0" noProof="0" dirty="0">
                <a:ln>
                  <a:noFill/>
                </a:ln>
                <a:solidFill>
                  <a:srgbClr val="826C3E"/>
                </a:solidFill>
                <a:effectLst/>
                <a:uLnTx/>
                <a:uFillTx/>
                <a:latin typeface="Calibri"/>
                <a:ea typeface="+mn-ea"/>
                <a:cs typeface="Calibri"/>
              </a:rPr>
              <a:t>Rock</a:t>
            </a:r>
            <a:r>
              <a:rPr kumimoji="0" sz="1550" b="1" i="0" u="none" strike="noStrike" kern="0" cap="none" spc="330" normalizeH="0" baseline="0" noProof="0" dirty="0">
                <a:ln>
                  <a:noFill/>
                </a:ln>
                <a:solidFill>
                  <a:srgbClr val="826C3E"/>
                </a:solidFill>
                <a:effectLst/>
                <a:uLnTx/>
                <a:uFillTx/>
                <a:latin typeface="Calibri"/>
                <a:ea typeface="+mn-ea"/>
                <a:cs typeface="Calibri"/>
              </a:rPr>
              <a:t> </a:t>
            </a:r>
            <a:r>
              <a:rPr kumimoji="0" sz="1550" b="1" i="0" u="none" strike="noStrike" kern="0" cap="none" spc="0" normalizeH="0" baseline="0" noProof="0" dirty="0">
                <a:ln>
                  <a:noFill/>
                </a:ln>
                <a:solidFill>
                  <a:srgbClr val="826C3E"/>
                </a:solidFill>
                <a:effectLst/>
                <a:uLnTx/>
                <a:uFillTx/>
                <a:latin typeface="Calibri"/>
                <a:ea typeface="+mn-ea"/>
                <a:cs typeface="Calibri"/>
              </a:rPr>
              <a:t>C</a:t>
            </a:r>
            <a:r>
              <a:rPr kumimoji="0" sz="1550" b="1" i="0" u="none" strike="noStrike" kern="0" cap="none" spc="-135" normalizeH="0" baseline="0" noProof="0" dirty="0">
                <a:ln>
                  <a:noFill/>
                </a:ln>
                <a:solidFill>
                  <a:srgbClr val="826C3E"/>
                </a:solidFill>
                <a:effectLst/>
                <a:uLnTx/>
                <a:uFillTx/>
                <a:latin typeface="Calibri"/>
                <a:ea typeface="+mn-ea"/>
                <a:cs typeface="Calibri"/>
              </a:rPr>
              <a:t> </a:t>
            </a:r>
            <a:r>
              <a:rPr kumimoji="0" sz="1550" b="1" i="0" u="none" strike="noStrike" kern="0" cap="none" spc="70" normalizeH="0" baseline="0" noProof="0" dirty="0">
                <a:ln>
                  <a:noFill/>
                </a:ln>
                <a:solidFill>
                  <a:srgbClr val="826C3E"/>
                </a:solidFill>
                <a:effectLst/>
                <a:uLnTx/>
                <a:uFillTx/>
                <a:latin typeface="Calibri"/>
                <a:ea typeface="+mn-ea"/>
                <a:cs typeface="Calibri"/>
              </a:rPr>
              <a:t>am</a:t>
            </a:r>
            <a:r>
              <a:rPr kumimoji="0" sz="1550" b="1" i="0" u="none" strike="noStrike" kern="0" cap="none" spc="-130" normalizeH="0" baseline="0" noProof="0" dirty="0">
                <a:ln>
                  <a:noFill/>
                </a:ln>
                <a:solidFill>
                  <a:srgbClr val="826C3E"/>
                </a:solidFill>
                <a:effectLst/>
                <a:uLnTx/>
                <a:uFillTx/>
                <a:latin typeface="Calibri"/>
                <a:ea typeface="+mn-ea"/>
                <a:cs typeface="Calibri"/>
              </a:rPr>
              <a:t> </a:t>
            </a:r>
            <a:r>
              <a:rPr kumimoji="0" sz="1550" b="1" i="0" u="none" strike="noStrike" kern="0" cap="none" spc="65" normalizeH="0" baseline="0" noProof="0" dirty="0">
                <a:ln>
                  <a:noFill/>
                </a:ln>
                <a:solidFill>
                  <a:srgbClr val="826C3E"/>
                </a:solidFill>
                <a:effectLst/>
                <a:uLnTx/>
                <a:uFillTx/>
                <a:latin typeface="Calibri"/>
                <a:ea typeface="+mn-ea"/>
                <a:cs typeface="Calibri"/>
              </a:rPr>
              <a:t>pu</a:t>
            </a:r>
            <a:r>
              <a:rPr kumimoji="0" sz="1550" b="1" i="0" u="none" strike="noStrike" kern="0" cap="none" spc="-145" normalizeH="0" baseline="0" noProof="0" dirty="0">
                <a:ln>
                  <a:noFill/>
                </a:ln>
                <a:solidFill>
                  <a:srgbClr val="826C3E"/>
                </a:solidFill>
                <a:effectLst/>
                <a:uLnTx/>
                <a:uFillTx/>
                <a:latin typeface="Calibri"/>
                <a:ea typeface="+mn-ea"/>
                <a:cs typeface="Calibri"/>
              </a:rPr>
              <a:t> </a:t>
            </a:r>
            <a:r>
              <a:rPr kumimoji="0" sz="1550" b="1" i="0" u="none" strike="noStrike" kern="0" cap="none" spc="-50" normalizeH="0" baseline="0" noProof="0" dirty="0">
                <a:ln>
                  <a:noFill/>
                </a:ln>
                <a:solidFill>
                  <a:srgbClr val="826C3E"/>
                </a:solidFill>
                <a:effectLst/>
                <a:uLnTx/>
                <a:uFillTx/>
                <a:latin typeface="Calibri"/>
                <a:ea typeface="+mn-ea"/>
                <a:cs typeface="Calibri"/>
              </a:rPr>
              <a:t>s</a:t>
            </a:r>
            <a:endParaRPr kumimoji="0" sz="155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8" name="object 8" descr="$PPTXTitle"/>
          <p:cNvSpPr txBox="1">
            <a:spLocks noGrp="1"/>
          </p:cNvSpPr>
          <p:nvPr>
            <p:ph type="title"/>
          </p:nvPr>
        </p:nvSpPr>
        <p:spPr>
          <a:xfrm>
            <a:off x="597534" y="506920"/>
            <a:ext cx="6670040" cy="2085975"/>
          </a:xfrm>
          <a:prstGeom prst="rect">
            <a:avLst/>
          </a:prstGeom>
        </p:spPr>
        <p:txBody>
          <a:bodyPr vert="horz" wrap="square" lIns="0" tIns="12065" rIns="0" bIns="0" rtlCol="0">
            <a:spAutoFit/>
          </a:bodyPr>
          <a:lstStyle/>
          <a:p>
            <a:pPr marL="203200" marR="5080" indent="-190500">
              <a:lnSpc>
                <a:spcPct val="122900"/>
              </a:lnSpc>
              <a:spcBef>
                <a:spcPts val="95"/>
              </a:spcBef>
            </a:pPr>
            <a:r>
              <a:rPr sz="2750" dirty="0">
                <a:solidFill>
                  <a:srgbClr val="501213"/>
                </a:solidFill>
              </a:rPr>
              <a:t>“</a:t>
            </a:r>
            <a:r>
              <a:rPr sz="2750" spc="-280" dirty="0">
                <a:solidFill>
                  <a:srgbClr val="501213"/>
                </a:solidFill>
              </a:rPr>
              <a:t> </a:t>
            </a:r>
            <a:r>
              <a:rPr sz="2750" spc="90" dirty="0">
                <a:solidFill>
                  <a:srgbClr val="501213"/>
                </a:solidFill>
              </a:rPr>
              <a:t>No</a:t>
            </a:r>
            <a:r>
              <a:rPr sz="2750" spc="170" dirty="0">
                <a:solidFill>
                  <a:srgbClr val="501213"/>
                </a:solidFill>
              </a:rPr>
              <a:t> </a:t>
            </a:r>
            <a:r>
              <a:rPr sz="2750" spc="80" dirty="0">
                <a:solidFill>
                  <a:srgbClr val="501213"/>
                </a:solidFill>
              </a:rPr>
              <a:t>matter</a:t>
            </a:r>
            <a:r>
              <a:rPr sz="2750" spc="215" dirty="0">
                <a:solidFill>
                  <a:srgbClr val="501213"/>
                </a:solidFill>
              </a:rPr>
              <a:t> </a:t>
            </a:r>
            <a:r>
              <a:rPr sz="2750" spc="75" dirty="0">
                <a:solidFill>
                  <a:srgbClr val="501213"/>
                </a:solidFill>
              </a:rPr>
              <a:t>the</a:t>
            </a:r>
            <a:r>
              <a:rPr sz="2750" spc="260" dirty="0">
                <a:solidFill>
                  <a:srgbClr val="501213"/>
                </a:solidFill>
              </a:rPr>
              <a:t> </a:t>
            </a:r>
            <a:r>
              <a:rPr sz="2750" spc="55" dirty="0">
                <a:solidFill>
                  <a:srgbClr val="501213"/>
                </a:solidFill>
              </a:rPr>
              <a:t>role</a:t>
            </a:r>
            <a:r>
              <a:rPr sz="2750" spc="305" dirty="0">
                <a:solidFill>
                  <a:srgbClr val="501213"/>
                </a:solidFill>
              </a:rPr>
              <a:t> </a:t>
            </a:r>
            <a:r>
              <a:rPr sz="2750" spc="70" dirty="0">
                <a:solidFill>
                  <a:srgbClr val="501213"/>
                </a:solidFill>
              </a:rPr>
              <a:t>I’ve</a:t>
            </a:r>
            <a:r>
              <a:rPr sz="2750" spc="220" dirty="0">
                <a:solidFill>
                  <a:srgbClr val="501213"/>
                </a:solidFill>
              </a:rPr>
              <a:t> </a:t>
            </a:r>
            <a:r>
              <a:rPr sz="2750" spc="90" dirty="0">
                <a:solidFill>
                  <a:srgbClr val="501213"/>
                </a:solidFill>
              </a:rPr>
              <a:t>been</a:t>
            </a:r>
            <a:r>
              <a:rPr sz="2750" spc="250" dirty="0">
                <a:solidFill>
                  <a:srgbClr val="501213"/>
                </a:solidFill>
              </a:rPr>
              <a:t> </a:t>
            </a:r>
            <a:r>
              <a:rPr sz="2750" dirty="0">
                <a:solidFill>
                  <a:srgbClr val="501213"/>
                </a:solidFill>
              </a:rPr>
              <a:t>in</a:t>
            </a:r>
            <a:r>
              <a:rPr sz="2750" spc="300" dirty="0">
                <a:solidFill>
                  <a:srgbClr val="501213"/>
                </a:solidFill>
              </a:rPr>
              <a:t> </a:t>
            </a:r>
            <a:r>
              <a:rPr sz="2750" dirty="0">
                <a:solidFill>
                  <a:srgbClr val="501213"/>
                </a:solidFill>
              </a:rPr>
              <a:t>—</a:t>
            </a:r>
            <a:r>
              <a:rPr sz="2750" spc="254" dirty="0">
                <a:solidFill>
                  <a:srgbClr val="501213"/>
                </a:solidFill>
              </a:rPr>
              <a:t> </a:t>
            </a:r>
            <a:r>
              <a:rPr sz="2750" spc="35" dirty="0">
                <a:solidFill>
                  <a:srgbClr val="501213"/>
                </a:solidFill>
              </a:rPr>
              <a:t>from </a:t>
            </a:r>
            <a:r>
              <a:rPr sz="2750" spc="95" dirty="0">
                <a:solidFill>
                  <a:srgbClr val="501213"/>
                </a:solidFill>
              </a:rPr>
              <a:t>financial</a:t>
            </a:r>
            <a:r>
              <a:rPr sz="2750" spc="250" dirty="0">
                <a:solidFill>
                  <a:srgbClr val="501213"/>
                </a:solidFill>
              </a:rPr>
              <a:t> </a:t>
            </a:r>
            <a:r>
              <a:rPr sz="2750" spc="70" dirty="0">
                <a:solidFill>
                  <a:srgbClr val="501213"/>
                </a:solidFill>
              </a:rPr>
              <a:t>aid</a:t>
            </a:r>
            <a:r>
              <a:rPr sz="2750" spc="170" dirty="0">
                <a:solidFill>
                  <a:srgbClr val="501213"/>
                </a:solidFill>
              </a:rPr>
              <a:t> </a:t>
            </a:r>
            <a:r>
              <a:rPr sz="2750" spc="60" dirty="0">
                <a:solidFill>
                  <a:srgbClr val="501213"/>
                </a:solidFill>
              </a:rPr>
              <a:t>to</a:t>
            </a:r>
            <a:r>
              <a:rPr sz="2750" spc="245" dirty="0">
                <a:solidFill>
                  <a:srgbClr val="501213"/>
                </a:solidFill>
              </a:rPr>
              <a:t> </a:t>
            </a:r>
            <a:r>
              <a:rPr sz="2750" spc="90" dirty="0">
                <a:solidFill>
                  <a:srgbClr val="501213"/>
                </a:solidFill>
              </a:rPr>
              <a:t>administration</a:t>
            </a:r>
            <a:r>
              <a:rPr sz="2750" spc="370" dirty="0">
                <a:solidFill>
                  <a:srgbClr val="501213"/>
                </a:solidFill>
              </a:rPr>
              <a:t> </a:t>
            </a:r>
            <a:r>
              <a:rPr sz="2750" dirty="0">
                <a:solidFill>
                  <a:srgbClr val="501213"/>
                </a:solidFill>
              </a:rPr>
              <a:t>—</a:t>
            </a:r>
            <a:r>
              <a:rPr sz="2750" spc="250" dirty="0">
                <a:solidFill>
                  <a:srgbClr val="501213"/>
                </a:solidFill>
              </a:rPr>
              <a:t> </a:t>
            </a:r>
            <a:r>
              <a:rPr sz="2750" dirty="0">
                <a:solidFill>
                  <a:srgbClr val="501213"/>
                </a:solidFill>
              </a:rPr>
              <a:t>I</a:t>
            </a:r>
            <a:r>
              <a:rPr sz="2750" spc="260" dirty="0">
                <a:solidFill>
                  <a:srgbClr val="501213"/>
                </a:solidFill>
              </a:rPr>
              <a:t> </a:t>
            </a:r>
            <a:r>
              <a:rPr sz="2750" spc="55" dirty="0">
                <a:solidFill>
                  <a:srgbClr val="501213"/>
                </a:solidFill>
              </a:rPr>
              <a:t>always </a:t>
            </a:r>
            <a:r>
              <a:rPr sz="2750" spc="80" dirty="0">
                <a:solidFill>
                  <a:srgbClr val="501213"/>
                </a:solidFill>
              </a:rPr>
              <a:t>return</a:t>
            </a:r>
            <a:r>
              <a:rPr sz="2750" spc="170" dirty="0">
                <a:solidFill>
                  <a:srgbClr val="501213"/>
                </a:solidFill>
              </a:rPr>
              <a:t> </a:t>
            </a:r>
            <a:r>
              <a:rPr sz="2750" spc="60" dirty="0">
                <a:solidFill>
                  <a:srgbClr val="501213"/>
                </a:solidFill>
              </a:rPr>
              <a:t>to</a:t>
            </a:r>
            <a:r>
              <a:rPr sz="2750" spc="245" dirty="0">
                <a:solidFill>
                  <a:srgbClr val="501213"/>
                </a:solidFill>
              </a:rPr>
              <a:t> </a:t>
            </a:r>
            <a:r>
              <a:rPr sz="2750" spc="75" dirty="0">
                <a:solidFill>
                  <a:srgbClr val="501213"/>
                </a:solidFill>
              </a:rPr>
              <a:t>the</a:t>
            </a:r>
            <a:r>
              <a:rPr sz="2750" spc="175" dirty="0">
                <a:solidFill>
                  <a:srgbClr val="501213"/>
                </a:solidFill>
              </a:rPr>
              <a:t> </a:t>
            </a:r>
            <a:r>
              <a:rPr sz="2750" spc="100" dirty="0">
                <a:solidFill>
                  <a:srgbClr val="501213"/>
                </a:solidFill>
              </a:rPr>
              <a:t>same</a:t>
            </a:r>
            <a:r>
              <a:rPr sz="2750" spc="180" dirty="0">
                <a:solidFill>
                  <a:srgbClr val="501213"/>
                </a:solidFill>
              </a:rPr>
              <a:t> </a:t>
            </a:r>
            <a:r>
              <a:rPr sz="2750" spc="95" dirty="0">
                <a:solidFill>
                  <a:srgbClr val="501213"/>
                </a:solidFill>
              </a:rPr>
              <a:t>question:</a:t>
            </a:r>
            <a:r>
              <a:rPr sz="2750" spc="290" dirty="0">
                <a:solidFill>
                  <a:srgbClr val="501213"/>
                </a:solidFill>
              </a:rPr>
              <a:t> </a:t>
            </a:r>
            <a:r>
              <a:rPr sz="2750" spc="70" dirty="0">
                <a:solidFill>
                  <a:srgbClr val="501213"/>
                </a:solidFill>
              </a:rPr>
              <a:t>How</a:t>
            </a:r>
            <a:r>
              <a:rPr sz="2750" spc="250" dirty="0">
                <a:solidFill>
                  <a:srgbClr val="501213"/>
                </a:solidFill>
              </a:rPr>
              <a:t> </a:t>
            </a:r>
            <a:r>
              <a:rPr sz="2750" spc="65" dirty="0">
                <a:solidFill>
                  <a:srgbClr val="501213"/>
                </a:solidFill>
              </a:rPr>
              <a:t>can</a:t>
            </a:r>
            <a:r>
              <a:rPr sz="2750" spc="245" dirty="0">
                <a:solidFill>
                  <a:srgbClr val="501213"/>
                </a:solidFill>
              </a:rPr>
              <a:t> </a:t>
            </a:r>
            <a:r>
              <a:rPr sz="2750" spc="-25" dirty="0">
                <a:solidFill>
                  <a:srgbClr val="501213"/>
                </a:solidFill>
              </a:rPr>
              <a:t>we </a:t>
            </a:r>
            <a:r>
              <a:rPr sz="2750" spc="55" dirty="0">
                <a:solidFill>
                  <a:srgbClr val="501213"/>
                </a:solidFill>
              </a:rPr>
              <a:t>make</a:t>
            </a:r>
            <a:r>
              <a:rPr sz="2750" spc="270" dirty="0">
                <a:solidFill>
                  <a:srgbClr val="501213"/>
                </a:solidFill>
              </a:rPr>
              <a:t> </a:t>
            </a:r>
            <a:r>
              <a:rPr sz="2750" spc="90" dirty="0">
                <a:solidFill>
                  <a:srgbClr val="501213"/>
                </a:solidFill>
              </a:rPr>
              <a:t>their</a:t>
            </a:r>
            <a:r>
              <a:rPr sz="2750" spc="210" dirty="0">
                <a:solidFill>
                  <a:srgbClr val="501213"/>
                </a:solidFill>
              </a:rPr>
              <a:t> </a:t>
            </a:r>
            <a:r>
              <a:rPr sz="2750" spc="90" dirty="0">
                <a:solidFill>
                  <a:srgbClr val="501213"/>
                </a:solidFill>
              </a:rPr>
              <a:t>college</a:t>
            </a:r>
            <a:r>
              <a:rPr sz="2750" spc="265" dirty="0">
                <a:solidFill>
                  <a:srgbClr val="501213"/>
                </a:solidFill>
              </a:rPr>
              <a:t> </a:t>
            </a:r>
            <a:r>
              <a:rPr sz="2750" spc="90" dirty="0">
                <a:solidFill>
                  <a:srgbClr val="501213"/>
                </a:solidFill>
              </a:rPr>
              <a:t>experience</a:t>
            </a:r>
            <a:r>
              <a:rPr sz="2750" spc="260" dirty="0">
                <a:solidFill>
                  <a:srgbClr val="501213"/>
                </a:solidFill>
              </a:rPr>
              <a:t> </a:t>
            </a:r>
            <a:r>
              <a:rPr sz="2750" spc="75" dirty="0">
                <a:solidFill>
                  <a:srgbClr val="501213"/>
                </a:solidFill>
              </a:rPr>
              <a:t>better?</a:t>
            </a:r>
            <a:endParaRPr sz="2750"/>
          </a:p>
        </p:txBody>
      </p:sp>
      <p:sp>
        <p:nvSpPr>
          <p:cNvPr id="9" name="object 9"/>
          <p:cNvSpPr txBox="1"/>
          <p:nvPr/>
        </p:nvSpPr>
        <p:spPr>
          <a:xfrm>
            <a:off x="788034" y="2556744"/>
            <a:ext cx="6003290" cy="1056640"/>
          </a:xfrm>
          <a:prstGeom prst="rect">
            <a:avLst/>
          </a:prstGeom>
        </p:spPr>
        <p:txBody>
          <a:bodyPr vert="horz" wrap="square" lIns="0" tIns="108585" rIns="0" bIns="0" rtlCol="0">
            <a:spAutoFit/>
          </a:bodyPr>
          <a:lstStyle/>
          <a:p>
            <a:pPr marL="12700" marR="0" lvl="0" indent="0" algn="l" defTabSz="914400" rtl="0" eaLnBrk="1" fontAlgn="auto" latinLnBrk="0" hangingPunct="1">
              <a:lnSpc>
                <a:spcPct val="100000"/>
              </a:lnSpc>
              <a:spcBef>
                <a:spcPts val="855"/>
              </a:spcBef>
              <a:spcAft>
                <a:spcPts val="0"/>
              </a:spcAft>
              <a:buClrTx/>
              <a:buSzTx/>
              <a:buFontTx/>
              <a:buNone/>
              <a:tabLst/>
              <a:defRPr/>
            </a:pPr>
            <a:r>
              <a:rPr kumimoji="0" sz="2750" b="0" i="0" u="none" strike="noStrike" kern="0" cap="none" spc="85" normalizeH="0" baseline="0" noProof="0" dirty="0">
                <a:ln>
                  <a:noFill/>
                </a:ln>
                <a:solidFill>
                  <a:srgbClr val="501213"/>
                </a:solidFill>
                <a:effectLst/>
                <a:uLnTx/>
                <a:uFillTx/>
                <a:latin typeface="Calibri"/>
                <a:ea typeface="+mn-ea"/>
                <a:cs typeface="Calibri"/>
              </a:rPr>
              <a:t>Their</a:t>
            </a:r>
            <a:r>
              <a:rPr kumimoji="0" sz="2750" b="0" i="0" u="none" strike="noStrike" kern="0" cap="none" spc="204" normalizeH="0" baseline="0" noProof="0" dirty="0">
                <a:ln>
                  <a:noFill/>
                </a:ln>
                <a:solidFill>
                  <a:srgbClr val="501213"/>
                </a:solidFill>
                <a:effectLst/>
                <a:uLnTx/>
                <a:uFillTx/>
                <a:latin typeface="Calibri"/>
                <a:ea typeface="+mn-ea"/>
                <a:cs typeface="Calibri"/>
              </a:rPr>
              <a:t> </a:t>
            </a:r>
            <a:r>
              <a:rPr kumimoji="0" sz="2750" b="0" i="0" u="none" strike="noStrike" kern="0" cap="none" spc="110" normalizeH="0" baseline="0" noProof="0" dirty="0">
                <a:ln>
                  <a:noFill/>
                </a:ln>
                <a:solidFill>
                  <a:srgbClr val="501213"/>
                </a:solidFill>
                <a:effectLst/>
                <a:uLnTx/>
                <a:uFillTx/>
                <a:latin typeface="Calibri"/>
                <a:ea typeface="+mn-ea"/>
                <a:cs typeface="Calibri"/>
              </a:rPr>
              <a:t>success</a:t>
            </a:r>
            <a:r>
              <a:rPr kumimoji="0" sz="2750" b="0" i="0" u="none" strike="noStrike" kern="0" cap="none" spc="170" normalizeH="0" baseline="0" noProof="0" dirty="0">
                <a:ln>
                  <a:noFill/>
                </a:ln>
                <a:solidFill>
                  <a:srgbClr val="501213"/>
                </a:solidFill>
                <a:effectLst/>
                <a:uLnTx/>
                <a:uFillTx/>
                <a:latin typeface="Calibri"/>
                <a:ea typeface="+mn-ea"/>
                <a:cs typeface="Calibri"/>
              </a:rPr>
              <a:t> </a:t>
            </a:r>
            <a:r>
              <a:rPr kumimoji="0" sz="2750" b="0" i="0" u="none" strike="noStrike" kern="0" cap="none" spc="60" normalizeH="0" baseline="0" noProof="0" dirty="0">
                <a:ln>
                  <a:noFill/>
                </a:ln>
                <a:solidFill>
                  <a:srgbClr val="501213"/>
                </a:solidFill>
                <a:effectLst/>
                <a:uLnTx/>
                <a:uFillTx/>
                <a:latin typeface="Calibri"/>
                <a:ea typeface="+mn-ea"/>
                <a:cs typeface="Calibri"/>
              </a:rPr>
              <a:t>is</a:t>
            </a:r>
            <a:r>
              <a:rPr kumimoji="0" sz="2750" b="0" i="0" u="none" strike="noStrike" kern="0" cap="none" spc="245" normalizeH="0" baseline="0" noProof="0" dirty="0">
                <a:ln>
                  <a:noFill/>
                </a:ln>
                <a:solidFill>
                  <a:srgbClr val="501213"/>
                </a:solidFill>
                <a:effectLst/>
                <a:uLnTx/>
                <a:uFillTx/>
                <a:latin typeface="Calibri"/>
                <a:ea typeface="+mn-ea"/>
                <a:cs typeface="Calibri"/>
              </a:rPr>
              <a:t> </a:t>
            </a:r>
            <a:r>
              <a:rPr kumimoji="0" sz="2750" b="0" i="0" u="none" strike="noStrike" kern="0" cap="none" spc="85" normalizeH="0" baseline="0" noProof="0" dirty="0">
                <a:ln>
                  <a:noFill/>
                </a:ln>
                <a:solidFill>
                  <a:srgbClr val="501213"/>
                </a:solidFill>
                <a:effectLst/>
                <a:uLnTx/>
                <a:uFillTx/>
                <a:latin typeface="Calibri"/>
                <a:ea typeface="+mn-ea"/>
                <a:cs typeface="Calibri"/>
              </a:rPr>
              <a:t>what</a:t>
            </a:r>
            <a:r>
              <a:rPr kumimoji="0" sz="2750" b="0" i="0" u="none" strike="noStrike" kern="0" cap="none" spc="175" normalizeH="0" baseline="0" noProof="0" dirty="0">
                <a:ln>
                  <a:noFill/>
                </a:ln>
                <a:solidFill>
                  <a:srgbClr val="501213"/>
                </a:solidFill>
                <a:effectLst/>
                <a:uLnTx/>
                <a:uFillTx/>
                <a:latin typeface="Calibri"/>
                <a:ea typeface="+mn-ea"/>
                <a:cs typeface="Calibri"/>
              </a:rPr>
              <a:t> </a:t>
            </a:r>
            <a:r>
              <a:rPr kumimoji="0" sz="2750" b="0" i="0" u="none" strike="noStrike" kern="0" cap="none" spc="95" normalizeH="0" baseline="0" noProof="0" dirty="0">
                <a:ln>
                  <a:noFill/>
                </a:ln>
                <a:solidFill>
                  <a:srgbClr val="501213"/>
                </a:solidFill>
                <a:effectLst/>
                <a:uLnTx/>
                <a:uFillTx/>
                <a:latin typeface="Calibri"/>
                <a:ea typeface="+mn-ea"/>
                <a:cs typeface="Calibri"/>
              </a:rPr>
              <a:t>inspires</a:t>
            </a:r>
            <a:r>
              <a:rPr kumimoji="0" sz="2750" b="0" i="0" u="none" strike="noStrike" kern="0" cap="none" spc="250" normalizeH="0" baseline="0" noProof="0" dirty="0">
                <a:ln>
                  <a:noFill/>
                </a:ln>
                <a:solidFill>
                  <a:srgbClr val="501213"/>
                </a:solidFill>
                <a:effectLst/>
                <a:uLnTx/>
                <a:uFillTx/>
                <a:latin typeface="Calibri"/>
                <a:ea typeface="+mn-ea"/>
                <a:cs typeface="Calibri"/>
              </a:rPr>
              <a:t> </a:t>
            </a:r>
            <a:r>
              <a:rPr kumimoji="0" sz="2750" b="0" i="0" u="none" strike="noStrike" kern="0" cap="none" spc="55" normalizeH="0" baseline="0" noProof="0" dirty="0">
                <a:ln>
                  <a:noFill/>
                </a:ln>
                <a:solidFill>
                  <a:srgbClr val="501213"/>
                </a:solidFill>
                <a:effectLst/>
                <a:uLnTx/>
                <a:uFillTx/>
                <a:latin typeface="Calibri"/>
                <a:ea typeface="+mn-ea"/>
                <a:cs typeface="Calibri"/>
              </a:rPr>
              <a:t>me</a:t>
            </a:r>
            <a:r>
              <a:rPr kumimoji="0" sz="2750" b="0" i="0" u="none" strike="noStrike" kern="0" cap="none" spc="175" normalizeH="0" baseline="0" noProof="0" dirty="0">
                <a:ln>
                  <a:noFill/>
                </a:ln>
                <a:solidFill>
                  <a:srgbClr val="501213"/>
                </a:solidFill>
                <a:effectLst/>
                <a:uLnTx/>
                <a:uFillTx/>
                <a:latin typeface="Calibri"/>
                <a:ea typeface="+mn-ea"/>
                <a:cs typeface="Calibri"/>
              </a:rPr>
              <a:t> </a:t>
            </a:r>
            <a:r>
              <a:rPr kumimoji="0" sz="2750" b="0" i="0" u="none" strike="noStrike" kern="0" cap="none" spc="80" normalizeH="0" baseline="0" noProof="0" dirty="0">
                <a:ln>
                  <a:noFill/>
                </a:ln>
                <a:solidFill>
                  <a:srgbClr val="501213"/>
                </a:solidFill>
                <a:effectLst/>
                <a:uLnTx/>
                <a:uFillTx/>
                <a:latin typeface="Calibri"/>
                <a:ea typeface="+mn-ea"/>
                <a:cs typeface="Calibri"/>
              </a:rPr>
              <a:t>each</a:t>
            </a:r>
            <a:endParaRPr kumimoji="0" sz="275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755"/>
              </a:spcBef>
              <a:spcAft>
                <a:spcPts val="0"/>
              </a:spcAft>
              <a:buClrTx/>
              <a:buSzTx/>
              <a:buFontTx/>
              <a:buNone/>
              <a:tabLst/>
              <a:defRPr/>
            </a:pPr>
            <a:r>
              <a:rPr kumimoji="0" sz="2750" b="0" i="0" u="none" strike="noStrike" kern="0" cap="none" spc="-10" normalizeH="0" baseline="0" noProof="0" dirty="0">
                <a:ln>
                  <a:noFill/>
                </a:ln>
                <a:solidFill>
                  <a:srgbClr val="501213"/>
                </a:solidFill>
                <a:effectLst/>
                <a:uLnTx/>
                <a:uFillTx/>
                <a:latin typeface="Calibri"/>
                <a:ea typeface="+mn-ea"/>
                <a:cs typeface="Calibri"/>
              </a:rPr>
              <a:t>day.”</a:t>
            </a:r>
            <a:endParaRPr kumimoji="0" sz="275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20700"/>
            <a:ext cx="12192000" cy="6858000"/>
          </a:xfrm>
          <a:prstGeom prst="rect">
            <a:avLst/>
          </a:prstGeom>
        </p:spPr>
      </p:pic>
      <p:grpSp>
        <p:nvGrpSpPr>
          <p:cNvPr id="3" name="object 3"/>
          <p:cNvGrpSpPr/>
          <p:nvPr/>
        </p:nvGrpSpPr>
        <p:grpSpPr>
          <a:xfrm>
            <a:off x="-12700" y="-7874"/>
            <a:ext cx="12217400" cy="6878955"/>
            <a:chOff x="-12700" y="-7874"/>
            <a:chExt cx="12217400" cy="6878955"/>
          </a:xfrm>
        </p:grpSpPr>
        <p:sp>
          <p:nvSpPr>
            <p:cNvPr id="4" name="object 4"/>
            <p:cNvSpPr/>
            <p:nvPr/>
          </p:nvSpPr>
          <p:spPr>
            <a:xfrm>
              <a:off x="0" y="20700"/>
              <a:ext cx="12192000" cy="6837680"/>
            </a:xfrm>
            <a:custGeom>
              <a:avLst/>
              <a:gdLst/>
              <a:ahLst/>
              <a:cxnLst/>
              <a:rect l="l" t="t" r="r" b="b"/>
              <a:pathLst>
                <a:path w="12192000" h="6837680">
                  <a:moveTo>
                    <a:pt x="6113526" y="41275"/>
                  </a:moveTo>
                  <a:lnTo>
                    <a:pt x="6088126" y="41275"/>
                  </a:lnTo>
                  <a:lnTo>
                    <a:pt x="6088126" y="6837299"/>
                  </a:lnTo>
                  <a:lnTo>
                    <a:pt x="6113526" y="6837299"/>
                  </a:lnTo>
                  <a:lnTo>
                    <a:pt x="6113526" y="41275"/>
                  </a:lnTo>
                  <a:close/>
                </a:path>
                <a:path w="12192000" h="6837680">
                  <a:moveTo>
                    <a:pt x="12192000" y="0"/>
                  </a:moveTo>
                  <a:lnTo>
                    <a:pt x="0" y="0"/>
                  </a:lnTo>
                  <a:lnTo>
                    <a:pt x="0" y="25400"/>
                  </a:lnTo>
                  <a:lnTo>
                    <a:pt x="12192000" y="25400"/>
                  </a:lnTo>
                  <a:lnTo>
                    <a:pt x="12192000" y="0"/>
                  </a:lnTo>
                  <a:close/>
                </a:path>
              </a:pathLst>
            </a:custGeom>
            <a:solidFill>
              <a:srgbClr val="800C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0" y="4825"/>
              <a:ext cx="12192000" cy="6853555"/>
            </a:xfrm>
            <a:custGeom>
              <a:avLst/>
              <a:gdLst/>
              <a:ahLst/>
              <a:cxnLst/>
              <a:rect l="l" t="t" r="r" b="b"/>
              <a:pathLst>
                <a:path w="12192000" h="6853555">
                  <a:moveTo>
                    <a:pt x="12192000" y="6110183"/>
                  </a:moveTo>
                  <a:lnTo>
                    <a:pt x="6119876" y="37973"/>
                  </a:lnTo>
                </a:path>
                <a:path w="12192000" h="6853555">
                  <a:moveTo>
                    <a:pt x="6126226" y="0"/>
                  </a:moveTo>
                  <a:lnTo>
                    <a:pt x="0" y="6126139"/>
                  </a:lnTo>
                </a:path>
                <a:path w="12192000" h="6853555">
                  <a:moveTo>
                    <a:pt x="6100953" y="28575"/>
                  </a:moveTo>
                  <a:lnTo>
                    <a:pt x="3343636" y="6853174"/>
                  </a:lnTo>
                </a:path>
                <a:path w="12192000" h="6853555">
                  <a:moveTo>
                    <a:pt x="12192000" y="2489477"/>
                  </a:moveTo>
                  <a:lnTo>
                    <a:pt x="6100826" y="28448"/>
                  </a:lnTo>
                </a:path>
                <a:path w="12192000" h="6853555">
                  <a:moveTo>
                    <a:pt x="8995118" y="6853173"/>
                  </a:moveTo>
                  <a:lnTo>
                    <a:pt x="6110351" y="57023"/>
                  </a:lnTo>
                </a:path>
                <a:path w="12192000" h="6853555">
                  <a:moveTo>
                    <a:pt x="6085332" y="28575"/>
                  </a:moveTo>
                  <a:lnTo>
                    <a:pt x="0" y="2611616"/>
                  </a:lnTo>
                </a:path>
              </a:pathLst>
            </a:custGeom>
            <a:ln w="25400">
              <a:solidFill>
                <a:srgbClr val="800C1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p:cNvSpPr txBox="1"/>
          <p:nvPr/>
        </p:nvSpPr>
        <p:spPr>
          <a:xfrm>
            <a:off x="0" y="135282"/>
            <a:ext cx="12366171" cy="843821"/>
          </a:xfrm>
          <a:prstGeom prst="rect">
            <a:avLst/>
          </a:prstGeom>
        </p:spPr>
        <p:txBody>
          <a:bodyPr vert="horz" wrap="square" lIns="0" tIns="12700" rIns="0" bIns="0" rtlCol="0">
            <a:spAutoFit/>
          </a:bodyPr>
          <a:lstStyle/>
          <a:p>
            <a:pPr marL="12700" marR="5080" lvl="0" indent="1057910" algn="l" defTabSz="914400" rtl="0" eaLnBrk="1" fontAlgn="auto" latinLnBrk="0" hangingPunct="1">
              <a:lnSpc>
                <a:spcPct val="100099"/>
              </a:lnSpc>
              <a:spcBef>
                <a:spcPts val="100"/>
              </a:spcBef>
              <a:spcAft>
                <a:spcPts val="0"/>
              </a:spcAft>
              <a:buClrTx/>
              <a:buSzTx/>
              <a:buFontTx/>
              <a:buNone/>
              <a:tabLst/>
              <a:defRPr/>
            </a:pPr>
            <a:r>
              <a:rPr kumimoji="0" lang="en-US" sz="5400" b="0" i="1" u="none" strike="noStrike" kern="0" cap="none" spc="0" normalizeH="0" baseline="0" noProof="0" dirty="0">
                <a:ln>
                  <a:noFill/>
                </a:ln>
                <a:solidFill>
                  <a:srgbClr val="FFFFFF"/>
                </a:solidFill>
                <a:effectLst/>
                <a:uLnTx/>
                <a:uFillTx/>
                <a:latin typeface="Calibri"/>
                <a:ea typeface="+mn-ea"/>
                <a:cs typeface="Calibri"/>
              </a:rPr>
              <a:t>Academic Programs at the RR campus</a:t>
            </a:r>
            <a:endParaRPr kumimoji="0" sz="54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7" name="object 7"/>
          <p:cNvSpPr txBox="1"/>
          <p:nvPr/>
        </p:nvSpPr>
        <p:spPr>
          <a:xfrm>
            <a:off x="953770" y="1403095"/>
            <a:ext cx="5142230" cy="20364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tab pos="621665" algn="l"/>
                <a:tab pos="2764790" algn="l"/>
              </a:tabLst>
              <a:defRPr/>
            </a:pPr>
            <a:r>
              <a:rPr kumimoji="0" lang="en-US" sz="2400" b="1" i="0" u="none" strike="noStrike" kern="0" cap="none" spc="0" normalizeH="0" baseline="0" noProof="0" dirty="0">
                <a:ln>
                  <a:noFill/>
                </a:ln>
                <a:solidFill>
                  <a:srgbClr val="BEF3FC"/>
                </a:solidFill>
                <a:effectLst/>
                <a:uLnTx/>
                <a:uFillTx/>
                <a:latin typeface="Calibri"/>
                <a:ea typeface="+mn-ea"/>
                <a:cs typeface="Calibri"/>
              </a:rPr>
              <a:t>2</a:t>
            </a:r>
            <a:r>
              <a:rPr kumimoji="0" sz="2400" b="1" i="0" u="none" strike="noStrike" kern="0" cap="none" spc="0" normalizeH="0" baseline="0" noProof="0" dirty="0">
                <a:ln>
                  <a:noFill/>
                </a:ln>
                <a:solidFill>
                  <a:srgbClr val="BEF3FC"/>
                </a:solidFill>
                <a:effectLst/>
                <a:uLnTx/>
                <a:uFillTx/>
                <a:latin typeface="Calibri"/>
                <a:ea typeface="+mn-ea"/>
                <a:cs typeface="Calibri"/>
              </a:rPr>
              <a:t>	D</a:t>
            </a:r>
            <a:r>
              <a:rPr kumimoji="0" sz="2400" b="1" i="0" u="none" strike="noStrike" kern="0" cap="none" spc="35"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O</a:t>
            </a:r>
            <a:r>
              <a:rPr kumimoji="0" sz="2400" b="1" i="0" u="none" strike="noStrike" kern="0" cap="none" spc="5"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C</a:t>
            </a:r>
            <a:r>
              <a:rPr kumimoji="0" sz="2400" b="1" i="0" u="none" strike="noStrike" kern="0" cap="none" spc="55"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T</a:t>
            </a:r>
            <a:r>
              <a:rPr kumimoji="0" sz="2400" b="1" i="0" u="none" strike="noStrike" kern="0" cap="none" spc="-10"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O</a:t>
            </a:r>
            <a:r>
              <a:rPr kumimoji="0" sz="2400" b="1" i="0" u="none" strike="noStrike" kern="0" cap="none" spc="80"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R</a:t>
            </a:r>
            <a:r>
              <a:rPr kumimoji="0" sz="2400" b="1" i="0" u="none" strike="noStrike" kern="0" cap="none" spc="45"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A</a:t>
            </a:r>
            <a:r>
              <a:rPr kumimoji="0" sz="2400" b="1" i="0" u="none" strike="noStrike" kern="0" cap="none" spc="25" normalizeH="0" baseline="0" noProof="0" dirty="0">
                <a:ln>
                  <a:noFill/>
                </a:ln>
                <a:solidFill>
                  <a:srgbClr val="BEF3FC"/>
                </a:solidFill>
                <a:effectLst/>
                <a:uLnTx/>
                <a:uFillTx/>
                <a:latin typeface="Calibri"/>
                <a:ea typeface="+mn-ea"/>
                <a:cs typeface="Calibri"/>
              </a:rPr>
              <a:t> </a:t>
            </a:r>
            <a:r>
              <a:rPr kumimoji="0" sz="2400" b="1" i="0" u="none" strike="noStrike" kern="0" cap="none" spc="-50" normalizeH="0" baseline="0" noProof="0" dirty="0">
                <a:ln>
                  <a:noFill/>
                </a:ln>
                <a:solidFill>
                  <a:srgbClr val="BEF3FC"/>
                </a:solidFill>
                <a:effectLst/>
                <a:uLnTx/>
                <a:uFillTx/>
                <a:latin typeface="Calibri"/>
                <a:ea typeface="+mn-ea"/>
                <a:cs typeface="Calibri"/>
              </a:rPr>
              <a:t>L</a:t>
            </a:r>
            <a:r>
              <a:rPr kumimoji="0" sz="2400" b="1" i="0" u="none" strike="noStrike" kern="0" cap="none" spc="0" normalizeH="0" baseline="0" noProof="0" dirty="0">
                <a:ln>
                  <a:noFill/>
                </a:ln>
                <a:solidFill>
                  <a:srgbClr val="BEF3FC"/>
                </a:solidFill>
                <a:effectLst/>
                <a:uLnTx/>
                <a:uFillTx/>
                <a:latin typeface="Calibri"/>
                <a:ea typeface="+mn-ea"/>
                <a:cs typeface="Calibri"/>
              </a:rPr>
              <a:t>	P</a:t>
            </a:r>
            <a:r>
              <a:rPr kumimoji="0" sz="2400" b="1" i="0" u="none" strike="noStrike" kern="0" cap="none" spc="50"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R</a:t>
            </a:r>
            <a:r>
              <a:rPr kumimoji="0" sz="2400" b="1" i="0" u="none" strike="noStrike" kern="0" cap="none" spc="50"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O</a:t>
            </a:r>
            <a:r>
              <a:rPr kumimoji="0" sz="2400" b="1" i="0" u="none" strike="noStrike" kern="0" cap="none" spc="5"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G</a:t>
            </a:r>
            <a:r>
              <a:rPr kumimoji="0" sz="2400" b="1" i="0" u="none" strike="noStrike" kern="0" cap="none" spc="95"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R</a:t>
            </a:r>
            <a:r>
              <a:rPr kumimoji="0" sz="2400" b="1" i="0" u="none" strike="noStrike" kern="0" cap="none" spc="50"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A</a:t>
            </a:r>
            <a:r>
              <a:rPr kumimoji="0" sz="2400" b="1" i="0" u="none" strike="noStrike" kern="0" cap="none" spc="25" normalizeH="0" baseline="0" noProof="0" dirty="0">
                <a:ln>
                  <a:noFill/>
                </a:ln>
                <a:solidFill>
                  <a:srgbClr val="BEF3FC"/>
                </a:solidFill>
                <a:effectLst/>
                <a:uLnTx/>
                <a:uFillTx/>
                <a:latin typeface="Calibri"/>
                <a:ea typeface="+mn-ea"/>
                <a:cs typeface="Calibri"/>
              </a:rPr>
              <a:t> </a:t>
            </a:r>
            <a:r>
              <a:rPr kumimoji="0" sz="2400" b="1" i="0" u="none" strike="noStrike" kern="0" cap="none" spc="0" normalizeH="0" baseline="0" noProof="0" dirty="0">
                <a:ln>
                  <a:noFill/>
                </a:ln>
                <a:solidFill>
                  <a:srgbClr val="BEF3FC"/>
                </a:solidFill>
                <a:effectLst/>
                <a:uLnTx/>
                <a:uFillTx/>
                <a:latin typeface="Calibri"/>
                <a:ea typeface="+mn-ea"/>
                <a:cs typeface="Calibri"/>
              </a:rPr>
              <a:t>M</a:t>
            </a:r>
            <a:r>
              <a:rPr kumimoji="0" sz="2400" b="1" i="0" u="none" strike="noStrike" kern="0" cap="none" spc="55" normalizeH="0" baseline="0" noProof="0" dirty="0">
                <a:ln>
                  <a:noFill/>
                </a:ln>
                <a:solidFill>
                  <a:srgbClr val="BEF3FC"/>
                </a:solidFill>
                <a:effectLst/>
                <a:uLnTx/>
                <a:uFillTx/>
                <a:latin typeface="Calibri"/>
                <a:ea typeface="+mn-ea"/>
                <a:cs typeface="Calibri"/>
              </a:rPr>
              <a:t> </a:t>
            </a:r>
            <a:r>
              <a:rPr kumimoji="0" sz="2400" b="1" i="0" u="none" strike="noStrike" kern="0" cap="none" spc="-50" normalizeH="0" baseline="0" noProof="0" dirty="0">
                <a:ln>
                  <a:noFill/>
                </a:ln>
                <a:solidFill>
                  <a:srgbClr val="BEF3FC"/>
                </a:solidFill>
                <a:effectLst/>
                <a:uLnTx/>
                <a:uFillTx/>
                <a:latin typeface="Calibri"/>
                <a:ea typeface="+mn-ea"/>
                <a:cs typeface="Calibri"/>
              </a:rPr>
              <a:t>S</a:t>
            </a:r>
            <a:endParaRPr kumimoji="0" sz="24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5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tab pos="383540" algn="l"/>
                <a:tab pos="2431415" algn="l"/>
              </a:tabLst>
              <a:defRPr/>
            </a:pPr>
            <a:r>
              <a:rPr kumimoji="0" lang="en-US" sz="2400" b="1" i="0" u="none" strike="noStrike" kern="0" cap="none" spc="-50" normalizeH="0" baseline="0" noProof="0" dirty="0">
                <a:ln>
                  <a:noFill/>
                </a:ln>
                <a:solidFill>
                  <a:srgbClr val="D6BC89"/>
                </a:solidFill>
                <a:effectLst/>
                <a:uLnTx/>
                <a:uFillTx/>
                <a:latin typeface="Calibri"/>
                <a:ea typeface="+mn-ea"/>
                <a:cs typeface="Calibri"/>
              </a:rPr>
              <a:t>11</a:t>
            </a:r>
            <a:r>
              <a:rPr kumimoji="0" sz="2400" b="1" i="0" u="none" strike="noStrike" kern="0" cap="none" spc="0" normalizeH="0" baseline="0" noProof="0" dirty="0">
                <a:ln>
                  <a:noFill/>
                </a:ln>
                <a:solidFill>
                  <a:srgbClr val="D6BC89"/>
                </a:solidFill>
                <a:effectLst/>
                <a:uLnTx/>
                <a:uFillTx/>
                <a:latin typeface="Calibri"/>
                <a:ea typeface="+mn-ea"/>
                <a:cs typeface="Calibri"/>
              </a:rPr>
              <a:t>	</a:t>
            </a:r>
            <a:r>
              <a:rPr kumimoji="0" lang="en-US" sz="2400" b="1" i="0" u="none" strike="noStrike" kern="0" cap="none" spc="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M</a:t>
            </a:r>
            <a:r>
              <a:rPr kumimoji="0" sz="2400" b="1" i="0" u="none" strike="noStrike" kern="0" cap="none" spc="5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A</a:t>
            </a:r>
            <a:r>
              <a:rPr kumimoji="0" sz="2400" b="1" i="0" u="none" strike="noStrike" kern="0" cap="none" spc="9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S</a:t>
            </a:r>
            <a:r>
              <a:rPr kumimoji="0" sz="2400" b="1" i="0" u="none" strike="noStrike" kern="0" cap="none" spc="4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T</a:t>
            </a:r>
            <a:r>
              <a:rPr kumimoji="0" sz="2400" b="1" i="0" u="none" strike="noStrike" kern="0" cap="none" spc="-15"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E</a:t>
            </a:r>
            <a:r>
              <a:rPr kumimoji="0" sz="2400" b="1" i="0" u="none" strike="noStrike" kern="0" cap="none" spc="75"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R</a:t>
            </a:r>
            <a:r>
              <a:rPr kumimoji="0" sz="2400" b="1" i="0" u="none" strike="noStrike" kern="0" cap="none" spc="45"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a:t>
            </a:r>
            <a:r>
              <a:rPr kumimoji="0" sz="2400" b="1" i="0" u="none" strike="noStrike" kern="0" cap="none" spc="35" normalizeH="0" baseline="0" noProof="0" dirty="0">
                <a:ln>
                  <a:noFill/>
                </a:ln>
                <a:solidFill>
                  <a:srgbClr val="D6BC89"/>
                </a:solidFill>
                <a:effectLst/>
                <a:uLnTx/>
                <a:uFillTx/>
                <a:latin typeface="Calibri"/>
                <a:ea typeface="+mn-ea"/>
                <a:cs typeface="Calibri"/>
              </a:rPr>
              <a:t> </a:t>
            </a:r>
            <a:r>
              <a:rPr kumimoji="0" sz="2400" b="1" i="0" u="none" strike="noStrike" kern="0" cap="none" spc="-50" normalizeH="0" baseline="0" noProof="0" dirty="0">
                <a:ln>
                  <a:noFill/>
                </a:ln>
                <a:solidFill>
                  <a:srgbClr val="D6BC89"/>
                </a:solidFill>
                <a:effectLst/>
                <a:uLnTx/>
                <a:uFillTx/>
                <a:latin typeface="Calibri"/>
                <a:ea typeface="+mn-ea"/>
                <a:cs typeface="Calibri"/>
              </a:rPr>
              <a:t>S</a:t>
            </a:r>
            <a:r>
              <a:rPr kumimoji="0" lang="en-US" sz="2400" b="1" i="0" u="none" strike="noStrike" kern="0" cap="none" spc="-5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	P</a:t>
            </a:r>
            <a:r>
              <a:rPr kumimoji="0" sz="2400" b="1" i="0" u="none" strike="noStrike" kern="0" cap="none" spc="5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R</a:t>
            </a:r>
            <a:r>
              <a:rPr kumimoji="0" sz="2400" b="1" i="0" u="none" strike="noStrike" kern="0" cap="none" spc="-25"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O</a:t>
            </a:r>
            <a:r>
              <a:rPr kumimoji="0" sz="2400" b="1" i="0" u="none" strike="noStrike" kern="0" cap="none" spc="8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G</a:t>
            </a:r>
            <a:r>
              <a:rPr kumimoji="0" sz="2400" b="1" i="0" u="none" strike="noStrike" kern="0" cap="none" spc="2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R</a:t>
            </a:r>
            <a:r>
              <a:rPr kumimoji="0" sz="2400" b="1" i="0" u="none" strike="noStrike" kern="0" cap="none" spc="50"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A</a:t>
            </a:r>
            <a:r>
              <a:rPr kumimoji="0" sz="2400" b="1" i="0" u="none" strike="noStrike" kern="0" cap="none" spc="95" normalizeH="0" baseline="0" noProof="0" dirty="0">
                <a:ln>
                  <a:noFill/>
                </a:ln>
                <a:solidFill>
                  <a:srgbClr val="D6BC89"/>
                </a:solidFill>
                <a:effectLst/>
                <a:uLnTx/>
                <a:uFillTx/>
                <a:latin typeface="Calibri"/>
                <a:ea typeface="+mn-ea"/>
                <a:cs typeface="Calibri"/>
              </a:rPr>
              <a:t> </a:t>
            </a:r>
            <a:r>
              <a:rPr kumimoji="0" sz="2400" b="1" i="0" u="none" strike="noStrike" kern="0" cap="none" spc="0" normalizeH="0" baseline="0" noProof="0" dirty="0">
                <a:ln>
                  <a:noFill/>
                </a:ln>
                <a:solidFill>
                  <a:srgbClr val="D6BC89"/>
                </a:solidFill>
                <a:effectLst/>
                <a:uLnTx/>
                <a:uFillTx/>
                <a:latin typeface="Calibri"/>
                <a:ea typeface="+mn-ea"/>
                <a:cs typeface="Calibri"/>
              </a:rPr>
              <a:t>M</a:t>
            </a:r>
            <a:r>
              <a:rPr kumimoji="0" sz="2400" b="1" i="0" u="none" strike="noStrike" kern="0" cap="none" spc="55" normalizeH="0" baseline="0" noProof="0" dirty="0">
                <a:ln>
                  <a:noFill/>
                </a:ln>
                <a:solidFill>
                  <a:srgbClr val="D6BC89"/>
                </a:solidFill>
                <a:effectLst/>
                <a:uLnTx/>
                <a:uFillTx/>
                <a:latin typeface="Calibri"/>
                <a:ea typeface="+mn-ea"/>
                <a:cs typeface="Calibri"/>
              </a:rPr>
              <a:t> </a:t>
            </a:r>
            <a:r>
              <a:rPr kumimoji="0" sz="2400" b="1" i="0" u="none" strike="noStrike" kern="0" cap="none" spc="-50" normalizeH="0" baseline="0" noProof="0" dirty="0">
                <a:ln>
                  <a:noFill/>
                </a:ln>
                <a:solidFill>
                  <a:srgbClr val="D6BC89"/>
                </a:solidFill>
                <a:effectLst/>
                <a:uLnTx/>
                <a:uFillTx/>
                <a:latin typeface="Calibri"/>
                <a:ea typeface="+mn-ea"/>
                <a:cs typeface="Calibri"/>
              </a:rPr>
              <a:t>S</a:t>
            </a:r>
            <a:endParaRPr kumimoji="0" sz="24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75"/>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tab pos="621665" algn="l"/>
                <a:tab pos="3098800" algn="l"/>
              </a:tabLst>
              <a:defRPr/>
            </a:pPr>
            <a:r>
              <a:rPr kumimoji="0" lang="en-US" sz="2400" b="1" i="0" u="none" strike="noStrike" kern="0" cap="none" spc="0" normalizeH="0" baseline="0" noProof="0" dirty="0">
                <a:ln>
                  <a:noFill/>
                </a:ln>
                <a:solidFill>
                  <a:srgbClr val="EA664D"/>
                </a:solidFill>
                <a:effectLst/>
                <a:uLnTx/>
                <a:uFillTx/>
                <a:latin typeface="Calibri"/>
                <a:ea typeface="+mn-ea"/>
                <a:cs typeface="Calibri"/>
              </a:rPr>
              <a:t>20</a:t>
            </a:r>
            <a:r>
              <a:rPr kumimoji="0" sz="2400" b="1" i="0" u="none" strike="noStrike" kern="0" cap="none" spc="0" normalizeH="0" baseline="0" noProof="0" dirty="0">
                <a:ln>
                  <a:noFill/>
                </a:ln>
                <a:solidFill>
                  <a:srgbClr val="EA664D"/>
                </a:solidFill>
                <a:effectLst/>
                <a:uLnTx/>
                <a:uFillTx/>
                <a:latin typeface="Calibri"/>
                <a:ea typeface="+mn-ea"/>
                <a:cs typeface="Calibri"/>
              </a:rPr>
              <a:t>	B</a:t>
            </a:r>
            <a:r>
              <a:rPr kumimoji="0" sz="2400" b="1" i="0" u="none" strike="noStrike" kern="0" cap="none" spc="-3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A</a:t>
            </a:r>
            <a:r>
              <a:rPr kumimoji="0" sz="2400" b="1" i="0" u="none" strike="noStrike" kern="0" cap="none" spc="2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C</a:t>
            </a:r>
            <a:r>
              <a:rPr kumimoji="0" sz="2400" b="1" i="0" u="none" strike="noStrike" kern="0" cap="none" spc="5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H</a:t>
            </a:r>
            <a:r>
              <a:rPr kumimoji="0" sz="2400" b="1" i="0" u="none" strike="noStrike" kern="0" cap="none" spc="3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E</a:t>
            </a:r>
            <a:r>
              <a:rPr kumimoji="0" sz="2400" b="1" i="0" u="none" strike="noStrike" kern="0" cap="none" spc="8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L</a:t>
            </a:r>
            <a:r>
              <a:rPr kumimoji="0" sz="2400" b="1" i="0" u="none" strike="noStrike" kern="0" cap="none" spc="1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O</a:t>
            </a:r>
            <a:r>
              <a:rPr kumimoji="0" sz="2400" b="1" i="0" u="none" strike="noStrike" kern="0" cap="none" spc="7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R</a:t>
            </a:r>
            <a:r>
              <a:rPr kumimoji="0" sz="2400" b="1" i="0" u="none" strike="noStrike" kern="0" cap="none" spc="5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a:t>
            </a:r>
            <a:r>
              <a:rPr kumimoji="0" sz="2400" b="1" i="0" u="none" strike="noStrike" kern="0" cap="none" spc="25" normalizeH="0" baseline="0" noProof="0" dirty="0">
                <a:ln>
                  <a:noFill/>
                </a:ln>
                <a:solidFill>
                  <a:srgbClr val="EA664D"/>
                </a:solidFill>
                <a:effectLst/>
                <a:uLnTx/>
                <a:uFillTx/>
                <a:latin typeface="Calibri"/>
                <a:ea typeface="+mn-ea"/>
                <a:cs typeface="Calibri"/>
              </a:rPr>
              <a:t> </a:t>
            </a:r>
            <a:r>
              <a:rPr kumimoji="0" sz="2400" b="1" i="0" u="none" strike="noStrike" kern="0" cap="none" spc="-50" normalizeH="0" baseline="0" noProof="0" dirty="0">
                <a:ln>
                  <a:noFill/>
                </a:ln>
                <a:solidFill>
                  <a:srgbClr val="EA664D"/>
                </a:solidFill>
                <a:effectLst/>
                <a:uLnTx/>
                <a:uFillTx/>
                <a:latin typeface="Calibri"/>
                <a:ea typeface="+mn-ea"/>
                <a:cs typeface="Calibri"/>
              </a:rPr>
              <a:t>S</a:t>
            </a:r>
            <a:r>
              <a:rPr kumimoji="0" sz="2400" b="1" i="0" u="none" strike="noStrike" kern="0" cap="none" spc="0" normalizeH="0" baseline="0" noProof="0" dirty="0">
                <a:ln>
                  <a:noFill/>
                </a:ln>
                <a:solidFill>
                  <a:srgbClr val="EA664D"/>
                </a:solidFill>
                <a:effectLst/>
                <a:uLnTx/>
                <a:uFillTx/>
                <a:latin typeface="Calibri"/>
                <a:ea typeface="+mn-ea"/>
                <a:cs typeface="Calibri"/>
              </a:rPr>
              <a:t>	P</a:t>
            </a:r>
            <a:r>
              <a:rPr kumimoji="0" sz="2400" b="1" i="0" u="none" strike="noStrike" kern="0" cap="none" spc="45"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R</a:t>
            </a:r>
            <a:r>
              <a:rPr kumimoji="0" sz="2400" b="1" i="0" u="none" strike="noStrike" kern="0" cap="none" spc="55"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O</a:t>
            </a:r>
            <a:r>
              <a:rPr kumimoji="0" sz="2400" b="1" i="0" u="none" strike="noStrike" kern="0" cap="none" spc="75"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G</a:t>
            </a:r>
            <a:r>
              <a:rPr kumimoji="0" sz="2400" b="1" i="0" u="none" strike="noStrike" kern="0" cap="none" spc="25"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R</a:t>
            </a:r>
            <a:r>
              <a:rPr kumimoji="0" sz="2400" b="1" i="0" u="none" strike="noStrike" kern="0" cap="none" spc="50"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A</a:t>
            </a:r>
            <a:r>
              <a:rPr kumimoji="0" sz="2400" b="1" i="0" u="none" strike="noStrike" kern="0" cap="none" spc="25" normalizeH="0" baseline="0" noProof="0" dirty="0">
                <a:ln>
                  <a:noFill/>
                </a:ln>
                <a:solidFill>
                  <a:srgbClr val="EA664D"/>
                </a:solidFill>
                <a:effectLst/>
                <a:uLnTx/>
                <a:uFillTx/>
                <a:latin typeface="Calibri"/>
                <a:ea typeface="+mn-ea"/>
                <a:cs typeface="Calibri"/>
              </a:rPr>
              <a:t> </a:t>
            </a:r>
            <a:r>
              <a:rPr kumimoji="0" sz="2400" b="1" i="0" u="none" strike="noStrike" kern="0" cap="none" spc="0" normalizeH="0" baseline="0" noProof="0" dirty="0">
                <a:ln>
                  <a:noFill/>
                </a:ln>
                <a:solidFill>
                  <a:srgbClr val="EA664D"/>
                </a:solidFill>
                <a:effectLst/>
                <a:uLnTx/>
                <a:uFillTx/>
                <a:latin typeface="Calibri"/>
                <a:ea typeface="+mn-ea"/>
                <a:cs typeface="Calibri"/>
              </a:rPr>
              <a:t>M</a:t>
            </a:r>
            <a:r>
              <a:rPr kumimoji="0" sz="2400" b="1" i="0" u="none" strike="noStrike" kern="0" cap="none" spc="50" normalizeH="0" baseline="0" noProof="0" dirty="0">
                <a:ln>
                  <a:noFill/>
                </a:ln>
                <a:solidFill>
                  <a:srgbClr val="EA664D"/>
                </a:solidFill>
                <a:effectLst/>
                <a:uLnTx/>
                <a:uFillTx/>
                <a:latin typeface="Calibri"/>
                <a:ea typeface="+mn-ea"/>
                <a:cs typeface="Calibri"/>
              </a:rPr>
              <a:t> </a:t>
            </a:r>
            <a:r>
              <a:rPr kumimoji="0" sz="2400" b="1" i="0" u="none" strike="noStrike" kern="0" cap="none" spc="-50" normalizeH="0" baseline="0" noProof="0" dirty="0">
                <a:ln>
                  <a:noFill/>
                </a:ln>
                <a:solidFill>
                  <a:srgbClr val="EA664D"/>
                </a:solidFill>
                <a:effectLst/>
                <a:uLnTx/>
                <a:uFillTx/>
                <a:latin typeface="Calibri"/>
                <a:ea typeface="+mn-ea"/>
                <a:cs typeface="Calibri"/>
              </a:rPr>
              <a:t>S</a:t>
            </a:r>
            <a:endParaRPr kumimoji="0" sz="24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8" name="Picture 7">
            <a:extLst>
              <a:ext uri="{FF2B5EF4-FFF2-40B4-BE49-F238E27FC236}">
                <a16:creationId xmlns:a16="http://schemas.microsoft.com/office/drawing/2014/main" id="{8F293B38-745B-C3E8-7229-EEF561344AC6}"/>
              </a:ext>
            </a:extLst>
          </p:cNvPr>
          <p:cNvPicPr>
            <a:picLocks noChangeAspect="1"/>
          </p:cNvPicPr>
          <p:nvPr/>
        </p:nvPicPr>
        <p:blipFill>
          <a:blip r:embed="rId4"/>
          <a:stretch>
            <a:fillRect/>
          </a:stretch>
        </p:blipFill>
        <p:spPr>
          <a:xfrm>
            <a:off x="6640286" y="1635668"/>
            <a:ext cx="8116920" cy="4565767"/>
          </a:xfrm>
          <a:prstGeom prst="rect">
            <a:avLst/>
          </a:prstGeom>
        </p:spPr>
      </p:pic>
      <p:sp>
        <p:nvSpPr>
          <p:cNvPr id="9" name="TextBox 8">
            <a:extLst>
              <a:ext uri="{FF2B5EF4-FFF2-40B4-BE49-F238E27FC236}">
                <a16:creationId xmlns:a16="http://schemas.microsoft.com/office/drawing/2014/main" id="{45FC5C14-7DDA-2FDB-07AD-C96D49D1FB28}"/>
              </a:ext>
            </a:extLst>
          </p:cNvPr>
          <p:cNvSpPr txBox="1"/>
          <p:nvPr/>
        </p:nvSpPr>
        <p:spPr>
          <a:xfrm>
            <a:off x="287870" y="4437502"/>
            <a:ext cx="6474030" cy="1569660"/>
          </a:xfrm>
          <a:prstGeom prst="rect">
            <a:avLst/>
          </a:prstGeom>
          <a:noFill/>
        </p:spPr>
        <p:txBody>
          <a:bodyPr wrap="square" rtlCol="0">
            <a:spAutoFit/>
          </a:bodyPr>
          <a:lstStyle/>
          <a:p>
            <a:r>
              <a:rPr lang="en-US" sz="4800" dirty="0">
                <a:solidFill>
                  <a:srgbClr val="FFC000"/>
                </a:solidFill>
              </a:rPr>
              <a:t>Enrolling Freshmen and transfer students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93AE-0CEF-CD74-A6BB-B90EA3A419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7F01357-3D65-AF08-B5CA-6943662E19B2}"/>
              </a:ext>
            </a:extLst>
          </p:cNvPr>
          <p:cNvSpPr>
            <a:spLocks noGrp="1"/>
          </p:cNvSpPr>
          <p:nvPr>
            <p:ph type="subTitle" idx="1"/>
          </p:nvPr>
        </p:nvSpPr>
        <p:spPr/>
        <p:txBody>
          <a:bodyPr/>
          <a:lstStyle/>
          <a:p>
            <a:endParaRPr lang="en-US"/>
          </a:p>
        </p:txBody>
      </p:sp>
      <p:pic>
        <p:nvPicPr>
          <p:cNvPr id="4" name="object 2">
            <a:extLst>
              <a:ext uri="{FF2B5EF4-FFF2-40B4-BE49-F238E27FC236}">
                <a16:creationId xmlns:a16="http://schemas.microsoft.com/office/drawing/2014/main" id="{E7B7ADCD-8DF9-04F5-1998-AA23A2E72790}"/>
              </a:ext>
            </a:extLst>
          </p:cNvPr>
          <p:cNvPicPr/>
          <p:nvPr/>
        </p:nvPicPr>
        <p:blipFill>
          <a:blip r:embed="rId3" cstate="prin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B9F3473-5B23-AC2C-4874-04D27A773F79}"/>
              </a:ext>
            </a:extLst>
          </p:cNvPr>
          <p:cNvSpPr txBox="1"/>
          <p:nvPr/>
        </p:nvSpPr>
        <p:spPr>
          <a:xfrm>
            <a:off x="1883228" y="215557"/>
            <a:ext cx="84255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ptos" panose="02110004020202020204"/>
                <a:ea typeface="+mn-ea"/>
                <a:cs typeface="+mn-cs"/>
              </a:rPr>
              <a:t>Undergraduate Programs</a:t>
            </a:r>
          </a:p>
        </p:txBody>
      </p:sp>
      <p:pic>
        <p:nvPicPr>
          <p:cNvPr id="11" name="Picture 10">
            <a:extLst>
              <a:ext uri="{FF2B5EF4-FFF2-40B4-BE49-F238E27FC236}">
                <a16:creationId xmlns:a16="http://schemas.microsoft.com/office/drawing/2014/main" id="{D391D6B2-8CFD-4FEA-7966-6B98A5A7928D}"/>
              </a:ext>
            </a:extLst>
          </p:cNvPr>
          <p:cNvPicPr>
            <a:picLocks noChangeAspect="1"/>
          </p:cNvPicPr>
          <p:nvPr/>
        </p:nvPicPr>
        <p:blipFill>
          <a:blip r:embed="rId4"/>
          <a:stretch>
            <a:fillRect/>
          </a:stretch>
        </p:blipFill>
        <p:spPr>
          <a:xfrm>
            <a:off x="789372" y="1947543"/>
            <a:ext cx="10431941" cy="3979532"/>
          </a:xfrm>
          <a:prstGeom prst="rect">
            <a:avLst/>
          </a:prstGeom>
        </p:spPr>
      </p:pic>
    </p:spTree>
    <p:extLst>
      <p:ext uri="{BB962C8B-B14F-4D97-AF65-F5344CB8AC3E}">
        <p14:creationId xmlns:p14="http://schemas.microsoft.com/office/powerpoint/2010/main" val="133147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7FF2D-8CDA-E903-C6B5-30AA567AD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8B655-8ACD-F46D-12D8-815DDD4193B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4D491DE-128E-B4D4-BCDE-AF62EF562D0C}"/>
              </a:ext>
            </a:extLst>
          </p:cNvPr>
          <p:cNvSpPr>
            <a:spLocks noGrp="1"/>
          </p:cNvSpPr>
          <p:nvPr>
            <p:ph type="subTitle" idx="1"/>
          </p:nvPr>
        </p:nvSpPr>
        <p:spPr/>
        <p:txBody>
          <a:bodyPr/>
          <a:lstStyle/>
          <a:p>
            <a:endParaRPr lang="en-US"/>
          </a:p>
        </p:txBody>
      </p:sp>
      <p:pic>
        <p:nvPicPr>
          <p:cNvPr id="4" name="object 2">
            <a:extLst>
              <a:ext uri="{FF2B5EF4-FFF2-40B4-BE49-F238E27FC236}">
                <a16:creationId xmlns:a16="http://schemas.microsoft.com/office/drawing/2014/main" id="{91C232B0-61E7-2CBB-4DF0-EF6F9CB7D93E}"/>
              </a:ext>
            </a:extLst>
          </p:cNvPr>
          <p:cNvPicPr/>
          <p:nvPr/>
        </p:nvPicPr>
        <p:blipFill>
          <a:blip r:embed="rId2" cstate="prin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70D204A-B28E-1F12-74B4-F22DFF61075D}"/>
              </a:ext>
            </a:extLst>
          </p:cNvPr>
          <p:cNvSpPr txBox="1"/>
          <p:nvPr/>
        </p:nvSpPr>
        <p:spPr>
          <a:xfrm>
            <a:off x="1883228" y="215557"/>
            <a:ext cx="84255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ptos" panose="02110004020202020204"/>
                <a:ea typeface="+mn-ea"/>
                <a:cs typeface="+mn-cs"/>
              </a:rPr>
              <a:t>G</a:t>
            </a:r>
            <a:r>
              <a:rPr kumimoji="0" lang="en-US" sz="6000" b="0" i="0" u="none" strike="noStrike" kern="1200" cap="none" spc="0" normalizeH="0" baseline="0" noProof="0" dirty="0" err="1">
                <a:ln>
                  <a:noFill/>
                </a:ln>
                <a:solidFill>
                  <a:prstClr val="white"/>
                </a:solidFill>
                <a:effectLst/>
                <a:uLnTx/>
                <a:uFillTx/>
                <a:latin typeface="Aptos" panose="02110004020202020204"/>
                <a:ea typeface="+mn-ea"/>
                <a:cs typeface="+mn-cs"/>
              </a:rPr>
              <a:t>raduate</a:t>
            </a:r>
            <a:r>
              <a:rPr kumimoji="0" lang="en-US" sz="6000" b="0" i="0" u="none" strike="noStrike" kern="1200" cap="none" spc="0" normalizeH="0" baseline="0" noProof="0" dirty="0">
                <a:ln>
                  <a:noFill/>
                </a:ln>
                <a:solidFill>
                  <a:prstClr val="white"/>
                </a:solidFill>
                <a:effectLst/>
                <a:uLnTx/>
                <a:uFillTx/>
                <a:latin typeface="Aptos" panose="02110004020202020204"/>
                <a:ea typeface="+mn-ea"/>
                <a:cs typeface="+mn-cs"/>
              </a:rPr>
              <a:t> Programs</a:t>
            </a:r>
          </a:p>
        </p:txBody>
      </p:sp>
      <p:pic>
        <p:nvPicPr>
          <p:cNvPr id="7" name="Picture 6">
            <a:extLst>
              <a:ext uri="{FF2B5EF4-FFF2-40B4-BE49-F238E27FC236}">
                <a16:creationId xmlns:a16="http://schemas.microsoft.com/office/drawing/2014/main" id="{2E9B4282-BAFB-9F45-0B12-91867F53C91D}"/>
              </a:ext>
            </a:extLst>
          </p:cNvPr>
          <p:cNvPicPr>
            <a:picLocks noChangeAspect="1"/>
          </p:cNvPicPr>
          <p:nvPr/>
        </p:nvPicPr>
        <p:blipFill>
          <a:blip r:embed="rId3"/>
          <a:stretch>
            <a:fillRect/>
          </a:stretch>
        </p:blipFill>
        <p:spPr>
          <a:xfrm>
            <a:off x="991519" y="1902348"/>
            <a:ext cx="10010660" cy="3215229"/>
          </a:xfrm>
          <a:prstGeom prst="rect">
            <a:avLst/>
          </a:prstGeom>
        </p:spPr>
      </p:pic>
    </p:spTree>
    <p:extLst>
      <p:ext uri="{BB962C8B-B14F-4D97-AF65-F5344CB8AC3E}">
        <p14:creationId xmlns:p14="http://schemas.microsoft.com/office/powerpoint/2010/main" val="409533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83E6A6DF-221A-CB75-675D-240E7E681FD6}"/>
              </a:ext>
            </a:extLst>
          </p:cNvPr>
          <p:cNvSpPr>
            <a:spLocks noGrp="1"/>
          </p:cNvSpPr>
          <p:nvPr>
            <p:ph type="title"/>
          </p:nvPr>
        </p:nvSpPr>
        <p:spPr>
          <a:xfrm>
            <a:off x="1980103" y="365125"/>
            <a:ext cx="8229600" cy="1118552"/>
          </a:xfrm>
        </p:spPr>
        <p:txBody>
          <a:bodyPr>
            <a:normAutofit/>
          </a:bodyPr>
          <a:lstStyle/>
          <a:p>
            <a:r>
              <a:rPr lang="en-US" sz="5400"/>
              <a:t>Student Success Initiatives</a:t>
            </a:r>
          </a:p>
        </p:txBody>
      </p:sp>
      <p:sp>
        <p:nvSpPr>
          <p:cNvPr id="38" name="Text Placeholder 37">
            <a:extLst>
              <a:ext uri="{FF2B5EF4-FFF2-40B4-BE49-F238E27FC236}">
                <a16:creationId xmlns:a16="http://schemas.microsoft.com/office/drawing/2014/main" id="{EA397127-6782-966F-75F6-D769D1C7DB89}"/>
              </a:ext>
            </a:extLst>
          </p:cNvPr>
          <p:cNvSpPr>
            <a:spLocks noGrp="1"/>
          </p:cNvSpPr>
          <p:nvPr>
            <p:ph type="body" sz="quarter" idx="14"/>
          </p:nvPr>
        </p:nvSpPr>
        <p:spPr>
          <a:xfrm>
            <a:off x="1980105" y="1653223"/>
            <a:ext cx="2529926" cy="710883"/>
          </a:xfrm>
        </p:spPr>
        <p:txBody>
          <a:bodyPr/>
          <a:lstStyle/>
          <a:p>
            <a:pPr algn="ctr"/>
            <a:r>
              <a:rPr lang="en-US"/>
              <a:t>Holistic Student Support</a:t>
            </a:r>
          </a:p>
        </p:txBody>
      </p:sp>
      <p:sp>
        <p:nvSpPr>
          <p:cNvPr id="39" name="Text Placeholder 38">
            <a:extLst>
              <a:ext uri="{FF2B5EF4-FFF2-40B4-BE49-F238E27FC236}">
                <a16:creationId xmlns:a16="http://schemas.microsoft.com/office/drawing/2014/main" id="{121D32C6-11C2-7DE8-6759-7A66D305258A}"/>
              </a:ext>
            </a:extLst>
          </p:cNvPr>
          <p:cNvSpPr>
            <a:spLocks noGrp="1"/>
          </p:cNvSpPr>
          <p:nvPr>
            <p:ph type="body" sz="quarter" idx="19"/>
          </p:nvPr>
        </p:nvSpPr>
        <p:spPr>
          <a:xfrm>
            <a:off x="1980104" y="2371726"/>
            <a:ext cx="2539452" cy="1666875"/>
          </a:xfrm>
        </p:spPr>
        <p:txBody>
          <a:bodyPr vert="horz" lIns="91440" tIns="45720" rIns="91440" bIns="45720" rtlCol="0" anchor="t">
            <a:normAutofit fontScale="92500" lnSpcReduction="10000"/>
          </a:bodyPr>
          <a:lstStyle/>
          <a:p>
            <a:pPr marL="171450" indent="-171450">
              <a:buChar char="•"/>
            </a:pPr>
            <a:r>
              <a:rPr lang="en-US"/>
              <a:t>Strategic partnerships with various divisions/units across TXST to reduce barriers to support</a:t>
            </a:r>
          </a:p>
          <a:p>
            <a:pPr marL="171450" indent="-171450">
              <a:buChar char="•"/>
            </a:pPr>
            <a:r>
              <a:rPr lang="en-US"/>
              <a:t>Enhanced opportunities for student veteran support</a:t>
            </a:r>
          </a:p>
          <a:p>
            <a:pPr marL="171450" indent="-171450">
              <a:buChar char="•"/>
            </a:pPr>
            <a:r>
              <a:rPr lang="en-US"/>
              <a:t>Hand-raise feature in Navigate will direct students to adequate support</a:t>
            </a:r>
          </a:p>
        </p:txBody>
      </p:sp>
      <p:sp>
        <p:nvSpPr>
          <p:cNvPr id="40" name="Text Placeholder 39">
            <a:extLst>
              <a:ext uri="{FF2B5EF4-FFF2-40B4-BE49-F238E27FC236}">
                <a16:creationId xmlns:a16="http://schemas.microsoft.com/office/drawing/2014/main" id="{D7AADC96-AA0C-CFC2-11DC-F1538ED27151}"/>
              </a:ext>
            </a:extLst>
          </p:cNvPr>
          <p:cNvSpPr>
            <a:spLocks noGrp="1"/>
          </p:cNvSpPr>
          <p:nvPr>
            <p:ph type="body" sz="quarter" idx="4294967295"/>
          </p:nvPr>
        </p:nvSpPr>
        <p:spPr>
          <a:xfrm>
            <a:off x="4831038" y="1653222"/>
            <a:ext cx="2529928" cy="613410"/>
          </a:xfrm>
        </p:spPr>
        <p:txBody>
          <a:bodyPr vert="horz" lIns="91440" tIns="45720" rIns="91440" bIns="45720" rtlCol="0" anchor="t">
            <a:noAutofit/>
          </a:bodyPr>
          <a:lstStyle/>
          <a:p>
            <a:pPr marL="0" indent="0" algn="ctr">
              <a:buNone/>
            </a:pPr>
            <a:r>
              <a:rPr lang="en-US" b="1" spc="113">
                <a:solidFill>
                  <a:schemeClr val="accent3"/>
                </a:solidFill>
                <a:latin typeface="+mj-lt"/>
              </a:rPr>
              <a:t>Engagement &amp; The Bobcat Experience </a:t>
            </a:r>
          </a:p>
        </p:txBody>
      </p:sp>
      <p:sp>
        <p:nvSpPr>
          <p:cNvPr id="41" name="Text Placeholder 40">
            <a:extLst>
              <a:ext uri="{FF2B5EF4-FFF2-40B4-BE49-F238E27FC236}">
                <a16:creationId xmlns:a16="http://schemas.microsoft.com/office/drawing/2014/main" id="{0DD647A4-69FF-A8EC-D8C9-87336A675EAE}"/>
              </a:ext>
            </a:extLst>
          </p:cNvPr>
          <p:cNvSpPr>
            <a:spLocks noGrp="1"/>
          </p:cNvSpPr>
          <p:nvPr>
            <p:ph type="body" sz="quarter" idx="32"/>
          </p:nvPr>
        </p:nvSpPr>
        <p:spPr>
          <a:xfrm>
            <a:off x="4831038" y="2381251"/>
            <a:ext cx="2529927" cy="1323975"/>
          </a:xfrm>
        </p:spPr>
        <p:txBody>
          <a:bodyPr vert="horz" lIns="91440" tIns="45720" rIns="91440" bIns="45720" rtlCol="0" anchor="t">
            <a:normAutofit lnSpcReduction="10000"/>
          </a:bodyPr>
          <a:lstStyle/>
          <a:p>
            <a:pPr marL="171450" indent="-171450">
              <a:buFont typeface="Arial" panose="020B0604020202020204" pitchFamily="34" charset="0"/>
              <a:buChar char="•"/>
            </a:pPr>
            <a:r>
              <a:rPr lang="en-US"/>
              <a:t>Orientation to TXST Round Rock</a:t>
            </a:r>
          </a:p>
          <a:p>
            <a:pPr marL="171450" indent="-171450">
              <a:buChar char="•"/>
            </a:pPr>
            <a:r>
              <a:rPr lang="en-US"/>
              <a:t>Co-curricular programs &amp; community building</a:t>
            </a:r>
          </a:p>
          <a:p>
            <a:pPr marL="171450" indent="-171450">
              <a:buChar char="•"/>
            </a:pPr>
            <a:r>
              <a:rPr lang="en-US"/>
              <a:t>Supporting student organization &amp; leadership development</a:t>
            </a:r>
          </a:p>
          <a:p>
            <a:endParaRPr lang="en-US"/>
          </a:p>
        </p:txBody>
      </p:sp>
      <p:sp>
        <p:nvSpPr>
          <p:cNvPr id="42" name="Text Placeholder 41">
            <a:extLst>
              <a:ext uri="{FF2B5EF4-FFF2-40B4-BE49-F238E27FC236}">
                <a16:creationId xmlns:a16="http://schemas.microsoft.com/office/drawing/2014/main" id="{34A2BB0F-6E67-4877-F484-B34A77E701C6}"/>
              </a:ext>
            </a:extLst>
          </p:cNvPr>
          <p:cNvSpPr>
            <a:spLocks noGrp="1"/>
          </p:cNvSpPr>
          <p:nvPr>
            <p:ph type="body" sz="quarter" idx="33"/>
          </p:nvPr>
        </p:nvSpPr>
        <p:spPr>
          <a:xfrm>
            <a:off x="7681968" y="1672272"/>
            <a:ext cx="2529928" cy="697230"/>
          </a:xfrm>
        </p:spPr>
        <p:txBody>
          <a:bodyPr/>
          <a:lstStyle/>
          <a:p>
            <a:pPr algn="ctr"/>
            <a:r>
              <a:rPr lang="en-US"/>
              <a:t>Academic Support Expansion</a:t>
            </a:r>
          </a:p>
        </p:txBody>
      </p:sp>
      <p:sp>
        <p:nvSpPr>
          <p:cNvPr id="43" name="Text Placeholder 42">
            <a:extLst>
              <a:ext uri="{FF2B5EF4-FFF2-40B4-BE49-F238E27FC236}">
                <a16:creationId xmlns:a16="http://schemas.microsoft.com/office/drawing/2014/main" id="{530BE246-14AC-0476-5397-3D97421F6DEA}"/>
              </a:ext>
            </a:extLst>
          </p:cNvPr>
          <p:cNvSpPr>
            <a:spLocks noGrp="1"/>
          </p:cNvSpPr>
          <p:nvPr>
            <p:ph type="body" sz="quarter" idx="34"/>
          </p:nvPr>
        </p:nvSpPr>
        <p:spPr>
          <a:xfrm>
            <a:off x="7681971" y="2381251"/>
            <a:ext cx="2529927" cy="1666875"/>
          </a:xfrm>
        </p:spPr>
        <p:txBody>
          <a:bodyPr vert="horz" lIns="91440" tIns="45720" rIns="91440" bIns="45720" rtlCol="0" anchor="t">
            <a:normAutofit fontScale="92500" lnSpcReduction="20000"/>
          </a:bodyPr>
          <a:lstStyle/>
          <a:p>
            <a:pPr marL="171450" indent="-171450">
              <a:buChar char="•"/>
            </a:pPr>
            <a:r>
              <a:rPr lang="en-US"/>
              <a:t>Implementation of Tutoring Services, Success Coaching, </a:t>
            </a:r>
            <a:r>
              <a:rPr lang="en-US" err="1"/>
              <a:t>Acadeum</a:t>
            </a:r>
            <a:r>
              <a:rPr lang="en-US"/>
              <a:t> Support Lab and a new Peer Mentor Program</a:t>
            </a:r>
          </a:p>
          <a:p>
            <a:pPr marL="171450" indent="-171450">
              <a:buChar char="•"/>
            </a:pPr>
            <a:r>
              <a:rPr lang="en-US"/>
              <a:t>Academic advising workshops and outreach programs</a:t>
            </a:r>
          </a:p>
          <a:p>
            <a:pPr marL="171450" indent="-171450">
              <a:buChar char="•"/>
            </a:pPr>
            <a:r>
              <a:rPr lang="en-US"/>
              <a:t>Early Academic Progress check-ins with Faculty</a:t>
            </a:r>
          </a:p>
        </p:txBody>
      </p:sp>
      <p:sp>
        <p:nvSpPr>
          <p:cNvPr id="44" name="Text Placeholder 43">
            <a:extLst>
              <a:ext uri="{FF2B5EF4-FFF2-40B4-BE49-F238E27FC236}">
                <a16:creationId xmlns:a16="http://schemas.microsoft.com/office/drawing/2014/main" id="{94E01AC6-45CD-3267-6712-3506AF8482F0}"/>
              </a:ext>
            </a:extLst>
          </p:cNvPr>
          <p:cNvSpPr>
            <a:spLocks noGrp="1"/>
          </p:cNvSpPr>
          <p:nvPr>
            <p:ph type="body" sz="quarter" idx="35"/>
          </p:nvPr>
        </p:nvSpPr>
        <p:spPr>
          <a:xfrm>
            <a:off x="1984407" y="4195128"/>
            <a:ext cx="2529928" cy="411480"/>
          </a:xfrm>
        </p:spPr>
        <p:txBody>
          <a:bodyPr/>
          <a:lstStyle/>
          <a:p>
            <a:r>
              <a:rPr lang="en-US"/>
              <a:t>Health &amp; Wellbeing</a:t>
            </a:r>
          </a:p>
        </p:txBody>
      </p:sp>
      <p:sp>
        <p:nvSpPr>
          <p:cNvPr id="45" name="Text Placeholder 44">
            <a:extLst>
              <a:ext uri="{FF2B5EF4-FFF2-40B4-BE49-F238E27FC236}">
                <a16:creationId xmlns:a16="http://schemas.microsoft.com/office/drawing/2014/main" id="{0A5FB56D-CBA6-E5F8-EC25-CF24C76AFF3B}"/>
              </a:ext>
            </a:extLst>
          </p:cNvPr>
          <p:cNvSpPr>
            <a:spLocks noGrp="1"/>
          </p:cNvSpPr>
          <p:nvPr>
            <p:ph type="body" sz="quarter" idx="36"/>
          </p:nvPr>
        </p:nvSpPr>
        <p:spPr>
          <a:xfrm>
            <a:off x="1984410" y="4623754"/>
            <a:ext cx="2529927" cy="1457325"/>
          </a:xfrm>
        </p:spPr>
        <p:txBody>
          <a:bodyPr vert="horz" lIns="91440" tIns="45720" rIns="91440" bIns="45720" rtlCol="0" anchor="t">
            <a:normAutofit/>
          </a:bodyPr>
          <a:lstStyle/>
          <a:p>
            <a:pPr marL="171450" indent="-171450">
              <a:buChar char="•"/>
            </a:pPr>
            <a:r>
              <a:rPr lang="en-US"/>
              <a:t>Enhanced programming through Student Health Center &amp; Counseling Center</a:t>
            </a:r>
          </a:p>
          <a:p>
            <a:pPr marL="171450" indent="-171450">
              <a:buChar char="•"/>
            </a:pPr>
            <a:r>
              <a:rPr lang="en-US"/>
              <a:t>Intramural &amp; group fitness opportunities</a:t>
            </a:r>
          </a:p>
          <a:p>
            <a:pPr marL="171450" indent="-171450">
              <a:buChar char="•"/>
            </a:pPr>
            <a:endParaRPr lang="en-US"/>
          </a:p>
          <a:p>
            <a:pPr marL="171450" indent="-171450">
              <a:buChar char="•"/>
            </a:pPr>
            <a:endParaRPr lang="en-US"/>
          </a:p>
          <a:p>
            <a:pPr marL="171450" indent="-171450">
              <a:buChar char="•"/>
            </a:pPr>
            <a:endParaRPr lang="en-US"/>
          </a:p>
        </p:txBody>
      </p:sp>
      <p:sp>
        <p:nvSpPr>
          <p:cNvPr id="46" name="Text Placeholder 45">
            <a:extLst>
              <a:ext uri="{FF2B5EF4-FFF2-40B4-BE49-F238E27FC236}">
                <a16:creationId xmlns:a16="http://schemas.microsoft.com/office/drawing/2014/main" id="{3747A620-B301-7818-A3F5-973B44D9E93E}"/>
              </a:ext>
            </a:extLst>
          </p:cNvPr>
          <p:cNvSpPr>
            <a:spLocks noGrp="1"/>
          </p:cNvSpPr>
          <p:nvPr>
            <p:ph type="body" sz="quarter" idx="37"/>
          </p:nvPr>
        </p:nvSpPr>
        <p:spPr>
          <a:xfrm>
            <a:off x="4829553" y="4195128"/>
            <a:ext cx="2529928" cy="411480"/>
          </a:xfrm>
        </p:spPr>
        <p:txBody>
          <a:bodyPr/>
          <a:lstStyle/>
          <a:p>
            <a:r>
              <a:rPr lang="en-US"/>
              <a:t>Career Readiness &amp; Experiential Learning</a:t>
            </a:r>
          </a:p>
        </p:txBody>
      </p:sp>
      <p:sp>
        <p:nvSpPr>
          <p:cNvPr id="47" name="Text Placeholder 46">
            <a:extLst>
              <a:ext uri="{FF2B5EF4-FFF2-40B4-BE49-F238E27FC236}">
                <a16:creationId xmlns:a16="http://schemas.microsoft.com/office/drawing/2014/main" id="{990819B1-BD81-29EB-41E9-F7C6E685EBD0}"/>
              </a:ext>
            </a:extLst>
          </p:cNvPr>
          <p:cNvSpPr>
            <a:spLocks noGrp="1"/>
          </p:cNvSpPr>
          <p:nvPr>
            <p:ph type="body" sz="quarter" idx="38"/>
          </p:nvPr>
        </p:nvSpPr>
        <p:spPr>
          <a:xfrm>
            <a:off x="4829553" y="4633279"/>
            <a:ext cx="2529927" cy="1457325"/>
          </a:xfrm>
        </p:spPr>
        <p:txBody>
          <a:bodyPr vert="horz" lIns="91440" tIns="45720" rIns="91440" bIns="45720" rtlCol="0" anchor="t">
            <a:normAutofit/>
          </a:bodyPr>
          <a:lstStyle/>
          <a:p>
            <a:pPr marL="171450" indent="-171450">
              <a:buChar char="•"/>
            </a:pPr>
            <a:r>
              <a:rPr lang="en-US"/>
              <a:t>Formalized partnerships for shadowing &amp; employment opportunities</a:t>
            </a:r>
          </a:p>
          <a:p>
            <a:pPr marL="171450" indent="-171450">
              <a:buChar char="•"/>
            </a:pPr>
            <a:r>
              <a:rPr lang="en-US"/>
              <a:t>Field trips &amp; career events</a:t>
            </a:r>
          </a:p>
        </p:txBody>
      </p:sp>
      <p:sp>
        <p:nvSpPr>
          <p:cNvPr id="48" name="Text Placeholder 47">
            <a:extLst>
              <a:ext uri="{FF2B5EF4-FFF2-40B4-BE49-F238E27FC236}">
                <a16:creationId xmlns:a16="http://schemas.microsoft.com/office/drawing/2014/main" id="{722D8DB5-A257-81C1-6A62-061135708BBA}"/>
              </a:ext>
            </a:extLst>
          </p:cNvPr>
          <p:cNvSpPr>
            <a:spLocks noGrp="1"/>
          </p:cNvSpPr>
          <p:nvPr>
            <p:ph type="body" sz="quarter" idx="39"/>
          </p:nvPr>
        </p:nvSpPr>
        <p:spPr>
          <a:xfrm>
            <a:off x="7683963" y="4195128"/>
            <a:ext cx="2529928" cy="411480"/>
          </a:xfrm>
        </p:spPr>
        <p:txBody>
          <a:bodyPr/>
          <a:lstStyle/>
          <a:p>
            <a:r>
              <a:rPr lang="en-US"/>
              <a:t>Community Impact</a:t>
            </a:r>
          </a:p>
        </p:txBody>
      </p:sp>
      <p:sp>
        <p:nvSpPr>
          <p:cNvPr id="49" name="Text Placeholder 48">
            <a:extLst>
              <a:ext uri="{FF2B5EF4-FFF2-40B4-BE49-F238E27FC236}">
                <a16:creationId xmlns:a16="http://schemas.microsoft.com/office/drawing/2014/main" id="{98610F1E-6871-876E-85FE-88FCC029498B}"/>
              </a:ext>
            </a:extLst>
          </p:cNvPr>
          <p:cNvSpPr>
            <a:spLocks noGrp="1"/>
          </p:cNvSpPr>
          <p:nvPr>
            <p:ph type="body" sz="quarter" idx="40"/>
          </p:nvPr>
        </p:nvSpPr>
        <p:spPr>
          <a:xfrm>
            <a:off x="7683963" y="4633279"/>
            <a:ext cx="2529927" cy="1457325"/>
          </a:xfrm>
        </p:spPr>
        <p:txBody>
          <a:bodyPr vert="horz" lIns="91440" tIns="45720" rIns="91440" bIns="45720" rtlCol="0" anchor="t">
            <a:normAutofit fontScale="92500"/>
          </a:bodyPr>
          <a:lstStyle/>
          <a:p>
            <a:pPr marL="171450" indent="-171450">
              <a:buChar char="•"/>
            </a:pPr>
            <a:r>
              <a:rPr lang="en-US"/>
              <a:t>Service Projects &amp; Volunteerism</a:t>
            </a:r>
          </a:p>
          <a:p>
            <a:pPr marL="171450" indent="-171450">
              <a:buChar char="•"/>
            </a:pPr>
            <a:r>
              <a:rPr lang="en-US"/>
              <a:t>Civic Engagement Opportunities</a:t>
            </a:r>
          </a:p>
          <a:p>
            <a:pPr marL="171450" indent="-171450">
              <a:buChar char="•"/>
            </a:pPr>
            <a:r>
              <a:rPr lang="en-US"/>
              <a:t>Community Outreach Events – The BIG Event, Trunk or Treat, Wellness Fair, Discover TXST</a:t>
            </a:r>
          </a:p>
        </p:txBody>
      </p:sp>
    </p:spTree>
    <p:extLst>
      <p:ext uri="{BB962C8B-B14F-4D97-AF65-F5344CB8AC3E}">
        <p14:creationId xmlns:p14="http://schemas.microsoft.com/office/powerpoint/2010/main" val="387519510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XST Dark">
  <a:themeElements>
    <a:clrScheme name="TXST">
      <a:dk1>
        <a:srgbClr val="363434"/>
      </a:dk1>
      <a:lt1>
        <a:srgbClr val="FFFFFF"/>
      </a:lt1>
      <a:dk2>
        <a:srgbClr val="501214"/>
      </a:dk2>
      <a:lt2>
        <a:srgbClr val="F5F1EE"/>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ST Dark" id="{30BC9C08-1232-9047-935D-ECEB351485E0}" vid="{55B84AC1-C531-3547-9D4E-97E317A241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otalTime>7</TotalTime>
  <Words>428</Words>
  <Application>Microsoft Office PowerPoint</Application>
  <PresentationFormat>Widescreen</PresentationFormat>
  <Paragraphs>75</Paragraphs>
  <Slides>12</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Aptos</vt:lpstr>
      <vt:lpstr>Aptos Display</vt:lpstr>
      <vt:lpstr>Arial</vt:lpstr>
      <vt:lpstr>Calibri</vt:lpstr>
      <vt:lpstr>Times New Roman</vt:lpstr>
      <vt:lpstr>1_Office Theme</vt:lpstr>
      <vt:lpstr>Office Theme</vt:lpstr>
      <vt:lpstr>TXST Dark</vt:lpstr>
      <vt:lpstr>PowerPoint Presentation</vt:lpstr>
      <vt:lpstr>H O P E S &amp; A S P I R A T I O N S H I G H</vt:lpstr>
      <vt:lpstr>+65%</vt:lpstr>
      <vt:lpstr>PowerPoint Presentation</vt:lpstr>
      <vt:lpstr>“ No matter the role I’ve been in — from financial aid to administration — I always return to the same question: How can we make their college experience better?</vt:lpstr>
      <vt:lpstr>PowerPoint Presentation</vt:lpstr>
      <vt:lpstr>PowerPoint Presentation</vt:lpstr>
      <vt:lpstr>PowerPoint Presentation</vt:lpstr>
      <vt:lpstr>Student Success Initiatives</vt:lpstr>
      <vt:lpstr>RR Campus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Lessiter, Julie A</dc:creator>
  <cp:lastModifiedBy>Lessiter, Julie A</cp:lastModifiedBy>
  <cp:revision>1</cp:revision>
  <dcterms:created xsi:type="dcterms:W3CDTF">2026-02-06T17:25:19Z</dcterms:created>
  <dcterms:modified xsi:type="dcterms:W3CDTF">2026-02-06T17:32:50Z</dcterms:modified>
</cp:coreProperties>
</file>