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21"/>
  </p:notesMasterIdLst>
  <p:sldIdLst>
    <p:sldId id="256" r:id="rId5"/>
    <p:sldId id="270" r:id="rId6"/>
    <p:sldId id="257" r:id="rId7"/>
    <p:sldId id="274" r:id="rId8"/>
    <p:sldId id="275" r:id="rId9"/>
    <p:sldId id="273" r:id="rId10"/>
    <p:sldId id="271" r:id="rId11"/>
    <p:sldId id="272" r:id="rId12"/>
    <p:sldId id="267" r:id="rId13"/>
    <p:sldId id="276" r:id="rId14"/>
    <p:sldId id="268" r:id="rId15"/>
    <p:sldId id="277" r:id="rId16"/>
    <p:sldId id="265" r:id="rId17"/>
    <p:sldId id="278" r:id="rId18"/>
    <p:sldId id="279" r:id="rId19"/>
    <p:sldId id="280" r:id="rId2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1214"/>
    <a:srgbClr val="D7BD8A"/>
    <a:srgbClr val="6EA095"/>
    <a:srgbClr val="266725"/>
    <a:srgbClr val="007096"/>
    <a:srgbClr val="419E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2089A6-AA5F-4E6C-BD03-901B3D13C2CB}" v="10" dt="2026-03-05T03:39:32.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95"/>
    <p:restoredTop sz="93438" autoAdjust="0"/>
  </p:normalViewPr>
  <p:slideViewPr>
    <p:cSldViewPr snapToGrid="0">
      <p:cViewPr varScale="1">
        <p:scale>
          <a:sx n="63" d="100"/>
          <a:sy n="63" d="100"/>
        </p:scale>
        <p:origin x="1324" y="52"/>
      </p:cViewPr>
      <p:guideLst/>
    </p:cSldViewPr>
  </p:slideViewPr>
  <p:outlineViewPr>
    <p:cViewPr>
      <p:scale>
        <a:sx n="33" d="100"/>
        <a:sy n="33" d="100"/>
      </p:scale>
      <p:origin x="0" y="-84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5C7C332B-7BBC-F340-969A-CE9BBEF35095}" type="datetimeFigureOut">
              <a:rPr lang="en-US" smtClean="0"/>
              <a:t>3/9/2026</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2BE11742-AE36-EC4A-BC7A-F4F5A3B8117D}" type="slidenum">
              <a:rPr lang="en-US" smtClean="0"/>
              <a:t>‹#›</a:t>
            </a:fld>
            <a:endParaRPr lang="en-US"/>
          </a:p>
        </p:txBody>
      </p:sp>
    </p:spTree>
    <p:extLst>
      <p:ext uri="{BB962C8B-B14F-4D97-AF65-F5344CB8AC3E}">
        <p14:creationId xmlns:p14="http://schemas.microsoft.com/office/powerpoint/2010/main" val="622624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what a slideshow looks like from a peer-reviewed article upload. Notebook LM will only give back the information you give it, so there is no hallucinations from this AI tool. You can quickly create flashcards, quizzes, podcasts, video/slideshows, and others.</a:t>
            </a:r>
          </a:p>
        </p:txBody>
      </p:sp>
      <p:sp>
        <p:nvSpPr>
          <p:cNvPr id="4" name="Slide Number Placeholder 3"/>
          <p:cNvSpPr>
            <a:spLocks noGrp="1"/>
          </p:cNvSpPr>
          <p:nvPr>
            <p:ph type="sldNum" sz="quarter" idx="5"/>
          </p:nvPr>
        </p:nvSpPr>
        <p:spPr/>
        <p:txBody>
          <a:bodyPr/>
          <a:lstStyle/>
          <a:p>
            <a:fld id="{2BE11742-AE36-EC4A-BC7A-F4F5A3B8117D}" type="slidenum">
              <a:rPr lang="en-US" smtClean="0"/>
              <a:t>2</a:t>
            </a:fld>
            <a:endParaRPr lang="en-US"/>
          </a:p>
        </p:txBody>
      </p:sp>
    </p:spTree>
    <p:extLst>
      <p:ext uri="{BB962C8B-B14F-4D97-AF65-F5344CB8AC3E}">
        <p14:creationId xmlns:p14="http://schemas.microsoft.com/office/powerpoint/2010/main" val="3737100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9988"/>
            <a:ext cx="4213225" cy="31607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3</a:t>
            </a:fld>
            <a:endParaRPr lang="en-US"/>
          </a:p>
        </p:txBody>
      </p:sp>
    </p:spTree>
    <p:extLst>
      <p:ext uri="{BB962C8B-B14F-4D97-AF65-F5344CB8AC3E}">
        <p14:creationId xmlns:p14="http://schemas.microsoft.com/office/powerpoint/2010/main" val="2978569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F6D3-0AEA-D310-0A08-55A278D90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D80B9-B155-3645-8800-679B14B158EF}"/>
              </a:ext>
            </a:extLst>
          </p:cNvPr>
          <p:cNvSpPr>
            <a:spLocks noGrp="1" noRot="1" noChangeAspect="1"/>
          </p:cNvSpPr>
          <p:nvPr>
            <p:ph type="sldImg"/>
          </p:nvPr>
        </p:nvSpPr>
        <p:spPr>
          <a:xfrm>
            <a:off x="1431925" y="1169988"/>
            <a:ext cx="4213225" cy="3160712"/>
          </a:xfrm>
        </p:spPr>
      </p:sp>
      <p:sp>
        <p:nvSpPr>
          <p:cNvPr id="3" name="Notes Placeholder 2">
            <a:extLst>
              <a:ext uri="{FF2B5EF4-FFF2-40B4-BE49-F238E27FC236}">
                <a16:creationId xmlns:a16="http://schemas.microsoft.com/office/drawing/2014/main" id="{E8A1BCB0-7585-ABFD-DDA7-63B1E052E5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37323F-75A2-A729-B78F-BF0205F91B23}"/>
              </a:ext>
            </a:extLst>
          </p:cNvPr>
          <p:cNvSpPr>
            <a:spLocks noGrp="1"/>
          </p:cNvSpPr>
          <p:nvPr>
            <p:ph type="sldNum" sz="quarter" idx="5"/>
          </p:nvPr>
        </p:nvSpPr>
        <p:spPr/>
        <p:txBody>
          <a:bodyPr/>
          <a:lstStyle/>
          <a:p>
            <a:fld id="{2BE11742-AE36-EC4A-BC7A-F4F5A3B8117D}" type="slidenum">
              <a:rPr lang="en-US" smtClean="0"/>
              <a:t>8</a:t>
            </a:fld>
            <a:endParaRPr lang="en-US"/>
          </a:p>
        </p:txBody>
      </p:sp>
    </p:spTree>
    <p:extLst>
      <p:ext uri="{BB962C8B-B14F-4D97-AF65-F5344CB8AC3E}">
        <p14:creationId xmlns:p14="http://schemas.microsoft.com/office/powerpoint/2010/main" val="92241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Canva-Based Assignments</a:t>
            </a:r>
          </a:p>
          <a:p>
            <a:r>
              <a:rPr lang="en-US" dirty="0"/>
              <a:t>You can design or select a Canva template and assign it to students as:</a:t>
            </a:r>
          </a:p>
          <a:p>
            <a:r>
              <a:rPr lang="en-US" dirty="0"/>
              <a:t>Editable Canva assignments</a:t>
            </a:r>
          </a:p>
          <a:p>
            <a:r>
              <a:rPr lang="en-US" dirty="0"/>
              <a:t>Project-based design tasks</a:t>
            </a:r>
          </a:p>
          <a:p>
            <a:r>
              <a:rPr lang="en-US" dirty="0"/>
              <a:t>Reflective visual assessments</a:t>
            </a:r>
          </a:p>
          <a:p>
            <a:endParaRPr lang="en-US" dirty="0"/>
          </a:p>
        </p:txBody>
      </p:sp>
      <p:sp>
        <p:nvSpPr>
          <p:cNvPr id="4" name="Slide Number Placeholder 3"/>
          <p:cNvSpPr>
            <a:spLocks noGrp="1"/>
          </p:cNvSpPr>
          <p:nvPr>
            <p:ph type="sldNum" sz="quarter" idx="5"/>
          </p:nvPr>
        </p:nvSpPr>
        <p:spPr/>
        <p:txBody>
          <a:bodyPr/>
          <a:lstStyle/>
          <a:p>
            <a:fld id="{2BE11742-AE36-EC4A-BC7A-F4F5A3B8117D}" type="slidenum">
              <a:rPr lang="en-US" smtClean="0"/>
              <a:t>10</a:t>
            </a:fld>
            <a:endParaRPr lang="en-US"/>
          </a:p>
        </p:txBody>
      </p:sp>
    </p:spTree>
    <p:extLst>
      <p:ext uri="{BB962C8B-B14F-4D97-AF65-F5344CB8AC3E}">
        <p14:creationId xmlns:p14="http://schemas.microsoft.com/office/powerpoint/2010/main" val="1099478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19.jpg"/><Relationship Id="rId4" Type="http://schemas.openxmlformats.org/officeDocument/2006/relationships/image" Target="../media/image18.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userDrawn="1"/>
        </p:nvSpPr>
        <p:spPr>
          <a:xfrm>
            <a:off x="0" y="1"/>
            <a:ext cx="9144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16074" y="1761167"/>
            <a:ext cx="4691404" cy="3827166"/>
          </a:xfrm>
        </p:spPr>
        <p:txBody>
          <a:bodyPr anchor="b">
            <a:normAutofit/>
          </a:bodyPr>
          <a:lstStyle>
            <a:lvl1pPr algn="l">
              <a:defRPr sz="4050" spc="113"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16074" y="5588333"/>
            <a:ext cx="4691404"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16" name="Picture 15">
            <a:extLst>
              <a:ext uri="{FF2B5EF4-FFF2-40B4-BE49-F238E27FC236}">
                <a16:creationId xmlns:a16="http://schemas.microsoft.com/office/drawing/2014/main" id="{D68AF5D7-2999-6FDB-596C-7BEB2626317C}"/>
              </a:ext>
            </a:extLst>
          </p:cNvPr>
          <p:cNvPicPr>
            <a:picLocks noChangeAspect="1"/>
          </p:cNvPicPr>
          <p:nvPr/>
        </p:nvPicPr>
        <p:blipFill>
          <a:blip r:embed="rId2"/>
          <a:srcRect/>
          <a:stretch/>
        </p:blipFill>
        <p:spPr>
          <a:xfrm>
            <a:off x="216074" y="352803"/>
            <a:ext cx="2743200" cy="821006"/>
          </a:xfrm>
          <a:prstGeom prst="rect">
            <a:avLst/>
          </a:prstGeom>
        </p:spPr>
      </p:pic>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a:blip r:embed="rId3"/>
          <a:srcRect l="17669" r="17669"/>
          <a:stretch/>
        </p:blipFill>
        <p:spPr>
          <a:xfrm>
            <a:off x="5165766" y="352803"/>
            <a:ext cx="3978234" cy="6152394"/>
          </a:xfrm>
          <a:prstGeom prst="rect">
            <a:avLst/>
          </a:prstGeom>
        </p:spPr>
      </p:pic>
      <p:sp>
        <p:nvSpPr>
          <p:cNvPr id="5" name="Picture Placeholder 8">
            <a:extLst>
              <a:ext uri="{FF2B5EF4-FFF2-40B4-BE49-F238E27FC236}">
                <a16:creationId xmlns:a16="http://schemas.microsoft.com/office/drawing/2014/main" id="{B6D426D2-F400-3DD1-192B-23A6A40F9F4D}"/>
              </a:ext>
            </a:extLst>
          </p:cNvPr>
          <p:cNvSpPr>
            <a:spLocks noGrp="1"/>
          </p:cNvSpPr>
          <p:nvPr>
            <p:ph type="pic" sz="quarter" idx="13" hasCustomPrompt="1"/>
          </p:nvPr>
        </p:nvSpPr>
        <p:spPr>
          <a:xfrm>
            <a:off x="5165766" y="352803"/>
            <a:ext cx="3978234"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Date Placeholder 3">
            <a:extLst>
              <a:ext uri="{FF2B5EF4-FFF2-40B4-BE49-F238E27FC236}">
                <a16:creationId xmlns:a16="http://schemas.microsoft.com/office/drawing/2014/main" id="{C6BD34BC-F97D-4FF5-24C8-5F11D66044BE}"/>
              </a:ext>
            </a:extLst>
          </p:cNvPr>
          <p:cNvSpPr>
            <a:spLocks noGrp="1"/>
          </p:cNvSpPr>
          <p:nvPr>
            <p:ph type="dt" sz="half" idx="14"/>
          </p:nvPr>
        </p:nvSpPr>
        <p:spPr>
          <a:xfrm>
            <a:off x="456106" y="6492882"/>
            <a:ext cx="2050877" cy="365125"/>
          </a:xfrm>
        </p:spPr>
        <p:txBody>
          <a:bodyPr/>
          <a:lstStyle/>
          <a:p>
            <a:fld id="{8A60A3F5-120A-A64C-8514-4F9CB3D10376}" type="datetimeFigureOut">
              <a:rPr lang="en-US" smtClean="0"/>
              <a:pPr/>
              <a:t>3/9/2026</a:t>
            </a:fld>
            <a:endParaRPr lang="en-US"/>
          </a:p>
        </p:txBody>
      </p:sp>
      <p:sp>
        <p:nvSpPr>
          <p:cNvPr id="6" name="Footer Placeholder 5">
            <a:extLst>
              <a:ext uri="{FF2B5EF4-FFF2-40B4-BE49-F238E27FC236}">
                <a16:creationId xmlns:a16="http://schemas.microsoft.com/office/drawing/2014/main" id="{779B827A-F436-38D8-7C92-B979B14587FB}"/>
              </a:ext>
            </a:extLst>
          </p:cNvPr>
          <p:cNvSpPr>
            <a:spLocks noGrp="1"/>
          </p:cNvSpPr>
          <p:nvPr>
            <p:ph type="ftr" sz="quarter" idx="15"/>
          </p:nvPr>
        </p:nvSpPr>
        <p:spPr>
          <a:xfrm>
            <a:off x="2624621" y="6492883"/>
            <a:ext cx="6061083" cy="365125"/>
          </a:xfrm>
        </p:spPr>
        <p:txBody>
          <a:bodyPr/>
          <a:lstStyle/>
          <a:p>
            <a:endParaRPr lang="en-US" dirty="0"/>
          </a:p>
        </p:txBody>
      </p:sp>
      <p:sp>
        <p:nvSpPr>
          <p:cNvPr id="8" name="Slide Number Placeholder 7">
            <a:extLst>
              <a:ext uri="{FF2B5EF4-FFF2-40B4-BE49-F238E27FC236}">
                <a16:creationId xmlns:a16="http://schemas.microsoft.com/office/drawing/2014/main" id="{FA269407-F89A-625D-EC35-284BD92EFCC7}"/>
              </a:ext>
            </a:extLst>
          </p:cNvPr>
          <p:cNvSpPr>
            <a:spLocks noGrp="1"/>
          </p:cNvSpPr>
          <p:nvPr>
            <p:ph type="sldNum" sz="quarter" idx="16"/>
          </p:nvPr>
        </p:nvSpPr>
        <p:spPr>
          <a:xfrm>
            <a:off x="8803344" y="6492882"/>
            <a:ext cx="340656" cy="365125"/>
          </a:xfrm>
        </p:spPr>
        <p:txBody>
          <a:bodyPr/>
          <a:lstStyle/>
          <a:p>
            <a:fld id="{8179B124-EE6F-DB4E-A403-682A40579A9A}" type="slidenum">
              <a:rPr lang="en-US" smtClean="0"/>
              <a:pPr/>
              <a:t>‹#›</a:t>
            </a:fld>
            <a:endParaRPr lang="en-US"/>
          </a:p>
        </p:txBody>
      </p:sp>
      <p:pic>
        <p:nvPicPr>
          <p:cNvPr id="9" name="Picture 8">
            <a:extLst>
              <a:ext uri="{FF2B5EF4-FFF2-40B4-BE49-F238E27FC236}">
                <a16:creationId xmlns:a16="http://schemas.microsoft.com/office/drawing/2014/main" id="{6E55E735-F2F7-6469-D2AD-DA66356FD8B5}"/>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5166360" cy="173736"/>
          </a:xfrm>
          <a:prstGeom prst="rect">
            <a:avLst/>
          </a:prstGeom>
        </p:spPr>
      </p:pic>
    </p:spTree>
    <p:extLst>
      <p:ext uri="{BB962C8B-B14F-4D97-AF65-F5344CB8AC3E}">
        <p14:creationId xmlns:p14="http://schemas.microsoft.com/office/powerpoint/2010/main" val="3496432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ig 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54AA94-6C8E-83C9-2FBA-64F5EBC8F0CC}"/>
              </a:ext>
              <a:ext uri="{C183D7F6-B498-43B3-948B-1728B52AA6E4}">
                <adec:decorative xmlns:adec="http://schemas.microsoft.com/office/drawing/2017/decorative" val="1"/>
              </a:ext>
            </a:extLst>
          </p:cNvPr>
          <p:cNvPicPr>
            <a:picLocks noChangeAspect="1"/>
          </p:cNvPicPr>
          <p:nvPr/>
        </p:nvPicPr>
        <p:blipFill rotWithShape="1">
          <a:blip r:embed="rId2"/>
          <a:srcRect l="12391" t="872" r="13264"/>
          <a:stretch/>
        </p:blipFill>
        <p:spPr>
          <a:xfrm>
            <a:off x="4000500" y="-1"/>
            <a:ext cx="5143500" cy="6857999"/>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063452 h 6858000"/>
              <a:gd name="connsiteX5" fmla="*/ 497840 w 6858000"/>
              <a:gd name="connsiteY5" fmla="*/ 3460690 h 6858000"/>
              <a:gd name="connsiteX6" fmla="*/ 0 w 6858000"/>
              <a:gd name="connsiteY6" fmla="*/ 28579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0" y="0"/>
                </a:moveTo>
                <a:lnTo>
                  <a:pt x="6858000" y="0"/>
                </a:lnTo>
                <a:lnTo>
                  <a:pt x="6858000" y="6858000"/>
                </a:lnTo>
                <a:lnTo>
                  <a:pt x="0" y="6858000"/>
                </a:lnTo>
                <a:lnTo>
                  <a:pt x="0" y="4063452"/>
                </a:lnTo>
                <a:lnTo>
                  <a:pt x="497840" y="3460690"/>
                </a:lnTo>
                <a:lnTo>
                  <a:pt x="0" y="2857926"/>
                </a:lnTo>
                <a:close/>
              </a:path>
            </a:pathLst>
          </a:custGeom>
        </p:spPr>
      </p:pic>
      <p:sp>
        <p:nvSpPr>
          <p:cNvPr id="6" name="Picture Placeholder 5">
            <a:extLst>
              <a:ext uri="{FF2B5EF4-FFF2-40B4-BE49-F238E27FC236}">
                <a16:creationId xmlns:a16="http://schemas.microsoft.com/office/drawing/2014/main" id="{E3049668-4A8F-8AF4-17B4-C74FDB40BB5D}"/>
              </a:ext>
            </a:extLst>
          </p:cNvPr>
          <p:cNvSpPr>
            <a:spLocks noGrp="1"/>
          </p:cNvSpPr>
          <p:nvPr>
            <p:ph type="pic" sz="quarter" idx="18" hasCustomPrompt="1"/>
          </p:nvPr>
        </p:nvSpPr>
        <p:spPr>
          <a:xfrm>
            <a:off x="4000504" y="1"/>
            <a:ext cx="5143496"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 name="connsiteX4" fmla="*/ 0 w 6858000"/>
              <a:gd name="connsiteY4" fmla="*/ 4063452 h 6857999"/>
              <a:gd name="connsiteX5" fmla="*/ 497840 w 6858000"/>
              <a:gd name="connsiteY5" fmla="*/ 3460690 h 6857999"/>
              <a:gd name="connsiteX6" fmla="*/ 0 w 6858000"/>
              <a:gd name="connsiteY6" fmla="*/ 285792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7999">
                <a:moveTo>
                  <a:pt x="0" y="0"/>
                </a:moveTo>
                <a:lnTo>
                  <a:pt x="6858000" y="0"/>
                </a:lnTo>
                <a:lnTo>
                  <a:pt x="6858000" y="6857999"/>
                </a:lnTo>
                <a:lnTo>
                  <a:pt x="0" y="6857999"/>
                </a:lnTo>
                <a:lnTo>
                  <a:pt x="0" y="4063452"/>
                </a:lnTo>
                <a:lnTo>
                  <a:pt x="497840" y="3460690"/>
                </a:lnTo>
                <a:lnTo>
                  <a:pt x="0" y="2857926"/>
                </a:lnTo>
                <a:close/>
              </a:path>
            </a:pathLst>
          </a:custGeom>
          <a:gradFill>
            <a:gsLst>
              <a:gs pos="25000">
                <a:schemeClr val="tx2">
                  <a:alpha val="0"/>
                </a:schemeClr>
              </a:gs>
              <a:gs pos="100000">
                <a:schemeClr val="tx2">
                  <a:alpha val="40000"/>
                </a:schemeClr>
              </a:gs>
            </a:gsLst>
            <a:lin ang="5400000" scaled="1"/>
          </a:gradFill>
        </p:spPr>
        <p:txBody>
          <a:bodyPr wrap="square" lIns="457200" tIns="457200" rIns="457200" bIns="457200" anchor="b">
            <a:no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456106" y="3429000"/>
            <a:ext cx="3033857"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3/9/2026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456106" y="619759"/>
            <a:ext cx="3033857"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76581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ext with 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userDrawn="1"/>
        </p:nvSpPr>
        <p:spPr>
          <a:xfrm>
            <a:off x="4572000" y="0"/>
            <a:ext cx="457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hasCustomPrompt="1"/>
          </p:nvPr>
        </p:nvSpPr>
        <p:spPr>
          <a:xfrm>
            <a:off x="5909596" y="2263042"/>
            <a:ext cx="1894622" cy="553998"/>
          </a:xfrm>
          <a:solidFill>
            <a:schemeClr val="accent3"/>
          </a:solidFill>
        </p:spPr>
        <p:txBody>
          <a:bodyPr wrap="non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5028103" y="3139440"/>
            <a:ext cx="3657602" cy="3050222"/>
          </a:xfrm>
        </p:spPr>
        <p:txBody>
          <a:bodyPr/>
          <a:lstStyle>
            <a:lvl1pPr marL="0" indent="0" algn="ctr">
              <a:buNone/>
              <a:defRPr>
                <a:solidFill>
                  <a:schemeClr val="tx2"/>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11" name="Text Placeholder 3">
            <a:extLst>
              <a:ext uri="{FF2B5EF4-FFF2-40B4-BE49-F238E27FC236}">
                <a16:creationId xmlns:a16="http://schemas.microsoft.com/office/drawing/2014/main" id="{CB6D8E76-7443-829D-3BDF-53D63BEA8469}"/>
              </a:ext>
            </a:extLst>
          </p:cNvPr>
          <p:cNvSpPr>
            <a:spLocks noGrp="1"/>
          </p:cNvSpPr>
          <p:nvPr>
            <p:ph type="body" sz="half" idx="2" hasCustomPrompt="1"/>
          </p:nvPr>
        </p:nvSpPr>
        <p:spPr>
          <a:xfrm>
            <a:off x="456104" y="3429000"/>
            <a:ext cx="3557685"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12" name="Title 1">
            <a:extLst>
              <a:ext uri="{FF2B5EF4-FFF2-40B4-BE49-F238E27FC236}">
                <a16:creationId xmlns:a16="http://schemas.microsoft.com/office/drawing/2014/main" id="{229E924E-32C2-34F9-21F3-FE6656ED345D}"/>
              </a:ext>
            </a:extLst>
          </p:cNvPr>
          <p:cNvSpPr>
            <a:spLocks noGrp="1"/>
          </p:cNvSpPr>
          <p:nvPr>
            <p:ph type="title"/>
          </p:nvPr>
        </p:nvSpPr>
        <p:spPr>
          <a:xfrm>
            <a:off x="456104" y="619759"/>
            <a:ext cx="3557685"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78485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lor Block - 2 colum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6C98F6-1BE6-7690-A88D-7E1F54A972A8}"/>
              </a:ext>
              <a:ext uri="{C183D7F6-B498-43B3-948B-1728B52AA6E4}">
                <adec:decorative xmlns:adec="http://schemas.microsoft.com/office/drawing/2017/decorative" val="1"/>
              </a:ext>
            </a:extLst>
          </p:cNvPr>
          <p:cNvSpPr/>
          <p:nvPr/>
        </p:nvSpPr>
        <p:spPr>
          <a:xfrm>
            <a:off x="4572000" y="0"/>
            <a:ext cx="457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BA99B2DC-ECD6-8854-2B5F-037D2BD1A8F4}"/>
              </a:ext>
              <a:ext uri="{C183D7F6-B498-43B3-948B-1728B52AA6E4}">
                <adec:decorative xmlns:adec="http://schemas.microsoft.com/office/drawing/2017/decorative" val="1"/>
              </a:ext>
            </a:extLst>
          </p:cNvPr>
          <p:cNvSpPr/>
          <p:nvPr/>
        </p:nvSpPr>
        <p:spPr>
          <a:xfrm>
            <a:off x="0" y="0"/>
            <a:ext cx="4572000" cy="6858000"/>
          </a:xfrm>
          <a:prstGeom prst="rect">
            <a:avLst/>
          </a:prstGeom>
          <a:solidFill>
            <a:srgbClr val="D7BD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456106" y="3139440"/>
            <a:ext cx="3657601" cy="3050222"/>
          </a:xfrm>
        </p:spPr>
        <p:txBody>
          <a:bodyPr/>
          <a:lstStyle>
            <a:lvl1pPr marL="0" indent="0" algn="ctr">
              <a:buNone/>
              <a:defRPr>
                <a:solidFill>
                  <a:schemeClr val="tx2"/>
                </a:solidFill>
              </a:defRPr>
            </a:lvl1pPr>
            <a:lvl2pPr algn="ctr">
              <a:defRPr/>
            </a:lvl2pPr>
            <a:lvl3pPr algn="ctr">
              <a:defRPr/>
            </a:lvl3pPr>
            <a:lvl4pPr algn="ctr">
              <a:defRPr/>
            </a:lvl4pPr>
            <a:lvl5pPr algn="ctr">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5028103" y="3139440"/>
            <a:ext cx="3657602" cy="3050222"/>
          </a:xfrm>
        </p:spPr>
        <p:txBody>
          <a:bodyPr/>
          <a:lstStyle>
            <a:lvl1pPr marL="0" indent="0" algn="ctr">
              <a:buNone/>
              <a:defRPr>
                <a:solidFill>
                  <a:schemeClr val="tx2"/>
                </a:solidFill>
              </a:defRPr>
            </a:lvl1pPr>
            <a:lvl2pPr marL="342875" indent="0" algn="ctr">
              <a:buNone/>
              <a:defRPr/>
            </a:lvl2pPr>
            <a:lvl3pPr algn="ctr">
              <a:defRPr/>
            </a:lvl3pPr>
            <a:lvl4pPr algn="ctr">
              <a:defRPr/>
            </a:lvl4pPr>
            <a:lvl5pPr algn="ctr">
              <a:defRPr/>
            </a:lvl5pPr>
          </a:lstStyle>
          <a:p>
            <a:pPr lvl="0"/>
            <a:r>
              <a:rPr lang="en-US"/>
              <a:t>Click to edit Master text styles</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ext Placeholder 4">
            <a:extLst>
              <a:ext uri="{FF2B5EF4-FFF2-40B4-BE49-F238E27FC236}">
                <a16:creationId xmlns:a16="http://schemas.microsoft.com/office/drawing/2014/main" id="{E70A7FC6-BD39-45E8-B9B0-E969004E0012}"/>
              </a:ext>
            </a:extLst>
          </p:cNvPr>
          <p:cNvSpPr>
            <a:spLocks noGrp="1"/>
          </p:cNvSpPr>
          <p:nvPr>
            <p:ph type="body" sz="quarter" idx="3" hasCustomPrompt="1"/>
          </p:nvPr>
        </p:nvSpPr>
        <p:spPr>
          <a:xfrm>
            <a:off x="5909596" y="2174870"/>
            <a:ext cx="1894622" cy="553998"/>
          </a:xfrm>
          <a:solidFill>
            <a:schemeClr val="bg1"/>
          </a:solidFill>
        </p:spPr>
        <p:txBody>
          <a:bodyPr wrap="non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
        <p:nvSpPr>
          <p:cNvPr id="11" name="Text Placeholder 4">
            <a:extLst>
              <a:ext uri="{FF2B5EF4-FFF2-40B4-BE49-F238E27FC236}">
                <a16:creationId xmlns:a16="http://schemas.microsoft.com/office/drawing/2014/main" id="{EEFD25E3-1387-8DCC-3CD1-5B72513806A7}"/>
              </a:ext>
            </a:extLst>
          </p:cNvPr>
          <p:cNvSpPr>
            <a:spLocks noGrp="1"/>
          </p:cNvSpPr>
          <p:nvPr>
            <p:ph type="body" sz="quarter" idx="13" hasCustomPrompt="1"/>
          </p:nvPr>
        </p:nvSpPr>
        <p:spPr>
          <a:xfrm>
            <a:off x="1291297" y="2174870"/>
            <a:ext cx="1894622" cy="553998"/>
          </a:xfrm>
          <a:solidFill>
            <a:schemeClr val="bg1"/>
          </a:solidFill>
        </p:spPr>
        <p:txBody>
          <a:bodyPr wrap="none" lIns="182880" tIns="91440" rIns="182880" anchor="ctr" anchorCtr="0">
            <a:spAutoFit/>
          </a:bodyPr>
          <a:lstStyle>
            <a:lvl1pPr marL="0" indent="0" algn="ctr">
              <a:lnSpc>
                <a:spcPct val="100000"/>
              </a:lnSpc>
              <a:buNone/>
              <a:defRPr sz="2700" b="1" spc="113" baseline="0">
                <a:solidFill>
                  <a:schemeClr val="tx2"/>
                </a:solidFill>
                <a:latin typeface="+mj-lt"/>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a:t>CALLOUT</a:t>
            </a:r>
          </a:p>
        </p:txBody>
      </p:sp>
    </p:spTree>
    <p:extLst>
      <p:ext uri="{BB962C8B-B14F-4D97-AF65-F5344CB8AC3E}">
        <p14:creationId xmlns:p14="http://schemas.microsoft.com/office/powerpoint/2010/main" val="1608778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DB370EF-D7D5-9287-4375-7CDD35E65F78}"/>
              </a:ext>
              <a:ext uri="{C183D7F6-B498-43B3-948B-1728B52AA6E4}">
                <adec:decorative xmlns:adec="http://schemas.microsoft.com/office/drawing/2017/decorative" val="1"/>
              </a:ext>
            </a:extLst>
          </p:cNvPr>
          <p:cNvSpPr/>
          <p:nvPr userDrawn="1"/>
        </p:nvSpPr>
        <p:spPr>
          <a:xfrm flipH="1">
            <a:off x="6263640" y="0"/>
            <a:ext cx="28803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A2058621-1B9D-377D-AABD-3FEBA3743600}"/>
              </a:ext>
              <a:ext uri="{C183D7F6-B498-43B3-948B-1728B52AA6E4}">
                <adec:decorative xmlns:adec="http://schemas.microsoft.com/office/drawing/2017/decorative" val="1"/>
              </a:ext>
            </a:extLst>
          </p:cNvPr>
          <p:cNvPicPr>
            <a:picLocks noChangeAspect="1"/>
          </p:cNvPicPr>
          <p:nvPr/>
        </p:nvPicPr>
        <p:blipFill rotWithShape="1">
          <a:blip r:embed="rId2"/>
          <a:srcRect l="19866" r="5142"/>
          <a:stretch/>
        </p:blipFill>
        <p:spPr>
          <a:xfrm>
            <a:off x="4472943" y="619759"/>
            <a:ext cx="4211909" cy="5616448"/>
          </a:xfrm>
          <a:prstGeom prst="rect">
            <a:avLst/>
          </a:prstGeom>
        </p:spPr>
      </p:pic>
      <p:sp>
        <p:nvSpPr>
          <p:cNvPr id="4" name="Text Placeholder 3">
            <a:extLst>
              <a:ext uri="{FF2B5EF4-FFF2-40B4-BE49-F238E27FC236}">
                <a16:creationId xmlns:a16="http://schemas.microsoft.com/office/drawing/2014/main" id="{B63A6AA5-9CD1-502A-C6B1-DAD0AFDA1030}"/>
              </a:ext>
            </a:extLst>
          </p:cNvPr>
          <p:cNvSpPr>
            <a:spLocks noGrp="1"/>
          </p:cNvSpPr>
          <p:nvPr>
            <p:ph type="body" sz="half" idx="2" hasCustomPrompt="1"/>
          </p:nvPr>
        </p:nvSpPr>
        <p:spPr>
          <a:xfrm>
            <a:off x="456104" y="3429000"/>
            <a:ext cx="3557685" cy="2556761"/>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dirty="0"/>
              <a:t>When adding a custom image, be careful not to move the frame, or the bottom image may peek through.</a:t>
            </a:r>
          </a:p>
        </p:txBody>
      </p:sp>
      <p:sp>
        <p:nvSpPr>
          <p:cNvPr id="16" name="Picture Placeholder 15">
            <a:extLst>
              <a:ext uri="{FF2B5EF4-FFF2-40B4-BE49-F238E27FC236}">
                <a16:creationId xmlns:a16="http://schemas.microsoft.com/office/drawing/2014/main" id="{C770BF24-8D00-40A6-9C69-742A02DC93AB}"/>
              </a:ext>
            </a:extLst>
          </p:cNvPr>
          <p:cNvSpPr>
            <a:spLocks noGrp="1"/>
          </p:cNvSpPr>
          <p:nvPr>
            <p:ph type="pic" sz="quarter" idx="18" hasCustomPrompt="1"/>
          </p:nvPr>
        </p:nvSpPr>
        <p:spPr>
          <a:xfrm>
            <a:off x="4472940" y="621791"/>
            <a:ext cx="4211908" cy="5616449"/>
          </a:xfrm>
          <a:solidFill>
            <a:schemeClr val="tx2">
              <a:alpha val="23107"/>
            </a:schemeClr>
          </a:soli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3/9/2026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3" name="Title 1">
            <a:extLst>
              <a:ext uri="{FF2B5EF4-FFF2-40B4-BE49-F238E27FC236}">
                <a16:creationId xmlns:a16="http://schemas.microsoft.com/office/drawing/2014/main" id="{5934830D-FBB2-5A9E-6DE0-C3A239A25306}"/>
              </a:ext>
            </a:extLst>
          </p:cNvPr>
          <p:cNvSpPr>
            <a:spLocks noGrp="1"/>
          </p:cNvSpPr>
          <p:nvPr>
            <p:ph type="title"/>
          </p:nvPr>
        </p:nvSpPr>
        <p:spPr>
          <a:xfrm>
            <a:off x="456104" y="619759"/>
            <a:ext cx="3557685" cy="2506278"/>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1535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89AD27-4BBA-E657-8599-BF1D7A22837B}"/>
              </a:ext>
              <a:ext uri="{C183D7F6-B498-43B3-948B-1728B52AA6E4}">
                <adec:decorative xmlns:adec="http://schemas.microsoft.com/office/drawing/2017/decorative" val="1"/>
              </a:ext>
            </a:extLst>
          </p:cNvPr>
          <p:cNvSpPr/>
          <p:nvPr userDrawn="1"/>
        </p:nvSpPr>
        <p:spPr>
          <a:xfrm flipH="1">
            <a:off x="0" y="0"/>
            <a:ext cx="288036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3FA50C55-F058-6D66-6F50-2AAA73C4AF7D}"/>
              </a:ext>
            </a:extLst>
          </p:cNvPr>
          <p:cNvSpPr>
            <a:spLocks noGrp="1"/>
          </p:cNvSpPr>
          <p:nvPr>
            <p:ph idx="1"/>
          </p:nvPr>
        </p:nvSpPr>
        <p:spPr>
          <a:xfrm>
            <a:off x="456105" y="619760"/>
            <a:ext cx="4207337" cy="5614416"/>
          </a:xfrm>
          <a:solidFill>
            <a:schemeClr val="accent4"/>
          </a:solidFill>
        </p:spPr>
        <p:txBody>
          <a:bodyPr lIns="457200" tIns="457200" rIns="457200" bIns="457200" anchor="ctr">
            <a:normAutofit/>
          </a:bodyPr>
          <a:lstStyle>
            <a:lvl1pPr marL="0" indent="0" algn="ctr">
              <a:buNone/>
              <a:defRPr sz="1500">
                <a:solidFill>
                  <a:schemeClr val="bg1"/>
                </a:solidFill>
              </a:defRPr>
            </a:lvl1pPr>
            <a:lvl2pPr marL="342875" indent="0" algn="ctr">
              <a:buNone/>
              <a:defRPr sz="1800"/>
            </a:lvl2pPr>
            <a:lvl3pPr marL="685749" indent="0" algn="ctr">
              <a:buNone/>
              <a:defRPr sz="1500"/>
            </a:lvl3pPr>
            <a:lvl4pPr marL="1028624" indent="0" algn="ctr">
              <a:buNone/>
              <a:defRPr sz="1350"/>
            </a:lvl4pPr>
            <a:lvl5pPr marL="1371498" indent="0" algn="ctr">
              <a:buNone/>
              <a:defRPr sz="1350"/>
            </a:lvl5pPr>
            <a:lvl6pPr>
              <a:defRPr sz="1500"/>
            </a:lvl6pPr>
            <a:lvl7pPr>
              <a:defRPr sz="1500"/>
            </a:lvl7pPr>
            <a:lvl8pPr>
              <a:defRPr sz="1500"/>
            </a:lvl8pPr>
            <a:lvl9pPr>
              <a:defRPr sz="1500"/>
            </a:lvl9pPr>
          </a:lstStyle>
          <a:p>
            <a:pPr lvl="0"/>
            <a:r>
              <a:rPr lang="en-US"/>
              <a:t>Click to edit Master text styles</a:t>
            </a:r>
          </a:p>
        </p:txBody>
      </p:sp>
      <p:sp>
        <p:nvSpPr>
          <p:cNvPr id="4" name="Text Placeholder 3">
            <a:extLst>
              <a:ext uri="{FF2B5EF4-FFF2-40B4-BE49-F238E27FC236}">
                <a16:creationId xmlns:a16="http://schemas.microsoft.com/office/drawing/2014/main" id="{8C6F12D1-6CD4-46B3-D63F-0BBF0B149124}"/>
              </a:ext>
            </a:extLst>
          </p:cNvPr>
          <p:cNvSpPr>
            <a:spLocks noGrp="1"/>
          </p:cNvSpPr>
          <p:nvPr>
            <p:ph type="body" sz="half" idx="2"/>
          </p:nvPr>
        </p:nvSpPr>
        <p:spPr>
          <a:xfrm>
            <a:off x="5119547" y="3429001"/>
            <a:ext cx="3559635" cy="2589779"/>
          </a:xfrm>
        </p:spPr>
        <p:txBody>
          <a:bodyPr>
            <a:normAutofit/>
          </a:bodyPr>
          <a:lstStyle>
            <a:lvl1pPr marL="0" indent="0">
              <a:buNone/>
              <a:defRPr sz="1350"/>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Click to edit Master text styles</a:t>
            </a:r>
          </a:p>
        </p:txBody>
      </p:sp>
      <p:sp>
        <p:nvSpPr>
          <p:cNvPr id="16" name="Date Placeholder 15">
            <a:extLst>
              <a:ext uri="{FF2B5EF4-FFF2-40B4-BE49-F238E27FC236}">
                <a16:creationId xmlns:a16="http://schemas.microsoft.com/office/drawing/2014/main" id="{FB7B3AF6-1B63-613A-C005-E0E381D67E5C}"/>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17" name="Footer Placeholder 16">
            <a:extLst>
              <a:ext uri="{FF2B5EF4-FFF2-40B4-BE49-F238E27FC236}">
                <a16:creationId xmlns:a16="http://schemas.microsoft.com/office/drawing/2014/main" id="{BC69328F-ADA1-3630-6495-D1406C319055}"/>
              </a:ext>
            </a:extLst>
          </p:cNvPr>
          <p:cNvSpPr>
            <a:spLocks noGrp="1"/>
          </p:cNvSpPr>
          <p:nvPr>
            <p:ph type="ftr" sz="quarter" idx="11"/>
          </p:nvPr>
        </p:nvSpPr>
        <p:spPr/>
        <p:txBody>
          <a:bodyPr/>
          <a:lstStyle/>
          <a:p>
            <a:endParaRPr lang="en-US" dirty="0"/>
          </a:p>
        </p:txBody>
      </p:sp>
      <p:sp>
        <p:nvSpPr>
          <p:cNvPr id="18" name="Slide Number Placeholder 17">
            <a:extLst>
              <a:ext uri="{FF2B5EF4-FFF2-40B4-BE49-F238E27FC236}">
                <a16:creationId xmlns:a16="http://schemas.microsoft.com/office/drawing/2014/main" id="{4FD62046-E57A-9E3E-6472-4C1EA4F80EF5}"/>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2" name="Title 1">
            <a:extLst>
              <a:ext uri="{FF2B5EF4-FFF2-40B4-BE49-F238E27FC236}">
                <a16:creationId xmlns:a16="http://schemas.microsoft.com/office/drawing/2014/main" id="{3CCA670E-0A7A-94B9-CE55-7BFEC2AB597A}"/>
              </a:ext>
            </a:extLst>
          </p:cNvPr>
          <p:cNvSpPr>
            <a:spLocks noGrp="1"/>
          </p:cNvSpPr>
          <p:nvPr>
            <p:ph type="title"/>
          </p:nvPr>
        </p:nvSpPr>
        <p:spPr>
          <a:xfrm>
            <a:off x="5128262" y="619759"/>
            <a:ext cx="3559635" cy="2605090"/>
          </a:xfrm>
        </p:spPr>
        <p:txBody>
          <a:bodyPr>
            <a:normAutofit/>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40879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llouts — Colum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F8AC05-EEDC-D36F-A868-39BAC7E5DD55}"/>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C9D7D032-AD64-B60E-1392-2E37B51C5F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3AD11A-887E-341B-FBED-6478545C4BBF}"/>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9" name="Content Placeholder 8">
            <a:extLst>
              <a:ext uri="{FF2B5EF4-FFF2-40B4-BE49-F238E27FC236}">
                <a16:creationId xmlns:a16="http://schemas.microsoft.com/office/drawing/2014/main" id="{B8919015-ED07-D3DC-8321-B72D84EA1C53}"/>
              </a:ext>
            </a:extLst>
          </p:cNvPr>
          <p:cNvSpPr>
            <a:spLocks noGrp="1"/>
          </p:cNvSpPr>
          <p:nvPr>
            <p:ph sz="quarter" idx="13" hasCustomPrompt="1"/>
          </p:nvPr>
        </p:nvSpPr>
        <p:spPr>
          <a:xfrm>
            <a:off x="549212" y="2689360"/>
            <a:ext cx="1765077" cy="1120647"/>
          </a:xfrm>
        </p:spPr>
        <p:txBody>
          <a:bodyPr lIns="91440" rIns="91440" bIns="0" anchor="t">
            <a:noAutofit/>
          </a:bodyPr>
          <a:lstStyle>
            <a:lvl1pPr marL="0" indent="0" algn="l">
              <a:lnSpc>
                <a:spcPct val="100000"/>
              </a:lnSpc>
              <a:buNone/>
              <a:defRPr sz="1500" b="1" spc="0" baseline="0">
                <a:solidFill>
                  <a:schemeClr val="accent1"/>
                </a:solidFill>
                <a:latin typeface="+mj-lt"/>
              </a:defRPr>
            </a:lvl1pPr>
          </a:lstStyle>
          <a:p>
            <a:pPr lvl="0"/>
            <a:r>
              <a:rPr lang="en-US" dirty="0"/>
              <a:t>Column 1</a:t>
            </a:r>
          </a:p>
        </p:txBody>
      </p:sp>
      <p:sp>
        <p:nvSpPr>
          <p:cNvPr id="15" name="Text Placeholder 14">
            <a:extLst>
              <a:ext uri="{FF2B5EF4-FFF2-40B4-BE49-F238E27FC236}">
                <a16:creationId xmlns:a16="http://schemas.microsoft.com/office/drawing/2014/main" id="{91FBE498-FDB6-5660-8BE1-4F4C01BEF7E5}"/>
              </a:ext>
            </a:extLst>
          </p:cNvPr>
          <p:cNvSpPr>
            <a:spLocks noGrp="1"/>
          </p:cNvSpPr>
          <p:nvPr>
            <p:ph type="body" sz="quarter" idx="18" hasCustomPrompt="1"/>
          </p:nvPr>
        </p:nvSpPr>
        <p:spPr>
          <a:xfrm>
            <a:off x="548640"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1</a:t>
            </a:r>
          </a:p>
        </p:txBody>
      </p:sp>
      <p:sp>
        <p:nvSpPr>
          <p:cNvPr id="6" name="Title 5">
            <a:extLst>
              <a:ext uri="{FF2B5EF4-FFF2-40B4-BE49-F238E27FC236}">
                <a16:creationId xmlns:a16="http://schemas.microsoft.com/office/drawing/2014/main" id="{BAA57087-3E08-8033-B654-1FC00AC6A5FB}"/>
              </a:ext>
            </a:extLst>
          </p:cNvPr>
          <p:cNvSpPr>
            <a:spLocks noGrp="1"/>
          </p:cNvSpPr>
          <p:nvPr>
            <p:ph type="title"/>
          </p:nvPr>
        </p:nvSpPr>
        <p:spPr>
          <a:xfrm>
            <a:off x="456103" y="365125"/>
            <a:ext cx="8229600" cy="2130552"/>
          </a:xfrm>
        </p:spPr>
        <p:txBody>
          <a:bodyPr>
            <a:normAutofit/>
          </a:bodyPr>
          <a:lstStyle>
            <a:lvl1pPr>
              <a:defRPr sz="2700"/>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A718316F-FB2F-1083-E52D-F03C0A997CFC}"/>
              </a:ext>
            </a:extLst>
          </p:cNvPr>
          <p:cNvCxnSpPr/>
          <p:nvPr/>
        </p:nvCxnSpPr>
        <p:spPr>
          <a:xfrm>
            <a:off x="467065" y="2689358"/>
            <a:ext cx="0" cy="32844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883942-E107-407A-9D30-A8C59369571B}"/>
              </a:ext>
            </a:extLst>
          </p:cNvPr>
          <p:cNvCxnSpPr/>
          <p:nvPr/>
        </p:nvCxnSpPr>
        <p:spPr>
          <a:xfrm>
            <a:off x="2593358" y="2689358"/>
            <a:ext cx="0" cy="3284411"/>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157E4A-8DA3-38B2-15DC-3D9C685270AE}"/>
              </a:ext>
            </a:extLst>
          </p:cNvPr>
          <p:cNvCxnSpPr/>
          <p:nvPr/>
        </p:nvCxnSpPr>
        <p:spPr>
          <a:xfrm>
            <a:off x="4719860" y="2689358"/>
            <a:ext cx="0" cy="3284411"/>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D43F744-AB0A-9075-7758-AFBCA8E7F5F6}"/>
              </a:ext>
            </a:extLst>
          </p:cNvPr>
          <p:cNvCxnSpPr/>
          <p:nvPr/>
        </p:nvCxnSpPr>
        <p:spPr>
          <a:xfrm>
            <a:off x="6847301" y="2689358"/>
            <a:ext cx="0" cy="3284411"/>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2" name="Content Placeholder 8">
            <a:extLst>
              <a:ext uri="{FF2B5EF4-FFF2-40B4-BE49-F238E27FC236}">
                <a16:creationId xmlns:a16="http://schemas.microsoft.com/office/drawing/2014/main" id="{C02DCADB-0892-7D58-923F-3ABC8EA85E0B}"/>
              </a:ext>
            </a:extLst>
          </p:cNvPr>
          <p:cNvSpPr>
            <a:spLocks noGrp="1"/>
          </p:cNvSpPr>
          <p:nvPr>
            <p:ph sz="quarter" idx="19" hasCustomPrompt="1"/>
          </p:nvPr>
        </p:nvSpPr>
        <p:spPr>
          <a:xfrm>
            <a:off x="2674931" y="2689360"/>
            <a:ext cx="1765077" cy="1120647"/>
          </a:xfrm>
        </p:spPr>
        <p:txBody>
          <a:bodyPr lIns="91440" rIns="91440" bIns="0" anchor="t">
            <a:noAutofit/>
          </a:bodyPr>
          <a:lstStyle>
            <a:lvl1pPr marL="0" indent="0" algn="l">
              <a:lnSpc>
                <a:spcPct val="100000"/>
              </a:lnSpc>
              <a:buNone/>
              <a:defRPr sz="1500" b="1" spc="0" baseline="0">
                <a:solidFill>
                  <a:schemeClr val="accent5"/>
                </a:solidFill>
                <a:latin typeface="+mj-lt"/>
              </a:defRPr>
            </a:lvl1pPr>
          </a:lstStyle>
          <a:p>
            <a:pPr lvl="0"/>
            <a:r>
              <a:rPr lang="en-US" dirty="0"/>
              <a:t>Column 2</a:t>
            </a:r>
          </a:p>
        </p:txBody>
      </p:sp>
      <p:sp>
        <p:nvSpPr>
          <p:cNvPr id="21" name="Text Placeholder 14">
            <a:extLst>
              <a:ext uri="{FF2B5EF4-FFF2-40B4-BE49-F238E27FC236}">
                <a16:creationId xmlns:a16="http://schemas.microsoft.com/office/drawing/2014/main" id="{AB21D54F-F36E-D4AF-C2DD-E22524360A14}"/>
              </a:ext>
            </a:extLst>
          </p:cNvPr>
          <p:cNvSpPr>
            <a:spLocks noGrp="1"/>
          </p:cNvSpPr>
          <p:nvPr>
            <p:ph type="body" sz="quarter" idx="20" hasCustomPrompt="1"/>
          </p:nvPr>
        </p:nvSpPr>
        <p:spPr>
          <a:xfrm>
            <a:off x="2680183"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2</a:t>
            </a:r>
          </a:p>
        </p:txBody>
      </p:sp>
      <p:sp>
        <p:nvSpPr>
          <p:cNvPr id="22" name="Content Placeholder 8">
            <a:extLst>
              <a:ext uri="{FF2B5EF4-FFF2-40B4-BE49-F238E27FC236}">
                <a16:creationId xmlns:a16="http://schemas.microsoft.com/office/drawing/2014/main" id="{5A71DF1F-6F1B-0403-7331-3FEE327EEC72}"/>
              </a:ext>
            </a:extLst>
          </p:cNvPr>
          <p:cNvSpPr>
            <a:spLocks noGrp="1"/>
          </p:cNvSpPr>
          <p:nvPr>
            <p:ph sz="quarter" idx="21" hasCustomPrompt="1"/>
          </p:nvPr>
        </p:nvSpPr>
        <p:spPr>
          <a:xfrm>
            <a:off x="4816793" y="2689360"/>
            <a:ext cx="1765077" cy="1120647"/>
          </a:xfrm>
        </p:spPr>
        <p:txBody>
          <a:bodyPr lIns="91440" rIns="91440" bIns="0" anchor="t">
            <a:noAutofit/>
          </a:bodyPr>
          <a:lstStyle>
            <a:lvl1pPr marL="0" indent="0" algn="l">
              <a:lnSpc>
                <a:spcPct val="100000"/>
              </a:lnSpc>
              <a:buNone/>
              <a:defRPr sz="1500" b="1" spc="0" baseline="0">
                <a:solidFill>
                  <a:schemeClr val="accent4"/>
                </a:solidFill>
                <a:latin typeface="+mj-lt"/>
              </a:defRPr>
            </a:lvl1pPr>
          </a:lstStyle>
          <a:p>
            <a:pPr lvl="0"/>
            <a:r>
              <a:rPr lang="en-US" dirty="0"/>
              <a:t>Column 3</a:t>
            </a:r>
          </a:p>
        </p:txBody>
      </p:sp>
      <p:sp>
        <p:nvSpPr>
          <p:cNvPr id="23" name="Text Placeholder 14">
            <a:extLst>
              <a:ext uri="{FF2B5EF4-FFF2-40B4-BE49-F238E27FC236}">
                <a16:creationId xmlns:a16="http://schemas.microsoft.com/office/drawing/2014/main" id="{3B7BE6AB-85CB-6973-A1DA-BC5EECEC992D}"/>
              </a:ext>
            </a:extLst>
          </p:cNvPr>
          <p:cNvSpPr>
            <a:spLocks noGrp="1"/>
          </p:cNvSpPr>
          <p:nvPr>
            <p:ph type="body" sz="quarter" idx="22" hasCustomPrompt="1"/>
          </p:nvPr>
        </p:nvSpPr>
        <p:spPr>
          <a:xfrm>
            <a:off x="4811722"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3</a:t>
            </a:r>
          </a:p>
        </p:txBody>
      </p:sp>
      <p:sp>
        <p:nvSpPr>
          <p:cNvPr id="24" name="Content Placeholder 8">
            <a:extLst>
              <a:ext uri="{FF2B5EF4-FFF2-40B4-BE49-F238E27FC236}">
                <a16:creationId xmlns:a16="http://schemas.microsoft.com/office/drawing/2014/main" id="{CE74D4BC-5E12-E0A7-58A1-9C3D90B9DB42}"/>
              </a:ext>
            </a:extLst>
          </p:cNvPr>
          <p:cNvSpPr>
            <a:spLocks noGrp="1"/>
          </p:cNvSpPr>
          <p:nvPr>
            <p:ph sz="quarter" idx="23" hasCustomPrompt="1"/>
          </p:nvPr>
        </p:nvSpPr>
        <p:spPr>
          <a:xfrm>
            <a:off x="6944234" y="2689360"/>
            <a:ext cx="1765077" cy="1120647"/>
          </a:xfrm>
        </p:spPr>
        <p:txBody>
          <a:bodyPr lIns="91440" rIns="91440" bIns="0" anchor="t">
            <a:noAutofit/>
          </a:bodyPr>
          <a:lstStyle>
            <a:lvl1pPr marL="0" indent="0" algn="l">
              <a:lnSpc>
                <a:spcPct val="100000"/>
              </a:lnSpc>
              <a:buNone/>
              <a:defRPr sz="1500" b="1" spc="0" baseline="0">
                <a:solidFill>
                  <a:schemeClr val="accent3"/>
                </a:solidFill>
                <a:latin typeface="+mj-lt"/>
              </a:defRPr>
            </a:lvl1pPr>
          </a:lstStyle>
          <a:p>
            <a:pPr lvl="0"/>
            <a:r>
              <a:rPr lang="en-US" dirty="0"/>
              <a:t>Column 4</a:t>
            </a:r>
          </a:p>
        </p:txBody>
      </p:sp>
      <p:sp>
        <p:nvSpPr>
          <p:cNvPr id="25" name="Text Placeholder 14">
            <a:extLst>
              <a:ext uri="{FF2B5EF4-FFF2-40B4-BE49-F238E27FC236}">
                <a16:creationId xmlns:a16="http://schemas.microsoft.com/office/drawing/2014/main" id="{B9C20913-CDDC-CF58-3085-A7B30F30F8A5}"/>
              </a:ext>
            </a:extLst>
          </p:cNvPr>
          <p:cNvSpPr>
            <a:spLocks noGrp="1"/>
          </p:cNvSpPr>
          <p:nvPr>
            <p:ph type="body" sz="quarter" idx="24" hasCustomPrompt="1"/>
          </p:nvPr>
        </p:nvSpPr>
        <p:spPr>
          <a:xfrm>
            <a:off x="6952531" y="3810007"/>
            <a:ext cx="1765076" cy="2163763"/>
          </a:xfrm>
        </p:spPr>
        <p:txBody>
          <a:bodyPr lIns="91440" tIns="0" rIns="91440">
            <a:normAutofit/>
          </a:bodyPr>
          <a:lstStyle>
            <a:lvl1pPr marL="0" indent="0" algn="l">
              <a:buNone/>
              <a:defRPr sz="1200">
                <a:solidFill>
                  <a:schemeClr val="tx2"/>
                </a:solidFill>
              </a:defRPr>
            </a:lvl1pPr>
          </a:lstStyle>
          <a:p>
            <a:pPr lvl="0"/>
            <a:r>
              <a:rPr lang="en-US" dirty="0"/>
              <a:t>Description of Column 4</a:t>
            </a:r>
          </a:p>
        </p:txBody>
      </p:sp>
    </p:spTree>
    <p:extLst>
      <p:ext uri="{BB962C8B-B14F-4D97-AF65-F5344CB8AC3E}">
        <p14:creationId xmlns:p14="http://schemas.microsoft.com/office/powerpoint/2010/main" val="3865873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outs — Tex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D45A54-1295-772C-DB1D-E9E3496AA1B9}"/>
              </a:ext>
            </a:extLst>
          </p:cNvPr>
          <p:cNvSpPr>
            <a:spLocks noGrp="1"/>
          </p:cNvSpPr>
          <p:nvPr>
            <p:ph type="title"/>
          </p:nvPr>
        </p:nvSpPr>
        <p:spPr>
          <a:xfrm>
            <a:off x="456103" y="365125"/>
            <a:ext cx="8229600" cy="2130552"/>
          </a:xfrm>
        </p:spPr>
        <p:txBody>
          <a:bodyPr>
            <a:normAutofit/>
          </a:bodyPr>
          <a:lstStyle>
            <a:lvl1pPr>
              <a:defRPr sz="2700"/>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D159E887-E404-E9B8-7288-3A700F45908A}"/>
              </a:ext>
            </a:extLst>
          </p:cNvPr>
          <p:cNvSpPr>
            <a:spLocks noGrp="1"/>
          </p:cNvSpPr>
          <p:nvPr>
            <p:ph type="body" sz="quarter" idx="14" hasCustomPrompt="1"/>
          </p:nvPr>
        </p:nvSpPr>
        <p:spPr>
          <a:xfrm>
            <a:off x="456105" y="2743200"/>
            <a:ext cx="2529928" cy="411480"/>
          </a:xfrm>
        </p:spPr>
        <p:txBody>
          <a:bodyPr tIns="0" bIns="0" anchor="b">
            <a:noAutofit/>
          </a:bodyPr>
          <a:lstStyle>
            <a:lvl1pPr marL="0" indent="0" algn="l">
              <a:buNone/>
              <a:defRPr sz="1800" b="1" spc="113" baseline="0">
                <a:solidFill>
                  <a:schemeClr val="accent1"/>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1</a:t>
            </a:r>
          </a:p>
        </p:txBody>
      </p:sp>
      <p:sp>
        <p:nvSpPr>
          <p:cNvPr id="12" name="Text Placeholder 14">
            <a:extLst>
              <a:ext uri="{FF2B5EF4-FFF2-40B4-BE49-F238E27FC236}">
                <a16:creationId xmlns:a16="http://schemas.microsoft.com/office/drawing/2014/main" id="{B1AAA9B4-248D-79C6-3257-E8617EFB8A67}"/>
              </a:ext>
            </a:extLst>
          </p:cNvPr>
          <p:cNvSpPr>
            <a:spLocks noGrp="1"/>
          </p:cNvSpPr>
          <p:nvPr>
            <p:ph type="body" sz="quarter" idx="19" hasCustomPrompt="1"/>
          </p:nvPr>
        </p:nvSpPr>
        <p:spPr>
          <a:xfrm>
            <a:off x="456104" y="3200400"/>
            <a:ext cx="2529927" cy="914400"/>
          </a:xfrm>
        </p:spPr>
        <p:txBody>
          <a:bodyPr lIns="91440" rIns="91440">
            <a:normAutofit/>
          </a:bodyPr>
          <a:lstStyle>
            <a:lvl1pPr marL="0" indent="0" algn="l">
              <a:buNone/>
              <a:defRPr sz="1200">
                <a:solidFill>
                  <a:schemeClr val="bg1"/>
                </a:solidFill>
              </a:defRPr>
            </a:lvl1pPr>
          </a:lstStyle>
          <a:p>
            <a:pPr lvl="0"/>
            <a:r>
              <a:rPr lang="en-US" dirty="0"/>
              <a:t>Description of Item 1</a:t>
            </a:r>
          </a:p>
        </p:txBody>
      </p:sp>
      <p:sp>
        <p:nvSpPr>
          <p:cNvPr id="2" name="Date Placeholder 1">
            <a:extLst>
              <a:ext uri="{FF2B5EF4-FFF2-40B4-BE49-F238E27FC236}">
                <a16:creationId xmlns:a16="http://schemas.microsoft.com/office/drawing/2014/main" id="{74679153-F773-8FC8-A2F7-A327D2D17CF1}"/>
              </a:ext>
            </a:extLst>
          </p:cNvPr>
          <p:cNvSpPr>
            <a:spLocks noGrp="1"/>
          </p:cNvSpPr>
          <p:nvPr>
            <p:ph type="dt" sz="half" idx="28"/>
          </p:nvPr>
        </p:nvSpPr>
        <p:spPr/>
        <p:txBody>
          <a:bodyPr/>
          <a:lstStyle/>
          <a:p>
            <a:fld id="{8A60A3F5-120A-A64C-8514-4F9CB3D10376}" type="datetimeFigureOut">
              <a:rPr lang="en-US" smtClean="0"/>
              <a:pPr/>
              <a:t>3/9/2026</a:t>
            </a:fld>
            <a:endParaRPr lang="en-US"/>
          </a:p>
        </p:txBody>
      </p:sp>
      <p:sp>
        <p:nvSpPr>
          <p:cNvPr id="9" name="Footer Placeholder 8">
            <a:extLst>
              <a:ext uri="{FF2B5EF4-FFF2-40B4-BE49-F238E27FC236}">
                <a16:creationId xmlns:a16="http://schemas.microsoft.com/office/drawing/2014/main" id="{A0D750E0-8C2D-0016-1987-BDD9E6BB6345}"/>
              </a:ext>
            </a:extLst>
          </p:cNvPr>
          <p:cNvSpPr>
            <a:spLocks noGrp="1"/>
          </p:cNvSpPr>
          <p:nvPr>
            <p:ph type="ftr" sz="quarter" idx="29"/>
          </p:nvPr>
        </p:nvSpPr>
        <p:spPr/>
        <p:txBody>
          <a:bodyPr/>
          <a:lstStyle/>
          <a:p>
            <a:endParaRPr lang="en-US" dirty="0"/>
          </a:p>
        </p:txBody>
      </p:sp>
      <p:sp>
        <p:nvSpPr>
          <p:cNvPr id="10" name="Slide Number Placeholder 9">
            <a:extLst>
              <a:ext uri="{FF2B5EF4-FFF2-40B4-BE49-F238E27FC236}">
                <a16:creationId xmlns:a16="http://schemas.microsoft.com/office/drawing/2014/main" id="{7F1011E9-31E0-8BC0-7D76-6DD05F9DED47}"/>
              </a:ext>
            </a:extLst>
          </p:cNvPr>
          <p:cNvSpPr>
            <a:spLocks noGrp="1"/>
          </p:cNvSpPr>
          <p:nvPr>
            <p:ph type="sldNum" sz="quarter" idx="30"/>
          </p:nvPr>
        </p:nvSpPr>
        <p:spPr/>
        <p:txBody>
          <a:bodyPr/>
          <a:lstStyle/>
          <a:p>
            <a:fld id="{8179B124-EE6F-DB4E-A403-682A40579A9A}" type="slidenum">
              <a:rPr lang="en-US" smtClean="0"/>
              <a:pPr/>
              <a:t>‹#›</a:t>
            </a:fld>
            <a:endParaRPr lang="en-US"/>
          </a:p>
        </p:txBody>
      </p:sp>
      <p:sp>
        <p:nvSpPr>
          <p:cNvPr id="21" name="Text Placeholder 6">
            <a:extLst>
              <a:ext uri="{FF2B5EF4-FFF2-40B4-BE49-F238E27FC236}">
                <a16:creationId xmlns:a16="http://schemas.microsoft.com/office/drawing/2014/main" id="{B06351B6-FA17-3AAC-272D-7B50AD165F53}"/>
              </a:ext>
            </a:extLst>
          </p:cNvPr>
          <p:cNvSpPr>
            <a:spLocks noGrp="1"/>
          </p:cNvSpPr>
          <p:nvPr>
            <p:ph type="body" sz="quarter" idx="31" hasCustomPrompt="1"/>
          </p:nvPr>
        </p:nvSpPr>
        <p:spPr>
          <a:xfrm>
            <a:off x="3307038" y="2743200"/>
            <a:ext cx="2529928"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2</a:t>
            </a:r>
          </a:p>
        </p:txBody>
      </p:sp>
      <p:sp>
        <p:nvSpPr>
          <p:cNvPr id="22" name="Text Placeholder 14">
            <a:extLst>
              <a:ext uri="{FF2B5EF4-FFF2-40B4-BE49-F238E27FC236}">
                <a16:creationId xmlns:a16="http://schemas.microsoft.com/office/drawing/2014/main" id="{E44F5528-16F0-2830-BAF2-0A70C9015995}"/>
              </a:ext>
            </a:extLst>
          </p:cNvPr>
          <p:cNvSpPr>
            <a:spLocks noGrp="1"/>
          </p:cNvSpPr>
          <p:nvPr>
            <p:ph type="body" sz="quarter" idx="32" hasCustomPrompt="1"/>
          </p:nvPr>
        </p:nvSpPr>
        <p:spPr>
          <a:xfrm>
            <a:off x="3307037" y="3200400"/>
            <a:ext cx="2529927" cy="914400"/>
          </a:xfrm>
        </p:spPr>
        <p:txBody>
          <a:bodyPr lIns="91440" rIns="91440">
            <a:normAutofit/>
          </a:bodyPr>
          <a:lstStyle>
            <a:lvl1pPr marL="0" indent="0" algn="l">
              <a:buNone/>
              <a:defRPr sz="1200">
                <a:solidFill>
                  <a:schemeClr val="bg1"/>
                </a:solidFill>
              </a:defRPr>
            </a:lvl1pPr>
          </a:lstStyle>
          <a:p>
            <a:pPr lvl="0"/>
            <a:r>
              <a:rPr lang="en-US" dirty="0"/>
              <a:t>Description of Item 2</a:t>
            </a:r>
          </a:p>
        </p:txBody>
      </p:sp>
      <p:sp>
        <p:nvSpPr>
          <p:cNvPr id="23" name="Text Placeholder 6">
            <a:extLst>
              <a:ext uri="{FF2B5EF4-FFF2-40B4-BE49-F238E27FC236}">
                <a16:creationId xmlns:a16="http://schemas.microsoft.com/office/drawing/2014/main" id="{06D24FB9-B714-3649-86E0-6535BFD22F1E}"/>
              </a:ext>
            </a:extLst>
          </p:cNvPr>
          <p:cNvSpPr>
            <a:spLocks noGrp="1"/>
          </p:cNvSpPr>
          <p:nvPr>
            <p:ph type="body" sz="quarter" idx="33" hasCustomPrompt="1"/>
          </p:nvPr>
        </p:nvSpPr>
        <p:spPr>
          <a:xfrm>
            <a:off x="6157968" y="2743200"/>
            <a:ext cx="2529928" cy="411480"/>
          </a:xfrm>
        </p:spPr>
        <p:txBody>
          <a:bodyPr tIns="0" bIns="0" anchor="b">
            <a:noAutofit/>
          </a:bodyPr>
          <a:lstStyle>
            <a:lvl1pPr marL="0" indent="0" algn="l">
              <a:buNone/>
              <a:defRPr sz="1800" b="1" spc="113" baseline="0">
                <a:solidFill>
                  <a:schemeClr val="accent5"/>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3</a:t>
            </a:r>
          </a:p>
        </p:txBody>
      </p:sp>
      <p:sp>
        <p:nvSpPr>
          <p:cNvPr id="24" name="Text Placeholder 14">
            <a:extLst>
              <a:ext uri="{FF2B5EF4-FFF2-40B4-BE49-F238E27FC236}">
                <a16:creationId xmlns:a16="http://schemas.microsoft.com/office/drawing/2014/main" id="{DABB70C7-D74B-69D8-076E-27CFB4166F91}"/>
              </a:ext>
            </a:extLst>
          </p:cNvPr>
          <p:cNvSpPr>
            <a:spLocks noGrp="1"/>
          </p:cNvSpPr>
          <p:nvPr>
            <p:ph type="body" sz="quarter" idx="34" hasCustomPrompt="1"/>
          </p:nvPr>
        </p:nvSpPr>
        <p:spPr>
          <a:xfrm>
            <a:off x="6157970" y="3200400"/>
            <a:ext cx="2529927" cy="914400"/>
          </a:xfrm>
        </p:spPr>
        <p:txBody>
          <a:bodyPr lIns="91440" rIns="91440">
            <a:normAutofit/>
          </a:bodyPr>
          <a:lstStyle>
            <a:lvl1pPr marL="0" indent="0" algn="l">
              <a:buNone/>
              <a:defRPr sz="1200">
                <a:solidFill>
                  <a:schemeClr val="bg1"/>
                </a:solidFill>
              </a:defRPr>
            </a:lvl1pPr>
          </a:lstStyle>
          <a:p>
            <a:pPr lvl="0"/>
            <a:r>
              <a:rPr lang="en-US" dirty="0"/>
              <a:t>Description of Item 3</a:t>
            </a:r>
          </a:p>
        </p:txBody>
      </p:sp>
      <p:sp>
        <p:nvSpPr>
          <p:cNvPr id="29" name="Text Placeholder 6">
            <a:extLst>
              <a:ext uri="{FF2B5EF4-FFF2-40B4-BE49-F238E27FC236}">
                <a16:creationId xmlns:a16="http://schemas.microsoft.com/office/drawing/2014/main" id="{862B9702-658F-9339-AD06-5328FA0A8283}"/>
              </a:ext>
            </a:extLst>
          </p:cNvPr>
          <p:cNvSpPr>
            <a:spLocks noGrp="1"/>
          </p:cNvSpPr>
          <p:nvPr>
            <p:ph type="body" sz="quarter" idx="35" hasCustomPrompt="1"/>
          </p:nvPr>
        </p:nvSpPr>
        <p:spPr>
          <a:xfrm>
            <a:off x="460407" y="4414203"/>
            <a:ext cx="2529928" cy="411480"/>
          </a:xfrm>
        </p:spPr>
        <p:txBody>
          <a:bodyPr tIns="0" bIns="0" anchor="b">
            <a:noAutofit/>
          </a:bodyPr>
          <a:lstStyle>
            <a:lvl1pPr marL="0" indent="0" algn="l">
              <a:buNone/>
              <a:defRPr sz="1800" b="1" spc="113" baseline="0">
                <a:solidFill>
                  <a:schemeClr val="accent5"/>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4</a:t>
            </a:r>
          </a:p>
        </p:txBody>
      </p:sp>
      <p:sp>
        <p:nvSpPr>
          <p:cNvPr id="30" name="Text Placeholder 14">
            <a:extLst>
              <a:ext uri="{FF2B5EF4-FFF2-40B4-BE49-F238E27FC236}">
                <a16:creationId xmlns:a16="http://schemas.microsoft.com/office/drawing/2014/main" id="{57689516-C68F-3DFE-B990-20C6441C148C}"/>
              </a:ext>
            </a:extLst>
          </p:cNvPr>
          <p:cNvSpPr>
            <a:spLocks noGrp="1"/>
          </p:cNvSpPr>
          <p:nvPr>
            <p:ph type="body" sz="quarter" idx="36" hasCustomPrompt="1"/>
          </p:nvPr>
        </p:nvSpPr>
        <p:spPr>
          <a:xfrm>
            <a:off x="460409" y="4871403"/>
            <a:ext cx="2529927" cy="914400"/>
          </a:xfrm>
        </p:spPr>
        <p:txBody>
          <a:bodyPr lIns="91440" rIns="91440">
            <a:normAutofit/>
          </a:bodyPr>
          <a:lstStyle>
            <a:lvl1pPr marL="0" indent="0" algn="l">
              <a:buNone/>
              <a:defRPr sz="1200">
                <a:solidFill>
                  <a:schemeClr val="bg1"/>
                </a:solidFill>
              </a:defRPr>
            </a:lvl1pPr>
          </a:lstStyle>
          <a:p>
            <a:pPr lvl="0"/>
            <a:r>
              <a:rPr lang="en-US" dirty="0"/>
              <a:t>Description of Item 4</a:t>
            </a:r>
          </a:p>
        </p:txBody>
      </p:sp>
      <p:sp>
        <p:nvSpPr>
          <p:cNvPr id="31" name="Text Placeholder 6">
            <a:extLst>
              <a:ext uri="{FF2B5EF4-FFF2-40B4-BE49-F238E27FC236}">
                <a16:creationId xmlns:a16="http://schemas.microsoft.com/office/drawing/2014/main" id="{7B9C306D-FDBC-1839-1DB4-6E340D4D9BF7}"/>
              </a:ext>
            </a:extLst>
          </p:cNvPr>
          <p:cNvSpPr>
            <a:spLocks noGrp="1"/>
          </p:cNvSpPr>
          <p:nvPr>
            <p:ph type="body" sz="quarter" idx="37" hasCustomPrompt="1"/>
          </p:nvPr>
        </p:nvSpPr>
        <p:spPr>
          <a:xfrm>
            <a:off x="3305553" y="4414203"/>
            <a:ext cx="2529928" cy="411480"/>
          </a:xfrm>
        </p:spPr>
        <p:txBody>
          <a:bodyPr tIns="0" bIns="0" anchor="b">
            <a:noAutofit/>
          </a:bodyPr>
          <a:lstStyle>
            <a:lvl1pPr marL="0" indent="0" algn="l">
              <a:buNone/>
              <a:defRPr sz="1800" b="1" spc="113" baseline="0">
                <a:solidFill>
                  <a:schemeClr val="accent1"/>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5</a:t>
            </a:r>
          </a:p>
        </p:txBody>
      </p:sp>
      <p:sp>
        <p:nvSpPr>
          <p:cNvPr id="32" name="Text Placeholder 14">
            <a:extLst>
              <a:ext uri="{FF2B5EF4-FFF2-40B4-BE49-F238E27FC236}">
                <a16:creationId xmlns:a16="http://schemas.microsoft.com/office/drawing/2014/main" id="{BE010D1F-3F4B-0C73-4D98-88AA5C270ECF}"/>
              </a:ext>
            </a:extLst>
          </p:cNvPr>
          <p:cNvSpPr>
            <a:spLocks noGrp="1"/>
          </p:cNvSpPr>
          <p:nvPr>
            <p:ph type="body" sz="quarter" idx="38" hasCustomPrompt="1"/>
          </p:nvPr>
        </p:nvSpPr>
        <p:spPr>
          <a:xfrm>
            <a:off x="3305552" y="4871403"/>
            <a:ext cx="2529927" cy="914400"/>
          </a:xfrm>
        </p:spPr>
        <p:txBody>
          <a:bodyPr lIns="91440" rIns="91440">
            <a:normAutofit/>
          </a:bodyPr>
          <a:lstStyle>
            <a:lvl1pPr marL="0" indent="0" algn="l">
              <a:buNone/>
              <a:defRPr sz="1200">
                <a:solidFill>
                  <a:schemeClr val="bg1"/>
                </a:solidFill>
              </a:defRPr>
            </a:lvl1pPr>
          </a:lstStyle>
          <a:p>
            <a:pPr lvl="0"/>
            <a:r>
              <a:rPr lang="en-US" dirty="0"/>
              <a:t>Description of Item 5</a:t>
            </a:r>
          </a:p>
        </p:txBody>
      </p:sp>
      <p:sp>
        <p:nvSpPr>
          <p:cNvPr id="33" name="Text Placeholder 6">
            <a:extLst>
              <a:ext uri="{FF2B5EF4-FFF2-40B4-BE49-F238E27FC236}">
                <a16:creationId xmlns:a16="http://schemas.microsoft.com/office/drawing/2014/main" id="{BA83F576-0EE9-7331-835E-F9933A66E657}"/>
              </a:ext>
            </a:extLst>
          </p:cNvPr>
          <p:cNvSpPr>
            <a:spLocks noGrp="1"/>
          </p:cNvSpPr>
          <p:nvPr>
            <p:ph type="body" sz="quarter" idx="39" hasCustomPrompt="1"/>
          </p:nvPr>
        </p:nvSpPr>
        <p:spPr>
          <a:xfrm>
            <a:off x="6159963" y="4414203"/>
            <a:ext cx="2529928"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6</a:t>
            </a:r>
          </a:p>
        </p:txBody>
      </p:sp>
      <p:sp>
        <p:nvSpPr>
          <p:cNvPr id="34" name="Text Placeholder 14">
            <a:extLst>
              <a:ext uri="{FF2B5EF4-FFF2-40B4-BE49-F238E27FC236}">
                <a16:creationId xmlns:a16="http://schemas.microsoft.com/office/drawing/2014/main" id="{2B78A01E-6558-60F1-EC05-96774EBFCFB8}"/>
              </a:ext>
            </a:extLst>
          </p:cNvPr>
          <p:cNvSpPr>
            <a:spLocks noGrp="1"/>
          </p:cNvSpPr>
          <p:nvPr>
            <p:ph type="body" sz="quarter" idx="40" hasCustomPrompt="1"/>
          </p:nvPr>
        </p:nvSpPr>
        <p:spPr>
          <a:xfrm>
            <a:off x="6159962" y="4871403"/>
            <a:ext cx="2529927" cy="914400"/>
          </a:xfrm>
        </p:spPr>
        <p:txBody>
          <a:bodyPr lIns="91440" rIns="91440">
            <a:normAutofit/>
          </a:bodyPr>
          <a:lstStyle>
            <a:lvl1pPr marL="0" indent="0" algn="l">
              <a:buNone/>
              <a:defRPr sz="1200">
                <a:solidFill>
                  <a:schemeClr val="bg1"/>
                </a:solidFill>
              </a:defRPr>
            </a:lvl1pPr>
          </a:lstStyle>
          <a:p>
            <a:pPr lvl="0"/>
            <a:r>
              <a:rPr lang="en-US" dirty="0"/>
              <a:t>Description of Item 6</a:t>
            </a:r>
          </a:p>
        </p:txBody>
      </p:sp>
    </p:spTree>
    <p:extLst>
      <p:ext uri="{BB962C8B-B14F-4D97-AF65-F5344CB8AC3E}">
        <p14:creationId xmlns:p14="http://schemas.microsoft.com/office/powerpoint/2010/main" val="1815211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llouts — Text with Imag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B4E8710-F613-296C-6D27-511D587D94D2}"/>
              </a:ext>
              <a:ext uri="{C183D7F6-B498-43B3-948B-1728B52AA6E4}">
                <adec:decorative xmlns:adec="http://schemas.microsoft.com/office/drawing/2017/decorative" val="1"/>
              </a:ext>
            </a:extLst>
          </p:cNvPr>
          <p:cNvSpPr/>
          <p:nvPr userDrawn="1"/>
        </p:nvSpPr>
        <p:spPr>
          <a:xfrm>
            <a:off x="0" y="1"/>
            <a:ext cx="3429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D77B3C8E-6DA8-70F4-3F47-07475C9F1BD8}"/>
              </a:ext>
              <a:ext uri="{C183D7F6-B498-43B3-948B-1728B52AA6E4}">
                <adec:decorative xmlns:adec="http://schemas.microsoft.com/office/drawing/2017/decorative" val="1"/>
              </a:ext>
            </a:extLst>
          </p:cNvPr>
          <p:cNvPicPr>
            <a:picLocks noChangeAspect="1"/>
          </p:cNvPicPr>
          <p:nvPr/>
        </p:nvPicPr>
        <p:blipFill rotWithShape="1">
          <a:blip r:embed="rId2"/>
          <a:srcRect l="23856" r="8138"/>
          <a:stretch/>
        </p:blipFill>
        <p:spPr>
          <a:xfrm>
            <a:off x="443713" y="673780"/>
            <a:ext cx="3604538" cy="5300301"/>
          </a:xfrm>
          <a:prstGeom prst="round2SameRect">
            <a:avLst>
              <a:gd name="adj1" fmla="val 50000"/>
              <a:gd name="adj2" fmla="val 0"/>
            </a:avLst>
          </a:prstGeom>
        </p:spPr>
      </p:pic>
      <p:sp>
        <p:nvSpPr>
          <p:cNvPr id="20" name="Picture Placeholder 15">
            <a:extLst>
              <a:ext uri="{FF2B5EF4-FFF2-40B4-BE49-F238E27FC236}">
                <a16:creationId xmlns:a16="http://schemas.microsoft.com/office/drawing/2014/main" id="{E545DEA1-88F4-8868-CC72-516C33885F30}"/>
              </a:ext>
            </a:extLst>
          </p:cNvPr>
          <p:cNvSpPr>
            <a:spLocks noGrp="1"/>
          </p:cNvSpPr>
          <p:nvPr>
            <p:ph type="pic" sz="quarter" idx="24" hasCustomPrompt="1"/>
          </p:nvPr>
        </p:nvSpPr>
        <p:spPr>
          <a:xfrm>
            <a:off x="443712" y="673779"/>
            <a:ext cx="3602372" cy="5300301"/>
          </a:xfrm>
          <a:prstGeom prst="round2SameRect">
            <a:avLst>
              <a:gd name="adj1" fmla="val 50000"/>
              <a:gd name="adj2" fmla="val 0"/>
            </a:avLst>
          </a:prstGeom>
          <a:gradFill>
            <a:gsLst>
              <a:gs pos="25000">
                <a:schemeClr val="tx2">
                  <a:alpha val="0"/>
                </a:schemeClr>
              </a:gs>
              <a:gs pos="100000">
                <a:schemeClr val="tx2">
                  <a:alpha val="40000"/>
                </a:schemeClr>
              </a:gs>
            </a:gsLst>
            <a:lin ang="5400000" scaled="1"/>
          </a:gradFill>
        </p:spPr>
        <p:txBody>
          <a:bodyPr lIns="0" tIns="182880" rIns="0" bIns="182880" anchor="b">
            <a:normAutofit/>
          </a:bodyPr>
          <a:lstStyle>
            <a:lvl1pPr marL="0" indent="0" algn="l">
              <a:buNone/>
              <a:defRPr sz="120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3" name="Date Placeholder 2">
            <a:extLst>
              <a:ext uri="{FF2B5EF4-FFF2-40B4-BE49-F238E27FC236}">
                <a16:creationId xmlns:a16="http://schemas.microsoft.com/office/drawing/2014/main" id="{A933FE5E-E96E-9060-4FB2-8B3642B4E7B2}"/>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2078525A-8675-1C7C-6F8C-EF57D6A1EB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B78EB6F-0262-FC9C-4F18-4B7B1008B9BD}"/>
              </a:ext>
            </a:extLst>
          </p:cNvPr>
          <p:cNvSpPr>
            <a:spLocks noGrp="1"/>
          </p:cNvSpPr>
          <p:nvPr>
            <p:ph type="sldNum" sz="quarter" idx="12"/>
          </p:nvPr>
        </p:nvSpPr>
        <p:spPr>
          <a:noFill/>
        </p:spPr>
        <p:txBody>
          <a:bodyPr/>
          <a:lstStyle/>
          <a:p>
            <a:fld id="{8179B124-EE6F-DB4E-A403-682A40579A9A}" type="slidenum">
              <a:rPr lang="en-US" smtClean="0"/>
              <a:pPr/>
              <a:t>‹#›</a:t>
            </a:fld>
            <a:endParaRPr lang="en-US"/>
          </a:p>
        </p:txBody>
      </p:sp>
      <p:sp>
        <p:nvSpPr>
          <p:cNvPr id="10" name="Title 5">
            <a:extLst>
              <a:ext uri="{FF2B5EF4-FFF2-40B4-BE49-F238E27FC236}">
                <a16:creationId xmlns:a16="http://schemas.microsoft.com/office/drawing/2014/main" id="{48291921-404F-259D-3802-9FDDC9EC8165}"/>
              </a:ext>
            </a:extLst>
          </p:cNvPr>
          <p:cNvSpPr>
            <a:spLocks noGrp="1"/>
          </p:cNvSpPr>
          <p:nvPr>
            <p:ph type="title"/>
          </p:nvPr>
        </p:nvSpPr>
        <p:spPr>
          <a:xfrm>
            <a:off x="4278745" y="365125"/>
            <a:ext cx="4406960" cy="2129472"/>
          </a:xfrm>
        </p:spPr>
        <p:txBody>
          <a:bodyPr>
            <a:normAutofit/>
          </a:bodyPr>
          <a:lstStyle>
            <a:lvl1pPr>
              <a:defRPr sz="2700"/>
            </a:lvl1pPr>
          </a:lstStyle>
          <a:p>
            <a:r>
              <a:rPr lang="en-US"/>
              <a:t>Click to edit Master title style</a:t>
            </a:r>
            <a:endParaRPr lang="en-US" dirty="0"/>
          </a:p>
        </p:txBody>
      </p:sp>
      <p:sp>
        <p:nvSpPr>
          <p:cNvPr id="2" name="Text Placeholder 6">
            <a:extLst>
              <a:ext uri="{FF2B5EF4-FFF2-40B4-BE49-F238E27FC236}">
                <a16:creationId xmlns:a16="http://schemas.microsoft.com/office/drawing/2014/main" id="{321D2900-2F9D-B1FF-6DDD-28F286B90C26}"/>
              </a:ext>
            </a:extLst>
          </p:cNvPr>
          <p:cNvSpPr>
            <a:spLocks noGrp="1"/>
          </p:cNvSpPr>
          <p:nvPr>
            <p:ph type="body" sz="quarter" idx="14" hasCustomPrompt="1"/>
          </p:nvPr>
        </p:nvSpPr>
        <p:spPr>
          <a:xfrm>
            <a:off x="4274439" y="2790706"/>
            <a:ext cx="2101648"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1</a:t>
            </a:r>
          </a:p>
        </p:txBody>
      </p:sp>
      <p:sp>
        <p:nvSpPr>
          <p:cNvPr id="6" name="Text Placeholder 14">
            <a:extLst>
              <a:ext uri="{FF2B5EF4-FFF2-40B4-BE49-F238E27FC236}">
                <a16:creationId xmlns:a16="http://schemas.microsoft.com/office/drawing/2014/main" id="{7F8A1967-8D20-4FA5-7400-1E98245464C0}"/>
              </a:ext>
            </a:extLst>
          </p:cNvPr>
          <p:cNvSpPr>
            <a:spLocks noGrp="1"/>
          </p:cNvSpPr>
          <p:nvPr>
            <p:ph type="body" sz="quarter" idx="19" hasCustomPrompt="1"/>
          </p:nvPr>
        </p:nvSpPr>
        <p:spPr>
          <a:xfrm>
            <a:off x="4274441" y="3247906"/>
            <a:ext cx="2101647" cy="914400"/>
          </a:xfrm>
        </p:spPr>
        <p:txBody>
          <a:bodyPr lIns="91440" rIns="91440">
            <a:normAutofit/>
          </a:bodyPr>
          <a:lstStyle>
            <a:lvl1pPr marL="0" indent="0" algn="l">
              <a:buNone/>
              <a:defRPr sz="1200">
                <a:solidFill>
                  <a:schemeClr val="bg1"/>
                </a:solidFill>
              </a:defRPr>
            </a:lvl1pPr>
          </a:lstStyle>
          <a:p>
            <a:pPr lvl="0"/>
            <a:r>
              <a:rPr lang="en-US" dirty="0"/>
              <a:t>Description of Item 1</a:t>
            </a:r>
          </a:p>
        </p:txBody>
      </p:sp>
      <p:sp>
        <p:nvSpPr>
          <p:cNvPr id="9" name="Text Placeholder 6">
            <a:extLst>
              <a:ext uri="{FF2B5EF4-FFF2-40B4-BE49-F238E27FC236}">
                <a16:creationId xmlns:a16="http://schemas.microsoft.com/office/drawing/2014/main" id="{22C4339A-0440-7DEA-8D13-5122BBD0B7A0}"/>
              </a:ext>
            </a:extLst>
          </p:cNvPr>
          <p:cNvSpPr>
            <a:spLocks noGrp="1"/>
          </p:cNvSpPr>
          <p:nvPr>
            <p:ph type="body" sz="quarter" idx="31" hasCustomPrompt="1"/>
          </p:nvPr>
        </p:nvSpPr>
        <p:spPr>
          <a:xfrm>
            <a:off x="6584055" y="2790706"/>
            <a:ext cx="2101648"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2</a:t>
            </a:r>
          </a:p>
        </p:txBody>
      </p:sp>
      <p:sp>
        <p:nvSpPr>
          <p:cNvPr id="18" name="Text Placeholder 14">
            <a:extLst>
              <a:ext uri="{FF2B5EF4-FFF2-40B4-BE49-F238E27FC236}">
                <a16:creationId xmlns:a16="http://schemas.microsoft.com/office/drawing/2014/main" id="{F5472223-70CA-88A0-FF46-7B9780D7AB99}"/>
              </a:ext>
            </a:extLst>
          </p:cNvPr>
          <p:cNvSpPr>
            <a:spLocks noGrp="1"/>
          </p:cNvSpPr>
          <p:nvPr>
            <p:ph type="body" sz="quarter" idx="32" hasCustomPrompt="1"/>
          </p:nvPr>
        </p:nvSpPr>
        <p:spPr>
          <a:xfrm>
            <a:off x="6584057" y="3247906"/>
            <a:ext cx="2101647" cy="914400"/>
          </a:xfrm>
        </p:spPr>
        <p:txBody>
          <a:bodyPr lIns="91440" rIns="91440">
            <a:normAutofit/>
          </a:bodyPr>
          <a:lstStyle>
            <a:lvl1pPr marL="0" indent="0" algn="l">
              <a:buNone/>
              <a:defRPr sz="1200">
                <a:solidFill>
                  <a:schemeClr val="bg1"/>
                </a:solidFill>
              </a:defRPr>
            </a:lvl1pPr>
          </a:lstStyle>
          <a:p>
            <a:pPr lvl="0"/>
            <a:r>
              <a:rPr lang="en-US" dirty="0"/>
              <a:t>Description of Item 2</a:t>
            </a:r>
          </a:p>
        </p:txBody>
      </p:sp>
      <p:sp>
        <p:nvSpPr>
          <p:cNvPr id="19" name="Text Placeholder 6">
            <a:extLst>
              <a:ext uri="{FF2B5EF4-FFF2-40B4-BE49-F238E27FC236}">
                <a16:creationId xmlns:a16="http://schemas.microsoft.com/office/drawing/2014/main" id="{13AFE10E-4F01-AC67-2424-A915D326AD64}"/>
              </a:ext>
            </a:extLst>
          </p:cNvPr>
          <p:cNvSpPr>
            <a:spLocks noGrp="1"/>
          </p:cNvSpPr>
          <p:nvPr>
            <p:ph type="body" sz="quarter" idx="35" hasCustomPrompt="1"/>
          </p:nvPr>
        </p:nvSpPr>
        <p:spPr>
          <a:xfrm>
            <a:off x="4278744" y="4461709"/>
            <a:ext cx="2101648"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3</a:t>
            </a:r>
          </a:p>
        </p:txBody>
      </p:sp>
      <p:sp>
        <p:nvSpPr>
          <p:cNvPr id="21" name="Text Placeholder 14">
            <a:extLst>
              <a:ext uri="{FF2B5EF4-FFF2-40B4-BE49-F238E27FC236}">
                <a16:creationId xmlns:a16="http://schemas.microsoft.com/office/drawing/2014/main" id="{45E7690B-DD1C-2818-D426-0460446D6FDC}"/>
              </a:ext>
            </a:extLst>
          </p:cNvPr>
          <p:cNvSpPr>
            <a:spLocks noGrp="1"/>
          </p:cNvSpPr>
          <p:nvPr>
            <p:ph type="body" sz="quarter" idx="36" hasCustomPrompt="1"/>
          </p:nvPr>
        </p:nvSpPr>
        <p:spPr>
          <a:xfrm>
            <a:off x="4278743" y="4918909"/>
            <a:ext cx="2101647" cy="914400"/>
          </a:xfrm>
        </p:spPr>
        <p:txBody>
          <a:bodyPr lIns="91440" rIns="91440">
            <a:normAutofit/>
          </a:bodyPr>
          <a:lstStyle>
            <a:lvl1pPr marL="0" indent="0" algn="l">
              <a:buNone/>
              <a:defRPr sz="1200">
                <a:solidFill>
                  <a:schemeClr val="bg1"/>
                </a:solidFill>
              </a:defRPr>
            </a:lvl1pPr>
          </a:lstStyle>
          <a:p>
            <a:pPr lvl="0"/>
            <a:r>
              <a:rPr lang="en-US" dirty="0"/>
              <a:t>Description of Item 3</a:t>
            </a:r>
          </a:p>
        </p:txBody>
      </p:sp>
      <p:sp>
        <p:nvSpPr>
          <p:cNvPr id="22" name="Text Placeholder 6">
            <a:extLst>
              <a:ext uri="{FF2B5EF4-FFF2-40B4-BE49-F238E27FC236}">
                <a16:creationId xmlns:a16="http://schemas.microsoft.com/office/drawing/2014/main" id="{9126DD50-619D-8AE6-A7CB-335A889E49E6}"/>
              </a:ext>
            </a:extLst>
          </p:cNvPr>
          <p:cNvSpPr>
            <a:spLocks noGrp="1"/>
          </p:cNvSpPr>
          <p:nvPr>
            <p:ph type="body" sz="quarter" idx="37" hasCustomPrompt="1"/>
          </p:nvPr>
        </p:nvSpPr>
        <p:spPr>
          <a:xfrm>
            <a:off x="6582570" y="4461709"/>
            <a:ext cx="2101648" cy="411480"/>
          </a:xfrm>
        </p:spPr>
        <p:txBody>
          <a:bodyPr tIns="0" bIns="0" anchor="b">
            <a:noAutofit/>
          </a:bodyPr>
          <a:lstStyle>
            <a:lvl1pPr marL="0" indent="0" algn="l">
              <a:buNone/>
              <a:defRPr sz="1800" b="1" spc="113" baseline="0">
                <a:solidFill>
                  <a:schemeClr val="accent3"/>
                </a:solidFill>
                <a:latin typeface="+mj-lt"/>
              </a:defRPr>
            </a:lvl1pPr>
            <a:lvl2pPr marL="342875" indent="0">
              <a:buNone/>
              <a:defRPr/>
            </a:lvl2pPr>
            <a:lvl3pPr marL="685749" indent="0">
              <a:buNone/>
              <a:defRPr/>
            </a:lvl3pPr>
            <a:lvl4pPr marL="1028624" indent="0">
              <a:buNone/>
              <a:defRPr/>
            </a:lvl4pPr>
            <a:lvl5pPr marL="1371498" indent="0">
              <a:buNone/>
              <a:defRPr/>
            </a:lvl5pPr>
          </a:lstStyle>
          <a:p>
            <a:pPr lvl="0"/>
            <a:r>
              <a:rPr lang="en-US" dirty="0"/>
              <a:t>Item 4</a:t>
            </a:r>
          </a:p>
        </p:txBody>
      </p:sp>
      <p:sp>
        <p:nvSpPr>
          <p:cNvPr id="23" name="Text Placeholder 14">
            <a:extLst>
              <a:ext uri="{FF2B5EF4-FFF2-40B4-BE49-F238E27FC236}">
                <a16:creationId xmlns:a16="http://schemas.microsoft.com/office/drawing/2014/main" id="{52867F76-2F6C-A0C7-C354-A3EEEAB8762E}"/>
              </a:ext>
            </a:extLst>
          </p:cNvPr>
          <p:cNvSpPr>
            <a:spLocks noGrp="1"/>
          </p:cNvSpPr>
          <p:nvPr>
            <p:ph type="body" sz="quarter" idx="38" hasCustomPrompt="1"/>
          </p:nvPr>
        </p:nvSpPr>
        <p:spPr>
          <a:xfrm>
            <a:off x="6582572" y="4918909"/>
            <a:ext cx="2101647" cy="914400"/>
          </a:xfrm>
        </p:spPr>
        <p:txBody>
          <a:bodyPr lIns="91440" rIns="91440">
            <a:normAutofit/>
          </a:bodyPr>
          <a:lstStyle>
            <a:lvl1pPr marL="0" indent="0" algn="l">
              <a:buNone/>
              <a:defRPr sz="1200">
                <a:solidFill>
                  <a:schemeClr val="bg1"/>
                </a:solidFill>
              </a:defRPr>
            </a:lvl1pPr>
          </a:lstStyle>
          <a:p>
            <a:pPr lvl="0"/>
            <a:r>
              <a:rPr lang="en-US" dirty="0"/>
              <a:t>Description of Item 4</a:t>
            </a:r>
          </a:p>
        </p:txBody>
      </p:sp>
    </p:spTree>
    <p:extLst>
      <p:ext uri="{BB962C8B-B14F-4D97-AF65-F5344CB8AC3E}">
        <p14:creationId xmlns:p14="http://schemas.microsoft.com/office/powerpoint/2010/main" val="10850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3BAF39BA-9DFA-BAEE-5B10-3220677C0A60}"/>
              </a:ext>
            </a:extLst>
          </p:cNvPr>
          <p:cNvSpPr>
            <a:spLocks noGrp="1"/>
          </p:cNvSpPr>
          <p:nvPr>
            <p:ph type="sldNum" sz="quarter" idx="21"/>
          </p:nvPr>
        </p:nvSpPr>
        <p:spPr/>
        <p:txBody>
          <a:bodyPr/>
          <a:lstStyle/>
          <a:p>
            <a:fld id="{8179B124-EE6F-DB4E-A403-682A40579A9A}" type="slidenum">
              <a:rPr lang="en-US" smtClean="0"/>
              <a:pPr/>
              <a:t>‹#›</a:t>
            </a:fld>
            <a:endParaRPr lang="en-US"/>
          </a:p>
        </p:txBody>
      </p:sp>
      <p:sp>
        <p:nvSpPr>
          <p:cNvPr id="21" name="Date Placeholder 20">
            <a:extLst>
              <a:ext uri="{FF2B5EF4-FFF2-40B4-BE49-F238E27FC236}">
                <a16:creationId xmlns:a16="http://schemas.microsoft.com/office/drawing/2014/main" id="{7E88F7B4-3ADF-6404-8C1D-13E03B8BC090}"/>
              </a:ext>
            </a:extLst>
          </p:cNvPr>
          <p:cNvSpPr>
            <a:spLocks noGrp="1"/>
          </p:cNvSpPr>
          <p:nvPr>
            <p:ph type="dt" sz="half" idx="19"/>
          </p:nvPr>
        </p:nvSpPr>
        <p:spPr/>
        <p:txBody>
          <a:bodyPr/>
          <a:lstStyle/>
          <a:p>
            <a:fld id="{8A60A3F5-120A-A64C-8514-4F9CB3D10376}" type="datetimeFigureOut">
              <a:rPr lang="en-US" smtClean="0"/>
              <a:pPr/>
              <a:t>3/9/2026</a:t>
            </a:fld>
            <a:endParaRPr lang="en-US"/>
          </a:p>
        </p:txBody>
      </p:sp>
      <p:sp>
        <p:nvSpPr>
          <p:cNvPr id="22" name="Footer Placeholder 21">
            <a:extLst>
              <a:ext uri="{FF2B5EF4-FFF2-40B4-BE49-F238E27FC236}">
                <a16:creationId xmlns:a16="http://schemas.microsoft.com/office/drawing/2014/main" id="{7B682567-EB11-07E9-BEFD-ACE2156CD99B}"/>
              </a:ext>
            </a:extLst>
          </p:cNvPr>
          <p:cNvSpPr>
            <a:spLocks noGrp="1"/>
          </p:cNvSpPr>
          <p:nvPr>
            <p:ph type="ftr" sz="quarter" idx="20"/>
          </p:nvPr>
        </p:nvSpPr>
        <p:spPr/>
        <p:txBody>
          <a:bodyPr/>
          <a:lstStyle/>
          <a:p>
            <a:endParaRPr lang="en-US" dirty="0"/>
          </a:p>
        </p:txBody>
      </p:sp>
      <p:sp>
        <p:nvSpPr>
          <p:cNvPr id="25" name="Text Placeholder 24">
            <a:extLst>
              <a:ext uri="{FF2B5EF4-FFF2-40B4-BE49-F238E27FC236}">
                <a16:creationId xmlns:a16="http://schemas.microsoft.com/office/drawing/2014/main" id="{BFC2A16B-BB3E-61E5-1858-7CB04B77B04D}"/>
              </a:ext>
            </a:extLst>
          </p:cNvPr>
          <p:cNvSpPr>
            <a:spLocks noGrp="1"/>
          </p:cNvSpPr>
          <p:nvPr>
            <p:ph type="body" sz="quarter" idx="30"/>
          </p:nvPr>
        </p:nvSpPr>
        <p:spPr>
          <a:xfrm>
            <a:off x="456103" y="2495678"/>
            <a:ext cx="3082845" cy="3448946"/>
          </a:xfrm>
        </p:spPr>
        <p:txBody>
          <a:bodyPr>
            <a:normAutofit/>
          </a:bodyPr>
          <a:lstStyle>
            <a:lvl1pPr marL="0" indent="0" algn="l">
              <a:buNone/>
              <a:defRPr sz="1350"/>
            </a:lvl1pPr>
            <a:lvl2pPr marL="342875" indent="0" algn="r">
              <a:buNone/>
              <a:defRPr sz="1200"/>
            </a:lvl2pPr>
            <a:lvl3pPr marL="685749" indent="0" algn="r">
              <a:buNone/>
              <a:defRPr sz="1050"/>
            </a:lvl3pPr>
            <a:lvl4pPr marL="1028624" indent="0" algn="r">
              <a:buNone/>
              <a:defRPr sz="900"/>
            </a:lvl4pPr>
            <a:lvl5pPr marL="1371498" indent="0" algn="r">
              <a:buNone/>
              <a:defRPr sz="900"/>
            </a:lvl5pPr>
          </a:lstStyle>
          <a:p>
            <a:pPr lvl="0"/>
            <a:r>
              <a:rPr lang="en-US"/>
              <a:t>Click to edit Master text styles</a:t>
            </a:r>
          </a:p>
        </p:txBody>
      </p:sp>
      <p:sp>
        <p:nvSpPr>
          <p:cNvPr id="26" name="Content Placeholder 8">
            <a:extLst>
              <a:ext uri="{FF2B5EF4-FFF2-40B4-BE49-F238E27FC236}">
                <a16:creationId xmlns:a16="http://schemas.microsoft.com/office/drawing/2014/main" id="{776E8A64-112B-D8DD-A5C0-A31C0BBBC35B}"/>
              </a:ext>
            </a:extLst>
          </p:cNvPr>
          <p:cNvSpPr>
            <a:spLocks noGrp="1"/>
          </p:cNvSpPr>
          <p:nvPr>
            <p:ph sz="quarter" idx="31" hasCustomPrompt="1"/>
          </p:nvPr>
        </p:nvSpPr>
        <p:spPr>
          <a:xfrm>
            <a:off x="3707341" y="723019"/>
            <a:ext cx="109728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29" name="Text Placeholder 14">
            <a:extLst>
              <a:ext uri="{FF2B5EF4-FFF2-40B4-BE49-F238E27FC236}">
                <a16:creationId xmlns:a16="http://schemas.microsoft.com/office/drawing/2014/main" id="{9D4077A0-2BD0-AA57-4696-43A7AF71D85E}"/>
              </a:ext>
            </a:extLst>
          </p:cNvPr>
          <p:cNvSpPr>
            <a:spLocks noGrp="1"/>
          </p:cNvSpPr>
          <p:nvPr>
            <p:ph type="body" sz="quarter" idx="32" hasCustomPrompt="1"/>
          </p:nvPr>
        </p:nvSpPr>
        <p:spPr>
          <a:xfrm>
            <a:off x="4876800" y="694934"/>
            <a:ext cx="3811100"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Click the circle and begin typing to add text. Alternatively, you can add other media by clicking on the icons.</a:t>
            </a:r>
          </a:p>
        </p:txBody>
      </p:sp>
      <p:sp>
        <p:nvSpPr>
          <p:cNvPr id="2" name="Title 5">
            <a:extLst>
              <a:ext uri="{FF2B5EF4-FFF2-40B4-BE49-F238E27FC236}">
                <a16:creationId xmlns:a16="http://schemas.microsoft.com/office/drawing/2014/main" id="{99E1E092-B52C-7CBD-DAD4-D168388CF3F1}"/>
              </a:ext>
            </a:extLst>
          </p:cNvPr>
          <p:cNvSpPr>
            <a:spLocks noGrp="1"/>
          </p:cNvSpPr>
          <p:nvPr>
            <p:ph type="title"/>
          </p:nvPr>
        </p:nvSpPr>
        <p:spPr>
          <a:xfrm>
            <a:off x="456103" y="365125"/>
            <a:ext cx="3082845" cy="2130552"/>
          </a:xfrm>
        </p:spPr>
        <p:txBody>
          <a:bodyPr>
            <a:normAutofit/>
          </a:bodyPr>
          <a:lstStyle>
            <a:lvl1pPr algn="l">
              <a:defRPr sz="2700">
                <a:solidFill>
                  <a:schemeClr val="bg1"/>
                </a:solidFill>
              </a:defRPr>
            </a:lvl1pPr>
          </a:lstStyle>
          <a:p>
            <a:r>
              <a:rPr lang="en-US"/>
              <a:t>Click to edit Master title style</a:t>
            </a:r>
            <a:endParaRPr lang="en-US" dirty="0"/>
          </a:p>
        </p:txBody>
      </p:sp>
      <p:sp>
        <p:nvSpPr>
          <p:cNvPr id="5" name="Content Placeholder 8">
            <a:extLst>
              <a:ext uri="{FF2B5EF4-FFF2-40B4-BE49-F238E27FC236}">
                <a16:creationId xmlns:a16="http://schemas.microsoft.com/office/drawing/2014/main" id="{70FC3DE9-304C-33B8-BFA3-9E1B5B828D24}"/>
              </a:ext>
            </a:extLst>
          </p:cNvPr>
          <p:cNvSpPr>
            <a:spLocks noGrp="1"/>
          </p:cNvSpPr>
          <p:nvPr>
            <p:ph sz="quarter" idx="33" hasCustomPrompt="1"/>
          </p:nvPr>
        </p:nvSpPr>
        <p:spPr>
          <a:xfrm>
            <a:off x="3707341" y="2106974"/>
            <a:ext cx="109728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6" name="Text Placeholder 14">
            <a:extLst>
              <a:ext uri="{FF2B5EF4-FFF2-40B4-BE49-F238E27FC236}">
                <a16:creationId xmlns:a16="http://schemas.microsoft.com/office/drawing/2014/main" id="{946CBC1D-E47F-9F40-1FE2-1ACEB0B6E0D4}"/>
              </a:ext>
            </a:extLst>
          </p:cNvPr>
          <p:cNvSpPr>
            <a:spLocks noGrp="1"/>
          </p:cNvSpPr>
          <p:nvPr>
            <p:ph type="body" sz="quarter" idx="34" hasCustomPrompt="1"/>
          </p:nvPr>
        </p:nvSpPr>
        <p:spPr>
          <a:xfrm>
            <a:off x="4876800" y="2077642"/>
            <a:ext cx="3811100"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first icon of a picture with a search icon will let you select an image from the internet.</a:t>
            </a:r>
          </a:p>
        </p:txBody>
      </p:sp>
      <p:sp>
        <p:nvSpPr>
          <p:cNvPr id="8" name="Content Placeholder 8">
            <a:extLst>
              <a:ext uri="{FF2B5EF4-FFF2-40B4-BE49-F238E27FC236}">
                <a16:creationId xmlns:a16="http://schemas.microsoft.com/office/drawing/2014/main" id="{1E5BE9F7-06C0-9DD5-3901-369EF86B8122}"/>
              </a:ext>
            </a:extLst>
          </p:cNvPr>
          <p:cNvSpPr>
            <a:spLocks noGrp="1"/>
          </p:cNvSpPr>
          <p:nvPr>
            <p:ph sz="quarter" idx="35" hasCustomPrompt="1"/>
          </p:nvPr>
        </p:nvSpPr>
        <p:spPr>
          <a:xfrm>
            <a:off x="3707341" y="3490930"/>
            <a:ext cx="109728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10" name="Text Placeholder 14">
            <a:extLst>
              <a:ext uri="{FF2B5EF4-FFF2-40B4-BE49-F238E27FC236}">
                <a16:creationId xmlns:a16="http://schemas.microsoft.com/office/drawing/2014/main" id="{A57817D6-E77D-7FDD-34CC-52CCF9ECD3E5}"/>
              </a:ext>
            </a:extLst>
          </p:cNvPr>
          <p:cNvSpPr>
            <a:spLocks noGrp="1"/>
          </p:cNvSpPr>
          <p:nvPr>
            <p:ph type="body" sz="quarter" idx="36" hasCustomPrompt="1"/>
          </p:nvPr>
        </p:nvSpPr>
        <p:spPr>
          <a:xfrm>
            <a:off x="4876800" y="3467556"/>
            <a:ext cx="3811100"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second icon of a picture with a computer in front of it will let you add an image from your computer.</a:t>
            </a:r>
          </a:p>
        </p:txBody>
      </p:sp>
      <p:sp>
        <p:nvSpPr>
          <p:cNvPr id="12" name="Content Placeholder 8">
            <a:extLst>
              <a:ext uri="{FF2B5EF4-FFF2-40B4-BE49-F238E27FC236}">
                <a16:creationId xmlns:a16="http://schemas.microsoft.com/office/drawing/2014/main" id="{B1D4D10A-FAE5-949F-6E01-C2F6DDF1FD22}"/>
              </a:ext>
            </a:extLst>
          </p:cNvPr>
          <p:cNvSpPr>
            <a:spLocks noGrp="1"/>
          </p:cNvSpPr>
          <p:nvPr>
            <p:ph sz="quarter" idx="37" hasCustomPrompt="1"/>
          </p:nvPr>
        </p:nvSpPr>
        <p:spPr>
          <a:xfrm>
            <a:off x="3707341" y="4874886"/>
            <a:ext cx="1097280" cy="1097280"/>
          </a:xfrm>
          <a:prstGeom prst="roundRect">
            <a:avLst>
              <a:gd name="adj" fmla="val 50000"/>
            </a:avLst>
          </a:prstGeom>
          <a:noFill/>
          <a:ln w="38100">
            <a:solidFill>
              <a:schemeClr val="accent3"/>
            </a:solidFill>
          </a:ln>
        </p:spPr>
        <p:txBody>
          <a:bodyPr lIns="91440" tIns="91440" rIns="91440" bIns="91440" anchor="ctr">
            <a:noAutofit/>
          </a:bodyPr>
          <a:lstStyle>
            <a:lvl1pPr marL="0" indent="0" algn="ctr">
              <a:lnSpc>
                <a:spcPct val="100000"/>
              </a:lnSpc>
              <a:spcBef>
                <a:spcPts val="0"/>
              </a:spcBef>
              <a:buNone/>
              <a:defRPr sz="2700" b="1" spc="0" baseline="0">
                <a:solidFill>
                  <a:schemeClr val="accent3"/>
                </a:solidFill>
                <a:latin typeface="+mj-lt"/>
              </a:defRPr>
            </a:lvl1pPr>
          </a:lstStyle>
          <a:p>
            <a:pPr lvl="0"/>
            <a:r>
              <a:rPr lang="en-US" dirty="0"/>
              <a:t>#</a:t>
            </a:r>
          </a:p>
        </p:txBody>
      </p:sp>
      <p:sp>
        <p:nvSpPr>
          <p:cNvPr id="15" name="Text Placeholder 14">
            <a:extLst>
              <a:ext uri="{FF2B5EF4-FFF2-40B4-BE49-F238E27FC236}">
                <a16:creationId xmlns:a16="http://schemas.microsoft.com/office/drawing/2014/main" id="{FF6BB0A5-E626-3815-C7C7-59E1ABC22284}"/>
              </a:ext>
            </a:extLst>
          </p:cNvPr>
          <p:cNvSpPr>
            <a:spLocks noGrp="1"/>
          </p:cNvSpPr>
          <p:nvPr>
            <p:ph type="body" sz="quarter" idx="38" hasCustomPrompt="1"/>
          </p:nvPr>
        </p:nvSpPr>
        <p:spPr>
          <a:xfrm>
            <a:off x="4876800" y="4846807"/>
            <a:ext cx="3811100" cy="1141625"/>
          </a:xfrm>
        </p:spPr>
        <p:txBody>
          <a:bodyPr lIns="91440" rIns="91440" anchor="ctr">
            <a:normAutofit/>
          </a:bodyPr>
          <a:lstStyle>
            <a:lvl1pPr marL="0" indent="0" algn="l">
              <a:lnSpc>
                <a:spcPct val="100000"/>
              </a:lnSpc>
              <a:buNone/>
              <a:defRPr sz="1200" b="0">
                <a:solidFill>
                  <a:schemeClr val="bg1"/>
                </a:solidFill>
                <a:latin typeface="+mn-lt"/>
              </a:defRPr>
            </a:lvl1pPr>
          </a:lstStyle>
          <a:p>
            <a:pPr marL="0" marR="0" lvl="0" indent="0" algn="l" defTabSz="685749" rtl="0" eaLnBrk="1" fontAlgn="auto" latinLnBrk="0" hangingPunct="1">
              <a:lnSpc>
                <a:spcPct val="100000"/>
              </a:lnSpc>
              <a:spcBef>
                <a:spcPts val="750"/>
              </a:spcBef>
              <a:spcAft>
                <a:spcPts val="0"/>
              </a:spcAft>
              <a:buClr>
                <a:schemeClr val="accent1"/>
              </a:buClr>
              <a:buSzTx/>
              <a:buFont typeface="Arial" panose="020B0604020202020204" pitchFamily="34" charset="0"/>
              <a:buNone/>
              <a:tabLst/>
              <a:defRPr/>
            </a:pPr>
            <a:r>
              <a:rPr lang="en-US" dirty="0"/>
              <a:t>The third icon of a duck and a leaf will add an icon from PowerPoint’s library.</a:t>
            </a:r>
          </a:p>
        </p:txBody>
      </p:sp>
    </p:spTree>
    <p:extLst>
      <p:ext uri="{BB962C8B-B14F-4D97-AF65-F5344CB8AC3E}">
        <p14:creationId xmlns:p14="http://schemas.microsoft.com/office/powerpoint/2010/main" val="3906886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ampus Loc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2420E-2810-4073-D19A-7A2AF704437D}"/>
              </a:ext>
              <a:ext uri="{C183D7F6-B498-43B3-948B-1728B52AA6E4}">
                <adec:decorative xmlns:adec="http://schemas.microsoft.com/office/drawing/2017/decorative" val="1"/>
              </a:ext>
            </a:extLst>
          </p:cNvPr>
          <p:cNvSpPr/>
          <p:nvPr/>
        </p:nvSpPr>
        <p:spPr>
          <a:xfrm>
            <a:off x="-1" y="2"/>
            <a:ext cx="3334923" cy="6857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a:extLst>
              <a:ext uri="{FF2B5EF4-FFF2-40B4-BE49-F238E27FC236}">
                <a16:creationId xmlns:a16="http://schemas.microsoft.com/office/drawing/2014/main" id="{3C2F6108-4656-0F75-9FEC-A979150C32FC}"/>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C8C25101-EC9E-6982-1386-627325D6D9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0D8C62-EB9A-A16A-5AB4-11DD21B7B8F1}"/>
              </a:ext>
            </a:extLst>
          </p:cNvPr>
          <p:cNvSpPr>
            <a:spLocks noGrp="1"/>
          </p:cNvSpPr>
          <p:nvPr>
            <p:ph type="sldNum" sz="quarter" idx="12"/>
          </p:nvPr>
        </p:nvSpPr>
        <p:spPr/>
        <p:txBody>
          <a:bodyPr/>
          <a:lstStyle/>
          <a:p>
            <a:fld id="{8179B124-EE6F-DB4E-A403-682A40579A9A}" type="slidenum">
              <a:rPr lang="en-US" smtClean="0"/>
              <a:pPr/>
              <a:t>‹#›</a:t>
            </a:fld>
            <a:endParaRPr lang="en-US"/>
          </a:p>
        </p:txBody>
      </p:sp>
      <p:pic>
        <p:nvPicPr>
          <p:cNvPr id="6" name="Picture 5">
            <a:extLst>
              <a:ext uri="{FF2B5EF4-FFF2-40B4-BE49-F238E27FC236}">
                <a16:creationId xmlns:a16="http://schemas.microsoft.com/office/drawing/2014/main" id="{835C226B-455D-2D3B-B50D-607B1D453C50}"/>
              </a:ext>
            </a:extLst>
          </p:cNvPr>
          <p:cNvPicPr>
            <a:picLocks noChangeAspect="1"/>
          </p:cNvPicPr>
          <p:nvPr/>
        </p:nvPicPr>
        <p:blipFill>
          <a:blip r:embed="rId2"/>
          <a:srcRect/>
          <a:stretch/>
        </p:blipFill>
        <p:spPr>
          <a:xfrm>
            <a:off x="-501869" y="929141"/>
            <a:ext cx="4815602" cy="4793230"/>
          </a:xfrm>
          <a:prstGeom prst="rect">
            <a:avLst/>
          </a:prstGeom>
        </p:spPr>
      </p:pic>
      <p:sp>
        <p:nvSpPr>
          <p:cNvPr id="8" name="Text Placeholder 7">
            <a:extLst>
              <a:ext uri="{FF2B5EF4-FFF2-40B4-BE49-F238E27FC236}">
                <a16:creationId xmlns:a16="http://schemas.microsoft.com/office/drawing/2014/main" id="{74734072-30A8-044B-748E-3AA928F91044}"/>
              </a:ext>
            </a:extLst>
          </p:cNvPr>
          <p:cNvSpPr>
            <a:spLocks noGrp="1"/>
          </p:cNvSpPr>
          <p:nvPr>
            <p:ph type="body" sz="quarter" idx="13" hasCustomPrompt="1"/>
          </p:nvPr>
        </p:nvSpPr>
        <p:spPr>
          <a:xfrm>
            <a:off x="3992880" y="2987040"/>
            <a:ext cx="4692824" cy="1402212"/>
          </a:xfrm>
        </p:spPr>
        <p:txBody>
          <a:bodyPr>
            <a:normAutofit/>
          </a:bodyPr>
          <a:lstStyle>
            <a:lvl1pPr marL="0" indent="0">
              <a:buNone/>
              <a:defRPr sz="1350"/>
            </a:lvl1pPr>
            <a:lvl5pPr marL="1371498" indent="0">
              <a:buNone/>
              <a:defRPr/>
            </a:lvl5pPr>
          </a:lstStyle>
          <a:p>
            <a:pPr lvl="0"/>
            <a:r>
              <a:rPr lang="en-US" dirty="0"/>
              <a:t>We have two vibrant campuses in Texas — one in San Marcos, one in Round Rock — and a variety of ways for you to discover each through in-person or digital experiences. Both our campuses are filled with opportunities to engage in life-changing learning, creative energy and community spirit.</a:t>
            </a:r>
          </a:p>
        </p:txBody>
      </p:sp>
      <p:sp>
        <p:nvSpPr>
          <p:cNvPr id="15" name="Content Placeholder 14">
            <a:extLst>
              <a:ext uri="{FF2B5EF4-FFF2-40B4-BE49-F238E27FC236}">
                <a16:creationId xmlns:a16="http://schemas.microsoft.com/office/drawing/2014/main" id="{4B5777E2-21B7-81A4-F805-5FC6DC2EA7B4}"/>
              </a:ext>
            </a:extLst>
          </p:cNvPr>
          <p:cNvSpPr>
            <a:spLocks noGrp="1"/>
          </p:cNvSpPr>
          <p:nvPr>
            <p:ph sz="quarter" idx="14" hasCustomPrompt="1"/>
          </p:nvPr>
        </p:nvSpPr>
        <p:spPr>
          <a:xfrm>
            <a:off x="4399071" y="4717166"/>
            <a:ext cx="1975851" cy="852805"/>
          </a:xfrm>
        </p:spPr>
        <p:txBody>
          <a:bodyPr anchor="ctr">
            <a:noAutofit/>
          </a:bodyPr>
          <a:lstStyle>
            <a:lvl1pPr marL="0" indent="0">
              <a:lnSpc>
                <a:spcPct val="100000"/>
              </a:lnSpc>
              <a:spcBef>
                <a:spcPts val="0"/>
              </a:spcBef>
              <a:buNone/>
              <a:defRPr sz="1200">
                <a:solidFill>
                  <a:schemeClr val="bg1"/>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San Marcos Campus</a:t>
            </a:r>
          </a:p>
          <a:p>
            <a:pPr lvl="0"/>
            <a:r>
              <a:rPr lang="en-US" dirty="0"/>
              <a:t>601 University Drive</a:t>
            </a:r>
          </a:p>
          <a:p>
            <a:pPr lvl="0"/>
            <a:r>
              <a:rPr lang="en-US" dirty="0"/>
              <a:t>San Marcos, Texas 78666</a:t>
            </a:r>
          </a:p>
        </p:txBody>
      </p:sp>
      <p:sp>
        <p:nvSpPr>
          <p:cNvPr id="16" name="Content Placeholder 14">
            <a:extLst>
              <a:ext uri="{FF2B5EF4-FFF2-40B4-BE49-F238E27FC236}">
                <a16:creationId xmlns:a16="http://schemas.microsoft.com/office/drawing/2014/main" id="{4DBBC4B6-7A8A-E08B-43CF-13A71C009AFF}"/>
              </a:ext>
            </a:extLst>
          </p:cNvPr>
          <p:cNvSpPr>
            <a:spLocks noGrp="1"/>
          </p:cNvSpPr>
          <p:nvPr>
            <p:ph sz="quarter" idx="15" hasCustomPrompt="1"/>
          </p:nvPr>
        </p:nvSpPr>
        <p:spPr>
          <a:xfrm>
            <a:off x="6871367" y="4717166"/>
            <a:ext cx="1994465" cy="852805"/>
          </a:xfrm>
        </p:spPr>
        <p:txBody>
          <a:bodyPr anchor="ctr">
            <a:noAutofit/>
          </a:bodyPr>
          <a:lstStyle>
            <a:lvl1pPr marL="0" indent="0">
              <a:lnSpc>
                <a:spcPct val="100000"/>
              </a:lnSpc>
              <a:spcBef>
                <a:spcPts val="0"/>
              </a:spcBef>
              <a:buNone/>
              <a:defRPr sz="1200">
                <a:solidFill>
                  <a:schemeClr val="accent3"/>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Round Rock Campus</a:t>
            </a:r>
          </a:p>
          <a:p>
            <a:pPr lvl="0"/>
            <a:r>
              <a:rPr lang="en-US" dirty="0"/>
              <a:t>1555 University Blvd.</a:t>
            </a:r>
          </a:p>
          <a:p>
            <a:pPr lvl="0"/>
            <a:r>
              <a:rPr lang="en-US" dirty="0"/>
              <a:t>Round Rock, Texas 78665</a:t>
            </a:r>
          </a:p>
        </p:txBody>
      </p:sp>
      <p:sp>
        <p:nvSpPr>
          <p:cNvPr id="18" name="Content Placeholder 17">
            <a:extLst>
              <a:ext uri="{FF2B5EF4-FFF2-40B4-BE49-F238E27FC236}">
                <a16:creationId xmlns:a16="http://schemas.microsoft.com/office/drawing/2014/main" id="{B71807FD-9E90-7DEA-88D5-E4FDD1BC4221}"/>
              </a:ext>
              <a:ext uri="{C183D7F6-B498-43B3-948B-1728B52AA6E4}">
                <adec:decorative xmlns:adec="http://schemas.microsoft.com/office/drawing/2017/decorative" val="1"/>
              </a:ext>
            </a:extLst>
          </p:cNvPr>
          <p:cNvSpPr>
            <a:spLocks noGrp="1"/>
          </p:cNvSpPr>
          <p:nvPr>
            <p:ph sz="quarter" idx="16" hasCustomPrompt="1"/>
          </p:nvPr>
        </p:nvSpPr>
        <p:spPr>
          <a:xfrm rot="8100000">
            <a:off x="3991227" y="4786059"/>
            <a:ext cx="456152" cy="487363"/>
          </a:xfrm>
          <a:prstGeom prst="teardrop">
            <a:avLst/>
          </a:prstGeom>
          <a:solidFill>
            <a:schemeClr val="bg1"/>
          </a:solidFill>
        </p:spPr>
        <p:txBody>
          <a:bodyPr>
            <a:noAutofit/>
          </a:bodyPr>
          <a:lstStyle>
            <a:lvl1pPr marL="0" indent="0">
              <a:buNone/>
              <a:defRPr sz="1500">
                <a:solidFill>
                  <a:schemeClr val="bg1"/>
                </a:solidFill>
              </a:defRPr>
            </a:lvl1pPr>
          </a:lstStyle>
          <a:p>
            <a:pPr lvl="0"/>
            <a:r>
              <a:rPr lang="en-US" dirty="0"/>
              <a:t> </a:t>
            </a:r>
          </a:p>
        </p:txBody>
      </p:sp>
      <p:sp>
        <p:nvSpPr>
          <p:cNvPr id="19" name="Content Placeholder 17">
            <a:extLst>
              <a:ext uri="{FF2B5EF4-FFF2-40B4-BE49-F238E27FC236}">
                <a16:creationId xmlns:a16="http://schemas.microsoft.com/office/drawing/2014/main" id="{245F8FA9-F527-15E5-7F0A-5756954A4CF4}"/>
              </a:ext>
              <a:ext uri="{C183D7F6-B498-43B3-948B-1728B52AA6E4}">
                <adec:decorative xmlns:adec="http://schemas.microsoft.com/office/drawing/2017/decorative" val="1"/>
              </a:ext>
            </a:extLst>
          </p:cNvPr>
          <p:cNvSpPr>
            <a:spLocks noGrp="1"/>
          </p:cNvSpPr>
          <p:nvPr>
            <p:ph sz="quarter" idx="17" hasCustomPrompt="1"/>
          </p:nvPr>
        </p:nvSpPr>
        <p:spPr>
          <a:xfrm rot="8100000">
            <a:off x="6480076" y="4785205"/>
            <a:ext cx="458566" cy="487363"/>
          </a:xfrm>
          <a:prstGeom prst="teardrop">
            <a:avLst/>
          </a:prstGeom>
          <a:solidFill>
            <a:schemeClr val="accent3"/>
          </a:solidFill>
        </p:spPr>
        <p:txBody>
          <a:bodyPr>
            <a:noAutofit/>
          </a:bodyPr>
          <a:lstStyle>
            <a:lvl1pPr marL="0" indent="0">
              <a:buNone/>
              <a:defRPr sz="1500"/>
            </a:lvl1pPr>
          </a:lstStyle>
          <a:p>
            <a:pPr lvl="0"/>
            <a:r>
              <a:rPr lang="en-US" dirty="0"/>
              <a:t> </a:t>
            </a:r>
          </a:p>
        </p:txBody>
      </p:sp>
      <p:sp>
        <p:nvSpPr>
          <p:cNvPr id="2" name="Title 1">
            <a:extLst>
              <a:ext uri="{FF2B5EF4-FFF2-40B4-BE49-F238E27FC236}">
                <a16:creationId xmlns:a16="http://schemas.microsoft.com/office/drawing/2014/main" id="{095F04EF-44E5-EE75-0E99-0D74C6B23661}"/>
              </a:ext>
            </a:extLst>
          </p:cNvPr>
          <p:cNvSpPr>
            <a:spLocks noGrp="1"/>
          </p:cNvSpPr>
          <p:nvPr>
            <p:ph type="title"/>
          </p:nvPr>
        </p:nvSpPr>
        <p:spPr>
          <a:xfrm>
            <a:off x="3992883" y="365124"/>
            <a:ext cx="4692823" cy="2520316"/>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2033614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 Round R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AC7BEF-9F6A-BAD7-8D67-FF28F50BE1CC}"/>
              </a:ext>
              <a:ext uri="{C183D7F6-B498-43B3-948B-1728B52AA6E4}">
                <adec:decorative xmlns:adec="http://schemas.microsoft.com/office/drawing/2017/decorative" val="1"/>
              </a:ext>
            </a:extLst>
          </p:cNvPr>
          <p:cNvSpPr/>
          <p:nvPr/>
        </p:nvSpPr>
        <p:spPr>
          <a:xfrm>
            <a:off x="0" y="1"/>
            <a:ext cx="9144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id="{E1A52739-9823-BA64-6141-7B902BFA9BBE}"/>
              </a:ext>
              <a:ext uri="{C183D7F6-B498-43B3-948B-1728B52AA6E4}">
                <adec:decorative xmlns:adec="http://schemas.microsoft.com/office/drawing/2017/decorative" val="1"/>
              </a:ext>
            </a:extLst>
          </p:cNvPr>
          <p:cNvPicPr>
            <a:picLocks noChangeAspect="1"/>
          </p:cNvPicPr>
          <p:nvPr/>
        </p:nvPicPr>
        <p:blipFill rotWithShape="1">
          <a:blip r:embed="rId2"/>
          <a:srcRect l="13668" r="21670"/>
          <a:stretch/>
        </p:blipFill>
        <p:spPr>
          <a:xfrm>
            <a:off x="5165766" y="352803"/>
            <a:ext cx="3978234" cy="6152394"/>
          </a:xfrm>
          <a:prstGeom prst="rect">
            <a:avLst/>
          </a:prstGeom>
        </p:spPr>
      </p:pic>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16074" y="1761167"/>
            <a:ext cx="4691404" cy="3827166"/>
          </a:xfrm>
        </p:spPr>
        <p:txBody>
          <a:bodyPr anchor="b">
            <a:normAutofit/>
          </a:bodyPr>
          <a:lstStyle>
            <a:lvl1pPr algn="l">
              <a:defRPr sz="4050" spc="113"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16074" y="5588333"/>
            <a:ext cx="4691404"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5" name="Picture 4">
            <a:extLst>
              <a:ext uri="{FF2B5EF4-FFF2-40B4-BE49-F238E27FC236}">
                <a16:creationId xmlns:a16="http://schemas.microsoft.com/office/drawing/2014/main" id="{07643897-13BA-D4C3-C58E-FE25BCDD258A}"/>
              </a:ext>
            </a:extLst>
          </p:cNvPr>
          <p:cNvPicPr>
            <a:picLocks noChangeAspect="1"/>
          </p:cNvPicPr>
          <p:nvPr/>
        </p:nvPicPr>
        <p:blipFill>
          <a:blip r:embed="rId3"/>
          <a:srcRect/>
          <a:stretch/>
        </p:blipFill>
        <p:spPr>
          <a:xfrm>
            <a:off x="217363" y="502597"/>
            <a:ext cx="2834640" cy="734906"/>
          </a:xfrm>
          <a:prstGeom prst="rect">
            <a:avLst/>
          </a:prstGeom>
        </p:spPr>
      </p:pic>
      <p:sp>
        <p:nvSpPr>
          <p:cNvPr id="8" name="Picture Placeholder 8">
            <a:extLst>
              <a:ext uri="{FF2B5EF4-FFF2-40B4-BE49-F238E27FC236}">
                <a16:creationId xmlns:a16="http://schemas.microsoft.com/office/drawing/2014/main" id="{54B1C2B2-EEAB-7D3D-6A65-4A90FB4A6CBC}"/>
              </a:ext>
            </a:extLst>
          </p:cNvPr>
          <p:cNvSpPr>
            <a:spLocks noGrp="1"/>
          </p:cNvSpPr>
          <p:nvPr>
            <p:ph type="pic" sz="quarter" idx="13" hasCustomPrompt="1"/>
          </p:nvPr>
        </p:nvSpPr>
        <p:spPr>
          <a:xfrm>
            <a:off x="5173360" y="352803"/>
            <a:ext cx="3970639"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9" name="Date Placeholder 8">
            <a:extLst>
              <a:ext uri="{FF2B5EF4-FFF2-40B4-BE49-F238E27FC236}">
                <a16:creationId xmlns:a16="http://schemas.microsoft.com/office/drawing/2014/main" id="{42F367F5-BF14-328E-6ECE-9A15FA161D0E}"/>
              </a:ext>
            </a:extLst>
          </p:cNvPr>
          <p:cNvSpPr>
            <a:spLocks noGrp="1"/>
          </p:cNvSpPr>
          <p:nvPr>
            <p:ph type="dt" sz="half" idx="14"/>
          </p:nvPr>
        </p:nvSpPr>
        <p:spPr>
          <a:xfrm>
            <a:off x="456106" y="6501561"/>
            <a:ext cx="2050877" cy="365125"/>
          </a:xfrm>
        </p:spPr>
        <p:txBody>
          <a:bodyPr/>
          <a:lstStyle/>
          <a:p>
            <a:fld id="{8A60A3F5-120A-A64C-8514-4F9CB3D10376}" type="datetimeFigureOut">
              <a:rPr lang="en-US" smtClean="0"/>
              <a:pPr/>
              <a:t>3/9/2026</a:t>
            </a:fld>
            <a:endParaRPr lang="en-US"/>
          </a:p>
        </p:txBody>
      </p:sp>
      <p:sp>
        <p:nvSpPr>
          <p:cNvPr id="10" name="Footer Placeholder 9">
            <a:extLst>
              <a:ext uri="{FF2B5EF4-FFF2-40B4-BE49-F238E27FC236}">
                <a16:creationId xmlns:a16="http://schemas.microsoft.com/office/drawing/2014/main" id="{B32A1D37-F382-E28D-AE70-8E4DD87D98E6}"/>
              </a:ext>
            </a:extLst>
          </p:cNvPr>
          <p:cNvSpPr>
            <a:spLocks noGrp="1"/>
          </p:cNvSpPr>
          <p:nvPr>
            <p:ph type="ftr" sz="quarter" idx="15"/>
          </p:nvPr>
        </p:nvSpPr>
        <p:spPr>
          <a:xfrm>
            <a:off x="2624621" y="6501562"/>
            <a:ext cx="6061083" cy="365125"/>
          </a:xfrm>
        </p:spPr>
        <p:txBody>
          <a:bodyPr/>
          <a:lstStyle/>
          <a:p>
            <a:endParaRPr lang="en-US" dirty="0"/>
          </a:p>
        </p:txBody>
      </p:sp>
      <p:sp>
        <p:nvSpPr>
          <p:cNvPr id="12" name="Slide Number Placeholder 11">
            <a:extLst>
              <a:ext uri="{FF2B5EF4-FFF2-40B4-BE49-F238E27FC236}">
                <a16:creationId xmlns:a16="http://schemas.microsoft.com/office/drawing/2014/main" id="{9E036E75-B49B-1E46-42DB-8A775A86DA85}"/>
              </a:ext>
            </a:extLst>
          </p:cNvPr>
          <p:cNvSpPr>
            <a:spLocks noGrp="1"/>
          </p:cNvSpPr>
          <p:nvPr>
            <p:ph type="sldNum" sz="quarter" idx="16"/>
          </p:nvPr>
        </p:nvSpPr>
        <p:spPr>
          <a:xfrm>
            <a:off x="8803344" y="6501561"/>
            <a:ext cx="340656" cy="365125"/>
          </a:xfrm>
        </p:spPr>
        <p:txBody>
          <a:bodyPr/>
          <a:lstStyle/>
          <a:p>
            <a:fld id="{8179B124-EE6F-DB4E-A403-682A40579A9A}" type="slidenum">
              <a:rPr lang="en-US" smtClean="0"/>
              <a:pPr/>
              <a:t>‹#›</a:t>
            </a:fld>
            <a:endParaRPr lang="en-US"/>
          </a:p>
        </p:txBody>
      </p:sp>
      <p:pic>
        <p:nvPicPr>
          <p:cNvPr id="4" name="Picture 3">
            <a:extLst>
              <a:ext uri="{FF2B5EF4-FFF2-40B4-BE49-F238E27FC236}">
                <a16:creationId xmlns:a16="http://schemas.microsoft.com/office/drawing/2014/main" id="{10093744-B57A-E905-9FBC-3262A89BDC48}"/>
              </a:ext>
              <a:ext uri="{C183D7F6-B498-43B3-948B-1728B52AA6E4}">
                <adec:decorative xmlns:adec="http://schemas.microsoft.com/office/drawing/2017/decorative" val="1"/>
              </a:ext>
            </a:extLst>
          </p:cNvPr>
          <p:cNvPicPr>
            <a:picLocks/>
          </p:cNvPicPr>
          <p:nvPr userDrawn="1"/>
        </p:nvPicPr>
        <p:blipFill>
          <a:blip r:embed="rId4"/>
          <a:stretch/>
        </p:blipFill>
        <p:spPr>
          <a:xfrm flipH="1">
            <a:off x="0" y="1740098"/>
            <a:ext cx="5166360" cy="173736"/>
          </a:xfrm>
          <a:prstGeom prst="rect">
            <a:avLst/>
          </a:prstGeom>
        </p:spPr>
      </p:pic>
    </p:spTree>
    <p:extLst>
      <p:ext uri="{BB962C8B-B14F-4D97-AF65-F5344CB8AC3E}">
        <p14:creationId xmlns:p14="http://schemas.microsoft.com/office/powerpoint/2010/main" val="3742227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1905001" y="365124"/>
            <a:ext cx="6780704" cy="4878010"/>
          </a:xfrm>
        </p:spPr>
        <p:txBody>
          <a:bodyPr>
            <a:normAutofit/>
          </a:bodyPr>
          <a:lstStyle>
            <a:lvl1pPr marL="7144" indent="-7144">
              <a:tabLst/>
              <a:defRPr sz="5400">
                <a:solidFill>
                  <a:schemeClr val="tx2"/>
                </a:solidFill>
              </a:defRPr>
            </a:lvl1pPr>
          </a:lstStyle>
          <a:p>
            <a:r>
              <a:rPr lang="en-US" dirty="0"/>
              <a:t>“Big Quote”</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2624624" y="5243134"/>
            <a:ext cx="6060989" cy="731520"/>
          </a:xfrm>
        </p:spPr>
        <p:txBody>
          <a:bodyPr>
            <a:normAutofit/>
          </a:bodyPr>
          <a:lstStyle>
            <a:lvl1pPr marL="0" indent="0" algn="l">
              <a:buNone/>
              <a:defRPr sz="1350">
                <a:solidFill>
                  <a:schemeClr val="tx2"/>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 Quote Attribution</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578697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 Singl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C8A60102-E0C3-2CAF-DD93-6F80DD998D16}"/>
              </a:ext>
            </a:extLst>
          </p:cNvPr>
          <p:cNvSpPr>
            <a:spLocks noGrp="1"/>
          </p:cNvSpPr>
          <p:nvPr>
            <p:ph type="pic" sz="quarter" idx="18" hasCustomPrompt="1"/>
          </p:nvPr>
        </p:nvSpPr>
        <p:spPr>
          <a:xfrm>
            <a:off x="457203" y="1966205"/>
            <a:ext cx="2926077" cy="292559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3" name="Date Placeholder 2">
            <a:extLst>
              <a:ext uri="{FF2B5EF4-FFF2-40B4-BE49-F238E27FC236}">
                <a16:creationId xmlns:a16="http://schemas.microsoft.com/office/drawing/2014/main" id="{4FD90CC9-350C-84B2-A08C-2020302FF0DB}"/>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4" name="Footer Placeholder 3">
            <a:extLst>
              <a:ext uri="{FF2B5EF4-FFF2-40B4-BE49-F238E27FC236}">
                <a16:creationId xmlns:a16="http://schemas.microsoft.com/office/drawing/2014/main" id="{66F21260-C2F4-2B08-87FA-87B177A18E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3C4FA84-76C0-7663-05F3-EF3F24CF8F9B}"/>
              </a:ext>
            </a:extLst>
          </p:cNvPr>
          <p:cNvSpPr>
            <a:spLocks noGrp="1"/>
          </p:cNvSpPr>
          <p:nvPr>
            <p:ph type="sldNum" sz="quarter" idx="12"/>
          </p:nvPr>
        </p:nvSpPr>
        <p:spPr/>
        <p:txBody>
          <a:bodyPr/>
          <a:lstStyle/>
          <a:p>
            <a:fld id="{8179B124-EE6F-DB4E-A403-682A40579A9A}" type="slidenum">
              <a:rPr lang="en-US" smtClean="0"/>
              <a:pPr/>
              <a:t>‹#›</a:t>
            </a:fld>
            <a:endParaRPr lang="en-US"/>
          </a:p>
        </p:txBody>
      </p:sp>
      <p:sp>
        <p:nvSpPr>
          <p:cNvPr id="7" name="Text Placeholder 14">
            <a:extLst>
              <a:ext uri="{FF2B5EF4-FFF2-40B4-BE49-F238E27FC236}">
                <a16:creationId xmlns:a16="http://schemas.microsoft.com/office/drawing/2014/main" id="{7FA30A96-9126-F34E-5619-3746E24564EE}"/>
              </a:ext>
            </a:extLst>
          </p:cNvPr>
          <p:cNvSpPr>
            <a:spLocks noGrp="1"/>
          </p:cNvSpPr>
          <p:nvPr>
            <p:ph type="body" sz="quarter" idx="19"/>
          </p:nvPr>
        </p:nvSpPr>
        <p:spPr>
          <a:xfrm>
            <a:off x="3738880" y="4033527"/>
            <a:ext cx="4946824" cy="858275"/>
          </a:xfrm>
        </p:spPr>
        <p:txBody>
          <a:bodyPr lIns="91440" rIns="91440">
            <a:normAutofit/>
          </a:bodyPr>
          <a:lstStyle>
            <a:lvl1pPr marL="0" indent="0" algn="l">
              <a:buNone/>
              <a:defRPr sz="1350">
                <a:solidFill>
                  <a:schemeClr val="bg1"/>
                </a:solidFill>
              </a:defRPr>
            </a:lvl1pPr>
          </a:lstStyle>
          <a:p>
            <a:pPr lvl="0"/>
            <a:r>
              <a:rPr lang="en-US"/>
              <a:t>Click to edit Master text styles</a:t>
            </a:r>
          </a:p>
        </p:txBody>
      </p:sp>
      <p:sp>
        <p:nvSpPr>
          <p:cNvPr id="8" name="Title 7">
            <a:extLst>
              <a:ext uri="{FF2B5EF4-FFF2-40B4-BE49-F238E27FC236}">
                <a16:creationId xmlns:a16="http://schemas.microsoft.com/office/drawing/2014/main" id="{00792357-BD60-0E76-D69A-707F22148C9B}"/>
              </a:ext>
            </a:extLst>
          </p:cNvPr>
          <p:cNvSpPr>
            <a:spLocks noGrp="1"/>
          </p:cNvSpPr>
          <p:nvPr>
            <p:ph type="title"/>
          </p:nvPr>
        </p:nvSpPr>
        <p:spPr>
          <a:xfrm>
            <a:off x="3738880" y="365125"/>
            <a:ext cx="4946824" cy="3587115"/>
          </a:xfrm>
        </p:spPr>
        <p:txBody>
          <a:bodyPr/>
          <a:lstStyle/>
          <a:p>
            <a:r>
              <a:rPr lang="en-US" dirty="0"/>
              <a:t>Click to edit Master title style</a:t>
            </a:r>
          </a:p>
        </p:txBody>
      </p:sp>
    </p:spTree>
    <p:extLst>
      <p:ext uri="{BB962C8B-B14F-4D97-AF65-F5344CB8AC3E}">
        <p14:creationId xmlns:p14="http://schemas.microsoft.com/office/powerpoint/2010/main" val="137793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tro - Small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476422" y="1965960"/>
            <a:ext cx="1463040" cy="1463040"/>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2026444" y="1925871"/>
            <a:ext cx="2309336"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2026444" y="2687878"/>
            <a:ext cx="2309336"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 name="Title 6">
            <a:extLst>
              <a:ext uri="{FF2B5EF4-FFF2-40B4-BE49-F238E27FC236}">
                <a16:creationId xmlns:a16="http://schemas.microsoft.com/office/drawing/2014/main" id="{AF1AF096-8694-2FF9-6AF4-4A116C5C1628}"/>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D627D8A6-7B04-B85E-A128-28D84515D4C4}"/>
              </a:ext>
            </a:extLst>
          </p:cNvPr>
          <p:cNvSpPr>
            <a:spLocks noGrp="1"/>
          </p:cNvSpPr>
          <p:nvPr>
            <p:ph type="pic" sz="quarter" idx="21" hasCustomPrompt="1"/>
          </p:nvPr>
        </p:nvSpPr>
        <p:spPr>
          <a:xfrm>
            <a:off x="4540074" y="1965960"/>
            <a:ext cx="1463040" cy="1463040"/>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19" name="Text Placeholder 7">
            <a:extLst>
              <a:ext uri="{FF2B5EF4-FFF2-40B4-BE49-F238E27FC236}">
                <a16:creationId xmlns:a16="http://schemas.microsoft.com/office/drawing/2014/main" id="{74CB46F3-5472-B0A3-6A0A-5ED604801BFC}"/>
              </a:ext>
            </a:extLst>
          </p:cNvPr>
          <p:cNvSpPr>
            <a:spLocks noGrp="1"/>
          </p:cNvSpPr>
          <p:nvPr>
            <p:ph type="body" sz="quarter" idx="22" hasCustomPrompt="1"/>
          </p:nvPr>
        </p:nvSpPr>
        <p:spPr>
          <a:xfrm>
            <a:off x="6085639" y="1925871"/>
            <a:ext cx="2309336"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0" name="Text Placeholder 7">
            <a:extLst>
              <a:ext uri="{FF2B5EF4-FFF2-40B4-BE49-F238E27FC236}">
                <a16:creationId xmlns:a16="http://schemas.microsoft.com/office/drawing/2014/main" id="{E5B1B96F-E065-523C-352D-55E4CF7D46DF}"/>
              </a:ext>
            </a:extLst>
          </p:cNvPr>
          <p:cNvSpPr>
            <a:spLocks noGrp="1"/>
          </p:cNvSpPr>
          <p:nvPr>
            <p:ph type="body" sz="quarter" idx="23" hasCustomPrompt="1"/>
          </p:nvPr>
        </p:nvSpPr>
        <p:spPr>
          <a:xfrm>
            <a:off x="6082041" y="2687878"/>
            <a:ext cx="2309336"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1" name="Picture Placeholder 15">
            <a:extLst>
              <a:ext uri="{FF2B5EF4-FFF2-40B4-BE49-F238E27FC236}">
                <a16:creationId xmlns:a16="http://schemas.microsoft.com/office/drawing/2014/main" id="{7DC03777-7704-D178-37DC-3582A872D339}"/>
              </a:ext>
            </a:extLst>
          </p:cNvPr>
          <p:cNvSpPr>
            <a:spLocks noGrp="1"/>
          </p:cNvSpPr>
          <p:nvPr>
            <p:ph type="pic" sz="quarter" idx="24" hasCustomPrompt="1"/>
          </p:nvPr>
        </p:nvSpPr>
        <p:spPr>
          <a:xfrm>
            <a:off x="480880" y="4078968"/>
            <a:ext cx="1463040" cy="1463040"/>
          </a:xfrm>
          <a:prstGeom prst="ellipse">
            <a:avLst/>
          </a:prstGeom>
          <a:blipFill>
            <a:blip r:embed="rId4"/>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22" name="Text Placeholder 7">
            <a:extLst>
              <a:ext uri="{FF2B5EF4-FFF2-40B4-BE49-F238E27FC236}">
                <a16:creationId xmlns:a16="http://schemas.microsoft.com/office/drawing/2014/main" id="{D395548C-27A6-47D9-8AED-C6BDE863835C}"/>
              </a:ext>
            </a:extLst>
          </p:cNvPr>
          <p:cNvSpPr>
            <a:spLocks noGrp="1"/>
          </p:cNvSpPr>
          <p:nvPr>
            <p:ph type="body" sz="quarter" idx="25" hasCustomPrompt="1"/>
          </p:nvPr>
        </p:nvSpPr>
        <p:spPr>
          <a:xfrm>
            <a:off x="2026444" y="4038883"/>
            <a:ext cx="2309336"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3" name="Text Placeholder 7">
            <a:extLst>
              <a:ext uri="{FF2B5EF4-FFF2-40B4-BE49-F238E27FC236}">
                <a16:creationId xmlns:a16="http://schemas.microsoft.com/office/drawing/2014/main" id="{A949499E-6A82-B840-BD12-3C9DCE4C4387}"/>
              </a:ext>
            </a:extLst>
          </p:cNvPr>
          <p:cNvSpPr>
            <a:spLocks noGrp="1"/>
          </p:cNvSpPr>
          <p:nvPr>
            <p:ph type="body" sz="quarter" idx="26" hasCustomPrompt="1"/>
          </p:nvPr>
        </p:nvSpPr>
        <p:spPr>
          <a:xfrm>
            <a:off x="2026443" y="4813835"/>
            <a:ext cx="2309336"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4" name="Picture Placeholder 15">
            <a:extLst>
              <a:ext uri="{FF2B5EF4-FFF2-40B4-BE49-F238E27FC236}">
                <a16:creationId xmlns:a16="http://schemas.microsoft.com/office/drawing/2014/main" id="{4383F6E8-8C37-2336-DF18-48E62D725189}"/>
              </a:ext>
            </a:extLst>
          </p:cNvPr>
          <p:cNvSpPr>
            <a:spLocks noGrp="1"/>
          </p:cNvSpPr>
          <p:nvPr>
            <p:ph type="pic" sz="quarter" idx="27" hasCustomPrompt="1"/>
          </p:nvPr>
        </p:nvSpPr>
        <p:spPr>
          <a:xfrm>
            <a:off x="4540074" y="4078968"/>
            <a:ext cx="1463040" cy="1463040"/>
          </a:xfrm>
          <a:prstGeom prst="ellipse">
            <a:avLst/>
          </a:prstGeom>
          <a:blipFill>
            <a:blip r:embed="rId5"/>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825" b="1">
                <a:solidFill>
                  <a:schemeClr val="bg1"/>
                </a:solidFill>
              </a:defRPr>
            </a:lvl1pPr>
          </a:lstStyle>
          <a:p>
            <a:r>
              <a:rPr lang="en-US" dirty="0"/>
              <a:t>Click the icon in the center to add an image. </a:t>
            </a:r>
          </a:p>
        </p:txBody>
      </p:sp>
      <p:sp>
        <p:nvSpPr>
          <p:cNvPr id="25" name="Text Placeholder 7">
            <a:extLst>
              <a:ext uri="{FF2B5EF4-FFF2-40B4-BE49-F238E27FC236}">
                <a16:creationId xmlns:a16="http://schemas.microsoft.com/office/drawing/2014/main" id="{4881F187-B4FF-43C2-5175-889A399B4D5D}"/>
              </a:ext>
            </a:extLst>
          </p:cNvPr>
          <p:cNvSpPr>
            <a:spLocks noGrp="1"/>
          </p:cNvSpPr>
          <p:nvPr>
            <p:ph type="body" sz="quarter" idx="28" hasCustomPrompt="1"/>
          </p:nvPr>
        </p:nvSpPr>
        <p:spPr>
          <a:xfrm>
            <a:off x="6085639" y="4038883"/>
            <a:ext cx="2309336" cy="756369"/>
          </a:xfrm>
        </p:spPr>
        <p:txBody>
          <a:bodyPr anchor="b"/>
          <a:lstStyle>
            <a:lvl1pPr marL="0" indent="0">
              <a:buNone/>
              <a:defRPr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26" name="Text Placeholder 7">
            <a:extLst>
              <a:ext uri="{FF2B5EF4-FFF2-40B4-BE49-F238E27FC236}">
                <a16:creationId xmlns:a16="http://schemas.microsoft.com/office/drawing/2014/main" id="{CF60C375-26A2-2324-242A-47183AE31DA6}"/>
              </a:ext>
            </a:extLst>
          </p:cNvPr>
          <p:cNvSpPr>
            <a:spLocks noGrp="1"/>
          </p:cNvSpPr>
          <p:nvPr>
            <p:ph type="body" sz="quarter" idx="29" hasCustomPrompt="1"/>
          </p:nvPr>
        </p:nvSpPr>
        <p:spPr>
          <a:xfrm>
            <a:off x="6085639" y="4813835"/>
            <a:ext cx="2309336" cy="756369"/>
          </a:xfrm>
        </p:spPr>
        <p:txBody>
          <a:bodyPr anchor="t">
            <a:normAutofit/>
          </a:bodyPr>
          <a:lstStyle>
            <a:lvl1pPr marL="0" indent="0">
              <a:buNone/>
              <a:defRPr sz="12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27" name="Date Placeholder 26">
            <a:extLst>
              <a:ext uri="{FF2B5EF4-FFF2-40B4-BE49-F238E27FC236}">
                <a16:creationId xmlns:a16="http://schemas.microsoft.com/office/drawing/2014/main" id="{E378FE8F-B75D-C1B9-3A83-4697F18FAF43}"/>
              </a:ext>
            </a:extLst>
          </p:cNvPr>
          <p:cNvSpPr>
            <a:spLocks noGrp="1"/>
          </p:cNvSpPr>
          <p:nvPr>
            <p:ph type="dt" sz="half" idx="30"/>
          </p:nvPr>
        </p:nvSpPr>
        <p:spPr/>
        <p:txBody>
          <a:bodyPr/>
          <a:lstStyle/>
          <a:p>
            <a:fld id="{8A60A3F5-120A-A64C-8514-4F9CB3D10376}" type="datetimeFigureOut">
              <a:rPr lang="en-US" smtClean="0"/>
              <a:pPr/>
              <a:t>3/9/2026</a:t>
            </a:fld>
            <a:endParaRPr lang="en-US"/>
          </a:p>
        </p:txBody>
      </p:sp>
      <p:sp>
        <p:nvSpPr>
          <p:cNvPr id="28" name="Footer Placeholder 27">
            <a:extLst>
              <a:ext uri="{FF2B5EF4-FFF2-40B4-BE49-F238E27FC236}">
                <a16:creationId xmlns:a16="http://schemas.microsoft.com/office/drawing/2014/main" id="{E7ECF536-05DB-561F-40E6-C7E00AD182B6}"/>
              </a:ext>
            </a:extLst>
          </p:cNvPr>
          <p:cNvSpPr>
            <a:spLocks noGrp="1"/>
          </p:cNvSpPr>
          <p:nvPr>
            <p:ph type="ftr" sz="quarter" idx="31"/>
          </p:nvPr>
        </p:nvSpPr>
        <p:spPr/>
        <p:txBody>
          <a:bodyPr/>
          <a:lstStyle/>
          <a:p>
            <a:endParaRPr lang="en-US" dirty="0"/>
          </a:p>
        </p:txBody>
      </p:sp>
      <p:sp>
        <p:nvSpPr>
          <p:cNvPr id="29" name="Slide Number Placeholder 28">
            <a:extLst>
              <a:ext uri="{FF2B5EF4-FFF2-40B4-BE49-F238E27FC236}">
                <a16:creationId xmlns:a16="http://schemas.microsoft.com/office/drawing/2014/main" id="{57563909-4C31-3487-7E06-17E39D3FE010}"/>
              </a:ext>
            </a:extLst>
          </p:cNvPr>
          <p:cNvSpPr>
            <a:spLocks noGrp="1"/>
          </p:cNvSpPr>
          <p:nvPr>
            <p:ph type="sldNum" sz="quarter" idx="3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3719289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ntro - Large Team">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BF02EB3A-23B9-32BA-870D-285DDE5BDAF5}"/>
              </a:ext>
            </a:extLst>
          </p:cNvPr>
          <p:cNvSpPr>
            <a:spLocks noGrp="1"/>
          </p:cNvSpPr>
          <p:nvPr>
            <p:ph type="pic" sz="quarter" idx="18" hasCustomPrompt="1"/>
          </p:nvPr>
        </p:nvSpPr>
        <p:spPr>
          <a:xfrm>
            <a:off x="717285"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8" name="Text Placeholder 7">
            <a:extLst>
              <a:ext uri="{FF2B5EF4-FFF2-40B4-BE49-F238E27FC236}">
                <a16:creationId xmlns:a16="http://schemas.microsoft.com/office/drawing/2014/main" id="{8497C0D0-C4FF-28F7-B32C-D05A436FAD6A}"/>
              </a:ext>
            </a:extLst>
          </p:cNvPr>
          <p:cNvSpPr>
            <a:spLocks noGrp="1"/>
          </p:cNvSpPr>
          <p:nvPr>
            <p:ph type="body" sz="quarter" idx="19" hasCustomPrompt="1"/>
          </p:nvPr>
        </p:nvSpPr>
        <p:spPr>
          <a:xfrm>
            <a:off x="501969" y="3030495"/>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9" name="Text Placeholder 7">
            <a:extLst>
              <a:ext uri="{FF2B5EF4-FFF2-40B4-BE49-F238E27FC236}">
                <a16:creationId xmlns:a16="http://schemas.microsoft.com/office/drawing/2014/main" id="{E2DAB20D-E1BC-602F-74EB-406FAE6BF48F}"/>
              </a:ext>
            </a:extLst>
          </p:cNvPr>
          <p:cNvSpPr>
            <a:spLocks noGrp="1"/>
          </p:cNvSpPr>
          <p:nvPr>
            <p:ph type="body" sz="quarter" idx="20" hasCustomPrompt="1"/>
          </p:nvPr>
        </p:nvSpPr>
        <p:spPr>
          <a:xfrm>
            <a:off x="501969" y="3589294"/>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10" name="Date Placeholder 9">
            <a:extLst>
              <a:ext uri="{FF2B5EF4-FFF2-40B4-BE49-F238E27FC236}">
                <a16:creationId xmlns:a16="http://schemas.microsoft.com/office/drawing/2014/main" id="{C63DAE3C-8C04-E590-C566-50FED320BBE5}"/>
              </a:ext>
            </a:extLst>
          </p:cNvPr>
          <p:cNvSpPr>
            <a:spLocks noGrp="1"/>
          </p:cNvSpPr>
          <p:nvPr>
            <p:ph type="dt" sz="half" idx="45"/>
          </p:nvPr>
        </p:nvSpPr>
        <p:spPr/>
        <p:txBody>
          <a:bodyPr/>
          <a:lstStyle/>
          <a:p>
            <a:fld id="{8A60A3F5-120A-A64C-8514-4F9CB3D10376}" type="datetimeFigureOut">
              <a:rPr lang="en-US" smtClean="0"/>
              <a:pPr/>
              <a:t>3/9/2026</a:t>
            </a:fld>
            <a:endParaRPr lang="en-US"/>
          </a:p>
        </p:txBody>
      </p:sp>
      <p:sp>
        <p:nvSpPr>
          <p:cNvPr id="11" name="Footer Placeholder 10">
            <a:extLst>
              <a:ext uri="{FF2B5EF4-FFF2-40B4-BE49-F238E27FC236}">
                <a16:creationId xmlns:a16="http://schemas.microsoft.com/office/drawing/2014/main" id="{6DDFF0B5-D313-01EB-95D7-1867B11C12F7}"/>
              </a:ext>
            </a:extLst>
          </p:cNvPr>
          <p:cNvSpPr>
            <a:spLocks noGrp="1"/>
          </p:cNvSpPr>
          <p:nvPr>
            <p:ph type="ftr" sz="quarter" idx="46"/>
          </p:nvPr>
        </p:nvSpPr>
        <p:spPr/>
        <p:txBody>
          <a:bodyPr/>
          <a:lstStyle/>
          <a:p>
            <a:endParaRPr lang="en-US" dirty="0"/>
          </a:p>
        </p:txBody>
      </p:sp>
      <p:sp>
        <p:nvSpPr>
          <p:cNvPr id="12" name="Slide Number Placeholder 11">
            <a:extLst>
              <a:ext uri="{FF2B5EF4-FFF2-40B4-BE49-F238E27FC236}">
                <a16:creationId xmlns:a16="http://schemas.microsoft.com/office/drawing/2014/main" id="{50756AA2-62C9-7F57-DA88-BBC0B39FA7A6}"/>
              </a:ext>
            </a:extLst>
          </p:cNvPr>
          <p:cNvSpPr>
            <a:spLocks noGrp="1"/>
          </p:cNvSpPr>
          <p:nvPr>
            <p:ph type="sldNum" sz="quarter" idx="47"/>
          </p:nvPr>
        </p:nvSpPr>
        <p:spPr/>
        <p:txBody>
          <a:bodyPr/>
          <a:lstStyle/>
          <a:p>
            <a:fld id="{8179B124-EE6F-DB4E-A403-682A40579A9A}" type="slidenum">
              <a:rPr lang="en-US" smtClean="0"/>
              <a:pPr/>
              <a:t>‹#›</a:t>
            </a:fld>
            <a:endParaRPr lang="en-US"/>
          </a:p>
        </p:txBody>
      </p:sp>
      <p:sp>
        <p:nvSpPr>
          <p:cNvPr id="3" name="Title 2">
            <a:extLst>
              <a:ext uri="{FF2B5EF4-FFF2-40B4-BE49-F238E27FC236}">
                <a16:creationId xmlns:a16="http://schemas.microsoft.com/office/drawing/2014/main" id="{22583B16-E77C-E3B5-C2C8-1C80468C3E07}"/>
              </a:ext>
            </a:extLst>
          </p:cNvPr>
          <p:cNvSpPr>
            <a:spLocks noGrp="1"/>
          </p:cNvSpPr>
          <p:nvPr>
            <p:ph type="title"/>
          </p:nvPr>
        </p:nvSpPr>
        <p:spPr/>
        <p:txBody>
          <a:bodyPr>
            <a:normAutofit/>
          </a:bodyPr>
          <a:lstStyle>
            <a:lvl1pPr>
              <a:defRPr sz="2700"/>
            </a:lvl1pPr>
          </a:lstStyle>
          <a:p>
            <a:r>
              <a:rPr lang="en-US"/>
              <a:t>Click to edit Master title style</a:t>
            </a:r>
          </a:p>
        </p:txBody>
      </p:sp>
      <p:sp>
        <p:nvSpPr>
          <p:cNvPr id="2" name="Picture Placeholder 15">
            <a:extLst>
              <a:ext uri="{FF2B5EF4-FFF2-40B4-BE49-F238E27FC236}">
                <a16:creationId xmlns:a16="http://schemas.microsoft.com/office/drawing/2014/main" id="{C256B669-B5E8-5178-13F9-EC0C31B23868}"/>
              </a:ext>
            </a:extLst>
          </p:cNvPr>
          <p:cNvSpPr>
            <a:spLocks noGrp="1"/>
          </p:cNvSpPr>
          <p:nvPr>
            <p:ph type="pic" sz="quarter" idx="48" hasCustomPrompt="1"/>
          </p:nvPr>
        </p:nvSpPr>
        <p:spPr>
          <a:xfrm>
            <a:off x="2373772"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4" name="Text Placeholder 7">
            <a:extLst>
              <a:ext uri="{FF2B5EF4-FFF2-40B4-BE49-F238E27FC236}">
                <a16:creationId xmlns:a16="http://schemas.microsoft.com/office/drawing/2014/main" id="{D5D214F9-EF00-022B-497B-827DEED25C40}"/>
              </a:ext>
            </a:extLst>
          </p:cNvPr>
          <p:cNvSpPr>
            <a:spLocks noGrp="1"/>
          </p:cNvSpPr>
          <p:nvPr>
            <p:ph type="body" sz="quarter" idx="49" hasCustomPrompt="1"/>
          </p:nvPr>
        </p:nvSpPr>
        <p:spPr>
          <a:xfrm>
            <a:off x="2161093" y="3030495"/>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5" name="Text Placeholder 7">
            <a:extLst>
              <a:ext uri="{FF2B5EF4-FFF2-40B4-BE49-F238E27FC236}">
                <a16:creationId xmlns:a16="http://schemas.microsoft.com/office/drawing/2014/main" id="{7A778E8C-AC17-3CB4-8993-D286841B8CD4}"/>
              </a:ext>
            </a:extLst>
          </p:cNvPr>
          <p:cNvSpPr>
            <a:spLocks noGrp="1"/>
          </p:cNvSpPr>
          <p:nvPr>
            <p:ph type="body" sz="quarter" idx="50" hasCustomPrompt="1"/>
          </p:nvPr>
        </p:nvSpPr>
        <p:spPr>
          <a:xfrm>
            <a:off x="2161093" y="3589294"/>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16" name="Picture Placeholder 15">
            <a:extLst>
              <a:ext uri="{FF2B5EF4-FFF2-40B4-BE49-F238E27FC236}">
                <a16:creationId xmlns:a16="http://schemas.microsoft.com/office/drawing/2014/main" id="{8A687A43-E4A4-BE96-0B21-52D6A3D651E1}"/>
              </a:ext>
            </a:extLst>
          </p:cNvPr>
          <p:cNvSpPr>
            <a:spLocks noGrp="1"/>
          </p:cNvSpPr>
          <p:nvPr>
            <p:ph type="pic" sz="quarter" idx="54" hasCustomPrompt="1"/>
          </p:nvPr>
        </p:nvSpPr>
        <p:spPr>
          <a:xfrm>
            <a:off x="4030260"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17" name="Text Placeholder 7">
            <a:extLst>
              <a:ext uri="{FF2B5EF4-FFF2-40B4-BE49-F238E27FC236}">
                <a16:creationId xmlns:a16="http://schemas.microsoft.com/office/drawing/2014/main" id="{AB008B4D-329C-4EE9-5597-FDA6C09075B4}"/>
              </a:ext>
            </a:extLst>
          </p:cNvPr>
          <p:cNvSpPr>
            <a:spLocks noGrp="1"/>
          </p:cNvSpPr>
          <p:nvPr>
            <p:ph type="body" sz="quarter" idx="55" hasCustomPrompt="1"/>
          </p:nvPr>
        </p:nvSpPr>
        <p:spPr>
          <a:xfrm>
            <a:off x="3820215" y="3030495"/>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18" name="Text Placeholder 7">
            <a:extLst>
              <a:ext uri="{FF2B5EF4-FFF2-40B4-BE49-F238E27FC236}">
                <a16:creationId xmlns:a16="http://schemas.microsoft.com/office/drawing/2014/main" id="{E0410AAA-6D3C-20B2-E079-3B180A00AA70}"/>
              </a:ext>
            </a:extLst>
          </p:cNvPr>
          <p:cNvSpPr>
            <a:spLocks noGrp="1"/>
          </p:cNvSpPr>
          <p:nvPr>
            <p:ph type="body" sz="quarter" idx="56" hasCustomPrompt="1"/>
          </p:nvPr>
        </p:nvSpPr>
        <p:spPr>
          <a:xfrm>
            <a:off x="3820215" y="3589294"/>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45" name="Picture Placeholder 15">
            <a:extLst>
              <a:ext uri="{FF2B5EF4-FFF2-40B4-BE49-F238E27FC236}">
                <a16:creationId xmlns:a16="http://schemas.microsoft.com/office/drawing/2014/main" id="{60B529B9-0FFD-A486-CADE-6D7CC15BDC4E}"/>
              </a:ext>
            </a:extLst>
          </p:cNvPr>
          <p:cNvSpPr>
            <a:spLocks noGrp="1"/>
          </p:cNvSpPr>
          <p:nvPr>
            <p:ph type="pic" sz="quarter" idx="60" hasCustomPrompt="1"/>
          </p:nvPr>
        </p:nvSpPr>
        <p:spPr>
          <a:xfrm>
            <a:off x="5686747"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46" name="Text Placeholder 7">
            <a:extLst>
              <a:ext uri="{FF2B5EF4-FFF2-40B4-BE49-F238E27FC236}">
                <a16:creationId xmlns:a16="http://schemas.microsoft.com/office/drawing/2014/main" id="{2E30E1C2-6935-DE8B-7501-BB142BC9BB57}"/>
              </a:ext>
            </a:extLst>
          </p:cNvPr>
          <p:cNvSpPr>
            <a:spLocks noGrp="1"/>
          </p:cNvSpPr>
          <p:nvPr>
            <p:ph type="body" sz="quarter" idx="61" hasCustomPrompt="1"/>
          </p:nvPr>
        </p:nvSpPr>
        <p:spPr>
          <a:xfrm>
            <a:off x="5479339" y="3030495"/>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47" name="Text Placeholder 7">
            <a:extLst>
              <a:ext uri="{FF2B5EF4-FFF2-40B4-BE49-F238E27FC236}">
                <a16:creationId xmlns:a16="http://schemas.microsoft.com/office/drawing/2014/main" id="{0937DD7B-69F0-326D-469B-778793254029}"/>
              </a:ext>
            </a:extLst>
          </p:cNvPr>
          <p:cNvSpPr>
            <a:spLocks noGrp="1"/>
          </p:cNvSpPr>
          <p:nvPr>
            <p:ph type="body" sz="quarter" idx="62" hasCustomPrompt="1"/>
          </p:nvPr>
        </p:nvSpPr>
        <p:spPr>
          <a:xfrm>
            <a:off x="5479339" y="3589294"/>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51" name="Picture Placeholder 15">
            <a:extLst>
              <a:ext uri="{FF2B5EF4-FFF2-40B4-BE49-F238E27FC236}">
                <a16:creationId xmlns:a16="http://schemas.microsoft.com/office/drawing/2014/main" id="{692240BA-D864-33C3-60EB-4AF507DC349B}"/>
              </a:ext>
            </a:extLst>
          </p:cNvPr>
          <p:cNvSpPr>
            <a:spLocks noGrp="1"/>
          </p:cNvSpPr>
          <p:nvPr>
            <p:ph type="pic" sz="quarter" idx="66" hasCustomPrompt="1"/>
          </p:nvPr>
        </p:nvSpPr>
        <p:spPr>
          <a:xfrm>
            <a:off x="7343235" y="2145604"/>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52" name="Text Placeholder 7">
            <a:extLst>
              <a:ext uri="{FF2B5EF4-FFF2-40B4-BE49-F238E27FC236}">
                <a16:creationId xmlns:a16="http://schemas.microsoft.com/office/drawing/2014/main" id="{689F8EC7-6902-6B75-1E02-29E83A2E86F1}"/>
              </a:ext>
            </a:extLst>
          </p:cNvPr>
          <p:cNvSpPr>
            <a:spLocks noGrp="1"/>
          </p:cNvSpPr>
          <p:nvPr>
            <p:ph type="body" sz="quarter" idx="67" hasCustomPrompt="1"/>
          </p:nvPr>
        </p:nvSpPr>
        <p:spPr>
          <a:xfrm>
            <a:off x="7138462" y="3030495"/>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53" name="Text Placeholder 7">
            <a:extLst>
              <a:ext uri="{FF2B5EF4-FFF2-40B4-BE49-F238E27FC236}">
                <a16:creationId xmlns:a16="http://schemas.microsoft.com/office/drawing/2014/main" id="{A0F00252-5861-93C1-B751-2B31D0C0FDFD}"/>
              </a:ext>
            </a:extLst>
          </p:cNvPr>
          <p:cNvSpPr>
            <a:spLocks noGrp="1"/>
          </p:cNvSpPr>
          <p:nvPr>
            <p:ph type="body" sz="quarter" idx="68" hasCustomPrompt="1"/>
          </p:nvPr>
        </p:nvSpPr>
        <p:spPr>
          <a:xfrm>
            <a:off x="7138462" y="3589294"/>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66" name="Picture Placeholder 15">
            <a:extLst>
              <a:ext uri="{FF2B5EF4-FFF2-40B4-BE49-F238E27FC236}">
                <a16:creationId xmlns:a16="http://schemas.microsoft.com/office/drawing/2014/main" id="{08D3EE5E-CDB5-1AD1-6AB3-B7A44FF27F6D}"/>
              </a:ext>
            </a:extLst>
          </p:cNvPr>
          <p:cNvSpPr>
            <a:spLocks noGrp="1"/>
          </p:cNvSpPr>
          <p:nvPr>
            <p:ph type="pic" sz="quarter" idx="69" hasCustomPrompt="1"/>
          </p:nvPr>
        </p:nvSpPr>
        <p:spPr>
          <a:xfrm>
            <a:off x="1545529" y="4104143"/>
            <a:ext cx="857627" cy="859536"/>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67" name="Text Placeholder 7">
            <a:extLst>
              <a:ext uri="{FF2B5EF4-FFF2-40B4-BE49-F238E27FC236}">
                <a16:creationId xmlns:a16="http://schemas.microsoft.com/office/drawing/2014/main" id="{61A80C66-F281-4FD8-DE5F-4A4EF80366A7}"/>
              </a:ext>
            </a:extLst>
          </p:cNvPr>
          <p:cNvSpPr>
            <a:spLocks noGrp="1"/>
          </p:cNvSpPr>
          <p:nvPr>
            <p:ph type="body" sz="quarter" idx="70" hasCustomPrompt="1"/>
          </p:nvPr>
        </p:nvSpPr>
        <p:spPr>
          <a:xfrm>
            <a:off x="1331530" y="4989030"/>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68" name="Text Placeholder 7">
            <a:extLst>
              <a:ext uri="{FF2B5EF4-FFF2-40B4-BE49-F238E27FC236}">
                <a16:creationId xmlns:a16="http://schemas.microsoft.com/office/drawing/2014/main" id="{DE07A0A9-A9AC-6A48-3DEB-4F96DC55CE82}"/>
              </a:ext>
            </a:extLst>
          </p:cNvPr>
          <p:cNvSpPr>
            <a:spLocks noGrp="1"/>
          </p:cNvSpPr>
          <p:nvPr>
            <p:ph type="body" sz="quarter" idx="71" hasCustomPrompt="1"/>
          </p:nvPr>
        </p:nvSpPr>
        <p:spPr>
          <a:xfrm>
            <a:off x="1331530" y="5547836"/>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69" name="Picture Placeholder 15">
            <a:extLst>
              <a:ext uri="{FF2B5EF4-FFF2-40B4-BE49-F238E27FC236}">
                <a16:creationId xmlns:a16="http://schemas.microsoft.com/office/drawing/2014/main" id="{7C372095-3D44-2C00-08DF-06BC7B3D3DF7}"/>
              </a:ext>
            </a:extLst>
          </p:cNvPr>
          <p:cNvSpPr>
            <a:spLocks noGrp="1"/>
          </p:cNvSpPr>
          <p:nvPr>
            <p:ph type="pic" sz="quarter" idx="72" hasCustomPrompt="1"/>
          </p:nvPr>
        </p:nvSpPr>
        <p:spPr>
          <a:xfrm>
            <a:off x="3202016" y="4104141"/>
            <a:ext cx="857627"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0" name="Text Placeholder 7">
            <a:extLst>
              <a:ext uri="{FF2B5EF4-FFF2-40B4-BE49-F238E27FC236}">
                <a16:creationId xmlns:a16="http://schemas.microsoft.com/office/drawing/2014/main" id="{6C60132D-0453-5102-FAB0-FF65EA01047C}"/>
              </a:ext>
            </a:extLst>
          </p:cNvPr>
          <p:cNvSpPr>
            <a:spLocks noGrp="1"/>
          </p:cNvSpPr>
          <p:nvPr>
            <p:ph type="body" sz="quarter" idx="73" hasCustomPrompt="1"/>
          </p:nvPr>
        </p:nvSpPr>
        <p:spPr>
          <a:xfrm>
            <a:off x="2990656" y="4989030"/>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1" name="Text Placeholder 7">
            <a:extLst>
              <a:ext uri="{FF2B5EF4-FFF2-40B4-BE49-F238E27FC236}">
                <a16:creationId xmlns:a16="http://schemas.microsoft.com/office/drawing/2014/main" id="{C43F2DB7-364E-0666-EE3E-84B1CE73E804}"/>
              </a:ext>
            </a:extLst>
          </p:cNvPr>
          <p:cNvSpPr>
            <a:spLocks noGrp="1"/>
          </p:cNvSpPr>
          <p:nvPr>
            <p:ph type="body" sz="quarter" idx="74" hasCustomPrompt="1"/>
          </p:nvPr>
        </p:nvSpPr>
        <p:spPr>
          <a:xfrm>
            <a:off x="2990656" y="5547836"/>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2" name="Picture Placeholder 15">
            <a:extLst>
              <a:ext uri="{FF2B5EF4-FFF2-40B4-BE49-F238E27FC236}">
                <a16:creationId xmlns:a16="http://schemas.microsoft.com/office/drawing/2014/main" id="{09249EDD-F81A-C769-B366-21C1A340A289}"/>
              </a:ext>
            </a:extLst>
          </p:cNvPr>
          <p:cNvSpPr>
            <a:spLocks noGrp="1"/>
          </p:cNvSpPr>
          <p:nvPr>
            <p:ph type="pic" sz="quarter" idx="75" hasCustomPrompt="1"/>
          </p:nvPr>
        </p:nvSpPr>
        <p:spPr>
          <a:xfrm>
            <a:off x="4858504" y="4104141"/>
            <a:ext cx="857627"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3" name="Text Placeholder 7">
            <a:extLst>
              <a:ext uri="{FF2B5EF4-FFF2-40B4-BE49-F238E27FC236}">
                <a16:creationId xmlns:a16="http://schemas.microsoft.com/office/drawing/2014/main" id="{FC0A104F-CD92-AAA2-F994-B6F0109910D5}"/>
              </a:ext>
            </a:extLst>
          </p:cNvPr>
          <p:cNvSpPr>
            <a:spLocks noGrp="1"/>
          </p:cNvSpPr>
          <p:nvPr>
            <p:ph type="body" sz="quarter" idx="76" hasCustomPrompt="1"/>
          </p:nvPr>
        </p:nvSpPr>
        <p:spPr>
          <a:xfrm>
            <a:off x="4649779" y="4989030"/>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4" name="Text Placeholder 7">
            <a:extLst>
              <a:ext uri="{FF2B5EF4-FFF2-40B4-BE49-F238E27FC236}">
                <a16:creationId xmlns:a16="http://schemas.microsoft.com/office/drawing/2014/main" id="{E1D291D9-CB65-5AE3-5348-F45E73A41ABD}"/>
              </a:ext>
            </a:extLst>
          </p:cNvPr>
          <p:cNvSpPr>
            <a:spLocks noGrp="1"/>
          </p:cNvSpPr>
          <p:nvPr>
            <p:ph type="body" sz="quarter" idx="77" hasCustomPrompt="1"/>
          </p:nvPr>
        </p:nvSpPr>
        <p:spPr>
          <a:xfrm>
            <a:off x="4649779" y="5547836"/>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
        <p:nvSpPr>
          <p:cNvPr id="75" name="Picture Placeholder 15">
            <a:extLst>
              <a:ext uri="{FF2B5EF4-FFF2-40B4-BE49-F238E27FC236}">
                <a16:creationId xmlns:a16="http://schemas.microsoft.com/office/drawing/2014/main" id="{1B434753-B537-949C-9633-4C8DD11F057F}"/>
              </a:ext>
            </a:extLst>
          </p:cNvPr>
          <p:cNvSpPr>
            <a:spLocks noGrp="1"/>
          </p:cNvSpPr>
          <p:nvPr>
            <p:ph type="pic" sz="quarter" idx="78" hasCustomPrompt="1"/>
          </p:nvPr>
        </p:nvSpPr>
        <p:spPr>
          <a:xfrm>
            <a:off x="6514991" y="4104141"/>
            <a:ext cx="857627" cy="859537"/>
          </a:xfrm>
          <a:prstGeom prst="ellipse">
            <a:avLst/>
          </a:prstGeom>
          <a:blipFill>
            <a:blip r:embed="rId2"/>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tx2"/>
                </a:solidFill>
              </a:defRPr>
            </a:lvl1pPr>
          </a:lstStyle>
          <a:p>
            <a:r>
              <a:rPr lang="en-US" dirty="0"/>
              <a:t>Click the icon in the center to add an image. </a:t>
            </a:r>
          </a:p>
        </p:txBody>
      </p:sp>
      <p:sp>
        <p:nvSpPr>
          <p:cNvPr id="76" name="Text Placeholder 7">
            <a:extLst>
              <a:ext uri="{FF2B5EF4-FFF2-40B4-BE49-F238E27FC236}">
                <a16:creationId xmlns:a16="http://schemas.microsoft.com/office/drawing/2014/main" id="{093F2645-E73D-C45E-D79D-6F765BDA92E2}"/>
              </a:ext>
            </a:extLst>
          </p:cNvPr>
          <p:cNvSpPr>
            <a:spLocks noGrp="1"/>
          </p:cNvSpPr>
          <p:nvPr>
            <p:ph type="body" sz="quarter" idx="79" hasCustomPrompt="1"/>
          </p:nvPr>
        </p:nvSpPr>
        <p:spPr>
          <a:xfrm>
            <a:off x="6308902" y="4989030"/>
            <a:ext cx="1288256" cy="533442"/>
          </a:xfrm>
        </p:spPr>
        <p:txBody>
          <a:bodyPr anchor="t">
            <a:normAutofit/>
          </a:bodyPr>
          <a:lstStyle>
            <a:lvl1pPr marL="0" indent="0" algn="ctr">
              <a:lnSpc>
                <a:spcPct val="100000"/>
              </a:lnSpc>
              <a:buNone/>
              <a:defRPr sz="1200" b="1">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Team Member Name</a:t>
            </a:r>
          </a:p>
        </p:txBody>
      </p:sp>
      <p:sp>
        <p:nvSpPr>
          <p:cNvPr id="77" name="Text Placeholder 7">
            <a:extLst>
              <a:ext uri="{FF2B5EF4-FFF2-40B4-BE49-F238E27FC236}">
                <a16:creationId xmlns:a16="http://schemas.microsoft.com/office/drawing/2014/main" id="{49EBD817-714C-50F4-0275-CA3C7FCCBEE1}"/>
              </a:ext>
            </a:extLst>
          </p:cNvPr>
          <p:cNvSpPr>
            <a:spLocks noGrp="1"/>
          </p:cNvSpPr>
          <p:nvPr>
            <p:ph type="body" sz="quarter" idx="80" hasCustomPrompt="1"/>
          </p:nvPr>
        </p:nvSpPr>
        <p:spPr>
          <a:xfrm>
            <a:off x="6308902" y="5547836"/>
            <a:ext cx="1288256" cy="449867"/>
          </a:xfrm>
        </p:spPr>
        <p:txBody>
          <a:bodyPr anchor="t">
            <a:normAutofit/>
          </a:bodyPr>
          <a:lstStyle>
            <a:lvl1pPr marL="0" indent="0" algn="ctr">
              <a:lnSpc>
                <a:spcPct val="100000"/>
              </a:lnSpc>
              <a:buNone/>
              <a:defRPr sz="900" b="0">
                <a:solidFill>
                  <a:schemeClr val="bg1"/>
                </a:solidFill>
              </a:defRPr>
            </a:lvl1pPr>
            <a:lvl2pPr marL="342875" indent="0">
              <a:buNone/>
              <a:defRPr b="1">
                <a:solidFill>
                  <a:schemeClr val="tx2"/>
                </a:solidFill>
              </a:defRPr>
            </a:lvl2pPr>
            <a:lvl3pPr marL="685749" indent="0">
              <a:buNone/>
              <a:defRPr b="1">
                <a:solidFill>
                  <a:schemeClr val="tx2"/>
                </a:solidFill>
              </a:defRPr>
            </a:lvl3pPr>
            <a:lvl4pPr marL="1028624" indent="0">
              <a:buNone/>
              <a:defRPr b="1">
                <a:solidFill>
                  <a:schemeClr val="tx2"/>
                </a:solidFill>
              </a:defRPr>
            </a:lvl4pPr>
            <a:lvl5pPr marL="1371498" indent="0">
              <a:buNone/>
              <a:defRPr b="1">
                <a:solidFill>
                  <a:schemeClr val="tx2"/>
                </a:solidFill>
              </a:defRPr>
            </a:lvl5pPr>
          </a:lstStyle>
          <a:p>
            <a:pPr lvl="0"/>
            <a:r>
              <a:rPr lang="en-US" dirty="0"/>
              <a:t>Job Title</a:t>
            </a:r>
          </a:p>
        </p:txBody>
      </p:sp>
    </p:spTree>
    <p:extLst>
      <p:ext uri="{BB962C8B-B14F-4D97-AF65-F5344CB8AC3E}">
        <p14:creationId xmlns:p14="http://schemas.microsoft.com/office/powerpoint/2010/main" val="2937818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08387-D003-3179-0811-8E81572D3925}"/>
              </a:ext>
              <a:ext uri="{C183D7F6-B498-43B3-948B-1728B52AA6E4}">
                <adec:decorative xmlns:adec="http://schemas.microsoft.com/office/drawing/2017/decorative" val="1"/>
              </a:ext>
            </a:extLst>
          </p:cNvPr>
          <p:cNvPicPr>
            <a:picLocks noChangeAspect="1"/>
          </p:cNvPicPr>
          <p:nvPr/>
        </p:nvPicPr>
        <p:blipFill rotWithShape="1">
          <a:blip r:embed="rId2"/>
          <a:srcRect l="25754" r="15728"/>
          <a:stretch/>
        </p:blipFill>
        <p:spPr>
          <a:xfrm>
            <a:off x="5130803" y="0"/>
            <a:ext cx="4013201" cy="6858000"/>
          </a:xfrm>
          <a:prstGeom prst="rect">
            <a:avLst/>
          </a:prstGeom>
        </p:spPr>
      </p:pic>
      <p:sp>
        <p:nvSpPr>
          <p:cNvPr id="2" name="Title 1">
            <a:extLst>
              <a:ext uri="{FF2B5EF4-FFF2-40B4-BE49-F238E27FC236}">
                <a16:creationId xmlns:a16="http://schemas.microsoft.com/office/drawing/2014/main" id="{FFC57A2F-F3D3-58A1-E05C-DCE9526BC25B}"/>
              </a:ext>
            </a:extLst>
          </p:cNvPr>
          <p:cNvSpPr>
            <a:spLocks noGrp="1"/>
          </p:cNvSpPr>
          <p:nvPr>
            <p:ph type="title" hasCustomPrompt="1"/>
          </p:nvPr>
        </p:nvSpPr>
        <p:spPr>
          <a:xfrm>
            <a:off x="456323" y="719840"/>
            <a:ext cx="4174899" cy="1791054"/>
          </a:xfrm>
        </p:spPr>
        <p:txBody>
          <a:bodyPr>
            <a:normAutofit/>
          </a:bodyPr>
          <a:lstStyle>
            <a:lvl1pPr marL="7144" indent="-7144">
              <a:tabLst/>
              <a:defRPr sz="4500">
                <a:solidFill>
                  <a:schemeClr val="bg1"/>
                </a:solidFill>
              </a:defRPr>
            </a:lvl1pPr>
          </a:lstStyle>
          <a:p>
            <a:r>
              <a:rPr lang="en-US" dirty="0"/>
              <a:t>Closing Statements</a:t>
            </a:r>
          </a:p>
        </p:txBody>
      </p:sp>
      <p:sp>
        <p:nvSpPr>
          <p:cNvPr id="12" name="Text Placeholder 11">
            <a:extLst>
              <a:ext uri="{FF2B5EF4-FFF2-40B4-BE49-F238E27FC236}">
                <a16:creationId xmlns:a16="http://schemas.microsoft.com/office/drawing/2014/main" id="{5DE1C05A-82B6-5B95-9199-C1DD646328E7}"/>
              </a:ext>
            </a:extLst>
          </p:cNvPr>
          <p:cNvSpPr>
            <a:spLocks noGrp="1"/>
          </p:cNvSpPr>
          <p:nvPr>
            <p:ph type="body" sz="quarter" idx="13" hasCustomPrompt="1"/>
          </p:nvPr>
        </p:nvSpPr>
        <p:spPr>
          <a:xfrm>
            <a:off x="456230" y="2628300"/>
            <a:ext cx="4174899" cy="1114778"/>
          </a:xfrm>
        </p:spPr>
        <p:txBody>
          <a:bodyPr>
            <a:normAutofit/>
          </a:bodyPr>
          <a:lstStyle>
            <a:lvl1pPr marL="0" indent="0" algn="l">
              <a:buNone/>
              <a:defRPr sz="1350">
                <a:solidFill>
                  <a:schemeClr val="bg1"/>
                </a:solidFill>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Acknowledgements, thank you, CTA, whatever extra info you need to close out your presentation, if you need them.</a:t>
            </a:r>
          </a:p>
        </p:txBody>
      </p:sp>
      <p:sp>
        <p:nvSpPr>
          <p:cNvPr id="3" name="Date Placeholder 2">
            <a:extLst>
              <a:ext uri="{FF2B5EF4-FFF2-40B4-BE49-F238E27FC236}">
                <a16:creationId xmlns:a16="http://schemas.microsoft.com/office/drawing/2014/main" id="{BD485CFC-5649-2548-DF50-3BB9208BCEE9}"/>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3/9/2026</a:t>
            </a:fld>
            <a:endParaRPr lang="en-US" dirty="0"/>
          </a:p>
        </p:txBody>
      </p:sp>
      <p:sp>
        <p:nvSpPr>
          <p:cNvPr id="4" name="Footer Placeholder 3">
            <a:extLst>
              <a:ext uri="{FF2B5EF4-FFF2-40B4-BE49-F238E27FC236}">
                <a16:creationId xmlns:a16="http://schemas.microsoft.com/office/drawing/2014/main" id="{36DF3915-64D4-E43F-8D7A-84490D939809}"/>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a:extLst>
              <a:ext uri="{FF2B5EF4-FFF2-40B4-BE49-F238E27FC236}">
                <a16:creationId xmlns:a16="http://schemas.microsoft.com/office/drawing/2014/main" id="{37B48A94-C625-A08D-0F51-4AA2BEC5982D}"/>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a:p>
        </p:txBody>
      </p:sp>
      <p:sp>
        <p:nvSpPr>
          <p:cNvPr id="6" name="Text Placeholder 11">
            <a:extLst>
              <a:ext uri="{FF2B5EF4-FFF2-40B4-BE49-F238E27FC236}">
                <a16:creationId xmlns:a16="http://schemas.microsoft.com/office/drawing/2014/main" id="{0919B41D-3796-FDE8-52FB-42A97225242F}"/>
              </a:ext>
            </a:extLst>
          </p:cNvPr>
          <p:cNvSpPr>
            <a:spLocks noGrp="1"/>
          </p:cNvSpPr>
          <p:nvPr>
            <p:ph type="body" sz="quarter" idx="14" hasCustomPrompt="1"/>
          </p:nvPr>
        </p:nvSpPr>
        <p:spPr>
          <a:xfrm>
            <a:off x="1666239" y="4701823"/>
            <a:ext cx="2981961" cy="1114778"/>
          </a:xfrm>
        </p:spPr>
        <p:txBody>
          <a:bodyPr anchor="ctr">
            <a:normAutofit/>
          </a:bodyPr>
          <a:lstStyle>
            <a:lvl1pPr marL="0" indent="0" algn="l">
              <a:buNone/>
              <a:defRPr sz="1350" b="1">
                <a:solidFill>
                  <a:schemeClr val="bg1"/>
                </a:solidFill>
                <a:latin typeface="+mj-lt"/>
              </a:defRPr>
            </a:lvl1pPr>
            <a:lvl2pPr marL="342875" indent="0">
              <a:buNone/>
              <a:defRPr sz="1200"/>
            </a:lvl2pPr>
            <a:lvl3pPr marL="685749" indent="0">
              <a:buNone/>
              <a:defRPr sz="1050"/>
            </a:lvl3pPr>
            <a:lvl4pPr marL="1028624" indent="0">
              <a:buNone/>
              <a:defRPr sz="900"/>
            </a:lvl4pPr>
            <a:lvl5pPr marL="1371498" indent="0">
              <a:buNone/>
              <a:defRPr sz="900"/>
            </a:lvl5pPr>
          </a:lstStyle>
          <a:p>
            <a:pPr lvl="0"/>
            <a:r>
              <a:rPr lang="en-US" dirty="0"/>
              <a:t>Optional contact information (remember to delete the image if unnecessary)</a:t>
            </a:r>
          </a:p>
        </p:txBody>
      </p:sp>
      <p:sp>
        <p:nvSpPr>
          <p:cNvPr id="7" name="Picture Placeholder 15">
            <a:extLst>
              <a:ext uri="{FF2B5EF4-FFF2-40B4-BE49-F238E27FC236}">
                <a16:creationId xmlns:a16="http://schemas.microsoft.com/office/drawing/2014/main" id="{23BB6382-9652-CDCD-0A21-EA3D90C96EF3}"/>
              </a:ext>
            </a:extLst>
          </p:cNvPr>
          <p:cNvSpPr>
            <a:spLocks noGrp="1"/>
          </p:cNvSpPr>
          <p:nvPr>
            <p:ph type="pic" sz="quarter" idx="18" hasCustomPrompt="1"/>
          </p:nvPr>
        </p:nvSpPr>
        <p:spPr>
          <a:xfrm>
            <a:off x="456106" y="4701830"/>
            <a:ext cx="1108534" cy="1108709"/>
          </a:xfrm>
          <a:prstGeom prst="ellipse">
            <a:avLst/>
          </a:prstGeom>
          <a:blipFill>
            <a:blip r:embed="rId3"/>
            <a:stretch>
              <a:fillRect/>
            </a:stretch>
          </a:blipFill>
          <a:ln w="38100">
            <a:noFill/>
          </a:ln>
        </p:spPr>
        <p:style>
          <a:lnRef idx="2">
            <a:schemeClr val="accent2"/>
          </a:lnRef>
          <a:fillRef idx="1">
            <a:schemeClr val="lt1"/>
          </a:fillRef>
          <a:effectRef idx="0">
            <a:schemeClr val="accent2"/>
          </a:effectRef>
          <a:fontRef idx="minor">
            <a:schemeClr val="dk1"/>
          </a:fontRef>
        </p:style>
        <p:txBody>
          <a:bodyPr lIns="91440" tIns="91440" rIns="91440" bIns="91440" anchor="ctr">
            <a:noAutofit/>
          </a:bodyPr>
          <a:lstStyle>
            <a:lvl1pPr marL="0" indent="0" algn="ctr">
              <a:buNone/>
              <a:defRPr sz="750" b="1">
                <a:solidFill>
                  <a:schemeClr val="bg1"/>
                </a:solidFill>
              </a:defRPr>
            </a:lvl1pPr>
          </a:lstStyle>
          <a:p>
            <a:r>
              <a:rPr lang="en-US" dirty="0"/>
              <a:t>Click the icon in the center to add an image. </a:t>
            </a:r>
          </a:p>
        </p:txBody>
      </p:sp>
      <p:sp>
        <p:nvSpPr>
          <p:cNvPr id="11" name="Picture Placeholder 8">
            <a:extLst>
              <a:ext uri="{FF2B5EF4-FFF2-40B4-BE49-F238E27FC236}">
                <a16:creationId xmlns:a16="http://schemas.microsoft.com/office/drawing/2014/main" id="{CC590B82-ABFE-881A-3A53-DF48DE3B6443}"/>
              </a:ext>
            </a:extLst>
          </p:cNvPr>
          <p:cNvSpPr>
            <a:spLocks noGrp="1"/>
          </p:cNvSpPr>
          <p:nvPr>
            <p:ph type="pic" sz="quarter" idx="19" hasCustomPrompt="1"/>
          </p:nvPr>
        </p:nvSpPr>
        <p:spPr>
          <a:xfrm>
            <a:off x="5130801" y="0"/>
            <a:ext cx="4013199" cy="6858000"/>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Tree>
    <p:extLst>
      <p:ext uri="{BB962C8B-B14F-4D97-AF65-F5344CB8AC3E}">
        <p14:creationId xmlns:p14="http://schemas.microsoft.com/office/powerpoint/2010/main" val="961418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1345-7B20-75E3-B5BA-2F7A98AD51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9CAB22-4F01-A20F-60A0-CEEC3063783A}"/>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4" name="Footer Placeholder 3">
            <a:extLst>
              <a:ext uri="{FF2B5EF4-FFF2-40B4-BE49-F238E27FC236}">
                <a16:creationId xmlns:a16="http://schemas.microsoft.com/office/drawing/2014/main" id="{0F58AFC3-0F01-62B1-A0FE-1C7D958835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623E52-CA10-49E7-0D5A-C1A72A458BF8}"/>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580671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65162C-9093-10F0-D9FA-12517A67F374}"/>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3" name="Footer Placeholder 2">
            <a:extLst>
              <a:ext uri="{FF2B5EF4-FFF2-40B4-BE49-F238E27FC236}">
                <a16:creationId xmlns:a16="http://schemas.microsoft.com/office/drawing/2014/main" id="{1359B841-CB21-E7FB-9FE8-F6B1CCFC48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4486BA-51A0-66A6-C503-C740CEAA51B5}"/>
              </a:ext>
            </a:extLst>
          </p:cNvPr>
          <p:cNvSpPr>
            <a:spLocks noGrp="1"/>
          </p:cNvSpPr>
          <p:nvPr>
            <p:ph type="sldNum" sz="quarter" idx="12"/>
          </p:nvPr>
        </p:nvSpPr>
        <p:spPr/>
        <p:txBody>
          <a:bodyPr/>
          <a:lstStyle/>
          <a:p>
            <a:fld id="{8179B124-EE6F-DB4E-A403-682A40579A9A}" type="slidenum">
              <a:rPr lang="en-US" smtClean="0"/>
              <a:t>‹#›</a:t>
            </a:fld>
            <a:endParaRPr lang="en-US"/>
          </a:p>
        </p:txBody>
      </p:sp>
    </p:spTree>
    <p:extLst>
      <p:ext uri="{BB962C8B-B14F-4D97-AF65-F5344CB8AC3E}">
        <p14:creationId xmlns:p14="http://schemas.microsoft.com/office/powerpoint/2010/main" val="2729783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Custom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992CB84-2E59-9790-15CE-6B6A4BA26B48}"/>
              </a:ext>
              <a:ext uri="{C183D7F6-B498-43B3-948B-1728B52AA6E4}">
                <adec:decorative xmlns:adec="http://schemas.microsoft.com/office/drawing/2017/decorative" val="1"/>
              </a:ext>
            </a:extLst>
          </p:cNvPr>
          <p:cNvSpPr/>
          <p:nvPr/>
        </p:nvSpPr>
        <p:spPr>
          <a:xfrm>
            <a:off x="0" y="0"/>
            <a:ext cx="9144000" cy="17611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F227C82-C15D-DD91-9446-76ECE7FBB8F9}"/>
              </a:ext>
            </a:extLst>
          </p:cNvPr>
          <p:cNvSpPr>
            <a:spLocks noGrp="1"/>
          </p:cNvSpPr>
          <p:nvPr>
            <p:ph type="ctrTitle" hasCustomPrompt="1"/>
          </p:nvPr>
        </p:nvSpPr>
        <p:spPr>
          <a:xfrm>
            <a:off x="216074" y="1761167"/>
            <a:ext cx="4691404" cy="3827166"/>
          </a:xfrm>
        </p:spPr>
        <p:txBody>
          <a:bodyPr anchor="b">
            <a:normAutofit/>
          </a:bodyPr>
          <a:lstStyle>
            <a:lvl1pPr algn="l">
              <a:defRPr sz="4050" spc="113"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8ACAE1-6F38-180D-B778-27F9F1207EFD}"/>
              </a:ext>
            </a:extLst>
          </p:cNvPr>
          <p:cNvSpPr>
            <a:spLocks noGrp="1"/>
          </p:cNvSpPr>
          <p:nvPr>
            <p:ph type="subTitle" idx="1" hasCustomPrompt="1"/>
          </p:nvPr>
        </p:nvSpPr>
        <p:spPr>
          <a:xfrm>
            <a:off x="216074" y="5588333"/>
            <a:ext cx="4691404" cy="671550"/>
          </a:xfrm>
        </p:spPr>
        <p:txBody>
          <a:bodyPr>
            <a:normAutofit/>
          </a:bodyPr>
          <a:lstStyle>
            <a:lvl1pPr marL="0" indent="0" algn="l">
              <a:buNone/>
              <a:defRPr sz="150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a:t>Click to edit Master text styles</a:t>
            </a:r>
          </a:p>
        </p:txBody>
      </p:sp>
      <p:pic>
        <p:nvPicPr>
          <p:cNvPr id="23" name="Picture 22">
            <a:extLst>
              <a:ext uri="{FF2B5EF4-FFF2-40B4-BE49-F238E27FC236}">
                <a16:creationId xmlns:a16="http://schemas.microsoft.com/office/drawing/2014/main" id="{C1100FFA-7370-3098-53A1-548D0E5617BF}"/>
              </a:ext>
              <a:ext uri="{C183D7F6-B498-43B3-948B-1728B52AA6E4}">
                <adec:decorative xmlns:adec="http://schemas.microsoft.com/office/drawing/2017/decorative" val="1"/>
              </a:ext>
            </a:extLst>
          </p:cNvPr>
          <p:cNvPicPr>
            <a:picLocks noChangeAspect="1"/>
          </p:cNvPicPr>
          <p:nvPr/>
        </p:nvPicPr>
        <p:blipFill rotWithShape="1">
          <a:blip r:embed="rId2"/>
          <a:srcRect l="14962" r="20376"/>
          <a:stretch/>
        </p:blipFill>
        <p:spPr>
          <a:xfrm>
            <a:off x="5165766" y="352803"/>
            <a:ext cx="3978234" cy="6152394"/>
          </a:xfrm>
          <a:prstGeom prst="rect">
            <a:avLst/>
          </a:prstGeom>
        </p:spPr>
      </p:pic>
      <p:sp>
        <p:nvSpPr>
          <p:cNvPr id="5" name="Picture Placeholder 4">
            <a:extLst>
              <a:ext uri="{FF2B5EF4-FFF2-40B4-BE49-F238E27FC236}">
                <a16:creationId xmlns:a16="http://schemas.microsoft.com/office/drawing/2014/main" id="{C633AD40-62E8-0AE1-41A5-49B5C21E6059}"/>
              </a:ext>
            </a:extLst>
          </p:cNvPr>
          <p:cNvSpPr>
            <a:spLocks noGrp="1"/>
          </p:cNvSpPr>
          <p:nvPr>
            <p:ph type="pic" sz="quarter" idx="14" hasCustomPrompt="1"/>
          </p:nvPr>
        </p:nvSpPr>
        <p:spPr>
          <a:xfrm>
            <a:off x="304800" y="233680"/>
            <a:ext cx="3017520" cy="1239519"/>
          </a:xfrm>
        </p:spPr>
        <p:txBody>
          <a:bodyPr anchor="ctr">
            <a:normAutofit/>
          </a:bodyPr>
          <a:lstStyle>
            <a:lvl1pPr marL="0" indent="0" algn="ctr">
              <a:buNone/>
              <a:defRPr sz="1500">
                <a:solidFill>
                  <a:schemeClr val="bg1">
                    <a:lumMod val="65000"/>
                  </a:schemeClr>
                </a:solidFill>
              </a:defRPr>
            </a:lvl1pPr>
          </a:lstStyle>
          <a:p>
            <a:r>
              <a:rPr lang="en-US" dirty="0"/>
              <a:t>Add your unit logo here</a:t>
            </a:r>
          </a:p>
        </p:txBody>
      </p:sp>
      <p:sp>
        <p:nvSpPr>
          <p:cNvPr id="4" name="Picture Placeholder 8">
            <a:extLst>
              <a:ext uri="{FF2B5EF4-FFF2-40B4-BE49-F238E27FC236}">
                <a16:creationId xmlns:a16="http://schemas.microsoft.com/office/drawing/2014/main" id="{521B6FEC-7E16-C065-CF37-CC8CFDBAFBE6}"/>
              </a:ext>
            </a:extLst>
          </p:cNvPr>
          <p:cNvSpPr>
            <a:spLocks noGrp="1"/>
          </p:cNvSpPr>
          <p:nvPr>
            <p:ph type="pic" sz="quarter" idx="13" hasCustomPrompt="1"/>
          </p:nvPr>
        </p:nvSpPr>
        <p:spPr>
          <a:xfrm>
            <a:off x="5165766" y="352803"/>
            <a:ext cx="3978234" cy="6152394"/>
          </a:xfrm>
          <a:gradFill>
            <a:gsLst>
              <a:gs pos="0">
                <a:schemeClr val="tx2">
                  <a:alpha val="0"/>
                </a:schemeClr>
              </a:gs>
              <a:gs pos="100000">
                <a:schemeClr val="tx2">
                  <a:alpha val="40000"/>
                </a:schemeClr>
              </a:gs>
            </a:gsLst>
            <a:lin ang="5400000" scaled="1"/>
          </a:gradFill>
        </p:spPr>
        <p:txBody>
          <a:bodyPr lIns="457200" tIns="457200" rIns="457200" bIns="457200" anchor="b">
            <a:normAutofit/>
          </a:bodyPr>
          <a:lstStyle>
            <a:lvl1pPr marL="0" indent="0" algn="l">
              <a:buNone/>
              <a:defRPr sz="1350">
                <a:solidFill>
                  <a:schemeClr val="bg1"/>
                </a:solidFill>
              </a:defRPr>
            </a:lvl1pPr>
          </a:lstStyle>
          <a:p>
            <a:r>
              <a:rPr lang="en-US" dirty="0"/>
              <a:t>Optional: Click the icon in the center to add a custom image. </a:t>
            </a:r>
            <a:br>
              <a:rPr lang="en-US" dirty="0"/>
            </a:br>
            <a:r>
              <a:rPr lang="en-US" dirty="0"/>
              <a:t>Be careful not to move the frame, or the placeholder image beneath may peek through.</a:t>
            </a:r>
            <a:br>
              <a:rPr lang="en-US" dirty="0"/>
            </a:br>
            <a:r>
              <a:rPr lang="en-US" dirty="0"/>
              <a:t>Delete the frame if you don’t want to customize the image.</a:t>
            </a:r>
          </a:p>
        </p:txBody>
      </p:sp>
      <p:sp>
        <p:nvSpPr>
          <p:cNvPr id="6" name="Date Placeholder 5">
            <a:extLst>
              <a:ext uri="{FF2B5EF4-FFF2-40B4-BE49-F238E27FC236}">
                <a16:creationId xmlns:a16="http://schemas.microsoft.com/office/drawing/2014/main" id="{489DB17B-C337-E847-80A3-C530C0F6C34D}"/>
              </a:ext>
            </a:extLst>
          </p:cNvPr>
          <p:cNvSpPr>
            <a:spLocks noGrp="1"/>
          </p:cNvSpPr>
          <p:nvPr>
            <p:ph type="dt" sz="half" idx="15"/>
          </p:nvPr>
        </p:nvSpPr>
        <p:spPr>
          <a:xfrm>
            <a:off x="456106" y="6505204"/>
            <a:ext cx="2050877" cy="365125"/>
          </a:xfrm>
        </p:spPr>
        <p:txBody>
          <a:bodyPr/>
          <a:lstStyle/>
          <a:p>
            <a:fld id="{8A60A3F5-120A-A64C-8514-4F9CB3D10376}" type="datetimeFigureOut">
              <a:rPr lang="en-US" smtClean="0"/>
              <a:pPr/>
              <a:t>3/9/2026</a:t>
            </a:fld>
            <a:endParaRPr lang="en-US"/>
          </a:p>
        </p:txBody>
      </p:sp>
      <p:sp>
        <p:nvSpPr>
          <p:cNvPr id="8" name="Footer Placeholder 7">
            <a:extLst>
              <a:ext uri="{FF2B5EF4-FFF2-40B4-BE49-F238E27FC236}">
                <a16:creationId xmlns:a16="http://schemas.microsoft.com/office/drawing/2014/main" id="{F89350FA-8319-0602-822A-5E7C411C5E0D}"/>
              </a:ext>
            </a:extLst>
          </p:cNvPr>
          <p:cNvSpPr>
            <a:spLocks noGrp="1"/>
          </p:cNvSpPr>
          <p:nvPr>
            <p:ph type="ftr" sz="quarter" idx="16"/>
          </p:nvPr>
        </p:nvSpPr>
        <p:spPr>
          <a:xfrm>
            <a:off x="2624621" y="6505205"/>
            <a:ext cx="6061083" cy="365125"/>
          </a:xfrm>
        </p:spPr>
        <p:txBody>
          <a:bodyPr/>
          <a:lstStyle/>
          <a:p>
            <a:endParaRPr lang="en-US" dirty="0"/>
          </a:p>
        </p:txBody>
      </p:sp>
      <p:sp>
        <p:nvSpPr>
          <p:cNvPr id="9" name="Slide Number Placeholder 8">
            <a:extLst>
              <a:ext uri="{FF2B5EF4-FFF2-40B4-BE49-F238E27FC236}">
                <a16:creationId xmlns:a16="http://schemas.microsoft.com/office/drawing/2014/main" id="{0EED07B3-0013-1330-B33D-F86EA5923D2F}"/>
              </a:ext>
            </a:extLst>
          </p:cNvPr>
          <p:cNvSpPr>
            <a:spLocks noGrp="1"/>
          </p:cNvSpPr>
          <p:nvPr>
            <p:ph type="sldNum" sz="quarter" idx="17"/>
          </p:nvPr>
        </p:nvSpPr>
        <p:spPr>
          <a:xfrm>
            <a:off x="8803344" y="6505204"/>
            <a:ext cx="340656" cy="365125"/>
          </a:xfrm>
        </p:spPr>
        <p:txBody>
          <a:bodyPr/>
          <a:lstStyle/>
          <a:p>
            <a:fld id="{8179B124-EE6F-DB4E-A403-682A40579A9A}" type="slidenum">
              <a:rPr lang="en-US" smtClean="0"/>
              <a:pPr/>
              <a:t>‹#›</a:t>
            </a:fld>
            <a:endParaRPr lang="en-US"/>
          </a:p>
        </p:txBody>
      </p:sp>
      <p:pic>
        <p:nvPicPr>
          <p:cNvPr id="10" name="Picture 9">
            <a:extLst>
              <a:ext uri="{FF2B5EF4-FFF2-40B4-BE49-F238E27FC236}">
                <a16:creationId xmlns:a16="http://schemas.microsoft.com/office/drawing/2014/main" id="{85B274B5-A66F-8DE5-5001-EE2F40D18210}"/>
              </a:ext>
              <a:ext uri="{C183D7F6-B498-43B3-948B-1728B52AA6E4}">
                <adec:decorative xmlns:adec="http://schemas.microsoft.com/office/drawing/2017/decorative" val="1"/>
              </a:ext>
            </a:extLst>
          </p:cNvPr>
          <p:cNvPicPr>
            <a:picLocks/>
          </p:cNvPicPr>
          <p:nvPr userDrawn="1"/>
        </p:nvPicPr>
        <p:blipFill>
          <a:blip r:embed="rId3"/>
          <a:stretch/>
        </p:blipFill>
        <p:spPr>
          <a:xfrm flipH="1">
            <a:off x="0" y="1740098"/>
            <a:ext cx="5166360" cy="173736"/>
          </a:xfrm>
          <a:prstGeom prst="rect">
            <a:avLst/>
          </a:prstGeom>
        </p:spPr>
      </p:pic>
    </p:spTree>
    <p:extLst>
      <p:ext uri="{BB962C8B-B14F-4D97-AF65-F5344CB8AC3E}">
        <p14:creationId xmlns:p14="http://schemas.microsoft.com/office/powerpoint/2010/main" val="299462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54-57D9-3FFF-E1A6-57990168F611}"/>
              </a:ext>
            </a:extLst>
          </p:cNvPr>
          <p:cNvSpPr>
            <a:spLocks noGrp="1"/>
          </p:cNvSpPr>
          <p:nvPr>
            <p:ph type="title"/>
          </p:nvPr>
        </p:nvSpPr>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3D92016-833C-05C0-641C-E8F0F3B9D7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66AE7-F688-AD32-650C-88C6503AA514}"/>
              </a:ext>
            </a:extLst>
          </p:cNvPr>
          <p:cNvSpPr>
            <a:spLocks noGrp="1"/>
          </p:cNvSpPr>
          <p:nvPr>
            <p:ph type="dt" sz="half" idx="10"/>
          </p:nvPr>
        </p:nvSpPr>
        <p:spPr/>
        <p:txBody>
          <a:bodyPr/>
          <a:lstStyle/>
          <a:p>
            <a:fld id="{8A60A3F5-120A-A64C-8514-4F9CB3D10376}" type="datetimeFigureOut">
              <a:rPr lang="en-US" smtClean="0"/>
              <a:pPr/>
              <a:t>3/9/2026</a:t>
            </a:fld>
            <a:endParaRPr lang="en-US"/>
          </a:p>
        </p:txBody>
      </p:sp>
      <p:sp>
        <p:nvSpPr>
          <p:cNvPr id="8" name="Footer Placeholder 7">
            <a:extLst>
              <a:ext uri="{FF2B5EF4-FFF2-40B4-BE49-F238E27FC236}">
                <a16:creationId xmlns:a16="http://schemas.microsoft.com/office/drawing/2014/main" id="{EB9F2DD5-18FB-E837-07ED-877DF1F648C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5FC5B97-B400-5E25-AAF4-AF8D310E9F86}"/>
              </a:ext>
            </a:extLst>
          </p:cNvPr>
          <p:cNvSpPr>
            <a:spLocks noGrp="1"/>
          </p:cNvSpPr>
          <p:nvPr>
            <p:ph type="sldNum" sz="quarter" idx="12"/>
          </p:nvPr>
        </p:nvSpPr>
        <p:spPr/>
        <p:txBody>
          <a:bodyPr/>
          <a:lstStyle/>
          <a:p>
            <a:fld id="{8179B124-EE6F-DB4E-A403-682A40579A9A}" type="slidenum">
              <a:rPr lang="en-US" smtClean="0"/>
              <a:pPr/>
              <a:t>‹#›</a:t>
            </a:fld>
            <a:endParaRPr lang="en-US"/>
          </a:p>
        </p:txBody>
      </p:sp>
    </p:spTree>
    <p:extLst>
      <p:ext uri="{BB962C8B-B14F-4D97-AF65-F5344CB8AC3E}">
        <p14:creationId xmlns:p14="http://schemas.microsoft.com/office/powerpoint/2010/main" val="420050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8DAE36-0AE6-44BF-42F8-FD484F5191ED}"/>
              </a:ext>
            </a:extLst>
          </p:cNvPr>
          <p:cNvSpPr>
            <a:spLocks noGrp="1"/>
          </p:cNvSpPr>
          <p:nvPr>
            <p:ph sz="half" idx="1"/>
          </p:nvPr>
        </p:nvSpPr>
        <p:spPr>
          <a:xfrm>
            <a:off x="456105" y="1802451"/>
            <a:ext cx="4058747" cy="4374512"/>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6D5932-A488-822F-DC7C-EA3AEA01F160}"/>
              </a:ext>
            </a:extLst>
          </p:cNvPr>
          <p:cNvSpPr>
            <a:spLocks noGrp="1"/>
          </p:cNvSpPr>
          <p:nvPr>
            <p:ph sz="half" idx="2"/>
          </p:nvPr>
        </p:nvSpPr>
        <p:spPr>
          <a:xfrm>
            <a:off x="4629152" y="1802454"/>
            <a:ext cx="4056552" cy="4374513"/>
          </a:xfrm>
        </p:spPr>
        <p:txBody>
          <a:bodyPr>
            <a:normAutofit/>
          </a:bodyPr>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C93C44-049A-5B42-59FA-33969F8AB3EF}"/>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6" name="Footer Placeholder 5">
            <a:extLst>
              <a:ext uri="{FF2B5EF4-FFF2-40B4-BE49-F238E27FC236}">
                <a16:creationId xmlns:a16="http://schemas.microsoft.com/office/drawing/2014/main" id="{ABE8DA5E-9F2D-F487-A873-9095FB559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45E57-C4AF-2C02-EC3C-CCB2ECE0A003}"/>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8" name="Title 7">
            <a:extLst>
              <a:ext uri="{FF2B5EF4-FFF2-40B4-BE49-F238E27FC236}">
                <a16:creationId xmlns:a16="http://schemas.microsoft.com/office/drawing/2014/main" id="{3A1F5F72-72EE-63C8-590B-A525912CD5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90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071ED2-2ADF-1922-C033-B529ED71C321}"/>
              </a:ext>
            </a:extLst>
          </p:cNvPr>
          <p:cNvSpPr>
            <a:spLocks noGrp="1"/>
          </p:cNvSpPr>
          <p:nvPr>
            <p:ph type="body" idx="1"/>
          </p:nvPr>
        </p:nvSpPr>
        <p:spPr>
          <a:xfrm>
            <a:off x="456106" y="2001519"/>
            <a:ext cx="4009217" cy="734057"/>
          </a:xfrm>
        </p:spPr>
        <p:txBody>
          <a:bodyPr anchor="b"/>
          <a:lstStyle>
            <a:lvl1pPr marL="0" indent="0">
              <a:buNone/>
              <a:defRPr sz="1800" b="1">
                <a:solidFill>
                  <a:schemeClr val="accent3"/>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CA17B-BFC1-E0F0-179B-A7F447E276BB}"/>
              </a:ext>
            </a:extLst>
          </p:cNvPr>
          <p:cNvSpPr>
            <a:spLocks noGrp="1"/>
          </p:cNvSpPr>
          <p:nvPr>
            <p:ph sz="half" idx="2"/>
          </p:nvPr>
        </p:nvSpPr>
        <p:spPr>
          <a:xfrm>
            <a:off x="456106" y="2834645"/>
            <a:ext cx="4009217"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B958C2-046F-C838-40E5-86B102C15D30}"/>
              </a:ext>
            </a:extLst>
          </p:cNvPr>
          <p:cNvSpPr>
            <a:spLocks noGrp="1"/>
          </p:cNvSpPr>
          <p:nvPr>
            <p:ph type="body" sz="quarter" idx="3"/>
          </p:nvPr>
        </p:nvSpPr>
        <p:spPr>
          <a:xfrm>
            <a:off x="4655561" y="2001519"/>
            <a:ext cx="4030143" cy="734057"/>
          </a:xfrm>
        </p:spPr>
        <p:txBody>
          <a:bodyPr anchor="b"/>
          <a:lstStyle>
            <a:lvl1pPr marL="0" indent="0">
              <a:buNone/>
              <a:defRPr sz="1800" b="1">
                <a:solidFill>
                  <a:schemeClr val="accent3"/>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84315-61EC-C4BD-1947-D38A94E7E860}"/>
              </a:ext>
            </a:extLst>
          </p:cNvPr>
          <p:cNvSpPr>
            <a:spLocks noGrp="1"/>
          </p:cNvSpPr>
          <p:nvPr>
            <p:ph sz="quarter" idx="4"/>
          </p:nvPr>
        </p:nvSpPr>
        <p:spPr>
          <a:xfrm>
            <a:off x="4655561" y="2834645"/>
            <a:ext cx="4030143" cy="3355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5266ED-5147-6F25-73F0-AC7294412B02}"/>
              </a:ext>
            </a:extLst>
          </p:cNvPr>
          <p:cNvSpPr>
            <a:spLocks noGrp="1"/>
          </p:cNvSpPr>
          <p:nvPr>
            <p:ph type="dt" sz="half" idx="10"/>
          </p:nvPr>
        </p:nvSpPr>
        <p:spPr/>
        <p:txBody>
          <a:bodyPr/>
          <a:lstStyle/>
          <a:p>
            <a:fld id="{8A60A3F5-120A-A64C-8514-4F9CB3D10376}" type="datetimeFigureOut">
              <a:rPr lang="en-US" smtClean="0"/>
              <a:t>3/9/2026</a:t>
            </a:fld>
            <a:endParaRPr lang="en-US"/>
          </a:p>
        </p:txBody>
      </p:sp>
      <p:sp>
        <p:nvSpPr>
          <p:cNvPr id="8" name="Footer Placeholder 7">
            <a:extLst>
              <a:ext uri="{FF2B5EF4-FFF2-40B4-BE49-F238E27FC236}">
                <a16:creationId xmlns:a16="http://schemas.microsoft.com/office/drawing/2014/main" id="{26E4DCBE-66D9-F157-C37B-0B55EA5C7C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EB7F6-D878-689A-E7DD-9B0E4E283BC4}"/>
              </a:ext>
            </a:extLst>
          </p:cNvPr>
          <p:cNvSpPr>
            <a:spLocks noGrp="1"/>
          </p:cNvSpPr>
          <p:nvPr>
            <p:ph type="sldNum" sz="quarter" idx="12"/>
          </p:nvPr>
        </p:nvSpPr>
        <p:spPr/>
        <p:txBody>
          <a:bodyPr/>
          <a:lstStyle/>
          <a:p>
            <a:fld id="{8179B124-EE6F-DB4E-A403-682A40579A9A}" type="slidenum">
              <a:rPr lang="en-US" smtClean="0"/>
              <a:t>‹#›</a:t>
            </a:fld>
            <a:endParaRPr lang="en-US"/>
          </a:p>
        </p:txBody>
      </p:sp>
      <p:sp>
        <p:nvSpPr>
          <p:cNvPr id="2" name="Title 1">
            <a:extLst>
              <a:ext uri="{FF2B5EF4-FFF2-40B4-BE49-F238E27FC236}">
                <a16:creationId xmlns:a16="http://schemas.microsoft.com/office/drawing/2014/main" id="{0A78EE8E-7980-E8BA-29BA-681AAEAF9EA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294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9144000" cy="6858000"/>
          </a:xfrm>
          <a:prstGeom prst="rect">
            <a:avLst/>
          </a:prstGeom>
          <a:solidFill>
            <a:schemeClr val="tx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56103" y="1709932"/>
            <a:ext cx="8229600" cy="2973679"/>
          </a:xfrm>
        </p:spPr>
        <p:txBody>
          <a:bodyPr anchor="b">
            <a:normAutofit/>
          </a:bodyPr>
          <a:lstStyle>
            <a:lvl1pPr>
              <a:defRPr sz="3600" spc="113"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56103" y="4809073"/>
            <a:ext cx="8229600" cy="1183977"/>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sp>
        <p:nvSpPr>
          <p:cNvPr id="6" name="Date Placeholder 5">
            <a:extLst>
              <a:ext uri="{FF2B5EF4-FFF2-40B4-BE49-F238E27FC236}">
                <a16:creationId xmlns:a16="http://schemas.microsoft.com/office/drawing/2014/main" id="{29F0CD21-0D3C-99F5-9759-C93D24895A06}"/>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3/9/2026</a:t>
            </a:fld>
            <a:endParaRPr lang="en-US"/>
          </a:p>
        </p:txBody>
      </p:sp>
      <p:sp>
        <p:nvSpPr>
          <p:cNvPr id="8" name="Footer Placeholder 7">
            <a:extLst>
              <a:ext uri="{FF2B5EF4-FFF2-40B4-BE49-F238E27FC236}">
                <a16:creationId xmlns:a16="http://schemas.microsoft.com/office/drawing/2014/main" id="{2C60AE30-DD32-365D-537D-D74683B14F3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5" name="Slide Number Placeholder 14">
            <a:extLst>
              <a:ext uri="{FF2B5EF4-FFF2-40B4-BE49-F238E27FC236}">
                <a16:creationId xmlns:a16="http://schemas.microsoft.com/office/drawing/2014/main" id="{009AB5ED-31DE-C9EC-87B2-8060BA73932C}"/>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a:p>
        </p:txBody>
      </p:sp>
      <p:pic>
        <p:nvPicPr>
          <p:cNvPr id="4" name="Picture 3">
            <a:extLst>
              <a:ext uri="{FF2B5EF4-FFF2-40B4-BE49-F238E27FC236}">
                <a16:creationId xmlns:a16="http://schemas.microsoft.com/office/drawing/2014/main" id="{AD7FAB01-48FB-AC73-3FED-D8C669ED4E2C}"/>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9144000" cy="125457"/>
          </a:xfrm>
          <a:prstGeom prst="rect">
            <a:avLst/>
          </a:prstGeom>
          <a:ln>
            <a:noFill/>
          </a:ln>
        </p:spPr>
      </p:pic>
    </p:spTree>
    <p:extLst>
      <p:ext uri="{BB962C8B-B14F-4D97-AF65-F5344CB8AC3E}">
        <p14:creationId xmlns:p14="http://schemas.microsoft.com/office/powerpoint/2010/main" val="325629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9144000" cy="6858000"/>
          </a:xfrm>
          <a:prstGeom prst="rect">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bg1"/>
                </a:solidFill>
              </a:defRPr>
            </a:lvl1pPr>
          </a:lstStyle>
          <a:p>
            <a:fld id="{8A60A3F5-120A-A64C-8514-4F9CB3D10376}" type="datetimeFigureOut">
              <a:rPr lang="en-US" smtClean="0"/>
              <a:pPr/>
              <a:t>3/9/2026</a:t>
            </a:fld>
            <a:endParaRPr lang="en-US" dirty="0"/>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bg1"/>
                </a:solidFill>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456104" y="1709929"/>
            <a:ext cx="5143500" cy="2669032"/>
          </a:xfrm>
        </p:spPr>
        <p:txBody>
          <a:bodyPr anchor="b">
            <a:normAutofit/>
          </a:bodyPr>
          <a:lstStyle>
            <a:lvl1pPr>
              <a:defRPr sz="3600" spc="113" baseline="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456104" y="4424130"/>
            <a:ext cx="5143500" cy="1568914"/>
          </a:xfrm>
        </p:spPr>
        <p:txBody>
          <a:bodyPr>
            <a:normAutofit/>
          </a:bodyPr>
          <a:lstStyle>
            <a:lvl1pPr marL="0" indent="0">
              <a:buNone/>
              <a:defRPr sz="1500">
                <a:solidFill>
                  <a:schemeClr val="bg1"/>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pic>
        <p:nvPicPr>
          <p:cNvPr id="4" name="Picture 3">
            <a:extLst>
              <a:ext uri="{FF2B5EF4-FFF2-40B4-BE49-F238E27FC236}">
                <a16:creationId xmlns:a16="http://schemas.microsoft.com/office/drawing/2014/main" id="{7493CAB7-DCF5-CFB9-3436-1D82951436C1}"/>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9144000" cy="125457"/>
          </a:xfrm>
          <a:prstGeom prst="rect">
            <a:avLst/>
          </a:prstGeom>
          <a:ln>
            <a:noFill/>
          </a:ln>
        </p:spPr>
      </p:pic>
    </p:spTree>
    <p:extLst>
      <p:ext uri="{BB962C8B-B14F-4D97-AF65-F5344CB8AC3E}">
        <p14:creationId xmlns:p14="http://schemas.microsoft.com/office/powerpoint/2010/main" val="353275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306CE-C8E9-AF2F-E95E-DAF0FF98E7F8}"/>
              </a:ext>
            </a:extLst>
          </p:cNvPr>
          <p:cNvSpPr/>
          <p:nvPr/>
        </p:nvSpPr>
        <p:spPr>
          <a:xfrm>
            <a:off x="0" y="0"/>
            <a:ext cx="9144000" cy="6858000"/>
          </a:xfrm>
          <a:prstGeom prst="rect">
            <a:avLst/>
          </a:prstGeom>
          <a:solidFill>
            <a:schemeClr val="accent4">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ate Placeholder 7">
            <a:extLst>
              <a:ext uri="{FF2B5EF4-FFF2-40B4-BE49-F238E27FC236}">
                <a16:creationId xmlns:a16="http://schemas.microsoft.com/office/drawing/2014/main" id="{36FF950F-6C95-30D2-8F6D-179E24462AD0}"/>
              </a:ext>
            </a:extLst>
          </p:cNvPr>
          <p:cNvSpPr>
            <a:spLocks noGrp="1"/>
          </p:cNvSpPr>
          <p:nvPr>
            <p:ph type="dt" sz="half" idx="10"/>
          </p:nvPr>
        </p:nvSpPr>
        <p:spPr/>
        <p:txBody>
          <a:bodyPr/>
          <a:lstStyle>
            <a:lvl1pPr>
              <a:defRPr>
                <a:solidFill>
                  <a:schemeClr val="tx2"/>
                </a:solidFill>
              </a:defRPr>
            </a:lvl1pPr>
          </a:lstStyle>
          <a:p>
            <a:fld id="{8A60A3F5-120A-A64C-8514-4F9CB3D10376}" type="datetimeFigureOut">
              <a:rPr lang="en-US" smtClean="0"/>
              <a:pPr/>
              <a:t>3/9/2026</a:t>
            </a:fld>
            <a:endParaRPr lang="en-US"/>
          </a:p>
        </p:txBody>
      </p:sp>
      <p:sp>
        <p:nvSpPr>
          <p:cNvPr id="13" name="Footer Placeholder 12">
            <a:extLst>
              <a:ext uri="{FF2B5EF4-FFF2-40B4-BE49-F238E27FC236}">
                <a16:creationId xmlns:a16="http://schemas.microsoft.com/office/drawing/2014/main" id="{3121A777-E89A-E419-CBF5-6E0DBCE0B625}"/>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14" name="Slide Number Placeholder 13">
            <a:extLst>
              <a:ext uri="{FF2B5EF4-FFF2-40B4-BE49-F238E27FC236}">
                <a16:creationId xmlns:a16="http://schemas.microsoft.com/office/drawing/2014/main" id="{576A54CB-2F90-9925-245C-16AE05AE833F}"/>
              </a:ext>
            </a:extLst>
          </p:cNvPr>
          <p:cNvSpPr>
            <a:spLocks noGrp="1"/>
          </p:cNvSpPr>
          <p:nvPr>
            <p:ph type="sldNum" sz="quarter" idx="12"/>
          </p:nvPr>
        </p:nvSpPr>
        <p:spPr/>
        <p:txBody>
          <a:bodyPr/>
          <a:lstStyle>
            <a:lvl1pPr>
              <a:defRPr>
                <a:solidFill>
                  <a:schemeClr val="tx2"/>
                </a:solidFill>
              </a:defRPr>
            </a:lvl1pPr>
          </a:lstStyle>
          <a:p>
            <a:fld id="{8179B124-EE6F-DB4E-A403-682A40579A9A}" type="slidenum">
              <a:rPr lang="en-US" smtClean="0"/>
              <a:pPr/>
              <a:t>‹#›</a:t>
            </a:fld>
            <a:endParaRPr lang="en-US" dirty="0"/>
          </a:p>
        </p:txBody>
      </p:sp>
      <p:sp>
        <p:nvSpPr>
          <p:cNvPr id="2" name="Title 1">
            <a:extLst>
              <a:ext uri="{FF2B5EF4-FFF2-40B4-BE49-F238E27FC236}">
                <a16:creationId xmlns:a16="http://schemas.microsoft.com/office/drawing/2014/main" id="{8CD2E165-2A26-EF38-7863-7342FD8F3487}"/>
              </a:ext>
            </a:extLst>
          </p:cNvPr>
          <p:cNvSpPr>
            <a:spLocks noGrp="1"/>
          </p:cNvSpPr>
          <p:nvPr>
            <p:ph type="title" hasCustomPrompt="1"/>
          </p:nvPr>
        </p:nvSpPr>
        <p:spPr>
          <a:xfrm>
            <a:off x="3539070" y="1709929"/>
            <a:ext cx="5146637" cy="2669032"/>
          </a:xfrm>
        </p:spPr>
        <p:txBody>
          <a:bodyPr anchor="b">
            <a:normAutofit/>
          </a:bodyPr>
          <a:lstStyle>
            <a:lvl1pPr>
              <a:defRPr sz="3600" spc="113" baseline="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1C204D2-F55A-7A14-2CBE-2F2E8017C47D}"/>
              </a:ext>
            </a:extLst>
          </p:cNvPr>
          <p:cNvSpPr>
            <a:spLocks noGrp="1"/>
          </p:cNvSpPr>
          <p:nvPr>
            <p:ph type="body" idx="1" hasCustomPrompt="1"/>
          </p:nvPr>
        </p:nvSpPr>
        <p:spPr>
          <a:xfrm>
            <a:off x="3539070" y="4424130"/>
            <a:ext cx="5146637" cy="1568914"/>
          </a:xfrm>
        </p:spPr>
        <p:txBody>
          <a:bodyPr>
            <a:normAutofit/>
          </a:bodyPr>
          <a:lstStyle>
            <a:lvl1pPr marL="0" indent="0">
              <a:buNone/>
              <a:defRPr sz="1500">
                <a:solidFill>
                  <a:schemeClr val="tx2"/>
                </a:solidFill>
              </a:defRPr>
            </a:lvl1pPr>
            <a:lvl2pPr marL="342875" indent="0">
              <a:buNone/>
              <a:defRPr sz="1500">
                <a:solidFill>
                  <a:schemeClr val="tx1">
                    <a:tint val="82000"/>
                  </a:schemeClr>
                </a:solidFill>
              </a:defRPr>
            </a:lvl2pPr>
            <a:lvl3pPr marL="685749" indent="0">
              <a:buNone/>
              <a:defRPr sz="1350">
                <a:solidFill>
                  <a:schemeClr val="tx1">
                    <a:tint val="82000"/>
                  </a:schemeClr>
                </a:solidFill>
              </a:defRPr>
            </a:lvl3pPr>
            <a:lvl4pPr marL="1028624" indent="0">
              <a:buNone/>
              <a:defRPr sz="1200">
                <a:solidFill>
                  <a:schemeClr val="tx1">
                    <a:tint val="82000"/>
                  </a:schemeClr>
                </a:solidFill>
              </a:defRPr>
            </a:lvl4pPr>
            <a:lvl5pPr marL="1371498" indent="0">
              <a:buNone/>
              <a:defRPr sz="1200">
                <a:solidFill>
                  <a:schemeClr val="tx1">
                    <a:tint val="82000"/>
                  </a:schemeClr>
                </a:solidFill>
              </a:defRPr>
            </a:lvl5pPr>
            <a:lvl6pPr marL="1714373" indent="0">
              <a:buNone/>
              <a:defRPr sz="1200">
                <a:solidFill>
                  <a:schemeClr val="tx1">
                    <a:tint val="82000"/>
                  </a:schemeClr>
                </a:solidFill>
              </a:defRPr>
            </a:lvl6pPr>
            <a:lvl7pPr marL="2057246" indent="0">
              <a:buNone/>
              <a:defRPr sz="1200">
                <a:solidFill>
                  <a:schemeClr val="tx1">
                    <a:tint val="82000"/>
                  </a:schemeClr>
                </a:solidFill>
              </a:defRPr>
            </a:lvl7pPr>
            <a:lvl8pPr marL="2400120" indent="0">
              <a:buNone/>
              <a:defRPr sz="1200">
                <a:solidFill>
                  <a:schemeClr val="tx1">
                    <a:tint val="82000"/>
                  </a:schemeClr>
                </a:solidFill>
              </a:defRPr>
            </a:lvl8pPr>
            <a:lvl9pPr marL="2742995" indent="0">
              <a:buNone/>
              <a:defRPr sz="1200">
                <a:solidFill>
                  <a:schemeClr val="tx1">
                    <a:tint val="82000"/>
                  </a:schemeClr>
                </a:solidFill>
              </a:defRPr>
            </a:lvl9pPr>
          </a:lstStyle>
          <a:p>
            <a:pPr lvl="0"/>
            <a:r>
              <a:rPr lang="en-US" dirty="0"/>
              <a:t>Want to add your own background image to a section header? Right-click the slide and select ‘Format Background…’ to open the Format Pane on the right. Then hit the ‘Insert’ button and add your image. Change your mind? Hit ‘Reset Background’ at the bottom of the Format Pane.</a:t>
            </a:r>
          </a:p>
        </p:txBody>
      </p:sp>
      <p:pic>
        <p:nvPicPr>
          <p:cNvPr id="4" name="Picture 3">
            <a:extLst>
              <a:ext uri="{FF2B5EF4-FFF2-40B4-BE49-F238E27FC236}">
                <a16:creationId xmlns:a16="http://schemas.microsoft.com/office/drawing/2014/main" id="{96CEAD45-8471-C153-AE11-300C306D028F}"/>
              </a:ext>
              <a:ext uri="{C183D7F6-B498-43B3-948B-1728B52AA6E4}">
                <adec:decorative xmlns:adec="http://schemas.microsoft.com/office/drawing/2017/decorative" val="1"/>
              </a:ext>
            </a:extLst>
          </p:cNvPr>
          <p:cNvPicPr>
            <a:picLocks noChangeAspect="1"/>
          </p:cNvPicPr>
          <p:nvPr userDrawn="1"/>
        </p:nvPicPr>
        <p:blipFill>
          <a:blip r:embed="rId3"/>
          <a:srcRect l="2548" r="2548"/>
          <a:stretch/>
        </p:blipFill>
        <p:spPr>
          <a:xfrm flipH="1">
            <a:off x="0" y="0"/>
            <a:ext cx="9144000" cy="125457"/>
          </a:xfrm>
          <a:prstGeom prst="rect">
            <a:avLst/>
          </a:prstGeom>
          <a:ln>
            <a:noFill/>
          </a:ln>
        </p:spPr>
      </p:pic>
    </p:spTree>
    <p:extLst>
      <p:ext uri="{BB962C8B-B14F-4D97-AF65-F5344CB8AC3E}">
        <p14:creationId xmlns:p14="http://schemas.microsoft.com/office/powerpoint/2010/main" val="1839926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736B-1DC4-6844-CC39-7953F6F5B62A}"/>
              </a:ext>
            </a:extLst>
          </p:cNvPr>
          <p:cNvSpPr>
            <a:spLocks noGrp="1"/>
          </p:cNvSpPr>
          <p:nvPr>
            <p:ph type="title"/>
          </p:nvPr>
        </p:nvSpPr>
        <p:spPr>
          <a:xfrm>
            <a:off x="456103" y="365126"/>
            <a:ext cx="82296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B408300-7DA2-3C94-2D53-431241D0FBD9}"/>
              </a:ext>
            </a:extLst>
          </p:cNvPr>
          <p:cNvSpPr>
            <a:spLocks noGrp="1"/>
          </p:cNvSpPr>
          <p:nvPr>
            <p:ph type="body" idx="1"/>
          </p:nvPr>
        </p:nvSpPr>
        <p:spPr>
          <a:xfrm>
            <a:off x="456103" y="1825627"/>
            <a:ext cx="8229600" cy="42297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C92772C-906D-1430-9923-C061127ADF39}"/>
              </a:ext>
            </a:extLst>
          </p:cNvPr>
          <p:cNvSpPr>
            <a:spLocks noGrp="1"/>
          </p:cNvSpPr>
          <p:nvPr>
            <p:ph type="dt" sz="half" idx="2"/>
          </p:nvPr>
        </p:nvSpPr>
        <p:spPr>
          <a:xfrm>
            <a:off x="456106" y="6288730"/>
            <a:ext cx="2050877"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A60A3F5-120A-A64C-8514-4F9CB3D10376}" type="datetimeFigureOut">
              <a:rPr lang="en-US" smtClean="0"/>
              <a:pPr/>
              <a:t>3/9/2026</a:t>
            </a:fld>
            <a:endParaRPr lang="en-US" dirty="0"/>
          </a:p>
        </p:txBody>
      </p:sp>
      <p:sp>
        <p:nvSpPr>
          <p:cNvPr id="5" name="Footer Placeholder 4">
            <a:extLst>
              <a:ext uri="{FF2B5EF4-FFF2-40B4-BE49-F238E27FC236}">
                <a16:creationId xmlns:a16="http://schemas.microsoft.com/office/drawing/2014/main" id="{493D683C-3CBA-82D6-F7F6-7AC29C2CED46}"/>
              </a:ext>
            </a:extLst>
          </p:cNvPr>
          <p:cNvSpPr>
            <a:spLocks noGrp="1"/>
          </p:cNvSpPr>
          <p:nvPr>
            <p:ph type="ftr" sz="quarter" idx="3"/>
          </p:nvPr>
        </p:nvSpPr>
        <p:spPr>
          <a:xfrm>
            <a:off x="2624621" y="6288731"/>
            <a:ext cx="6061083" cy="365125"/>
          </a:xfrm>
          <a:prstGeom prst="rect">
            <a:avLst/>
          </a:prstGeom>
        </p:spPr>
        <p:txBody>
          <a:bodyPr vert="horz" lIns="91440" tIns="45720" rIns="91440" bIns="45720" rtlCol="0" anchor="ctr"/>
          <a:lstStyle>
            <a:lvl1pPr algn="r">
              <a:defRPr sz="900" b="0">
                <a:solidFill>
                  <a:schemeClr val="tx1">
                    <a:lumMod val="50000"/>
                    <a:lumOff val="50000"/>
                  </a:schemeClr>
                </a:solidFill>
              </a:defRPr>
            </a:lvl1pPr>
          </a:lstStyle>
          <a:p>
            <a:endParaRPr lang="en-US" dirty="0"/>
          </a:p>
        </p:txBody>
      </p:sp>
      <p:sp>
        <p:nvSpPr>
          <p:cNvPr id="6" name="Slide Number Placeholder 5">
            <a:extLst>
              <a:ext uri="{FF2B5EF4-FFF2-40B4-BE49-F238E27FC236}">
                <a16:creationId xmlns:a16="http://schemas.microsoft.com/office/drawing/2014/main" id="{9627A4A6-1594-51B3-2B27-71503A3EA162}"/>
              </a:ext>
            </a:extLst>
          </p:cNvPr>
          <p:cNvSpPr>
            <a:spLocks noGrp="1"/>
          </p:cNvSpPr>
          <p:nvPr>
            <p:ph type="sldNum" sz="quarter" idx="4"/>
          </p:nvPr>
        </p:nvSpPr>
        <p:spPr>
          <a:xfrm>
            <a:off x="8803344" y="6288730"/>
            <a:ext cx="340656" cy="365125"/>
          </a:xfrm>
          <a:prstGeom prst="rect">
            <a:avLst/>
          </a:prstGeom>
          <a:noFill/>
        </p:spPr>
        <p:txBody>
          <a:bodyPr vert="horz" lIns="91440" tIns="45720" rIns="91440" bIns="45720" rtlCol="0" anchor="ctr"/>
          <a:lstStyle>
            <a:lvl1pPr algn="l">
              <a:defRPr sz="900" b="0">
                <a:solidFill>
                  <a:schemeClr val="tx1">
                    <a:lumMod val="50000"/>
                    <a:lumOff val="50000"/>
                  </a:schemeClr>
                </a:solidFill>
              </a:defRPr>
            </a:lvl1pPr>
          </a:lstStyle>
          <a:p>
            <a:fld id="{8179B124-EE6F-DB4E-A403-682A40579A9A}" type="slidenum">
              <a:rPr lang="en-US" smtClean="0"/>
              <a:pPr/>
              <a:t>‹#›</a:t>
            </a:fld>
            <a:endParaRPr lang="en-US"/>
          </a:p>
        </p:txBody>
      </p:sp>
      <p:pic>
        <p:nvPicPr>
          <p:cNvPr id="7" name="Picture 6">
            <a:extLst>
              <a:ext uri="{FF2B5EF4-FFF2-40B4-BE49-F238E27FC236}">
                <a16:creationId xmlns:a16="http://schemas.microsoft.com/office/drawing/2014/main" id="{696235D1-2BC9-75F7-C101-3EB37E70A8AE}"/>
              </a:ext>
              <a:ext uri="{C183D7F6-B498-43B3-948B-1728B52AA6E4}">
                <adec:decorative xmlns:adec="http://schemas.microsoft.com/office/drawing/2017/decorative" val="1"/>
              </a:ext>
            </a:extLst>
          </p:cNvPr>
          <p:cNvPicPr>
            <a:picLocks noChangeAspect="1"/>
          </p:cNvPicPr>
          <p:nvPr/>
        </p:nvPicPr>
        <p:blipFill>
          <a:blip r:embed="rId28"/>
          <a:srcRect l="2548" r="2548"/>
          <a:stretch/>
        </p:blipFill>
        <p:spPr>
          <a:xfrm>
            <a:off x="0" y="0"/>
            <a:ext cx="9144000" cy="125457"/>
          </a:xfrm>
          <a:prstGeom prst="rect">
            <a:avLst/>
          </a:prstGeom>
          <a:ln>
            <a:noFill/>
          </a:ln>
        </p:spPr>
      </p:pic>
      <p:sp>
        <p:nvSpPr>
          <p:cNvPr id="9" name="Rectangle 8">
            <a:extLst>
              <a:ext uri="{FF2B5EF4-FFF2-40B4-BE49-F238E27FC236}">
                <a16:creationId xmlns:a16="http://schemas.microsoft.com/office/drawing/2014/main" id="{9F63E526-6775-6BC5-8B3F-B3BA8B479B2C}"/>
              </a:ext>
              <a:ext uri="{C183D7F6-B498-43B3-948B-1728B52AA6E4}">
                <adec:decorative xmlns:adec="http://schemas.microsoft.com/office/drawing/2017/decorative" val="1"/>
              </a:ext>
            </a:extLst>
          </p:cNvPr>
          <p:cNvSpPr/>
          <p:nvPr/>
        </p:nvSpPr>
        <p:spPr>
          <a:xfrm>
            <a:off x="8313420" y="6065520"/>
            <a:ext cx="83058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1A47C665-F12B-CDFE-7D27-E75C66BEDEB0}"/>
              </a:ext>
              <a:ext uri="{C183D7F6-B498-43B3-948B-1728B52AA6E4}">
                <adec:decorative xmlns:adec="http://schemas.microsoft.com/office/drawing/2017/decorative" val="1"/>
              </a:ext>
            </a:extLst>
          </p:cNvPr>
          <p:cNvSpPr/>
          <p:nvPr userDrawn="1"/>
        </p:nvSpPr>
        <p:spPr>
          <a:xfrm>
            <a:off x="8313420" y="6065520"/>
            <a:ext cx="830580" cy="792480"/>
          </a:xfrm>
          <a:prstGeom prst="rect">
            <a:avLst/>
          </a:prstGeom>
          <a:solidFill>
            <a:schemeClr val="bg2">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458038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txStyles>
    <p:titleStyle>
      <a:lvl1pPr algn="l" defTabSz="685749" rtl="0" eaLnBrk="1" latinLnBrk="0" hangingPunct="1">
        <a:lnSpc>
          <a:spcPct val="90000"/>
        </a:lnSpc>
        <a:spcBef>
          <a:spcPct val="0"/>
        </a:spcBef>
        <a:buNone/>
        <a:defRPr sz="3300" b="1" kern="1200">
          <a:solidFill>
            <a:schemeClr val="bg1"/>
          </a:solidFill>
          <a:latin typeface="+mj-lt"/>
          <a:ea typeface="+mj-ea"/>
          <a:cs typeface="+mj-cs"/>
        </a:defRPr>
      </a:lvl1pPr>
    </p:titleStyle>
    <p:bodyStyle>
      <a:lvl1pPr marL="171438" indent="-171438" algn="l" defTabSz="685749" rtl="0" eaLnBrk="1" latinLnBrk="0" hangingPunct="1">
        <a:lnSpc>
          <a:spcPct val="120000"/>
        </a:lnSpc>
        <a:spcBef>
          <a:spcPts val="750"/>
        </a:spcBef>
        <a:buClr>
          <a:schemeClr val="accent1"/>
        </a:buClr>
        <a:buFont typeface="Arial" panose="020B0604020202020204" pitchFamily="34" charset="0"/>
        <a:buChar char="•"/>
        <a:defRPr sz="1800" kern="1200">
          <a:solidFill>
            <a:schemeClr val="bg1"/>
          </a:solidFill>
          <a:latin typeface="+mn-lt"/>
          <a:ea typeface="+mn-ea"/>
          <a:cs typeface="+mn-cs"/>
        </a:defRPr>
      </a:lvl1pPr>
      <a:lvl2pPr marL="514313" indent="-171438" algn="l" defTabSz="685749" rtl="0" eaLnBrk="1" latinLnBrk="0" hangingPunct="1">
        <a:lnSpc>
          <a:spcPct val="120000"/>
        </a:lnSpc>
        <a:spcBef>
          <a:spcPts val="375"/>
        </a:spcBef>
        <a:buClr>
          <a:schemeClr val="accent1"/>
        </a:buClr>
        <a:buFont typeface="Arial" panose="020B0604020202020204" pitchFamily="34" charset="0"/>
        <a:buChar char="•"/>
        <a:defRPr sz="1500" kern="1200">
          <a:solidFill>
            <a:schemeClr val="bg1"/>
          </a:solidFill>
          <a:latin typeface="+mn-lt"/>
          <a:ea typeface="+mn-ea"/>
          <a:cs typeface="+mn-cs"/>
        </a:defRPr>
      </a:lvl2pPr>
      <a:lvl3pPr marL="857186" indent="-171438" algn="l" defTabSz="685749" rtl="0" eaLnBrk="1" latinLnBrk="0" hangingPunct="1">
        <a:lnSpc>
          <a:spcPct val="120000"/>
        </a:lnSpc>
        <a:spcBef>
          <a:spcPts val="375"/>
        </a:spcBef>
        <a:buClr>
          <a:schemeClr val="accent1"/>
        </a:buClr>
        <a:buFont typeface="Arial" panose="020B0604020202020204" pitchFamily="34" charset="0"/>
        <a:buChar char="•"/>
        <a:defRPr sz="1350" kern="1200">
          <a:solidFill>
            <a:schemeClr val="bg1"/>
          </a:solidFill>
          <a:latin typeface="+mn-lt"/>
          <a:ea typeface="+mn-ea"/>
          <a:cs typeface="+mn-cs"/>
        </a:defRPr>
      </a:lvl3pPr>
      <a:lvl4pPr marL="1200060"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bg1"/>
          </a:solidFill>
          <a:latin typeface="+mn-lt"/>
          <a:ea typeface="+mn-ea"/>
          <a:cs typeface="+mn-cs"/>
        </a:defRPr>
      </a:lvl4pPr>
      <a:lvl5pPr marL="1542935" indent="-171438" algn="l" defTabSz="685749" rtl="0" eaLnBrk="1" latinLnBrk="0" hangingPunct="1">
        <a:lnSpc>
          <a:spcPct val="120000"/>
        </a:lnSpc>
        <a:spcBef>
          <a:spcPts val="375"/>
        </a:spcBef>
        <a:buClr>
          <a:schemeClr val="accent1"/>
        </a:buClr>
        <a:buFont typeface="Arial" panose="020B0604020202020204" pitchFamily="34" charset="0"/>
        <a:buChar char="•"/>
        <a:defRPr sz="1200" kern="1200">
          <a:solidFill>
            <a:schemeClr val="bg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C0RtxDas1GE?feature=oembed" TargetMode="External"/><Relationship Id="rId1" Type="http://schemas.openxmlformats.org/officeDocument/2006/relationships/video" Target="https://www.youtube.com/embed/6pszxbY6X8E?feature=oembed" TargetMode="Externa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hyperlink" Target="mailto:jk1369@txstate.edu"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s://txst.yuja.com/Login" TargetMode="External"/><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hyperlink" Target="https://nam04.safelinks.protection.outlook.com/?url=https%3A%2F%2Ftxst.yuja.com%2FV%2FVideo%3Fv%3D15480737%26a%3D63172547&amp;data=05%7C02%7Cjennifer_king%40txstate.edu%7Cac32add130794c39352608de74e1d2c4%7Cb19c134a14c94d4caf65c420f94c8cbb%7C0%7C0%7C639076710428412630%7CUnknown%7CTWFpbGZsb3d8eyJFbXB0eU1hcGkiOnRydWUsIlYiOiIwLjAuMDAwMCIsIlAiOiJXaW4zMiIsIkFOIjoiTWFpbCIsIldUIjoyfQ%3D%3D%7C0%7C%7C%7C&amp;sdata=Ugbp8mwRhtDGy5EbS250xtd9non3ri7kb8OCetPcYRg%3D&amp;reserved=0"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4"/><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slideLayout" Target="../slideLayouts/slideLayout4.xml"/><Relationship Id="rId4" Type="http://schemas.openxmlformats.org/officeDocument/2006/relationships/video" Target="../media/media3.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canva.com/ai"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brand.txst.edu/resources/templates/canva/faq.html" TargetMode="External"/><Relationship Id="rId2" Type="http://schemas.openxmlformats.org/officeDocument/2006/relationships/hyperlink" Target="https://brand.txst.edu/resources/templates/canva.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82DB87-0921-47FD-6081-A4CCFA650120}"/>
              </a:ext>
            </a:extLst>
          </p:cNvPr>
          <p:cNvSpPr>
            <a:spLocks noGrp="1"/>
          </p:cNvSpPr>
          <p:nvPr>
            <p:ph type="ctrTitle"/>
          </p:nvPr>
        </p:nvSpPr>
        <p:spPr>
          <a:xfrm>
            <a:off x="216074" y="1726531"/>
            <a:ext cx="4691404" cy="3180621"/>
          </a:xfrm>
        </p:spPr>
        <p:txBody>
          <a:bodyPr/>
          <a:lstStyle/>
          <a:p>
            <a:r>
              <a:rPr lang="en-US" dirty="0"/>
              <a:t>AI for Educators: Streamlining Content with NotebookLM &amp; Canva Magic</a:t>
            </a:r>
          </a:p>
        </p:txBody>
      </p:sp>
      <p:sp>
        <p:nvSpPr>
          <p:cNvPr id="5" name="Subtitle 4">
            <a:extLst>
              <a:ext uri="{FF2B5EF4-FFF2-40B4-BE49-F238E27FC236}">
                <a16:creationId xmlns:a16="http://schemas.microsoft.com/office/drawing/2014/main" id="{8D116086-00E3-303E-55D3-41F5085668BF}"/>
              </a:ext>
            </a:extLst>
          </p:cNvPr>
          <p:cNvSpPr>
            <a:spLocks noGrp="1"/>
          </p:cNvSpPr>
          <p:nvPr>
            <p:ph type="subTitle" idx="1"/>
          </p:nvPr>
        </p:nvSpPr>
        <p:spPr>
          <a:xfrm>
            <a:off x="216074" y="5045697"/>
            <a:ext cx="3983173" cy="1681674"/>
          </a:xfrm>
        </p:spPr>
        <p:txBody>
          <a:bodyPr>
            <a:normAutofit/>
          </a:bodyPr>
          <a:lstStyle/>
          <a:p>
            <a:r>
              <a:rPr lang="en-US" sz="2600" b="1" dirty="0"/>
              <a:t>Jennifer King, Ed.D.</a:t>
            </a:r>
          </a:p>
          <a:p>
            <a:r>
              <a:rPr lang="en-US" dirty="0"/>
              <a:t>Assistant Professor of Instruction for the Department of Organization, Workforce, and Leadership Studies</a:t>
            </a:r>
          </a:p>
          <a:p>
            <a:endParaRPr lang="en-US" dirty="0"/>
          </a:p>
        </p:txBody>
      </p:sp>
      <p:sp>
        <p:nvSpPr>
          <p:cNvPr id="2" name="TextBox 1">
            <a:extLst>
              <a:ext uri="{FF2B5EF4-FFF2-40B4-BE49-F238E27FC236}">
                <a16:creationId xmlns:a16="http://schemas.microsoft.com/office/drawing/2014/main" id="{CAE029D8-9EF6-FAB2-0CC3-3164411225CB}"/>
              </a:ext>
            </a:extLst>
          </p:cNvPr>
          <p:cNvSpPr txBox="1"/>
          <p:nvPr/>
        </p:nvSpPr>
        <p:spPr>
          <a:xfrm>
            <a:off x="6706343" y="5194036"/>
            <a:ext cx="2455693" cy="1384995"/>
          </a:xfrm>
          <a:prstGeom prst="rect">
            <a:avLst/>
          </a:prstGeom>
          <a:noFill/>
        </p:spPr>
        <p:txBody>
          <a:bodyPr wrap="square" rtlCol="0">
            <a:spAutoFit/>
          </a:bodyPr>
          <a:lstStyle/>
          <a:p>
            <a:r>
              <a:rPr lang="en-US" sz="2800" b="1" dirty="0">
                <a:solidFill>
                  <a:schemeClr val="bg1"/>
                </a:solidFill>
              </a:rPr>
              <a:t>https://bit.ly/NotebookLM_Canva</a:t>
            </a:r>
          </a:p>
        </p:txBody>
      </p:sp>
      <p:pic>
        <p:nvPicPr>
          <p:cNvPr id="6" name="Picture 5">
            <a:extLst>
              <a:ext uri="{FF2B5EF4-FFF2-40B4-BE49-F238E27FC236}">
                <a16:creationId xmlns:a16="http://schemas.microsoft.com/office/drawing/2014/main" id="{7D694126-FBC5-967C-5C29-6FE14C04DCA3}"/>
              </a:ext>
            </a:extLst>
          </p:cNvPr>
          <p:cNvPicPr>
            <a:picLocks noChangeAspect="1"/>
          </p:cNvPicPr>
          <p:nvPr/>
        </p:nvPicPr>
        <p:blipFill>
          <a:blip r:embed="rId2"/>
          <a:stretch>
            <a:fillRect/>
          </a:stretch>
        </p:blipFill>
        <p:spPr>
          <a:xfrm>
            <a:off x="5217160" y="5045697"/>
            <a:ext cx="1489183" cy="1489183"/>
          </a:xfrm>
          <a:prstGeom prst="rect">
            <a:avLst/>
          </a:prstGeom>
        </p:spPr>
      </p:pic>
    </p:spTree>
    <p:extLst>
      <p:ext uri="{BB962C8B-B14F-4D97-AF65-F5344CB8AC3E}">
        <p14:creationId xmlns:p14="http://schemas.microsoft.com/office/powerpoint/2010/main" val="2122061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ACB1-6797-5FBD-50B0-FE62616024C9}"/>
              </a:ext>
            </a:extLst>
          </p:cNvPr>
          <p:cNvSpPr>
            <a:spLocks noGrp="1"/>
          </p:cNvSpPr>
          <p:nvPr>
            <p:ph type="ctrTitle"/>
          </p:nvPr>
        </p:nvSpPr>
        <p:spPr>
          <a:xfrm>
            <a:off x="216074" y="1761167"/>
            <a:ext cx="4878440" cy="1373919"/>
          </a:xfrm>
        </p:spPr>
        <p:txBody>
          <a:bodyPr/>
          <a:lstStyle/>
          <a:p>
            <a:r>
              <a:rPr lang="en-US" dirty="0"/>
              <a:t>Canva Instructional Videos</a:t>
            </a:r>
          </a:p>
        </p:txBody>
      </p:sp>
      <p:sp>
        <p:nvSpPr>
          <p:cNvPr id="3" name="Subtitle 2">
            <a:extLst>
              <a:ext uri="{FF2B5EF4-FFF2-40B4-BE49-F238E27FC236}">
                <a16:creationId xmlns:a16="http://schemas.microsoft.com/office/drawing/2014/main" id="{3712F157-7BA0-7C2B-058E-C3894A1338F7}"/>
              </a:ext>
            </a:extLst>
          </p:cNvPr>
          <p:cNvSpPr>
            <a:spLocks noGrp="1"/>
          </p:cNvSpPr>
          <p:nvPr>
            <p:ph type="subTitle" idx="1"/>
          </p:nvPr>
        </p:nvSpPr>
        <p:spPr>
          <a:xfrm>
            <a:off x="139875" y="3516086"/>
            <a:ext cx="4954638" cy="3341914"/>
          </a:xfrm>
        </p:spPr>
        <p:txBody>
          <a:bodyPr>
            <a:normAutofit fontScale="55000" lnSpcReduction="20000"/>
          </a:bodyPr>
          <a:lstStyle/>
          <a:p>
            <a:r>
              <a:rPr lang="en-US" sz="3700" b="1" dirty="0">
                <a:latin typeface="+mj-lt"/>
              </a:rPr>
              <a:t>✅ Simplify content creation for faculty</a:t>
            </a:r>
          </a:p>
          <a:p>
            <a:r>
              <a:rPr lang="en-US" sz="3700" b="1" dirty="0">
                <a:latin typeface="+mj-lt"/>
              </a:rPr>
              <a:t>✅ Make courses more visually engaging</a:t>
            </a:r>
          </a:p>
          <a:p>
            <a:r>
              <a:rPr lang="en-US" sz="3700" b="1" dirty="0">
                <a:latin typeface="+mj-lt"/>
              </a:rPr>
              <a:t>✅ Enable students to express understanding creatively</a:t>
            </a:r>
          </a:p>
          <a:p>
            <a:r>
              <a:rPr lang="en-US" sz="3700" b="1" dirty="0">
                <a:latin typeface="+mj-lt"/>
              </a:rPr>
              <a:t>✅ Allow assignments and grading to stay within Canvas’ workflow</a:t>
            </a:r>
          </a:p>
          <a:p>
            <a:r>
              <a:rPr lang="en-US" sz="3700" b="1" dirty="0">
                <a:latin typeface="+mj-lt"/>
              </a:rPr>
              <a:t>✅ Support collaboration and digital literacy</a:t>
            </a:r>
          </a:p>
          <a:p>
            <a:br>
              <a:rPr lang="en-US" dirty="0"/>
            </a:br>
            <a:endParaRPr lang="en-US" dirty="0"/>
          </a:p>
        </p:txBody>
      </p:sp>
      <p:pic>
        <p:nvPicPr>
          <p:cNvPr id="5" name="Online Media 4" title="Want AMAZING Interactive Lessons for Canvas? Discover Canva AI Magic!">
            <a:hlinkClick r:id="" action="ppaction://media"/>
            <a:extLst>
              <a:ext uri="{FF2B5EF4-FFF2-40B4-BE49-F238E27FC236}">
                <a16:creationId xmlns:a16="http://schemas.microsoft.com/office/drawing/2014/main" id="{C51CB609-9E72-4F7B-601C-2F89DC6E461B}"/>
              </a:ext>
            </a:extLst>
          </p:cNvPr>
          <p:cNvPicPr>
            <a:picLocks noRot="1" noChangeAspect="1"/>
          </p:cNvPicPr>
          <p:nvPr>
            <a:videoFile r:link="rId1"/>
          </p:nvPr>
        </p:nvPicPr>
        <p:blipFill>
          <a:blip r:embed="rId5"/>
          <a:stretch>
            <a:fillRect/>
          </a:stretch>
        </p:blipFill>
        <p:spPr>
          <a:xfrm>
            <a:off x="5170714" y="1986963"/>
            <a:ext cx="4051733" cy="2288948"/>
          </a:xfrm>
          <a:prstGeom prst="rect">
            <a:avLst/>
          </a:prstGeom>
        </p:spPr>
      </p:pic>
      <p:pic>
        <p:nvPicPr>
          <p:cNvPr id="6" name="Online Media 5" title="Canva AI for Canvas Teachers: Smarter, Faster Content!">
            <a:hlinkClick r:id="" action="ppaction://media"/>
            <a:extLst>
              <a:ext uri="{FF2B5EF4-FFF2-40B4-BE49-F238E27FC236}">
                <a16:creationId xmlns:a16="http://schemas.microsoft.com/office/drawing/2014/main" id="{57516999-3D2B-4695-26E7-321142814586}"/>
              </a:ext>
            </a:extLst>
          </p:cNvPr>
          <p:cNvPicPr>
            <a:picLocks noRot="1" noChangeAspect="1"/>
          </p:cNvPicPr>
          <p:nvPr>
            <a:videoFile r:link="rId2"/>
          </p:nvPr>
        </p:nvPicPr>
        <p:blipFill>
          <a:blip r:embed="rId6"/>
          <a:stretch>
            <a:fillRect/>
          </a:stretch>
        </p:blipFill>
        <p:spPr>
          <a:xfrm>
            <a:off x="5170714" y="4275911"/>
            <a:ext cx="3973286" cy="2244631"/>
          </a:xfrm>
          <a:prstGeom prst="rect">
            <a:avLst/>
          </a:prstGeom>
        </p:spPr>
      </p:pic>
      <p:sp>
        <p:nvSpPr>
          <p:cNvPr id="4" name="Rectangle 3" descr="blank white rectangle">
            <a:extLst>
              <a:ext uri="{FF2B5EF4-FFF2-40B4-BE49-F238E27FC236}">
                <a16:creationId xmlns:a16="http://schemas.microsoft.com/office/drawing/2014/main" id="{0A1F6C73-25E0-104E-9FCD-FCD511233690}"/>
              </a:ext>
            </a:extLst>
          </p:cNvPr>
          <p:cNvSpPr/>
          <p:nvPr/>
        </p:nvSpPr>
        <p:spPr>
          <a:xfrm>
            <a:off x="5170713" y="261257"/>
            <a:ext cx="3973286" cy="172570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068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43DF0D-C0B7-1335-B82E-C25E6C5D3659}"/>
              </a:ext>
            </a:extLst>
          </p:cNvPr>
          <p:cNvSpPr txBox="1"/>
          <p:nvPr/>
        </p:nvSpPr>
        <p:spPr>
          <a:xfrm rot="10800000" flipV="1">
            <a:off x="345218" y="352803"/>
            <a:ext cx="4691404" cy="1015663"/>
          </a:xfrm>
          <a:prstGeom prst="rect">
            <a:avLst/>
          </a:prstGeom>
          <a:noFill/>
        </p:spPr>
        <p:txBody>
          <a:bodyPr wrap="square" rtlCol="0">
            <a:spAutoFit/>
          </a:bodyPr>
          <a:lstStyle/>
          <a:p>
            <a:r>
              <a:rPr lang="en-US" sz="6000" b="1" dirty="0">
                <a:latin typeface="+mj-lt"/>
              </a:rPr>
              <a:t>Embed Code</a:t>
            </a:r>
          </a:p>
        </p:txBody>
      </p:sp>
      <p:sp>
        <p:nvSpPr>
          <p:cNvPr id="16" name="Rectangle 4">
            <a:extLst>
              <a:ext uri="{FF2B5EF4-FFF2-40B4-BE49-F238E27FC236}">
                <a16:creationId xmlns:a16="http://schemas.microsoft.com/office/drawing/2014/main" id="{FE582279-61D6-DE07-7699-65511EC7FC2B}"/>
              </a:ext>
            </a:extLst>
          </p:cNvPr>
          <p:cNvSpPr>
            <a:spLocks noGrp="1" noChangeArrowheads="1"/>
          </p:cNvSpPr>
          <p:nvPr>
            <p:ph type="subTitle" idx="1"/>
          </p:nvPr>
        </p:nvSpPr>
        <p:spPr bwMode="auto">
          <a:xfrm>
            <a:off x="150585" y="2382062"/>
            <a:ext cx="469140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effectLst/>
                <a:latin typeface="Arial" panose="020B0604020202020204" pitchFamily="34" charset="0"/>
              </a:rPr>
              <a:t>Course banners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effectLst/>
                <a:latin typeface="Arial" panose="020B0604020202020204" pitchFamily="34" charset="0"/>
              </a:rPr>
              <a:t>Module icons or buttons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effectLst/>
                <a:latin typeface="Arial" panose="020B0604020202020204" pitchFamily="34" charset="0"/>
              </a:rPr>
              <a:t>Thematic headers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effectLst/>
                <a:latin typeface="Arial" panose="020B0604020202020204" pitchFamily="34" charset="0"/>
              </a:rPr>
              <a:t>Visual navigation aids</a:t>
            </a:r>
          </a:p>
        </p:txBody>
      </p:sp>
    </p:spTree>
    <p:extLst>
      <p:ext uri="{BB962C8B-B14F-4D97-AF65-F5344CB8AC3E}">
        <p14:creationId xmlns:p14="http://schemas.microsoft.com/office/powerpoint/2010/main" val="2292944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blank image">
            <a:extLst>
              <a:ext uri="{FF2B5EF4-FFF2-40B4-BE49-F238E27FC236}">
                <a16:creationId xmlns:a16="http://schemas.microsoft.com/office/drawing/2014/main" id="{46862C0C-ABD8-2681-FDFB-4F070F0A13BE}"/>
              </a:ext>
            </a:extLst>
          </p:cNvPr>
          <p:cNvSpPr/>
          <p:nvPr/>
        </p:nvSpPr>
        <p:spPr>
          <a:xfrm>
            <a:off x="5116286" y="272143"/>
            <a:ext cx="4103914" cy="627017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A9E04A0D-594C-C301-0A8F-013F167685D7}"/>
              </a:ext>
            </a:extLst>
          </p:cNvPr>
          <p:cNvSpPr>
            <a:spLocks noGrp="1"/>
          </p:cNvSpPr>
          <p:nvPr>
            <p:ph type="ctrTitle"/>
          </p:nvPr>
        </p:nvSpPr>
        <p:spPr>
          <a:xfrm>
            <a:off x="216073" y="272143"/>
            <a:ext cx="8731983" cy="916719"/>
          </a:xfrm>
        </p:spPr>
        <p:txBody>
          <a:bodyPr>
            <a:normAutofit fontScale="90000"/>
          </a:bodyPr>
          <a:lstStyle/>
          <a:p>
            <a:r>
              <a:rPr lang="en-US" dirty="0">
                <a:solidFill>
                  <a:schemeClr val="tx1"/>
                </a:solidFill>
              </a:rPr>
              <a:t>Directions to embed code into Canvas</a:t>
            </a:r>
          </a:p>
        </p:txBody>
      </p:sp>
      <p:sp>
        <p:nvSpPr>
          <p:cNvPr id="3" name="Subtitle 2">
            <a:extLst>
              <a:ext uri="{FF2B5EF4-FFF2-40B4-BE49-F238E27FC236}">
                <a16:creationId xmlns:a16="http://schemas.microsoft.com/office/drawing/2014/main" id="{DAD56BE3-D80E-3BB5-9795-53D7009F607B}"/>
              </a:ext>
            </a:extLst>
          </p:cNvPr>
          <p:cNvSpPr>
            <a:spLocks noGrp="1"/>
          </p:cNvSpPr>
          <p:nvPr>
            <p:ph type="subTitle" idx="1"/>
          </p:nvPr>
        </p:nvSpPr>
        <p:spPr>
          <a:xfrm>
            <a:off x="216074" y="2046514"/>
            <a:ext cx="4691404" cy="4495800"/>
          </a:xfrm>
        </p:spPr>
        <p:txBody>
          <a:bodyPr/>
          <a:lstStyle/>
          <a:p>
            <a:r>
              <a:rPr lang="en-US" sz="1800" dirty="0"/>
              <a:t>Log in to both Canva and Canvas</a:t>
            </a:r>
          </a:p>
          <a:p>
            <a:r>
              <a:rPr lang="en-US" sz="1800" dirty="0"/>
              <a:t>Go to the Canva ai tab on the left</a:t>
            </a:r>
          </a:p>
          <a:p>
            <a:r>
              <a:rPr lang="en-US" sz="1800" dirty="0"/>
              <a:t>Select                 in the box on the bottom (if you don’t see that option, select expand in the box on the right) </a:t>
            </a:r>
          </a:p>
          <a:p>
            <a:r>
              <a:rPr lang="en-US" sz="1800" dirty="0"/>
              <a:t>Describe your creation (ex. Create a 10-question quiz over my syllabus  &amp; paste syllabus) and click submit</a:t>
            </a:r>
          </a:p>
          <a:p>
            <a:endParaRPr lang="en-US" sz="1800" dirty="0"/>
          </a:p>
          <a:p>
            <a:endParaRPr lang="en-US" dirty="0"/>
          </a:p>
        </p:txBody>
      </p:sp>
      <p:pic>
        <p:nvPicPr>
          <p:cNvPr id="7" name="Picture 6" descr="Image of a syllabus quiz">
            <a:extLst>
              <a:ext uri="{FF2B5EF4-FFF2-40B4-BE49-F238E27FC236}">
                <a16:creationId xmlns:a16="http://schemas.microsoft.com/office/drawing/2014/main" id="{4102B171-480E-C99B-C951-8136A43BAD8F}"/>
              </a:ext>
            </a:extLst>
          </p:cNvPr>
          <p:cNvPicPr>
            <a:picLocks noChangeAspect="1"/>
          </p:cNvPicPr>
          <p:nvPr/>
        </p:nvPicPr>
        <p:blipFill>
          <a:blip r:embed="rId2"/>
          <a:stretch>
            <a:fillRect/>
          </a:stretch>
        </p:blipFill>
        <p:spPr>
          <a:xfrm>
            <a:off x="5165271" y="2632266"/>
            <a:ext cx="4005943" cy="2278304"/>
          </a:xfrm>
          <a:prstGeom prst="rect">
            <a:avLst/>
          </a:prstGeom>
        </p:spPr>
      </p:pic>
      <p:pic>
        <p:nvPicPr>
          <p:cNvPr id="12" name="Picture 11" descr="image of code insert ">
            <a:extLst>
              <a:ext uri="{FF2B5EF4-FFF2-40B4-BE49-F238E27FC236}">
                <a16:creationId xmlns:a16="http://schemas.microsoft.com/office/drawing/2014/main" id="{58A28CF8-67E6-0E87-6B1F-D4D386C63C65}"/>
              </a:ext>
            </a:extLst>
          </p:cNvPr>
          <p:cNvPicPr>
            <a:picLocks noChangeAspect="1"/>
          </p:cNvPicPr>
          <p:nvPr/>
        </p:nvPicPr>
        <p:blipFill>
          <a:blip r:embed="rId3"/>
          <a:srcRect l="13262" t="17936" r="17677" b="19729"/>
          <a:stretch>
            <a:fillRect/>
          </a:stretch>
        </p:blipFill>
        <p:spPr>
          <a:xfrm>
            <a:off x="1023256" y="3001789"/>
            <a:ext cx="609601" cy="217714"/>
          </a:xfrm>
          <a:prstGeom prst="rect">
            <a:avLst/>
          </a:prstGeom>
        </p:spPr>
      </p:pic>
      <p:pic>
        <p:nvPicPr>
          <p:cNvPr id="14" name="Picture 13" descr="image of Canva ai">
            <a:extLst>
              <a:ext uri="{FF2B5EF4-FFF2-40B4-BE49-F238E27FC236}">
                <a16:creationId xmlns:a16="http://schemas.microsoft.com/office/drawing/2014/main" id="{5DA42347-F4D5-8BC6-57FF-7A42E30A549C}"/>
              </a:ext>
            </a:extLst>
          </p:cNvPr>
          <p:cNvPicPr>
            <a:picLocks noChangeAspect="1"/>
          </p:cNvPicPr>
          <p:nvPr/>
        </p:nvPicPr>
        <p:blipFill>
          <a:blip r:embed="rId4"/>
          <a:stretch>
            <a:fillRect/>
          </a:stretch>
        </p:blipFill>
        <p:spPr>
          <a:xfrm>
            <a:off x="3588192" y="2499115"/>
            <a:ext cx="308893" cy="313796"/>
          </a:xfrm>
          <a:prstGeom prst="rect">
            <a:avLst/>
          </a:prstGeom>
        </p:spPr>
      </p:pic>
      <p:pic>
        <p:nvPicPr>
          <p:cNvPr id="16" name="Picture 15" descr="image of expand option">
            <a:extLst>
              <a:ext uri="{FF2B5EF4-FFF2-40B4-BE49-F238E27FC236}">
                <a16:creationId xmlns:a16="http://schemas.microsoft.com/office/drawing/2014/main" id="{860D22F5-ECD8-B052-E3E6-EA703E124BB8}"/>
              </a:ext>
            </a:extLst>
          </p:cNvPr>
          <p:cNvPicPr>
            <a:picLocks noChangeAspect="1"/>
          </p:cNvPicPr>
          <p:nvPr/>
        </p:nvPicPr>
        <p:blipFill>
          <a:blip r:embed="rId5"/>
          <a:stretch>
            <a:fillRect/>
          </a:stretch>
        </p:blipFill>
        <p:spPr>
          <a:xfrm>
            <a:off x="1556657" y="3638498"/>
            <a:ext cx="315686" cy="265841"/>
          </a:xfrm>
          <a:prstGeom prst="rect">
            <a:avLst/>
          </a:prstGeom>
        </p:spPr>
      </p:pic>
      <p:pic>
        <p:nvPicPr>
          <p:cNvPr id="18" name="Picture 17" descr="image of what will you design today and how to use the prompt">
            <a:extLst>
              <a:ext uri="{FF2B5EF4-FFF2-40B4-BE49-F238E27FC236}">
                <a16:creationId xmlns:a16="http://schemas.microsoft.com/office/drawing/2014/main" id="{DCF109D8-B26D-77AE-D408-AD70A6AD1146}"/>
              </a:ext>
            </a:extLst>
          </p:cNvPr>
          <p:cNvPicPr>
            <a:picLocks noChangeAspect="1"/>
          </p:cNvPicPr>
          <p:nvPr/>
        </p:nvPicPr>
        <p:blipFill>
          <a:blip r:embed="rId6"/>
          <a:stretch>
            <a:fillRect/>
          </a:stretch>
        </p:blipFill>
        <p:spPr>
          <a:xfrm>
            <a:off x="216073" y="5092222"/>
            <a:ext cx="4691405" cy="1659589"/>
          </a:xfrm>
          <a:prstGeom prst="rect">
            <a:avLst/>
          </a:prstGeom>
        </p:spPr>
      </p:pic>
    </p:spTree>
    <p:extLst>
      <p:ext uri="{BB962C8B-B14F-4D97-AF65-F5344CB8AC3E}">
        <p14:creationId xmlns:p14="http://schemas.microsoft.com/office/powerpoint/2010/main" val="71045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94A0C863-7284-CC56-E50C-89FDDDD2ACC3}"/>
              </a:ext>
            </a:extLst>
          </p:cNvPr>
          <p:cNvSpPr>
            <a:spLocks noGrp="1"/>
          </p:cNvSpPr>
          <p:nvPr>
            <p:ph type="title"/>
          </p:nvPr>
        </p:nvSpPr>
        <p:spPr>
          <a:xfrm>
            <a:off x="456103" y="365126"/>
            <a:ext cx="8229600" cy="821417"/>
          </a:xfrm>
        </p:spPr>
        <p:txBody>
          <a:bodyPr/>
          <a:lstStyle/>
          <a:p>
            <a:r>
              <a:rPr lang="en-US" dirty="0"/>
              <a:t>Directions continued…</a:t>
            </a:r>
          </a:p>
        </p:txBody>
      </p:sp>
      <p:sp>
        <p:nvSpPr>
          <p:cNvPr id="9" name="TextBox 8">
            <a:extLst>
              <a:ext uri="{FF2B5EF4-FFF2-40B4-BE49-F238E27FC236}">
                <a16:creationId xmlns:a16="http://schemas.microsoft.com/office/drawing/2014/main" id="{EAA676C6-600E-C940-8D95-9910FC4A2EDA}"/>
              </a:ext>
            </a:extLst>
          </p:cNvPr>
          <p:cNvSpPr txBox="1"/>
          <p:nvPr/>
        </p:nvSpPr>
        <p:spPr>
          <a:xfrm>
            <a:off x="456104" y="1545771"/>
            <a:ext cx="5019410" cy="4524315"/>
          </a:xfrm>
          <a:prstGeom prst="rect">
            <a:avLst/>
          </a:prstGeom>
          <a:noFill/>
        </p:spPr>
        <p:txBody>
          <a:bodyPr wrap="square" rtlCol="0">
            <a:spAutoFit/>
          </a:bodyPr>
          <a:lstStyle/>
          <a:p>
            <a:r>
              <a:rPr lang="en-US" dirty="0">
                <a:solidFill>
                  <a:schemeClr val="bg1"/>
                </a:solidFill>
              </a:rPr>
              <a:t>Test quiz or edit </a:t>
            </a:r>
          </a:p>
          <a:p>
            <a:r>
              <a:rPr lang="en-US" dirty="0">
                <a:solidFill>
                  <a:schemeClr val="bg1"/>
                </a:solidFill>
              </a:rPr>
              <a:t>When satisfied, select  publish</a:t>
            </a:r>
          </a:p>
          <a:p>
            <a:endParaRPr lang="en-US" dirty="0">
              <a:solidFill>
                <a:schemeClr val="bg1"/>
              </a:solidFill>
            </a:endParaRPr>
          </a:p>
          <a:p>
            <a:r>
              <a:rPr lang="en-US" dirty="0">
                <a:solidFill>
                  <a:schemeClr val="bg1"/>
                </a:solidFill>
              </a:rPr>
              <a:t>Click the “X”</a:t>
            </a:r>
          </a:p>
          <a:p>
            <a:endParaRPr lang="en-US" dirty="0">
              <a:solidFill>
                <a:schemeClr val="bg1"/>
              </a:solidFill>
            </a:endParaRPr>
          </a:p>
          <a:p>
            <a:endParaRPr lang="en-US" dirty="0">
              <a:solidFill>
                <a:schemeClr val="bg1"/>
              </a:solidFill>
            </a:endParaRPr>
          </a:p>
          <a:p>
            <a:r>
              <a:rPr lang="en-US" dirty="0">
                <a:solidFill>
                  <a:schemeClr val="bg1"/>
                </a:solidFill>
              </a:rPr>
              <a:t>Select Use in a Design and Website</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Select Share and Embed (see all to view          more options)</a:t>
            </a:r>
          </a:p>
          <a:p>
            <a:endParaRPr lang="en-US" dirty="0">
              <a:solidFill>
                <a:schemeClr val="bg1"/>
              </a:solidFill>
            </a:endParaRPr>
          </a:p>
          <a:p>
            <a:r>
              <a:rPr lang="en-US" dirty="0">
                <a:solidFill>
                  <a:schemeClr val="bg1"/>
                </a:solidFill>
              </a:rPr>
              <a:t>Copy embed code</a:t>
            </a:r>
          </a:p>
          <a:p>
            <a:endParaRPr lang="en-US" dirty="0">
              <a:solidFill>
                <a:schemeClr val="bg1"/>
              </a:solidFill>
            </a:endParaRPr>
          </a:p>
          <a:p>
            <a:endParaRPr lang="en-US" dirty="0">
              <a:solidFill>
                <a:schemeClr val="bg1"/>
              </a:solidFill>
            </a:endParaRPr>
          </a:p>
        </p:txBody>
      </p:sp>
      <p:pic>
        <p:nvPicPr>
          <p:cNvPr id="14" name="Picture 13" descr="image of the syllabus quiz">
            <a:extLst>
              <a:ext uri="{FF2B5EF4-FFF2-40B4-BE49-F238E27FC236}">
                <a16:creationId xmlns:a16="http://schemas.microsoft.com/office/drawing/2014/main" id="{406B7E9A-5F49-37A6-D8A0-39507902EC73}"/>
              </a:ext>
            </a:extLst>
          </p:cNvPr>
          <p:cNvPicPr>
            <a:picLocks noChangeAspect="1"/>
          </p:cNvPicPr>
          <p:nvPr/>
        </p:nvPicPr>
        <p:blipFill>
          <a:blip r:embed="rId2"/>
          <a:stretch>
            <a:fillRect/>
          </a:stretch>
        </p:blipFill>
        <p:spPr>
          <a:xfrm>
            <a:off x="5358613" y="832757"/>
            <a:ext cx="3145852" cy="2149929"/>
          </a:xfrm>
          <a:prstGeom prst="rect">
            <a:avLst/>
          </a:prstGeom>
        </p:spPr>
      </p:pic>
      <p:pic>
        <p:nvPicPr>
          <p:cNvPr id="17" name="Picture 16" descr="image of the X button">
            <a:extLst>
              <a:ext uri="{FF2B5EF4-FFF2-40B4-BE49-F238E27FC236}">
                <a16:creationId xmlns:a16="http://schemas.microsoft.com/office/drawing/2014/main" id="{D3A02802-9122-12D2-2244-B67911847B93}"/>
              </a:ext>
            </a:extLst>
          </p:cNvPr>
          <p:cNvPicPr>
            <a:picLocks noChangeAspect="1"/>
          </p:cNvPicPr>
          <p:nvPr/>
        </p:nvPicPr>
        <p:blipFill>
          <a:blip r:embed="rId3"/>
          <a:stretch>
            <a:fillRect/>
          </a:stretch>
        </p:blipFill>
        <p:spPr>
          <a:xfrm>
            <a:off x="5736126" y="2267855"/>
            <a:ext cx="2038455" cy="1314518"/>
          </a:xfrm>
          <a:prstGeom prst="rect">
            <a:avLst/>
          </a:prstGeom>
        </p:spPr>
      </p:pic>
      <p:pic>
        <p:nvPicPr>
          <p:cNvPr id="19" name="Picture 18" descr="Image of the button to click, use in design and website with arrows ">
            <a:extLst>
              <a:ext uri="{FF2B5EF4-FFF2-40B4-BE49-F238E27FC236}">
                <a16:creationId xmlns:a16="http://schemas.microsoft.com/office/drawing/2014/main" id="{4BF341AF-8E65-B9A4-C9A8-899FF054D7D2}"/>
              </a:ext>
            </a:extLst>
          </p:cNvPr>
          <p:cNvPicPr>
            <a:picLocks noChangeAspect="1"/>
          </p:cNvPicPr>
          <p:nvPr/>
        </p:nvPicPr>
        <p:blipFill>
          <a:blip r:embed="rId4"/>
          <a:stretch>
            <a:fillRect/>
          </a:stretch>
        </p:blipFill>
        <p:spPr>
          <a:xfrm>
            <a:off x="5159889" y="3147333"/>
            <a:ext cx="3543300" cy="2305050"/>
          </a:xfrm>
          <a:prstGeom prst="rect">
            <a:avLst/>
          </a:prstGeom>
        </p:spPr>
      </p:pic>
      <p:pic>
        <p:nvPicPr>
          <p:cNvPr id="23" name="Picture 22" descr="image on how to click on the embed code select the first one">
            <a:extLst>
              <a:ext uri="{FF2B5EF4-FFF2-40B4-BE49-F238E27FC236}">
                <a16:creationId xmlns:a16="http://schemas.microsoft.com/office/drawing/2014/main" id="{F60428CE-6B43-C58B-04AB-448FF7584C9B}"/>
              </a:ext>
            </a:extLst>
          </p:cNvPr>
          <p:cNvPicPr>
            <a:picLocks noChangeAspect="1"/>
          </p:cNvPicPr>
          <p:nvPr/>
        </p:nvPicPr>
        <p:blipFill>
          <a:blip r:embed="rId5"/>
          <a:stretch>
            <a:fillRect/>
          </a:stretch>
        </p:blipFill>
        <p:spPr>
          <a:xfrm>
            <a:off x="5358613" y="4590145"/>
            <a:ext cx="2990658" cy="2053770"/>
          </a:xfrm>
          <a:prstGeom prst="rect">
            <a:avLst/>
          </a:prstGeom>
        </p:spPr>
      </p:pic>
      <p:pic>
        <p:nvPicPr>
          <p:cNvPr id="21" name="Picture 20" descr="image of the embed code image to select">
            <a:extLst>
              <a:ext uri="{FF2B5EF4-FFF2-40B4-BE49-F238E27FC236}">
                <a16:creationId xmlns:a16="http://schemas.microsoft.com/office/drawing/2014/main" id="{53E81F10-E714-66EE-3B0C-49FE56340BCF}"/>
              </a:ext>
            </a:extLst>
          </p:cNvPr>
          <p:cNvPicPr>
            <a:picLocks noChangeAspect="1"/>
          </p:cNvPicPr>
          <p:nvPr/>
        </p:nvPicPr>
        <p:blipFill>
          <a:blip r:embed="rId6"/>
          <a:stretch>
            <a:fillRect/>
          </a:stretch>
        </p:blipFill>
        <p:spPr>
          <a:xfrm>
            <a:off x="2911614" y="4823959"/>
            <a:ext cx="1840563" cy="1814059"/>
          </a:xfrm>
          <a:prstGeom prst="rect">
            <a:avLst/>
          </a:prstGeom>
        </p:spPr>
      </p:pic>
    </p:spTree>
    <p:extLst>
      <p:ext uri="{BB962C8B-B14F-4D97-AF65-F5344CB8AC3E}">
        <p14:creationId xmlns:p14="http://schemas.microsoft.com/office/powerpoint/2010/main" val="50519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BA39D-737B-722B-1D3F-986D3E526255}"/>
              </a:ext>
            </a:extLst>
          </p:cNvPr>
          <p:cNvSpPr>
            <a:spLocks noGrp="1"/>
          </p:cNvSpPr>
          <p:nvPr>
            <p:ph type="title"/>
          </p:nvPr>
        </p:nvSpPr>
        <p:spPr>
          <a:xfrm>
            <a:off x="456103" y="365126"/>
            <a:ext cx="8229600" cy="669017"/>
          </a:xfrm>
        </p:spPr>
        <p:txBody>
          <a:bodyPr/>
          <a:lstStyle/>
          <a:p>
            <a:r>
              <a:rPr lang="en-US" dirty="0"/>
              <a:t>How to embed in a Canvas course</a:t>
            </a:r>
          </a:p>
        </p:txBody>
      </p:sp>
      <p:sp>
        <p:nvSpPr>
          <p:cNvPr id="5" name="TextBox 4">
            <a:extLst>
              <a:ext uri="{FF2B5EF4-FFF2-40B4-BE49-F238E27FC236}">
                <a16:creationId xmlns:a16="http://schemas.microsoft.com/office/drawing/2014/main" id="{C2DEAEC9-BB15-041D-62F9-A002ECE24082}"/>
              </a:ext>
            </a:extLst>
          </p:cNvPr>
          <p:cNvSpPr txBox="1"/>
          <p:nvPr/>
        </p:nvSpPr>
        <p:spPr>
          <a:xfrm>
            <a:off x="696685" y="1360712"/>
            <a:ext cx="4408715" cy="5078313"/>
          </a:xfrm>
          <a:prstGeom prst="rect">
            <a:avLst/>
          </a:prstGeom>
          <a:noFill/>
        </p:spPr>
        <p:txBody>
          <a:bodyPr wrap="square" rtlCol="0">
            <a:spAutoFit/>
          </a:bodyPr>
          <a:lstStyle/>
          <a:p>
            <a:r>
              <a:rPr lang="en-US" dirty="0">
                <a:solidFill>
                  <a:schemeClr val="bg1"/>
                </a:solidFill>
              </a:rPr>
              <a:t>Open your Canvas course</a:t>
            </a:r>
          </a:p>
          <a:p>
            <a:pPr marL="285750" indent="-285750">
              <a:buFont typeface="Arial" panose="020B0604020202020204" pitchFamily="34" charset="0"/>
              <a:buChar char="•"/>
            </a:pPr>
            <a:r>
              <a:rPr lang="en-US" dirty="0">
                <a:solidFill>
                  <a:schemeClr val="bg1"/>
                </a:solidFill>
              </a:rPr>
              <a:t>Page</a:t>
            </a:r>
          </a:p>
          <a:p>
            <a:pPr marL="285750" indent="-285750">
              <a:buFont typeface="Arial" panose="020B0604020202020204" pitchFamily="34" charset="0"/>
              <a:buChar char="•"/>
            </a:pPr>
            <a:r>
              <a:rPr lang="en-US" dirty="0">
                <a:solidFill>
                  <a:schemeClr val="bg1"/>
                </a:solidFill>
              </a:rPr>
              <a:t>Assignment</a:t>
            </a:r>
          </a:p>
          <a:p>
            <a:pPr marL="285750" indent="-285750">
              <a:buFont typeface="Arial" panose="020B0604020202020204" pitchFamily="34" charset="0"/>
              <a:buChar char="•"/>
            </a:pPr>
            <a:r>
              <a:rPr lang="en-US" dirty="0">
                <a:solidFill>
                  <a:schemeClr val="bg1"/>
                </a:solidFill>
              </a:rPr>
              <a:t>Announcement</a:t>
            </a:r>
          </a:p>
          <a:p>
            <a:pPr marL="285750" indent="-285750">
              <a:buFont typeface="Arial" panose="020B0604020202020204" pitchFamily="34" charset="0"/>
              <a:buChar char="•"/>
            </a:pPr>
            <a:r>
              <a:rPr lang="en-US" dirty="0">
                <a:solidFill>
                  <a:schemeClr val="bg1"/>
                </a:solidFill>
              </a:rPr>
              <a:t>Etc.</a:t>
            </a:r>
          </a:p>
          <a:p>
            <a:endParaRPr lang="en-US" dirty="0">
              <a:solidFill>
                <a:schemeClr val="bg1"/>
              </a:solidFill>
            </a:endParaRPr>
          </a:p>
          <a:p>
            <a:endParaRPr lang="en-US" dirty="0">
              <a:solidFill>
                <a:schemeClr val="bg1"/>
              </a:solidFill>
            </a:endParaRPr>
          </a:p>
          <a:p>
            <a:r>
              <a:rPr lang="en-US" dirty="0">
                <a:solidFill>
                  <a:schemeClr val="bg1"/>
                </a:solidFill>
              </a:rPr>
              <a:t>Insert your embed code (two options to embed)</a:t>
            </a:r>
          </a:p>
          <a:p>
            <a:endParaRPr lang="en-US" dirty="0">
              <a:solidFill>
                <a:schemeClr val="bg1"/>
              </a:solidFill>
            </a:endParaRPr>
          </a:p>
          <a:p>
            <a:r>
              <a:rPr lang="en-US" dirty="0">
                <a:solidFill>
                  <a:schemeClr val="bg1"/>
                </a:solidFill>
              </a:rPr>
              <a:t>It is ready to use!</a:t>
            </a:r>
          </a:p>
          <a:p>
            <a:endParaRPr lang="en-US" dirty="0">
              <a:solidFill>
                <a:schemeClr val="bg1"/>
              </a:solidFill>
            </a:endParaRPr>
          </a:p>
          <a:p>
            <a:r>
              <a:rPr lang="en-US" dirty="0">
                <a:solidFill>
                  <a:schemeClr val="bg1"/>
                </a:solidFill>
              </a:rPr>
              <a:t>Edit in Canva automatically updates in your Canvas course (and any course with the embed code)</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7" name="Picture 6" descr="Image showing the insert embed code places in canvas">
            <a:extLst>
              <a:ext uri="{FF2B5EF4-FFF2-40B4-BE49-F238E27FC236}">
                <a16:creationId xmlns:a16="http://schemas.microsoft.com/office/drawing/2014/main" id="{DFEE940E-DAB0-5845-E39D-653750E8301A}"/>
              </a:ext>
            </a:extLst>
          </p:cNvPr>
          <p:cNvPicPr>
            <a:picLocks noChangeAspect="1"/>
          </p:cNvPicPr>
          <p:nvPr/>
        </p:nvPicPr>
        <p:blipFill>
          <a:blip r:embed="rId2"/>
          <a:stretch>
            <a:fillRect/>
          </a:stretch>
        </p:blipFill>
        <p:spPr>
          <a:xfrm>
            <a:off x="5354674" y="1360712"/>
            <a:ext cx="3309552" cy="3127375"/>
          </a:xfrm>
          <a:prstGeom prst="rect">
            <a:avLst/>
          </a:prstGeom>
        </p:spPr>
      </p:pic>
      <p:pic>
        <p:nvPicPr>
          <p:cNvPr id="9" name="Picture 8" descr="image of what the example looks like embed">
            <a:extLst>
              <a:ext uri="{FF2B5EF4-FFF2-40B4-BE49-F238E27FC236}">
                <a16:creationId xmlns:a16="http://schemas.microsoft.com/office/drawing/2014/main" id="{4B83C03A-44A7-396F-6E52-CC5D72B7643E}"/>
              </a:ext>
            </a:extLst>
          </p:cNvPr>
          <p:cNvPicPr>
            <a:picLocks noChangeAspect="1"/>
          </p:cNvPicPr>
          <p:nvPr/>
        </p:nvPicPr>
        <p:blipFill>
          <a:blip r:embed="rId3"/>
          <a:stretch>
            <a:fillRect/>
          </a:stretch>
        </p:blipFill>
        <p:spPr>
          <a:xfrm>
            <a:off x="5748131" y="3995056"/>
            <a:ext cx="3165369" cy="2715079"/>
          </a:xfrm>
          <a:prstGeom prst="rect">
            <a:avLst/>
          </a:prstGeom>
        </p:spPr>
      </p:pic>
    </p:spTree>
    <p:extLst>
      <p:ext uri="{BB962C8B-B14F-4D97-AF65-F5344CB8AC3E}">
        <p14:creationId xmlns:p14="http://schemas.microsoft.com/office/powerpoint/2010/main" val="3579853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872ED5-9254-68BF-91D6-9BC0A88184E4}"/>
              </a:ext>
            </a:extLst>
          </p:cNvPr>
          <p:cNvSpPr>
            <a:spLocks noGrp="1"/>
          </p:cNvSpPr>
          <p:nvPr>
            <p:ph type="title"/>
          </p:nvPr>
        </p:nvSpPr>
        <p:spPr>
          <a:xfrm>
            <a:off x="457200" y="1704069"/>
            <a:ext cx="8229600" cy="4511674"/>
          </a:xfrm>
        </p:spPr>
        <p:txBody>
          <a:bodyPr>
            <a:normAutofit/>
          </a:bodyPr>
          <a:lstStyle/>
          <a:p>
            <a:r>
              <a:rPr lang="en-US" sz="4900" i="1" dirty="0">
                <a:latin typeface="+mn-lt"/>
              </a:rPr>
              <a:t>Thank you!</a:t>
            </a:r>
            <a:br>
              <a:rPr lang="en-US" sz="4900" i="1" dirty="0">
                <a:latin typeface="+mn-lt"/>
              </a:rPr>
            </a:br>
            <a:r>
              <a:rPr lang="en-US" sz="4900" i="1" dirty="0">
                <a:latin typeface="+mn-lt"/>
              </a:rPr>
              <a:t>Jennifer King</a:t>
            </a:r>
            <a:br>
              <a:rPr lang="en-US" sz="4900" dirty="0">
                <a:latin typeface="+mn-lt"/>
              </a:rPr>
            </a:br>
            <a:r>
              <a:rPr lang="en-US" sz="4900" dirty="0">
                <a:hlinkClick r:id="rId2"/>
              </a:rPr>
              <a:t>jk1369@txstate.edu</a:t>
            </a:r>
            <a:br>
              <a:rPr lang="en-US" sz="4900" dirty="0"/>
            </a:br>
            <a:br>
              <a:rPr lang="en-US" sz="4900" dirty="0"/>
            </a:br>
            <a:r>
              <a:rPr lang="en-US" sz="4900" dirty="0"/>
              <a:t>Q&amp;A Time!</a:t>
            </a:r>
            <a:br>
              <a:rPr lang="en-US" dirty="0"/>
            </a:br>
            <a:endParaRPr lang="en-US" dirty="0"/>
          </a:p>
        </p:txBody>
      </p:sp>
    </p:spTree>
    <p:extLst>
      <p:ext uri="{BB962C8B-B14F-4D97-AF65-F5344CB8AC3E}">
        <p14:creationId xmlns:p14="http://schemas.microsoft.com/office/powerpoint/2010/main" val="251907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A02EFB-E515-7B1F-6752-DD1AB4836339}"/>
              </a:ext>
            </a:extLst>
          </p:cNvPr>
          <p:cNvSpPr/>
          <p:nvPr/>
        </p:nvSpPr>
        <p:spPr>
          <a:xfrm>
            <a:off x="101600" y="213360"/>
            <a:ext cx="8930640" cy="6553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A464C226-196F-D0D8-4F76-72E2499661F5}"/>
              </a:ext>
            </a:extLst>
          </p:cNvPr>
          <p:cNvPicPr>
            <a:picLocks noChangeAspect="1"/>
          </p:cNvPicPr>
          <p:nvPr/>
        </p:nvPicPr>
        <p:blipFill>
          <a:blip r:embed="rId2"/>
          <a:stretch>
            <a:fillRect/>
          </a:stretch>
        </p:blipFill>
        <p:spPr>
          <a:xfrm>
            <a:off x="1228054" y="280807"/>
            <a:ext cx="6524026" cy="6458607"/>
          </a:xfrm>
          <a:prstGeom prst="rect">
            <a:avLst/>
          </a:prstGeom>
        </p:spPr>
      </p:pic>
    </p:spTree>
    <p:extLst>
      <p:ext uri="{BB962C8B-B14F-4D97-AF65-F5344CB8AC3E}">
        <p14:creationId xmlns:p14="http://schemas.microsoft.com/office/powerpoint/2010/main" val="315168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31E4C6-57FA-4F96-BE6A-62F305B3C7D2}"/>
              </a:ext>
            </a:extLst>
          </p:cNvPr>
          <p:cNvSpPr>
            <a:spLocks noGrp="1"/>
          </p:cNvSpPr>
          <p:nvPr>
            <p:ph type="ctrTitle"/>
          </p:nvPr>
        </p:nvSpPr>
        <p:spPr>
          <a:xfrm>
            <a:off x="216074" y="1761167"/>
            <a:ext cx="4691404" cy="1667833"/>
          </a:xfrm>
        </p:spPr>
        <p:txBody>
          <a:bodyPr>
            <a:normAutofit/>
          </a:bodyPr>
          <a:lstStyle/>
          <a:p>
            <a:r>
              <a:rPr lang="en-US" sz="4000" dirty="0"/>
              <a:t>Part 1: NotebookLM</a:t>
            </a:r>
          </a:p>
        </p:txBody>
      </p:sp>
      <p:pic>
        <p:nvPicPr>
          <p:cNvPr id="2" name="AI_Adoption_for_Education (5)" descr="Image of the video with closed captioning">
            <a:hlinkClick r:id="" action="ppaction://media"/>
            <a:extLst>
              <a:ext uri="{FF2B5EF4-FFF2-40B4-BE49-F238E27FC236}">
                <a16:creationId xmlns:a16="http://schemas.microsoft.com/office/drawing/2014/main" id="{1E9CD740-3BF5-A5A2-07BD-F7E9C2DE1A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528332"/>
            <a:ext cx="5210289" cy="2930787"/>
          </a:xfrm>
          <a:prstGeom prst="rect">
            <a:avLst/>
          </a:prstGeom>
        </p:spPr>
      </p:pic>
    </p:spTree>
    <p:extLst>
      <p:ext uri="{BB962C8B-B14F-4D97-AF65-F5344CB8AC3E}">
        <p14:creationId xmlns:p14="http://schemas.microsoft.com/office/powerpoint/2010/main" val="133530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2F4535-7038-67F5-0861-F93417A7E65B}"/>
              </a:ext>
            </a:extLst>
          </p:cNvPr>
          <p:cNvSpPr>
            <a:spLocks noGrp="1"/>
          </p:cNvSpPr>
          <p:nvPr>
            <p:ph type="title"/>
          </p:nvPr>
        </p:nvSpPr>
        <p:spPr>
          <a:xfrm>
            <a:off x="121285" y="626572"/>
            <a:ext cx="5835839" cy="804509"/>
          </a:xfrm>
        </p:spPr>
        <p:txBody>
          <a:bodyPr>
            <a:normAutofit fontScale="90000"/>
          </a:bodyPr>
          <a:lstStyle/>
          <a:p>
            <a:r>
              <a:rPr lang="en-US" dirty="0" err="1"/>
              <a:t>NotebookLM</a:t>
            </a:r>
            <a:br>
              <a:rPr lang="en-US" dirty="0"/>
            </a:br>
            <a:r>
              <a:rPr lang="en-US" dirty="0"/>
              <a:t>Demo Guided Practice</a:t>
            </a:r>
          </a:p>
        </p:txBody>
      </p:sp>
      <p:pic>
        <p:nvPicPr>
          <p:cNvPr id="2" name="Picture 1" descr="A screenshot of a computer">
            <a:extLst>
              <a:ext uri="{FF2B5EF4-FFF2-40B4-BE49-F238E27FC236}">
                <a16:creationId xmlns:a16="http://schemas.microsoft.com/office/drawing/2014/main" id="{E29737E7-0483-2006-6558-3B0C69C51AE9}"/>
              </a:ext>
            </a:extLst>
          </p:cNvPr>
          <p:cNvPicPr>
            <a:picLocks noChangeAspect="1"/>
          </p:cNvPicPr>
          <p:nvPr/>
        </p:nvPicPr>
        <p:blipFill>
          <a:blip r:embed="rId5"/>
          <a:stretch>
            <a:fillRect/>
          </a:stretch>
        </p:blipFill>
        <p:spPr>
          <a:xfrm>
            <a:off x="5287817" y="470"/>
            <a:ext cx="3729183" cy="2435149"/>
          </a:xfrm>
          <a:prstGeom prst="rect">
            <a:avLst/>
          </a:prstGeom>
        </p:spPr>
      </p:pic>
      <p:pic>
        <p:nvPicPr>
          <p:cNvPr id="7" name="Picture 6" descr="A screenshot of a video game">
            <a:extLst>
              <a:ext uri="{FF2B5EF4-FFF2-40B4-BE49-F238E27FC236}">
                <a16:creationId xmlns:a16="http://schemas.microsoft.com/office/drawing/2014/main" id="{0454F9D5-8EC1-246D-F210-A43110770283}"/>
              </a:ext>
            </a:extLst>
          </p:cNvPr>
          <p:cNvPicPr>
            <a:picLocks noChangeAspect="1"/>
          </p:cNvPicPr>
          <p:nvPr/>
        </p:nvPicPr>
        <p:blipFill>
          <a:blip r:embed="rId6"/>
          <a:stretch>
            <a:fillRect/>
          </a:stretch>
        </p:blipFill>
        <p:spPr>
          <a:xfrm>
            <a:off x="4821381" y="2168057"/>
            <a:ext cx="3879274" cy="2239996"/>
          </a:xfrm>
          <a:prstGeom prst="rect">
            <a:avLst/>
          </a:prstGeom>
        </p:spPr>
      </p:pic>
      <p:pic>
        <p:nvPicPr>
          <p:cNvPr id="9" name="AI_Adoption_for_Education" descr="AI image of AI slideshow">
            <a:hlinkClick r:id="" action="ppaction://media"/>
            <a:extLst>
              <a:ext uri="{FF2B5EF4-FFF2-40B4-BE49-F238E27FC236}">
                <a16:creationId xmlns:a16="http://schemas.microsoft.com/office/drawing/2014/main" id="{5FB10FEA-549F-5234-E6A4-5554F85F6CF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136514" y="4424834"/>
            <a:ext cx="3874655" cy="2244437"/>
          </a:xfrm>
          <a:prstGeom prst="rect">
            <a:avLst/>
          </a:prstGeom>
        </p:spPr>
      </p:pic>
      <p:sp>
        <p:nvSpPr>
          <p:cNvPr id="13" name="Content Placeholder 12">
            <a:extLst>
              <a:ext uri="{FF2B5EF4-FFF2-40B4-BE49-F238E27FC236}">
                <a16:creationId xmlns:a16="http://schemas.microsoft.com/office/drawing/2014/main" id="{3B3D64F4-E3ED-B375-9A82-E65B5E150180}"/>
              </a:ext>
            </a:extLst>
          </p:cNvPr>
          <p:cNvSpPr>
            <a:spLocks noGrp="1"/>
          </p:cNvSpPr>
          <p:nvPr>
            <p:ph idx="1"/>
          </p:nvPr>
        </p:nvSpPr>
        <p:spPr>
          <a:xfrm>
            <a:off x="132831" y="1444627"/>
            <a:ext cx="4904508" cy="5211098"/>
          </a:xfrm>
        </p:spPr>
        <p:txBody>
          <a:bodyPr vert="horz" lIns="91440" tIns="45720" rIns="91440" bIns="45720" rtlCol="0" anchor="t">
            <a:normAutofit/>
          </a:bodyPr>
          <a:lstStyle/>
          <a:p>
            <a:pPr marL="0" indent="0">
              <a:spcBef>
                <a:spcPts val="700"/>
              </a:spcBef>
              <a:buNone/>
            </a:pPr>
            <a:r>
              <a:rPr lang="en-US" sz="2000" b="1" dirty="0"/>
              <a:t>📹 Creating a Video with Transcript and Subtitles</a:t>
            </a:r>
          </a:p>
          <a:p>
            <a:pPr marL="0" indent="0">
              <a:spcBef>
                <a:spcPts val="700"/>
              </a:spcBef>
              <a:buNone/>
            </a:pPr>
            <a:r>
              <a:rPr lang="en-US" dirty="0"/>
              <a:t>1️⃣ </a:t>
            </a:r>
            <a:r>
              <a:rPr lang="en-US" sz="2000" b="1" dirty="0"/>
              <a:t>Upload a Document</a:t>
            </a:r>
          </a:p>
          <a:p>
            <a:pPr marL="170815" indent="0">
              <a:spcBef>
                <a:spcPts val="700"/>
              </a:spcBef>
            </a:pPr>
            <a:r>
              <a:rPr lang="en-US" dirty="0">
                <a:ea typeface="+mn-lt"/>
                <a:cs typeface="+mn-lt"/>
              </a:rPr>
              <a:t>Open </a:t>
            </a:r>
            <a:r>
              <a:rPr lang="en-US" b="1" dirty="0" err="1">
                <a:ea typeface="+mn-lt"/>
                <a:cs typeface="+mn-lt"/>
              </a:rPr>
              <a:t>NotebookLM</a:t>
            </a:r>
            <a:r>
              <a:rPr lang="en-US" dirty="0">
                <a:ea typeface="+mn-lt"/>
                <a:cs typeface="+mn-lt"/>
              </a:rPr>
              <a:t>.</a:t>
            </a:r>
            <a:endParaRPr lang="en-US" dirty="0"/>
          </a:p>
          <a:p>
            <a:pPr marL="170815" indent="0">
              <a:spcBef>
                <a:spcPts val="700"/>
              </a:spcBef>
            </a:pPr>
            <a:r>
              <a:rPr lang="en-US" dirty="0">
                <a:ea typeface="+mn-lt"/>
                <a:cs typeface="+mn-lt"/>
              </a:rPr>
              <a:t>Upload your source document (PDF, Google Doc, etc.).</a:t>
            </a:r>
            <a:endParaRPr lang="en-US" dirty="0"/>
          </a:p>
          <a:p>
            <a:pPr marL="170815" indent="0">
              <a:spcBef>
                <a:spcPts val="700"/>
              </a:spcBef>
            </a:pPr>
            <a:r>
              <a:rPr lang="en-US" dirty="0">
                <a:ea typeface="+mn-lt"/>
                <a:cs typeface="+mn-lt"/>
              </a:rPr>
              <a:t>Review the generated summary or notes if needed.</a:t>
            </a:r>
            <a:endParaRPr lang="en-US" dirty="0"/>
          </a:p>
          <a:p>
            <a:pPr marL="0" indent="0">
              <a:spcBef>
                <a:spcPts val="700"/>
              </a:spcBef>
              <a:buNone/>
            </a:pPr>
            <a:r>
              <a:rPr lang="en-US" dirty="0"/>
              <a:t>2️⃣ </a:t>
            </a:r>
            <a:r>
              <a:rPr lang="en-US" sz="2000" b="1" dirty="0"/>
              <a:t>Create a Video</a:t>
            </a:r>
          </a:p>
          <a:p>
            <a:pPr marL="170815" indent="0">
              <a:spcBef>
                <a:spcPts val="700"/>
              </a:spcBef>
            </a:pPr>
            <a:r>
              <a:rPr lang="en-US" dirty="0">
                <a:ea typeface="+mn-lt"/>
                <a:cs typeface="+mn-lt"/>
              </a:rPr>
              <a:t>Use </a:t>
            </a:r>
            <a:r>
              <a:rPr lang="en-US" dirty="0" err="1">
                <a:ea typeface="+mn-lt"/>
                <a:cs typeface="+mn-lt"/>
              </a:rPr>
              <a:t>NotebookLM’s</a:t>
            </a:r>
            <a:r>
              <a:rPr lang="en-US" dirty="0">
                <a:ea typeface="+mn-lt"/>
                <a:cs typeface="+mn-lt"/>
              </a:rPr>
              <a:t> </a:t>
            </a:r>
            <a:r>
              <a:rPr lang="en-US" b="1" dirty="0">
                <a:ea typeface="+mn-lt"/>
                <a:cs typeface="+mn-lt"/>
              </a:rPr>
              <a:t>video generation feature</a:t>
            </a:r>
            <a:r>
              <a:rPr lang="en-US" dirty="0">
                <a:ea typeface="+mn-lt"/>
                <a:cs typeface="+mn-lt"/>
              </a:rPr>
              <a:t> (if enabled for your account).</a:t>
            </a:r>
            <a:endParaRPr lang="en-US" dirty="0"/>
          </a:p>
          <a:p>
            <a:pPr marL="170815" indent="0">
              <a:spcBef>
                <a:spcPts val="700"/>
              </a:spcBef>
            </a:pPr>
            <a:r>
              <a:rPr lang="en-US" dirty="0">
                <a:ea typeface="+mn-lt"/>
                <a:cs typeface="+mn-lt"/>
              </a:rPr>
              <a:t>Follow prompts to generate the video based on your uploaded document.</a:t>
            </a:r>
            <a:endParaRPr lang="en-US" dirty="0"/>
          </a:p>
          <a:p>
            <a:pPr marL="170815" indent="0">
              <a:spcBef>
                <a:spcPts val="700"/>
              </a:spcBef>
            </a:pPr>
            <a:endParaRPr lang="en-US" dirty="0"/>
          </a:p>
        </p:txBody>
      </p:sp>
    </p:spTree>
    <p:extLst>
      <p:ext uri="{BB962C8B-B14F-4D97-AF65-F5344CB8AC3E}">
        <p14:creationId xmlns:p14="http://schemas.microsoft.com/office/powerpoint/2010/main" val="213694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4" fill="hold" display="0">
                  <p:stCondLst>
                    <p:cond delay="indefinite"/>
                  </p:stCondLst>
                </p:cTn>
                <p:tgtEl>
                  <p:spTgt spid="9"/>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53332-2DC0-385D-24D3-D5DC87AABCB2}"/>
              </a:ext>
            </a:extLst>
          </p:cNvPr>
          <p:cNvSpPr>
            <a:spLocks noGrp="1"/>
          </p:cNvSpPr>
          <p:nvPr>
            <p:ph type="ctrTitle"/>
          </p:nvPr>
        </p:nvSpPr>
        <p:spPr>
          <a:xfrm>
            <a:off x="204529" y="3215894"/>
            <a:ext cx="4691404" cy="2303167"/>
          </a:xfrm>
        </p:spPr>
        <p:txBody>
          <a:bodyPr vert="horz" lIns="91440" tIns="45720" rIns="91440" bIns="45720" rtlCol="0" anchor="b">
            <a:normAutofit fontScale="90000"/>
          </a:bodyPr>
          <a:lstStyle/>
          <a:p>
            <a:br>
              <a:rPr lang="en-US" sz="1600" dirty="0">
                <a:solidFill>
                  <a:schemeClr val="tx1"/>
                </a:solidFill>
              </a:rPr>
            </a:br>
            <a:r>
              <a:rPr lang="en-US" sz="1600" b="0" dirty="0">
                <a:solidFill>
                  <a:srgbClr val="FFFFFF"/>
                </a:solidFill>
              </a:rPr>
              <a:t>4️⃣ </a:t>
            </a:r>
            <a:r>
              <a:rPr lang="en-US" sz="1600" dirty="0">
                <a:solidFill>
                  <a:srgbClr val="FFFFFF"/>
                </a:solidFill>
              </a:rPr>
              <a:t>Upload the MP4 Back into </a:t>
            </a:r>
            <a:r>
              <a:rPr lang="en-US" sz="1600" dirty="0" err="1">
                <a:solidFill>
                  <a:srgbClr val="FFFFFF"/>
                </a:solidFill>
              </a:rPr>
              <a:t>NotebookLM</a:t>
            </a:r>
            <a:endParaRPr lang="en-US" sz="1600" dirty="0">
              <a:solidFill>
                <a:srgbClr val="FFFFFF"/>
              </a:solidFill>
            </a:endParaRPr>
          </a:p>
          <a:p>
            <a:pPr marL="170815">
              <a:spcBef>
                <a:spcPts val="700"/>
              </a:spcBef>
              <a:buFont typeface="Arial"/>
              <a:buChar char="•"/>
            </a:pPr>
            <a:r>
              <a:rPr lang="en-US" sz="1600" b="0" dirty="0">
                <a:solidFill>
                  <a:srgbClr val="FFFFFF"/>
                </a:solidFill>
              </a:rPr>
              <a:t>Upload the newly created video file into </a:t>
            </a:r>
            <a:r>
              <a:rPr lang="en-US" sz="1600" b="0" dirty="0" err="1">
                <a:solidFill>
                  <a:srgbClr val="FFFFFF"/>
                </a:solidFill>
              </a:rPr>
              <a:t>NotebookLM</a:t>
            </a:r>
            <a:r>
              <a:rPr lang="en-US" sz="1600" b="0" dirty="0">
                <a:solidFill>
                  <a:srgbClr val="FFFFFF"/>
                </a:solidFill>
              </a:rPr>
              <a:t>.</a:t>
            </a:r>
          </a:p>
          <a:p>
            <a:pPr marL="170815">
              <a:spcBef>
                <a:spcPts val="700"/>
              </a:spcBef>
              <a:buFont typeface="Arial"/>
              <a:buChar char="•"/>
            </a:pPr>
            <a:r>
              <a:rPr lang="en-US" sz="1600" b="0" dirty="0" err="1">
                <a:solidFill>
                  <a:srgbClr val="FFFFFF"/>
                </a:solidFill>
              </a:rPr>
              <a:t>NotebookLM</a:t>
            </a:r>
            <a:r>
              <a:rPr lang="en-US" sz="1600" b="0" dirty="0">
                <a:solidFill>
                  <a:srgbClr val="FFFFFF"/>
                </a:solidFill>
              </a:rPr>
              <a:t> will generate a transcript from the video.</a:t>
            </a:r>
            <a:br>
              <a:rPr lang="en-US" sz="1600" b="0" dirty="0">
                <a:solidFill>
                  <a:schemeClr val="tx1"/>
                </a:solidFill>
              </a:rPr>
            </a:br>
            <a:br>
              <a:rPr lang="en-US" sz="1600" b="0" dirty="0">
                <a:solidFill>
                  <a:schemeClr val="tx1"/>
                </a:solidFill>
              </a:rPr>
            </a:br>
            <a:br>
              <a:rPr lang="en-US" sz="1600" b="0" dirty="0">
                <a:solidFill>
                  <a:schemeClr val="tx1"/>
                </a:solidFill>
              </a:rPr>
            </a:br>
            <a:br>
              <a:rPr lang="en-US" sz="1600" b="0" dirty="0">
                <a:solidFill>
                  <a:schemeClr val="tx1"/>
                </a:solidFill>
              </a:rPr>
            </a:br>
            <a:endParaRPr lang="en-US" sz="1600" dirty="0">
              <a:solidFill>
                <a:srgbClr val="FFFFFF"/>
              </a:solidFill>
            </a:endParaRPr>
          </a:p>
        </p:txBody>
      </p:sp>
      <p:pic>
        <p:nvPicPr>
          <p:cNvPr id="7" name="Picture 6" descr="A screenshot of a video chat&#10;">
            <a:extLst>
              <a:ext uri="{FF2B5EF4-FFF2-40B4-BE49-F238E27FC236}">
                <a16:creationId xmlns:a16="http://schemas.microsoft.com/office/drawing/2014/main" id="{B8D1A7F1-BDD6-0A30-A0E7-1145CC1DC219}"/>
              </a:ext>
            </a:extLst>
          </p:cNvPr>
          <p:cNvPicPr>
            <a:picLocks noChangeAspect="1"/>
          </p:cNvPicPr>
          <p:nvPr/>
        </p:nvPicPr>
        <p:blipFill>
          <a:blip r:embed="rId2"/>
          <a:srcRect l="21233" t="1995" b="-218"/>
          <a:stretch>
            <a:fillRect/>
          </a:stretch>
        </p:blipFill>
        <p:spPr>
          <a:xfrm>
            <a:off x="-16830" y="8902"/>
            <a:ext cx="5160824" cy="2921658"/>
          </a:xfrm>
          <a:prstGeom prst="rect">
            <a:avLst/>
          </a:prstGeom>
        </p:spPr>
      </p:pic>
      <p:pic>
        <p:nvPicPr>
          <p:cNvPr id="12" name="Picture 11" descr="Screenshot of selecting the new uploaded video to use for transcript">
            <a:extLst>
              <a:ext uri="{FF2B5EF4-FFF2-40B4-BE49-F238E27FC236}">
                <a16:creationId xmlns:a16="http://schemas.microsoft.com/office/drawing/2014/main" id="{5418A44C-97A7-E787-3AAF-7A5925004342}"/>
              </a:ext>
            </a:extLst>
          </p:cNvPr>
          <p:cNvPicPr>
            <a:picLocks noChangeAspect="1"/>
          </p:cNvPicPr>
          <p:nvPr/>
        </p:nvPicPr>
        <p:blipFill>
          <a:blip r:embed="rId3"/>
          <a:srcRect t="63152" r="-597" b="848"/>
          <a:stretch>
            <a:fillRect/>
          </a:stretch>
        </p:blipFill>
        <p:spPr>
          <a:xfrm>
            <a:off x="663142" y="4840865"/>
            <a:ext cx="3903892" cy="1352590"/>
          </a:xfrm>
          <a:prstGeom prst="rect">
            <a:avLst/>
          </a:prstGeom>
        </p:spPr>
      </p:pic>
      <p:sp>
        <p:nvSpPr>
          <p:cNvPr id="15" name="Rectangle 14" descr="Image of the article in Notebook LM with the expand arrow option ">
            <a:extLst>
              <a:ext uri="{FF2B5EF4-FFF2-40B4-BE49-F238E27FC236}">
                <a16:creationId xmlns:a16="http://schemas.microsoft.com/office/drawing/2014/main" id="{FB7FDB26-0C46-1CA5-EA4A-E07FC2572608}"/>
              </a:ext>
            </a:extLst>
          </p:cNvPr>
          <p:cNvSpPr/>
          <p:nvPr/>
        </p:nvSpPr>
        <p:spPr>
          <a:xfrm>
            <a:off x="5149272" y="2309"/>
            <a:ext cx="3992420" cy="3775362"/>
          </a:xfrm>
          <a:prstGeom prst="rect">
            <a:avLst/>
          </a:prstGeom>
          <a:solidFill>
            <a:srgbClr val="501214"/>
          </a:solidFill>
          <a:ln>
            <a:solidFill>
              <a:srgbClr val="5012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90000"/>
                  <a:lumOff val="10000"/>
                </a:schemeClr>
              </a:solidFill>
            </a:endParaRPr>
          </a:p>
        </p:txBody>
      </p:sp>
      <p:sp>
        <p:nvSpPr>
          <p:cNvPr id="20" name="Title 1">
            <a:extLst>
              <a:ext uri="{FF2B5EF4-FFF2-40B4-BE49-F238E27FC236}">
                <a16:creationId xmlns:a16="http://schemas.microsoft.com/office/drawing/2014/main" id="{2D46F77E-ED7B-28BD-40A8-BA503A15C8B9}"/>
              </a:ext>
            </a:extLst>
          </p:cNvPr>
          <p:cNvSpPr txBox="1">
            <a:spLocks/>
          </p:cNvSpPr>
          <p:nvPr/>
        </p:nvSpPr>
        <p:spPr>
          <a:xfrm>
            <a:off x="5148293" y="193294"/>
            <a:ext cx="3998677" cy="3399985"/>
          </a:xfrm>
          <a:prstGeom prst="rect">
            <a:avLst/>
          </a:prstGeom>
        </p:spPr>
        <p:txBody>
          <a:bodyPr vert="horz" lIns="91440" tIns="45720" rIns="91440" bIns="45720" rtlCol="0" anchor="b">
            <a:normAutofit fontScale="97500"/>
          </a:bodyPr>
          <a:lstStyle>
            <a:lvl1pPr algn="l" defTabSz="685749" rtl="0" eaLnBrk="1" latinLnBrk="0" hangingPunct="1">
              <a:lnSpc>
                <a:spcPct val="90000"/>
              </a:lnSpc>
              <a:spcBef>
                <a:spcPct val="0"/>
              </a:spcBef>
              <a:buNone/>
              <a:defRPr sz="4050" b="1" kern="1200" spc="113" baseline="0">
                <a:solidFill>
                  <a:schemeClr val="bg1"/>
                </a:solidFill>
                <a:latin typeface="+mj-lt"/>
                <a:ea typeface="+mj-ea"/>
                <a:cs typeface="+mj-cs"/>
              </a:defRPr>
            </a:lvl1pPr>
          </a:lstStyle>
          <a:p>
            <a:r>
              <a:rPr lang="en-US" sz="1600">
                <a:solidFill>
                  <a:srgbClr val="FFFFFF"/>
                </a:solidFill>
              </a:rPr>
              <a:t>3️⃣ Download as an MP4</a:t>
            </a:r>
            <a:br>
              <a:rPr lang="en-US" sz="1600" dirty="0"/>
            </a:br>
            <a:endParaRPr lang="en-US" sz="1600" dirty="0">
              <a:solidFill>
                <a:srgbClr val="FFFFFF"/>
              </a:solidFill>
            </a:endParaRPr>
          </a:p>
          <a:p>
            <a:pPr marL="342900" indent="-342900">
              <a:buFont typeface="Arial"/>
              <a:buChar char="•"/>
            </a:pPr>
            <a:r>
              <a:rPr lang="en-US" sz="1600" b="0">
                <a:solidFill>
                  <a:srgbClr val="FFFFFF"/>
                </a:solidFill>
              </a:rPr>
              <a:t>Once the video is generated, select Download.</a:t>
            </a:r>
            <a:endParaRPr lang="en-US">
              <a:solidFill>
                <a:srgbClr val="FFFFFF"/>
              </a:solidFill>
            </a:endParaRPr>
          </a:p>
          <a:p>
            <a:pPr marL="342900" indent="-342900">
              <a:buFont typeface="Arial"/>
              <a:buChar char="•"/>
            </a:pPr>
            <a:r>
              <a:rPr lang="en-US" sz="1600" b="0">
                <a:solidFill>
                  <a:srgbClr val="FFFFFF"/>
                </a:solidFill>
              </a:rPr>
              <a:t>Save the file as an MP4 to your computer.</a:t>
            </a:r>
            <a:endParaRPr lang="en-US">
              <a:solidFill>
                <a:srgbClr val="FFFFFF"/>
              </a:solidFill>
            </a:endParaRPr>
          </a:p>
          <a:p>
            <a:br>
              <a:rPr lang="en-US" sz="1600" dirty="0">
                <a:solidFill>
                  <a:schemeClr val="tx1"/>
                </a:solidFill>
              </a:rPr>
            </a:br>
            <a:br>
              <a:rPr lang="en-US" sz="1600" dirty="0">
                <a:solidFill>
                  <a:schemeClr val="tx1"/>
                </a:solidFill>
              </a:rPr>
            </a:br>
            <a:br>
              <a:rPr lang="en-US" sz="1600" b="0" dirty="0">
                <a:solidFill>
                  <a:schemeClr val="tx1"/>
                </a:solidFill>
              </a:rPr>
            </a:br>
            <a:br>
              <a:rPr lang="en-US" sz="1600" b="0" dirty="0">
                <a:solidFill>
                  <a:schemeClr val="tx1"/>
                </a:solidFill>
              </a:rPr>
            </a:br>
            <a:br>
              <a:rPr lang="en-US" sz="1600" b="0" dirty="0">
                <a:solidFill>
                  <a:schemeClr val="tx1"/>
                </a:solidFill>
              </a:rPr>
            </a:br>
            <a:endParaRPr lang="en-US" sz="1600" dirty="0">
              <a:solidFill>
                <a:srgbClr val="FFFFFF"/>
              </a:solidFill>
            </a:endParaRPr>
          </a:p>
        </p:txBody>
      </p:sp>
      <p:pic>
        <p:nvPicPr>
          <p:cNvPr id="14" name="Picture 13" descr="A screenshot of the article to&#10;expand arrow option">
            <a:extLst>
              <a:ext uri="{FF2B5EF4-FFF2-40B4-BE49-F238E27FC236}">
                <a16:creationId xmlns:a16="http://schemas.microsoft.com/office/drawing/2014/main" id="{59B3DD44-66DD-2F09-F8BC-C60897AD54CA}"/>
              </a:ext>
            </a:extLst>
          </p:cNvPr>
          <p:cNvPicPr>
            <a:picLocks noChangeAspect="1"/>
          </p:cNvPicPr>
          <p:nvPr/>
        </p:nvPicPr>
        <p:blipFill>
          <a:blip r:embed="rId4"/>
          <a:stretch>
            <a:fillRect/>
          </a:stretch>
        </p:blipFill>
        <p:spPr>
          <a:xfrm>
            <a:off x="5151725" y="3587749"/>
            <a:ext cx="3989822" cy="3076865"/>
          </a:xfrm>
          <a:prstGeom prst="rect">
            <a:avLst/>
          </a:prstGeom>
        </p:spPr>
      </p:pic>
    </p:spTree>
    <p:extLst>
      <p:ext uri="{BB962C8B-B14F-4D97-AF65-F5344CB8AC3E}">
        <p14:creationId xmlns:p14="http://schemas.microsoft.com/office/powerpoint/2010/main" val="639057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E9264B-D7F3-E0A7-A3C1-5C57A7811BE7}"/>
              </a:ext>
            </a:extLst>
          </p:cNvPr>
          <p:cNvSpPr>
            <a:spLocks noGrp="1"/>
          </p:cNvSpPr>
          <p:nvPr>
            <p:ph sz="half" idx="1"/>
          </p:nvPr>
        </p:nvSpPr>
        <p:spPr>
          <a:xfrm>
            <a:off x="456105" y="1802451"/>
            <a:ext cx="4058747" cy="4374512"/>
          </a:xfrm>
        </p:spPr>
        <p:txBody>
          <a:bodyPr vert="horz" lIns="91440" tIns="45720" rIns="91440" bIns="45720" rtlCol="0">
            <a:normAutofit/>
          </a:bodyPr>
          <a:lstStyle/>
          <a:p>
            <a:pPr marL="170815" indent="-170815">
              <a:spcBef>
                <a:spcPct val="0"/>
              </a:spcBef>
            </a:pPr>
            <a:r>
              <a:rPr lang="en-US" b="1" dirty="0"/>
              <a:t>Upload the Video into YuJa for Subtitles</a:t>
            </a:r>
            <a:endParaRPr lang="en-US" dirty="0"/>
          </a:p>
          <a:p>
            <a:pPr marL="170815" indent="-170815">
              <a:spcBef>
                <a:spcPts val="700"/>
              </a:spcBef>
              <a:buFont typeface="Arial,Sans-Serif" panose="020B0604020202020204" pitchFamily="34" charset="0"/>
            </a:pPr>
            <a:r>
              <a:rPr lang="en-US" dirty="0"/>
              <a:t>Log into YuJa.</a:t>
            </a:r>
          </a:p>
          <a:p>
            <a:pPr marL="170815" indent="-170815">
              <a:spcBef>
                <a:spcPts val="700"/>
              </a:spcBef>
              <a:buFont typeface="Arial,Sans-Serif" panose="020B0604020202020204" pitchFamily="34" charset="0"/>
            </a:pPr>
            <a:r>
              <a:rPr lang="en-US" dirty="0"/>
              <a:t>Upload the MP4 file.</a:t>
            </a:r>
          </a:p>
          <a:p>
            <a:pPr marL="170815" indent="-170815">
              <a:spcBef>
                <a:spcPts val="700"/>
              </a:spcBef>
              <a:buFont typeface="Arial,Sans-Serif" panose="020B0604020202020204" pitchFamily="34" charset="0"/>
            </a:pPr>
            <a:r>
              <a:rPr lang="en-US" dirty="0"/>
              <a:t>Enable auto-captioning to generate subtitles.</a:t>
            </a:r>
          </a:p>
          <a:p>
            <a:pPr marL="170815" indent="-170815">
              <a:spcBef>
                <a:spcPts val="700"/>
              </a:spcBef>
              <a:buFont typeface="Arial,Sans-Serif" panose="020B0604020202020204" pitchFamily="34" charset="0"/>
            </a:pPr>
            <a:r>
              <a:rPr lang="en-US" dirty="0"/>
              <a:t>Review and edit captions for accuracy.</a:t>
            </a:r>
          </a:p>
          <a:p>
            <a:pPr marL="170815" indent="-170815">
              <a:spcBef>
                <a:spcPts val="700"/>
              </a:spcBef>
              <a:buFont typeface="Arial,Sans-Serif" panose="020B0604020202020204" pitchFamily="34" charset="0"/>
            </a:pPr>
            <a:r>
              <a:rPr lang="en-US" dirty="0"/>
              <a:t>Publish the captioned version.</a:t>
            </a:r>
          </a:p>
          <a:p>
            <a:pPr marL="0" indent="0">
              <a:buNone/>
            </a:pPr>
            <a:endParaRPr lang="en-US" dirty="0"/>
          </a:p>
        </p:txBody>
      </p:sp>
      <p:pic>
        <p:nvPicPr>
          <p:cNvPr id="4" name="Picture 3" descr="Media library image">
            <a:extLst>
              <a:ext uri="{FF2B5EF4-FFF2-40B4-BE49-F238E27FC236}">
                <a16:creationId xmlns:a16="http://schemas.microsoft.com/office/drawing/2014/main" id="{C2763278-8BE0-E779-8EE3-4E35A2C7C265}"/>
              </a:ext>
            </a:extLst>
          </p:cNvPr>
          <p:cNvPicPr>
            <a:picLocks noChangeAspect="1"/>
          </p:cNvPicPr>
          <p:nvPr/>
        </p:nvPicPr>
        <p:blipFill>
          <a:blip r:embed="rId2"/>
          <a:stretch>
            <a:fillRect/>
          </a:stretch>
        </p:blipFill>
        <p:spPr>
          <a:xfrm>
            <a:off x="4317755" y="1613210"/>
            <a:ext cx="4564551" cy="3154121"/>
          </a:xfrm>
          <a:prstGeom prst="rect">
            <a:avLst/>
          </a:prstGeom>
          <a:noFill/>
        </p:spPr>
      </p:pic>
      <p:sp>
        <p:nvSpPr>
          <p:cNvPr id="2" name="Title 1">
            <a:extLst>
              <a:ext uri="{FF2B5EF4-FFF2-40B4-BE49-F238E27FC236}">
                <a16:creationId xmlns:a16="http://schemas.microsoft.com/office/drawing/2014/main" id="{107511DC-4143-329A-C46E-846C0E451903}"/>
              </a:ext>
            </a:extLst>
          </p:cNvPr>
          <p:cNvSpPr>
            <a:spLocks noGrp="1"/>
          </p:cNvSpPr>
          <p:nvPr>
            <p:ph type="title"/>
          </p:nvPr>
        </p:nvSpPr>
        <p:spPr>
          <a:xfrm>
            <a:off x="456103" y="365126"/>
            <a:ext cx="8229600" cy="1325563"/>
          </a:xfrm>
        </p:spPr>
        <p:txBody>
          <a:bodyPr anchor="b">
            <a:normAutofit/>
          </a:bodyPr>
          <a:lstStyle/>
          <a:p>
            <a:r>
              <a:rPr lang="en-US" dirty="0"/>
              <a:t>YuJa Video!  </a:t>
            </a:r>
            <a:r>
              <a:rPr lang="en-US" dirty="0">
                <a:hlinkClick r:id="rId3"/>
              </a:rPr>
              <a:t>https://txst.yuja.com/Login</a:t>
            </a:r>
            <a:br>
              <a:rPr lang="en-US" dirty="0"/>
            </a:br>
            <a:endParaRPr lang="en-US" dirty="0"/>
          </a:p>
        </p:txBody>
      </p:sp>
      <p:sp>
        <p:nvSpPr>
          <p:cNvPr id="8" name="TextBox 7">
            <a:extLst>
              <a:ext uri="{FF2B5EF4-FFF2-40B4-BE49-F238E27FC236}">
                <a16:creationId xmlns:a16="http://schemas.microsoft.com/office/drawing/2014/main" id="{EF3A4813-D655-787B-3DB1-BB0DC96FEF78}"/>
              </a:ext>
            </a:extLst>
          </p:cNvPr>
          <p:cNvSpPr txBox="1"/>
          <p:nvPr/>
        </p:nvSpPr>
        <p:spPr>
          <a:xfrm>
            <a:off x="631371" y="5569544"/>
            <a:ext cx="6803572" cy="369332"/>
          </a:xfrm>
          <a:prstGeom prst="rect">
            <a:avLst/>
          </a:prstGeom>
          <a:noFill/>
        </p:spPr>
        <p:txBody>
          <a:bodyPr wrap="square">
            <a:spAutoFit/>
          </a:bodyPr>
          <a:lstStyle/>
          <a:p>
            <a:r>
              <a:rPr lang="en-US" b="0" i="0" dirty="0">
                <a:solidFill>
                  <a:schemeClr val="bg2"/>
                </a:solidFill>
                <a:effectLst/>
                <a:latin typeface="Inter"/>
              </a:rPr>
              <a:t>Direct Link: </a:t>
            </a:r>
            <a:r>
              <a:rPr lang="en-US" b="0" i="0" dirty="0">
                <a:solidFill>
                  <a:schemeClr val="bg2"/>
                </a:solidFill>
                <a:effectLst/>
                <a:latin typeface="Inter"/>
                <a:hlinkClick r:id="rId4" tooltip="Original URL: https://txst.yuja.com/V/Video?v=15480737&amp;a=63172547. Click or tap if you trust this link.">
                  <a:extLst>
                    <a:ext uri="{A12FA001-AC4F-418D-AE19-62706E023703}">
                      <ahyp:hlinkClr xmlns:ahyp="http://schemas.microsoft.com/office/drawing/2018/hyperlinkcolor" val="tx"/>
                    </a:ext>
                  </a:extLst>
                </a:hlinkClick>
              </a:rPr>
              <a:t>https://txst.yuja.com/V/Video?v=15480737&amp;a=63172547</a:t>
            </a:r>
            <a:endParaRPr lang="en-US" dirty="0">
              <a:solidFill>
                <a:schemeClr val="bg2"/>
              </a:solidFill>
            </a:endParaRPr>
          </a:p>
        </p:txBody>
      </p:sp>
    </p:spTree>
    <p:extLst>
      <p:ext uri="{BB962C8B-B14F-4D97-AF65-F5344CB8AC3E}">
        <p14:creationId xmlns:p14="http://schemas.microsoft.com/office/powerpoint/2010/main" val="166767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95DF-245F-FE1D-6A90-991CC64F8F81}"/>
              </a:ext>
            </a:extLst>
          </p:cNvPr>
          <p:cNvSpPr>
            <a:spLocks noGrp="1"/>
          </p:cNvSpPr>
          <p:nvPr>
            <p:ph type="title"/>
          </p:nvPr>
        </p:nvSpPr>
        <p:spPr>
          <a:xfrm>
            <a:off x="456103" y="-350691"/>
            <a:ext cx="2940240" cy="1101806"/>
          </a:xfrm>
        </p:spPr>
        <p:txBody>
          <a:bodyPr/>
          <a:lstStyle/>
          <a:p>
            <a:r>
              <a:rPr lang="en-US" dirty="0"/>
              <a:t>NotebookLM</a:t>
            </a:r>
          </a:p>
        </p:txBody>
      </p:sp>
      <p:sp>
        <p:nvSpPr>
          <p:cNvPr id="3" name="Content Placeholder 2">
            <a:extLst>
              <a:ext uri="{FF2B5EF4-FFF2-40B4-BE49-F238E27FC236}">
                <a16:creationId xmlns:a16="http://schemas.microsoft.com/office/drawing/2014/main" id="{173712A5-4C3C-B3FF-6E00-AEF4A03884B7}"/>
              </a:ext>
            </a:extLst>
          </p:cNvPr>
          <p:cNvSpPr>
            <a:spLocks noGrp="1"/>
          </p:cNvSpPr>
          <p:nvPr>
            <p:ph idx="1"/>
          </p:nvPr>
        </p:nvSpPr>
        <p:spPr>
          <a:xfrm>
            <a:off x="271376" y="653143"/>
            <a:ext cx="3397110" cy="2781401"/>
          </a:xfrm>
        </p:spPr>
        <p:txBody>
          <a:bodyPr vert="horz" lIns="91440" tIns="45720" rIns="91440" bIns="45720" rtlCol="0" anchor="t">
            <a:normAutofit fontScale="92500" lnSpcReduction="20000"/>
          </a:bodyPr>
          <a:lstStyle/>
          <a:p>
            <a:pPr marL="170815" indent="-170815">
              <a:lnSpc>
                <a:spcPct val="100000"/>
              </a:lnSpc>
              <a:spcBef>
                <a:spcPct val="0"/>
              </a:spcBef>
              <a:spcAft>
                <a:spcPct val="0"/>
              </a:spcAft>
            </a:pPr>
            <a:r>
              <a:rPr lang="en-US" sz="2400" dirty="0">
                <a:latin typeface="Arial"/>
                <a:cs typeface="Arial"/>
              </a:rPr>
              <a:t>Possible benefits for instructors and learners:</a:t>
            </a:r>
            <a:endParaRPr lang="en-US" sz="2400" dirty="0">
              <a:solidFill>
                <a:srgbClr val="363434"/>
              </a:solidFill>
              <a:latin typeface="Arial"/>
              <a:cs typeface="Arial"/>
            </a:endParaRPr>
          </a:p>
          <a:p>
            <a:pPr marL="342265" lvl="1" indent="0">
              <a:lnSpc>
                <a:spcPct val="100000"/>
              </a:lnSpc>
              <a:spcBef>
                <a:spcPct val="0"/>
              </a:spcBef>
              <a:spcAft>
                <a:spcPct val="0"/>
              </a:spcAft>
            </a:pPr>
            <a:r>
              <a:rPr lang="en-US" sz="2400" dirty="0">
                <a:latin typeface="Arial"/>
                <a:cs typeface="Arial"/>
              </a:rPr>
              <a:t>Accessibility</a:t>
            </a:r>
            <a:endParaRPr lang="en-US" sz="2400" dirty="0">
              <a:solidFill>
                <a:srgbClr val="363434"/>
              </a:solidFill>
              <a:latin typeface="Arial"/>
              <a:cs typeface="Arial"/>
            </a:endParaRPr>
          </a:p>
          <a:p>
            <a:pPr marL="342265" lvl="1" indent="0">
              <a:lnSpc>
                <a:spcPct val="100000"/>
              </a:lnSpc>
              <a:spcBef>
                <a:spcPct val="0"/>
              </a:spcBef>
              <a:spcAft>
                <a:spcPct val="0"/>
              </a:spcAft>
            </a:pPr>
            <a:r>
              <a:rPr lang="en-US" sz="2400" dirty="0">
                <a:latin typeface="Arial"/>
                <a:cs typeface="Arial"/>
              </a:rPr>
              <a:t>Study Guides</a:t>
            </a:r>
            <a:endParaRPr lang="en-US" sz="2400" dirty="0">
              <a:solidFill>
                <a:srgbClr val="363434"/>
              </a:solidFill>
              <a:latin typeface="Arial"/>
              <a:cs typeface="Arial"/>
            </a:endParaRPr>
          </a:p>
          <a:p>
            <a:pPr marL="342265" lvl="1" indent="0">
              <a:lnSpc>
                <a:spcPct val="100000"/>
              </a:lnSpc>
              <a:spcBef>
                <a:spcPct val="0"/>
              </a:spcBef>
              <a:spcAft>
                <a:spcPct val="0"/>
              </a:spcAft>
            </a:pPr>
            <a:r>
              <a:rPr lang="en-US" sz="2400" dirty="0">
                <a:latin typeface="Arial"/>
                <a:cs typeface="Arial"/>
              </a:rPr>
              <a:t>Multilingual learners</a:t>
            </a:r>
            <a:endParaRPr lang="en-US" sz="2400" dirty="0">
              <a:solidFill>
                <a:srgbClr val="363434"/>
              </a:solidFill>
              <a:latin typeface="Arial"/>
              <a:cs typeface="Arial"/>
            </a:endParaRPr>
          </a:p>
          <a:p>
            <a:pPr marL="342265" lvl="1" indent="0">
              <a:lnSpc>
                <a:spcPct val="100000"/>
              </a:lnSpc>
              <a:spcBef>
                <a:spcPct val="0"/>
              </a:spcBef>
              <a:spcAft>
                <a:spcPct val="0"/>
              </a:spcAft>
            </a:pPr>
            <a:r>
              <a:rPr lang="en-US" sz="2400" dirty="0">
                <a:solidFill>
                  <a:schemeClr val="bg2"/>
                </a:solidFill>
                <a:latin typeface="Arial"/>
                <a:cs typeface="Arial"/>
              </a:rPr>
              <a:t>Faster prep</a:t>
            </a:r>
          </a:p>
          <a:p>
            <a:pPr marL="342265" lvl="1" indent="0">
              <a:lnSpc>
                <a:spcPct val="100000"/>
              </a:lnSpc>
              <a:spcBef>
                <a:spcPct val="0"/>
              </a:spcBef>
              <a:spcAft>
                <a:spcPct val="0"/>
              </a:spcAft>
            </a:pPr>
            <a:r>
              <a:rPr lang="en-US" sz="2400" dirty="0">
                <a:solidFill>
                  <a:schemeClr val="bg2"/>
                </a:solidFill>
                <a:latin typeface="Arial"/>
                <a:cs typeface="Arial"/>
              </a:rPr>
              <a:t>Engagement</a:t>
            </a:r>
          </a:p>
          <a:p>
            <a:pPr marL="342265" lvl="1" indent="0">
              <a:lnSpc>
                <a:spcPct val="100000"/>
              </a:lnSpc>
              <a:spcBef>
                <a:spcPct val="0"/>
              </a:spcBef>
              <a:spcAft>
                <a:spcPct val="0"/>
              </a:spcAft>
            </a:pPr>
            <a:r>
              <a:rPr lang="en-US" sz="2400" dirty="0">
                <a:solidFill>
                  <a:schemeClr val="bg2"/>
                </a:solidFill>
                <a:latin typeface="Arial"/>
                <a:cs typeface="Arial"/>
              </a:rPr>
              <a:t>Comprehension</a:t>
            </a:r>
          </a:p>
          <a:p>
            <a:pPr marL="342265" lvl="1" indent="0">
              <a:lnSpc>
                <a:spcPct val="100000"/>
              </a:lnSpc>
              <a:spcBef>
                <a:spcPct val="0"/>
              </a:spcBef>
              <a:spcAft>
                <a:spcPct val="0"/>
              </a:spcAft>
            </a:pPr>
            <a:r>
              <a:rPr lang="en-US" sz="2400" dirty="0">
                <a:solidFill>
                  <a:schemeClr val="bg2"/>
                </a:solidFill>
                <a:latin typeface="Arial"/>
                <a:cs typeface="Arial"/>
              </a:rPr>
              <a:t>Etc.</a:t>
            </a:r>
          </a:p>
          <a:p>
            <a:pPr marL="342265" lvl="1" indent="0">
              <a:lnSpc>
                <a:spcPct val="100000"/>
              </a:lnSpc>
              <a:spcBef>
                <a:spcPct val="0"/>
              </a:spcBef>
              <a:spcAft>
                <a:spcPct val="0"/>
              </a:spcAft>
              <a:buNone/>
            </a:pPr>
            <a:endParaRPr lang="en-US" sz="2400" dirty="0">
              <a:solidFill>
                <a:srgbClr val="363434"/>
              </a:solidFill>
              <a:latin typeface="Arial"/>
              <a:cs typeface="Arial"/>
            </a:endParaRPr>
          </a:p>
          <a:p>
            <a:pPr marL="170815" indent="-170815"/>
            <a:endParaRPr lang="en-US" dirty="0"/>
          </a:p>
        </p:txBody>
      </p:sp>
      <p:pic>
        <p:nvPicPr>
          <p:cNvPr id="6" name="AI_Adoption_for_Education (5)" descr="AI adoption image of video">
            <a:hlinkClick r:id="" action="ppaction://media"/>
            <a:extLst>
              <a:ext uri="{FF2B5EF4-FFF2-40B4-BE49-F238E27FC236}">
                <a16:creationId xmlns:a16="http://schemas.microsoft.com/office/drawing/2014/main" id="{BE7C7FD9-0225-DC94-1B53-D221AAD996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68486" y="500743"/>
            <a:ext cx="5205790" cy="2928257"/>
          </a:xfrm>
          <a:prstGeom prst="rect">
            <a:avLst/>
          </a:prstGeom>
        </p:spPr>
      </p:pic>
      <p:pic>
        <p:nvPicPr>
          <p:cNvPr id="8" name="Use-with-my-classroom-teachers (1)" descr="Image and link of NotebookLM, click play to hear">
            <a:hlinkClick r:id="" action="ppaction://media"/>
            <a:extLst>
              <a:ext uri="{FF2B5EF4-FFF2-40B4-BE49-F238E27FC236}">
                <a16:creationId xmlns:a16="http://schemas.microsoft.com/office/drawing/2014/main" id="{52FF70F7-E62E-328A-9CD4-E4CDEA4CDDC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884714" y="3789398"/>
            <a:ext cx="5989562" cy="2720259"/>
          </a:xfrm>
          <a:prstGeom prst="rect">
            <a:avLst/>
          </a:prstGeom>
        </p:spPr>
      </p:pic>
      <p:pic>
        <p:nvPicPr>
          <p:cNvPr id="10" name="Picture 9" descr="image of all the notebooklm studio options">
            <a:extLst>
              <a:ext uri="{FF2B5EF4-FFF2-40B4-BE49-F238E27FC236}">
                <a16:creationId xmlns:a16="http://schemas.microsoft.com/office/drawing/2014/main" id="{51EDBC20-A0B0-7520-C557-8A522C8F43F7}"/>
              </a:ext>
            </a:extLst>
          </p:cNvPr>
          <p:cNvPicPr>
            <a:picLocks noChangeAspect="1"/>
          </p:cNvPicPr>
          <p:nvPr/>
        </p:nvPicPr>
        <p:blipFill>
          <a:blip r:embed="rId8"/>
          <a:stretch>
            <a:fillRect/>
          </a:stretch>
        </p:blipFill>
        <p:spPr>
          <a:xfrm>
            <a:off x="167296" y="3402637"/>
            <a:ext cx="2485443" cy="3251929"/>
          </a:xfrm>
          <a:prstGeom prst="rect">
            <a:avLst/>
          </a:prstGeom>
        </p:spPr>
      </p:pic>
    </p:spTree>
    <p:extLst>
      <p:ext uri="{BB962C8B-B14F-4D97-AF65-F5344CB8AC3E}">
        <p14:creationId xmlns:p14="http://schemas.microsoft.com/office/powerpoint/2010/main" val="73366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3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7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2447-7A08-CBED-C362-0A375241A5F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D9A865-921B-5FF3-D6E1-2176E5846CD7}"/>
              </a:ext>
            </a:extLst>
          </p:cNvPr>
          <p:cNvSpPr>
            <a:spLocks noGrp="1"/>
          </p:cNvSpPr>
          <p:nvPr>
            <p:ph type="ctrTitle"/>
          </p:nvPr>
        </p:nvSpPr>
        <p:spPr>
          <a:xfrm>
            <a:off x="216074" y="1761167"/>
            <a:ext cx="4691404" cy="1667833"/>
          </a:xfrm>
        </p:spPr>
        <p:txBody>
          <a:bodyPr>
            <a:normAutofit/>
          </a:bodyPr>
          <a:lstStyle/>
          <a:p>
            <a:r>
              <a:rPr lang="en-US" sz="4000" dirty="0"/>
              <a:t>Part 2: </a:t>
            </a:r>
            <a:br>
              <a:rPr lang="en-US" sz="4000" dirty="0"/>
            </a:br>
            <a:r>
              <a:rPr lang="en-US" sz="4000" dirty="0"/>
              <a:t>Canva AI</a:t>
            </a:r>
          </a:p>
        </p:txBody>
      </p:sp>
      <p:sp>
        <p:nvSpPr>
          <p:cNvPr id="6" name="Subtitle 5">
            <a:extLst>
              <a:ext uri="{FF2B5EF4-FFF2-40B4-BE49-F238E27FC236}">
                <a16:creationId xmlns:a16="http://schemas.microsoft.com/office/drawing/2014/main" id="{8DAA84A4-F6AC-491C-0E17-83CDA85738CA}"/>
              </a:ext>
            </a:extLst>
          </p:cNvPr>
          <p:cNvSpPr>
            <a:spLocks noGrp="1"/>
          </p:cNvSpPr>
          <p:nvPr>
            <p:ph type="subTitle" idx="1"/>
          </p:nvPr>
        </p:nvSpPr>
        <p:spPr>
          <a:xfrm>
            <a:off x="216074" y="3613667"/>
            <a:ext cx="4691404" cy="1576500"/>
          </a:xfrm>
        </p:spPr>
        <p:txBody>
          <a:bodyPr>
            <a:normAutofit/>
          </a:bodyPr>
          <a:lstStyle/>
          <a:p>
            <a:r>
              <a:rPr lang="en-US" sz="1800" dirty="0"/>
              <a:t>“How many of you have spent more than 30 minutes formatting a Canvas page?”</a:t>
            </a:r>
          </a:p>
          <a:p>
            <a:endParaRPr lang="en-US" sz="1800" dirty="0"/>
          </a:p>
        </p:txBody>
      </p:sp>
      <p:sp>
        <p:nvSpPr>
          <p:cNvPr id="3" name="TextBox 2" descr="Canva AI page with an image of a building on texas state campus">
            <a:extLst>
              <a:ext uri="{FF2B5EF4-FFF2-40B4-BE49-F238E27FC236}">
                <a16:creationId xmlns:a16="http://schemas.microsoft.com/office/drawing/2014/main" id="{4B489ED9-FBC8-69E3-933A-594549B1DF16}"/>
              </a:ext>
            </a:extLst>
          </p:cNvPr>
          <p:cNvSpPr txBox="1"/>
          <p:nvPr/>
        </p:nvSpPr>
        <p:spPr>
          <a:xfrm>
            <a:off x="2286000" y="3244334"/>
            <a:ext cx="4572000"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4081871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1162-7EE1-8A6B-BD74-D22788DBC9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F412A7B-A274-AFDF-A37D-95609C61B14A}"/>
              </a:ext>
            </a:extLst>
          </p:cNvPr>
          <p:cNvSpPr>
            <a:spLocks noGrp="1"/>
          </p:cNvSpPr>
          <p:nvPr>
            <p:ph type="title"/>
          </p:nvPr>
        </p:nvSpPr>
        <p:spPr>
          <a:xfrm>
            <a:off x="456103" y="407208"/>
            <a:ext cx="4888783" cy="804509"/>
          </a:xfrm>
        </p:spPr>
        <p:txBody>
          <a:bodyPr>
            <a:normAutofit/>
          </a:bodyPr>
          <a:lstStyle/>
          <a:p>
            <a:r>
              <a:rPr lang="en-US" dirty="0"/>
              <a:t>Demo &amp; Guided Creation  </a:t>
            </a:r>
          </a:p>
        </p:txBody>
      </p:sp>
      <p:sp>
        <p:nvSpPr>
          <p:cNvPr id="4" name="Rectangle 2">
            <a:extLst>
              <a:ext uri="{FF2B5EF4-FFF2-40B4-BE49-F238E27FC236}">
                <a16:creationId xmlns:a16="http://schemas.microsoft.com/office/drawing/2014/main" id="{8D71F22B-3D89-635C-B353-5AC59DCE3FA7}"/>
              </a:ext>
            </a:extLst>
          </p:cNvPr>
          <p:cNvSpPr>
            <a:spLocks noGrp="1" noChangeArrowheads="1"/>
          </p:cNvSpPr>
          <p:nvPr>
            <p:ph idx="1"/>
          </p:nvPr>
        </p:nvSpPr>
        <p:spPr bwMode="auto">
          <a:xfrm>
            <a:off x="456103" y="1724504"/>
            <a:ext cx="8677375"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indent="0">
              <a:buNone/>
            </a:pPr>
            <a:r>
              <a:rPr kumimoji="0" lang="en-US" altLang="en-US" sz="1800" b="0" i="0" u="none" strike="noStrike" cap="none" normalizeH="0" baseline="0" dirty="0">
                <a:ln>
                  <a:noFill/>
                </a:ln>
                <a:effectLst/>
                <a:latin typeface="Arial" panose="020B0604020202020204" pitchFamily="34" charset="0"/>
              </a:rPr>
              <a:t>1</a:t>
            </a:r>
            <a:r>
              <a:rPr kumimoji="0" lang="en-US" altLang="en-US" sz="2400" b="0" i="0" u="none" strike="noStrike" cap="none" normalizeH="0" baseline="0" dirty="0">
                <a:ln>
                  <a:noFill/>
                </a:ln>
                <a:effectLst/>
                <a:latin typeface="Arial" panose="020B0604020202020204" pitchFamily="34" charset="0"/>
              </a:rPr>
              <a:t>. </a:t>
            </a:r>
            <a:r>
              <a:rPr lang="en-US" sz="2400" dirty="0"/>
              <a:t>Demonstrate: </a:t>
            </a:r>
            <a:r>
              <a:rPr lang="en-US" sz="2400" dirty="0">
                <a:hlinkClick r:id="rId3"/>
              </a:rPr>
              <a:t>Canva AI - Canva</a:t>
            </a:r>
            <a:endParaRPr lang="en-US" sz="2400" dirty="0"/>
          </a:p>
          <a:p>
            <a:pPr lvl="1"/>
            <a:r>
              <a:rPr lang="en-US" sz="2100" dirty="0"/>
              <a:t>Magic Design or Magic Write </a:t>
            </a:r>
          </a:p>
          <a:p>
            <a:pPr lvl="1"/>
            <a:r>
              <a:rPr lang="en-US" sz="2100" dirty="0"/>
              <a:t>Generate a header image for a Canvas page</a:t>
            </a:r>
          </a:p>
          <a:p>
            <a:pPr lvl="1"/>
            <a:r>
              <a:rPr lang="en-US" sz="2100" dirty="0"/>
              <a:t>Create a simple, clean instructional page visual</a:t>
            </a:r>
          </a:p>
          <a:p>
            <a:pPr lvl="1"/>
            <a:r>
              <a:rPr lang="en-US" sz="2100" dirty="0"/>
              <a:t>Show before/after comparison</a:t>
            </a:r>
          </a:p>
          <a:p>
            <a:pPr marL="0" indent="0">
              <a:buNone/>
            </a:pPr>
            <a:r>
              <a:rPr lang="en-US" sz="2400" dirty="0"/>
              <a:t>Possible Benefits:</a:t>
            </a:r>
          </a:p>
          <a:p>
            <a:pPr lvl="1"/>
            <a:r>
              <a:rPr lang="en-US" sz="2100" dirty="0"/>
              <a:t>Reducing cognitive load</a:t>
            </a:r>
          </a:p>
          <a:p>
            <a:pPr lvl="1"/>
            <a:r>
              <a:rPr lang="en-US" sz="2100" dirty="0"/>
              <a:t>Visual consistency</a:t>
            </a:r>
          </a:p>
          <a:p>
            <a:pPr lvl="1"/>
            <a:r>
              <a:rPr lang="en-US" sz="2100" dirty="0"/>
              <a:t>Professional polish without design stress (once the original is created)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4912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B77D3F3-10BA-C2BF-753E-F4A927077DD9}"/>
              </a:ext>
            </a:extLst>
          </p:cNvPr>
          <p:cNvSpPr>
            <a:spLocks noGrp="1"/>
          </p:cNvSpPr>
          <p:nvPr>
            <p:ph type="subTitle" idx="1"/>
          </p:nvPr>
        </p:nvSpPr>
        <p:spPr>
          <a:xfrm>
            <a:off x="216074" y="2677886"/>
            <a:ext cx="4824012" cy="3581997"/>
          </a:xfrm>
        </p:spPr>
        <p:txBody>
          <a:bodyPr/>
          <a:lstStyle/>
          <a:p>
            <a:r>
              <a:rPr lang="en-US" dirty="0"/>
              <a:t>May need to request Canva for Faculty &amp; Staff: </a:t>
            </a:r>
            <a:r>
              <a:rPr lang="en-US" dirty="0">
                <a:hlinkClick r:id="rId2"/>
              </a:rPr>
              <a:t>https://brand.txst.edu/resources/templates/canva.html</a:t>
            </a:r>
            <a:endParaRPr lang="en-US" dirty="0"/>
          </a:p>
          <a:p>
            <a:r>
              <a:rPr lang="en-US" dirty="0"/>
              <a:t>Canva FAQ:</a:t>
            </a:r>
          </a:p>
          <a:p>
            <a:r>
              <a:rPr lang="en-US" dirty="0">
                <a:hlinkClick r:id="rId3"/>
              </a:rPr>
              <a:t>https://brand.txst.edu/resources/templates/canva/faq.html</a:t>
            </a:r>
            <a:endParaRPr lang="en-US" dirty="0"/>
          </a:p>
          <a:p>
            <a:endParaRPr lang="en-US" dirty="0"/>
          </a:p>
        </p:txBody>
      </p:sp>
      <p:sp>
        <p:nvSpPr>
          <p:cNvPr id="5" name="Title 4">
            <a:extLst>
              <a:ext uri="{FF2B5EF4-FFF2-40B4-BE49-F238E27FC236}">
                <a16:creationId xmlns:a16="http://schemas.microsoft.com/office/drawing/2014/main" id="{96003A59-62B1-1D07-D061-741A8A60B8FE}"/>
              </a:ext>
            </a:extLst>
          </p:cNvPr>
          <p:cNvSpPr>
            <a:spLocks noGrp="1"/>
          </p:cNvSpPr>
          <p:nvPr>
            <p:ph type="ctrTitle"/>
          </p:nvPr>
        </p:nvSpPr>
        <p:spPr>
          <a:xfrm>
            <a:off x="216074" y="1761167"/>
            <a:ext cx="4355926" cy="916719"/>
          </a:xfrm>
        </p:spPr>
        <p:txBody>
          <a:bodyPr>
            <a:normAutofit/>
          </a:bodyPr>
          <a:lstStyle/>
          <a:p>
            <a:r>
              <a:rPr lang="en-US" dirty="0"/>
              <a:t>Canva Ai &amp; TXST</a:t>
            </a:r>
          </a:p>
        </p:txBody>
      </p:sp>
    </p:spTree>
    <p:extLst>
      <p:ext uri="{BB962C8B-B14F-4D97-AF65-F5344CB8AC3E}">
        <p14:creationId xmlns:p14="http://schemas.microsoft.com/office/powerpoint/2010/main" val="1404855772"/>
      </p:ext>
    </p:extLst>
  </p:cSld>
  <p:clrMapOvr>
    <a:masterClrMapping/>
  </p:clrMapOvr>
</p:sld>
</file>

<file path=ppt/theme/theme1.xml><?xml version="1.0" encoding="utf-8"?>
<a:theme xmlns:a="http://schemas.openxmlformats.org/drawingml/2006/main" name="TXST Dark">
  <a:themeElements>
    <a:clrScheme name="TXST">
      <a:dk1>
        <a:srgbClr val="363434"/>
      </a:dk1>
      <a:lt1>
        <a:srgbClr val="FFFFFF"/>
      </a:lt1>
      <a:dk2>
        <a:srgbClr val="501214"/>
      </a:dk2>
      <a:lt2>
        <a:srgbClr val="F5F1EE"/>
      </a:lt2>
      <a:accent1>
        <a:srgbClr val="AC9155"/>
      </a:accent1>
      <a:accent2>
        <a:srgbClr val="EB2E47"/>
      </a:accent2>
      <a:accent3>
        <a:srgbClr val="EBBA45"/>
      </a:accent3>
      <a:accent4>
        <a:srgbClr val="6EA095"/>
      </a:accent4>
      <a:accent5>
        <a:srgbClr val="EA664D"/>
      </a:accent5>
      <a:accent6>
        <a:srgbClr val="007096"/>
      </a:accent6>
      <a:hlink>
        <a:srgbClr val="007096"/>
      </a:hlink>
      <a:folHlink>
        <a:srgbClr val="26672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XST Dark" id="{30BC9C08-1232-9047-935D-ECEB351485E0}" vid="{55B84AC1-C531-3547-9D4E-97E317A241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f9efd60-91f6-4699-b517-a26acc9da5ac" xsi:nil="true"/>
    <lcf76f155ced4ddcb4097134ff3c332f xmlns="12fa6d96-4300-4a78-8104-372a6977206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16A8E893BEA94CBBF2263B6495CF7C" ma:contentTypeVersion="15" ma:contentTypeDescription="Create a new document." ma:contentTypeScope="" ma:versionID="e538cd44abb7a8882565b19cb87cc6df">
  <xsd:schema xmlns:xsd="http://www.w3.org/2001/XMLSchema" xmlns:xs="http://www.w3.org/2001/XMLSchema" xmlns:p="http://schemas.microsoft.com/office/2006/metadata/properties" xmlns:ns2="12fa6d96-4300-4a78-8104-372a69772060" xmlns:ns3="5f9efd60-91f6-4699-b517-a26acc9da5ac" targetNamespace="http://schemas.microsoft.com/office/2006/metadata/properties" ma:root="true" ma:fieldsID="86411e3c0976b5467c26c4856fd89904" ns2:_="" ns3:_="">
    <xsd:import namespace="12fa6d96-4300-4a78-8104-372a69772060"/>
    <xsd:import namespace="5f9efd60-91f6-4699-b517-a26acc9da5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a6d96-4300-4a78-8104-372a697720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3a692e8-e48a-48e7-a779-d106e04dcfd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9efd60-91f6-4699-b517-a26acc9da5a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d8e29d0-17b1-4d33-addc-b55b3218264a}" ma:internalName="TaxCatchAll" ma:showField="CatchAllData" ma:web="5f9efd60-91f6-4699-b517-a26acc9da5a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13E3F-0FBA-4077-AF2F-9563E8FA16D3}">
  <ds:schemaRefs>
    <ds:schemaRef ds:uri="http://schemas.microsoft.com/sharepoint/v3/contenttype/forms"/>
  </ds:schemaRefs>
</ds:datastoreItem>
</file>

<file path=customXml/itemProps2.xml><?xml version="1.0" encoding="utf-8"?>
<ds:datastoreItem xmlns:ds="http://schemas.openxmlformats.org/officeDocument/2006/customXml" ds:itemID="{6CA2772D-6AB4-4303-A60A-4872810885EA}">
  <ds:schemaRefs>
    <ds:schemaRef ds:uri="http://purl.org/dc/terms/"/>
    <ds:schemaRef ds:uri="http://schemas.microsoft.com/office/2006/documentManagement/types"/>
    <ds:schemaRef ds:uri="12fa6d96-4300-4a78-8104-372a69772060"/>
    <ds:schemaRef ds:uri="http://purl.org/dc/elements/1.1/"/>
    <ds:schemaRef ds:uri="http://schemas.microsoft.com/office/infopath/2007/PartnerControls"/>
    <ds:schemaRef ds:uri="http://purl.org/dc/dcmitype/"/>
    <ds:schemaRef ds:uri="http://schemas.openxmlformats.org/package/2006/metadata/core-properties"/>
    <ds:schemaRef ds:uri="5f9efd60-91f6-4699-b517-a26acc9da5a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ADE040D-E2DC-46E2-8672-A7AAC96930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fa6d96-4300-4a78-8104-372a69772060"/>
    <ds:schemaRef ds:uri="5f9efd60-91f6-4699-b517-a26acc9da5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emplate/>
  <TotalTime>17022</TotalTime>
  <Words>702</Words>
  <Application>Microsoft Office PowerPoint</Application>
  <PresentationFormat>On-screen Show (4:3)</PresentationFormat>
  <Paragraphs>114</Paragraphs>
  <Slides>16</Slides>
  <Notes>4</Notes>
  <HiddenSlides>0</HiddenSlides>
  <MMClips>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TXST Dark</vt:lpstr>
      <vt:lpstr>AI for Educators: Streamlining Content with NotebookLM &amp; Canva Magic</vt:lpstr>
      <vt:lpstr>Part 1: NotebookLM</vt:lpstr>
      <vt:lpstr>NotebookLM Demo Guided Practice</vt:lpstr>
      <vt:lpstr> 4️⃣ Upload the MP4 Back into NotebookLM Upload the newly created video file into NotebookLM. NotebookLM will generate a transcript from the video.    </vt:lpstr>
      <vt:lpstr>YuJa Video!  https://txst.yuja.com/Login </vt:lpstr>
      <vt:lpstr>NotebookLM</vt:lpstr>
      <vt:lpstr>Part 2:  Canva AI</vt:lpstr>
      <vt:lpstr>Demo &amp; Guided Creation  </vt:lpstr>
      <vt:lpstr>Canva Ai &amp; TXST</vt:lpstr>
      <vt:lpstr>Canva Instructional Videos</vt:lpstr>
      <vt:lpstr>PowerPoint Presentation</vt:lpstr>
      <vt:lpstr>Directions to embed code into Canvas</vt:lpstr>
      <vt:lpstr>Directions continued…</vt:lpstr>
      <vt:lpstr>How to embed in a Canvas course</vt:lpstr>
      <vt:lpstr>Thank you! Jennifer King jk1369@txstate.edu  Q&amp;A Time!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DESIGNING EFFECTIVE PRESENTATIONS</dc:title>
  <dc:creator>Murphy, Alison R</dc:creator>
  <cp:lastModifiedBy>King, Jennifer</cp:lastModifiedBy>
  <cp:revision>369</cp:revision>
  <cp:lastPrinted>2026-03-05T02:43:27Z</cp:lastPrinted>
  <dcterms:created xsi:type="dcterms:W3CDTF">2024-06-11T19:36:44Z</dcterms:created>
  <dcterms:modified xsi:type="dcterms:W3CDTF">2026-03-09T18:38:12Z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0x010100FC16A8E893BEA94CBBF2263B6495CF7C</vt:lpwstr>
  </property>
  <property fmtid="{D5CDD505-2E9C-101B-9397-08002B2CF9AE}" pid="3" name="MediaServiceImageTags">
    <vt:lpwstr/>
  </property>
</Properties>
</file>