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7" r:id="rId4"/>
  </p:sldMasterIdLst>
  <p:notesMasterIdLst>
    <p:notesMasterId r:id="rId31"/>
  </p:notesMasterIdLst>
  <p:sldIdLst>
    <p:sldId id="265" r:id="rId5"/>
    <p:sldId id="273" r:id="rId6"/>
    <p:sldId id="280" r:id="rId7"/>
    <p:sldId id="290" r:id="rId8"/>
    <p:sldId id="291" r:id="rId9"/>
    <p:sldId id="292" r:id="rId10"/>
    <p:sldId id="293" r:id="rId11"/>
    <p:sldId id="294" r:id="rId12"/>
    <p:sldId id="267" r:id="rId13"/>
    <p:sldId id="268" r:id="rId14"/>
    <p:sldId id="286" r:id="rId15"/>
    <p:sldId id="269" r:id="rId16"/>
    <p:sldId id="270" r:id="rId17"/>
    <p:sldId id="288" r:id="rId18"/>
    <p:sldId id="289" r:id="rId19"/>
    <p:sldId id="287" r:id="rId20"/>
    <p:sldId id="271" r:id="rId21"/>
    <p:sldId id="277" r:id="rId22"/>
    <p:sldId id="275" r:id="rId23"/>
    <p:sldId id="295" r:id="rId24"/>
    <p:sldId id="296" r:id="rId25"/>
    <p:sldId id="279" r:id="rId26"/>
    <p:sldId id="298" r:id="rId27"/>
    <p:sldId id="297" r:id="rId28"/>
    <p:sldId id="299" r:id="rId29"/>
    <p:sldId id="300"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7BD8A"/>
    <a:srgbClr val="6EA095"/>
    <a:srgbClr val="266725"/>
    <a:srgbClr val="007096"/>
    <a:srgbClr val="419E6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908"/>
    <p:restoredTop sz="86345"/>
  </p:normalViewPr>
  <p:slideViewPr>
    <p:cSldViewPr snapToGrid="0">
      <p:cViewPr varScale="1">
        <p:scale>
          <a:sx n="96" d="100"/>
          <a:sy n="96" d="100"/>
        </p:scale>
        <p:origin x="744" y="464"/>
      </p:cViewPr>
      <p:guideLst/>
    </p:cSldViewPr>
  </p:slideViewPr>
  <p:outlineViewPr>
    <p:cViewPr>
      <p:scale>
        <a:sx n="33" d="100"/>
        <a:sy n="33" d="100"/>
      </p:scale>
      <p:origin x="0" y="-1501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12B5A50-0CFC-4E66-B810-A175470DA569}"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EF5D5989-4169-4CE1-9B44-A1206DC79D2F}">
      <dgm:prSet/>
      <dgm:spPr/>
      <dgm:t>
        <a:bodyPr/>
        <a:lstStyle/>
        <a:p>
          <a:r>
            <a:rPr lang="en-US" b="1" dirty="0"/>
            <a:t>Peer Collaboration: share progress, receive and give feedbacks</a:t>
          </a:r>
          <a:endParaRPr lang="en-US" dirty="0"/>
        </a:p>
      </dgm:t>
    </dgm:pt>
    <dgm:pt modelId="{B75AD990-1E8C-4F01-A7A9-ACB7B76F893C}" type="parTrans" cxnId="{063EE88B-98A2-4DF7-8C36-9DCCC190835C}">
      <dgm:prSet/>
      <dgm:spPr/>
      <dgm:t>
        <a:bodyPr/>
        <a:lstStyle/>
        <a:p>
          <a:endParaRPr lang="en-US"/>
        </a:p>
      </dgm:t>
    </dgm:pt>
    <dgm:pt modelId="{07799848-E654-4E20-BEC0-E2A2DFEC0601}" type="sibTrans" cxnId="{063EE88B-98A2-4DF7-8C36-9DCCC190835C}">
      <dgm:prSet/>
      <dgm:spPr/>
      <dgm:t>
        <a:bodyPr/>
        <a:lstStyle/>
        <a:p>
          <a:endParaRPr lang="en-US"/>
        </a:p>
      </dgm:t>
    </dgm:pt>
    <dgm:pt modelId="{F336C8BA-A68E-47F3-AD70-C8095974A53F}">
      <dgm:prSet/>
      <dgm:spPr/>
      <dgm:t>
        <a:bodyPr/>
        <a:lstStyle/>
        <a:p>
          <a:r>
            <a:rPr lang="en-US" b="1" dirty="0"/>
            <a:t>Instructor Guidance: step by step recorded tutorial videos </a:t>
          </a:r>
          <a:endParaRPr lang="en-US" dirty="0"/>
        </a:p>
      </dgm:t>
    </dgm:pt>
    <dgm:pt modelId="{5D6928A3-947E-4A86-961C-8DD1F20AA76E}" type="parTrans" cxnId="{8CECEC57-8C87-4301-B3D4-DC6EF90EAE40}">
      <dgm:prSet/>
      <dgm:spPr/>
      <dgm:t>
        <a:bodyPr/>
        <a:lstStyle/>
        <a:p>
          <a:endParaRPr lang="en-US"/>
        </a:p>
      </dgm:t>
    </dgm:pt>
    <dgm:pt modelId="{ABCB1045-0A88-41AF-B12B-F37A2BA584D2}" type="sibTrans" cxnId="{8CECEC57-8C87-4301-B3D4-DC6EF90EAE40}">
      <dgm:prSet/>
      <dgm:spPr/>
      <dgm:t>
        <a:bodyPr/>
        <a:lstStyle/>
        <a:p>
          <a:endParaRPr lang="en-US"/>
        </a:p>
      </dgm:t>
    </dgm:pt>
    <dgm:pt modelId="{046E55BC-1B63-44F4-93CC-F6E4000F7B9F}">
      <dgm:prSet/>
      <dgm:spPr/>
      <dgm:t>
        <a:bodyPr/>
        <a:lstStyle/>
        <a:p>
          <a:r>
            <a:rPr lang="en-US" b="1" dirty="0"/>
            <a:t>AI-Assisted Troubleshooting</a:t>
          </a:r>
          <a:endParaRPr lang="en-US" dirty="0"/>
        </a:p>
      </dgm:t>
    </dgm:pt>
    <dgm:pt modelId="{A14561B6-F882-4C01-A544-8BE6401E1267}" type="parTrans" cxnId="{CC75959B-6AEA-4E9B-992C-5A8F8FCC4BD8}">
      <dgm:prSet/>
      <dgm:spPr/>
      <dgm:t>
        <a:bodyPr/>
        <a:lstStyle/>
        <a:p>
          <a:endParaRPr lang="en-US"/>
        </a:p>
      </dgm:t>
    </dgm:pt>
    <dgm:pt modelId="{4FAD38C2-FF1E-4DA6-99C1-136C92D1048E}" type="sibTrans" cxnId="{CC75959B-6AEA-4E9B-992C-5A8F8FCC4BD8}">
      <dgm:prSet/>
      <dgm:spPr/>
      <dgm:t>
        <a:bodyPr/>
        <a:lstStyle/>
        <a:p>
          <a:endParaRPr lang="en-US"/>
        </a:p>
      </dgm:t>
    </dgm:pt>
    <dgm:pt modelId="{36E45F33-C13D-C74C-ABAB-A78A0F40D61D}" type="pres">
      <dgm:prSet presAssocID="{412B5A50-0CFC-4E66-B810-A175470DA569}" presName="diagram" presStyleCnt="0">
        <dgm:presLayoutVars>
          <dgm:dir/>
          <dgm:resizeHandles val="exact"/>
        </dgm:presLayoutVars>
      </dgm:prSet>
      <dgm:spPr/>
    </dgm:pt>
    <dgm:pt modelId="{E0198A9A-71C7-CE48-99A8-D54EDC1B16D3}" type="pres">
      <dgm:prSet presAssocID="{EF5D5989-4169-4CE1-9B44-A1206DC79D2F}" presName="node" presStyleLbl="node1" presStyleIdx="0" presStyleCnt="3">
        <dgm:presLayoutVars>
          <dgm:bulletEnabled val="1"/>
        </dgm:presLayoutVars>
      </dgm:prSet>
      <dgm:spPr/>
    </dgm:pt>
    <dgm:pt modelId="{3397B14F-8A98-4C48-A84B-4A095228555A}" type="pres">
      <dgm:prSet presAssocID="{07799848-E654-4E20-BEC0-E2A2DFEC0601}" presName="sibTrans" presStyleCnt="0"/>
      <dgm:spPr/>
    </dgm:pt>
    <dgm:pt modelId="{302B825B-5BA0-204B-9A3A-E2AC8129E01A}" type="pres">
      <dgm:prSet presAssocID="{F336C8BA-A68E-47F3-AD70-C8095974A53F}" presName="node" presStyleLbl="node1" presStyleIdx="1" presStyleCnt="3">
        <dgm:presLayoutVars>
          <dgm:bulletEnabled val="1"/>
        </dgm:presLayoutVars>
      </dgm:prSet>
      <dgm:spPr/>
    </dgm:pt>
    <dgm:pt modelId="{F05036BB-1E9A-1F4A-B99E-6DAD2773DA18}" type="pres">
      <dgm:prSet presAssocID="{ABCB1045-0A88-41AF-B12B-F37A2BA584D2}" presName="sibTrans" presStyleCnt="0"/>
      <dgm:spPr/>
    </dgm:pt>
    <dgm:pt modelId="{D24618E7-EE80-1D43-A34D-09082B90A6FF}" type="pres">
      <dgm:prSet presAssocID="{046E55BC-1B63-44F4-93CC-F6E4000F7B9F}" presName="node" presStyleLbl="node1" presStyleIdx="2" presStyleCnt="3">
        <dgm:presLayoutVars>
          <dgm:bulletEnabled val="1"/>
        </dgm:presLayoutVars>
      </dgm:prSet>
      <dgm:spPr/>
    </dgm:pt>
  </dgm:ptLst>
  <dgm:cxnLst>
    <dgm:cxn modelId="{5BAA9C0D-CE96-1F4C-ADD9-18FEE4D0A07E}" type="presOf" srcId="{EF5D5989-4169-4CE1-9B44-A1206DC79D2F}" destId="{E0198A9A-71C7-CE48-99A8-D54EDC1B16D3}" srcOrd="0" destOrd="0" presId="urn:microsoft.com/office/officeart/2005/8/layout/default"/>
    <dgm:cxn modelId="{A21D1348-7634-1845-8073-F8E59CF81940}" type="presOf" srcId="{412B5A50-0CFC-4E66-B810-A175470DA569}" destId="{36E45F33-C13D-C74C-ABAB-A78A0F40D61D}" srcOrd="0" destOrd="0" presId="urn:microsoft.com/office/officeart/2005/8/layout/default"/>
    <dgm:cxn modelId="{8CECEC57-8C87-4301-B3D4-DC6EF90EAE40}" srcId="{412B5A50-0CFC-4E66-B810-A175470DA569}" destId="{F336C8BA-A68E-47F3-AD70-C8095974A53F}" srcOrd="1" destOrd="0" parTransId="{5D6928A3-947E-4A86-961C-8DD1F20AA76E}" sibTransId="{ABCB1045-0A88-41AF-B12B-F37A2BA584D2}"/>
    <dgm:cxn modelId="{4C08D478-7D6F-D04A-985C-16A9BE3A243A}" type="presOf" srcId="{046E55BC-1B63-44F4-93CC-F6E4000F7B9F}" destId="{D24618E7-EE80-1D43-A34D-09082B90A6FF}" srcOrd="0" destOrd="0" presId="urn:microsoft.com/office/officeart/2005/8/layout/default"/>
    <dgm:cxn modelId="{063EE88B-98A2-4DF7-8C36-9DCCC190835C}" srcId="{412B5A50-0CFC-4E66-B810-A175470DA569}" destId="{EF5D5989-4169-4CE1-9B44-A1206DC79D2F}" srcOrd="0" destOrd="0" parTransId="{B75AD990-1E8C-4F01-A7A9-ACB7B76F893C}" sibTransId="{07799848-E654-4E20-BEC0-E2A2DFEC0601}"/>
    <dgm:cxn modelId="{CC75959B-6AEA-4E9B-992C-5A8F8FCC4BD8}" srcId="{412B5A50-0CFC-4E66-B810-A175470DA569}" destId="{046E55BC-1B63-44F4-93CC-F6E4000F7B9F}" srcOrd="2" destOrd="0" parTransId="{A14561B6-F882-4C01-A544-8BE6401E1267}" sibTransId="{4FAD38C2-FF1E-4DA6-99C1-136C92D1048E}"/>
    <dgm:cxn modelId="{EB6E58D8-5774-7947-A112-1CA30F0A4B5E}" type="presOf" srcId="{F336C8BA-A68E-47F3-AD70-C8095974A53F}" destId="{302B825B-5BA0-204B-9A3A-E2AC8129E01A}" srcOrd="0" destOrd="0" presId="urn:microsoft.com/office/officeart/2005/8/layout/default"/>
    <dgm:cxn modelId="{A90E59A7-24F2-7A47-A40E-2AC24CC00EB1}" type="presParOf" srcId="{36E45F33-C13D-C74C-ABAB-A78A0F40D61D}" destId="{E0198A9A-71C7-CE48-99A8-D54EDC1B16D3}" srcOrd="0" destOrd="0" presId="urn:microsoft.com/office/officeart/2005/8/layout/default"/>
    <dgm:cxn modelId="{F215817A-FA63-5244-8DB8-F407F65A7A73}" type="presParOf" srcId="{36E45F33-C13D-C74C-ABAB-A78A0F40D61D}" destId="{3397B14F-8A98-4C48-A84B-4A095228555A}" srcOrd="1" destOrd="0" presId="urn:microsoft.com/office/officeart/2005/8/layout/default"/>
    <dgm:cxn modelId="{3ECD6FB1-B205-344A-BF18-DCD5AFB82331}" type="presParOf" srcId="{36E45F33-C13D-C74C-ABAB-A78A0F40D61D}" destId="{302B825B-5BA0-204B-9A3A-E2AC8129E01A}" srcOrd="2" destOrd="0" presId="urn:microsoft.com/office/officeart/2005/8/layout/default"/>
    <dgm:cxn modelId="{E7C6AADB-F9A8-0D43-8BA8-EB292408B1C3}" type="presParOf" srcId="{36E45F33-C13D-C74C-ABAB-A78A0F40D61D}" destId="{F05036BB-1E9A-1F4A-B99E-6DAD2773DA18}" srcOrd="3" destOrd="0" presId="urn:microsoft.com/office/officeart/2005/8/layout/default"/>
    <dgm:cxn modelId="{8F10B951-C8E5-AA42-B684-5303A2FC00BE}" type="presParOf" srcId="{36E45F33-C13D-C74C-ABAB-A78A0F40D61D}" destId="{D24618E7-EE80-1D43-A34D-09082B90A6FF}"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198A9A-71C7-CE48-99A8-D54EDC1B16D3}">
      <dsp:nvSpPr>
        <dsp:cNvPr id="0" name=""/>
        <dsp:cNvSpPr/>
      </dsp:nvSpPr>
      <dsp:spPr>
        <a:xfrm>
          <a:off x="0" y="1086167"/>
          <a:ext cx="3428999" cy="2057400"/>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t>Peer Collaboration: share progress, receive and give feedbacks</a:t>
          </a:r>
          <a:endParaRPr lang="en-US" sz="2800" kern="1200" dirty="0"/>
        </a:p>
      </dsp:txBody>
      <dsp:txXfrm>
        <a:off x="0" y="1086167"/>
        <a:ext cx="3428999" cy="2057400"/>
      </dsp:txXfrm>
    </dsp:sp>
    <dsp:sp modelId="{302B825B-5BA0-204B-9A3A-E2AC8129E01A}">
      <dsp:nvSpPr>
        <dsp:cNvPr id="0" name=""/>
        <dsp:cNvSpPr/>
      </dsp:nvSpPr>
      <dsp:spPr>
        <a:xfrm>
          <a:off x="3771900" y="1086167"/>
          <a:ext cx="3428999" cy="2057400"/>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t>Instructor Guidance: step by step recorded tutorial videos </a:t>
          </a:r>
          <a:endParaRPr lang="en-US" sz="2800" kern="1200" dirty="0"/>
        </a:p>
      </dsp:txBody>
      <dsp:txXfrm>
        <a:off x="3771900" y="1086167"/>
        <a:ext cx="3428999" cy="2057400"/>
      </dsp:txXfrm>
    </dsp:sp>
    <dsp:sp modelId="{D24618E7-EE80-1D43-A34D-09082B90A6FF}">
      <dsp:nvSpPr>
        <dsp:cNvPr id="0" name=""/>
        <dsp:cNvSpPr/>
      </dsp:nvSpPr>
      <dsp:spPr>
        <a:xfrm>
          <a:off x="7543800" y="1086167"/>
          <a:ext cx="3428999" cy="2057400"/>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t>AI-Assisted Troubleshooting</a:t>
          </a:r>
          <a:endParaRPr lang="en-US" sz="2800" kern="1200" dirty="0"/>
        </a:p>
      </dsp:txBody>
      <dsp:txXfrm>
        <a:off x="7543800" y="1086167"/>
        <a:ext cx="3428999" cy="205740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7C332B-7BBC-F340-969A-CE9BBEF35095}" type="datetimeFigureOut">
              <a:rPr lang="en-US" smtClean="0"/>
              <a:t>3/9/2026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E11742-AE36-EC4A-BC7A-F4F5A3B8117D}" type="slidenum">
              <a:rPr lang="en-US" smtClean="0"/>
              <a:t>‹#›</a:t>
            </a:fld>
            <a:endParaRPr lang="en-US"/>
          </a:p>
        </p:txBody>
      </p:sp>
    </p:spTree>
    <p:extLst>
      <p:ext uri="{BB962C8B-B14F-4D97-AF65-F5344CB8AC3E}">
        <p14:creationId xmlns:p14="http://schemas.microsoft.com/office/powerpoint/2010/main" val="6226244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E11742-AE36-EC4A-BC7A-F4F5A3B8117D}" type="slidenum">
              <a:rPr lang="en-US" smtClean="0"/>
              <a:t>1</a:t>
            </a:fld>
            <a:endParaRPr lang="en-US"/>
          </a:p>
        </p:txBody>
      </p:sp>
    </p:spTree>
    <p:extLst>
      <p:ext uri="{BB962C8B-B14F-4D97-AF65-F5344CB8AC3E}">
        <p14:creationId xmlns:p14="http://schemas.microsoft.com/office/powerpoint/2010/main" val="9209289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E11742-AE36-EC4A-BC7A-F4F5A3B8117D}" type="slidenum">
              <a:rPr lang="en-US" smtClean="0"/>
              <a:t>26</a:t>
            </a:fld>
            <a:endParaRPr lang="en-US"/>
          </a:p>
        </p:txBody>
      </p:sp>
    </p:spTree>
    <p:extLst>
      <p:ext uri="{BB962C8B-B14F-4D97-AF65-F5344CB8AC3E}">
        <p14:creationId xmlns:p14="http://schemas.microsoft.com/office/powerpoint/2010/main" val="36112638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E11742-AE36-EC4A-BC7A-F4F5A3B8117D}" type="slidenum">
              <a:rPr lang="en-US" smtClean="0"/>
              <a:t>9</a:t>
            </a:fld>
            <a:endParaRPr lang="en-US"/>
          </a:p>
        </p:txBody>
      </p:sp>
    </p:spTree>
    <p:extLst>
      <p:ext uri="{BB962C8B-B14F-4D97-AF65-F5344CB8AC3E}">
        <p14:creationId xmlns:p14="http://schemas.microsoft.com/office/powerpoint/2010/main" val="18370468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E11742-AE36-EC4A-BC7A-F4F5A3B8117D}" type="slidenum">
              <a:rPr lang="en-US" smtClean="0"/>
              <a:t>10</a:t>
            </a:fld>
            <a:endParaRPr lang="en-US"/>
          </a:p>
        </p:txBody>
      </p:sp>
    </p:spTree>
    <p:extLst>
      <p:ext uri="{BB962C8B-B14F-4D97-AF65-F5344CB8AC3E}">
        <p14:creationId xmlns:p14="http://schemas.microsoft.com/office/powerpoint/2010/main" val="8962207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E11742-AE36-EC4A-BC7A-F4F5A3B8117D}" type="slidenum">
              <a:rPr lang="en-US" smtClean="0"/>
              <a:t>12</a:t>
            </a:fld>
            <a:endParaRPr lang="en-US"/>
          </a:p>
        </p:txBody>
      </p:sp>
    </p:spTree>
    <p:extLst>
      <p:ext uri="{BB962C8B-B14F-4D97-AF65-F5344CB8AC3E}">
        <p14:creationId xmlns:p14="http://schemas.microsoft.com/office/powerpoint/2010/main" val="20163290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E11742-AE36-EC4A-BC7A-F4F5A3B8117D}" type="slidenum">
              <a:rPr lang="en-US" smtClean="0"/>
              <a:t>13</a:t>
            </a:fld>
            <a:endParaRPr lang="en-US"/>
          </a:p>
        </p:txBody>
      </p:sp>
    </p:spTree>
    <p:extLst>
      <p:ext uri="{BB962C8B-B14F-4D97-AF65-F5344CB8AC3E}">
        <p14:creationId xmlns:p14="http://schemas.microsoft.com/office/powerpoint/2010/main" val="8237383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E11742-AE36-EC4A-BC7A-F4F5A3B8117D}" type="slidenum">
              <a:rPr lang="en-US" smtClean="0"/>
              <a:t>17</a:t>
            </a:fld>
            <a:endParaRPr lang="en-US"/>
          </a:p>
        </p:txBody>
      </p:sp>
    </p:spTree>
    <p:extLst>
      <p:ext uri="{BB962C8B-B14F-4D97-AF65-F5344CB8AC3E}">
        <p14:creationId xmlns:p14="http://schemas.microsoft.com/office/powerpoint/2010/main" val="11834898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E11742-AE36-EC4A-BC7A-F4F5A3B8117D}" type="slidenum">
              <a:rPr lang="en-US" smtClean="0"/>
              <a:t>18</a:t>
            </a:fld>
            <a:endParaRPr lang="en-US"/>
          </a:p>
        </p:txBody>
      </p:sp>
    </p:spTree>
    <p:extLst>
      <p:ext uri="{BB962C8B-B14F-4D97-AF65-F5344CB8AC3E}">
        <p14:creationId xmlns:p14="http://schemas.microsoft.com/office/powerpoint/2010/main" val="35909665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E11742-AE36-EC4A-BC7A-F4F5A3B8117D}" type="slidenum">
              <a:rPr lang="en-US" smtClean="0"/>
              <a:t>19</a:t>
            </a:fld>
            <a:endParaRPr lang="en-US"/>
          </a:p>
        </p:txBody>
      </p:sp>
    </p:spTree>
    <p:extLst>
      <p:ext uri="{BB962C8B-B14F-4D97-AF65-F5344CB8AC3E}">
        <p14:creationId xmlns:p14="http://schemas.microsoft.com/office/powerpoint/2010/main" val="3473809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C7CD4A-21BC-2A3C-CA3D-96CCFB4AF3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55C066-C4A4-EE64-B828-6C0DB18365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2ECE19-EDDA-F798-FFB4-6B98F9BFB23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C397E0E-9458-410A-BC79-7CA411CFAB6A}"/>
              </a:ext>
            </a:extLst>
          </p:cNvPr>
          <p:cNvSpPr>
            <a:spLocks noGrp="1"/>
          </p:cNvSpPr>
          <p:nvPr>
            <p:ph type="sldNum" sz="quarter" idx="5"/>
          </p:nvPr>
        </p:nvSpPr>
        <p:spPr/>
        <p:txBody>
          <a:bodyPr/>
          <a:lstStyle/>
          <a:p>
            <a:fld id="{2BE11742-AE36-EC4A-BC7A-F4F5A3B8117D}" type="slidenum">
              <a:rPr lang="en-US" smtClean="0"/>
              <a:t>23</a:t>
            </a:fld>
            <a:endParaRPr lang="en-US"/>
          </a:p>
        </p:txBody>
      </p:sp>
    </p:spTree>
    <p:extLst>
      <p:ext uri="{BB962C8B-B14F-4D97-AF65-F5344CB8AC3E}">
        <p14:creationId xmlns:p14="http://schemas.microsoft.com/office/powerpoint/2010/main" val="33311084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Master" Target="../slideMasters/slideMaster1.xml"/><Relationship Id="rId5" Type="http://schemas.openxmlformats.org/officeDocument/2006/relationships/image" Target="../media/image20.jpg"/><Relationship Id="rId4" Type="http://schemas.openxmlformats.org/officeDocument/2006/relationships/image" Target="../media/image19.jp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5992CB84-2E59-9790-15CE-6B6A4BA26B48}"/>
              </a:ext>
              <a:ext uri="{C183D7F6-B498-43B3-948B-1728B52AA6E4}">
                <adec:decorative xmlns:adec="http://schemas.microsoft.com/office/drawing/2017/decorative" val="1"/>
              </a:ext>
            </a:extLst>
          </p:cNvPr>
          <p:cNvSpPr/>
          <p:nvPr/>
        </p:nvSpPr>
        <p:spPr>
          <a:xfrm>
            <a:off x="0" y="0"/>
            <a:ext cx="12192000" cy="176116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227C82-C15D-DD91-9446-76ECE7FBB8F9}"/>
              </a:ext>
            </a:extLst>
          </p:cNvPr>
          <p:cNvSpPr>
            <a:spLocks noGrp="1"/>
          </p:cNvSpPr>
          <p:nvPr>
            <p:ph type="ctrTitle" hasCustomPrompt="1"/>
          </p:nvPr>
        </p:nvSpPr>
        <p:spPr>
          <a:xfrm>
            <a:off x="288099" y="1761167"/>
            <a:ext cx="6255205" cy="3827166"/>
          </a:xfrm>
        </p:spPr>
        <p:txBody>
          <a:bodyPr anchor="b">
            <a:normAutofit/>
          </a:bodyPr>
          <a:lstStyle>
            <a:lvl1pPr algn="l">
              <a:defRPr sz="5400" spc="150" baseline="0">
                <a:solidFill>
                  <a:schemeClr val="tx2"/>
                </a:solidFill>
              </a:defRPr>
            </a:lvl1pPr>
          </a:lstStyle>
          <a:p>
            <a:r>
              <a:rPr lang="en-US" dirty="0"/>
              <a:t>CLICK TO EDIT MASTER TITLE STYLE</a:t>
            </a:r>
          </a:p>
        </p:txBody>
      </p:sp>
      <p:sp>
        <p:nvSpPr>
          <p:cNvPr id="3" name="Subtitle 2">
            <a:extLst>
              <a:ext uri="{FF2B5EF4-FFF2-40B4-BE49-F238E27FC236}">
                <a16:creationId xmlns:a16="http://schemas.microsoft.com/office/drawing/2014/main" id="{738ACAE1-6F38-180D-B778-27F9F1207EFD}"/>
              </a:ext>
            </a:extLst>
          </p:cNvPr>
          <p:cNvSpPr>
            <a:spLocks noGrp="1"/>
          </p:cNvSpPr>
          <p:nvPr>
            <p:ph type="subTitle" idx="1" hasCustomPrompt="1"/>
          </p:nvPr>
        </p:nvSpPr>
        <p:spPr>
          <a:xfrm>
            <a:off x="288099" y="5588333"/>
            <a:ext cx="6255205" cy="671550"/>
          </a:xfrm>
        </p:spPr>
        <p:txBody>
          <a:bodyPr>
            <a:normAutofit/>
          </a:bodyPr>
          <a:lstStyle>
            <a:lvl1pPr marL="0" indent="0" algn="l">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text styles</a:t>
            </a:r>
          </a:p>
        </p:txBody>
      </p:sp>
      <p:pic>
        <p:nvPicPr>
          <p:cNvPr id="23" name="Picture 22">
            <a:extLst>
              <a:ext uri="{FF2B5EF4-FFF2-40B4-BE49-F238E27FC236}">
                <a16:creationId xmlns:a16="http://schemas.microsoft.com/office/drawing/2014/main" id="{C1100FFA-7370-3098-53A1-548D0E5617BF}"/>
              </a:ext>
              <a:ext uri="{C183D7F6-B498-43B3-948B-1728B52AA6E4}">
                <adec:decorative xmlns:adec="http://schemas.microsoft.com/office/drawing/2017/decorative" val="1"/>
              </a:ext>
            </a:extLst>
          </p:cNvPr>
          <p:cNvPicPr>
            <a:picLocks noChangeAspect="1"/>
          </p:cNvPicPr>
          <p:nvPr/>
        </p:nvPicPr>
        <p:blipFill>
          <a:blip r:embed="rId2"/>
          <a:srcRect l="6892" r="6892"/>
          <a:stretch/>
        </p:blipFill>
        <p:spPr>
          <a:xfrm>
            <a:off x="6887688" y="352803"/>
            <a:ext cx="5304312" cy="6152394"/>
          </a:xfrm>
          <a:prstGeom prst="rect">
            <a:avLst/>
          </a:prstGeom>
        </p:spPr>
      </p:pic>
      <p:sp>
        <p:nvSpPr>
          <p:cNvPr id="5" name="Picture Placeholder 8">
            <a:extLst>
              <a:ext uri="{FF2B5EF4-FFF2-40B4-BE49-F238E27FC236}">
                <a16:creationId xmlns:a16="http://schemas.microsoft.com/office/drawing/2014/main" id="{B6D426D2-F400-3DD1-192B-23A6A40F9F4D}"/>
              </a:ext>
            </a:extLst>
          </p:cNvPr>
          <p:cNvSpPr>
            <a:spLocks noGrp="1"/>
          </p:cNvSpPr>
          <p:nvPr>
            <p:ph type="pic" sz="quarter" idx="13" hasCustomPrompt="1"/>
          </p:nvPr>
        </p:nvSpPr>
        <p:spPr>
          <a:xfrm>
            <a:off x="6887688" y="352803"/>
            <a:ext cx="5304312" cy="6152394"/>
          </a:xfrm>
          <a:gradFill>
            <a:gsLst>
              <a:gs pos="0">
                <a:schemeClr val="bg1">
                  <a:alpha val="0"/>
                </a:schemeClr>
              </a:gs>
              <a:gs pos="100000">
                <a:schemeClr val="bg1">
                  <a:alpha val="40000"/>
                </a:schemeClr>
              </a:gs>
            </a:gsLst>
            <a:lin ang="5400000" scaled="1"/>
          </a:gradFill>
        </p:spPr>
        <p:txBody>
          <a:bodyPr lIns="457200" tIns="457200" rIns="457200" bIns="457200" anchor="b">
            <a:normAutofit/>
          </a:bodyPr>
          <a:lstStyle>
            <a:lvl1pPr marL="0" indent="0" algn="l">
              <a:buNone/>
              <a:defRPr sz="1800">
                <a:solidFill>
                  <a:schemeClr val="tx1"/>
                </a:solidFill>
              </a:defRPr>
            </a:lvl1pPr>
          </a:lstStyle>
          <a:p>
            <a:r>
              <a:rPr lang="en-US" dirty="0"/>
              <a:t>Optional: Click the icon in the center to add a custom image. </a:t>
            </a:r>
            <a:br>
              <a:rPr lang="en-US" dirty="0"/>
            </a:br>
            <a:r>
              <a:rPr lang="en-US" dirty="0"/>
              <a:t>Be careful not to move the frame, or the placeholder image beneath may peek through.</a:t>
            </a:r>
            <a:br>
              <a:rPr lang="en-US" dirty="0"/>
            </a:br>
            <a:r>
              <a:rPr lang="en-US" dirty="0"/>
              <a:t>Delete the frame if you don’t want to customize the image.</a:t>
            </a:r>
          </a:p>
        </p:txBody>
      </p:sp>
      <p:sp>
        <p:nvSpPr>
          <p:cNvPr id="4" name="Date Placeholder 3">
            <a:extLst>
              <a:ext uri="{FF2B5EF4-FFF2-40B4-BE49-F238E27FC236}">
                <a16:creationId xmlns:a16="http://schemas.microsoft.com/office/drawing/2014/main" id="{C6BD34BC-F97D-4FF5-24C8-5F11D66044BE}"/>
              </a:ext>
            </a:extLst>
          </p:cNvPr>
          <p:cNvSpPr>
            <a:spLocks noGrp="1"/>
          </p:cNvSpPr>
          <p:nvPr>
            <p:ph type="dt" sz="half" idx="14"/>
          </p:nvPr>
        </p:nvSpPr>
        <p:spPr>
          <a:xfrm>
            <a:off x="608138" y="6492875"/>
            <a:ext cx="2734502" cy="365125"/>
          </a:xfrm>
        </p:spPr>
        <p:txBody>
          <a:bodyPr/>
          <a:lstStyle/>
          <a:p>
            <a:fld id="{8A60A3F5-120A-A64C-8514-4F9CB3D10376}" type="datetimeFigureOut">
              <a:rPr lang="en-US" smtClean="0"/>
              <a:pPr/>
              <a:t>3/9/2026</a:t>
            </a:fld>
            <a:endParaRPr lang="en-US"/>
          </a:p>
        </p:txBody>
      </p:sp>
      <p:sp>
        <p:nvSpPr>
          <p:cNvPr id="6" name="Footer Placeholder 5">
            <a:extLst>
              <a:ext uri="{FF2B5EF4-FFF2-40B4-BE49-F238E27FC236}">
                <a16:creationId xmlns:a16="http://schemas.microsoft.com/office/drawing/2014/main" id="{779B827A-F436-38D8-7C92-B979B14587FB}"/>
              </a:ext>
            </a:extLst>
          </p:cNvPr>
          <p:cNvSpPr>
            <a:spLocks noGrp="1"/>
          </p:cNvSpPr>
          <p:nvPr>
            <p:ph type="ftr" sz="quarter" idx="15"/>
          </p:nvPr>
        </p:nvSpPr>
        <p:spPr>
          <a:xfrm>
            <a:off x="3499494" y="6492876"/>
            <a:ext cx="8081444" cy="365125"/>
          </a:xfrm>
        </p:spPr>
        <p:txBody>
          <a:bodyPr/>
          <a:lstStyle/>
          <a:p>
            <a:endParaRPr lang="en-US" dirty="0"/>
          </a:p>
        </p:txBody>
      </p:sp>
      <p:sp>
        <p:nvSpPr>
          <p:cNvPr id="8" name="Slide Number Placeholder 7">
            <a:extLst>
              <a:ext uri="{FF2B5EF4-FFF2-40B4-BE49-F238E27FC236}">
                <a16:creationId xmlns:a16="http://schemas.microsoft.com/office/drawing/2014/main" id="{FA269407-F89A-625D-EC35-284BD92EFCC7}"/>
              </a:ext>
            </a:extLst>
          </p:cNvPr>
          <p:cNvSpPr>
            <a:spLocks noGrp="1"/>
          </p:cNvSpPr>
          <p:nvPr>
            <p:ph type="sldNum" sz="quarter" idx="16"/>
          </p:nvPr>
        </p:nvSpPr>
        <p:spPr>
          <a:xfrm>
            <a:off x="11737792" y="6492875"/>
            <a:ext cx="454208" cy="365125"/>
          </a:xfrm>
        </p:spPr>
        <p:txBody>
          <a:bodyPr/>
          <a:lstStyle/>
          <a:p>
            <a:fld id="{8179B124-EE6F-DB4E-A403-682A40579A9A}" type="slidenum">
              <a:rPr lang="en-US" smtClean="0"/>
              <a:pPr/>
              <a:t>‹#›</a:t>
            </a:fld>
            <a:endParaRPr lang="en-US"/>
          </a:p>
        </p:txBody>
      </p:sp>
      <p:pic>
        <p:nvPicPr>
          <p:cNvPr id="9" name="Picture 8">
            <a:extLst>
              <a:ext uri="{FF2B5EF4-FFF2-40B4-BE49-F238E27FC236}">
                <a16:creationId xmlns:a16="http://schemas.microsoft.com/office/drawing/2014/main" id="{519CF1DA-ED74-4357-F996-7300F464F1CC}"/>
              </a:ext>
            </a:extLst>
          </p:cNvPr>
          <p:cNvPicPr>
            <a:picLocks noChangeAspect="1"/>
          </p:cNvPicPr>
          <p:nvPr userDrawn="1"/>
        </p:nvPicPr>
        <p:blipFill>
          <a:blip r:embed="rId3"/>
          <a:srcRect/>
          <a:stretch/>
        </p:blipFill>
        <p:spPr>
          <a:xfrm>
            <a:off x="288099" y="352803"/>
            <a:ext cx="2743200" cy="821005"/>
          </a:xfrm>
          <a:prstGeom prst="rect">
            <a:avLst/>
          </a:prstGeom>
        </p:spPr>
      </p:pic>
      <p:pic>
        <p:nvPicPr>
          <p:cNvPr id="10" name="Picture 9">
            <a:extLst>
              <a:ext uri="{FF2B5EF4-FFF2-40B4-BE49-F238E27FC236}">
                <a16:creationId xmlns:a16="http://schemas.microsoft.com/office/drawing/2014/main" id="{C6CAE5C0-C894-1149-D01C-4BA73B2295BC}"/>
              </a:ext>
              <a:ext uri="{C183D7F6-B498-43B3-948B-1728B52AA6E4}">
                <adec:decorative xmlns:adec="http://schemas.microsoft.com/office/drawing/2017/decorative" val="1"/>
              </a:ext>
            </a:extLst>
          </p:cNvPr>
          <p:cNvPicPr>
            <a:picLocks/>
          </p:cNvPicPr>
          <p:nvPr userDrawn="1"/>
        </p:nvPicPr>
        <p:blipFill>
          <a:blip r:embed="rId4"/>
          <a:stretch/>
        </p:blipFill>
        <p:spPr>
          <a:xfrm flipH="1">
            <a:off x="0" y="1740098"/>
            <a:ext cx="6885432" cy="182880"/>
          </a:xfrm>
          <a:prstGeom prst="rect">
            <a:avLst/>
          </a:prstGeom>
        </p:spPr>
      </p:pic>
    </p:spTree>
    <p:extLst>
      <p:ext uri="{BB962C8B-B14F-4D97-AF65-F5344CB8AC3E}">
        <p14:creationId xmlns:p14="http://schemas.microsoft.com/office/powerpoint/2010/main" val="13160124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Big Picture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154AA94-6C8E-83C9-2FBA-64F5EBC8F0CC}"/>
              </a:ext>
              <a:ext uri="{C183D7F6-B498-43B3-948B-1728B52AA6E4}">
                <adec:decorative xmlns:adec="http://schemas.microsoft.com/office/drawing/2017/decorative" val="1"/>
              </a:ext>
            </a:extLst>
          </p:cNvPr>
          <p:cNvPicPr>
            <a:picLocks noChangeAspect="1"/>
          </p:cNvPicPr>
          <p:nvPr/>
        </p:nvPicPr>
        <p:blipFill>
          <a:blip r:embed="rId2"/>
          <a:srcRect/>
          <a:stretch/>
        </p:blipFill>
        <p:spPr>
          <a:xfrm>
            <a:off x="5334000" y="0"/>
            <a:ext cx="6858000" cy="6858000"/>
          </a:xfrm>
          <a:custGeom>
            <a:avLst/>
            <a:gdLst>
              <a:gd name="connsiteX0" fmla="*/ 0 w 6858000"/>
              <a:gd name="connsiteY0" fmla="*/ 0 h 6858000"/>
              <a:gd name="connsiteX1" fmla="*/ 6858000 w 6858000"/>
              <a:gd name="connsiteY1" fmla="*/ 0 h 6858000"/>
              <a:gd name="connsiteX2" fmla="*/ 6858000 w 6858000"/>
              <a:gd name="connsiteY2" fmla="*/ 6858000 h 6858000"/>
              <a:gd name="connsiteX3" fmla="*/ 0 w 6858000"/>
              <a:gd name="connsiteY3" fmla="*/ 6858000 h 6858000"/>
              <a:gd name="connsiteX4" fmla="*/ 0 w 6858000"/>
              <a:gd name="connsiteY4" fmla="*/ 4063452 h 6858000"/>
              <a:gd name="connsiteX5" fmla="*/ 497840 w 6858000"/>
              <a:gd name="connsiteY5" fmla="*/ 3460690 h 6858000"/>
              <a:gd name="connsiteX6" fmla="*/ 0 w 6858000"/>
              <a:gd name="connsiteY6" fmla="*/ 285792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8000" h="6858000">
                <a:moveTo>
                  <a:pt x="0" y="0"/>
                </a:moveTo>
                <a:lnTo>
                  <a:pt x="6858000" y="0"/>
                </a:lnTo>
                <a:lnTo>
                  <a:pt x="6858000" y="6858000"/>
                </a:lnTo>
                <a:lnTo>
                  <a:pt x="0" y="6858000"/>
                </a:lnTo>
                <a:lnTo>
                  <a:pt x="0" y="4063452"/>
                </a:lnTo>
                <a:lnTo>
                  <a:pt x="497840" y="3460690"/>
                </a:lnTo>
                <a:lnTo>
                  <a:pt x="0" y="2857926"/>
                </a:lnTo>
                <a:close/>
              </a:path>
            </a:pathLst>
          </a:custGeom>
        </p:spPr>
      </p:pic>
      <p:sp>
        <p:nvSpPr>
          <p:cNvPr id="6" name="Picture Placeholder 5">
            <a:extLst>
              <a:ext uri="{FF2B5EF4-FFF2-40B4-BE49-F238E27FC236}">
                <a16:creationId xmlns:a16="http://schemas.microsoft.com/office/drawing/2014/main" id="{E3049668-4A8F-8AF4-17B4-C74FDB40BB5D}"/>
              </a:ext>
            </a:extLst>
          </p:cNvPr>
          <p:cNvSpPr>
            <a:spLocks noGrp="1"/>
          </p:cNvSpPr>
          <p:nvPr>
            <p:ph type="pic" sz="quarter" idx="18" hasCustomPrompt="1"/>
          </p:nvPr>
        </p:nvSpPr>
        <p:spPr>
          <a:xfrm>
            <a:off x="5333999" y="1"/>
            <a:ext cx="6857999" cy="6857999"/>
          </a:xfrm>
          <a:custGeom>
            <a:avLst/>
            <a:gdLst>
              <a:gd name="connsiteX0" fmla="*/ 0 w 6858000"/>
              <a:gd name="connsiteY0" fmla="*/ 0 h 6857999"/>
              <a:gd name="connsiteX1" fmla="*/ 6858000 w 6858000"/>
              <a:gd name="connsiteY1" fmla="*/ 0 h 6857999"/>
              <a:gd name="connsiteX2" fmla="*/ 6858000 w 6858000"/>
              <a:gd name="connsiteY2" fmla="*/ 6857999 h 6857999"/>
              <a:gd name="connsiteX3" fmla="*/ 0 w 6858000"/>
              <a:gd name="connsiteY3" fmla="*/ 6857999 h 6857999"/>
              <a:gd name="connsiteX4" fmla="*/ 0 w 6858000"/>
              <a:gd name="connsiteY4" fmla="*/ 4063452 h 6857999"/>
              <a:gd name="connsiteX5" fmla="*/ 497840 w 6858000"/>
              <a:gd name="connsiteY5" fmla="*/ 3460690 h 6857999"/>
              <a:gd name="connsiteX6" fmla="*/ 0 w 6858000"/>
              <a:gd name="connsiteY6" fmla="*/ 2857926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8000" h="6857999">
                <a:moveTo>
                  <a:pt x="0" y="0"/>
                </a:moveTo>
                <a:lnTo>
                  <a:pt x="6858000" y="0"/>
                </a:lnTo>
                <a:lnTo>
                  <a:pt x="6858000" y="6857999"/>
                </a:lnTo>
                <a:lnTo>
                  <a:pt x="0" y="6857999"/>
                </a:lnTo>
                <a:lnTo>
                  <a:pt x="0" y="4063452"/>
                </a:lnTo>
                <a:lnTo>
                  <a:pt x="497840" y="3460690"/>
                </a:lnTo>
                <a:lnTo>
                  <a:pt x="0" y="2857926"/>
                </a:lnTo>
                <a:close/>
              </a:path>
            </a:pathLst>
          </a:custGeom>
          <a:gradFill>
            <a:gsLst>
              <a:gs pos="25000">
                <a:schemeClr val="bg1">
                  <a:alpha val="0"/>
                </a:schemeClr>
              </a:gs>
              <a:gs pos="100000">
                <a:schemeClr val="bg1">
                  <a:alpha val="40000"/>
                </a:schemeClr>
              </a:gs>
            </a:gsLst>
            <a:lin ang="5400000" scaled="1"/>
          </a:gradFill>
        </p:spPr>
        <p:txBody>
          <a:bodyPr wrap="square" lIns="457200" tIns="457200" rIns="457200" bIns="457200" anchor="b">
            <a:noAutofit/>
          </a:bodyPr>
          <a:lstStyle>
            <a:lvl1pPr marL="0" indent="0" algn="l">
              <a:buNone/>
              <a:defRPr sz="1800">
                <a:solidFill>
                  <a:schemeClr val="tx1"/>
                </a:solidFill>
              </a:defRPr>
            </a:lvl1pPr>
          </a:lstStyle>
          <a:p>
            <a:r>
              <a:rPr lang="en-US" dirty="0"/>
              <a:t>Optional: Click the icon in the center to add a custom image. </a:t>
            </a:r>
            <a:br>
              <a:rPr lang="en-US" dirty="0"/>
            </a:br>
            <a:r>
              <a:rPr lang="en-US" dirty="0"/>
              <a:t>Be careful not to move the frame, or the placeholder image beneath may peek through.</a:t>
            </a:r>
            <a:br>
              <a:rPr lang="en-US" dirty="0"/>
            </a:br>
            <a:r>
              <a:rPr lang="en-US" dirty="0"/>
              <a:t>Delete the frame if you don’t want to customize the image.</a:t>
            </a:r>
          </a:p>
        </p:txBody>
      </p:sp>
      <p:sp>
        <p:nvSpPr>
          <p:cNvPr id="4" name="Text Placeholder 3">
            <a:extLst>
              <a:ext uri="{FF2B5EF4-FFF2-40B4-BE49-F238E27FC236}">
                <a16:creationId xmlns:a16="http://schemas.microsoft.com/office/drawing/2014/main" id="{B63A6AA5-9CD1-502A-C6B1-DAD0AFDA1030}"/>
              </a:ext>
            </a:extLst>
          </p:cNvPr>
          <p:cNvSpPr>
            <a:spLocks noGrp="1"/>
          </p:cNvSpPr>
          <p:nvPr>
            <p:ph type="body" sz="half" idx="2" hasCustomPrompt="1"/>
          </p:nvPr>
        </p:nvSpPr>
        <p:spPr>
          <a:xfrm>
            <a:off x="608138" y="3429000"/>
            <a:ext cx="4045142" cy="2556761"/>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When adding a custom image, be careful not to move the frame, or the bottom image may peek through.</a:t>
            </a:r>
          </a:p>
        </p:txBody>
      </p:sp>
      <p:sp>
        <p:nvSpPr>
          <p:cNvPr id="21" name="Date Placeholder 20">
            <a:extLst>
              <a:ext uri="{FF2B5EF4-FFF2-40B4-BE49-F238E27FC236}">
                <a16:creationId xmlns:a16="http://schemas.microsoft.com/office/drawing/2014/main" id="{7E88F7B4-3ADF-6404-8C1D-13E03B8BC090}"/>
              </a:ext>
            </a:extLst>
          </p:cNvPr>
          <p:cNvSpPr>
            <a:spLocks noGrp="1"/>
          </p:cNvSpPr>
          <p:nvPr>
            <p:ph type="dt" sz="half" idx="19"/>
          </p:nvPr>
        </p:nvSpPr>
        <p:spPr/>
        <p:txBody>
          <a:bodyPr/>
          <a:lstStyle/>
          <a:p>
            <a:fld id="{8A60A3F5-120A-A64C-8514-4F9CB3D10376}" type="datetimeFigureOut">
              <a:rPr lang="en-US" smtClean="0"/>
              <a:pPr/>
              <a:t>3/9/2026</a:t>
            </a:fld>
            <a:endParaRPr lang="en-US"/>
          </a:p>
        </p:txBody>
      </p:sp>
      <p:sp>
        <p:nvSpPr>
          <p:cNvPr id="22" name="Footer Placeholder 21">
            <a:extLst>
              <a:ext uri="{FF2B5EF4-FFF2-40B4-BE49-F238E27FC236}">
                <a16:creationId xmlns:a16="http://schemas.microsoft.com/office/drawing/2014/main" id="{7B682567-EB11-07E9-BEFD-ACE2156CD99B}"/>
              </a:ext>
            </a:extLst>
          </p:cNvPr>
          <p:cNvSpPr>
            <a:spLocks noGrp="1"/>
          </p:cNvSpPr>
          <p:nvPr>
            <p:ph type="ftr" sz="quarter" idx="20"/>
          </p:nvPr>
        </p:nvSpPr>
        <p:spPr/>
        <p:txBody>
          <a:bodyPr/>
          <a:lstStyle/>
          <a:p>
            <a:endParaRPr lang="en-US" dirty="0"/>
          </a:p>
        </p:txBody>
      </p:sp>
      <p:sp>
        <p:nvSpPr>
          <p:cNvPr id="23" name="Slide Number Placeholder 22">
            <a:extLst>
              <a:ext uri="{FF2B5EF4-FFF2-40B4-BE49-F238E27FC236}">
                <a16:creationId xmlns:a16="http://schemas.microsoft.com/office/drawing/2014/main" id="{3BAF39BA-9DFA-BAEE-5B10-3220677C0A60}"/>
              </a:ext>
            </a:extLst>
          </p:cNvPr>
          <p:cNvSpPr>
            <a:spLocks noGrp="1"/>
          </p:cNvSpPr>
          <p:nvPr>
            <p:ph type="sldNum" sz="quarter" idx="21"/>
          </p:nvPr>
        </p:nvSpPr>
        <p:spPr/>
        <p:txBody>
          <a:bodyPr/>
          <a:lstStyle/>
          <a:p>
            <a:fld id="{8179B124-EE6F-DB4E-A403-682A40579A9A}" type="slidenum">
              <a:rPr lang="en-US" smtClean="0"/>
              <a:pPr/>
              <a:t>‹#›</a:t>
            </a:fld>
            <a:endParaRPr lang="en-US"/>
          </a:p>
        </p:txBody>
      </p:sp>
      <p:sp>
        <p:nvSpPr>
          <p:cNvPr id="3" name="Title 1">
            <a:extLst>
              <a:ext uri="{FF2B5EF4-FFF2-40B4-BE49-F238E27FC236}">
                <a16:creationId xmlns:a16="http://schemas.microsoft.com/office/drawing/2014/main" id="{5934830D-FBB2-5A9E-6DE0-C3A239A25306}"/>
              </a:ext>
            </a:extLst>
          </p:cNvPr>
          <p:cNvSpPr>
            <a:spLocks noGrp="1"/>
          </p:cNvSpPr>
          <p:nvPr>
            <p:ph type="title"/>
          </p:nvPr>
        </p:nvSpPr>
        <p:spPr>
          <a:xfrm>
            <a:off x="608138" y="619759"/>
            <a:ext cx="4045142" cy="2506278"/>
          </a:xfrm>
        </p:spPr>
        <p:txBody>
          <a:bodyPr>
            <a:normAutofit/>
          </a:bodyPr>
          <a:lstStyle>
            <a:lvl1pPr>
              <a:defRPr sz="4000"/>
            </a:lvl1pPr>
          </a:lstStyle>
          <a:p>
            <a:r>
              <a:rPr lang="en-US"/>
              <a:t>Click to edit Master title style</a:t>
            </a:r>
            <a:endParaRPr lang="en-US" dirty="0"/>
          </a:p>
        </p:txBody>
      </p:sp>
    </p:spTree>
    <p:extLst>
      <p:ext uri="{BB962C8B-B14F-4D97-AF65-F5344CB8AC3E}">
        <p14:creationId xmlns:p14="http://schemas.microsoft.com/office/powerpoint/2010/main" val="37185201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ext with Color Block - 2 column">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06C98F6-1BE6-7690-A88D-7E1F54A972A8}"/>
              </a:ext>
              <a:ext uri="{C183D7F6-B498-43B3-948B-1728B52AA6E4}">
                <adec:decorative xmlns:adec="http://schemas.microsoft.com/office/drawing/2017/decorative" val="1"/>
              </a:ext>
            </a:extLst>
          </p:cNvPr>
          <p:cNvSpPr/>
          <p:nvPr/>
        </p:nvSpPr>
        <p:spPr>
          <a:xfrm>
            <a:off x="6096000" y="0"/>
            <a:ext cx="6096000"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11B958C2-046F-C838-40E5-86B102C15D30}"/>
              </a:ext>
            </a:extLst>
          </p:cNvPr>
          <p:cNvSpPr>
            <a:spLocks noGrp="1"/>
          </p:cNvSpPr>
          <p:nvPr>
            <p:ph type="body" sz="quarter" idx="3" hasCustomPrompt="1"/>
          </p:nvPr>
        </p:nvSpPr>
        <p:spPr>
          <a:xfrm>
            <a:off x="7940766" y="2193789"/>
            <a:ext cx="2403543" cy="692497"/>
          </a:xfrm>
          <a:solidFill>
            <a:schemeClr val="tx1"/>
          </a:solidFill>
        </p:spPr>
        <p:txBody>
          <a:bodyPr wrap="none" lIns="182880" tIns="91440" rIns="182880" anchor="ctr" anchorCtr="0">
            <a:spAutoFit/>
          </a:bodyPr>
          <a:lstStyle>
            <a:lvl1pPr marL="0" indent="0" algn="ctr">
              <a:lnSpc>
                <a:spcPct val="100000"/>
              </a:lnSpc>
              <a:buNone/>
              <a:defRPr sz="3600" b="1" spc="150" baseline="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CALLOUT</a:t>
            </a:r>
          </a:p>
        </p:txBody>
      </p:sp>
      <p:sp>
        <p:nvSpPr>
          <p:cNvPr id="6" name="Content Placeholder 5">
            <a:extLst>
              <a:ext uri="{FF2B5EF4-FFF2-40B4-BE49-F238E27FC236}">
                <a16:creationId xmlns:a16="http://schemas.microsoft.com/office/drawing/2014/main" id="{4CA84315-61EC-C4BD-1947-D38A94E7E860}"/>
              </a:ext>
            </a:extLst>
          </p:cNvPr>
          <p:cNvSpPr>
            <a:spLocks noGrp="1"/>
          </p:cNvSpPr>
          <p:nvPr>
            <p:ph sz="quarter" idx="4"/>
          </p:nvPr>
        </p:nvSpPr>
        <p:spPr>
          <a:xfrm>
            <a:off x="6704136" y="3139440"/>
            <a:ext cx="4876802" cy="3050222"/>
          </a:xfrm>
        </p:spPr>
        <p:txBody>
          <a:bodyPr/>
          <a:lstStyle>
            <a:lvl1pPr marL="0" indent="0" algn="ctr">
              <a:buNone/>
              <a:defRPr>
                <a:solidFill>
                  <a:schemeClr val="bg1"/>
                </a:solidFill>
              </a:defRPr>
            </a:lvl1pPr>
            <a:lvl2pPr marL="457200" indent="0" algn="ctr">
              <a:buNone/>
              <a:defRPr/>
            </a:lvl2pPr>
            <a:lvl3pPr algn="ctr">
              <a:defRPr/>
            </a:lvl3pPr>
            <a:lvl4pPr algn="ctr">
              <a:defRPr/>
            </a:lvl4pPr>
            <a:lvl5pPr algn="ctr">
              <a:defRPr/>
            </a:lvl5pPr>
          </a:lstStyle>
          <a:p>
            <a:pPr lvl="0"/>
            <a:r>
              <a:rPr lang="en-US" dirty="0"/>
              <a:t>Click to edit Master text styles</a:t>
            </a:r>
          </a:p>
        </p:txBody>
      </p:sp>
      <p:sp>
        <p:nvSpPr>
          <p:cNvPr id="7" name="Date Placeholder 6">
            <a:extLst>
              <a:ext uri="{FF2B5EF4-FFF2-40B4-BE49-F238E27FC236}">
                <a16:creationId xmlns:a16="http://schemas.microsoft.com/office/drawing/2014/main" id="{315266ED-5147-6F25-73F0-AC7294412B02}"/>
              </a:ext>
            </a:extLst>
          </p:cNvPr>
          <p:cNvSpPr>
            <a:spLocks noGrp="1"/>
          </p:cNvSpPr>
          <p:nvPr>
            <p:ph type="dt" sz="half" idx="10"/>
          </p:nvPr>
        </p:nvSpPr>
        <p:spPr/>
        <p:txBody>
          <a:bodyPr/>
          <a:lstStyle/>
          <a:p>
            <a:fld id="{8A60A3F5-120A-A64C-8514-4F9CB3D10376}" type="datetimeFigureOut">
              <a:rPr lang="en-US" smtClean="0"/>
              <a:t>3/9/2026</a:t>
            </a:fld>
            <a:endParaRPr lang="en-US"/>
          </a:p>
        </p:txBody>
      </p:sp>
      <p:sp>
        <p:nvSpPr>
          <p:cNvPr id="8" name="Footer Placeholder 7">
            <a:extLst>
              <a:ext uri="{FF2B5EF4-FFF2-40B4-BE49-F238E27FC236}">
                <a16:creationId xmlns:a16="http://schemas.microsoft.com/office/drawing/2014/main" id="{26E4DCBE-66D9-F157-C37B-0B55EA5C7C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AEB7F6-D878-689A-E7DD-9B0E4E283BC4}"/>
              </a:ext>
            </a:extLst>
          </p:cNvPr>
          <p:cNvSpPr>
            <a:spLocks noGrp="1"/>
          </p:cNvSpPr>
          <p:nvPr>
            <p:ph type="sldNum" sz="quarter" idx="12"/>
          </p:nvPr>
        </p:nvSpPr>
        <p:spPr/>
        <p:txBody>
          <a:bodyPr/>
          <a:lstStyle/>
          <a:p>
            <a:fld id="{8179B124-EE6F-DB4E-A403-682A40579A9A}" type="slidenum">
              <a:rPr lang="en-US" smtClean="0"/>
              <a:t>‹#›</a:t>
            </a:fld>
            <a:endParaRPr lang="en-US"/>
          </a:p>
        </p:txBody>
      </p:sp>
      <p:sp>
        <p:nvSpPr>
          <p:cNvPr id="11" name="Text Placeholder 3">
            <a:extLst>
              <a:ext uri="{FF2B5EF4-FFF2-40B4-BE49-F238E27FC236}">
                <a16:creationId xmlns:a16="http://schemas.microsoft.com/office/drawing/2014/main" id="{CB6D8E76-7443-829D-3BDF-53D63BEA8469}"/>
              </a:ext>
            </a:extLst>
          </p:cNvPr>
          <p:cNvSpPr>
            <a:spLocks noGrp="1"/>
          </p:cNvSpPr>
          <p:nvPr>
            <p:ph type="body" sz="half" idx="2"/>
          </p:nvPr>
        </p:nvSpPr>
        <p:spPr>
          <a:xfrm>
            <a:off x="608138" y="3429000"/>
            <a:ext cx="4743580" cy="2556761"/>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2" name="Title 1">
            <a:extLst>
              <a:ext uri="{FF2B5EF4-FFF2-40B4-BE49-F238E27FC236}">
                <a16:creationId xmlns:a16="http://schemas.microsoft.com/office/drawing/2014/main" id="{229E924E-32C2-34F9-21F3-FE6656ED345D}"/>
              </a:ext>
            </a:extLst>
          </p:cNvPr>
          <p:cNvSpPr>
            <a:spLocks noGrp="1"/>
          </p:cNvSpPr>
          <p:nvPr>
            <p:ph type="title"/>
          </p:nvPr>
        </p:nvSpPr>
        <p:spPr>
          <a:xfrm>
            <a:off x="608138" y="619759"/>
            <a:ext cx="4743580" cy="2506278"/>
          </a:xfrm>
        </p:spPr>
        <p:txBody>
          <a:bodyPr>
            <a:normAutofit/>
          </a:bodyPr>
          <a:lstStyle>
            <a:lvl1pPr>
              <a:defRPr sz="4000"/>
            </a:lvl1pPr>
          </a:lstStyle>
          <a:p>
            <a:r>
              <a:rPr lang="en-US"/>
              <a:t>Click to edit Master title style</a:t>
            </a:r>
            <a:endParaRPr lang="en-US" dirty="0"/>
          </a:p>
        </p:txBody>
      </p:sp>
    </p:spTree>
    <p:extLst>
      <p:ext uri="{BB962C8B-B14F-4D97-AF65-F5344CB8AC3E}">
        <p14:creationId xmlns:p14="http://schemas.microsoft.com/office/powerpoint/2010/main" val="23495339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lor Block - 2 column">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06C98F6-1BE6-7690-A88D-7E1F54A972A8}"/>
              </a:ext>
              <a:ext uri="{C183D7F6-B498-43B3-948B-1728B52AA6E4}">
                <adec:decorative xmlns:adec="http://schemas.microsoft.com/office/drawing/2017/decorative" val="1"/>
              </a:ext>
            </a:extLst>
          </p:cNvPr>
          <p:cNvSpPr/>
          <p:nvPr/>
        </p:nvSpPr>
        <p:spPr>
          <a:xfrm>
            <a:off x="6096000" y="0"/>
            <a:ext cx="6096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A99B2DC-ECD6-8854-2B5F-037D2BD1A8F4}"/>
              </a:ext>
              <a:ext uri="{C183D7F6-B498-43B3-948B-1728B52AA6E4}">
                <adec:decorative xmlns:adec="http://schemas.microsoft.com/office/drawing/2017/decorative" val="1"/>
              </a:ext>
            </a:extLst>
          </p:cNvPr>
          <p:cNvSpPr/>
          <p:nvPr/>
        </p:nvSpPr>
        <p:spPr>
          <a:xfrm>
            <a:off x="0" y="0"/>
            <a:ext cx="6096000" cy="6858000"/>
          </a:xfrm>
          <a:prstGeom prst="rect">
            <a:avLst/>
          </a:prstGeom>
          <a:solidFill>
            <a:srgbClr val="D7BD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778CA17B-BFC1-E0F0-179B-A7F447E276BB}"/>
              </a:ext>
            </a:extLst>
          </p:cNvPr>
          <p:cNvSpPr>
            <a:spLocks noGrp="1"/>
          </p:cNvSpPr>
          <p:nvPr>
            <p:ph sz="half" idx="2"/>
          </p:nvPr>
        </p:nvSpPr>
        <p:spPr>
          <a:xfrm>
            <a:off x="608137" y="3139440"/>
            <a:ext cx="4876801" cy="3050222"/>
          </a:xfrm>
        </p:spPr>
        <p:txBody>
          <a:bodyPr/>
          <a:lstStyle>
            <a:lvl1pPr marL="0" indent="0" algn="ctr">
              <a:buNone/>
              <a:defRPr>
                <a:solidFill>
                  <a:schemeClr val="bg1"/>
                </a:solidFill>
              </a:defRPr>
            </a:lvl1pPr>
            <a:lvl2pPr algn="ctr">
              <a:defRPr/>
            </a:lvl2pPr>
            <a:lvl3pPr algn="ctr">
              <a:defRPr/>
            </a:lvl3pPr>
            <a:lvl4pPr algn="ctr">
              <a:defRPr/>
            </a:lvl4pPr>
            <a:lvl5pPr algn="ctr">
              <a:defRPr/>
            </a:lvl5pPr>
          </a:lstStyle>
          <a:p>
            <a:pPr lvl="0"/>
            <a:r>
              <a:rPr lang="en-US" dirty="0"/>
              <a:t>Click to edit Master text styles</a:t>
            </a:r>
          </a:p>
        </p:txBody>
      </p:sp>
      <p:sp>
        <p:nvSpPr>
          <p:cNvPr id="6" name="Content Placeholder 5">
            <a:extLst>
              <a:ext uri="{FF2B5EF4-FFF2-40B4-BE49-F238E27FC236}">
                <a16:creationId xmlns:a16="http://schemas.microsoft.com/office/drawing/2014/main" id="{4CA84315-61EC-C4BD-1947-D38A94E7E860}"/>
              </a:ext>
            </a:extLst>
          </p:cNvPr>
          <p:cNvSpPr>
            <a:spLocks noGrp="1"/>
          </p:cNvSpPr>
          <p:nvPr>
            <p:ph sz="quarter" idx="4"/>
          </p:nvPr>
        </p:nvSpPr>
        <p:spPr>
          <a:xfrm>
            <a:off x="6704136" y="3139440"/>
            <a:ext cx="4876802" cy="3050222"/>
          </a:xfrm>
        </p:spPr>
        <p:txBody>
          <a:bodyPr/>
          <a:lstStyle>
            <a:lvl1pPr marL="0" indent="0" algn="ctr">
              <a:buNone/>
              <a:defRPr>
                <a:solidFill>
                  <a:schemeClr val="tx1"/>
                </a:solidFill>
              </a:defRPr>
            </a:lvl1pPr>
            <a:lvl2pPr marL="457200" indent="0" algn="ctr">
              <a:buNone/>
              <a:defRPr/>
            </a:lvl2pPr>
            <a:lvl3pPr algn="ctr">
              <a:defRPr/>
            </a:lvl3pPr>
            <a:lvl4pPr algn="ctr">
              <a:defRPr/>
            </a:lvl4pPr>
            <a:lvl5pPr algn="ctr">
              <a:defRPr/>
            </a:lvl5pPr>
          </a:lstStyle>
          <a:p>
            <a:pPr lvl="0"/>
            <a:r>
              <a:rPr lang="en-US"/>
              <a:t>Click to edit Master text styles</a:t>
            </a:r>
          </a:p>
        </p:txBody>
      </p:sp>
      <p:sp>
        <p:nvSpPr>
          <p:cNvPr id="7" name="Date Placeholder 6">
            <a:extLst>
              <a:ext uri="{FF2B5EF4-FFF2-40B4-BE49-F238E27FC236}">
                <a16:creationId xmlns:a16="http://schemas.microsoft.com/office/drawing/2014/main" id="{315266ED-5147-6F25-73F0-AC7294412B02}"/>
              </a:ext>
            </a:extLst>
          </p:cNvPr>
          <p:cNvSpPr>
            <a:spLocks noGrp="1"/>
          </p:cNvSpPr>
          <p:nvPr>
            <p:ph type="dt" sz="half" idx="10"/>
          </p:nvPr>
        </p:nvSpPr>
        <p:spPr/>
        <p:txBody>
          <a:bodyPr/>
          <a:lstStyle/>
          <a:p>
            <a:fld id="{8A60A3F5-120A-A64C-8514-4F9CB3D10376}" type="datetimeFigureOut">
              <a:rPr lang="en-US" smtClean="0"/>
              <a:t>3/9/2026</a:t>
            </a:fld>
            <a:endParaRPr lang="en-US"/>
          </a:p>
        </p:txBody>
      </p:sp>
      <p:sp>
        <p:nvSpPr>
          <p:cNvPr id="8" name="Footer Placeholder 7">
            <a:extLst>
              <a:ext uri="{FF2B5EF4-FFF2-40B4-BE49-F238E27FC236}">
                <a16:creationId xmlns:a16="http://schemas.microsoft.com/office/drawing/2014/main" id="{26E4DCBE-66D9-F157-C37B-0B55EA5C7C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AEB7F6-D878-689A-E7DD-9B0E4E283BC4}"/>
              </a:ext>
            </a:extLst>
          </p:cNvPr>
          <p:cNvSpPr>
            <a:spLocks noGrp="1"/>
          </p:cNvSpPr>
          <p:nvPr>
            <p:ph type="sldNum" sz="quarter" idx="12"/>
          </p:nvPr>
        </p:nvSpPr>
        <p:spPr/>
        <p:txBody>
          <a:bodyPr/>
          <a:lstStyle/>
          <a:p>
            <a:fld id="{8179B124-EE6F-DB4E-A403-682A40579A9A}" type="slidenum">
              <a:rPr lang="en-US" smtClean="0"/>
              <a:t>‹#›</a:t>
            </a:fld>
            <a:endParaRPr lang="en-US"/>
          </a:p>
        </p:txBody>
      </p:sp>
      <p:sp>
        <p:nvSpPr>
          <p:cNvPr id="2" name="Text Placeholder 4">
            <a:extLst>
              <a:ext uri="{FF2B5EF4-FFF2-40B4-BE49-F238E27FC236}">
                <a16:creationId xmlns:a16="http://schemas.microsoft.com/office/drawing/2014/main" id="{E70A7FC6-BD39-45E8-B9B0-E969004E0012}"/>
              </a:ext>
            </a:extLst>
          </p:cNvPr>
          <p:cNvSpPr>
            <a:spLocks noGrp="1"/>
          </p:cNvSpPr>
          <p:nvPr>
            <p:ph type="body" sz="quarter" idx="3" hasCustomPrompt="1"/>
          </p:nvPr>
        </p:nvSpPr>
        <p:spPr>
          <a:xfrm>
            <a:off x="7940766" y="2105617"/>
            <a:ext cx="2403543" cy="692497"/>
          </a:xfrm>
          <a:solidFill>
            <a:schemeClr val="tx1"/>
          </a:solidFill>
        </p:spPr>
        <p:txBody>
          <a:bodyPr wrap="none" lIns="182880" tIns="91440" rIns="182880" anchor="ctr" anchorCtr="0">
            <a:spAutoFit/>
          </a:bodyPr>
          <a:lstStyle>
            <a:lvl1pPr marL="0" indent="0" algn="ctr">
              <a:lnSpc>
                <a:spcPct val="100000"/>
              </a:lnSpc>
              <a:buNone/>
              <a:defRPr sz="3600" b="1" spc="150" baseline="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CALLOUT</a:t>
            </a:r>
          </a:p>
        </p:txBody>
      </p:sp>
      <p:sp>
        <p:nvSpPr>
          <p:cNvPr id="11" name="Text Placeholder 4">
            <a:extLst>
              <a:ext uri="{FF2B5EF4-FFF2-40B4-BE49-F238E27FC236}">
                <a16:creationId xmlns:a16="http://schemas.microsoft.com/office/drawing/2014/main" id="{EEFD25E3-1387-8DCC-3CD1-5B72513806A7}"/>
              </a:ext>
            </a:extLst>
          </p:cNvPr>
          <p:cNvSpPr>
            <a:spLocks noGrp="1"/>
          </p:cNvSpPr>
          <p:nvPr>
            <p:ph type="body" sz="quarter" idx="13" hasCustomPrompt="1"/>
          </p:nvPr>
        </p:nvSpPr>
        <p:spPr>
          <a:xfrm>
            <a:off x="1783034" y="2105617"/>
            <a:ext cx="2403543" cy="692497"/>
          </a:xfrm>
          <a:solidFill>
            <a:schemeClr val="tx1"/>
          </a:solidFill>
        </p:spPr>
        <p:txBody>
          <a:bodyPr wrap="none" lIns="182880" tIns="91440" rIns="182880" anchor="ctr" anchorCtr="0">
            <a:spAutoFit/>
          </a:bodyPr>
          <a:lstStyle>
            <a:lvl1pPr marL="0" indent="0" algn="ctr">
              <a:lnSpc>
                <a:spcPct val="100000"/>
              </a:lnSpc>
              <a:buNone/>
              <a:defRPr sz="3600" b="1" spc="150" baseline="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CALLOUT</a:t>
            </a:r>
          </a:p>
        </p:txBody>
      </p:sp>
    </p:spTree>
    <p:extLst>
      <p:ext uri="{BB962C8B-B14F-4D97-AF65-F5344CB8AC3E}">
        <p14:creationId xmlns:p14="http://schemas.microsoft.com/office/powerpoint/2010/main" val="11723908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Picture with Caption">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3DB370EF-D7D5-9287-4375-7CDD35E65F78}"/>
              </a:ext>
              <a:ext uri="{C183D7F6-B498-43B3-948B-1728B52AA6E4}">
                <adec:decorative xmlns:adec="http://schemas.microsoft.com/office/drawing/2017/decorative" val="1"/>
              </a:ext>
            </a:extLst>
          </p:cNvPr>
          <p:cNvSpPr/>
          <p:nvPr/>
        </p:nvSpPr>
        <p:spPr>
          <a:xfrm flipH="1">
            <a:off x="8351520" y="0"/>
            <a:ext cx="3840480"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A2058621-1B9D-377D-AABD-3FEBA3743600}"/>
              </a:ext>
              <a:ext uri="{C183D7F6-B498-43B3-948B-1728B52AA6E4}">
                <adec:decorative xmlns:adec="http://schemas.microsoft.com/office/drawing/2017/decorative" val="1"/>
              </a:ext>
            </a:extLst>
          </p:cNvPr>
          <p:cNvPicPr>
            <a:picLocks noChangeAspect="1"/>
          </p:cNvPicPr>
          <p:nvPr/>
        </p:nvPicPr>
        <p:blipFill rotWithShape="1">
          <a:blip r:embed="rId2"/>
          <a:srcRect l="12852" t="3214" r="17" b="9647"/>
          <a:stretch/>
        </p:blipFill>
        <p:spPr>
          <a:xfrm>
            <a:off x="5963920" y="619759"/>
            <a:ext cx="5615878" cy="5616448"/>
          </a:xfrm>
          <a:prstGeom prst="rect">
            <a:avLst/>
          </a:prstGeom>
        </p:spPr>
      </p:pic>
      <p:sp>
        <p:nvSpPr>
          <p:cNvPr id="4" name="Text Placeholder 3">
            <a:extLst>
              <a:ext uri="{FF2B5EF4-FFF2-40B4-BE49-F238E27FC236}">
                <a16:creationId xmlns:a16="http://schemas.microsoft.com/office/drawing/2014/main" id="{B63A6AA5-9CD1-502A-C6B1-DAD0AFDA1030}"/>
              </a:ext>
            </a:extLst>
          </p:cNvPr>
          <p:cNvSpPr>
            <a:spLocks noGrp="1"/>
          </p:cNvSpPr>
          <p:nvPr>
            <p:ph type="body" sz="half" idx="2" hasCustomPrompt="1"/>
          </p:nvPr>
        </p:nvSpPr>
        <p:spPr>
          <a:xfrm>
            <a:off x="608138" y="3429000"/>
            <a:ext cx="4743580" cy="2556761"/>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When adding a custom image, be careful not to move the frame, or the bottom image may peek through.</a:t>
            </a:r>
          </a:p>
        </p:txBody>
      </p:sp>
      <p:sp>
        <p:nvSpPr>
          <p:cNvPr id="16" name="Picture Placeholder 15">
            <a:extLst>
              <a:ext uri="{FF2B5EF4-FFF2-40B4-BE49-F238E27FC236}">
                <a16:creationId xmlns:a16="http://schemas.microsoft.com/office/drawing/2014/main" id="{C770BF24-8D00-40A6-9C69-742A02DC93AB}"/>
              </a:ext>
            </a:extLst>
          </p:cNvPr>
          <p:cNvSpPr>
            <a:spLocks noGrp="1"/>
          </p:cNvSpPr>
          <p:nvPr>
            <p:ph type="pic" sz="quarter" idx="18" hasCustomPrompt="1"/>
          </p:nvPr>
        </p:nvSpPr>
        <p:spPr>
          <a:xfrm>
            <a:off x="5963919" y="621791"/>
            <a:ext cx="5615877" cy="5616449"/>
          </a:xfrm>
          <a:gradFill>
            <a:gsLst>
              <a:gs pos="0">
                <a:schemeClr val="bg1">
                  <a:alpha val="0"/>
                </a:schemeClr>
              </a:gs>
              <a:gs pos="100000">
                <a:schemeClr val="bg1">
                  <a:alpha val="40000"/>
                </a:schemeClr>
              </a:gs>
            </a:gsLst>
            <a:lin ang="5400000" scaled="1"/>
          </a:gradFill>
        </p:spPr>
        <p:txBody>
          <a:bodyPr lIns="457200" tIns="457200" rIns="457200" bIns="457200" anchor="b">
            <a:normAutofit/>
          </a:bodyPr>
          <a:lstStyle>
            <a:lvl1pPr marL="0" indent="0" algn="l">
              <a:buNone/>
              <a:defRPr sz="1800">
                <a:solidFill>
                  <a:schemeClr val="tx1"/>
                </a:solidFill>
              </a:defRPr>
            </a:lvl1pPr>
          </a:lstStyle>
          <a:p>
            <a:r>
              <a:rPr lang="en-US" dirty="0"/>
              <a:t>Optional: Click the icon in the center to add a custom image. </a:t>
            </a:r>
            <a:br>
              <a:rPr lang="en-US" dirty="0"/>
            </a:br>
            <a:r>
              <a:rPr lang="en-US" dirty="0"/>
              <a:t>Be careful not to move the frame, or the placeholder image beneath may peek through.</a:t>
            </a:r>
            <a:br>
              <a:rPr lang="en-US" dirty="0"/>
            </a:br>
            <a:r>
              <a:rPr lang="en-US" dirty="0"/>
              <a:t>Delete the frame if you don’t want to customize the image.</a:t>
            </a:r>
          </a:p>
        </p:txBody>
      </p:sp>
      <p:sp>
        <p:nvSpPr>
          <p:cNvPr id="21" name="Date Placeholder 20">
            <a:extLst>
              <a:ext uri="{FF2B5EF4-FFF2-40B4-BE49-F238E27FC236}">
                <a16:creationId xmlns:a16="http://schemas.microsoft.com/office/drawing/2014/main" id="{7E88F7B4-3ADF-6404-8C1D-13E03B8BC090}"/>
              </a:ext>
            </a:extLst>
          </p:cNvPr>
          <p:cNvSpPr>
            <a:spLocks noGrp="1"/>
          </p:cNvSpPr>
          <p:nvPr>
            <p:ph type="dt" sz="half" idx="19"/>
          </p:nvPr>
        </p:nvSpPr>
        <p:spPr/>
        <p:txBody>
          <a:bodyPr/>
          <a:lstStyle/>
          <a:p>
            <a:fld id="{8A60A3F5-120A-A64C-8514-4F9CB3D10376}" type="datetimeFigureOut">
              <a:rPr lang="en-US" smtClean="0"/>
              <a:pPr/>
              <a:t>3/9/2026</a:t>
            </a:fld>
            <a:endParaRPr lang="en-US"/>
          </a:p>
        </p:txBody>
      </p:sp>
      <p:sp>
        <p:nvSpPr>
          <p:cNvPr id="22" name="Footer Placeholder 21">
            <a:extLst>
              <a:ext uri="{FF2B5EF4-FFF2-40B4-BE49-F238E27FC236}">
                <a16:creationId xmlns:a16="http://schemas.microsoft.com/office/drawing/2014/main" id="{7B682567-EB11-07E9-BEFD-ACE2156CD99B}"/>
              </a:ext>
            </a:extLst>
          </p:cNvPr>
          <p:cNvSpPr>
            <a:spLocks noGrp="1"/>
          </p:cNvSpPr>
          <p:nvPr>
            <p:ph type="ftr" sz="quarter" idx="20"/>
          </p:nvPr>
        </p:nvSpPr>
        <p:spPr/>
        <p:txBody>
          <a:bodyPr/>
          <a:lstStyle/>
          <a:p>
            <a:endParaRPr lang="en-US" dirty="0"/>
          </a:p>
        </p:txBody>
      </p:sp>
      <p:sp>
        <p:nvSpPr>
          <p:cNvPr id="23" name="Slide Number Placeholder 22">
            <a:extLst>
              <a:ext uri="{FF2B5EF4-FFF2-40B4-BE49-F238E27FC236}">
                <a16:creationId xmlns:a16="http://schemas.microsoft.com/office/drawing/2014/main" id="{3BAF39BA-9DFA-BAEE-5B10-3220677C0A60}"/>
              </a:ext>
            </a:extLst>
          </p:cNvPr>
          <p:cNvSpPr>
            <a:spLocks noGrp="1"/>
          </p:cNvSpPr>
          <p:nvPr>
            <p:ph type="sldNum" sz="quarter" idx="21"/>
          </p:nvPr>
        </p:nvSpPr>
        <p:spPr/>
        <p:txBody>
          <a:bodyPr/>
          <a:lstStyle/>
          <a:p>
            <a:fld id="{8179B124-EE6F-DB4E-A403-682A40579A9A}" type="slidenum">
              <a:rPr lang="en-US" smtClean="0"/>
              <a:pPr/>
              <a:t>‹#›</a:t>
            </a:fld>
            <a:endParaRPr lang="en-US"/>
          </a:p>
        </p:txBody>
      </p:sp>
      <p:sp>
        <p:nvSpPr>
          <p:cNvPr id="3" name="Title 1">
            <a:extLst>
              <a:ext uri="{FF2B5EF4-FFF2-40B4-BE49-F238E27FC236}">
                <a16:creationId xmlns:a16="http://schemas.microsoft.com/office/drawing/2014/main" id="{5934830D-FBB2-5A9E-6DE0-C3A239A25306}"/>
              </a:ext>
            </a:extLst>
          </p:cNvPr>
          <p:cNvSpPr>
            <a:spLocks noGrp="1"/>
          </p:cNvSpPr>
          <p:nvPr>
            <p:ph type="title"/>
          </p:nvPr>
        </p:nvSpPr>
        <p:spPr>
          <a:xfrm>
            <a:off x="608138" y="619759"/>
            <a:ext cx="4743580" cy="2506278"/>
          </a:xfrm>
        </p:spPr>
        <p:txBody>
          <a:bodyPr>
            <a:normAutofit/>
          </a:bodyPr>
          <a:lstStyle>
            <a:lvl1pPr>
              <a:defRPr sz="4000"/>
            </a:lvl1pPr>
          </a:lstStyle>
          <a:p>
            <a:r>
              <a:rPr lang="en-US"/>
              <a:t>Click to edit Master title style</a:t>
            </a:r>
            <a:endParaRPr lang="en-US" dirty="0"/>
          </a:p>
        </p:txBody>
      </p:sp>
    </p:spTree>
    <p:extLst>
      <p:ext uri="{BB962C8B-B14F-4D97-AF65-F5344CB8AC3E}">
        <p14:creationId xmlns:p14="http://schemas.microsoft.com/office/powerpoint/2010/main" val="7650116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C89AD27-4BBA-E657-8599-BF1D7A22837B}"/>
              </a:ext>
              <a:ext uri="{C183D7F6-B498-43B3-948B-1728B52AA6E4}">
                <adec:decorative xmlns:adec="http://schemas.microsoft.com/office/drawing/2017/decorative" val="1"/>
              </a:ext>
            </a:extLst>
          </p:cNvPr>
          <p:cNvSpPr/>
          <p:nvPr/>
        </p:nvSpPr>
        <p:spPr>
          <a:xfrm flipH="1">
            <a:off x="0" y="0"/>
            <a:ext cx="3840480"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FA50C55-F058-6D66-6F50-2AAA73C4AF7D}"/>
              </a:ext>
            </a:extLst>
          </p:cNvPr>
          <p:cNvSpPr>
            <a:spLocks noGrp="1"/>
          </p:cNvSpPr>
          <p:nvPr>
            <p:ph idx="1"/>
          </p:nvPr>
        </p:nvSpPr>
        <p:spPr>
          <a:xfrm>
            <a:off x="608139" y="619760"/>
            <a:ext cx="5609782" cy="5614416"/>
          </a:xfrm>
          <a:solidFill>
            <a:schemeClr val="accent4"/>
          </a:solidFill>
        </p:spPr>
        <p:txBody>
          <a:bodyPr lIns="457200" tIns="457200" rIns="457200" bIns="457200" anchor="ctr">
            <a:normAutofit/>
          </a:bodyPr>
          <a:lstStyle>
            <a:lvl1pPr marL="0" indent="0" algn="ctr">
              <a:buNone/>
              <a:defRPr sz="2000">
                <a:solidFill>
                  <a:schemeClr val="bg1"/>
                </a:solidFill>
              </a:defRPr>
            </a:lvl1pPr>
            <a:lvl2pPr marL="457200" indent="0" algn="ctr">
              <a:buNone/>
              <a:defRPr sz="2400"/>
            </a:lvl2pPr>
            <a:lvl3pPr marL="914400" indent="0" algn="ctr">
              <a:buNone/>
              <a:defRPr sz="2000"/>
            </a:lvl3pPr>
            <a:lvl4pPr marL="1371600" indent="0" algn="ctr">
              <a:buNone/>
              <a:defRPr sz="1800"/>
            </a:lvl4pPr>
            <a:lvl5pPr marL="1828800" indent="0" algn="ctr">
              <a:buNone/>
              <a:defRPr sz="1800"/>
            </a:lvl5pPr>
            <a:lvl6pPr>
              <a:defRPr sz="2000"/>
            </a:lvl6pPr>
            <a:lvl7pPr>
              <a:defRPr sz="2000"/>
            </a:lvl7pPr>
            <a:lvl8pPr>
              <a:defRPr sz="2000"/>
            </a:lvl8pPr>
            <a:lvl9pPr>
              <a:defRPr sz="2000"/>
            </a:lvl9pPr>
          </a:lstStyle>
          <a:p>
            <a:pPr lvl="0"/>
            <a:r>
              <a:rPr lang="en-US"/>
              <a:t>Click to edit Master text styles</a:t>
            </a:r>
          </a:p>
        </p:txBody>
      </p:sp>
      <p:sp>
        <p:nvSpPr>
          <p:cNvPr id="4" name="Text Placeholder 3">
            <a:extLst>
              <a:ext uri="{FF2B5EF4-FFF2-40B4-BE49-F238E27FC236}">
                <a16:creationId xmlns:a16="http://schemas.microsoft.com/office/drawing/2014/main" id="{8C6F12D1-6CD4-46B3-D63F-0BBF0B149124}"/>
              </a:ext>
            </a:extLst>
          </p:cNvPr>
          <p:cNvSpPr>
            <a:spLocks noGrp="1"/>
          </p:cNvSpPr>
          <p:nvPr>
            <p:ph type="body" sz="half" idx="2"/>
          </p:nvPr>
        </p:nvSpPr>
        <p:spPr>
          <a:xfrm>
            <a:off x="6826060" y="3429000"/>
            <a:ext cx="4746180" cy="2589779"/>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6" name="Date Placeholder 15">
            <a:extLst>
              <a:ext uri="{FF2B5EF4-FFF2-40B4-BE49-F238E27FC236}">
                <a16:creationId xmlns:a16="http://schemas.microsoft.com/office/drawing/2014/main" id="{FB7B3AF6-1B63-613A-C005-E0E381D67E5C}"/>
              </a:ext>
            </a:extLst>
          </p:cNvPr>
          <p:cNvSpPr>
            <a:spLocks noGrp="1"/>
          </p:cNvSpPr>
          <p:nvPr>
            <p:ph type="dt" sz="half" idx="10"/>
          </p:nvPr>
        </p:nvSpPr>
        <p:spPr/>
        <p:txBody>
          <a:bodyPr/>
          <a:lstStyle/>
          <a:p>
            <a:fld id="{8A60A3F5-120A-A64C-8514-4F9CB3D10376}" type="datetimeFigureOut">
              <a:rPr lang="en-US" smtClean="0"/>
              <a:pPr/>
              <a:t>3/9/2026</a:t>
            </a:fld>
            <a:endParaRPr lang="en-US"/>
          </a:p>
        </p:txBody>
      </p:sp>
      <p:sp>
        <p:nvSpPr>
          <p:cNvPr id="17" name="Footer Placeholder 16">
            <a:extLst>
              <a:ext uri="{FF2B5EF4-FFF2-40B4-BE49-F238E27FC236}">
                <a16:creationId xmlns:a16="http://schemas.microsoft.com/office/drawing/2014/main" id="{BC69328F-ADA1-3630-6495-D1406C319055}"/>
              </a:ext>
            </a:extLst>
          </p:cNvPr>
          <p:cNvSpPr>
            <a:spLocks noGrp="1"/>
          </p:cNvSpPr>
          <p:nvPr>
            <p:ph type="ftr" sz="quarter" idx="11"/>
          </p:nvPr>
        </p:nvSpPr>
        <p:spPr/>
        <p:txBody>
          <a:bodyPr/>
          <a:lstStyle/>
          <a:p>
            <a:endParaRPr lang="en-US" dirty="0"/>
          </a:p>
        </p:txBody>
      </p:sp>
      <p:sp>
        <p:nvSpPr>
          <p:cNvPr id="18" name="Slide Number Placeholder 17">
            <a:extLst>
              <a:ext uri="{FF2B5EF4-FFF2-40B4-BE49-F238E27FC236}">
                <a16:creationId xmlns:a16="http://schemas.microsoft.com/office/drawing/2014/main" id="{4FD62046-E57A-9E3E-6472-4C1EA4F80EF5}"/>
              </a:ext>
            </a:extLst>
          </p:cNvPr>
          <p:cNvSpPr>
            <a:spLocks noGrp="1"/>
          </p:cNvSpPr>
          <p:nvPr>
            <p:ph type="sldNum" sz="quarter" idx="12"/>
          </p:nvPr>
        </p:nvSpPr>
        <p:spPr/>
        <p:txBody>
          <a:bodyPr/>
          <a:lstStyle/>
          <a:p>
            <a:fld id="{8179B124-EE6F-DB4E-A403-682A40579A9A}" type="slidenum">
              <a:rPr lang="en-US" smtClean="0"/>
              <a:pPr/>
              <a:t>‹#›</a:t>
            </a:fld>
            <a:endParaRPr lang="en-US"/>
          </a:p>
        </p:txBody>
      </p:sp>
      <p:sp>
        <p:nvSpPr>
          <p:cNvPr id="2" name="Title 1">
            <a:extLst>
              <a:ext uri="{FF2B5EF4-FFF2-40B4-BE49-F238E27FC236}">
                <a16:creationId xmlns:a16="http://schemas.microsoft.com/office/drawing/2014/main" id="{3CCA670E-0A7A-94B9-CE55-7BFEC2AB597A}"/>
              </a:ext>
            </a:extLst>
          </p:cNvPr>
          <p:cNvSpPr>
            <a:spLocks noGrp="1"/>
          </p:cNvSpPr>
          <p:nvPr>
            <p:ph type="title"/>
          </p:nvPr>
        </p:nvSpPr>
        <p:spPr>
          <a:xfrm>
            <a:off x="6837682" y="619759"/>
            <a:ext cx="4746180" cy="2605090"/>
          </a:xfrm>
        </p:spPr>
        <p:txBody>
          <a:bodyPr>
            <a:normAutofit/>
          </a:bodyPr>
          <a:lstStyle>
            <a:lvl1pPr>
              <a:defRPr sz="4000"/>
            </a:lvl1pPr>
          </a:lstStyle>
          <a:p>
            <a:r>
              <a:rPr lang="en-US"/>
              <a:t>Click to edit Master title style</a:t>
            </a:r>
            <a:endParaRPr lang="en-US" dirty="0"/>
          </a:p>
        </p:txBody>
      </p:sp>
    </p:spTree>
    <p:extLst>
      <p:ext uri="{BB962C8B-B14F-4D97-AF65-F5344CB8AC3E}">
        <p14:creationId xmlns:p14="http://schemas.microsoft.com/office/powerpoint/2010/main" val="38864547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allouts — Columns">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AF8AC05-EEDC-D36F-A868-39BAC7E5DD55}"/>
              </a:ext>
            </a:extLst>
          </p:cNvPr>
          <p:cNvSpPr>
            <a:spLocks noGrp="1"/>
          </p:cNvSpPr>
          <p:nvPr>
            <p:ph type="dt" sz="half" idx="10"/>
          </p:nvPr>
        </p:nvSpPr>
        <p:spPr/>
        <p:txBody>
          <a:bodyPr/>
          <a:lstStyle/>
          <a:p>
            <a:fld id="{8A60A3F5-120A-A64C-8514-4F9CB3D10376}" type="datetimeFigureOut">
              <a:rPr lang="en-US" smtClean="0"/>
              <a:pPr/>
              <a:t>3/9/2026</a:t>
            </a:fld>
            <a:endParaRPr lang="en-US"/>
          </a:p>
        </p:txBody>
      </p:sp>
      <p:sp>
        <p:nvSpPr>
          <p:cNvPr id="4" name="Footer Placeholder 3">
            <a:extLst>
              <a:ext uri="{FF2B5EF4-FFF2-40B4-BE49-F238E27FC236}">
                <a16:creationId xmlns:a16="http://schemas.microsoft.com/office/drawing/2014/main" id="{C9D7D032-AD64-B60E-1392-2E37B51C5FC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F93AD11A-887E-341B-FBED-6478545C4BBF}"/>
              </a:ext>
            </a:extLst>
          </p:cNvPr>
          <p:cNvSpPr>
            <a:spLocks noGrp="1"/>
          </p:cNvSpPr>
          <p:nvPr>
            <p:ph type="sldNum" sz="quarter" idx="12"/>
          </p:nvPr>
        </p:nvSpPr>
        <p:spPr/>
        <p:txBody>
          <a:bodyPr/>
          <a:lstStyle/>
          <a:p>
            <a:fld id="{8179B124-EE6F-DB4E-A403-682A40579A9A}" type="slidenum">
              <a:rPr lang="en-US" smtClean="0"/>
              <a:pPr/>
              <a:t>‹#›</a:t>
            </a:fld>
            <a:endParaRPr lang="en-US"/>
          </a:p>
        </p:txBody>
      </p:sp>
      <p:sp>
        <p:nvSpPr>
          <p:cNvPr id="9" name="Content Placeholder 8">
            <a:extLst>
              <a:ext uri="{FF2B5EF4-FFF2-40B4-BE49-F238E27FC236}">
                <a16:creationId xmlns:a16="http://schemas.microsoft.com/office/drawing/2014/main" id="{B8919015-ED07-D3DC-8321-B72D84EA1C53}"/>
              </a:ext>
            </a:extLst>
          </p:cNvPr>
          <p:cNvSpPr>
            <a:spLocks noGrp="1"/>
          </p:cNvSpPr>
          <p:nvPr>
            <p:ph sz="quarter" idx="13" hasCustomPrompt="1"/>
          </p:nvPr>
        </p:nvSpPr>
        <p:spPr>
          <a:xfrm>
            <a:off x="732281" y="2689353"/>
            <a:ext cx="2353436" cy="1120647"/>
          </a:xfrm>
        </p:spPr>
        <p:txBody>
          <a:bodyPr lIns="91440" rIns="91440" bIns="0" anchor="t">
            <a:noAutofit/>
          </a:bodyPr>
          <a:lstStyle>
            <a:lvl1pPr marL="0" indent="0" algn="l">
              <a:lnSpc>
                <a:spcPct val="100000"/>
              </a:lnSpc>
              <a:buNone/>
              <a:defRPr sz="2000" b="1" spc="0" baseline="0">
                <a:solidFill>
                  <a:schemeClr val="accent1">
                    <a:lumMod val="75000"/>
                  </a:schemeClr>
                </a:solidFill>
                <a:latin typeface="+mj-lt"/>
              </a:defRPr>
            </a:lvl1pPr>
          </a:lstStyle>
          <a:p>
            <a:pPr lvl="0"/>
            <a:r>
              <a:rPr lang="en-US" dirty="0"/>
              <a:t>Column 1</a:t>
            </a:r>
          </a:p>
        </p:txBody>
      </p:sp>
      <p:sp>
        <p:nvSpPr>
          <p:cNvPr id="15" name="Text Placeholder 14">
            <a:extLst>
              <a:ext uri="{FF2B5EF4-FFF2-40B4-BE49-F238E27FC236}">
                <a16:creationId xmlns:a16="http://schemas.microsoft.com/office/drawing/2014/main" id="{91FBE498-FDB6-5660-8BE1-4F4C01BEF7E5}"/>
              </a:ext>
            </a:extLst>
          </p:cNvPr>
          <p:cNvSpPr>
            <a:spLocks noGrp="1"/>
          </p:cNvSpPr>
          <p:nvPr>
            <p:ph type="body" sz="quarter" idx="18" hasCustomPrompt="1"/>
          </p:nvPr>
        </p:nvSpPr>
        <p:spPr>
          <a:xfrm>
            <a:off x="731521" y="3810000"/>
            <a:ext cx="2353434" cy="2163763"/>
          </a:xfrm>
        </p:spPr>
        <p:txBody>
          <a:bodyPr lIns="91440" tIns="0" rIns="91440">
            <a:normAutofit/>
          </a:bodyPr>
          <a:lstStyle>
            <a:lvl1pPr marL="0" indent="0" algn="l">
              <a:buNone/>
              <a:defRPr sz="1600">
                <a:solidFill>
                  <a:schemeClr val="tx2"/>
                </a:solidFill>
              </a:defRPr>
            </a:lvl1pPr>
          </a:lstStyle>
          <a:p>
            <a:pPr lvl="0"/>
            <a:r>
              <a:rPr lang="en-US" dirty="0"/>
              <a:t>Description of Column 1</a:t>
            </a:r>
          </a:p>
        </p:txBody>
      </p:sp>
      <p:sp>
        <p:nvSpPr>
          <p:cNvPr id="6" name="Title 5">
            <a:extLst>
              <a:ext uri="{FF2B5EF4-FFF2-40B4-BE49-F238E27FC236}">
                <a16:creationId xmlns:a16="http://schemas.microsoft.com/office/drawing/2014/main" id="{BAA57087-3E08-8033-B654-1FC00AC6A5FB}"/>
              </a:ext>
            </a:extLst>
          </p:cNvPr>
          <p:cNvSpPr>
            <a:spLocks noGrp="1"/>
          </p:cNvSpPr>
          <p:nvPr>
            <p:ph type="title"/>
          </p:nvPr>
        </p:nvSpPr>
        <p:spPr>
          <a:xfrm>
            <a:off x="608138" y="365125"/>
            <a:ext cx="10972800" cy="2130552"/>
          </a:xfrm>
        </p:spPr>
        <p:txBody>
          <a:bodyPr>
            <a:normAutofit/>
          </a:bodyPr>
          <a:lstStyle>
            <a:lvl1pPr>
              <a:defRPr sz="3600"/>
            </a:lvl1pPr>
          </a:lstStyle>
          <a:p>
            <a:r>
              <a:rPr lang="en-US"/>
              <a:t>Click to edit Master title style</a:t>
            </a:r>
            <a:endParaRPr lang="en-US" dirty="0"/>
          </a:p>
        </p:txBody>
      </p:sp>
      <p:cxnSp>
        <p:nvCxnSpPr>
          <p:cNvPr id="8" name="Straight Connector 7">
            <a:extLst>
              <a:ext uri="{FF2B5EF4-FFF2-40B4-BE49-F238E27FC236}">
                <a16:creationId xmlns:a16="http://schemas.microsoft.com/office/drawing/2014/main" id="{A718316F-FB2F-1083-E52D-F03C0A997CFC}"/>
              </a:ext>
            </a:extLst>
          </p:cNvPr>
          <p:cNvCxnSpPr/>
          <p:nvPr/>
        </p:nvCxnSpPr>
        <p:spPr>
          <a:xfrm>
            <a:off x="622753" y="2689352"/>
            <a:ext cx="0" cy="3284411"/>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74883942-E107-407A-9D30-A8C59369571B}"/>
              </a:ext>
            </a:extLst>
          </p:cNvPr>
          <p:cNvCxnSpPr/>
          <p:nvPr/>
        </p:nvCxnSpPr>
        <p:spPr>
          <a:xfrm>
            <a:off x="3457810" y="2689352"/>
            <a:ext cx="0" cy="3284411"/>
          </a:xfrm>
          <a:prstGeom prst="line">
            <a:avLst/>
          </a:prstGeom>
          <a:ln>
            <a:solidFill>
              <a:schemeClr val="accent5"/>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D5157E4A-8DA3-38B2-15DC-3D9C685270AE}"/>
              </a:ext>
            </a:extLst>
          </p:cNvPr>
          <p:cNvCxnSpPr/>
          <p:nvPr/>
        </p:nvCxnSpPr>
        <p:spPr>
          <a:xfrm>
            <a:off x="6293147" y="2689352"/>
            <a:ext cx="0" cy="3284411"/>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4D43F744-AB0A-9075-7758-AFBCA8E7F5F6}"/>
              </a:ext>
            </a:extLst>
          </p:cNvPr>
          <p:cNvCxnSpPr/>
          <p:nvPr/>
        </p:nvCxnSpPr>
        <p:spPr>
          <a:xfrm>
            <a:off x="9129734" y="2689352"/>
            <a:ext cx="0" cy="3284411"/>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sp>
        <p:nvSpPr>
          <p:cNvPr id="12" name="Content Placeholder 8">
            <a:extLst>
              <a:ext uri="{FF2B5EF4-FFF2-40B4-BE49-F238E27FC236}">
                <a16:creationId xmlns:a16="http://schemas.microsoft.com/office/drawing/2014/main" id="{C02DCADB-0892-7D58-923F-3ABC8EA85E0B}"/>
              </a:ext>
            </a:extLst>
          </p:cNvPr>
          <p:cNvSpPr>
            <a:spLocks noGrp="1"/>
          </p:cNvSpPr>
          <p:nvPr>
            <p:ph sz="quarter" idx="19" hasCustomPrompt="1"/>
          </p:nvPr>
        </p:nvSpPr>
        <p:spPr>
          <a:xfrm>
            <a:off x="3566575" y="2689353"/>
            <a:ext cx="2353436" cy="1120647"/>
          </a:xfrm>
        </p:spPr>
        <p:txBody>
          <a:bodyPr lIns="91440" rIns="91440" bIns="0" anchor="t">
            <a:noAutofit/>
          </a:bodyPr>
          <a:lstStyle>
            <a:lvl1pPr marL="0" indent="0" algn="l">
              <a:lnSpc>
                <a:spcPct val="100000"/>
              </a:lnSpc>
              <a:buNone/>
              <a:defRPr sz="2000" b="1" spc="0" baseline="0">
                <a:solidFill>
                  <a:schemeClr val="accent5"/>
                </a:solidFill>
                <a:latin typeface="+mj-lt"/>
              </a:defRPr>
            </a:lvl1pPr>
          </a:lstStyle>
          <a:p>
            <a:pPr lvl="0"/>
            <a:r>
              <a:rPr lang="en-US" dirty="0"/>
              <a:t>Column 2</a:t>
            </a:r>
          </a:p>
        </p:txBody>
      </p:sp>
      <p:sp>
        <p:nvSpPr>
          <p:cNvPr id="21" name="Text Placeholder 14">
            <a:extLst>
              <a:ext uri="{FF2B5EF4-FFF2-40B4-BE49-F238E27FC236}">
                <a16:creationId xmlns:a16="http://schemas.microsoft.com/office/drawing/2014/main" id="{AB21D54F-F36E-D4AF-C2DD-E22524360A14}"/>
              </a:ext>
            </a:extLst>
          </p:cNvPr>
          <p:cNvSpPr>
            <a:spLocks noGrp="1"/>
          </p:cNvSpPr>
          <p:nvPr>
            <p:ph type="body" sz="quarter" idx="20" hasCustomPrompt="1"/>
          </p:nvPr>
        </p:nvSpPr>
        <p:spPr>
          <a:xfrm>
            <a:off x="3573575" y="3810000"/>
            <a:ext cx="2353434" cy="2163763"/>
          </a:xfrm>
        </p:spPr>
        <p:txBody>
          <a:bodyPr lIns="91440" tIns="0" rIns="91440">
            <a:normAutofit/>
          </a:bodyPr>
          <a:lstStyle>
            <a:lvl1pPr marL="0" indent="0" algn="l">
              <a:buNone/>
              <a:defRPr sz="1600">
                <a:solidFill>
                  <a:schemeClr val="tx2"/>
                </a:solidFill>
              </a:defRPr>
            </a:lvl1pPr>
          </a:lstStyle>
          <a:p>
            <a:pPr lvl="0"/>
            <a:r>
              <a:rPr lang="en-US" dirty="0"/>
              <a:t>Description of Column 2</a:t>
            </a:r>
          </a:p>
        </p:txBody>
      </p:sp>
      <p:sp>
        <p:nvSpPr>
          <p:cNvPr id="22" name="Content Placeholder 8">
            <a:extLst>
              <a:ext uri="{FF2B5EF4-FFF2-40B4-BE49-F238E27FC236}">
                <a16:creationId xmlns:a16="http://schemas.microsoft.com/office/drawing/2014/main" id="{5A71DF1F-6F1B-0403-7331-3FEE327EEC72}"/>
              </a:ext>
            </a:extLst>
          </p:cNvPr>
          <p:cNvSpPr>
            <a:spLocks noGrp="1"/>
          </p:cNvSpPr>
          <p:nvPr>
            <p:ph sz="quarter" idx="21" hasCustomPrompt="1"/>
          </p:nvPr>
        </p:nvSpPr>
        <p:spPr>
          <a:xfrm>
            <a:off x="6422391" y="2689353"/>
            <a:ext cx="2353436" cy="1120647"/>
          </a:xfrm>
        </p:spPr>
        <p:txBody>
          <a:bodyPr lIns="91440" rIns="91440" bIns="0" anchor="t">
            <a:noAutofit/>
          </a:bodyPr>
          <a:lstStyle>
            <a:lvl1pPr marL="0" indent="0" algn="l">
              <a:lnSpc>
                <a:spcPct val="100000"/>
              </a:lnSpc>
              <a:buNone/>
              <a:defRPr sz="2000" b="1" spc="0" baseline="0">
                <a:solidFill>
                  <a:schemeClr val="accent4"/>
                </a:solidFill>
                <a:latin typeface="+mj-lt"/>
              </a:defRPr>
            </a:lvl1pPr>
          </a:lstStyle>
          <a:p>
            <a:pPr lvl="0"/>
            <a:r>
              <a:rPr lang="en-US" dirty="0"/>
              <a:t>Column 3</a:t>
            </a:r>
          </a:p>
        </p:txBody>
      </p:sp>
      <p:sp>
        <p:nvSpPr>
          <p:cNvPr id="23" name="Text Placeholder 14">
            <a:extLst>
              <a:ext uri="{FF2B5EF4-FFF2-40B4-BE49-F238E27FC236}">
                <a16:creationId xmlns:a16="http://schemas.microsoft.com/office/drawing/2014/main" id="{3B7BE6AB-85CB-6973-A1DA-BC5EECEC992D}"/>
              </a:ext>
            </a:extLst>
          </p:cNvPr>
          <p:cNvSpPr>
            <a:spLocks noGrp="1"/>
          </p:cNvSpPr>
          <p:nvPr>
            <p:ph type="body" sz="quarter" idx="22" hasCustomPrompt="1"/>
          </p:nvPr>
        </p:nvSpPr>
        <p:spPr>
          <a:xfrm>
            <a:off x="6415629" y="3810000"/>
            <a:ext cx="2353434" cy="2163763"/>
          </a:xfrm>
        </p:spPr>
        <p:txBody>
          <a:bodyPr lIns="91440" tIns="0" rIns="91440">
            <a:normAutofit/>
          </a:bodyPr>
          <a:lstStyle>
            <a:lvl1pPr marL="0" indent="0" algn="l">
              <a:buNone/>
              <a:defRPr sz="1600">
                <a:solidFill>
                  <a:schemeClr val="tx2"/>
                </a:solidFill>
              </a:defRPr>
            </a:lvl1pPr>
          </a:lstStyle>
          <a:p>
            <a:pPr lvl="0"/>
            <a:r>
              <a:rPr lang="en-US" dirty="0"/>
              <a:t>Description of Column 3</a:t>
            </a:r>
          </a:p>
        </p:txBody>
      </p:sp>
      <p:sp>
        <p:nvSpPr>
          <p:cNvPr id="24" name="Content Placeholder 8">
            <a:extLst>
              <a:ext uri="{FF2B5EF4-FFF2-40B4-BE49-F238E27FC236}">
                <a16:creationId xmlns:a16="http://schemas.microsoft.com/office/drawing/2014/main" id="{CE74D4BC-5E12-E0A7-58A1-9C3D90B9DB42}"/>
              </a:ext>
            </a:extLst>
          </p:cNvPr>
          <p:cNvSpPr>
            <a:spLocks noGrp="1"/>
          </p:cNvSpPr>
          <p:nvPr>
            <p:ph sz="quarter" idx="23" hasCustomPrompt="1"/>
          </p:nvPr>
        </p:nvSpPr>
        <p:spPr>
          <a:xfrm>
            <a:off x="9258977" y="2689353"/>
            <a:ext cx="2353436" cy="1120647"/>
          </a:xfrm>
        </p:spPr>
        <p:txBody>
          <a:bodyPr lIns="91440" rIns="91440" bIns="0" anchor="t">
            <a:noAutofit/>
          </a:bodyPr>
          <a:lstStyle>
            <a:lvl1pPr marL="0" indent="0" algn="l">
              <a:lnSpc>
                <a:spcPct val="100000"/>
              </a:lnSpc>
              <a:buNone/>
              <a:defRPr sz="2000" b="1" spc="0" baseline="0">
                <a:solidFill>
                  <a:schemeClr val="accent6"/>
                </a:solidFill>
                <a:latin typeface="+mj-lt"/>
              </a:defRPr>
            </a:lvl1pPr>
          </a:lstStyle>
          <a:p>
            <a:pPr lvl="0"/>
            <a:r>
              <a:rPr lang="en-US" dirty="0"/>
              <a:t>Column 4</a:t>
            </a:r>
          </a:p>
        </p:txBody>
      </p:sp>
      <p:sp>
        <p:nvSpPr>
          <p:cNvPr id="25" name="Text Placeholder 14">
            <a:extLst>
              <a:ext uri="{FF2B5EF4-FFF2-40B4-BE49-F238E27FC236}">
                <a16:creationId xmlns:a16="http://schemas.microsoft.com/office/drawing/2014/main" id="{B9C20913-CDDC-CF58-3085-A7B30F30F8A5}"/>
              </a:ext>
            </a:extLst>
          </p:cNvPr>
          <p:cNvSpPr>
            <a:spLocks noGrp="1"/>
          </p:cNvSpPr>
          <p:nvPr>
            <p:ph type="body" sz="quarter" idx="24" hasCustomPrompt="1"/>
          </p:nvPr>
        </p:nvSpPr>
        <p:spPr>
          <a:xfrm>
            <a:off x="9270040" y="3810000"/>
            <a:ext cx="2353434" cy="2163763"/>
          </a:xfrm>
        </p:spPr>
        <p:txBody>
          <a:bodyPr lIns="91440" tIns="0" rIns="91440">
            <a:normAutofit/>
          </a:bodyPr>
          <a:lstStyle>
            <a:lvl1pPr marL="0" indent="0" algn="l">
              <a:buNone/>
              <a:defRPr sz="1600">
                <a:solidFill>
                  <a:schemeClr val="tx2"/>
                </a:solidFill>
              </a:defRPr>
            </a:lvl1pPr>
          </a:lstStyle>
          <a:p>
            <a:pPr lvl="0"/>
            <a:r>
              <a:rPr lang="en-US" dirty="0"/>
              <a:t>Description of Column 4</a:t>
            </a:r>
          </a:p>
        </p:txBody>
      </p:sp>
    </p:spTree>
    <p:extLst>
      <p:ext uri="{BB962C8B-B14F-4D97-AF65-F5344CB8AC3E}">
        <p14:creationId xmlns:p14="http://schemas.microsoft.com/office/powerpoint/2010/main" val="5157092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allouts — Text">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3D45A54-1295-772C-DB1D-E9E3496AA1B9}"/>
              </a:ext>
            </a:extLst>
          </p:cNvPr>
          <p:cNvSpPr>
            <a:spLocks noGrp="1"/>
          </p:cNvSpPr>
          <p:nvPr>
            <p:ph type="title"/>
          </p:nvPr>
        </p:nvSpPr>
        <p:spPr>
          <a:xfrm>
            <a:off x="608138" y="365125"/>
            <a:ext cx="10972800" cy="2130552"/>
          </a:xfrm>
        </p:spPr>
        <p:txBody>
          <a:bodyPr>
            <a:normAutofit/>
          </a:bodyPr>
          <a:lstStyle>
            <a:lvl1pPr>
              <a:defRPr sz="3600"/>
            </a:lvl1pPr>
          </a:lstStyle>
          <a:p>
            <a:r>
              <a:rPr lang="en-US"/>
              <a:t>Click to edit Master title style</a:t>
            </a:r>
            <a:endParaRPr lang="en-US" dirty="0"/>
          </a:p>
        </p:txBody>
      </p:sp>
      <p:sp>
        <p:nvSpPr>
          <p:cNvPr id="8" name="Text Placeholder 6">
            <a:extLst>
              <a:ext uri="{FF2B5EF4-FFF2-40B4-BE49-F238E27FC236}">
                <a16:creationId xmlns:a16="http://schemas.microsoft.com/office/drawing/2014/main" id="{D159E887-E404-E9B8-7288-3A700F45908A}"/>
              </a:ext>
            </a:extLst>
          </p:cNvPr>
          <p:cNvSpPr>
            <a:spLocks noGrp="1"/>
          </p:cNvSpPr>
          <p:nvPr>
            <p:ph type="body" sz="quarter" idx="14" hasCustomPrompt="1"/>
          </p:nvPr>
        </p:nvSpPr>
        <p:spPr>
          <a:xfrm>
            <a:off x="608138" y="2743200"/>
            <a:ext cx="3373237" cy="411480"/>
          </a:xfrm>
        </p:spPr>
        <p:txBody>
          <a:bodyPr tIns="0" bIns="0" anchor="b">
            <a:noAutofit/>
          </a:bodyPr>
          <a:lstStyle>
            <a:lvl1pPr marL="0" indent="0" algn="l">
              <a:buNone/>
              <a:defRPr sz="2400" b="1" spc="150" baseline="0">
                <a:solidFill>
                  <a:schemeClr val="accent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Item 1</a:t>
            </a:r>
          </a:p>
        </p:txBody>
      </p:sp>
      <p:sp>
        <p:nvSpPr>
          <p:cNvPr id="12" name="Text Placeholder 14">
            <a:extLst>
              <a:ext uri="{FF2B5EF4-FFF2-40B4-BE49-F238E27FC236}">
                <a16:creationId xmlns:a16="http://schemas.microsoft.com/office/drawing/2014/main" id="{B1AAA9B4-248D-79C6-3257-E8617EFB8A67}"/>
              </a:ext>
            </a:extLst>
          </p:cNvPr>
          <p:cNvSpPr>
            <a:spLocks noGrp="1"/>
          </p:cNvSpPr>
          <p:nvPr>
            <p:ph type="body" sz="quarter" idx="19" hasCustomPrompt="1"/>
          </p:nvPr>
        </p:nvSpPr>
        <p:spPr>
          <a:xfrm>
            <a:off x="608139" y="3200400"/>
            <a:ext cx="3373236" cy="914400"/>
          </a:xfrm>
        </p:spPr>
        <p:txBody>
          <a:bodyPr lIns="91440" rIns="91440">
            <a:normAutofit/>
          </a:bodyPr>
          <a:lstStyle>
            <a:lvl1pPr marL="0" indent="0" algn="l">
              <a:buNone/>
              <a:defRPr sz="1600">
                <a:solidFill>
                  <a:schemeClr val="tx2"/>
                </a:solidFill>
              </a:defRPr>
            </a:lvl1pPr>
          </a:lstStyle>
          <a:p>
            <a:pPr lvl="0"/>
            <a:r>
              <a:rPr lang="en-US" dirty="0"/>
              <a:t>Description of Item 1</a:t>
            </a:r>
          </a:p>
        </p:txBody>
      </p:sp>
      <p:sp>
        <p:nvSpPr>
          <p:cNvPr id="2" name="Date Placeholder 1">
            <a:extLst>
              <a:ext uri="{FF2B5EF4-FFF2-40B4-BE49-F238E27FC236}">
                <a16:creationId xmlns:a16="http://schemas.microsoft.com/office/drawing/2014/main" id="{74679153-F773-8FC8-A2F7-A327D2D17CF1}"/>
              </a:ext>
            </a:extLst>
          </p:cNvPr>
          <p:cNvSpPr>
            <a:spLocks noGrp="1"/>
          </p:cNvSpPr>
          <p:nvPr>
            <p:ph type="dt" sz="half" idx="28"/>
          </p:nvPr>
        </p:nvSpPr>
        <p:spPr/>
        <p:txBody>
          <a:bodyPr/>
          <a:lstStyle/>
          <a:p>
            <a:fld id="{8A60A3F5-120A-A64C-8514-4F9CB3D10376}" type="datetimeFigureOut">
              <a:rPr lang="en-US" smtClean="0"/>
              <a:pPr/>
              <a:t>3/9/2026</a:t>
            </a:fld>
            <a:endParaRPr lang="en-US"/>
          </a:p>
        </p:txBody>
      </p:sp>
      <p:sp>
        <p:nvSpPr>
          <p:cNvPr id="9" name="Footer Placeholder 8">
            <a:extLst>
              <a:ext uri="{FF2B5EF4-FFF2-40B4-BE49-F238E27FC236}">
                <a16:creationId xmlns:a16="http://schemas.microsoft.com/office/drawing/2014/main" id="{A0D750E0-8C2D-0016-1987-BDD9E6BB6345}"/>
              </a:ext>
            </a:extLst>
          </p:cNvPr>
          <p:cNvSpPr>
            <a:spLocks noGrp="1"/>
          </p:cNvSpPr>
          <p:nvPr>
            <p:ph type="ftr" sz="quarter" idx="29"/>
          </p:nvPr>
        </p:nvSpPr>
        <p:spPr/>
        <p:txBody>
          <a:bodyPr/>
          <a:lstStyle/>
          <a:p>
            <a:endParaRPr lang="en-US" dirty="0"/>
          </a:p>
        </p:txBody>
      </p:sp>
      <p:sp>
        <p:nvSpPr>
          <p:cNvPr id="10" name="Slide Number Placeholder 9">
            <a:extLst>
              <a:ext uri="{FF2B5EF4-FFF2-40B4-BE49-F238E27FC236}">
                <a16:creationId xmlns:a16="http://schemas.microsoft.com/office/drawing/2014/main" id="{7F1011E9-31E0-8BC0-7D76-6DD05F9DED47}"/>
              </a:ext>
            </a:extLst>
          </p:cNvPr>
          <p:cNvSpPr>
            <a:spLocks noGrp="1"/>
          </p:cNvSpPr>
          <p:nvPr>
            <p:ph type="sldNum" sz="quarter" idx="30"/>
          </p:nvPr>
        </p:nvSpPr>
        <p:spPr/>
        <p:txBody>
          <a:bodyPr/>
          <a:lstStyle/>
          <a:p>
            <a:fld id="{8179B124-EE6F-DB4E-A403-682A40579A9A}" type="slidenum">
              <a:rPr lang="en-US" smtClean="0"/>
              <a:pPr/>
              <a:t>‹#›</a:t>
            </a:fld>
            <a:endParaRPr lang="en-US"/>
          </a:p>
        </p:txBody>
      </p:sp>
      <p:sp>
        <p:nvSpPr>
          <p:cNvPr id="21" name="Text Placeholder 6">
            <a:extLst>
              <a:ext uri="{FF2B5EF4-FFF2-40B4-BE49-F238E27FC236}">
                <a16:creationId xmlns:a16="http://schemas.microsoft.com/office/drawing/2014/main" id="{B06351B6-FA17-3AAC-272D-7B50AD165F53}"/>
              </a:ext>
            </a:extLst>
          </p:cNvPr>
          <p:cNvSpPr>
            <a:spLocks noGrp="1"/>
          </p:cNvSpPr>
          <p:nvPr>
            <p:ph type="body" sz="quarter" idx="31" hasCustomPrompt="1"/>
          </p:nvPr>
        </p:nvSpPr>
        <p:spPr>
          <a:xfrm>
            <a:off x="4409381" y="2743200"/>
            <a:ext cx="3373237" cy="411480"/>
          </a:xfrm>
        </p:spPr>
        <p:txBody>
          <a:bodyPr tIns="0" bIns="0" anchor="b">
            <a:noAutofit/>
          </a:bodyPr>
          <a:lstStyle>
            <a:lvl1pPr marL="0" indent="0" algn="l">
              <a:buNone/>
              <a:defRPr sz="2400" b="1" spc="150" baseline="0">
                <a:solidFill>
                  <a:schemeClr val="accent3"/>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Item 2</a:t>
            </a:r>
          </a:p>
        </p:txBody>
      </p:sp>
      <p:sp>
        <p:nvSpPr>
          <p:cNvPr id="22" name="Text Placeholder 14">
            <a:extLst>
              <a:ext uri="{FF2B5EF4-FFF2-40B4-BE49-F238E27FC236}">
                <a16:creationId xmlns:a16="http://schemas.microsoft.com/office/drawing/2014/main" id="{E44F5528-16F0-2830-BAF2-0A70C9015995}"/>
              </a:ext>
            </a:extLst>
          </p:cNvPr>
          <p:cNvSpPr>
            <a:spLocks noGrp="1"/>
          </p:cNvSpPr>
          <p:nvPr>
            <p:ph type="body" sz="quarter" idx="32" hasCustomPrompt="1"/>
          </p:nvPr>
        </p:nvSpPr>
        <p:spPr>
          <a:xfrm>
            <a:off x="4409382" y="3200400"/>
            <a:ext cx="3373236" cy="914400"/>
          </a:xfrm>
        </p:spPr>
        <p:txBody>
          <a:bodyPr lIns="91440" rIns="91440">
            <a:normAutofit/>
          </a:bodyPr>
          <a:lstStyle>
            <a:lvl1pPr marL="0" indent="0" algn="l">
              <a:buNone/>
              <a:defRPr sz="1600">
                <a:solidFill>
                  <a:schemeClr val="tx2"/>
                </a:solidFill>
              </a:defRPr>
            </a:lvl1pPr>
          </a:lstStyle>
          <a:p>
            <a:pPr lvl="0"/>
            <a:r>
              <a:rPr lang="en-US" dirty="0"/>
              <a:t>Description of Item 2</a:t>
            </a:r>
          </a:p>
        </p:txBody>
      </p:sp>
      <p:sp>
        <p:nvSpPr>
          <p:cNvPr id="23" name="Text Placeholder 6">
            <a:extLst>
              <a:ext uri="{FF2B5EF4-FFF2-40B4-BE49-F238E27FC236}">
                <a16:creationId xmlns:a16="http://schemas.microsoft.com/office/drawing/2014/main" id="{06D24FB9-B714-3649-86E0-6535BFD22F1E}"/>
              </a:ext>
            </a:extLst>
          </p:cNvPr>
          <p:cNvSpPr>
            <a:spLocks noGrp="1"/>
          </p:cNvSpPr>
          <p:nvPr>
            <p:ph type="body" sz="quarter" idx="33" hasCustomPrompt="1"/>
          </p:nvPr>
        </p:nvSpPr>
        <p:spPr>
          <a:xfrm>
            <a:off x="8210624" y="2743200"/>
            <a:ext cx="3373237" cy="411480"/>
          </a:xfrm>
        </p:spPr>
        <p:txBody>
          <a:bodyPr tIns="0" bIns="0" anchor="b">
            <a:noAutofit/>
          </a:bodyPr>
          <a:lstStyle>
            <a:lvl1pPr marL="0" indent="0" algn="l">
              <a:buNone/>
              <a:defRPr sz="2400" b="1" spc="150" baseline="0">
                <a:solidFill>
                  <a:schemeClr val="accent5"/>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Item 3</a:t>
            </a:r>
          </a:p>
        </p:txBody>
      </p:sp>
      <p:sp>
        <p:nvSpPr>
          <p:cNvPr id="24" name="Text Placeholder 14">
            <a:extLst>
              <a:ext uri="{FF2B5EF4-FFF2-40B4-BE49-F238E27FC236}">
                <a16:creationId xmlns:a16="http://schemas.microsoft.com/office/drawing/2014/main" id="{DABB70C7-D74B-69D8-076E-27CFB4166F91}"/>
              </a:ext>
            </a:extLst>
          </p:cNvPr>
          <p:cNvSpPr>
            <a:spLocks noGrp="1"/>
          </p:cNvSpPr>
          <p:nvPr>
            <p:ph type="body" sz="quarter" idx="34" hasCustomPrompt="1"/>
          </p:nvPr>
        </p:nvSpPr>
        <p:spPr>
          <a:xfrm>
            <a:off x="8210625" y="3200400"/>
            <a:ext cx="3373236" cy="914400"/>
          </a:xfrm>
        </p:spPr>
        <p:txBody>
          <a:bodyPr lIns="91440" rIns="91440">
            <a:normAutofit/>
          </a:bodyPr>
          <a:lstStyle>
            <a:lvl1pPr marL="0" indent="0" algn="l">
              <a:buNone/>
              <a:defRPr sz="1600">
                <a:solidFill>
                  <a:schemeClr val="tx2"/>
                </a:solidFill>
              </a:defRPr>
            </a:lvl1pPr>
          </a:lstStyle>
          <a:p>
            <a:pPr lvl="0"/>
            <a:r>
              <a:rPr lang="en-US" dirty="0"/>
              <a:t>Description of Item 3</a:t>
            </a:r>
          </a:p>
        </p:txBody>
      </p:sp>
      <p:sp>
        <p:nvSpPr>
          <p:cNvPr id="29" name="Text Placeholder 6">
            <a:extLst>
              <a:ext uri="{FF2B5EF4-FFF2-40B4-BE49-F238E27FC236}">
                <a16:creationId xmlns:a16="http://schemas.microsoft.com/office/drawing/2014/main" id="{862B9702-658F-9339-AD06-5328FA0A8283}"/>
              </a:ext>
            </a:extLst>
          </p:cNvPr>
          <p:cNvSpPr>
            <a:spLocks noGrp="1"/>
          </p:cNvSpPr>
          <p:nvPr>
            <p:ph type="body" sz="quarter" idx="35" hasCustomPrompt="1"/>
          </p:nvPr>
        </p:nvSpPr>
        <p:spPr>
          <a:xfrm>
            <a:off x="613876" y="4414203"/>
            <a:ext cx="3373237" cy="411480"/>
          </a:xfrm>
        </p:spPr>
        <p:txBody>
          <a:bodyPr tIns="0" bIns="0" anchor="b">
            <a:noAutofit/>
          </a:bodyPr>
          <a:lstStyle>
            <a:lvl1pPr marL="0" indent="0" algn="l">
              <a:buNone/>
              <a:defRPr sz="2400" b="1" spc="150" baseline="0">
                <a:solidFill>
                  <a:schemeClr val="accent5"/>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Item 4</a:t>
            </a:r>
          </a:p>
        </p:txBody>
      </p:sp>
      <p:sp>
        <p:nvSpPr>
          <p:cNvPr id="30" name="Text Placeholder 14">
            <a:extLst>
              <a:ext uri="{FF2B5EF4-FFF2-40B4-BE49-F238E27FC236}">
                <a16:creationId xmlns:a16="http://schemas.microsoft.com/office/drawing/2014/main" id="{57689516-C68F-3DFE-B990-20C6441C148C}"/>
              </a:ext>
            </a:extLst>
          </p:cNvPr>
          <p:cNvSpPr>
            <a:spLocks noGrp="1"/>
          </p:cNvSpPr>
          <p:nvPr>
            <p:ph type="body" sz="quarter" idx="36" hasCustomPrompt="1"/>
          </p:nvPr>
        </p:nvSpPr>
        <p:spPr>
          <a:xfrm>
            <a:off x="613877" y="4871403"/>
            <a:ext cx="3373236" cy="914400"/>
          </a:xfrm>
        </p:spPr>
        <p:txBody>
          <a:bodyPr lIns="91440" rIns="91440">
            <a:normAutofit/>
          </a:bodyPr>
          <a:lstStyle>
            <a:lvl1pPr marL="0" indent="0" algn="l">
              <a:buNone/>
              <a:defRPr sz="1600">
                <a:solidFill>
                  <a:schemeClr val="tx2"/>
                </a:solidFill>
              </a:defRPr>
            </a:lvl1pPr>
          </a:lstStyle>
          <a:p>
            <a:pPr lvl="0"/>
            <a:r>
              <a:rPr lang="en-US" dirty="0"/>
              <a:t>Description of Item 4</a:t>
            </a:r>
          </a:p>
        </p:txBody>
      </p:sp>
      <p:sp>
        <p:nvSpPr>
          <p:cNvPr id="31" name="Text Placeholder 6">
            <a:extLst>
              <a:ext uri="{FF2B5EF4-FFF2-40B4-BE49-F238E27FC236}">
                <a16:creationId xmlns:a16="http://schemas.microsoft.com/office/drawing/2014/main" id="{7B9C306D-FDBC-1839-1DB4-6E340D4D9BF7}"/>
              </a:ext>
            </a:extLst>
          </p:cNvPr>
          <p:cNvSpPr>
            <a:spLocks noGrp="1"/>
          </p:cNvSpPr>
          <p:nvPr>
            <p:ph type="body" sz="quarter" idx="37" hasCustomPrompt="1"/>
          </p:nvPr>
        </p:nvSpPr>
        <p:spPr>
          <a:xfrm>
            <a:off x="4407401" y="4414203"/>
            <a:ext cx="3373237" cy="411480"/>
          </a:xfrm>
        </p:spPr>
        <p:txBody>
          <a:bodyPr tIns="0" bIns="0" anchor="b">
            <a:noAutofit/>
          </a:bodyPr>
          <a:lstStyle>
            <a:lvl1pPr marL="0" indent="0" algn="l">
              <a:buNone/>
              <a:defRPr sz="2400" b="1" spc="150" baseline="0">
                <a:solidFill>
                  <a:schemeClr val="accent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Item 5</a:t>
            </a:r>
          </a:p>
        </p:txBody>
      </p:sp>
      <p:sp>
        <p:nvSpPr>
          <p:cNvPr id="32" name="Text Placeholder 14">
            <a:extLst>
              <a:ext uri="{FF2B5EF4-FFF2-40B4-BE49-F238E27FC236}">
                <a16:creationId xmlns:a16="http://schemas.microsoft.com/office/drawing/2014/main" id="{BE010D1F-3F4B-0C73-4D98-88AA5C270ECF}"/>
              </a:ext>
            </a:extLst>
          </p:cNvPr>
          <p:cNvSpPr>
            <a:spLocks noGrp="1"/>
          </p:cNvSpPr>
          <p:nvPr>
            <p:ph type="body" sz="quarter" idx="38" hasCustomPrompt="1"/>
          </p:nvPr>
        </p:nvSpPr>
        <p:spPr>
          <a:xfrm>
            <a:off x="4407402" y="4871403"/>
            <a:ext cx="3373236" cy="914400"/>
          </a:xfrm>
        </p:spPr>
        <p:txBody>
          <a:bodyPr lIns="91440" rIns="91440">
            <a:normAutofit/>
          </a:bodyPr>
          <a:lstStyle>
            <a:lvl1pPr marL="0" indent="0" algn="l">
              <a:buNone/>
              <a:defRPr sz="1600">
                <a:solidFill>
                  <a:schemeClr val="tx2"/>
                </a:solidFill>
              </a:defRPr>
            </a:lvl1pPr>
          </a:lstStyle>
          <a:p>
            <a:pPr lvl="0"/>
            <a:r>
              <a:rPr lang="en-US" dirty="0"/>
              <a:t>Description of Item 5</a:t>
            </a:r>
          </a:p>
        </p:txBody>
      </p:sp>
      <p:sp>
        <p:nvSpPr>
          <p:cNvPr id="33" name="Text Placeholder 6">
            <a:extLst>
              <a:ext uri="{FF2B5EF4-FFF2-40B4-BE49-F238E27FC236}">
                <a16:creationId xmlns:a16="http://schemas.microsoft.com/office/drawing/2014/main" id="{BA83F576-0EE9-7331-835E-F9933A66E657}"/>
              </a:ext>
            </a:extLst>
          </p:cNvPr>
          <p:cNvSpPr>
            <a:spLocks noGrp="1"/>
          </p:cNvSpPr>
          <p:nvPr>
            <p:ph type="body" sz="quarter" idx="39" hasCustomPrompt="1"/>
          </p:nvPr>
        </p:nvSpPr>
        <p:spPr>
          <a:xfrm>
            <a:off x="8213281" y="4414203"/>
            <a:ext cx="3373237" cy="411480"/>
          </a:xfrm>
        </p:spPr>
        <p:txBody>
          <a:bodyPr tIns="0" bIns="0" anchor="b">
            <a:noAutofit/>
          </a:bodyPr>
          <a:lstStyle>
            <a:lvl1pPr marL="0" indent="0" algn="l">
              <a:buNone/>
              <a:defRPr sz="2400" b="1" spc="150" baseline="0">
                <a:solidFill>
                  <a:schemeClr val="accent3"/>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Item 6</a:t>
            </a:r>
          </a:p>
        </p:txBody>
      </p:sp>
      <p:sp>
        <p:nvSpPr>
          <p:cNvPr id="34" name="Text Placeholder 14">
            <a:extLst>
              <a:ext uri="{FF2B5EF4-FFF2-40B4-BE49-F238E27FC236}">
                <a16:creationId xmlns:a16="http://schemas.microsoft.com/office/drawing/2014/main" id="{2B78A01E-6558-60F1-EC05-96774EBFCFB8}"/>
              </a:ext>
            </a:extLst>
          </p:cNvPr>
          <p:cNvSpPr>
            <a:spLocks noGrp="1"/>
          </p:cNvSpPr>
          <p:nvPr>
            <p:ph type="body" sz="quarter" idx="40" hasCustomPrompt="1"/>
          </p:nvPr>
        </p:nvSpPr>
        <p:spPr>
          <a:xfrm>
            <a:off x="8213282" y="4871403"/>
            <a:ext cx="3373236" cy="914400"/>
          </a:xfrm>
        </p:spPr>
        <p:txBody>
          <a:bodyPr lIns="91440" rIns="91440">
            <a:normAutofit/>
          </a:bodyPr>
          <a:lstStyle>
            <a:lvl1pPr marL="0" indent="0" algn="l">
              <a:buNone/>
              <a:defRPr sz="1600">
                <a:solidFill>
                  <a:schemeClr val="tx2"/>
                </a:solidFill>
              </a:defRPr>
            </a:lvl1pPr>
          </a:lstStyle>
          <a:p>
            <a:pPr lvl="0"/>
            <a:r>
              <a:rPr lang="en-US" dirty="0"/>
              <a:t>Description of Item 6</a:t>
            </a:r>
          </a:p>
        </p:txBody>
      </p:sp>
    </p:spTree>
    <p:extLst>
      <p:ext uri="{BB962C8B-B14F-4D97-AF65-F5344CB8AC3E}">
        <p14:creationId xmlns:p14="http://schemas.microsoft.com/office/powerpoint/2010/main" val="33060778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Callouts — Text with Image">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B4E8710-F613-296C-6D27-511D587D94D2}"/>
              </a:ext>
              <a:ext uri="{C183D7F6-B498-43B3-948B-1728B52AA6E4}">
                <adec:decorative xmlns:adec="http://schemas.microsoft.com/office/drawing/2017/decorative" val="1"/>
              </a:ext>
            </a:extLst>
          </p:cNvPr>
          <p:cNvSpPr/>
          <p:nvPr/>
        </p:nvSpPr>
        <p:spPr>
          <a:xfrm>
            <a:off x="0" y="1"/>
            <a:ext cx="4572000"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D77B3C8E-6DA8-70F4-3F47-07475C9F1BD8}"/>
              </a:ext>
              <a:ext uri="{C183D7F6-B498-43B3-948B-1728B52AA6E4}">
                <adec:decorative xmlns:adec="http://schemas.microsoft.com/office/drawing/2017/decorative" val="1"/>
              </a:ext>
            </a:extLst>
          </p:cNvPr>
          <p:cNvPicPr>
            <a:picLocks noChangeAspect="1"/>
          </p:cNvPicPr>
          <p:nvPr/>
        </p:nvPicPr>
        <p:blipFill>
          <a:blip r:embed="rId2"/>
          <a:srcRect l="4662" r="4662"/>
          <a:stretch/>
        </p:blipFill>
        <p:spPr>
          <a:xfrm>
            <a:off x="591616" y="673779"/>
            <a:ext cx="4806050" cy="5300301"/>
          </a:xfrm>
          <a:prstGeom prst="round2SameRect">
            <a:avLst>
              <a:gd name="adj1" fmla="val 50000"/>
              <a:gd name="adj2" fmla="val 0"/>
            </a:avLst>
          </a:prstGeom>
        </p:spPr>
      </p:pic>
      <p:sp>
        <p:nvSpPr>
          <p:cNvPr id="20" name="Picture Placeholder 15">
            <a:extLst>
              <a:ext uri="{FF2B5EF4-FFF2-40B4-BE49-F238E27FC236}">
                <a16:creationId xmlns:a16="http://schemas.microsoft.com/office/drawing/2014/main" id="{E545DEA1-88F4-8868-CC72-516C33885F30}"/>
              </a:ext>
            </a:extLst>
          </p:cNvPr>
          <p:cNvSpPr>
            <a:spLocks noGrp="1"/>
          </p:cNvSpPr>
          <p:nvPr>
            <p:ph type="pic" sz="quarter" idx="24" hasCustomPrompt="1"/>
          </p:nvPr>
        </p:nvSpPr>
        <p:spPr>
          <a:xfrm>
            <a:off x="591616" y="673780"/>
            <a:ext cx="4803163" cy="5300300"/>
          </a:xfrm>
          <a:prstGeom prst="round2SameRect">
            <a:avLst>
              <a:gd name="adj1" fmla="val 50000"/>
              <a:gd name="adj2" fmla="val 0"/>
            </a:avLst>
          </a:prstGeom>
          <a:gradFill>
            <a:gsLst>
              <a:gs pos="0">
                <a:schemeClr val="bg1">
                  <a:alpha val="0"/>
                </a:schemeClr>
              </a:gs>
              <a:gs pos="100000">
                <a:schemeClr val="bg1">
                  <a:alpha val="40000"/>
                </a:schemeClr>
              </a:gs>
            </a:gsLst>
            <a:lin ang="5400000" scaled="1"/>
          </a:gradFill>
        </p:spPr>
        <p:txBody>
          <a:bodyPr lIns="0" tIns="182880" rIns="0" bIns="182880" anchor="b">
            <a:normAutofit/>
          </a:bodyPr>
          <a:lstStyle>
            <a:lvl1pPr marL="0" indent="0" algn="l">
              <a:buNone/>
              <a:defRPr sz="1600">
                <a:solidFill>
                  <a:schemeClr val="tx1"/>
                </a:solidFill>
              </a:defRPr>
            </a:lvl1pPr>
          </a:lstStyle>
          <a:p>
            <a:r>
              <a:rPr lang="en-US" dirty="0"/>
              <a:t>Optional: Click the icon in the center to add a custom image. </a:t>
            </a:r>
            <a:br>
              <a:rPr lang="en-US" dirty="0"/>
            </a:br>
            <a:r>
              <a:rPr lang="en-US" dirty="0"/>
              <a:t>Be careful not to move the frame, or the placeholder image beneath may peek through.</a:t>
            </a:r>
            <a:br>
              <a:rPr lang="en-US" dirty="0"/>
            </a:br>
            <a:r>
              <a:rPr lang="en-US" dirty="0"/>
              <a:t>Delete the frame if you don’t want to customize the image.</a:t>
            </a:r>
          </a:p>
        </p:txBody>
      </p:sp>
      <p:sp>
        <p:nvSpPr>
          <p:cNvPr id="3" name="Date Placeholder 2">
            <a:extLst>
              <a:ext uri="{FF2B5EF4-FFF2-40B4-BE49-F238E27FC236}">
                <a16:creationId xmlns:a16="http://schemas.microsoft.com/office/drawing/2014/main" id="{A933FE5E-E96E-9060-4FB2-8B3642B4E7B2}"/>
              </a:ext>
            </a:extLst>
          </p:cNvPr>
          <p:cNvSpPr>
            <a:spLocks noGrp="1"/>
          </p:cNvSpPr>
          <p:nvPr>
            <p:ph type="dt" sz="half" idx="10"/>
          </p:nvPr>
        </p:nvSpPr>
        <p:spPr/>
        <p:txBody>
          <a:bodyPr/>
          <a:lstStyle/>
          <a:p>
            <a:fld id="{8A60A3F5-120A-A64C-8514-4F9CB3D10376}" type="datetimeFigureOut">
              <a:rPr lang="en-US" smtClean="0"/>
              <a:pPr/>
              <a:t>3/9/2026</a:t>
            </a:fld>
            <a:endParaRPr lang="en-US"/>
          </a:p>
        </p:txBody>
      </p:sp>
      <p:sp>
        <p:nvSpPr>
          <p:cNvPr id="4" name="Footer Placeholder 3">
            <a:extLst>
              <a:ext uri="{FF2B5EF4-FFF2-40B4-BE49-F238E27FC236}">
                <a16:creationId xmlns:a16="http://schemas.microsoft.com/office/drawing/2014/main" id="{2078525A-8675-1C7C-6F8C-EF57D6A1EBF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8B78EB6F-0262-FC9C-4F18-4B7B1008B9BD}"/>
              </a:ext>
            </a:extLst>
          </p:cNvPr>
          <p:cNvSpPr>
            <a:spLocks noGrp="1"/>
          </p:cNvSpPr>
          <p:nvPr>
            <p:ph type="sldNum" sz="quarter" idx="12"/>
          </p:nvPr>
        </p:nvSpPr>
        <p:spPr>
          <a:noFill/>
        </p:spPr>
        <p:txBody>
          <a:bodyPr/>
          <a:lstStyle/>
          <a:p>
            <a:fld id="{8179B124-EE6F-DB4E-A403-682A40579A9A}" type="slidenum">
              <a:rPr lang="en-US" smtClean="0"/>
              <a:pPr/>
              <a:t>‹#›</a:t>
            </a:fld>
            <a:endParaRPr lang="en-US"/>
          </a:p>
        </p:txBody>
      </p:sp>
      <p:sp>
        <p:nvSpPr>
          <p:cNvPr id="10" name="Title 5">
            <a:extLst>
              <a:ext uri="{FF2B5EF4-FFF2-40B4-BE49-F238E27FC236}">
                <a16:creationId xmlns:a16="http://schemas.microsoft.com/office/drawing/2014/main" id="{48291921-404F-259D-3802-9FDDC9EC8165}"/>
              </a:ext>
            </a:extLst>
          </p:cNvPr>
          <p:cNvSpPr>
            <a:spLocks noGrp="1"/>
          </p:cNvSpPr>
          <p:nvPr>
            <p:ph type="title"/>
          </p:nvPr>
        </p:nvSpPr>
        <p:spPr>
          <a:xfrm>
            <a:off x="5704990" y="365125"/>
            <a:ext cx="5875947" cy="2129472"/>
          </a:xfrm>
        </p:spPr>
        <p:txBody>
          <a:bodyPr>
            <a:normAutofit/>
          </a:bodyPr>
          <a:lstStyle>
            <a:lvl1pPr>
              <a:defRPr sz="3600"/>
            </a:lvl1pPr>
          </a:lstStyle>
          <a:p>
            <a:r>
              <a:rPr lang="en-US"/>
              <a:t>Click to edit Master title style</a:t>
            </a:r>
            <a:endParaRPr lang="en-US" dirty="0"/>
          </a:p>
        </p:txBody>
      </p:sp>
      <p:sp>
        <p:nvSpPr>
          <p:cNvPr id="2" name="Text Placeholder 6">
            <a:extLst>
              <a:ext uri="{FF2B5EF4-FFF2-40B4-BE49-F238E27FC236}">
                <a16:creationId xmlns:a16="http://schemas.microsoft.com/office/drawing/2014/main" id="{321D2900-2F9D-B1FF-6DDD-28F286B90C26}"/>
              </a:ext>
            </a:extLst>
          </p:cNvPr>
          <p:cNvSpPr>
            <a:spLocks noGrp="1"/>
          </p:cNvSpPr>
          <p:nvPr>
            <p:ph type="body" sz="quarter" idx="14" hasCustomPrompt="1"/>
          </p:nvPr>
        </p:nvSpPr>
        <p:spPr>
          <a:xfrm>
            <a:off x="5699252" y="2790706"/>
            <a:ext cx="2802197" cy="411480"/>
          </a:xfrm>
        </p:spPr>
        <p:txBody>
          <a:bodyPr tIns="0" bIns="0" anchor="b">
            <a:noAutofit/>
          </a:bodyPr>
          <a:lstStyle>
            <a:lvl1pPr marL="0" indent="0" algn="l">
              <a:buNone/>
              <a:defRPr sz="2400" b="1" spc="150" baseline="0">
                <a:solidFill>
                  <a:schemeClr val="accent3"/>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Item 1</a:t>
            </a:r>
          </a:p>
        </p:txBody>
      </p:sp>
      <p:sp>
        <p:nvSpPr>
          <p:cNvPr id="6" name="Text Placeholder 14">
            <a:extLst>
              <a:ext uri="{FF2B5EF4-FFF2-40B4-BE49-F238E27FC236}">
                <a16:creationId xmlns:a16="http://schemas.microsoft.com/office/drawing/2014/main" id="{7F8A1967-8D20-4FA5-7400-1E98245464C0}"/>
              </a:ext>
            </a:extLst>
          </p:cNvPr>
          <p:cNvSpPr>
            <a:spLocks noGrp="1"/>
          </p:cNvSpPr>
          <p:nvPr>
            <p:ph type="body" sz="quarter" idx="19" hasCustomPrompt="1"/>
          </p:nvPr>
        </p:nvSpPr>
        <p:spPr>
          <a:xfrm>
            <a:off x="5699253" y="3247906"/>
            <a:ext cx="2802196" cy="914400"/>
          </a:xfrm>
        </p:spPr>
        <p:txBody>
          <a:bodyPr lIns="91440" rIns="91440">
            <a:normAutofit/>
          </a:bodyPr>
          <a:lstStyle>
            <a:lvl1pPr marL="0" indent="0" algn="l">
              <a:buNone/>
              <a:defRPr sz="1600">
                <a:solidFill>
                  <a:schemeClr val="tx2"/>
                </a:solidFill>
              </a:defRPr>
            </a:lvl1pPr>
          </a:lstStyle>
          <a:p>
            <a:pPr lvl="0"/>
            <a:r>
              <a:rPr lang="en-US" dirty="0"/>
              <a:t>Description of Item 1</a:t>
            </a:r>
          </a:p>
        </p:txBody>
      </p:sp>
      <p:sp>
        <p:nvSpPr>
          <p:cNvPr id="9" name="Text Placeholder 6">
            <a:extLst>
              <a:ext uri="{FF2B5EF4-FFF2-40B4-BE49-F238E27FC236}">
                <a16:creationId xmlns:a16="http://schemas.microsoft.com/office/drawing/2014/main" id="{22C4339A-0440-7DEA-8D13-5122BBD0B7A0}"/>
              </a:ext>
            </a:extLst>
          </p:cNvPr>
          <p:cNvSpPr>
            <a:spLocks noGrp="1"/>
          </p:cNvSpPr>
          <p:nvPr>
            <p:ph type="body" sz="quarter" idx="31" hasCustomPrompt="1"/>
          </p:nvPr>
        </p:nvSpPr>
        <p:spPr>
          <a:xfrm>
            <a:off x="8778740" y="2790706"/>
            <a:ext cx="2802197" cy="411480"/>
          </a:xfrm>
        </p:spPr>
        <p:txBody>
          <a:bodyPr tIns="0" bIns="0" anchor="b">
            <a:noAutofit/>
          </a:bodyPr>
          <a:lstStyle>
            <a:lvl1pPr marL="0" indent="0" algn="l">
              <a:buNone/>
              <a:defRPr sz="2400" b="1" spc="150" baseline="0">
                <a:solidFill>
                  <a:schemeClr val="accent3"/>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Item 2</a:t>
            </a:r>
          </a:p>
        </p:txBody>
      </p:sp>
      <p:sp>
        <p:nvSpPr>
          <p:cNvPr id="18" name="Text Placeholder 14">
            <a:extLst>
              <a:ext uri="{FF2B5EF4-FFF2-40B4-BE49-F238E27FC236}">
                <a16:creationId xmlns:a16="http://schemas.microsoft.com/office/drawing/2014/main" id="{F5472223-70CA-88A0-FF46-7B9780D7AB99}"/>
              </a:ext>
            </a:extLst>
          </p:cNvPr>
          <p:cNvSpPr>
            <a:spLocks noGrp="1"/>
          </p:cNvSpPr>
          <p:nvPr>
            <p:ph type="body" sz="quarter" idx="32" hasCustomPrompt="1"/>
          </p:nvPr>
        </p:nvSpPr>
        <p:spPr>
          <a:xfrm>
            <a:off x="8778741" y="3247906"/>
            <a:ext cx="2802196" cy="914400"/>
          </a:xfrm>
        </p:spPr>
        <p:txBody>
          <a:bodyPr lIns="91440" rIns="91440">
            <a:normAutofit/>
          </a:bodyPr>
          <a:lstStyle>
            <a:lvl1pPr marL="0" indent="0" algn="l">
              <a:buNone/>
              <a:defRPr sz="1600">
                <a:solidFill>
                  <a:schemeClr val="tx2"/>
                </a:solidFill>
              </a:defRPr>
            </a:lvl1pPr>
          </a:lstStyle>
          <a:p>
            <a:pPr lvl="0"/>
            <a:r>
              <a:rPr lang="en-US" dirty="0"/>
              <a:t>Description of Item 2</a:t>
            </a:r>
          </a:p>
        </p:txBody>
      </p:sp>
      <p:sp>
        <p:nvSpPr>
          <p:cNvPr id="19" name="Text Placeholder 6">
            <a:extLst>
              <a:ext uri="{FF2B5EF4-FFF2-40B4-BE49-F238E27FC236}">
                <a16:creationId xmlns:a16="http://schemas.microsoft.com/office/drawing/2014/main" id="{13AFE10E-4F01-AC67-2424-A915D326AD64}"/>
              </a:ext>
            </a:extLst>
          </p:cNvPr>
          <p:cNvSpPr>
            <a:spLocks noGrp="1"/>
          </p:cNvSpPr>
          <p:nvPr>
            <p:ph type="body" sz="quarter" idx="35" hasCustomPrompt="1"/>
          </p:nvPr>
        </p:nvSpPr>
        <p:spPr>
          <a:xfrm>
            <a:off x="5704990" y="4461709"/>
            <a:ext cx="2802197" cy="411480"/>
          </a:xfrm>
        </p:spPr>
        <p:txBody>
          <a:bodyPr tIns="0" bIns="0" anchor="b">
            <a:noAutofit/>
          </a:bodyPr>
          <a:lstStyle>
            <a:lvl1pPr marL="0" indent="0" algn="l">
              <a:buNone/>
              <a:defRPr sz="2400" b="1" spc="150" baseline="0">
                <a:solidFill>
                  <a:schemeClr val="accent3"/>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Item 3</a:t>
            </a:r>
          </a:p>
        </p:txBody>
      </p:sp>
      <p:sp>
        <p:nvSpPr>
          <p:cNvPr id="21" name="Text Placeholder 14">
            <a:extLst>
              <a:ext uri="{FF2B5EF4-FFF2-40B4-BE49-F238E27FC236}">
                <a16:creationId xmlns:a16="http://schemas.microsoft.com/office/drawing/2014/main" id="{45E7690B-DD1C-2818-D426-0460446D6FDC}"/>
              </a:ext>
            </a:extLst>
          </p:cNvPr>
          <p:cNvSpPr>
            <a:spLocks noGrp="1"/>
          </p:cNvSpPr>
          <p:nvPr>
            <p:ph type="body" sz="quarter" idx="36" hasCustomPrompt="1"/>
          </p:nvPr>
        </p:nvSpPr>
        <p:spPr>
          <a:xfrm>
            <a:off x="5704991" y="4918909"/>
            <a:ext cx="2802196" cy="914400"/>
          </a:xfrm>
        </p:spPr>
        <p:txBody>
          <a:bodyPr lIns="91440" rIns="91440">
            <a:normAutofit/>
          </a:bodyPr>
          <a:lstStyle>
            <a:lvl1pPr marL="0" indent="0" algn="l">
              <a:buNone/>
              <a:defRPr sz="1600">
                <a:solidFill>
                  <a:schemeClr val="tx2"/>
                </a:solidFill>
              </a:defRPr>
            </a:lvl1pPr>
          </a:lstStyle>
          <a:p>
            <a:pPr lvl="0"/>
            <a:r>
              <a:rPr lang="en-US" dirty="0"/>
              <a:t>Description of Item 3</a:t>
            </a:r>
          </a:p>
        </p:txBody>
      </p:sp>
      <p:sp>
        <p:nvSpPr>
          <p:cNvPr id="22" name="Text Placeholder 6">
            <a:extLst>
              <a:ext uri="{FF2B5EF4-FFF2-40B4-BE49-F238E27FC236}">
                <a16:creationId xmlns:a16="http://schemas.microsoft.com/office/drawing/2014/main" id="{9126DD50-619D-8AE6-A7CB-335A889E49E6}"/>
              </a:ext>
            </a:extLst>
          </p:cNvPr>
          <p:cNvSpPr>
            <a:spLocks noGrp="1"/>
          </p:cNvSpPr>
          <p:nvPr>
            <p:ph type="body" sz="quarter" idx="37" hasCustomPrompt="1"/>
          </p:nvPr>
        </p:nvSpPr>
        <p:spPr>
          <a:xfrm>
            <a:off x="8776760" y="4461709"/>
            <a:ext cx="2802197" cy="411480"/>
          </a:xfrm>
        </p:spPr>
        <p:txBody>
          <a:bodyPr tIns="0" bIns="0" anchor="b">
            <a:noAutofit/>
          </a:bodyPr>
          <a:lstStyle>
            <a:lvl1pPr marL="0" indent="0" algn="l">
              <a:buNone/>
              <a:defRPr sz="2400" b="1" spc="150" baseline="0">
                <a:solidFill>
                  <a:schemeClr val="accent3"/>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Item 4</a:t>
            </a:r>
          </a:p>
        </p:txBody>
      </p:sp>
      <p:sp>
        <p:nvSpPr>
          <p:cNvPr id="23" name="Text Placeholder 14">
            <a:extLst>
              <a:ext uri="{FF2B5EF4-FFF2-40B4-BE49-F238E27FC236}">
                <a16:creationId xmlns:a16="http://schemas.microsoft.com/office/drawing/2014/main" id="{52867F76-2F6C-A0C7-C354-A3EEEAB8762E}"/>
              </a:ext>
            </a:extLst>
          </p:cNvPr>
          <p:cNvSpPr>
            <a:spLocks noGrp="1"/>
          </p:cNvSpPr>
          <p:nvPr>
            <p:ph type="body" sz="quarter" idx="38" hasCustomPrompt="1"/>
          </p:nvPr>
        </p:nvSpPr>
        <p:spPr>
          <a:xfrm>
            <a:off x="8776761" y="4918909"/>
            <a:ext cx="2802196" cy="914400"/>
          </a:xfrm>
        </p:spPr>
        <p:txBody>
          <a:bodyPr lIns="91440" rIns="91440">
            <a:normAutofit/>
          </a:bodyPr>
          <a:lstStyle>
            <a:lvl1pPr marL="0" indent="0" algn="l">
              <a:buNone/>
              <a:defRPr sz="1600">
                <a:solidFill>
                  <a:schemeClr val="tx2"/>
                </a:solidFill>
              </a:defRPr>
            </a:lvl1pPr>
          </a:lstStyle>
          <a:p>
            <a:pPr lvl="0"/>
            <a:r>
              <a:rPr lang="en-US" dirty="0"/>
              <a:t>Description of Item 4</a:t>
            </a:r>
          </a:p>
        </p:txBody>
      </p:sp>
    </p:spTree>
    <p:extLst>
      <p:ext uri="{BB962C8B-B14F-4D97-AF65-F5344CB8AC3E}">
        <p14:creationId xmlns:p14="http://schemas.microsoft.com/office/powerpoint/2010/main" val="5076074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Process">
    <p:spTree>
      <p:nvGrpSpPr>
        <p:cNvPr id="1" name=""/>
        <p:cNvGrpSpPr/>
        <p:nvPr/>
      </p:nvGrpSpPr>
      <p:grpSpPr>
        <a:xfrm>
          <a:off x="0" y="0"/>
          <a:ext cx="0" cy="0"/>
          <a:chOff x="0" y="0"/>
          <a:chExt cx="0" cy="0"/>
        </a:xfrm>
      </p:grpSpPr>
      <p:sp>
        <p:nvSpPr>
          <p:cNvPr id="23" name="Slide Number Placeholder 22">
            <a:extLst>
              <a:ext uri="{FF2B5EF4-FFF2-40B4-BE49-F238E27FC236}">
                <a16:creationId xmlns:a16="http://schemas.microsoft.com/office/drawing/2014/main" id="{3BAF39BA-9DFA-BAEE-5B10-3220677C0A60}"/>
              </a:ext>
            </a:extLst>
          </p:cNvPr>
          <p:cNvSpPr>
            <a:spLocks noGrp="1"/>
          </p:cNvSpPr>
          <p:nvPr>
            <p:ph type="sldNum" sz="quarter" idx="21"/>
          </p:nvPr>
        </p:nvSpPr>
        <p:spPr/>
        <p:txBody>
          <a:bodyPr/>
          <a:lstStyle/>
          <a:p>
            <a:fld id="{8179B124-EE6F-DB4E-A403-682A40579A9A}" type="slidenum">
              <a:rPr lang="en-US" smtClean="0"/>
              <a:pPr/>
              <a:t>‹#›</a:t>
            </a:fld>
            <a:endParaRPr lang="en-US"/>
          </a:p>
        </p:txBody>
      </p:sp>
      <p:sp>
        <p:nvSpPr>
          <p:cNvPr id="21" name="Date Placeholder 20">
            <a:extLst>
              <a:ext uri="{FF2B5EF4-FFF2-40B4-BE49-F238E27FC236}">
                <a16:creationId xmlns:a16="http://schemas.microsoft.com/office/drawing/2014/main" id="{7E88F7B4-3ADF-6404-8C1D-13E03B8BC090}"/>
              </a:ext>
            </a:extLst>
          </p:cNvPr>
          <p:cNvSpPr>
            <a:spLocks noGrp="1"/>
          </p:cNvSpPr>
          <p:nvPr>
            <p:ph type="dt" sz="half" idx="19"/>
          </p:nvPr>
        </p:nvSpPr>
        <p:spPr/>
        <p:txBody>
          <a:bodyPr/>
          <a:lstStyle/>
          <a:p>
            <a:fld id="{8A60A3F5-120A-A64C-8514-4F9CB3D10376}" type="datetimeFigureOut">
              <a:rPr lang="en-US" smtClean="0"/>
              <a:pPr/>
              <a:t>3/9/2026</a:t>
            </a:fld>
            <a:endParaRPr lang="en-US"/>
          </a:p>
        </p:txBody>
      </p:sp>
      <p:sp>
        <p:nvSpPr>
          <p:cNvPr id="22" name="Footer Placeholder 21">
            <a:extLst>
              <a:ext uri="{FF2B5EF4-FFF2-40B4-BE49-F238E27FC236}">
                <a16:creationId xmlns:a16="http://schemas.microsoft.com/office/drawing/2014/main" id="{7B682567-EB11-07E9-BEFD-ACE2156CD99B}"/>
              </a:ext>
            </a:extLst>
          </p:cNvPr>
          <p:cNvSpPr>
            <a:spLocks noGrp="1"/>
          </p:cNvSpPr>
          <p:nvPr>
            <p:ph type="ftr" sz="quarter" idx="20"/>
          </p:nvPr>
        </p:nvSpPr>
        <p:spPr/>
        <p:txBody>
          <a:bodyPr/>
          <a:lstStyle/>
          <a:p>
            <a:endParaRPr lang="en-US" dirty="0"/>
          </a:p>
        </p:txBody>
      </p:sp>
      <p:sp>
        <p:nvSpPr>
          <p:cNvPr id="25" name="Text Placeholder 24">
            <a:extLst>
              <a:ext uri="{FF2B5EF4-FFF2-40B4-BE49-F238E27FC236}">
                <a16:creationId xmlns:a16="http://schemas.microsoft.com/office/drawing/2014/main" id="{BFC2A16B-BB3E-61E5-1858-7CB04B77B04D}"/>
              </a:ext>
            </a:extLst>
          </p:cNvPr>
          <p:cNvSpPr>
            <a:spLocks noGrp="1"/>
          </p:cNvSpPr>
          <p:nvPr>
            <p:ph type="body" sz="quarter" idx="30"/>
          </p:nvPr>
        </p:nvSpPr>
        <p:spPr>
          <a:xfrm>
            <a:off x="608138" y="2495678"/>
            <a:ext cx="4110460" cy="3448946"/>
          </a:xfrm>
        </p:spPr>
        <p:txBody>
          <a:bodyPr>
            <a:normAutofit/>
          </a:bodyPr>
          <a:lstStyle>
            <a:lvl1pPr marL="0" indent="0" algn="l">
              <a:buNone/>
              <a:defRPr sz="1800"/>
            </a:lvl1pPr>
            <a:lvl2pPr marL="457200" indent="0" algn="r">
              <a:buNone/>
              <a:defRPr sz="1600"/>
            </a:lvl2pPr>
            <a:lvl3pPr marL="914400" indent="0" algn="r">
              <a:buNone/>
              <a:defRPr sz="1400"/>
            </a:lvl3pPr>
            <a:lvl4pPr marL="1371600" indent="0" algn="r">
              <a:buNone/>
              <a:defRPr sz="1200"/>
            </a:lvl4pPr>
            <a:lvl5pPr marL="1828800" indent="0" algn="r">
              <a:buNone/>
              <a:defRPr sz="1200"/>
            </a:lvl5pPr>
          </a:lstStyle>
          <a:p>
            <a:pPr lvl="0"/>
            <a:r>
              <a:rPr lang="en-US"/>
              <a:t>Click to edit Master text styles</a:t>
            </a:r>
          </a:p>
        </p:txBody>
      </p:sp>
      <p:sp>
        <p:nvSpPr>
          <p:cNvPr id="26" name="Content Placeholder 8">
            <a:extLst>
              <a:ext uri="{FF2B5EF4-FFF2-40B4-BE49-F238E27FC236}">
                <a16:creationId xmlns:a16="http://schemas.microsoft.com/office/drawing/2014/main" id="{776E8A64-112B-D8DD-A5C0-A31C0BBBC35B}"/>
              </a:ext>
            </a:extLst>
          </p:cNvPr>
          <p:cNvSpPr>
            <a:spLocks noGrp="1"/>
          </p:cNvSpPr>
          <p:nvPr>
            <p:ph sz="quarter" idx="31" hasCustomPrompt="1"/>
          </p:nvPr>
        </p:nvSpPr>
        <p:spPr>
          <a:xfrm>
            <a:off x="5004485" y="598234"/>
            <a:ext cx="1335024" cy="1335024"/>
          </a:xfrm>
          <a:prstGeom prst="roundRect">
            <a:avLst>
              <a:gd name="adj" fmla="val 50000"/>
            </a:avLst>
          </a:prstGeom>
          <a:noFill/>
          <a:ln w="38100">
            <a:solidFill>
              <a:schemeClr val="accent3"/>
            </a:solidFill>
          </a:ln>
        </p:spPr>
        <p:txBody>
          <a:bodyPr lIns="91440" tIns="91440" rIns="91440" bIns="91440" anchor="ctr">
            <a:noAutofit/>
          </a:bodyPr>
          <a:lstStyle>
            <a:lvl1pPr marL="0" indent="0" algn="ctr">
              <a:lnSpc>
                <a:spcPct val="100000"/>
              </a:lnSpc>
              <a:spcBef>
                <a:spcPts val="0"/>
              </a:spcBef>
              <a:buNone/>
              <a:defRPr sz="3600" b="1" spc="0" baseline="0">
                <a:solidFill>
                  <a:schemeClr val="accent3"/>
                </a:solidFill>
                <a:latin typeface="+mj-lt"/>
              </a:defRPr>
            </a:lvl1pPr>
          </a:lstStyle>
          <a:p>
            <a:pPr lvl="0"/>
            <a:r>
              <a:rPr lang="en-US" dirty="0"/>
              <a:t>#</a:t>
            </a:r>
          </a:p>
        </p:txBody>
      </p:sp>
      <p:sp>
        <p:nvSpPr>
          <p:cNvPr id="29" name="Text Placeholder 14">
            <a:extLst>
              <a:ext uri="{FF2B5EF4-FFF2-40B4-BE49-F238E27FC236}">
                <a16:creationId xmlns:a16="http://schemas.microsoft.com/office/drawing/2014/main" id="{9D4077A0-2BD0-AA57-4696-43A7AF71D85E}"/>
              </a:ext>
            </a:extLst>
          </p:cNvPr>
          <p:cNvSpPr>
            <a:spLocks noGrp="1"/>
          </p:cNvSpPr>
          <p:nvPr>
            <p:ph type="body" sz="quarter" idx="32" hasCustomPrompt="1"/>
          </p:nvPr>
        </p:nvSpPr>
        <p:spPr>
          <a:xfrm>
            <a:off x="6406157" y="694933"/>
            <a:ext cx="5177705" cy="1141625"/>
          </a:xfrm>
        </p:spPr>
        <p:txBody>
          <a:bodyPr lIns="91440" rIns="91440" anchor="ctr">
            <a:normAutofit/>
          </a:bodyPr>
          <a:lstStyle>
            <a:lvl1pPr marL="0" indent="0" algn="l">
              <a:lnSpc>
                <a:spcPct val="100000"/>
              </a:lnSpc>
              <a:buNone/>
              <a:defRPr sz="1600" b="0">
                <a:solidFill>
                  <a:schemeClr val="tx2"/>
                </a:solidFill>
                <a:latin typeface="+mn-lt"/>
              </a:defRPr>
            </a:lvl1pPr>
          </a:lstStyle>
          <a:p>
            <a:pPr marL="0" marR="0" lvl="0" indent="0" algn="l" defTabSz="914400"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a:pPr>
            <a:r>
              <a:rPr lang="en-US" dirty="0"/>
              <a:t>Click the circle and begin typing to add text. Alternatively, you can add other media by clicking on the icons.</a:t>
            </a:r>
          </a:p>
        </p:txBody>
      </p:sp>
      <p:sp>
        <p:nvSpPr>
          <p:cNvPr id="2" name="Title 5">
            <a:extLst>
              <a:ext uri="{FF2B5EF4-FFF2-40B4-BE49-F238E27FC236}">
                <a16:creationId xmlns:a16="http://schemas.microsoft.com/office/drawing/2014/main" id="{99E1E092-B52C-7CBD-DAD4-D168388CF3F1}"/>
              </a:ext>
            </a:extLst>
          </p:cNvPr>
          <p:cNvSpPr>
            <a:spLocks noGrp="1"/>
          </p:cNvSpPr>
          <p:nvPr>
            <p:ph type="title"/>
          </p:nvPr>
        </p:nvSpPr>
        <p:spPr>
          <a:xfrm>
            <a:off x="608138" y="365125"/>
            <a:ext cx="4110460" cy="2130552"/>
          </a:xfrm>
        </p:spPr>
        <p:txBody>
          <a:bodyPr>
            <a:normAutofit/>
          </a:bodyPr>
          <a:lstStyle>
            <a:lvl1pPr algn="l">
              <a:defRPr sz="3600">
                <a:solidFill>
                  <a:schemeClr val="tx2"/>
                </a:solidFill>
              </a:defRPr>
            </a:lvl1pPr>
          </a:lstStyle>
          <a:p>
            <a:r>
              <a:rPr lang="en-US"/>
              <a:t>Click to edit Master title style</a:t>
            </a:r>
            <a:endParaRPr lang="en-US" dirty="0"/>
          </a:p>
        </p:txBody>
      </p:sp>
      <p:sp>
        <p:nvSpPr>
          <p:cNvPr id="5" name="Content Placeholder 8">
            <a:extLst>
              <a:ext uri="{FF2B5EF4-FFF2-40B4-BE49-F238E27FC236}">
                <a16:creationId xmlns:a16="http://schemas.microsoft.com/office/drawing/2014/main" id="{70FC3DE9-304C-33B8-BFA3-9E1B5B828D24}"/>
              </a:ext>
            </a:extLst>
          </p:cNvPr>
          <p:cNvSpPr>
            <a:spLocks noGrp="1"/>
          </p:cNvSpPr>
          <p:nvPr>
            <p:ph sz="quarter" idx="33" hasCustomPrompt="1"/>
          </p:nvPr>
        </p:nvSpPr>
        <p:spPr>
          <a:xfrm>
            <a:off x="5004485" y="1982189"/>
            <a:ext cx="1335024" cy="1335024"/>
          </a:xfrm>
          <a:prstGeom prst="roundRect">
            <a:avLst>
              <a:gd name="adj" fmla="val 50000"/>
            </a:avLst>
          </a:prstGeom>
          <a:noFill/>
          <a:ln w="38100">
            <a:solidFill>
              <a:schemeClr val="accent3"/>
            </a:solidFill>
          </a:ln>
        </p:spPr>
        <p:txBody>
          <a:bodyPr lIns="91440" tIns="91440" rIns="91440" bIns="91440" anchor="ctr">
            <a:noAutofit/>
          </a:bodyPr>
          <a:lstStyle>
            <a:lvl1pPr marL="0" indent="0" algn="ctr">
              <a:lnSpc>
                <a:spcPct val="100000"/>
              </a:lnSpc>
              <a:spcBef>
                <a:spcPts val="0"/>
              </a:spcBef>
              <a:buNone/>
              <a:defRPr sz="3600" b="1" spc="0" baseline="0">
                <a:solidFill>
                  <a:schemeClr val="accent3"/>
                </a:solidFill>
                <a:latin typeface="+mj-lt"/>
              </a:defRPr>
            </a:lvl1pPr>
          </a:lstStyle>
          <a:p>
            <a:pPr lvl="0"/>
            <a:r>
              <a:rPr lang="en-US" dirty="0"/>
              <a:t>#</a:t>
            </a:r>
          </a:p>
        </p:txBody>
      </p:sp>
      <p:sp>
        <p:nvSpPr>
          <p:cNvPr id="6" name="Text Placeholder 14">
            <a:extLst>
              <a:ext uri="{FF2B5EF4-FFF2-40B4-BE49-F238E27FC236}">
                <a16:creationId xmlns:a16="http://schemas.microsoft.com/office/drawing/2014/main" id="{946CBC1D-E47F-9F40-1FE2-1ACEB0B6E0D4}"/>
              </a:ext>
            </a:extLst>
          </p:cNvPr>
          <p:cNvSpPr>
            <a:spLocks noGrp="1"/>
          </p:cNvSpPr>
          <p:nvPr>
            <p:ph type="body" sz="quarter" idx="34" hasCustomPrompt="1"/>
          </p:nvPr>
        </p:nvSpPr>
        <p:spPr>
          <a:xfrm>
            <a:off x="6406157" y="2077638"/>
            <a:ext cx="5177705" cy="1141625"/>
          </a:xfrm>
        </p:spPr>
        <p:txBody>
          <a:bodyPr lIns="91440" rIns="91440" anchor="ctr">
            <a:normAutofit/>
          </a:bodyPr>
          <a:lstStyle>
            <a:lvl1pPr marL="0" indent="0" algn="l">
              <a:lnSpc>
                <a:spcPct val="100000"/>
              </a:lnSpc>
              <a:buNone/>
              <a:defRPr sz="1600" b="0">
                <a:solidFill>
                  <a:schemeClr val="tx2"/>
                </a:solidFill>
                <a:latin typeface="+mn-lt"/>
              </a:defRPr>
            </a:lvl1pPr>
          </a:lstStyle>
          <a:p>
            <a:pPr marL="0" marR="0" lvl="0" indent="0" algn="l" defTabSz="914400"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a:pPr>
            <a:r>
              <a:rPr lang="en-US" dirty="0"/>
              <a:t>The first icon of a picture with a search icon will let you select an image from the internet.</a:t>
            </a:r>
          </a:p>
        </p:txBody>
      </p:sp>
      <p:sp>
        <p:nvSpPr>
          <p:cNvPr id="8" name="Content Placeholder 8">
            <a:extLst>
              <a:ext uri="{FF2B5EF4-FFF2-40B4-BE49-F238E27FC236}">
                <a16:creationId xmlns:a16="http://schemas.microsoft.com/office/drawing/2014/main" id="{1E5BE9F7-06C0-9DD5-3901-369EF86B8122}"/>
              </a:ext>
            </a:extLst>
          </p:cNvPr>
          <p:cNvSpPr>
            <a:spLocks noGrp="1"/>
          </p:cNvSpPr>
          <p:nvPr>
            <p:ph sz="quarter" idx="35" hasCustomPrompt="1"/>
          </p:nvPr>
        </p:nvSpPr>
        <p:spPr>
          <a:xfrm>
            <a:off x="5004485" y="3366145"/>
            <a:ext cx="1335024" cy="1335024"/>
          </a:xfrm>
          <a:prstGeom prst="roundRect">
            <a:avLst>
              <a:gd name="adj" fmla="val 50000"/>
            </a:avLst>
          </a:prstGeom>
          <a:noFill/>
          <a:ln w="38100">
            <a:solidFill>
              <a:schemeClr val="accent3"/>
            </a:solidFill>
          </a:ln>
        </p:spPr>
        <p:txBody>
          <a:bodyPr lIns="91440" tIns="91440" rIns="91440" bIns="91440" anchor="ctr">
            <a:noAutofit/>
          </a:bodyPr>
          <a:lstStyle>
            <a:lvl1pPr marL="0" indent="0" algn="ctr">
              <a:lnSpc>
                <a:spcPct val="100000"/>
              </a:lnSpc>
              <a:spcBef>
                <a:spcPts val="0"/>
              </a:spcBef>
              <a:buNone/>
              <a:defRPr sz="3600" b="1" spc="0" baseline="0">
                <a:solidFill>
                  <a:schemeClr val="accent3"/>
                </a:solidFill>
                <a:latin typeface="+mj-lt"/>
              </a:defRPr>
            </a:lvl1pPr>
          </a:lstStyle>
          <a:p>
            <a:pPr lvl="0"/>
            <a:r>
              <a:rPr lang="en-US" dirty="0"/>
              <a:t>#</a:t>
            </a:r>
          </a:p>
        </p:txBody>
      </p:sp>
      <p:sp>
        <p:nvSpPr>
          <p:cNvPr id="10" name="Text Placeholder 14">
            <a:extLst>
              <a:ext uri="{FF2B5EF4-FFF2-40B4-BE49-F238E27FC236}">
                <a16:creationId xmlns:a16="http://schemas.microsoft.com/office/drawing/2014/main" id="{A57817D6-E77D-7FDD-34CC-52CCF9ECD3E5}"/>
              </a:ext>
            </a:extLst>
          </p:cNvPr>
          <p:cNvSpPr>
            <a:spLocks noGrp="1"/>
          </p:cNvSpPr>
          <p:nvPr>
            <p:ph type="body" sz="quarter" idx="36" hasCustomPrompt="1"/>
          </p:nvPr>
        </p:nvSpPr>
        <p:spPr>
          <a:xfrm>
            <a:off x="6406157" y="3467550"/>
            <a:ext cx="5177705" cy="1141625"/>
          </a:xfrm>
        </p:spPr>
        <p:txBody>
          <a:bodyPr lIns="91440" rIns="91440" anchor="ctr">
            <a:normAutofit/>
          </a:bodyPr>
          <a:lstStyle>
            <a:lvl1pPr marL="0" indent="0" algn="l">
              <a:lnSpc>
                <a:spcPct val="100000"/>
              </a:lnSpc>
              <a:buNone/>
              <a:defRPr sz="1600" b="0">
                <a:solidFill>
                  <a:schemeClr val="tx2"/>
                </a:solidFill>
                <a:latin typeface="+mn-lt"/>
              </a:defRPr>
            </a:lvl1pPr>
          </a:lstStyle>
          <a:p>
            <a:pPr marL="0" marR="0" lvl="0" indent="0" algn="l" defTabSz="914400"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a:pPr>
            <a:r>
              <a:rPr lang="en-US" dirty="0"/>
              <a:t>The second icon of a picture with a computer in front of it will let you add an image from your computer.</a:t>
            </a:r>
          </a:p>
        </p:txBody>
      </p:sp>
      <p:sp>
        <p:nvSpPr>
          <p:cNvPr id="12" name="Content Placeholder 8">
            <a:extLst>
              <a:ext uri="{FF2B5EF4-FFF2-40B4-BE49-F238E27FC236}">
                <a16:creationId xmlns:a16="http://schemas.microsoft.com/office/drawing/2014/main" id="{B1D4D10A-FAE5-949F-6E01-C2F6DDF1FD22}"/>
              </a:ext>
            </a:extLst>
          </p:cNvPr>
          <p:cNvSpPr>
            <a:spLocks noGrp="1"/>
          </p:cNvSpPr>
          <p:nvPr>
            <p:ph sz="quarter" idx="37" hasCustomPrompt="1"/>
          </p:nvPr>
        </p:nvSpPr>
        <p:spPr>
          <a:xfrm>
            <a:off x="5004485" y="4750101"/>
            <a:ext cx="1335024" cy="1335024"/>
          </a:xfrm>
          <a:prstGeom prst="roundRect">
            <a:avLst>
              <a:gd name="adj" fmla="val 50000"/>
            </a:avLst>
          </a:prstGeom>
          <a:noFill/>
          <a:ln w="38100">
            <a:solidFill>
              <a:schemeClr val="accent3"/>
            </a:solidFill>
          </a:ln>
        </p:spPr>
        <p:txBody>
          <a:bodyPr lIns="91440" tIns="91440" rIns="91440" bIns="91440" anchor="ctr">
            <a:noAutofit/>
          </a:bodyPr>
          <a:lstStyle>
            <a:lvl1pPr marL="0" indent="0" algn="ctr">
              <a:lnSpc>
                <a:spcPct val="100000"/>
              </a:lnSpc>
              <a:spcBef>
                <a:spcPts val="0"/>
              </a:spcBef>
              <a:buNone/>
              <a:defRPr sz="3600" b="1" spc="0" baseline="0">
                <a:solidFill>
                  <a:schemeClr val="accent3"/>
                </a:solidFill>
                <a:latin typeface="+mj-lt"/>
              </a:defRPr>
            </a:lvl1pPr>
          </a:lstStyle>
          <a:p>
            <a:pPr lvl="0"/>
            <a:r>
              <a:rPr lang="en-US" dirty="0"/>
              <a:t>#</a:t>
            </a:r>
          </a:p>
        </p:txBody>
      </p:sp>
      <p:sp>
        <p:nvSpPr>
          <p:cNvPr id="15" name="Text Placeholder 14">
            <a:extLst>
              <a:ext uri="{FF2B5EF4-FFF2-40B4-BE49-F238E27FC236}">
                <a16:creationId xmlns:a16="http://schemas.microsoft.com/office/drawing/2014/main" id="{FF6BB0A5-E626-3815-C7C7-59E1ABC22284}"/>
              </a:ext>
            </a:extLst>
          </p:cNvPr>
          <p:cNvSpPr>
            <a:spLocks noGrp="1"/>
          </p:cNvSpPr>
          <p:nvPr>
            <p:ph type="body" sz="quarter" idx="38" hasCustomPrompt="1"/>
          </p:nvPr>
        </p:nvSpPr>
        <p:spPr>
          <a:xfrm>
            <a:off x="6406157" y="4846800"/>
            <a:ext cx="5177705" cy="1141625"/>
          </a:xfrm>
        </p:spPr>
        <p:txBody>
          <a:bodyPr lIns="91440" rIns="91440" anchor="ctr">
            <a:normAutofit/>
          </a:bodyPr>
          <a:lstStyle>
            <a:lvl1pPr marL="0" indent="0" algn="l">
              <a:lnSpc>
                <a:spcPct val="100000"/>
              </a:lnSpc>
              <a:buNone/>
              <a:defRPr sz="1600" b="0">
                <a:solidFill>
                  <a:schemeClr val="tx2"/>
                </a:solidFill>
                <a:latin typeface="+mn-lt"/>
              </a:defRPr>
            </a:lvl1pPr>
          </a:lstStyle>
          <a:p>
            <a:pPr marL="0" marR="0" lvl="0" indent="0" algn="l" defTabSz="914400"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a:pPr>
            <a:r>
              <a:rPr lang="en-US" dirty="0"/>
              <a:t>The third icon of a duck and a leaf will add an icon from PowerPoint’s library.</a:t>
            </a:r>
          </a:p>
        </p:txBody>
      </p:sp>
    </p:spTree>
    <p:extLst>
      <p:ext uri="{BB962C8B-B14F-4D97-AF65-F5344CB8AC3E}">
        <p14:creationId xmlns:p14="http://schemas.microsoft.com/office/powerpoint/2010/main" val="3960485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Campus Loca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62420E-2810-4073-D19A-7A2AF704437D}"/>
              </a:ext>
              <a:ext uri="{C183D7F6-B498-43B3-948B-1728B52AA6E4}">
                <adec:decorative xmlns:adec="http://schemas.microsoft.com/office/drawing/2017/decorative" val="1"/>
              </a:ext>
            </a:extLst>
          </p:cNvPr>
          <p:cNvSpPr/>
          <p:nvPr/>
        </p:nvSpPr>
        <p:spPr>
          <a:xfrm>
            <a:off x="-1" y="0"/>
            <a:ext cx="4446564" cy="685799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3C2F6108-4656-0F75-9FEC-A979150C32FC}"/>
              </a:ext>
            </a:extLst>
          </p:cNvPr>
          <p:cNvSpPr>
            <a:spLocks noGrp="1"/>
          </p:cNvSpPr>
          <p:nvPr>
            <p:ph type="dt" sz="half" idx="10"/>
          </p:nvPr>
        </p:nvSpPr>
        <p:spPr/>
        <p:txBody>
          <a:bodyPr/>
          <a:lstStyle/>
          <a:p>
            <a:fld id="{8A60A3F5-120A-A64C-8514-4F9CB3D10376}" type="datetimeFigureOut">
              <a:rPr lang="en-US" smtClean="0"/>
              <a:pPr/>
              <a:t>3/9/2026</a:t>
            </a:fld>
            <a:endParaRPr lang="en-US"/>
          </a:p>
        </p:txBody>
      </p:sp>
      <p:sp>
        <p:nvSpPr>
          <p:cNvPr id="4" name="Footer Placeholder 3">
            <a:extLst>
              <a:ext uri="{FF2B5EF4-FFF2-40B4-BE49-F238E27FC236}">
                <a16:creationId xmlns:a16="http://schemas.microsoft.com/office/drawing/2014/main" id="{C8C25101-EC9E-6982-1386-627325D6D91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50D8C62-EB9A-A16A-5AB4-11DD21B7B8F1}"/>
              </a:ext>
            </a:extLst>
          </p:cNvPr>
          <p:cNvSpPr>
            <a:spLocks noGrp="1"/>
          </p:cNvSpPr>
          <p:nvPr>
            <p:ph type="sldNum" sz="quarter" idx="12"/>
          </p:nvPr>
        </p:nvSpPr>
        <p:spPr/>
        <p:txBody>
          <a:bodyPr/>
          <a:lstStyle/>
          <a:p>
            <a:fld id="{8179B124-EE6F-DB4E-A403-682A40579A9A}" type="slidenum">
              <a:rPr lang="en-US" smtClean="0"/>
              <a:pPr/>
              <a:t>‹#›</a:t>
            </a:fld>
            <a:endParaRPr lang="en-US"/>
          </a:p>
        </p:txBody>
      </p:sp>
      <p:pic>
        <p:nvPicPr>
          <p:cNvPr id="6" name="Picture 5">
            <a:extLst>
              <a:ext uri="{FF2B5EF4-FFF2-40B4-BE49-F238E27FC236}">
                <a16:creationId xmlns:a16="http://schemas.microsoft.com/office/drawing/2014/main" id="{835C226B-455D-2D3B-B50D-607B1D453C50}"/>
              </a:ext>
            </a:extLst>
          </p:cNvPr>
          <p:cNvPicPr>
            <a:picLocks noChangeAspect="1"/>
          </p:cNvPicPr>
          <p:nvPr/>
        </p:nvPicPr>
        <p:blipFill>
          <a:blip r:embed="rId2"/>
          <a:srcRect/>
          <a:stretch/>
        </p:blipFill>
        <p:spPr>
          <a:xfrm>
            <a:off x="0" y="776741"/>
            <a:ext cx="5460969" cy="5435599"/>
          </a:xfrm>
          <a:prstGeom prst="rect">
            <a:avLst/>
          </a:prstGeom>
        </p:spPr>
      </p:pic>
      <p:sp>
        <p:nvSpPr>
          <p:cNvPr id="8" name="Text Placeholder 7">
            <a:extLst>
              <a:ext uri="{FF2B5EF4-FFF2-40B4-BE49-F238E27FC236}">
                <a16:creationId xmlns:a16="http://schemas.microsoft.com/office/drawing/2014/main" id="{74734072-30A8-044B-748E-3AA928F91044}"/>
              </a:ext>
            </a:extLst>
          </p:cNvPr>
          <p:cNvSpPr>
            <a:spLocks noGrp="1"/>
          </p:cNvSpPr>
          <p:nvPr>
            <p:ph type="body" sz="quarter" idx="13" hasCustomPrompt="1"/>
          </p:nvPr>
        </p:nvSpPr>
        <p:spPr>
          <a:xfrm>
            <a:off x="5323840" y="2636464"/>
            <a:ext cx="6257098" cy="1752788"/>
          </a:xfrm>
        </p:spPr>
        <p:txBody>
          <a:bodyPr>
            <a:normAutofit/>
          </a:bodyPr>
          <a:lstStyle>
            <a:lvl1pPr marL="0" indent="0">
              <a:buNone/>
              <a:defRPr sz="1800"/>
            </a:lvl1pPr>
            <a:lvl5pPr marL="1828800" indent="0">
              <a:buNone/>
              <a:defRPr/>
            </a:lvl5pPr>
          </a:lstStyle>
          <a:p>
            <a:r>
              <a:rPr lang="en-US" dirty="0"/>
              <a:t>We have two vibrant campuses in Texas — one in San Marcos, one in Round Rock — and a variety of ways for you to discover each through in-person or digital experiences. Both our campuses are filled with opportunities to engage in life-changing learning, creative energy, and community spirit. </a:t>
            </a:r>
          </a:p>
        </p:txBody>
      </p:sp>
      <p:sp>
        <p:nvSpPr>
          <p:cNvPr id="15" name="Content Placeholder 14">
            <a:extLst>
              <a:ext uri="{FF2B5EF4-FFF2-40B4-BE49-F238E27FC236}">
                <a16:creationId xmlns:a16="http://schemas.microsoft.com/office/drawing/2014/main" id="{4B5777E2-21B7-81A4-F805-5FC6DC2EA7B4}"/>
              </a:ext>
            </a:extLst>
          </p:cNvPr>
          <p:cNvSpPr>
            <a:spLocks noGrp="1"/>
          </p:cNvSpPr>
          <p:nvPr>
            <p:ph sz="quarter" idx="14" hasCustomPrompt="1"/>
          </p:nvPr>
        </p:nvSpPr>
        <p:spPr>
          <a:xfrm>
            <a:off x="5865424" y="4717159"/>
            <a:ext cx="2419118" cy="852805"/>
          </a:xfrm>
        </p:spPr>
        <p:txBody>
          <a:bodyPr anchor="ctr">
            <a:noAutofit/>
          </a:bodyPr>
          <a:lstStyle>
            <a:lvl1pPr marL="0" indent="0">
              <a:lnSpc>
                <a:spcPct val="100000"/>
              </a:lnSpc>
              <a:spcBef>
                <a:spcPts val="0"/>
              </a:spcBef>
              <a:buNone/>
              <a:defRPr sz="1600">
                <a:solidFill>
                  <a:schemeClr val="tx2"/>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dirty="0"/>
              <a:t>San Marcos Campus</a:t>
            </a:r>
          </a:p>
          <a:p>
            <a:pPr lvl="0"/>
            <a:r>
              <a:rPr lang="en-US" dirty="0"/>
              <a:t>601 University Drive</a:t>
            </a:r>
          </a:p>
          <a:p>
            <a:pPr lvl="0"/>
            <a:r>
              <a:rPr lang="en-US" dirty="0"/>
              <a:t>San Marcos, Texas 78666</a:t>
            </a:r>
          </a:p>
        </p:txBody>
      </p:sp>
      <p:sp>
        <p:nvSpPr>
          <p:cNvPr id="16" name="Content Placeholder 14">
            <a:extLst>
              <a:ext uri="{FF2B5EF4-FFF2-40B4-BE49-F238E27FC236}">
                <a16:creationId xmlns:a16="http://schemas.microsoft.com/office/drawing/2014/main" id="{4DBBC4B6-7A8A-E08B-43CF-13A71C009AFF}"/>
              </a:ext>
            </a:extLst>
          </p:cNvPr>
          <p:cNvSpPr>
            <a:spLocks noGrp="1"/>
          </p:cNvSpPr>
          <p:nvPr>
            <p:ph sz="quarter" idx="15" hasCustomPrompt="1"/>
          </p:nvPr>
        </p:nvSpPr>
        <p:spPr>
          <a:xfrm>
            <a:off x="9161819" y="4717159"/>
            <a:ext cx="2419118" cy="852805"/>
          </a:xfrm>
        </p:spPr>
        <p:txBody>
          <a:bodyPr anchor="ctr">
            <a:noAutofit/>
          </a:bodyPr>
          <a:lstStyle>
            <a:lvl1pPr marL="0" indent="0">
              <a:lnSpc>
                <a:spcPct val="100000"/>
              </a:lnSpc>
              <a:spcBef>
                <a:spcPts val="0"/>
              </a:spcBef>
              <a:buNone/>
              <a:defRPr sz="1600">
                <a:solidFill>
                  <a:schemeClr val="accent2"/>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dirty="0"/>
              <a:t>Round Rock Campus</a:t>
            </a:r>
          </a:p>
          <a:p>
            <a:pPr lvl="0"/>
            <a:r>
              <a:rPr lang="en-US" dirty="0"/>
              <a:t>1555 University Blvd.</a:t>
            </a:r>
          </a:p>
          <a:p>
            <a:pPr lvl="0"/>
            <a:r>
              <a:rPr lang="en-US" dirty="0"/>
              <a:t>Round Rock, Texas 78665</a:t>
            </a:r>
          </a:p>
        </p:txBody>
      </p:sp>
      <p:sp>
        <p:nvSpPr>
          <p:cNvPr id="18" name="Content Placeholder 17">
            <a:extLst>
              <a:ext uri="{FF2B5EF4-FFF2-40B4-BE49-F238E27FC236}">
                <a16:creationId xmlns:a16="http://schemas.microsoft.com/office/drawing/2014/main" id="{B71807FD-9E90-7DEA-88D5-E4FDD1BC4221}"/>
              </a:ext>
              <a:ext uri="{C183D7F6-B498-43B3-948B-1728B52AA6E4}">
                <adec:decorative xmlns:adec="http://schemas.microsoft.com/office/drawing/2017/decorative" val="1"/>
              </a:ext>
            </a:extLst>
          </p:cNvPr>
          <p:cNvSpPr>
            <a:spLocks noGrp="1"/>
          </p:cNvSpPr>
          <p:nvPr>
            <p:ph sz="quarter" idx="16" hasCustomPrompt="1"/>
          </p:nvPr>
        </p:nvSpPr>
        <p:spPr>
          <a:xfrm rot="8100000">
            <a:off x="5339334" y="4818095"/>
            <a:ext cx="487362" cy="487363"/>
          </a:xfrm>
          <a:prstGeom prst="teardrop">
            <a:avLst/>
          </a:prstGeom>
          <a:solidFill>
            <a:schemeClr val="tx2"/>
          </a:solidFill>
        </p:spPr>
        <p:txBody>
          <a:bodyPr>
            <a:noAutofit/>
          </a:bodyPr>
          <a:lstStyle>
            <a:lvl1pPr marL="0" indent="0">
              <a:buNone/>
              <a:defRPr sz="2000"/>
            </a:lvl1pPr>
          </a:lstStyle>
          <a:p>
            <a:pPr lvl="0"/>
            <a:r>
              <a:rPr lang="en-US" dirty="0"/>
              <a:t> </a:t>
            </a:r>
          </a:p>
        </p:txBody>
      </p:sp>
      <p:sp>
        <p:nvSpPr>
          <p:cNvPr id="19" name="Content Placeholder 17">
            <a:extLst>
              <a:ext uri="{FF2B5EF4-FFF2-40B4-BE49-F238E27FC236}">
                <a16:creationId xmlns:a16="http://schemas.microsoft.com/office/drawing/2014/main" id="{245F8FA9-F527-15E5-7F0A-5756954A4CF4}"/>
              </a:ext>
              <a:ext uri="{C183D7F6-B498-43B3-948B-1728B52AA6E4}">
                <adec:decorative xmlns:adec="http://schemas.microsoft.com/office/drawing/2017/decorative" val="1"/>
              </a:ext>
            </a:extLst>
          </p:cNvPr>
          <p:cNvSpPr>
            <a:spLocks noGrp="1"/>
          </p:cNvSpPr>
          <p:nvPr>
            <p:ph sz="quarter" idx="17" hasCustomPrompt="1"/>
          </p:nvPr>
        </p:nvSpPr>
        <p:spPr>
          <a:xfrm rot="8100000">
            <a:off x="8658270" y="4818095"/>
            <a:ext cx="487362" cy="487363"/>
          </a:xfrm>
          <a:prstGeom prst="teardrop">
            <a:avLst/>
          </a:prstGeom>
          <a:solidFill>
            <a:schemeClr val="accent2"/>
          </a:solidFill>
        </p:spPr>
        <p:txBody>
          <a:bodyPr>
            <a:noAutofit/>
          </a:bodyPr>
          <a:lstStyle>
            <a:lvl1pPr marL="0" indent="0">
              <a:buNone/>
              <a:defRPr sz="2000"/>
            </a:lvl1pPr>
          </a:lstStyle>
          <a:p>
            <a:pPr lvl="0"/>
            <a:r>
              <a:rPr lang="en-US" dirty="0"/>
              <a:t> </a:t>
            </a:r>
          </a:p>
        </p:txBody>
      </p:sp>
      <p:sp>
        <p:nvSpPr>
          <p:cNvPr id="2" name="Title 1">
            <a:extLst>
              <a:ext uri="{FF2B5EF4-FFF2-40B4-BE49-F238E27FC236}">
                <a16:creationId xmlns:a16="http://schemas.microsoft.com/office/drawing/2014/main" id="{095F04EF-44E5-EE75-0E99-0D74C6B23661}"/>
              </a:ext>
            </a:extLst>
          </p:cNvPr>
          <p:cNvSpPr>
            <a:spLocks noGrp="1"/>
          </p:cNvSpPr>
          <p:nvPr>
            <p:ph type="title"/>
          </p:nvPr>
        </p:nvSpPr>
        <p:spPr>
          <a:xfrm>
            <a:off x="5323840" y="365124"/>
            <a:ext cx="6257097" cy="2130552"/>
          </a:xfrm>
        </p:spPr>
        <p:txBody>
          <a:bodyPr>
            <a:normAutofit/>
          </a:bodyPr>
          <a:lstStyle>
            <a:lvl1pPr>
              <a:defRPr sz="3600"/>
            </a:lvl1pPr>
          </a:lstStyle>
          <a:p>
            <a:r>
              <a:rPr lang="en-US"/>
              <a:t>Click to edit Master title style</a:t>
            </a:r>
          </a:p>
        </p:txBody>
      </p:sp>
    </p:spTree>
    <p:extLst>
      <p:ext uri="{BB962C8B-B14F-4D97-AF65-F5344CB8AC3E}">
        <p14:creationId xmlns:p14="http://schemas.microsoft.com/office/powerpoint/2010/main" val="33392584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 - Round Rock">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BAC7BEF-9F6A-BAD7-8D67-FF28F50BE1CC}"/>
              </a:ext>
              <a:ext uri="{C183D7F6-B498-43B3-948B-1728B52AA6E4}">
                <adec:decorative xmlns:adec="http://schemas.microsoft.com/office/drawing/2017/decorative" val="1"/>
              </a:ext>
            </a:extLst>
          </p:cNvPr>
          <p:cNvSpPr/>
          <p:nvPr userDrawn="1"/>
        </p:nvSpPr>
        <p:spPr>
          <a:xfrm>
            <a:off x="0" y="0"/>
            <a:ext cx="12192000" cy="176116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E1A52739-9823-BA64-6141-7B902BFA9BBE}"/>
              </a:ext>
              <a:ext uri="{C183D7F6-B498-43B3-948B-1728B52AA6E4}">
                <adec:decorative xmlns:adec="http://schemas.microsoft.com/office/drawing/2017/decorative" val="1"/>
              </a:ext>
            </a:extLst>
          </p:cNvPr>
          <p:cNvPicPr>
            <a:picLocks noChangeAspect="1"/>
          </p:cNvPicPr>
          <p:nvPr/>
        </p:nvPicPr>
        <p:blipFill>
          <a:blip r:embed="rId2"/>
          <a:srcRect l="6892" r="6892"/>
          <a:stretch/>
        </p:blipFill>
        <p:spPr>
          <a:xfrm>
            <a:off x="6887688" y="352803"/>
            <a:ext cx="5304312" cy="6152394"/>
          </a:xfrm>
          <a:prstGeom prst="rect">
            <a:avLst/>
          </a:prstGeom>
        </p:spPr>
      </p:pic>
      <p:sp>
        <p:nvSpPr>
          <p:cNvPr id="2" name="Title 1">
            <a:extLst>
              <a:ext uri="{FF2B5EF4-FFF2-40B4-BE49-F238E27FC236}">
                <a16:creationId xmlns:a16="http://schemas.microsoft.com/office/drawing/2014/main" id="{8F227C82-C15D-DD91-9446-76ECE7FBB8F9}"/>
              </a:ext>
            </a:extLst>
          </p:cNvPr>
          <p:cNvSpPr>
            <a:spLocks noGrp="1"/>
          </p:cNvSpPr>
          <p:nvPr>
            <p:ph type="ctrTitle" hasCustomPrompt="1"/>
          </p:nvPr>
        </p:nvSpPr>
        <p:spPr>
          <a:xfrm>
            <a:off x="288099" y="1761167"/>
            <a:ext cx="6255205" cy="3827166"/>
          </a:xfrm>
        </p:spPr>
        <p:txBody>
          <a:bodyPr anchor="b">
            <a:normAutofit/>
          </a:bodyPr>
          <a:lstStyle>
            <a:lvl1pPr algn="l">
              <a:defRPr sz="5400" spc="150" baseline="0">
                <a:solidFill>
                  <a:schemeClr val="tx2"/>
                </a:solidFill>
              </a:defRPr>
            </a:lvl1pPr>
          </a:lstStyle>
          <a:p>
            <a:r>
              <a:rPr lang="en-US" dirty="0"/>
              <a:t>CLICK TO EDIT MASTER TITLE STYLE</a:t>
            </a:r>
          </a:p>
        </p:txBody>
      </p:sp>
      <p:sp>
        <p:nvSpPr>
          <p:cNvPr id="3" name="Subtitle 2">
            <a:extLst>
              <a:ext uri="{FF2B5EF4-FFF2-40B4-BE49-F238E27FC236}">
                <a16:creationId xmlns:a16="http://schemas.microsoft.com/office/drawing/2014/main" id="{738ACAE1-6F38-180D-B778-27F9F1207EFD}"/>
              </a:ext>
            </a:extLst>
          </p:cNvPr>
          <p:cNvSpPr>
            <a:spLocks noGrp="1"/>
          </p:cNvSpPr>
          <p:nvPr>
            <p:ph type="subTitle" idx="1" hasCustomPrompt="1"/>
          </p:nvPr>
        </p:nvSpPr>
        <p:spPr>
          <a:xfrm>
            <a:off x="288099" y="5588333"/>
            <a:ext cx="6255205" cy="671550"/>
          </a:xfrm>
        </p:spPr>
        <p:txBody>
          <a:bodyPr>
            <a:normAutofit/>
          </a:bodyPr>
          <a:lstStyle>
            <a:lvl1pPr marL="0" indent="0" algn="l">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text styles</a:t>
            </a:r>
          </a:p>
        </p:txBody>
      </p:sp>
      <p:sp>
        <p:nvSpPr>
          <p:cNvPr id="8" name="Picture Placeholder 8">
            <a:extLst>
              <a:ext uri="{FF2B5EF4-FFF2-40B4-BE49-F238E27FC236}">
                <a16:creationId xmlns:a16="http://schemas.microsoft.com/office/drawing/2014/main" id="{54B1C2B2-EEAB-7D3D-6A65-4A90FB4A6CBC}"/>
              </a:ext>
            </a:extLst>
          </p:cNvPr>
          <p:cNvSpPr>
            <a:spLocks noGrp="1"/>
          </p:cNvSpPr>
          <p:nvPr>
            <p:ph type="pic" sz="quarter" idx="13" hasCustomPrompt="1"/>
          </p:nvPr>
        </p:nvSpPr>
        <p:spPr>
          <a:xfrm>
            <a:off x="6897810" y="352803"/>
            <a:ext cx="5294190" cy="6152394"/>
          </a:xfrm>
          <a:gradFill>
            <a:gsLst>
              <a:gs pos="0">
                <a:schemeClr val="bg1">
                  <a:alpha val="0"/>
                </a:schemeClr>
              </a:gs>
              <a:gs pos="99000">
                <a:schemeClr val="bg1">
                  <a:alpha val="40000"/>
                </a:schemeClr>
              </a:gs>
            </a:gsLst>
            <a:lin ang="5400000" scaled="1"/>
          </a:gradFill>
        </p:spPr>
        <p:txBody>
          <a:bodyPr lIns="457200" tIns="457200" rIns="457200" bIns="457200" anchor="b">
            <a:normAutofit/>
          </a:bodyPr>
          <a:lstStyle>
            <a:lvl1pPr marL="0" indent="0" algn="l">
              <a:buNone/>
              <a:defRPr sz="1800">
                <a:solidFill>
                  <a:schemeClr val="tx1"/>
                </a:solidFill>
              </a:defRPr>
            </a:lvl1pPr>
          </a:lstStyle>
          <a:p>
            <a:r>
              <a:rPr lang="en-US" dirty="0"/>
              <a:t>Optional: Click the icon in the center to add a custom image. </a:t>
            </a:r>
            <a:br>
              <a:rPr lang="en-US" dirty="0"/>
            </a:br>
            <a:r>
              <a:rPr lang="en-US" dirty="0"/>
              <a:t>Be careful not to move the frame, or the placeholder image beneath may peek through.</a:t>
            </a:r>
            <a:br>
              <a:rPr lang="en-US" dirty="0"/>
            </a:br>
            <a:r>
              <a:rPr lang="en-US" dirty="0"/>
              <a:t>Delete the frame if you don’t want to customize the image.</a:t>
            </a:r>
          </a:p>
        </p:txBody>
      </p:sp>
      <p:sp>
        <p:nvSpPr>
          <p:cNvPr id="9" name="Date Placeholder 8">
            <a:extLst>
              <a:ext uri="{FF2B5EF4-FFF2-40B4-BE49-F238E27FC236}">
                <a16:creationId xmlns:a16="http://schemas.microsoft.com/office/drawing/2014/main" id="{42F367F5-BF14-328E-6ECE-9A15FA161D0E}"/>
              </a:ext>
            </a:extLst>
          </p:cNvPr>
          <p:cNvSpPr>
            <a:spLocks noGrp="1"/>
          </p:cNvSpPr>
          <p:nvPr>
            <p:ph type="dt" sz="half" idx="14"/>
          </p:nvPr>
        </p:nvSpPr>
        <p:spPr>
          <a:xfrm>
            <a:off x="608138" y="6501554"/>
            <a:ext cx="2734502" cy="365125"/>
          </a:xfrm>
        </p:spPr>
        <p:txBody>
          <a:bodyPr/>
          <a:lstStyle/>
          <a:p>
            <a:fld id="{8A60A3F5-120A-A64C-8514-4F9CB3D10376}" type="datetimeFigureOut">
              <a:rPr lang="en-US" smtClean="0"/>
              <a:pPr/>
              <a:t>3/9/2026</a:t>
            </a:fld>
            <a:endParaRPr lang="en-US"/>
          </a:p>
        </p:txBody>
      </p:sp>
      <p:sp>
        <p:nvSpPr>
          <p:cNvPr id="10" name="Footer Placeholder 9">
            <a:extLst>
              <a:ext uri="{FF2B5EF4-FFF2-40B4-BE49-F238E27FC236}">
                <a16:creationId xmlns:a16="http://schemas.microsoft.com/office/drawing/2014/main" id="{B32A1D37-F382-E28D-AE70-8E4DD87D98E6}"/>
              </a:ext>
            </a:extLst>
          </p:cNvPr>
          <p:cNvSpPr>
            <a:spLocks noGrp="1"/>
          </p:cNvSpPr>
          <p:nvPr>
            <p:ph type="ftr" sz="quarter" idx="15"/>
          </p:nvPr>
        </p:nvSpPr>
        <p:spPr>
          <a:xfrm>
            <a:off x="3499494" y="6501555"/>
            <a:ext cx="8081444" cy="365125"/>
          </a:xfrm>
        </p:spPr>
        <p:txBody>
          <a:bodyPr/>
          <a:lstStyle/>
          <a:p>
            <a:endParaRPr lang="en-US" dirty="0"/>
          </a:p>
        </p:txBody>
      </p:sp>
      <p:sp>
        <p:nvSpPr>
          <p:cNvPr id="12" name="Slide Number Placeholder 11">
            <a:extLst>
              <a:ext uri="{FF2B5EF4-FFF2-40B4-BE49-F238E27FC236}">
                <a16:creationId xmlns:a16="http://schemas.microsoft.com/office/drawing/2014/main" id="{9E036E75-B49B-1E46-42DB-8A775A86DA85}"/>
              </a:ext>
            </a:extLst>
          </p:cNvPr>
          <p:cNvSpPr>
            <a:spLocks noGrp="1"/>
          </p:cNvSpPr>
          <p:nvPr>
            <p:ph type="sldNum" sz="quarter" idx="16"/>
          </p:nvPr>
        </p:nvSpPr>
        <p:spPr>
          <a:xfrm>
            <a:off x="11737792" y="6501554"/>
            <a:ext cx="454208" cy="365125"/>
          </a:xfrm>
        </p:spPr>
        <p:txBody>
          <a:bodyPr/>
          <a:lstStyle/>
          <a:p>
            <a:fld id="{8179B124-EE6F-DB4E-A403-682A40579A9A}" type="slidenum">
              <a:rPr lang="en-US" smtClean="0"/>
              <a:pPr/>
              <a:t>‹#›</a:t>
            </a:fld>
            <a:endParaRPr lang="en-US"/>
          </a:p>
        </p:txBody>
      </p:sp>
      <p:pic>
        <p:nvPicPr>
          <p:cNvPr id="16" name="Picture 15">
            <a:extLst>
              <a:ext uri="{FF2B5EF4-FFF2-40B4-BE49-F238E27FC236}">
                <a16:creationId xmlns:a16="http://schemas.microsoft.com/office/drawing/2014/main" id="{34633B6D-7015-8E71-8D4A-674F00B4645E}"/>
              </a:ext>
            </a:extLst>
          </p:cNvPr>
          <p:cNvPicPr>
            <a:picLocks noChangeAspect="1"/>
          </p:cNvPicPr>
          <p:nvPr userDrawn="1"/>
        </p:nvPicPr>
        <p:blipFill>
          <a:blip r:embed="rId3"/>
          <a:srcRect/>
          <a:stretch/>
        </p:blipFill>
        <p:spPr>
          <a:xfrm>
            <a:off x="288099" y="481342"/>
            <a:ext cx="2926080" cy="758614"/>
          </a:xfrm>
          <a:prstGeom prst="rect">
            <a:avLst/>
          </a:prstGeom>
        </p:spPr>
      </p:pic>
      <p:pic>
        <p:nvPicPr>
          <p:cNvPr id="4" name="Picture 3">
            <a:extLst>
              <a:ext uri="{FF2B5EF4-FFF2-40B4-BE49-F238E27FC236}">
                <a16:creationId xmlns:a16="http://schemas.microsoft.com/office/drawing/2014/main" id="{C2B33EB0-FA30-98F6-D989-D2CCFDE84718}"/>
              </a:ext>
              <a:ext uri="{C183D7F6-B498-43B3-948B-1728B52AA6E4}">
                <adec:decorative xmlns:adec="http://schemas.microsoft.com/office/drawing/2017/decorative" val="1"/>
              </a:ext>
            </a:extLst>
          </p:cNvPr>
          <p:cNvPicPr>
            <a:picLocks/>
          </p:cNvPicPr>
          <p:nvPr userDrawn="1"/>
        </p:nvPicPr>
        <p:blipFill>
          <a:blip r:embed="rId4"/>
          <a:stretch/>
        </p:blipFill>
        <p:spPr>
          <a:xfrm flipH="1">
            <a:off x="0" y="1740098"/>
            <a:ext cx="6885432" cy="182880"/>
          </a:xfrm>
          <a:prstGeom prst="rect">
            <a:avLst/>
          </a:prstGeom>
        </p:spPr>
      </p:pic>
    </p:spTree>
    <p:extLst>
      <p:ext uri="{BB962C8B-B14F-4D97-AF65-F5344CB8AC3E}">
        <p14:creationId xmlns:p14="http://schemas.microsoft.com/office/powerpoint/2010/main" val="1754044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Quote">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57A2F-F3D3-58A1-E05C-DCE9526BC25B}"/>
              </a:ext>
            </a:extLst>
          </p:cNvPr>
          <p:cNvSpPr>
            <a:spLocks noGrp="1"/>
          </p:cNvSpPr>
          <p:nvPr>
            <p:ph type="title" hasCustomPrompt="1"/>
          </p:nvPr>
        </p:nvSpPr>
        <p:spPr>
          <a:xfrm>
            <a:off x="2540000" y="365124"/>
            <a:ext cx="9040938" cy="4878010"/>
          </a:xfrm>
        </p:spPr>
        <p:txBody>
          <a:bodyPr>
            <a:normAutofit/>
          </a:bodyPr>
          <a:lstStyle>
            <a:lvl1pPr marL="9525" indent="-9525">
              <a:tabLst/>
              <a:defRPr sz="7200">
                <a:solidFill>
                  <a:schemeClr val="bg1"/>
                </a:solidFill>
              </a:defRPr>
            </a:lvl1pPr>
          </a:lstStyle>
          <a:p>
            <a:r>
              <a:rPr lang="en-US" dirty="0"/>
              <a:t>“Big Quote”</a:t>
            </a:r>
          </a:p>
        </p:txBody>
      </p:sp>
      <p:sp>
        <p:nvSpPr>
          <p:cNvPr id="12" name="Text Placeholder 11">
            <a:extLst>
              <a:ext uri="{FF2B5EF4-FFF2-40B4-BE49-F238E27FC236}">
                <a16:creationId xmlns:a16="http://schemas.microsoft.com/office/drawing/2014/main" id="{5DE1C05A-82B6-5B95-9199-C1DD646328E7}"/>
              </a:ext>
            </a:extLst>
          </p:cNvPr>
          <p:cNvSpPr>
            <a:spLocks noGrp="1"/>
          </p:cNvSpPr>
          <p:nvPr>
            <p:ph type="body" sz="quarter" idx="13" hasCustomPrompt="1"/>
          </p:nvPr>
        </p:nvSpPr>
        <p:spPr>
          <a:xfrm>
            <a:off x="3499494" y="5243134"/>
            <a:ext cx="8081319" cy="731520"/>
          </a:xfrm>
        </p:spPr>
        <p:txBody>
          <a:bodyPr>
            <a:normAutofit/>
          </a:bodyPr>
          <a:lstStyle>
            <a:lvl1pPr marL="0" indent="0" algn="l">
              <a:buNone/>
              <a:defRPr sz="1800">
                <a:solidFill>
                  <a:schemeClr val="bg1"/>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dirty="0"/>
              <a:t>— Quote Attribution</a:t>
            </a:r>
          </a:p>
        </p:txBody>
      </p:sp>
      <p:sp>
        <p:nvSpPr>
          <p:cNvPr id="3" name="Date Placeholder 2">
            <a:extLst>
              <a:ext uri="{FF2B5EF4-FFF2-40B4-BE49-F238E27FC236}">
                <a16:creationId xmlns:a16="http://schemas.microsoft.com/office/drawing/2014/main" id="{BD485CFC-5649-2548-DF50-3BB9208BCEE9}"/>
              </a:ext>
            </a:extLst>
          </p:cNvPr>
          <p:cNvSpPr>
            <a:spLocks noGrp="1"/>
          </p:cNvSpPr>
          <p:nvPr>
            <p:ph type="dt" sz="half" idx="10"/>
          </p:nvPr>
        </p:nvSpPr>
        <p:spPr/>
        <p:txBody>
          <a:bodyPr/>
          <a:lstStyle/>
          <a:p>
            <a:fld id="{8A60A3F5-120A-A64C-8514-4F9CB3D10376}" type="datetimeFigureOut">
              <a:rPr lang="en-US" smtClean="0"/>
              <a:pPr/>
              <a:t>3/9/2026</a:t>
            </a:fld>
            <a:endParaRPr lang="en-US"/>
          </a:p>
        </p:txBody>
      </p:sp>
      <p:sp>
        <p:nvSpPr>
          <p:cNvPr id="4" name="Footer Placeholder 3">
            <a:extLst>
              <a:ext uri="{FF2B5EF4-FFF2-40B4-BE49-F238E27FC236}">
                <a16:creationId xmlns:a16="http://schemas.microsoft.com/office/drawing/2014/main" id="{36DF3915-64D4-E43F-8D7A-84490D93980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7B48A94-C625-A08D-0F51-4AA2BEC5982D}"/>
              </a:ext>
            </a:extLst>
          </p:cNvPr>
          <p:cNvSpPr>
            <a:spLocks noGrp="1"/>
          </p:cNvSpPr>
          <p:nvPr>
            <p:ph type="sldNum" sz="quarter" idx="12"/>
          </p:nvPr>
        </p:nvSpPr>
        <p:spPr/>
        <p:txBody>
          <a:bodyPr/>
          <a:lstStyle/>
          <a:p>
            <a:fld id="{8179B124-EE6F-DB4E-A403-682A40579A9A}" type="slidenum">
              <a:rPr lang="en-US" smtClean="0"/>
              <a:pPr/>
              <a:t>‹#›</a:t>
            </a:fld>
            <a:endParaRPr lang="en-US"/>
          </a:p>
        </p:txBody>
      </p:sp>
    </p:spTree>
    <p:extLst>
      <p:ext uri="{BB962C8B-B14F-4D97-AF65-F5344CB8AC3E}">
        <p14:creationId xmlns:p14="http://schemas.microsoft.com/office/powerpoint/2010/main" val="19158861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Intro - Single">
    <p:spTree>
      <p:nvGrpSpPr>
        <p:cNvPr id="1" name=""/>
        <p:cNvGrpSpPr/>
        <p:nvPr/>
      </p:nvGrpSpPr>
      <p:grpSpPr>
        <a:xfrm>
          <a:off x="0" y="0"/>
          <a:ext cx="0" cy="0"/>
          <a:chOff x="0" y="0"/>
          <a:chExt cx="0" cy="0"/>
        </a:xfrm>
      </p:grpSpPr>
      <p:sp>
        <p:nvSpPr>
          <p:cNvPr id="6" name="Picture Placeholder 15">
            <a:extLst>
              <a:ext uri="{FF2B5EF4-FFF2-40B4-BE49-F238E27FC236}">
                <a16:creationId xmlns:a16="http://schemas.microsoft.com/office/drawing/2014/main" id="{C8A60102-E0C3-2CAF-DD93-6F80DD998D16}"/>
              </a:ext>
            </a:extLst>
          </p:cNvPr>
          <p:cNvSpPr>
            <a:spLocks noGrp="1"/>
          </p:cNvSpPr>
          <p:nvPr>
            <p:ph type="pic" sz="quarter" idx="18" hasCustomPrompt="1"/>
          </p:nvPr>
        </p:nvSpPr>
        <p:spPr>
          <a:xfrm>
            <a:off x="609600" y="1966205"/>
            <a:ext cx="2930534" cy="2925590"/>
          </a:xfrm>
          <a:prstGeom prst="ellipse">
            <a:avLst/>
          </a:prstGeom>
          <a:blipFill>
            <a:blip r:embed="rId2"/>
            <a:stretch>
              <a:fillRect/>
            </a:stretch>
          </a:blipFill>
          <a:ln w="38100">
            <a:noFill/>
          </a:ln>
        </p:spPr>
        <p:style>
          <a:lnRef idx="2">
            <a:schemeClr val="accent2"/>
          </a:lnRef>
          <a:fillRef idx="1">
            <a:schemeClr val="lt1"/>
          </a:fillRef>
          <a:effectRef idx="0">
            <a:schemeClr val="accent2"/>
          </a:effectRef>
          <a:fontRef idx="minor">
            <a:schemeClr val="dk1"/>
          </a:fontRef>
        </p:style>
        <p:txBody>
          <a:bodyPr lIns="91440" tIns="91440" rIns="91440" bIns="91440" anchor="ctr">
            <a:noAutofit/>
          </a:bodyPr>
          <a:lstStyle>
            <a:lvl1pPr marL="0" indent="0" algn="ctr">
              <a:buNone/>
              <a:defRPr sz="1100" b="1">
                <a:solidFill>
                  <a:schemeClr val="tx1"/>
                </a:solidFill>
              </a:defRPr>
            </a:lvl1pPr>
          </a:lstStyle>
          <a:p>
            <a:r>
              <a:rPr lang="en-US" dirty="0"/>
              <a:t>Click the icon in the center to add an image. </a:t>
            </a:r>
          </a:p>
        </p:txBody>
      </p:sp>
      <p:sp>
        <p:nvSpPr>
          <p:cNvPr id="3" name="Date Placeholder 2">
            <a:extLst>
              <a:ext uri="{FF2B5EF4-FFF2-40B4-BE49-F238E27FC236}">
                <a16:creationId xmlns:a16="http://schemas.microsoft.com/office/drawing/2014/main" id="{4FD90CC9-350C-84B2-A08C-2020302FF0DB}"/>
              </a:ext>
            </a:extLst>
          </p:cNvPr>
          <p:cNvSpPr>
            <a:spLocks noGrp="1"/>
          </p:cNvSpPr>
          <p:nvPr>
            <p:ph type="dt" sz="half" idx="10"/>
          </p:nvPr>
        </p:nvSpPr>
        <p:spPr/>
        <p:txBody>
          <a:bodyPr/>
          <a:lstStyle/>
          <a:p>
            <a:fld id="{8A60A3F5-120A-A64C-8514-4F9CB3D10376}" type="datetimeFigureOut">
              <a:rPr lang="en-US" smtClean="0"/>
              <a:pPr/>
              <a:t>3/9/2026</a:t>
            </a:fld>
            <a:endParaRPr lang="en-US"/>
          </a:p>
        </p:txBody>
      </p:sp>
      <p:sp>
        <p:nvSpPr>
          <p:cNvPr id="4" name="Footer Placeholder 3">
            <a:extLst>
              <a:ext uri="{FF2B5EF4-FFF2-40B4-BE49-F238E27FC236}">
                <a16:creationId xmlns:a16="http://schemas.microsoft.com/office/drawing/2014/main" id="{66F21260-C2F4-2B08-87FA-87B177A18E6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3C4FA84-76C0-7663-05F3-EF3F24CF8F9B}"/>
              </a:ext>
            </a:extLst>
          </p:cNvPr>
          <p:cNvSpPr>
            <a:spLocks noGrp="1"/>
          </p:cNvSpPr>
          <p:nvPr>
            <p:ph type="sldNum" sz="quarter" idx="12"/>
          </p:nvPr>
        </p:nvSpPr>
        <p:spPr/>
        <p:txBody>
          <a:bodyPr/>
          <a:lstStyle/>
          <a:p>
            <a:fld id="{8179B124-EE6F-DB4E-A403-682A40579A9A}" type="slidenum">
              <a:rPr lang="en-US" smtClean="0"/>
              <a:pPr/>
              <a:t>‹#›</a:t>
            </a:fld>
            <a:endParaRPr lang="en-US"/>
          </a:p>
        </p:txBody>
      </p:sp>
      <p:sp>
        <p:nvSpPr>
          <p:cNvPr id="7" name="Text Placeholder 14">
            <a:extLst>
              <a:ext uri="{FF2B5EF4-FFF2-40B4-BE49-F238E27FC236}">
                <a16:creationId xmlns:a16="http://schemas.microsoft.com/office/drawing/2014/main" id="{7FA30A96-9126-F34E-5619-3746E24564EE}"/>
              </a:ext>
            </a:extLst>
          </p:cNvPr>
          <p:cNvSpPr>
            <a:spLocks noGrp="1"/>
          </p:cNvSpPr>
          <p:nvPr>
            <p:ph type="body" sz="quarter" idx="19"/>
          </p:nvPr>
        </p:nvSpPr>
        <p:spPr>
          <a:xfrm>
            <a:off x="3779520" y="4033520"/>
            <a:ext cx="7801418" cy="858275"/>
          </a:xfrm>
        </p:spPr>
        <p:txBody>
          <a:bodyPr lIns="91440" rIns="91440">
            <a:normAutofit/>
          </a:bodyPr>
          <a:lstStyle>
            <a:lvl1pPr marL="0" indent="0" algn="l">
              <a:buNone/>
              <a:defRPr sz="1800">
                <a:solidFill>
                  <a:schemeClr val="tx2"/>
                </a:solidFill>
              </a:defRPr>
            </a:lvl1pPr>
          </a:lstStyle>
          <a:p>
            <a:pPr lvl="0"/>
            <a:r>
              <a:rPr lang="en-US"/>
              <a:t>Click to edit Master text styles</a:t>
            </a:r>
          </a:p>
        </p:txBody>
      </p:sp>
      <p:sp>
        <p:nvSpPr>
          <p:cNvPr id="8" name="Title 7">
            <a:extLst>
              <a:ext uri="{FF2B5EF4-FFF2-40B4-BE49-F238E27FC236}">
                <a16:creationId xmlns:a16="http://schemas.microsoft.com/office/drawing/2014/main" id="{00792357-BD60-0E76-D69A-707F22148C9B}"/>
              </a:ext>
            </a:extLst>
          </p:cNvPr>
          <p:cNvSpPr>
            <a:spLocks noGrp="1"/>
          </p:cNvSpPr>
          <p:nvPr>
            <p:ph type="title"/>
          </p:nvPr>
        </p:nvSpPr>
        <p:spPr>
          <a:xfrm>
            <a:off x="3779520" y="365125"/>
            <a:ext cx="7801418" cy="3587115"/>
          </a:xfrm>
        </p:spPr>
        <p:txBody>
          <a:bodyPr/>
          <a:lstStyle/>
          <a:p>
            <a:r>
              <a:rPr lang="en-US"/>
              <a:t>Click to edit Master title style</a:t>
            </a:r>
          </a:p>
        </p:txBody>
      </p:sp>
    </p:spTree>
    <p:extLst>
      <p:ext uri="{BB962C8B-B14F-4D97-AF65-F5344CB8AC3E}">
        <p14:creationId xmlns:p14="http://schemas.microsoft.com/office/powerpoint/2010/main" val="10087974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Intro - Small Team">
    <p:spTree>
      <p:nvGrpSpPr>
        <p:cNvPr id="1" name=""/>
        <p:cNvGrpSpPr/>
        <p:nvPr/>
      </p:nvGrpSpPr>
      <p:grpSpPr>
        <a:xfrm>
          <a:off x="0" y="0"/>
          <a:ext cx="0" cy="0"/>
          <a:chOff x="0" y="0"/>
          <a:chExt cx="0" cy="0"/>
        </a:xfrm>
      </p:grpSpPr>
      <p:sp>
        <p:nvSpPr>
          <p:cNvPr id="6" name="Picture Placeholder 15">
            <a:extLst>
              <a:ext uri="{FF2B5EF4-FFF2-40B4-BE49-F238E27FC236}">
                <a16:creationId xmlns:a16="http://schemas.microsoft.com/office/drawing/2014/main" id="{BF02EB3A-23B9-32BA-870D-285DDE5BDAF5}"/>
              </a:ext>
            </a:extLst>
          </p:cNvPr>
          <p:cNvSpPr>
            <a:spLocks noGrp="1"/>
          </p:cNvSpPr>
          <p:nvPr>
            <p:ph type="pic" sz="quarter" idx="18" hasCustomPrompt="1"/>
          </p:nvPr>
        </p:nvSpPr>
        <p:spPr>
          <a:xfrm>
            <a:off x="992756" y="1925871"/>
            <a:ext cx="1550300" cy="1503129"/>
          </a:xfrm>
          <a:prstGeom prst="ellipse">
            <a:avLst/>
          </a:prstGeom>
          <a:blipFill>
            <a:blip r:embed="rId2"/>
            <a:stretch>
              <a:fillRect/>
            </a:stretch>
          </a:blipFill>
          <a:ln w="38100">
            <a:noFill/>
          </a:ln>
        </p:spPr>
        <p:style>
          <a:lnRef idx="2">
            <a:schemeClr val="accent2"/>
          </a:lnRef>
          <a:fillRef idx="1">
            <a:schemeClr val="lt1"/>
          </a:fillRef>
          <a:effectRef idx="0">
            <a:schemeClr val="accent2"/>
          </a:effectRef>
          <a:fontRef idx="minor">
            <a:schemeClr val="dk1"/>
          </a:fontRef>
        </p:style>
        <p:txBody>
          <a:bodyPr lIns="91440" tIns="91440" rIns="91440" bIns="91440" anchor="ctr">
            <a:noAutofit/>
          </a:bodyPr>
          <a:lstStyle>
            <a:lvl1pPr marL="0" indent="0" algn="ctr">
              <a:buNone/>
              <a:defRPr sz="1100" b="1">
                <a:solidFill>
                  <a:schemeClr val="tx1"/>
                </a:solidFill>
              </a:defRPr>
            </a:lvl1pPr>
          </a:lstStyle>
          <a:p>
            <a:r>
              <a:rPr lang="en-US" dirty="0"/>
              <a:t>Click the icon in the center to add an image. </a:t>
            </a:r>
          </a:p>
        </p:txBody>
      </p:sp>
      <p:sp>
        <p:nvSpPr>
          <p:cNvPr id="8" name="Text Placeholder 7">
            <a:extLst>
              <a:ext uri="{FF2B5EF4-FFF2-40B4-BE49-F238E27FC236}">
                <a16:creationId xmlns:a16="http://schemas.microsoft.com/office/drawing/2014/main" id="{8497C0D0-C4FF-28F7-B32C-D05A436FAD6A}"/>
              </a:ext>
            </a:extLst>
          </p:cNvPr>
          <p:cNvSpPr>
            <a:spLocks noGrp="1"/>
          </p:cNvSpPr>
          <p:nvPr>
            <p:ph type="body" sz="quarter" idx="19" hasCustomPrompt="1"/>
          </p:nvPr>
        </p:nvSpPr>
        <p:spPr>
          <a:xfrm>
            <a:off x="2701925" y="1925871"/>
            <a:ext cx="3079115" cy="756369"/>
          </a:xfrm>
        </p:spPr>
        <p:txBody>
          <a:bodyPr anchor="b"/>
          <a:lstStyle>
            <a:lvl1pPr marL="0" indent="0">
              <a:lnSpc>
                <a:spcPct val="100000"/>
              </a:lnSpc>
              <a:buNone/>
              <a:defRPr b="1">
                <a:solidFill>
                  <a:schemeClr val="tx2"/>
                </a:solidFill>
              </a:defRPr>
            </a:lvl1pPr>
            <a:lvl2pPr marL="457200" indent="0">
              <a:buNone/>
              <a:defRPr b="1">
                <a:solidFill>
                  <a:schemeClr val="tx2"/>
                </a:solidFill>
              </a:defRPr>
            </a:lvl2pPr>
            <a:lvl3pPr marL="914400" indent="0">
              <a:buNone/>
              <a:defRPr b="1">
                <a:solidFill>
                  <a:schemeClr val="tx2"/>
                </a:solidFill>
              </a:defRPr>
            </a:lvl3pPr>
            <a:lvl4pPr marL="1371600" indent="0">
              <a:buNone/>
              <a:defRPr b="1">
                <a:solidFill>
                  <a:schemeClr val="tx2"/>
                </a:solidFill>
              </a:defRPr>
            </a:lvl4pPr>
            <a:lvl5pPr marL="1828800" indent="0">
              <a:buNone/>
              <a:defRPr b="1">
                <a:solidFill>
                  <a:schemeClr val="tx2"/>
                </a:solidFill>
              </a:defRPr>
            </a:lvl5pPr>
          </a:lstStyle>
          <a:p>
            <a:pPr lvl="0"/>
            <a:r>
              <a:rPr lang="en-US" dirty="0"/>
              <a:t>Team Member Name</a:t>
            </a:r>
          </a:p>
        </p:txBody>
      </p:sp>
      <p:sp>
        <p:nvSpPr>
          <p:cNvPr id="9" name="Text Placeholder 7">
            <a:extLst>
              <a:ext uri="{FF2B5EF4-FFF2-40B4-BE49-F238E27FC236}">
                <a16:creationId xmlns:a16="http://schemas.microsoft.com/office/drawing/2014/main" id="{E2DAB20D-E1BC-602F-74EB-406FAE6BF48F}"/>
              </a:ext>
            </a:extLst>
          </p:cNvPr>
          <p:cNvSpPr>
            <a:spLocks noGrp="1"/>
          </p:cNvSpPr>
          <p:nvPr>
            <p:ph type="body" sz="quarter" idx="20" hasCustomPrompt="1"/>
          </p:nvPr>
        </p:nvSpPr>
        <p:spPr>
          <a:xfrm>
            <a:off x="2701925" y="2687871"/>
            <a:ext cx="3079115" cy="756369"/>
          </a:xfrm>
        </p:spPr>
        <p:txBody>
          <a:bodyPr anchor="t">
            <a:normAutofit/>
          </a:bodyPr>
          <a:lstStyle>
            <a:lvl1pPr marL="0" indent="0">
              <a:lnSpc>
                <a:spcPct val="100000"/>
              </a:lnSpc>
              <a:buNone/>
              <a:defRPr sz="1600" b="0">
                <a:solidFill>
                  <a:schemeClr val="tx2"/>
                </a:solidFill>
              </a:defRPr>
            </a:lvl1pPr>
            <a:lvl2pPr marL="457200" indent="0">
              <a:buNone/>
              <a:defRPr b="1">
                <a:solidFill>
                  <a:schemeClr val="tx2"/>
                </a:solidFill>
              </a:defRPr>
            </a:lvl2pPr>
            <a:lvl3pPr marL="914400" indent="0">
              <a:buNone/>
              <a:defRPr b="1">
                <a:solidFill>
                  <a:schemeClr val="tx2"/>
                </a:solidFill>
              </a:defRPr>
            </a:lvl3pPr>
            <a:lvl4pPr marL="1371600" indent="0">
              <a:buNone/>
              <a:defRPr b="1">
                <a:solidFill>
                  <a:schemeClr val="tx2"/>
                </a:solidFill>
              </a:defRPr>
            </a:lvl4pPr>
            <a:lvl5pPr marL="1828800" indent="0">
              <a:buNone/>
              <a:defRPr b="1">
                <a:solidFill>
                  <a:schemeClr val="tx2"/>
                </a:solidFill>
              </a:defRPr>
            </a:lvl5pPr>
          </a:lstStyle>
          <a:p>
            <a:pPr lvl="0"/>
            <a:r>
              <a:rPr lang="en-US" dirty="0"/>
              <a:t>Job Title</a:t>
            </a:r>
          </a:p>
        </p:txBody>
      </p:sp>
      <p:sp>
        <p:nvSpPr>
          <p:cNvPr id="7" name="Title 6">
            <a:extLst>
              <a:ext uri="{FF2B5EF4-FFF2-40B4-BE49-F238E27FC236}">
                <a16:creationId xmlns:a16="http://schemas.microsoft.com/office/drawing/2014/main" id="{AF1AF096-8694-2FF9-6AF4-4A116C5C1628}"/>
              </a:ext>
            </a:extLst>
          </p:cNvPr>
          <p:cNvSpPr>
            <a:spLocks noGrp="1"/>
          </p:cNvSpPr>
          <p:nvPr>
            <p:ph type="title"/>
          </p:nvPr>
        </p:nvSpPr>
        <p:spPr/>
        <p:txBody>
          <a:bodyPr>
            <a:normAutofit/>
          </a:bodyPr>
          <a:lstStyle>
            <a:lvl1pPr>
              <a:defRPr sz="3600"/>
            </a:lvl1pPr>
          </a:lstStyle>
          <a:p>
            <a:r>
              <a:rPr lang="en-US"/>
              <a:t>Click to edit Master title style</a:t>
            </a:r>
          </a:p>
        </p:txBody>
      </p:sp>
      <p:sp>
        <p:nvSpPr>
          <p:cNvPr id="2" name="Picture Placeholder 15">
            <a:extLst>
              <a:ext uri="{FF2B5EF4-FFF2-40B4-BE49-F238E27FC236}">
                <a16:creationId xmlns:a16="http://schemas.microsoft.com/office/drawing/2014/main" id="{D627D8A6-7B04-B85E-A128-28D84515D4C4}"/>
              </a:ext>
            </a:extLst>
          </p:cNvPr>
          <p:cNvSpPr>
            <a:spLocks noGrp="1"/>
          </p:cNvSpPr>
          <p:nvPr>
            <p:ph type="pic" sz="quarter" idx="21" hasCustomPrompt="1"/>
          </p:nvPr>
        </p:nvSpPr>
        <p:spPr>
          <a:xfrm>
            <a:off x="6410962" y="1925871"/>
            <a:ext cx="1550300" cy="1503129"/>
          </a:xfrm>
          <a:prstGeom prst="ellipse">
            <a:avLst/>
          </a:prstGeom>
          <a:blipFill>
            <a:blip r:embed="rId3"/>
            <a:stretch>
              <a:fillRect/>
            </a:stretch>
          </a:blipFill>
          <a:ln w="38100">
            <a:noFill/>
          </a:ln>
        </p:spPr>
        <p:style>
          <a:lnRef idx="2">
            <a:schemeClr val="accent2"/>
          </a:lnRef>
          <a:fillRef idx="1">
            <a:schemeClr val="lt1"/>
          </a:fillRef>
          <a:effectRef idx="0">
            <a:schemeClr val="accent2"/>
          </a:effectRef>
          <a:fontRef idx="minor">
            <a:schemeClr val="dk1"/>
          </a:fontRef>
        </p:style>
        <p:txBody>
          <a:bodyPr lIns="91440" tIns="91440" rIns="91440" bIns="91440" anchor="ctr">
            <a:noAutofit/>
          </a:bodyPr>
          <a:lstStyle>
            <a:lvl1pPr marL="0" indent="0" algn="ctr">
              <a:buNone/>
              <a:defRPr sz="1100" b="1">
                <a:solidFill>
                  <a:schemeClr val="tx1"/>
                </a:solidFill>
              </a:defRPr>
            </a:lvl1pPr>
          </a:lstStyle>
          <a:p>
            <a:r>
              <a:rPr lang="en-US" dirty="0"/>
              <a:t>Click the icon in the center to add an image. </a:t>
            </a:r>
          </a:p>
        </p:txBody>
      </p:sp>
      <p:sp>
        <p:nvSpPr>
          <p:cNvPr id="19" name="Text Placeholder 7">
            <a:extLst>
              <a:ext uri="{FF2B5EF4-FFF2-40B4-BE49-F238E27FC236}">
                <a16:creationId xmlns:a16="http://schemas.microsoft.com/office/drawing/2014/main" id="{74CB46F3-5472-B0A3-6A0A-5ED604801BFC}"/>
              </a:ext>
            </a:extLst>
          </p:cNvPr>
          <p:cNvSpPr>
            <a:spLocks noGrp="1"/>
          </p:cNvSpPr>
          <p:nvPr>
            <p:ph type="body" sz="quarter" idx="22" hasCustomPrompt="1"/>
          </p:nvPr>
        </p:nvSpPr>
        <p:spPr>
          <a:xfrm>
            <a:off x="8114185" y="1925871"/>
            <a:ext cx="3079115" cy="756369"/>
          </a:xfrm>
        </p:spPr>
        <p:txBody>
          <a:bodyPr anchor="b"/>
          <a:lstStyle>
            <a:lvl1pPr marL="0" indent="0">
              <a:lnSpc>
                <a:spcPct val="100000"/>
              </a:lnSpc>
              <a:buNone/>
              <a:defRPr b="1">
                <a:solidFill>
                  <a:schemeClr val="tx2"/>
                </a:solidFill>
              </a:defRPr>
            </a:lvl1pPr>
            <a:lvl2pPr marL="457200" indent="0">
              <a:buNone/>
              <a:defRPr b="1">
                <a:solidFill>
                  <a:schemeClr val="tx2"/>
                </a:solidFill>
              </a:defRPr>
            </a:lvl2pPr>
            <a:lvl3pPr marL="914400" indent="0">
              <a:buNone/>
              <a:defRPr b="1">
                <a:solidFill>
                  <a:schemeClr val="tx2"/>
                </a:solidFill>
              </a:defRPr>
            </a:lvl3pPr>
            <a:lvl4pPr marL="1371600" indent="0">
              <a:buNone/>
              <a:defRPr b="1">
                <a:solidFill>
                  <a:schemeClr val="tx2"/>
                </a:solidFill>
              </a:defRPr>
            </a:lvl4pPr>
            <a:lvl5pPr marL="1828800" indent="0">
              <a:buNone/>
              <a:defRPr b="1">
                <a:solidFill>
                  <a:schemeClr val="tx2"/>
                </a:solidFill>
              </a:defRPr>
            </a:lvl5pPr>
          </a:lstStyle>
          <a:p>
            <a:pPr lvl="0"/>
            <a:r>
              <a:rPr lang="en-US" dirty="0"/>
              <a:t>Team Member Name</a:t>
            </a:r>
          </a:p>
        </p:txBody>
      </p:sp>
      <p:sp>
        <p:nvSpPr>
          <p:cNvPr id="20" name="Text Placeholder 7">
            <a:extLst>
              <a:ext uri="{FF2B5EF4-FFF2-40B4-BE49-F238E27FC236}">
                <a16:creationId xmlns:a16="http://schemas.microsoft.com/office/drawing/2014/main" id="{E5B1B96F-E065-523C-352D-55E4CF7D46DF}"/>
              </a:ext>
            </a:extLst>
          </p:cNvPr>
          <p:cNvSpPr>
            <a:spLocks noGrp="1"/>
          </p:cNvSpPr>
          <p:nvPr>
            <p:ph type="body" sz="quarter" idx="23" hasCustomPrompt="1"/>
          </p:nvPr>
        </p:nvSpPr>
        <p:spPr>
          <a:xfrm>
            <a:off x="8109388" y="2687871"/>
            <a:ext cx="3079115" cy="756369"/>
          </a:xfrm>
        </p:spPr>
        <p:txBody>
          <a:bodyPr anchor="t">
            <a:normAutofit/>
          </a:bodyPr>
          <a:lstStyle>
            <a:lvl1pPr marL="0" indent="0">
              <a:lnSpc>
                <a:spcPct val="100000"/>
              </a:lnSpc>
              <a:buNone/>
              <a:defRPr sz="1600" b="0">
                <a:solidFill>
                  <a:schemeClr val="tx2"/>
                </a:solidFill>
              </a:defRPr>
            </a:lvl1pPr>
            <a:lvl2pPr marL="457200" indent="0">
              <a:buNone/>
              <a:defRPr b="1">
                <a:solidFill>
                  <a:schemeClr val="tx2"/>
                </a:solidFill>
              </a:defRPr>
            </a:lvl2pPr>
            <a:lvl3pPr marL="914400" indent="0">
              <a:buNone/>
              <a:defRPr b="1">
                <a:solidFill>
                  <a:schemeClr val="tx2"/>
                </a:solidFill>
              </a:defRPr>
            </a:lvl3pPr>
            <a:lvl4pPr marL="1371600" indent="0">
              <a:buNone/>
              <a:defRPr b="1">
                <a:solidFill>
                  <a:schemeClr val="tx2"/>
                </a:solidFill>
              </a:defRPr>
            </a:lvl4pPr>
            <a:lvl5pPr marL="1828800" indent="0">
              <a:buNone/>
              <a:defRPr b="1">
                <a:solidFill>
                  <a:schemeClr val="tx2"/>
                </a:solidFill>
              </a:defRPr>
            </a:lvl5pPr>
          </a:lstStyle>
          <a:p>
            <a:pPr lvl="0"/>
            <a:r>
              <a:rPr lang="en-US" dirty="0"/>
              <a:t>Job Title</a:t>
            </a:r>
          </a:p>
        </p:txBody>
      </p:sp>
      <p:sp>
        <p:nvSpPr>
          <p:cNvPr id="21" name="Picture Placeholder 15">
            <a:extLst>
              <a:ext uri="{FF2B5EF4-FFF2-40B4-BE49-F238E27FC236}">
                <a16:creationId xmlns:a16="http://schemas.microsoft.com/office/drawing/2014/main" id="{7DC03777-7704-D178-37DC-3582A872D339}"/>
              </a:ext>
            </a:extLst>
          </p:cNvPr>
          <p:cNvSpPr>
            <a:spLocks noGrp="1"/>
          </p:cNvSpPr>
          <p:nvPr>
            <p:ph type="pic" sz="quarter" idx="24" hasCustomPrompt="1"/>
          </p:nvPr>
        </p:nvSpPr>
        <p:spPr>
          <a:xfrm>
            <a:off x="998703" y="4038876"/>
            <a:ext cx="1550300" cy="1503129"/>
          </a:xfrm>
          <a:prstGeom prst="ellipse">
            <a:avLst/>
          </a:prstGeom>
          <a:blipFill>
            <a:blip r:embed="rId4"/>
            <a:stretch>
              <a:fillRect/>
            </a:stretch>
          </a:blipFill>
          <a:ln w="38100">
            <a:noFill/>
          </a:ln>
        </p:spPr>
        <p:style>
          <a:lnRef idx="2">
            <a:schemeClr val="accent2"/>
          </a:lnRef>
          <a:fillRef idx="1">
            <a:schemeClr val="lt1"/>
          </a:fillRef>
          <a:effectRef idx="0">
            <a:schemeClr val="accent2"/>
          </a:effectRef>
          <a:fontRef idx="minor">
            <a:schemeClr val="dk1"/>
          </a:fontRef>
        </p:style>
        <p:txBody>
          <a:bodyPr lIns="91440" tIns="91440" rIns="91440" bIns="91440" anchor="ctr">
            <a:noAutofit/>
          </a:bodyPr>
          <a:lstStyle>
            <a:lvl1pPr marL="0" indent="0" algn="ctr">
              <a:buNone/>
              <a:defRPr sz="1100" b="1">
                <a:solidFill>
                  <a:schemeClr val="tx1"/>
                </a:solidFill>
              </a:defRPr>
            </a:lvl1pPr>
          </a:lstStyle>
          <a:p>
            <a:r>
              <a:rPr lang="en-US" dirty="0"/>
              <a:t>Click the icon in the center to add an image. </a:t>
            </a:r>
          </a:p>
        </p:txBody>
      </p:sp>
      <p:sp>
        <p:nvSpPr>
          <p:cNvPr id="22" name="Text Placeholder 7">
            <a:extLst>
              <a:ext uri="{FF2B5EF4-FFF2-40B4-BE49-F238E27FC236}">
                <a16:creationId xmlns:a16="http://schemas.microsoft.com/office/drawing/2014/main" id="{D395548C-27A6-47D9-8AED-C6BDE863835C}"/>
              </a:ext>
            </a:extLst>
          </p:cNvPr>
          <p:cNvSpPr>
            <a:spLocks noGrp="1"/>
          </p:cNvSpPr>
          <p:nvPr>
            <p:ph type="body" sz="quarter" idx="25" hasCustomPrompt="1"/>
          </p:nvPr>
        </p:nvSpPr>
        <p:spPr>
          <a:xfrm>
            <a:off x="2701925" y="4038876"/>
            <a:ext cx="3079115" cy="756369"/>
          </a:xfrm>
        </p:spPr>
        <p:txBody>
          <a:bodyPr anchor="b"/>
          <a:lstStyle>
            <a:lvl1pPr marL="0" indent="0">
              <a:lnSpc>
                <a:spcPct val="100000"/>
              </a:lnSpc>
              <a:buNone/>
              <a:defRPr b="1">
                <a:solidFill>
                  <a:schemeClr val="tx2"/>
                </a:solidFill>
              </a:defRPr>
            </a:lvl1pPr>
            <a:lvl2pPr marL="457200" indent="0">
              <a:buNone/>
              <a:defRPr b="1">
                <a:solidFill>
                  <a:schemeClr val="tx2"/>
                </a:solidFill>
              </a:defRPr>
            </a:lvl2pPr>
            <a:lvl3pPr marL="914400" indent="0">
              <a:buNone/>
              <a:defRPr b="1">
                <a:solidFill>
                  <a:schemeClr val="tx2"/>
                </a:solidFill>
              </a:defRPr>
            </a:lvl3pPr>
            <a:lvl4pPr marL="1371600" indent="0">
              <a:buNone/>
              <a:defRPr b="1">
                <a:solidFill>
                  <a:schemeClr val="tx2"/>
                </a:solidFill>
              </a:defRPr>
            </a:lvl4pPr>
            <a:lvl5pPr marL="1828800" indent="0">
              <a:buNone/>
              <a:defRPr b="1">
                <a:solidFill>
                  <a:schemeClr val="tx2"/>
                </a:solidFill>
              </a:defRPr>
            </a:lvl5pPr>
          </a:lstStyle>
          <a:p>
            <a:pPr lvl="0"/>
            <a:r>
              <a:rPr lang="en-US" dirty="0"/>
              <a:t>Team Member Name</a:t>
            </a:r>
          </a:p>
        </p:txBody>
      </p:sp>
      <p:sp>
        <p:nvSpPr>
          <p:cNvPr id="23" name="Text Placeholder 7">
            <a:extLst>
              <a:ext uri="{FF2B5EF4-FFF2-40B4-BE49-F238E27FC236}">
                <a16:creationId xmlns:a16="http://schemas.microsoft.com/office/drawing/2014/main" id="{A949499E-6A82-B840-BD12-3C9DCE4C4387}"/>
              </a:ext>
            </a:extLst>
          </p:cNvPr>
          <p:cNvSpPr>
            <a:spLocks noGrp="1"/>
          </p:cNvSpPr>
          <p:nvPr>
            <p:ph type="body" sz="quarter" idx="26" hasCustomPrompt="1"/>
          </p:nvPr>
        </p:nvSpPr>
        <p:spPr>
          <a:xfrm>
            <a:off x="2701924" y="4813828"/>
            <a:ext cx="3079115" cy="756369"/>
          </a:xfrm>
        </p:spPr>
        <p:txBody>
          <a:bodyPr anchor="t">
            <a:normAutofit/>
          </a:bodyPr>
          <a:lstStyle>
            <a:lvl1pPr marL="0" indent="0">
              <a:lnSpc>
                <a:spcPct val="100000"/>
              </a:lnSpc>
              <a:buNone/>
              <a:defRPr sz="1600" b="0">
                <a:solidFill>
                  <a:schemeClr val="tx2"/>
                </a:solidFill>
              </a:defRPr>
            </a:lvl1pPr>
            <a:lvl2pPr marL="457200" indent="0">
              <a:buNone/>
              <a:defRPr b="1">
                <a:solidFill>
                  <a:schemeClr val="tx2"/>
                </a:solidFill>
              </a:defRPr>
            </a:lvl2pPr>
            <a:lvl3pPr marL="914400" indent="0">
              <a:buNone/>
              <a:defRPr b="1">
                <a:solidFill>
                  <a:schemeClr val="tx2"/>
                </a:solidFill>
              </a:defRPr>
            </a:lvl3pPr>
            <a:lvl4pPr marL="1371600" indent="0">
              <a:buNone/>
              <a:defRPr b="1">
                <a:solidFill>
                  <a:schemeClr val="tx2"/>
                </a:solidFill>
              </a:defRPr>
            </a:lvl4pPr>
            <a:lvl5pPr marL="1828800" indent="0">
              <a:buNone/>
              <a:defRPr b="1">
                <a:solidFill>
                  <a:schemeClr val="tx2"/>
                </a:solidFill>
              </a:defRPr>
            </a:lvl5pPr>
          </a:lstStyle>
          <a:p>
            <a:pPr lvl="0"/>
            <a:r>
              <a:rPr lang="en-US" dirty="0"/>
              <a:t>Job Title</a:t>
            </a:r>
          </a:p>
        </p:txBody>
      </p:sp>
      <p:sp>
        <p:nvSpPr>
          <p:cNvPr id="24" name="Picture Placeholder 15">
            <a:extLst>
              <a:ext uri="{FF2B5EF4-FFF2-40B4-BE49-F238E27FC236}">
                <a16:creationId xmlns:a16="http://schemas.microsoft.com/office/drawing/2014/main" id="{4383F6E8-8C37-2336-DF18-48E62D725189}"/>
              </a:ext>
            </a:extLst>
          </p:cNvPr>
          <p:cNvSpPr>
            <a:spLocks noGrp="1"/>
          </p:cNvSpPr>
          <p:nvPr>
            <p:ph type="pic" sz="quarter" idx="27" hasCustomPrompt="1"/>
          </p:nvPr>
        </p:nvSpPr>
        <p:spPr>
          <a:xfrm>
            <a:off x="6410962" y="4038876"/>
            <a:ext cx="1550300" cy="1503129"/>
          </a:xfrm>
          <a:prstGeom prst="ellipse">
            <a:avLst/>
          </a:prstGeom>
          <a:blipFill>
            <a:blip r:embed="rId5"/>
            <a:stretch>
              <a:fillRect/>
            </a:stretch>
          </a:blipFill>
          <a:ln w="38100">
            <a:noFill/>
          </a:ln>
        </p:spPr>
        <p:style>
          <a:lnRef idx="2">
            <a:schemeClr val="accent2"/>
          </a:lnRef>
          <a:fillRef idx="1">
            <a:schemeClr val="lt1"/>
          </a:fillRef>
          <a:effectRef idx="0">
            <a:schemeClr val="accent2"/>
          </a:effectRef>
          <a:fontRef idx="minor">
            <a:schemeClr val="dk1"/>
          </a:fontRef>
        </p:style>
        <p:txBody>
          <a:bodyPr lIns="91440" tIns="91440" rIns="91440" bIns="91440" anchor="ctr">
            <a:noAutofit/>
          </a:bodyPr>
          <a:lstStyle>
            <a:lvl1pPr marL="0" indent="0" algn="ctr">
              <a:buNone/>
              <a:defRPr sz="1100" b="1">
                <a:solidFill>
                  <a:schemeClr val="tx1"/>
                </a:solidFill>
              </a:defRPr>
            </a:lvl1pPr>
          </a:lstStyle>
          <a:p>
            <a:r>
              <a:rPr lang="en-US" dirty="0"/>
              <a:t>Click the icon in the center to add an image. </a:t>
            </a:r>
          </a:p>
        </p:txBody>
      </p:sp>
      <p:sp>
        <p:nvSpPr>
          <p:cNvPr id="25" name="Text Placeholder 7">
            <a:extLst>
              <a:ext uri="{FF2B5EF4-FFF2-40B4-BE49-F238E27FC236}">
                <a16:creationId xmlns:a16="http://schemas.microsoft.com/office/drawing/2014/main" id="{4881F187-B4FF-43C2-5175-889A399B4D5D}"/>
              </a:ext>
            </a:extLst>
          </p:cNvPr>
          <p:cNvSpPr>
            <a:spLocks noGrp="1"/>
          </p:cNvSpPr>
          <p:nvPr>
            <p:ph type="body" sz="quarter" idx="28" hasCustomPrompt="1"/>
          </p:nvPr>
        </p:nvSpPr>
        <p:spPr>
          <a:xfrm>
            <a:off x="8114184" y="4038876"/>
            <a:ext cx="3079115" cy="756369"/>
          </a:xfrm>
        </p:spPr>
        <p:txBody>
          <a:bodyPr anchor="b"/>
          <a:lstStyle>
            <a:lvl1pPr marL="0" indent="0">
              <a:lnSpc>
                <a:spcPct val="100000"/>
              </a:lnSpc>
              <a:buNone/>
              <a:defRPr b="1">
                <a:solidFill>
                  <a:schemeClr val="tx2"/>
                </a:solidFill>
              </a:defRPr>
            </a:lvl1pPr>
            <a:lvl2pPr marL="457200" indent="0">
              <a:buNone/>
              <a:defRPr b="1">
                <a:solidFill>
                  <a:schemeClr val="tx2"/>
                </a:solidFill>
              </a:defRPr>
            </a:lvl2pPr>
            <a:lvl3pPr marL="914400" indent="0">
              <a:buNone/>
              <a:defRPr b="1">
                <a:solidFill>
                  <a:schemeClr val="tx2"/>
                </a:solidFill>
              </a:defRPr>
            </a:lvl3pPr>
            <a:lvl4pPr marL="1371600" indent="0">
              <a:buNone/>
              <a:defRPr b="1">
                <a:solidFill>
                  <a:schemeClr val="tx2"/>
                </a:solidFill>
              </a:defRPr>
            </a:lvl4pPr>
            <a:lvl5pPr marL="1828800" indent="0">
              <a:buNone/>
              <a:defRPr b="1">
                <a:solidFill>
                  <a:schemeClr val="tx2"/>
                </a:solidFill>
              </a:defRPr>
            </a:lvl5pPr>
          </a:lstStyle>
          <a:p>
            <a:pPr lvl="0"/>
            <a:r>
              <a:rPr lang="en-US" dirty="0"/>
              <a:t>Team Member Name</a:t>
            </a:r>
          </a:p>
        </p:txBody>
      </p:sp>
      <p:sp>
        <p:nvSpPr>
          <p:cNvPr id="26" name="Text Placeholder 7">
            <a:extLst>
              <a:ext uri="{FF2B5EF4-FFF2-40B4-BE49-F238E27FC236}">
                <a16:creationId xmlns:a16="http://schemas.microsoft.com/office/drawing/2014/main" id="{CF60C375-26A2-2324-242A-47183AE31DA6}"/>
              </a:ext>
            </a:extLst>
          </p:cNvPr>
          <p:cNvSpPr>
            <a:spLocks noGrp="1"/>
          </p:cNvSpPr>
          <p:nvPr>
            <p:ph type="body" sz="quarter" idx="29" hasCustomPrompt="1"/>
          </p:nvPr>
        </p:nvSpPr>
        <p:spPr>
          <a:xfrm>
            <a:off x="8114183" y="4813828"/>
            <a:ext cx="3079115" cy="756369"/>
          </a:xfrm>
        </p:spPr>
        <p:txBody>
          <a:bodyPr anchor="t">
            <a:normAutofit/>
          </a:bodyPr>
          <a:lstStyle>
            <a:lvl1pPr marL="0" indent="0">
              <a:lnSpc>
                <a:spcPct val="100000"/>
              </a:lnSpc>
              <a:buNone/>
              <a:defRPr sz="1600" b="0">
                <a:solidFill>
                  <a:schemeClr val="tx2"/>
                </a:solidFill>
              </a:defRPr>
            </a:lvl1pPr>
            <a:lvl2pPr marL="457200" indent="0">
              <a:buNone/>
              <a:defRPr b="1">
                <a:solidFill>
                  <a:schemeClr val="tx2"/>
                </a:solidFill>
              </a:defRPr>
            </a:lvl2pPr>
            <a:lvl3pPr marL="914400" indent="0">
              <a:buNone/>
              <a:defRPr b="1">
                <a:solidFill>
                  <a:schemeClr val="tx2"/>
                </a:solidFill>
              </a:defRPr>
            </a:lvl3pPr>
            <a:lvl4pPr marL="1371600" indent="0">
              <a:buNone/>
              <a:defRPr b="1">
                <a:solidFill>
                  <a:schemeClr val="tx2"/>
                </a:solidFill>
              </a:defRPr>
            </a:lvl4pPr>
            <a:lvl5pPr marL="1828800" indent="0">
              <a:buNone/>
              <a:defRPr b="1">
                <a:solidFill>
                  <a:schemeClr val="tx2"/>
                </a:solidFill>
              </a:defRPr>
            </a:lvl5pPr>
          </a:lstStyle>
          <a:p>
            <a:pPr lvl="0"/>
            <a:r>
              <a:rPr lang="en-US" dirty="0"/>
              <a:t>Job Title</a:t>
            </a:r>
          </a:p>
        </p:txBody>
      </p:sp>
      <p:sp>
        <p:nvSpPr>
          <p:cNvPr id="27" name="Date Placeholder 26">
            <a:extLst>
              <a:ext uri="{FF2B5EF4-FFF2-40B4-BE49-F238E27FC236}">
                <a16:creationId xmlns:a16="http://schemas.microsoft.com/office/drawing/2014/main" id="{E378FE8F-B75D-C1B9-3A83-4697F18FAF43}"/>
              </a:ext>
            </a:extLst>
          </p:cNvPr>
          <p:cNvSpPr>
            <a:spLocks noGrp="1"/>
          </p:cNvSpPr>
          <p:nvPr>
            <p:ph type="dt" sz="half" idx="30"/>
          </p:nvPr>
        </p:nvSpPr>
        <p:spPr/>
        <p:txBody>
          <a:bodyPr/>
          <a:lstStyle/>
          <a:p>
            <a:fld id="{8A60A3F5-120A-A64C-8514-4F9CB3D10376}" type="datetimeFigureOut">
              <a:rPr lang="en-US" smtClean="0"/>
              <a:pPr/>
              <a:t>3/9/2026</a:t>
            </a:fld>
            <a:endParaRPr lang="en-US"/>
          </a:p>
        </p:txBody>
      </p:sp>
      <p:sp>
        <p:nvSpPr>
          <p:cNvPr id="28" name="Footer Placeholder 27">
            <a:extLst>
              <a:ext uri="{FF2B5EF4-FFF2-40B4-BE49-F238E27FC236}">
                <a16:creationId xmlns:a16="http://schemas.microsoft.com/office/drawing/2014/main" id="{E7ECF536-05DB-561F-40E6-C7E00AD182B6}"/>
              </a:ext>
            </a:extLst>
          </p:cNvPr>
          <p:cNvSpPr>
            <a:spLocks noGrp="1"/>
          </p:cNvSpPr>
          <p:nvPr>
            <p:ph type="ftr" sz="quarter" idx="31"/>
          </p:nvPr>
        </p:nvSpPr>
        <p:spPr/>
        <p:txBody>
          <a:bodyPr/>
          <a:lstStyle/>
          <a:p>
            <a:endParaRPr lang="en-US" dirty="0"/>
          </a:p>
        </p:txBody>
      </p:sp>
      <p:sp>
        <p:nvSpPr>
          <p:cNvPr id="29" name="Slide Number Placeholder 28">
            <a:extLst>
              <a:ext uri="{FF2B5EF4-FFF2-40B4-BE49-F238E27FC236}">
                <a16:creationId xmlns:a16="http://schemas.microsoft.com/office/drawing/2014/main" id="{57563909-4C31-3487-7E06-17E39D3FE010}"/>
              </a:ext>
            </a:extLst>
          </p:cNvPr>
          <p:cNvSpPr>
            <a:spLocks noGrp="1"/>
          </p:cNvSpPr>
          <p:nvPr>
            <p:ph type="sldNum" sz="quarter" idx="32"/>
          </p:nvPr>
        </p:nvSpPr>
        <p:spPr/>
        <p:txBody>
          <a:bodyPr/>
          <a:lstStyle/>
          <a:p>
            <a:fld id="{8179B124-EE6F-DB4E-A403-682A40579A9A}" type="slidenum">
              <a:rPr lang="en-US" smtClean="0"/>
              <a:pPr/>
              <a:t>‹#›</a:t>
            </a:fld>
            <a:endParaRPr lang="en-US"/>
          </a:p>
        </p:txBody>
      </p:sp>
    </p:spTree>
    <p:extLst>
      <p:ext uri="{BB962C8B-B14F-4D97-AF65-F5344CB8AC3E}">
        <p14:creationId xmlns:p14="http://schemas.microsoft.com/office/powerpoint/2010/main" val="24808995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Intro - Large Team">
    <p:spTree>
      <p:nvGrpSpPr>
        <p:cNvPr id="1" name=""/>
        <p:cNvGrpSpPr/>
        <p:nvPr/>
      </p:nvGrpSpPr>
      <p:grpSpPr>
        <a:xfrm>
          <a:off x="0" y="0"/>
          <a:ext cx="0" cy="0"/>
          <a:chOff x="0" y="0"/>
          <a:chExt cx="0" cy="0"/>
        </a:xfrm>
      </p:grpSpPr>
      <p:sp>
        <p:nvSpPr>
          <p:cNvPr id="6" name="Picture Placeholder 15">
            <a:extLst>
              <a:ext uri="{FF2B5EF4-FFF2-40B4-BE49-F238E27FC236}">
                <a16:creationId xmlns:a16="http://schemas.microsoft.com/office/drawing/2014/main" id="{BF02EB3A-23B9-32BA-870D-285DDE5BDAF5}"/>
              </a:ext>
            </a:extLst>
          </p:cNvPr>
          <p:cNvSpPr>
            <a:spLocks noGrp="1"/>
          </p:cNvSpPr>
          <p:nvPr>
            <p:ph type="pic" sz="quarter" idx="18" hasCustomPrompt="1"/>
          </p:nvPr>
        </p:nvSpPr>
        <p:spPr>
          <a:xfrm>
            <a:off x="956376" y="1896429"/>
            <a:ext cx="1143502" cy="1108709"/>
          </a:xfrm>
          <a:prstGeom prst="ellipse">
            <a:avLst/>
          </a:prstGeom>
          <a:blipFill>
            <a:blip r:embed="rId2"/>
            <a:stretch>
              <a:fillRect/>
            </a:stretch>
          </a:blipFill>
          <a:ln w="38100">
            <a:noFill/>
          </a:ln>
        </p:spPr>
        <p:style>
          <a:lnRef idx="2">
            <a:schemeClr val="accent2"/>
          </a:lnRef>
          <a:fillRef idx="1">
            <a:schemeClr val="lt1"/>
          </a:fillRef>
          <a:effectRef idx="0">
            <a:schemeClr val="accent2"/>
          </a:effectRef>
          <a:fontRef idx="minor">
            <a:schemeClr val="dk1"/>
          </a:fontRef>
        </p:style>
        <p:txBody>
          <a:bodyPr lIns="91440" tIns="91440" rIns="91440" bIns="91440" anchor="ctr">
            <a:noAutofit/>
          </a:bodyPr>
          <a:lstStyle>
            <a:lvl1pPr marL="0" indent="0" algn="ctr">
              <a:buNone/>
              <a:defRPr sz="1000" b="1">
                <a:solidFill>
                  <a:schemeClr val="bg1"/>
                </a:solidFill>
              </a:defRPr>
            </a:lvl1pPr>
          </a:lstStyle>
          <a:p>
            <a:r>
              <a:rPr lang="en-US" dirty="0"/>
              <a:t>Click the icon in the center to add an image. </a:t>
            </a:r>
          </a:p>
        </p:txBody>
      </p:sp>
      <p:sp>
        <p:nvSpPr>
          <p:cNvPr id="8" name="Text Placeholder 7">
            <a:extLst>
              <a:ext uri="{FF2B5EF4-FFF2-40B4-BE49-F238E27FC236}">
                <a16:creationId xmlns:a16="http://schemas.microsoft.com/office/drawing/2014/main" id="{8497C0D0-C4FF-28F7-B32C-D05A436FAD6A}"/>
              </a:ext>
            </a:extLst>
          </p:cNvPr>
          <p:cNvSpPr>
            <a:spLocks noGrp="1"/>
          </p:cNvSpPr>
          <p:nvPr>
            <p:ph type="body" sz="quarter" idx="19" hasCustomPrompt="1"/>
          </p:nvPr>
        </p:nvSpPr>
        <p:spPr>
          <a:xfrm>
            <a:off x="669290" y="3030495"/>
            <a:ext cx="1717675" cy="533442"/>
          </a:xfrm>
        </p:spPr>
        <p:txBody>
          <a:bodyPr anchor="t">
            <a:normAutofit/>
          </a:bodyPr>
          <a:lstStyle>
            <a:lvl1pPr marL="0" indent="0" algn="ctr">
              <a:lnSpc>
                <a:spcPct val="100000"/>
              </a:lnSpc>
              <a:buNone/>
              <a:defRPr sz="1600" b="1">
                <a:solidFill>
                  <a:schemeClr val="tx2"/>
                </a:solidFill>
              </a:defRPr>
            </a:lvl1pPr>
            <a:lvl2pPr marL="457200" indent="0">
              <a:buNone/>
              <a:defRPr b="1">
                <a:solidFill>
                  <a:schemeClr val="tx2"/>
                </a:solidFill>
              </a:defRPr>
            </a:lvl2pPr>
            <a:lvl3pPr marL="914400" indent="0">
              <a:buNone/>
              <a:defRPr b="1">
                <a:solidFill>
                  <a:schemeClr val="tx2"/>
                </a:solidFill>
              </a:defRPr>
            </a:lvl3pPr>
            <a:lvl4pPr marL="1371600" indent="0">
              <a:buNone/>
              <a:defRPr b="1">
                <a:solidFill>
                  <a:schemeClr val="tx2"/>
                </a:solidFill>
              </a:defRPr>
            </a:lvl4pPr>
            <a:lvl5pPr marL="1828800" indent="0">
              <a:buNone/>
              <a:defRPr b="1">
                <a:solidFill>
                  <a:schemeClr val="tx2"/>
                </a:solidFill>
              </a:defRPr>
            </a:lvl5pPr>
          </a:lstStyle>
          <a:p>
            <a:pPr lvl="0"/>
            <a:r>
              <a:rPr lang="en-US" dirty="0"/>
              <a:t>Team Member Name</a:t>
            </a:r>
          </a:p>
        </p:txBody>
      </p:sp>
      <p:sp>
        <p:nvSpPr>
          <p:cNvPr id="9" name="Text Placeholder 7">
            <a:extLst>
              <a:ext uri="{FF2B5EF4-FFF2-40B4-BE49-F238E27FC236}">
                <a16:creationId xmlns:a16="http://schemas.microsoft.com/office/drawing/2014/main" id="{E2DAB20D-E1BC-602F-74EB-406FAE6BF48F}"/>
              </a:ext>
            </a:extLst>
          </p:cNvPr>
          <p:cNvSpPr>
            <a:spLocks noGrp="1"/>
          </p:cNvSpPr>
          <p:nvPr>
            <p:ph type="body" sz="quarter" idx="20" hasCustomPrompt="1"/>
          </p:nvPr>
        </p:nvSpPr>
        <p:spPr>
          <a:xfrm>
            <a:off x="669290" y="3589294"/>
            <a:ext cx="1717675" cy="449867"/>
          </a:xfrm>
        </p:spPr>
        <p:txBody>
          <a:bodyPr anchor="t">
            <a:normAutofit/>
          </a:bodyPr>
          <a:lstStyle>
            <a:lvl1pPr marL="0" indent="0" algn="ctr">
              <a:lnSpc>
                <a:spcPct val="100000"/>
              </a:lnSpc>
              <a:buNone/>
              <a:defRPr sz="1200" b="0">
                <a:solidFill>
                  <a:schemeClr val="tx2"/>
                </a:solidFill>
              </a:defRPr>
            </a:lvl1pPr>
            <a:lvl2pPr marL="457200" indent="0">
              <a:buNone/>
              <a:defRPr b="1">
                <a:solidFill>
                  <a:schemeClr val="tx2"/>
                </a:solidFill>
              </a:defRPr>
            </a:lvl2pPr>
            <a:lvl3pPr marL="914400" indent="0">
              <a:buNone/>
              <a:defRPr b="1">
                <a:solidFill>
                  <a:schemeClr val="tx2"/>
                </a:solidFill>
              </a:defRPr>
            </a:lvl3pPr>
            <a:lvl4pPr marL="1371600" indent="0">
              <a:buNone/>
              <a:defRPr b="1">
                <a:solidFill>
                  <a:schemeClr val="tx2"/>
                </a:solidFill>
              </a:defRPr>
            </a:lvl4pPr>
            <a:lvl5pPr marL="1828800" indent="0">
              <a:buNone/>
              <a:defRPr b="1">
                <a:solidFill>
                  <a:schemeClr val="tx2"/>
                </a:solidFill>
              </a:defRPr>
            </a:lvl5pPr>
          </a:lstStyle>
          <a:p>
            <a:pPr lvl="0"/>
            <a:r>
              <a:rPr lang="en-US" dirty="0"/>
              <a:t>Job Title</a:t>
            </a:r>
          </a:p>
        </p:txBody>
      </p:sp>
      <p:sp>
        <p:nvSpPr>
          <p:cNvPr id="10" name="Date Placeholder 9">
            <a:extLst>
              <a:ext uri="{FF2B5EF4-FFF2-40B4-BE49-F238E27FC236}">
                <a16:creationId xmlns:a16="http://schemas.microsoft.com/office/drawing/2014/main" id="{C63DAE3C-8C04-E590-C566-50FED320BBE5}"/>
              </a:ext>
            </a:extLst>
          </p:cNvPr>
          <p:cNvSpPr>
            <a:spLocks noGrp="1"/>
          </p:cNvSpPr>
          <p:nvPr>
            <p:ph type="dt" sz="half" idx="45"/>
          </p:nvPr>
        </p:nvSpPr>
        <p:spPr/>
        <p:txBody>
          <a:bodyPr/>
          <a:lstStyle/>
          <a:p>
            <a:fld id="{8A60A3F5-120A-A64C-8514-4F9CB3D10376}" type="datetimeFigureOut">
              <a:rPr lang="en-US" smtClean="0"/>
              <a:pPr/>
              <a:t>3/9/2026</a:t>
            </a:fld>
            <a:endParaRPr lang="en-US"/>
          </a:p>
        </p:txBody>
      </p:sp>
      <p:sp>
        <p:nvSpPr>
          <p:cNvPr id="11" name="Footer Placeholder 10">
            <a:extLst>
              <a:ext uri="{FF2B5EF4-FFF2-40B4-BE49-F238E27FC236}">
                <a16:creationId xmlns:a16="http://schemas.microsoft.com/office/drawing/2014/main" id="{6DDFF0B5-D313-01EB-95D7-1867B11C12F7}"/>
              </a:ext>
            </a:extLst>
          </p:cNvPr>
          <p:cNvSpPr>
            <a:spLocks noGrp="1"/>
          </p:cNvSpPr>
          <p:nvPr>
            <p:ph type="ftr" sz="quarter" idx="46"/>
          </p:nvPr>
        </p:nvSpPr>
        <p:spPr/>
        <p:txBody>
          <a:bodyPr/>
          <a:lstStyle/>
          <a:p>
            <a:endParaRPr lang="en-US" dirty="0"/>
          </a:p>
        </p:txBody>
      </p:sp>
      <p:sp>
        <p:nvSpPr>
          <p:cNvPr id="12" name="Slide Number Placeholder 11">
            <a:extLst>
              <a:ext uri="{FF2B5EF4-FFF2-40B4-BE49-F238E27FC236}">
                <a16:creationId xmlns:a16="http://schemas.microsoft.com/office/drawing/2014/main" id="{50756AA2-62C9-7F57-DA88-BBC0B39FA7A6}"/>
              </a:ext>
            </a:extLst>
          </p:cNvPr>
          <p:cNvSpPr>
            <a:spLocks noGrp="1"/>
          </p:cNvSpPr>
          <p:nvPr>
            <p:ph type="sldNum" sz="quarter" idx="47"/>
          </p:nvPr>
        </p:nvSpPr>
        <p:spPr/>
        <p:txBody>
          <a:bodyPr/>
          <a:lstStyle/>
          <a:p>
            <a:fld id="{8179B124-EE6F-DB4E-A403-682A40579A9A}" type="slidenum">
              <a:rPr lang="en-US" smtClean="0"/>
              <a:pPr/>
              <a:t>‹#›</a:t>
            </a:fld>
            <a:endParaRPr lang="en-US"/>
          </a:p>
        </p:txBody>
      </p:sp>
      <p:sp>
        <p:nvSpPr>
          <p:cNvPr id="3" name="Title 2">
            <a:extLst>
              <a:ext uri="{FF2B5EF4-FFF2-40B4-BE49-F238E27FC236}">
                <a16:creationId xmlns:a16="http://schemas.microsoft.com/office/drawing/2014/main" id="{22583B16-E77C-E3B5-C2C8-1C80468C3E07}"/>
              </a:ext>
            </a:extLst>
          </p:cNvPr>
          <p:cNvSpPr>
            <a:spLocks noGrp="1"/>
          </p:cNvSpPr>
          <p:nvPr>
            <p:ph type="title"/>
          </p:nvPr>
        </p:nvSpPr>
        <p:spPr/>
        <p:txBody>
          <a:bodyPr>
            <a:normAutofit/>
          </a:bodyPr>
          <a:lstStyle>
            <a:lvl1pPr>
              <a:defRPr sz="3600"/>
            </a:lvl1pPr>
          </a:lstStyle>
          <a:p>
            <a:r>
              <a:rPr lang="en-US"/>
              <a:t>Click to edit Master title style</a:t>
            </a:r>
          </a:p>
        </p:txBody>
      </p:sp>
      <p:sp>
        <p:nvSpPr>
          <p:cNvPr id="2" name="Picture Placeholder 15">
            <a:extLst>
              <a:ext uri="{FF2B5EF4-FFF2-40B4-BE49-F238E27FC236}">
                <a16:creationId xmlns:a16="http://schemas.microsoft.com/office/drawing/2014/main" id="{C256B669-B5E8-5178-13F9-EC0C31B23868}"/>
              </a:ext>
            </a:extLst>
          </p:cNvPr>
          <p:cNvSpPr>
            <a:spLocks noGrp="1"/>
          </p:cNvSpPr>
          <p:nvPr>
            <p:ph type="pic" sz="quarter" idx="48" hasCustomPrompt="1"/>
          </p:nvPr>
        </p:nvSpPr>
        <p:spPr>
          <a:xfrm>
            <a:off x="3165026" y="1896429"/>
            <a:ext cx="1143502" cy="1108709"/>
          </a:xfrm>
          <a:prstGeom prst="ellipse">
            <a:avLst/>
          </a:prstGeom>
          <a:blipFill>
            <a:blip r:embed="rId2"/>
            <a:stretch>
              <a:fillRect/>
            </a:stretch>
          </a:blipFill>
          <a:ln w="38100">
            <a:noFill/>
          </a:ln>
        </p:spPr>
        <p:style>
          <a:lnRef idx="2">
            <a:schemeClr val="accent2"/>
          </a:lnRef>
          <a:fillRef idx="1">
            <a:schemeClr val="lt1"/>
          </a:fillRef>
          <a:effectRef idx="0">
            <a:schemeClr val="accent2"/>
          </a:effectRef>
          <a:fontRef idx="minor">
            <a:schemeClr val="dk1"/>
          </a:fontRef>
        </p:style>
        <p:txBody>
          <a:bodyPr lIns="91440" tIns="91440" rIns="91440" bIns="91440" anchor="ctr">
            <a:noAutofit/>
          </a:bodyPr>
          <a:lstStyle>
            <a:lvl1pPr marL="0" indent="0" algn="ctr">
              <a:buNone/>
              <a:defRPr sz="1000" b="1">
                <a:solidFill>
                  <a:schemeClr val="bg1"/>
                </a:solidFill>
              </a:defRPr>
            </a:lvl1pPr>
          </a:lstStyle>
          <a:p>
            <a:r>
              <a:rPr lang="en-US" dirty="0"/>
              <a:t>Click the icon in the center to add an image. </a:t>
            </a:r>
          </a:p>
        </p:txBody>
      </p:sp>
      <p:sp>
        <p:nvSpPr>
          <p:cNvPr id="4" name="Text Placeholder 7">
            <a:extLst>
              <a:ext uri="{FF2B5EF4-FFF2-40B4-BE49-F238E27FC236}">
                <a16:creationId xmlns:a16="http://schemas.microsoft.com/office/drawing/2014/main" id="{D5D214F9-EF00-022B-497B-827DEED25C40}"/>
              </a:ext>
            </a:extLst>
          </p:cNvPr>
          <p:cNvSpPr>
            <a:spLocks noGrp="1"/>
          </p:cNvSpPr>
          <p:nvPr>
            <p:ph type="body" sz="quarter" idx="49" hasCustomPrompt="1"/>
          </p:nvPr>
        </p:nvSpPr>
        <p:spPr>
          <a:xfrm>
            <a:off x="2881455" y="3030495"/>
            <a:ext cx="1717675" cy="533442"/>
          </a:xfrm>
        </p:spPr>
        <p:txBody>
          <a:bodyPr anchor="t">
            <a:normAutofit/>
          </a:bodyPr>
          <a:lstStyle>
            <a:lvl1pPr marL="0" indent="0" algn="ctr">
              <a:lnSpc>
                <a:spcPct val="100000"/>
              </a:lnSpc>
              <a:buNone/>
              <a:defRPr sz="1600" b="1">
                <a:solidFill>
                  <a:schemeClr val="tx2"/>
                </a:solidFill>
              </a:defRPr>
            </a:lvl1pPr>
            <a:lvl2pPr marL="457200" indent="0">
              <a:buNone/>
              <a:defRPr b="1">
                <a:solidFill>
                  <a:schemeClr val="tx2"/>
                </a:solidFill>
              </a:defRPr>
            </a:lvl2pPr>
            <a:lvl3pPr marL="914400" indent="0">
              <a:buNone/>
              <a:defRPr b="1">
                <a:solidFill>
                  <a:schemeClr val="tx2"/>
                </a:solidFill>
              </a:defRPr>
            </a:lvl3pPr>
            <a:lvl4pPr marL="1371600" indent="0">
              <a:buNone/>
              <a:defRPr b="1">
                <a:solidFill>
                  <a:schemeClr val="tx2"/>
                </a:solidFill>
              </a:defRPr>
            </a:lvl4pPr>
            <a:lvl5pPr marL="1828800" indent="0">
              <a:buNone/>
              <a:defRPr b="1">
                <a:solidFill>
                  <a:schemeClr val="tx2"/>
                </a:solidFill>
              </a:defRPr>
            </a:lvl5pPr>
          </a:lstStyle>
          <a:p>
            <a:pPr lvl="0"/>
            <a:r>
              <a:rPr lang="en-US" dirty="0"/>
              <a:t>Team Member Name</a:t>
            </a:r>
          </a:p>
        </p:txBody>
      </p:sp>
      <p:sp>
        <p:nvSpPr>
          <p:cNvPr id="5" name="Text Placeholder 7">
            <a:extLst>
              <a:ext uri="{FF2B5EF4-FFF2-40B4-BE49-F238E27FC236}">
                <a16:creationId xmlns:a16="http://schemas.microsoft.com/office/drawing/2014/main" id="{7A778E8C-AC17-3CB4-8993-D286841B8CD4}"/>
              </a:ext>
            </a:extLst>
          </p:cNvPr>
          <p:cNvSpPr>
            <a:spLocks noGrp="1"/>
          </p:cNvSpPr>
          <p:nvPr>
            <p:ph type="body" sz="quarter" idx="50" hasCustomPrompt="1"/>
          </p:nvPr>
        </p:nvSpPr>
        <p:spPr>
          <a:xfrm>
            <a:off x="2881455" y="3589294"/>
            <a:ext cx="1717675" cy="449867"/>
          </a:xfrm>
        </p:spPr>
        <p:txBody>
          <a:bodyPr anchor="t">
            <a:normAutofit/>
          </a:bodyPr>
          <a:lstStyle>
            <a:lvl1pPr marL="0" indent="0" algn="ctr">
              <a:lnSpc>
                <a:spcPct val="100000"/>
              </a:lnSpc>
              <a:buNone/>
              <a:defRPr sz="1200" b="0">
                <a:solidFill>
                  <a:schemeClr val="tx2"/>
                </a:solidFill>
              </a:defRPr>
            </a:lvl1pPr>
            <a:lvl2pPr marL="457200" indent="0">
              <a:buNone/>
              <a:defRPr b="1">
                <a:solidFill>
                  <a:schemeClr val="tx2"/>
                </a:solidFill>
              </a:defRPr>
            </a:lvl2pPr>
            <a:lvl3pPr marL="914400" indent="0">
              <a:buNone/>
              <a:defRPr b="1">
                <a:solidFill>
                  <a:schemeClr val="tx2"/>
                </a:solidFill>
              </a:defRPr>
            </a:lvl3pPr>
            <a:lvl4pPr marL="1371600" indent="0">
              <a:buNone/>
              <a:defRPr b="1">
                <a:solidFill>
                  <a:schemeClr val="tx2"/>
                </a:solidFill>
              </a:defRPr>
            </a:lvl4pPr>
            <a:lvl5pPr marL="1828800" indent="0">
              <a:buNone/>
              <a:defRPr b="1">
                <a:solidFill>
                  <a:schemeClr val="tx2"/>
                </a:solidFill>
              </a:defRPr>
            </a:lvl5pPr>
          </a:lstStyle>
          <a:p>
            <a:pPr lvl="0"/>
            <a:r>
              <a:rPr lang="en-US" dirty="0"/>
              <a:t>Job Title</a:t>
            </a:r>
          </a:p>
        </p:txBody>
      </p:sp>
      <p:sp>
        <p:nvSpPr>
          <p:cNvPr id="16" name="Picture Placeholder 15">
            <a:extLst>
              <a:ext uri="{FF2B5EF4-FFF2-40B4-BE49-F238E27FC236}">
                <a16:creationId xmlns:a16="http://schemas.microsoft.com/office/drawing/2014/main" id="{8A687A43-E4A4-BE96-0B21-52D6A3D651E1}"/>
              </a:ext>
            </a:extLst>
          </p:cNvPr>
          <p:cNvSpPr>
            <a:spLocks noGrp="1"/>
          </p:cNvSpPr>
          <p:nvPr>
            <p:ph type="pic" sz="quarter" idx="54" hasCustomPrompt="1"/>
          </p:nvPr>
        </p:nvSpPr>
        <p:spPr>
          <a:xfrm>
            <a:off x="5373676" y="1896429"/>
            <a:ext cx="1143502" cy="1108709"/>
          </a:xfrm>
          <a:prstGeom prst="ellipse">
            <a:avLst/>
          </a:prstGeom>
          <a:blipFill>
            <a:blip r:embed="rId2"/>
            <a:stretch>
              <a:fillRect/>
            </a:stretch>
          </a:blipFill>
          <a:ln w="38100">
            <a:noFill/>
          </a:ln>
        </p:spPr>
        <p:style>
          <a:lnRef idx="2">
            <a:schemeClr val="accent2"/>
          </a:lnRef>
          <a:fillRef idx="1">
            <a:schemeClr val="lt1"/>
          </a:fillRef>
          <a:effectRef idx="0">
            <a:schemeClr val="accent2"/>
          </a:effectRef>
          <a:fontRef idx="minor">
            <a:schemeClr val="dk1"/>
          </a:fontRef>
        </p:style>
        <p:txBody>
          <a:bodyPr lIns="91440" tIns="91440" rIns="91440" bIns="91440" anchor="ctr">
            <a:noAutofit/>
          </a:bodyPr>
          <a:lstStyle>
            <a:lvl1pPr marL="0" indent="0" algn="ctr">
              <a:buNone/>
              <a:defRPr sz="1000" b="1">
                <a:solidFill>
                  <a:schemeClr val="bg1"/>
                </a:solidFill>
              </a:defRPr>
            </a:lvl1pPr>
          </a:lstStyle>
          <a:p>
            <a:r>
              <a:rPr lang="en-US" dirty="0"/>
              <a:t>Click the icon in the center to add an image. </a:t>
            </a:r>
          </a:p>
        </p:txBody>
      </p:sp>
      <p:sp>
        <p:nvSpPr>
          <p:cNvPr id="17" name="Text Placeholder 7">
            <a:extLst>
              <a:ext uri="{FF2B5EF4-FFF2-40B4-BE49-F238E27FC236}">
                <a16:creationId xmlns:a16="http://schemas.microsoft.com/office/drawing/2014/main" id="{AB008B4D-329C-4EE9-5597-FDA6C09075B4}"/>
              </a:ext>
            </a:extLst>
          </p:cNvPr>
          <p:cNvSpPr>
            <a:spLocks noGrp="1"/>
          </p:cNvSpPr>
          <p:nvPr>
            <p:ph type="body" sz="quarter" idx="55" hasCustomPrompt="1"/>
          </p:nvPr>
        </p:nvSpPr>
        <p:spPr>
          <a:xfrm>
            <a:off x="5093620" y="3030495"/>
            <a:ext cx="1717675" cy="533442"/>
          </a:xfrm>
        </p:spPr>
        <p:txBody>
          <a:bodyPr anchor="t">
            <a:normAutofit/>
          </a:bodyPr>
          <a:lstStyle>
            <a:lvl1pPr marL="0" indent="0" algn="ctr">
              <a:lnSpc>
                <a:spcPct val="100000"/>
              </a:lnSpc>
              <a:buNone/>
              <a:defRPr sz="1600" b="1">
                <a:solidFill>
                  <a:schemeClr val="tx2"/>
                </a:solidFill>
              </a:defRPr>
            </a:lvl1pPr>
            <a:lvl2pPr marL="457200" indent="0">
              <a:buNone/>
              <a:defRPr b="1">
                <a:solidFill>
                  <a:schemeClr val="tx2"/>
                </a:solidFill>
              </a:defRPr>
            </a:lvl2pPr>
            <a:lvl3pPr marL="914400" indent="0">
              <a:buNone/>
              <a:defRPr b="1">
                <a:solidFill>
                  <a:schemeClr val="tx2"/>
                </a:solidFill>
              </a:defRPr>
            </a:lvl3pPr>
            <a:lvl4pPr marL="1371600" indent="0">
              <a:buNone/>
              <a:defRPr b="1">
                <a:solidFill>
                  <a:schemeClr val="tx2"/>
                </a:solidFill>
              </a:defRPr>
            </a:lvl4pPr>
            <a:lvl5pPr marL="1828800" indent="0">
              <a:buNone/>
              <a:defRPr b="1">
                <a:solidFill>
                  <a:schemeClr val="tx2"/>
                </a:solidFill>
              </a:defRPr>
            </a:lvl5pPr>
          </a:lstStyle>
          <a:p>
            <a:pPr lvl="0"/>
            <a:r>
              <a:rPr lang="en-US" dirty="0"/>
              <a:t>Team Member Name</a:t>
            </a:r>
          </a:p>
        </p:txBody>
      </p:sp>
      <p:sp>
        <p:nvSpPr>
          <p:cNvPr id="18" name="Text Placeholder 7">
            <a:extLst>
              <a:ext uri="{FF2B5EF4-FFF2-40B4-BE49-F238E27FC236}">
                <a16:creationId xmlns:a16="http://schemas.microsoft.com/office/drawing/2014/main" id="{E0410AAA-6D3C-20B2-E079-3B180A00AA70}"/>
              </a:ext>
            </a:extLst>
          </p:cNvPr>
          <p:cNvSpPr>
            <a:spLocks noGrp="1"/>
          </p:cNvSpPr>
          <p:nvPr>
            <p:ph type="body" sz="quarter" idx="56" hasCustomPrompt="1"/>
          </p:nvPr>
        </p:nvSpPr>
        <p:spPr>
          <a:xfrm>
            <a:off x="5093620" y="3589294"/>
            <a:ext cx="1717675" cy="449867"/>
          </a:xfrm>
        </p:spPr>
        <p:txBody>
          <a:bodyPr anchor="t">
            <a:normAutofit/>
          </a:bodyPr>
          <a:lstStyle>
            <a:lvl1pPr marL="0" indent="0" algn="ctr">
              <a:lnSpc>
                <a:spcPct val="100000"/>
              </a:lnSpc>
              <a:buNone/>
              <a:defRPr sz="1200" b="0">
                <a:solidFill>
                  <a:schemeClr val="tx2"/>
                </a:solidFill>
              </a:defRPr>
            </a:lvl1pPr>
            <a:lvl2pPr marL="457200" indent="0">
              <a:buNone/>
              <a:defRPr b="1">
                <a:solidFill>
                  <a:schemeClr val="tx2"/>
                </a:solidFill>
              </a:defRPr>
            </a:lvl2pPr>
            <a:lvl3pPr marL="914400" indent="0">
              <a:buNone/>
              <a:defRPr b="1">
                <a:solidFill>
                  <a:schemeClr val="tx2"/>
                </a:solidFill>
              </a:defRPr>
            </a:lvl3pPr>
            <a:lvl4pPr marL="1371600" indent="0">
              <a:buNone/>
              <a:defRPr b="1">
                <a:solidFill>
                  <a:schemeClr val="tx2"/>
                </a:solidFill>
              </a:defRPr>
            </a:lvl4pPr>
            <a:lvl5pPr marL="1828800" indent="0">
              <a:buNone/>
              <a:defRPr b="1">
                <a:solidFill>
                  <a:schemeClr val="tx2"/>
                </a:solidFill>
              </a:defRPr>
            </a:lvl5pPr>
          </a:lstStyle>
          <a:p>
            <a:pPr lvl="0"/>
            <a:r>
              <a:rPr lang="en-US" dirty="0"/>
              <a:t>Job Title</a:t>
            </a:r>
          </a:p>
        </p:txBody>
      </p:sp>
      <p:sp>
        <p:nvSpPr>
          <p:cNvPr id="45" name="Picture Placeholder 15">
            <a:extLst>
              <a:ext uri="{FF2B5EF4-FFF2-40B4-BE49-F238E27FC236}">
                <a16:creationId xmlns:a16="http://schemas.microsoft.com/office/drawing/2014/main" id="{60B529B9-0FFD-A486-CADE-6D7CC15BDC4E}"/>
              </a:ext>
            </a:extLst>
          </p:cNvPr>
          <p:cNvSpPr>
            <a:spLocks noGrp="1"/>
          </p:cNvSpPr>
          <p:nvPr>
            <p:ph type="pic" sz="quarter" idx="60" hasCustomPrompt="1"/>
          </p:nvPr>
        </p:nvSpPr>
        <p:spPr>
          <a:xfrm>
            <a:off x="7582326" y="1896429"/>
            <a:ext cx="1143502" cy="1108709"/>
          </a:xfrm>
          <a:prstGeom prst="ellipse">
            <a:avLst/>
          </a:prstGeom>
          <a:blipFill>
            <a:blip r:embed="rId2"/>
            <a:stretch>
              <a:fillRect/>
            </a:stretch>
          </a:blipFill>
          <a:ln w="38100">
            <a:noFill/>
          </a:ln>
        </p:spPr>
        <p:style>
          <a:lnRef idx="2">
            <a:schemeClr val="accent2"/>
          </a:lnRef>
          <a:fillRef idx="1">
            <a:schemeClr val="lt1"/>
          </a:fillRef>
          <a:effectRef idx="0">
            <a:schemeClr val="accent2"/>
          </a:effectRef>
          <a:fontRef idx="minor">
            <a:schemeClr val="dk1"/>
          </a:fontRef>
        </p:style>
        <p:txBody>
          <a:bodyPr lIns="91440" tIns="91440" rIns="91440" bIns="91440" anchor="ctr">
            <a:noAutofit/>
          </a:bodyPr>
          <a:lstStyle>
            <a:lvl1pPr marL="0" indent="0" algn="ctr">
              <a:buNone/>
              <a:defRPr sz="1000" b="1">
                <a:solidFill>
                  <a:schemeClr val="bg1"/>
                </a:solidFill>
              </a:defRPr>
            </a:lvl1pPr>
          </a:lstStyle>
          <a:p>
            <a:r>
              <a:rPr lang="en-US" dirty="0"/>
              <a:t>Click the icon in the center to add an image. </a:t>
            </a:r>
          </a:p>
        </p:txBody>
      </p:sp>
      <p:sp>
        <p:nvSpPr>
          <p:cNvPr id="46" name="Text Placeholder 7">
            <a:extLst>
              <a:ext uri="{FF2B5EF4-FFF2-40B4-BE49-F238E27FC236}">
                <a16:creationId xmlns:a16="http://schemas.microsoft.com/office/drawing/2014/main" id="{2E30E1C2-6935-DE8B-7501-BB142BC9BB57}"/>
              </a:ext>
            </a:extLst>
          </p:cNvPr>
          <p:cNvSpPr>
            <a:spLocks noGrp="1"/>
          </p:cNvSpPr>
          <p:nvPr>
            <p:ph type="body" sz="quarter" idx="61" hasCustomPrompt="1"/>
          </p:nvPr>
        </p:nvSpPr>
        <p:spPr>
          <a:xfrm>
            <a:off x="7305785" y="3030495"/>
            <a:ext cx="1717675" cy="533442"/>
          </a:xfrm>
        </p:spPr>
        <p:txBody>
          <a:bodyPr anchor="t">
            <a:normAutofit/>
          </a:bodyPr>
          <a:lstStyle>
            <a:lvl1pPr marL="0" indent="0" algn="ctr">
              <a:lnSpc>
                <a:spcPct val="100000"/>
              </a:lnSpc>
              <a:buNone/>
              <a:defRPr sz="1600" b="1">
                <a:solidFill>
                  <a:schemeClr val="tx2"/>
                </a:solidFill>
              </a:defRPr>
            </a:lvl1pPr>
            <a:lvl2pPr marL="457200" indent="0">
              <a:buNone/>
              <a:defRPr b="1">
                <a:solidFill>
                  <a:schemeClr val="tx2"/>
                </a:solidFill>
              </a:defRPr>
            </a:lvl2pPr>
            <a:lvl3pPr marL="914400" indent="0">
              <a:buNone/>
              <a:defRPr b="1">
                <a:solidFill>
                  <a:schemeClr val="tx2"/>
                </a:solidFill>
              </a:defRPr>
            </a:lvl3pPr>
            <a:lvl4pPr marL="1371600" indent="0">
              <a:buNone/>
              <a:defRPr b="1">
                <a:solidFill>
                  <a:schemeClr val="tx2"/>
                </a:solidFill>
              </a:defRPr>
            </a:lvl4pPr>
            <a:lvl5pPr marL="1828800" indent="0">
              <a:buNone/>
              <a:defRPr b="1">
                <a:solidFill>
                  <a:schemeClr val="tx2"/>
                </a:solidFill>
              </a:defRPr>
            </a:lvl5pPr>
          </a:lstStyle>
          <a:p>
            <a:pPr lvl="0"/>
            <a:r>
              <a:rPr lang="en-US" dirty="0"/>
              <a:t>Team Member Name</a:t>
            </a:r>
          </a:p>
        </p:txBody>
      </p:sp>
      <p:sp>
        <p:nvSpPr>
          <p:cNvPr id="47" name="Text Placeholder 7">
            <a:extLst>
              <a:ext uri="{FF2B5EF4-FFF2-40B4-BE49-F238E27FC236}">
                <a16:creationId xmlns:a16="http://schemas.microsoft.com/office/drawing/2014/main" id="{0937DD7B-69F0-326D-469B-778793254029}"/>
              </a:ext>
            </a:extLst>
          </p:cNvPr>
          <p:cNvSpPr>
            <a:spLocks noGrp="1"/>
          </p:cNvSpPr>
          <p:nvPr>
            <p:ph type="body" sz="quarter" idx="62" hasCustomPrompt="1"/>
          </p:nvPr>
        </p:nvSpPr>
        <p:spPr>
          <a:xfrm>
            <a:off x="7305785" y="3589294"/>
            <a:ext cx="1717675" cy="449867"/>
          </a:xfrm>
        </p:spPr>
        <p:txBody>
          <a:bodyPr anchor="t">
            <a:normAutofit/>
          </a:bodyPr>
          <a:lstStyle>
            <a:lvl1pPr marL="0" indent="0" algn="ctr">
              <a:lnSpc>
                <a:spcPct val="100000"/>
              </a:lnSpc>
              <a:buNone/>
              <a:defRPr sz="1200" b="0">
                <a:solidFill>
                  <a:schemeClr val="tx2"/>
                </a:solidFill>
              </a:defRPr>
            </a:lvl1pPr>
            <a:lvl2pPr marL="457200" indent="0">
              <a:buNone/>
              <a:defRPr b="1">
                <a:solidFill>
                  <a:schemeClr val="tx2"/>
                </a:solidFill>
              </a:defRPr>
            </a:lvl2pPr>
            <a:lvl3pPr marL="914400" indent="0">
              <a:buNone/>
              <a:defRPr b="1">
                <a:solidFill>
                  <a:schemeClr val="tx2"/>
                </a:solidFill>
              </a:defRPr>
            </a:lvl3pPr>
            <a:lvl4pPr marL="1371600" indent="0">
              <a:buNone/>
              <a:defRPr b="1">
                <a:solidFill>
                  <a:schemeClr val="tx2"/>
                </a:solidFill>
              </a:defRPr>
            </a:lvl4pPr>
            <a:lvl5pPr marL="1828800" indent="0">
              <a:buNone/>
              <a:defRPr b="1">
                <a:solidFill>
                  <a:schemeClr val="tx2"/>
                </a:solidFill>
              </a:defRPr>
            </a:lvl5pPr>
          </a:lstStyle>
          <a:p>
            <a:pPr lvl="0"/>
            <a:r>
              <a:rPr lang="en-US" dirty="0"/>
              <a:t>Job Title</a:t>
            </a:r>
          </a:p>
        </p:txBody>
      </p:sp>
      <p:sp>
        <p:nvSpPr>
          <p:cNvPr id="51" name="Picture Placeholder 15">
            <a:extLst>
              <a:ext uri="{FF2B5EF4-FFF2-40B4-BE49-F238E27FC236}">
                <a16:creationId xmlns:a16="http://schemas.microsoft.com/office/drawing/2014/main" id="{692240BA-D864-33C3-60EB-4AF507DC349B}"/>
              </a:ext>
            </a:extLst>
          </p:cNvPr>
          <p:cNvSpPr>
            <a:spLocks noGrp="1"/>
          </p:cNvSpPr>
          <p:nvPr>
            <p:ph type="pic" sz="quarter" idx="66" hasCustomPrompt="1"/>
          </p:nvPr>
        </p:nvSpPr>
        <p:spPr>
          <a:xfrm>
            <a:off x="9790976" y="1896429"/>
            <a:ext cx="1143502" cy="1108709"/>
          </a:xfrm>
          <a:prstGeom prst="ellipse">
            <a:avLst/>
          </a:prstGeom>
          <a:blipFill>
            <a:blip r:embed="rId2"/>
            <a:stretch>
              <a:fillRect/>
            </a:stretch>
          </a:blipFill>
          <a:ln w="38100">
            <a:noFill/>
          </a:ln>
        </p:spPr>
        <p:style>
          <a:lnRef idx="2">
            <a:schemeClr val="accent2"/>
          </a:lnRef>
          <a:fillRef idx="1">
            <a:schemeClr val="lt1"/>
          </a:fillRef>
          <a:effectRef idx="0">
            <a:schemeClr val="accent2"/>
          </a:effectRef>
          <a:fontRef idx="minor">
            <a:schemeClr val="dk1"/>
          </a:fontRef>
        </p:style>
        <p:txBody>
          <a:bodyPr lIns="91440" tIns="91440" rIns="91440" bIns="91440" anchor="ctr">
            <a:noAutofit/>
          </a:bodyPr>
          <a:lstStyle>
            <a:lvl1pPr marL="0" indent="0" algn="ctr">
              <a:buNone/>
              <a:defRPr sz="1000" b="1">
                <a:solidFill>
                  <a:schemeClr val="bg1"/>
                </a:solidFill>
              </a:defRPr>
            </a:lvl1pPr>
          </a:lstStyle>
          <a:p>
            <a:r>
              <a:rPr lang="en-US" dirty="0"/>
              <a:t>Click the icon in the center to add an image. </a:t>
            </a:r>
          </a:p>
        </p:txBody>
      </p:sp>
      <p:sp>
        <p:nvSpPr>
          <p:cNvPr id="52" name="Text Placeholder 7">
            <a:extLst>
              <a:ext uri="{FF2B5EF4-FFF2-40B4-BE49-F238E27FC236}">
                <a16:creationId xmlns:a16="http://schemas.microsoft.com/office/drawing/2014/main" id="{689F8EC7-6902-6B75-1E02-29E83A2E86F1}"/>
              </a:ext>
            </a:extLst>
          </p:cNvPr>
          <p:cNvSpPr>
            <a:spLocks noGrp="1"/>
          </p:cNvSpPr>
          <p:nvPr>
            <p:ph type="body" sz="quarter" idx="67" hasCustomPrompt="1"/>
          </p:nvPr>
        </p:nvSpPr>
        <p:spPr>
          <a:xfrm>
            <a:off x="9517949" y="3030495"/>
            <a:ext cx="1717675" cy="533442"/>
          </a:xfrm>
        </p:spPr>
        <p:txBody>
          <a:bodyPr anchor="t">
            <a:normAutofit/>
          </a:bodyPr>
          <a:lstStyle>
            <a:lvl1pPr marL="0" indent="0" algn="ctr">
              <a:lnSpc>
                <a:spcPct val="100000"/>
              </a:lnSpc>
              <a:buNone/>
              <a:defRPr sz="1600" b="1">
                <a:solidFill>
                  <a:schemeClr val="tx2"/>
                </a:solidFill>
              </a:defRPr>
            </a:lvl1pPr>
            <a:lvl2pPr marL="457200" indent="0">
              <a:buNone/>
              <a:defRPr b="1">
                <a:solidFill>
                  <a:schemeClr val="tx2"/>
                </a:solidFill>
              </a:defRPr>
            </a:lvl2pPr>
            <a:lvl3pPr marL="914400" indent="0">
              <a:buNone/>
              <a:defRPr b="1">
                <a:solidFill>
                  <a:schemeClr val="tx2"/>
                </a:solidFill>
              </a:defRPr>
            </a:lvl3pPr>
            <a:lvl4pPr marL="1371600" indent="0">
              <a:buNone/>
              <a:defRPr b="1">
                <a:solidFill>
                  <a:schemeClr val="tx2"/>
                </a:solidFill>
              </a:defRPr>
            </a:lvl4pPr>
            <a:lvl5pPr marL="1828800" indent="0">
              <a:buNone/>
              <a:defRPr b="1">
                <a:solidFill>
                  <a:schemeClr val="tx2"/>
                </a:solidFill>
              </a:defRPr>
            </a:lvl5pPr>
          </a:lstStyle>
          <a:p>
            <a:pPr lvl="0"/>
            <a:r>
              <a:rPr lang="en-US" dirty="0"/>
              <a:t>Team Member Name</a:t>
            </a:r>
          </a:p>
        </p:txBody>
      </p:sp>
      <p:sp>
        <p:nvSpPr>
          <p:cNvPr id="53" name="Text Placeholder 7">
            <a:extLst>
              <a:ext uri="{FF2B5EF4-FFF2-40B4-BE49-F238E27FC236}">
                <a16:creationId xmlns:a16="http://schemas.microsoft.com/office/drawing/2014/main" id="{A0F00252-5861-93C1-B751-2B31D0C0FDFD}"/>
              </a:ext>
            </a:extLst>
          </p:cNvPr>
          <p:cNvSpPr>
            <a:spLocks noGrp="1"/>
          </p:cNvSpPr>
          <p:nvPr>
            <p:ph type="body" sz="quarter" idx="68" hasCustomPrompt="1"/>
          </p:nvPr>
        </p:nvSpPr>
        <p:spPr>
          <a:xfrm>
            <a:off x="9517949" y="3589294"/>
            <a:ext cx="1717675" cy="449867"/>
          </a:xfrm>
        </p:spPr>
        <p:txBody>
          <a:bodyPr anchor="t">
            <a:normAutofit/>
          </a:bodyPr>
          <a:lstStyle>
            <a:lvl1pPr marL="0" indent="0" algn="ctr">
              <a:lnSpc>
                <a:spcPct val="100000"/>
              </a:lnSpc>
              <a:buNone/>
              <a:defRPr sz="1200" b="0">
                <a:solidFill>
                  <a:schemeClr val="tx2"/>
                </a:solidFill>
              </a:defRPr>
            </a:lvl1pPr>
            <a:lvl2pPr marL="457200" indent="0">
              <a:buNone/>
              <a:defRPr b="1">
                <a:solidFill>
                  <a:schemeClr val="tx2"/>
                </a:solidFill>
              </a:defRPr>
            </a:lvl2pPr>
            <a:lvl3pPr marL="914400" indent="0">
              <a:buNone/>
              <a:defRPr b="1">
                <a:solidFill>
                  <a:schemeClr val="tx2"/>
                </a:solidFill>
              </a:defRPr>
            </a:lvl3pPr>
            <a:lvl4pPr marL="1371600" indent="0">
              <a:buNone/>
              <a:defRPr b="1">
                <a:solidFill>
                  <a:schemeClr val="tx2"/>
                </a:solidFill>
              </a:defRPr>
            </a:lvl4pPr>
            <a:lvl5pPr marL="1828800" indent="0">
              <a:buNone/>
              <a:defRPr b="1">
                <a:solidFill>
                  <a:schemeClr val="tx2"/>
                </a:solidFill>
              </a:defRPr>
            </a:lvl5pPr>
          </a:lstStyle>
          <a:p>
            <a:pPr lvl="0"/>
            <a:r>
              <a:rPr lang="en-US" dirty="0"/>
              <a:t>Job Title</a:t>
            </a:r>
          </a:p>
        </p:txBody>
      </p:sp>
      <p:sp>
        <p:nvSpPr>
          <p:cNvPr id="66" name="Picture Placeholder 15">
            <a:extLst>
              <a:ext uri="{FF2B5EF4-FFF2-40B4-BE49-F238E27FC236}">
                <a16:creationId xmlns:a16="http://schemas.microsoft.com/office/drawing/2014/main" id="{08D3EE5E-CDB5-1AD1-6AB3-B7A44FF27F6D}"/>
              </a:ext>
            </a:extLst>
          </p:cNvPr>
          <p:cNvSpPr>
            <a:spLocks noGrp="1"/>
          </p:cNvSpPr>
          <p:nvPr>
            <p:ph type="pic" sz="quarter" idx="69" hasCustomPrompt="1"/>
          </p:nvPr>
        </p:nvSpPr>
        <p:spPr>
          <a:xfrm>
            <a:off x="2060701" y="3854964"/>
            <a:ext cx="1143502" cy="1108709"/>
          </a:xfrm>
          <a:prstGeom prst="ellipse">
            <a:avLst/>
          </a:prstGeom>
          <a:blipFill>
            <a:blip r:embed="rId2"/>
            <a:stretch>
              <a:fillRect/>
            </a:stretch>
          </a:blipFill>
          <a:ln w="38100">
            <a:noFill/>
          </a:ln>
        </p:spPr>
        <p:style>
          <a:lnRef idx="2">
            <a:schemeClr val="accent2"/>
          </a:lnRef>
          <a:fillRef idx="1">
            <a:schemeClr val="lt1"/>
          </a:fillRef>
          <a:effectRef idx="0">
            <a:schemeClr val="accent2"/>
          </a:effectRef>
          <a:fontRef idx="minor">
            <a:schemeClr val="dk1"/>
          </a:fontRef>
        </p:style>
        <p:txBody>
          <a:bodyPr lIns="91440" tIns="91440" rIns="91440" bIns="91440" anchor="ctr">
            <a:noAutofit/>
          </a:bodyPr>
          <a:lstStyle>
            <a:lvl1pPr marL="0" indent="0" algn="ctr">
              <a:buNone/>
              <a:defRPr sz="1000" b="1">
                <a:solidFill>
                  <a:schemeClr val="bg1"/>
                </a:solidFill>
              </a:defRPr>
            </a:lvl1pPr>
          </a:lstStyle>
          <a:p>
            <a:r>
              <a:rPr lang="en-US" dirty="0"/>
              <a:t>Click the icon in the center to add an image. </a:t>
            </a:r>
          </a:p>
        </p:txBody>
      </p:sp>
      <p:sp>
        <p:nvSpPr>
          <p:cNvPr id="67" name="Text Placeholder 7">
            <a:extLst>
              <a:ext uri="{FF2B5EF4-FFF2-40B4-BE49-F238E27FC236}">
                <a16:creationId xmlns:a16="http://schemas.microsoft.com/office/drawing/2014/main" id="{61A80C66-F281-4FD8-DE5F-4A4EF80366A7}"/>
              </a:ext>
            </a:extLst>
          </p:cNvPr>
          <p:cNvSpPr>
            <a:spLocks noGrp="1"/>
          </p:cNvSpPr>
          <p:nvPr>
            <p:ph type="body" sz="quarter" idx="70" hasCustomPrompt="1"/>
          </p:nvPr>
        </p:nvSpPr>
        <p:spPr>
          <a:xfrm>
            <a:off x="1775373" y="4989030"/>
            <a:ext cx="1717675" cy="533442"/>
          </a:xfrm>
        </p:spPr>
        <p:txBody>
          <a:bodyPr anchor="t">
            <a:normAutofit/>
          </a:bodyPr>
          <a:lstStyle>
            <a:lvl1pPr marL="0" indent="0" algn="ctr">
              <a:lnSpc>
                <a:spcPct val="100000"/>
              </a:lnSpc>
              <a:buNone/>
              <a:defRPr sz="1600" b="1">
                <a:solidFill>
                  <a:schemeClr val="tx2"/>
                </a:solidFill>
              </a:defRPr>
            </a:lvl1pPr>
            <a:lvl2pPr marL="457200" indent="0">
              <a:buNone/>
              <a:defRPr b="1">
                <a:solidFill>
                  <a:schemeClr val="tx2"/>
                </a:solidFill>
              </a:defRPr>
            </a:lvl2pPr>
            <a:lvl3pPr marL="914400" indent="0">
              <a:buNone/>
              <a:defRPr b="1">
                <a:solidFill>
                  <a:schemeClr val="tx2"/>
                </a:solidFill>
              </a:defRPr>
            </a:lvl3pPr>
            <a:lvl4pPr marL="1371600" indent="0">
              <a:buNone/>
              <a:defRPr b="1">
                <a:solidFill>
                  <a:schemeClr val="tx2"/>
                </a:solidFill>
              </a:defRPr>
            </a:lvl4pPr>
            <a:lvl5pPr marL="1828800" indent="0">
              <a:buNone/>
              <a:defRPr b="1">
                <a:solidFill>
                  <a:schemeClr val="tx2"/>
                </a:solidFill>
              </a:defRPr>
            </a:lvl5pPr>
          </a:lstStyle>
          <a:p>
            <a:pPr lvl="0"/>
            <a:r>
              <a:rPr lang="en-US" dirty="0"/>
              <a:t>Team Member Name</a:t>
            </a:r>
          </a:p>
        </p:txBody>
      </p:sp>
      <p:sp>
        <p:nvSpPr>
          <p:cNvPr id="68" name="Text Placeholder 7">
            <a:extLst>
              <a:ext uri="{FF2B5EF4-FFF2-40B4-BE49-F238E27FC236}">
                <a16:creationId xmlns:a16="http://schemas.microsoft.com/office/drawing/2014/main" id="{DE07A0A9-A9AC-6A48-3DEB-4F96DC55CE82}"/>
              </a:ext>
            </a:extLst>
          </p:cNvPr>
          <p:cNvSpPr>
            <a:spLocks noGrp="1"/>
          </p:cNvSpPr>
          <p:nvPr>
            <p:ph type="body" sz="quarter" idx="71" hasCustomPrompt="1"/>
          </p:nvPr>
        </p:nvSpPr>
        <p:spPr>
          <a:xfrm>
            <a:off x="1775373" y="5547829"/>
            <a:ext cx="1717675" cy="449867"/>
          </a:xfrm>
        </p:spPr>
        <p:txBody>
          <a:bodyPr anchor="t">
            <a:normAutofit/>
          </a:bodyPr>
          <a:lstStyle>
            <a:lvl1pPr marL="0" indent="0" algn="ctr">
              <a:lnSpc>
                <a:spcPct val="100000"/>
              </a:lnSpc>
              <a:buNone/>
              <a:defRPr sz="1200" b="0">
                <a:solidFill>
                  <a:schemeClr val="tx2"/>
                </a:solidFill>
              </a:defRPr>
            </a:lvl1pPr>
            <a:lvl2pPr marL="457200" indent="0">
              <a:buNone/>
              <a:defRPr b="1">
                <a:solidFill>
                  <a:schemeClr val="tx2"/>
                </a:solidFill>
              </a:defRPr>
            </a:lvl2pPr>
            <a:lvl3pPr marL="914400" indent="0">
              <a:buNone/>
              <a:defRPr b="1">
                <a:solidFill>
                  <a:schemeClr val="tx2"/>
                </a:solidFill>
              </a:defRPr>
            </a:lvl3pPr>
            <a:lvl4pPr marL="1371600" indent="0">
              <a:buNone/>
              <a:defRPr b="1">
                <a:solidFill>
                  <a:schemeClr val="tx2"/>
                </a:solidFill>
              </a:defRPr>
            </a:lvl4pPr>
            <a:lvl5pPr marL="1828800" indent="0">
              <a:buNone/>
              <a:defRPr b="1">
                <a:solidFill>
                  <a:schemeClr val="tx2"/>
                </a:solidFill>
              </a:defRPr>
            </a:lvl5pPr>
          </a:lstStyle>
          <a:p>
            <a:pPr lvl="0"/>
            <a:r>
              <a:rPr lang="en-US" dirty="0"/>
              <a:t>Job Title</a:t>
            </a:r>
          </a:p>
        </p:txBody>
      </p:sp>
      <p:sp>
        <p:nvSpPr>
          <p:cNvPr id="69" name="Picture Placeholder 15">
            <a:extLst>
              <a:ext uri="{FF2B5EF4-FFF2-40B4-BE49-F238E27FC236}">
                <a16:creationId xmlns:a16="http://schemas.microsoft.com/office/drawing/2014/main" id="{7C372095-3D44-2C00-08DF-06BC7B3D3DF7}"/>
              </a:ext>
            </a:extLst>
          </p:cNvPr>
          <p:cNvSpPr>
            <a:spLocks noGrp="1"/>
          </p:cNvSpPr>
          <p:nvPr>
            <p:ph type="pic" sz="quarter" idx="72" hasCustomPrompt="1"/>
          </p:nvPr>
        </p:nvSpPr>
        <p:spPr>
          <a:xfrm>
            <a:off x="4269351" y="3854964"/>
            <a:ext cx="1143502" cy="1108709"/>
          </a:xfrm>
          <a:prstGeom prst="ellipse">
            <a:avLst/>
          </a:prstGeom>
          <a:blipFill>
            <a:blip r:embed="rId2"/>
            <a:stretch>
              <a:fillRect/>
            </a:stretch>
          </a:blipFill>
          <a:ln w="38100">
            <a:noFill/>
          </a:ln>
        </p:spPr>
        <p:style>
          <a:lnRef idx="2">
            <a:schemeClr val="accent2"/>
          </a:lnRef>
          <a:fillRef idx="1">
            <a:schemeClr val="lt1"/>
          </a:fillRef>
          <a:effectRef idx="0">
            <a:schemeClr val="accent2"/>
          </a:effectRef>
          <a:fontRef idx="minor">
            <a:schemeClr val="dk1"/>
          </a:fontRef>
        </p:style>
        <p:txBody>
          <a:bodyPr lIns="91440" tIns="91440" rIns="91440" bIns="91440" anchor="ctr">
            <a:noAutofit/>
          </a:bodyPr>
          <a:lstStyle>
            <a:lvl1pPr marL="0" indent="0" algn="ctr">
              <a:buNone/>
              <a:defRPr sz="1000" b="1">
                <a:solidFill>
                  <a:schemeClr val="bg1"/>
                </a:solidFill>
              </a:defRPr>
            </a:lvl1pPr>
          </a:lstStyle>
          <a:p>
            <a:r>
              <a:rPr lang="en-US" dirty="0"/>
              <a:t>Click the icon in the center to add an image. </a:t>
            </a:r>
          </a:p>
        </p:txBody>
      </p:sp>
      <p:sp>
        <p:nvSpPr>
          <p:cNvPr id="70" name="Text Placeholder 7">
            <a:extLst>
              <a:ext uri="{FF2B5EF4-FFF2-40B4-BE49-F238E27FC236}">
                <a16:creationId xmlns:a16="http://schemas.microsoft.com/office/drawing/2014/main" id="{6C60132D-0453-5102-FAB0-FF65EA01047C}"/>
              </a:ext>
            </a:extLst>
          </p:cNvPr>
          <p:cNvSpPr>
            <a:spLocks noGrp="1"/>
          </p:cNvSpPr>
          <p:nvPr>
            <p:ph type="body" sz="quarter" idx="73" hasCustomPrompt="1"/>
          </p:nvPr>
        </p:nvSpPr>
        <p:spPr>
          <a:xfrm>
            <a:off x="3987538" y="4989030"/>
            <a:ext cx="1717675" cy="533442"/>
          </a:xfrm>
        </p:spPr>
        <p:txBody>
          <a:bodyPr anchor="t">
            <a:normAutofit/>
          </a:bodyPr>
          <a:lstStyle>
            <a:lvl1pPr marL="0" indent="0" algn="ctr">
              <a:lnSpc>
                <a:spcPct val="100000"/>
              </a:lnSpc>
              <a:buNone/>
              <a:defRPr sz="1600" b="1">
                <a:solidFill>
                  <a:schemeClr val="tx2"/>
                </a:solidFill>
              </a:defRPr>
            </a:lvl1pPr>
            <a:lvl2pPr marL="457200" indent="0">
              <a:buNone/>
              <a:defRPr b="1">
                <a:solidFill>
                  <a:schemeClr val="tx2"/>
                </a:solidFill>
              </a:defRPr>
            </a:lvl2pPr>
            <a:lvl3pPr marL="914400" indent="0">
              <a:buNone/>
              <a:defRPr b="1">
                <a:solidFill>
                  <a:schemeClr val="tx2"/>
                </a:solidFill>
              </a:defRPr>
            </a:lvl3pPr>
            <a:lvl4pPr marL="1371600" indent="0">
              <a:buNone/>
              <a:defRPr b="1">
                <a:solidFill>
                  <a:schemeClr val="tx2"/>
                </a:solidFill>
              </a:defRPr>
            </a:lvl4pPr>
            <a:lvl5pPr marL="1828800" indent="0">
              <a:buNone/>
              <a:defRPr b="1">
                <a:solidFill>
                  <a:schemeClr val="tx2"/>
                </a:solidFill>
              </a:defRPr>
            </a:lvl5pPr>
          </a:lstStyle>
          <a:p>
            <a:pPr lvl="0"/>
            <a:r>
              <a:rPr lang="en-US" dirty="0"/>
              <a:t>Team Member Name</a:t>
            </a:r>
          </a:p>
        </p:txBody>
      </p:sp>
      <p:sp>
        <p:nvSpPr>
          <p:cNvPr id="71" name="Text Placeholder 7">
            <a:extLst>
              <a:ext uri="{FF2B5EF4-FFF2-40B4-BE49-F238E27FC236}">
                <a16:creationId xmlns:a16="http://schemas.microsoft.com/office/drawing/2014/main" id="{C43F2DB7-364E-0666-EE3E-84B1CE73E804}"/>
              </a:ext>
            </a:extLst>
          </p:cNvPr>
          <p:cNvSpPr>
            <a:spLocks noGrp="1"/>
          </p:cNvSpPr>
          <p:nvPr>
            <p:ph type="body" sz="quarter" idx="74" hasCustomPrompt="1"/>
          </p:nvPr>
        </p:nvSpPr>
        <p:spPr>
          <a:xfrm>
            <a:off x="3987538" y="5547829"/>
            <a:ext cx="1717675" cy="449867"/>
          </a:xfrm>
        </p:spPr>
        <p:txBody>
          <a:bodyPr anchor="t">
            <a:normAutofit/>
          </a:bodyPr>
          <a:lstStyle>
            <a:lvl1pPr marL="0" indent="0" algn="ctr">
              <a:lnSpc>
                <a:spcPct val="100000"/>
              </a:lnSpc>
              <a:buNone/>
              <a:defRPr sz="1200" b="0">
                <a:solidFill>
                  <a:schemeClr val="tx2"/>
                </a:solidFill>
              </a:defRPr>
            </a:lvl1pPr>
            <a:lvl2pPr marL="457200" indent="0">
              <a:buNone/>
              <a:defRPr b="1">
                <a:solidFill>
                  <a:schemeClr val="tx2"/>
                </a:solidFill>
              </a:defRPr>
            </a:lvl2pPr>
            <a:lvl3pPr marL="914400" indent="0">
              <a:buNone/>
              <a:defRPr b="1">
                <a:solidFill>
                  <a:schemeClr val="tx2"/>
                </a:solidFill>
              </a:defRPr>
            </a:lvl3pPr>
            <a:lvl4pPr marL="1371600" indent="0">
              <a:buNone/>
              <a:defRPr b="1">
                <a:solidFill>
                  <a:schemeClr val="tx2"/>
                </a:solidFill>
              </a:defRPr>
            </a:lvl4pPr>
            <a:lvl5pPr marL="1828800" indent="0">
              <a:buNone/>
              <a:defRPr b="1">
                <a:solidFill>
                  <a:schemeClr val="tx2"/>
                </a:solidFill>
              </a:defRPr>
            </a:lvl5pPr>
          </a:lstStyle>
          <a:p>
            <a:pPr lvl="0"/>
            <a:r>
              <a:rPr lang="en-US" dirty="0"/>
              <a:t>Job Title</a:t>
            </a:r>
          </a:p>
        </p:txBody>
      </p:sp>
      <p:sp>
        <p:nvSpPr>
          <p:cNvPr id="72" name="Picture Placeholder 15">
            <a:extLst>
              <a:ext uri="{FF2B5EF4-FFF2-40B4-BE49-F238E27FC236}">
                <a16:creationId xmlns:a16="http://schemas.microsoft.com/office/drawing/2014/main" id="{09249EDD-F81A-C769-B366-21C1A340A289}"/>
              </a:ext>
            </a:extLst>
          </p:cNvPr>
          <p:cNvSpPr>
            <a:spLocks noGrp="1"/>
          </p:cNvSpPr>
          <p:nvPr>
            <p:ph type="pic" sz="quarter" idx="75" hasCustomPrompt="1"/>
          </p:nvPr>
        </p:nvSpPr>
        <p:spPr>
          <a:xfrm>
            <a:off x="6478001" y="3854964"/>
            <a:ext cx="1143502" cy="1108709"/>
          </a:xfrm>
          <a:prstGeom prst="ellipse">
            <a:avLst/>
          </a:prstGeom>
          <a:blipFill>
            <a:blip r:embed="rId2"/>
            <a:stretch>
              <a:fillRect/>
            </a:stretch>
          </a:blipFill>
          <a:ln w="38100">
            <a:noFill/>
          </a:ln>
        </p:spPr>
        <p:style>
          <a:lnRef idx="2">
            <a:schemeClr val="accent2"/>
          </a:lnRef>
          <a:fillRef idx="1">
            <a:schemeClr val="lt1"/>
          </a:fillRef>
          <a:effectRef idx="0">
            <a:schemeClr val="accent2"/>
          </a:effectRef>
          <a:fontRef idx="minor">
            <a:schemeClr val="dk1"/>
          </a:fontRef>
        </p:style>
        <p:txBody>
          <a:bodyPr lIns="91440" tIns="91440" rIns="91440" bIns="91440" anchor="ctr">
            <a:noAutofit/>
          </a:bodyPr>
          <a:lstStyle>
            <a:lvl1pPr marL="0" indent="0" algn="ctr">
              <a:buNone/>
              <a:defRPr sz="1000" b="1">
                <a:solidFill>
                  <a:schemeClr val="bg1"/>
                </a:solidFill>
              </a:defRPr>
            </a:lvl1pPr>
          </a:lstStyle>
          <a:p>
            <a:r>
              <a:rPr lang="en-US" dirty="0"/>
              <a:t>Click the icon in the center to add an image. </a:t>
            </a:r>
          </a:p>
        </p:txBody>
      </p:sp>
      <p:sp>
        <p:nvSpPr>
          <p:cNvPr id="73" name="Text Placeholder 7">
            <a:extLst>
              <a:ext uri="{FF2B5EF4-FFF2-40B4-BE49-F238E27FC236}">
                <a16:creationId xmlns:a16="http://schemas.microsoft.com/office/drawing/2014/main" id="{FC0A104F-CD92-AAA2-F994-B6F0109910D5}"/>
              </a:ext>
            </a:extLst>
          </p:cNvPr>
          <p:cNvSpPr>
            <a:spLocks noGrp="1"/>
          </p:cNvSpPr>
          <p:nvPr>
            <p:ph type="body" sz="quarter" idx="76" hasCustomPrompt="1"/>
          </p:nvPr>
        </p:nvSpPr>
        <p:spPr>
          <a:xfrm>
            <a:off x="6199703" y="4989030"/>
            <a:ext cx="1717675" cy="533442"/>
          </a:xfrm>
        </p:spPr>
        <p:txBody>
          <a:bodyPr anchor="t">
            <a:normAutofit/>
          </a:bodyPr>
          <a:lstStyle>
            <a:lvl1pPr marL="0" indent="0" algn="ctr">
              <a:lnSpc>
                <a:spcPct val="100000"/>
              </a:lnSpc>
              <a:buNone/>
              <a:defRPr sz="1600" b="1">
                <a:solidFill>
                  <a:schemeClr val="tx2"/>
                </a:solidFill>
              </a:defRPr>
            </a:lvl1pPr>
            <a:lvl2pPr marL="457200" indent="0">
              <a:buNone/>
              <a:defRPr b="1">
                <a:solidFill>
                  <a:schemeClr val="tx2"/>
                </a:solidFill>
              </a:defRPr>
            </a:lvl2pPr>
            <a:lvl3pPr marL="914400" indent="0">
              <a:buNone/>
              <a:defRPr b="1">
                <a:solidFill>
                  <a:schemeClr val="tx2"/>
                </a:solidFill>
              </a:defRPr>
            </a:lvl3pPr>
            <a:lvl4pPr marL="1371600" indent="0">
              <a:buNone/>
              <a:defRPr b="1">
                <a:solidFill>
                  <a:schemeClr val="tx2"/>
                </a:solidFill>
              </a:defRPr>
            </a:lvl4pPr>
            <a:lvl5pPr marL="1828800" indent="0">
              <a:buNone/>
              <a:defRPr b="1">
                <a:solidFill>
                  <a:schemeClr val="tx2"/>
                </a:solidFill>
              </a:defRPr>
            </a:lvl5pPr>
          </a:lstStyle>
          <a:p>
            <a:pPr lvl="0"/>
            <a:r>
              <a:rPr lang="en-US" dirty="0"/>
              <a:t>Team Member Name</a:t>
            </a:r>
          </a:p>
        </p:txBody>
      </p:sp>
      <p:sp>
        <p:nvSpPr>
          <p:cNvPr id="74" name="Text Placeholder 7">
            <a:extLst>
              <a:ext uri="{FF2B5EF4-FFF2-40B4-BE49-F238E27FC236}">
                <a16:creationId xmlns:a16="http://schemas.microsoft.com/office/drawing/2014/main" id="{E1D291D9-CB65-5AE3-5348-F45E73A41ABD}"/>
              </a:ext>
            </a:extLst>
          </p:cNvPr>
          <p:cNvSpPr>
            <a:spLocks noGrp="1"/>
          </p:cNvSpPr>
          <p:nvPr>
            <p:ph type="body" sz="quarter" idx="77" hasCustomPrompt="1"/>
          </p:nvPr>
        </p:nvSpPr>
        <p:spPr>
          <a:xfrm>
            <a:off x="6199703" y="5547829"/>
            <a:ext cx="1717675" cy="449867"/>
          </a:xfrm>
        </p:spPr>
        <p:txBody>
          <a:bodyPr anchor="t">
            <a:normAutofit/>
          </a:bodyPr>
          <a:lstStyle>
            <a:lvl1pPr marL="0" indent="0" algn="ctr">
              <a:lnSpc>
                <a:spcPct val="100000"/>
              </a:lnSpc>
              <a:buNone/>
              <a:defRPr sz="1200" b="0">
                <a:solidFill>
                  <a:schemeClr val="tx2"/>
                </a:solidFill>
              </a:defRPr>
            </a:lvl1pPr>
            <a:lvl2pPr marL="457200" indent="0">
              <a:buNone/>
              <a:defRPr b="1">
                <a:solidFill>
                  <a:schemeClr val="tx2"/>
                </a:solidFill>
              </a:defRPr>
            </a:lvl2pPr>
            <a:lvl3pPr marL="914400" indent="0">
              <a:buNone/>
              <a:defRPr b="1">
                <a:solidFill>
                  <a:schemeClr val="tx2"/>
                </a:solidFill>
              </a:defRPr>
            </a:lvl3pPr>
            <a:lvl4pPr marL="1371600" indent="0">
              <a:buNone/>
              <a:defRPr b="1">
                <a:solidFill>
                  <a:schemeClr val="tx2"/>
                </a:solidFill>
              </a:defRPr>
            </a:lvl4pPr>
            <a:lvl5pPr marL="1828800" indent="0">
              <a:buNone/>
              <a:defRPr b="1">
                <a:solidFill>
                  <a:schemeClr val="tx2"/>
                </a:solidFill>
              </a:defRPr>
            </a:lvl5pPr>
          </a:lstStyle>
          <a:p>
            <a:pPr lvl="0"/>
            <a:r>
              <a:rPr lang="en-US" dirty="0"/>
              <a:t>Job Title</a:t>
            </a:r>
          </a:p>
        </p:txBody>
      </p:sp>
      <p:sp>
        <p:nvSpPr>
          <p:cNvPr id="75" name="Picture Placeholder 15">
            <a:extLst>
              <a:ext uri="{FF2B5EF4-FFF2-40B4-BE49-F238E27FC236}">
                <a16:creationId xmlns:a16="http://schemas.microsoft.com/office/drawing/2014/main" id="{1B434753-B537-949C-9633-4C8DD11F057F}"/>
              </a:ext>
            </a:extLst>
          </p:cNvPr>
          <p:cNvSpPr>
            <a:spLocks noGrp="1"/>
          </p:cNvSpPr>
          <p:nvPr>
            <p:ph type="pic" sz="quarter" idx="78" hasCustomPrompt="1"/>
          </p:nvPr>
        </p:nvSpPr>
        <p:spPr>
          <a:xfrm>
            <a:off x="8686651" y="3854964"/>
            <a:ext cx="1143502" cy="1108709"/>
          </a:xfrm>
          <a:prstGeom prst="ellipse">
            <a:avLst/>
          </a:prstGeom>
          <a:blipFill>
            <a:blip r:embed="rId2"/>
            <a:stretch>
              <a:fillRect/>
            </a:stretch>
          </a:blipFill>
          <a:ln w="38100">
            <a:noFill/>
          </a:ln>
        </p:spPr>
        <p:style>
          <a:lnRef idx="2">
            <a:schemeClr val="accent2"/>
          </a:lnRef>
          <a:fillRef idx="1">
            <a:schemeClr val="lt1"/>
          </a:fillRef>
          <a:effectRef idx="0">
            <a:schemeClr val="accent2"/>
          </a:effectRef>
          <a:fontRef idx="minor">
            <a:schemeClr val="dk1"/>
          </a:fontRef>
        </p:style>
        <p:txBody>
          <a:bodyPr lIns="91440" tIns="91440" rIns="91440" bIns="91440" anchor="ctr">
            <a:noAutofit/>
          </a:bodyPr>
          <a:lstStyle>
            <a:lvl1pPr marL="0" indent="0" algn="ctr">
              <a:buNone/>
              <a:defRPr sz="1000" b="1">
                <a:solidFill>
                  <a:schemeClr val="bg1"/>
                </a:solidFill>
              </a:defRPr>
            </a:lvl1pPr>
          </a:lstStyle>
          <a:p>
            <a:r>
              <a:rPr lang="en-US" dirty="0"/>
              <a:t>Click the icon in the center to add an image. </a:t>
            </a:r>
          </a:p>
        </p:txBody>
      </p:sp>
      <p:sp>
        <p:nvSpPr>
          <p:cNvPr id="76" name="Text Placeholder 7">
            <a:extLst>
              <a:ext uri="{FF2B5EF4-FFF2-40B4-BE49-F238E27FC236}">
                <a16:creationId xmlns:a16="http://schemas.microsoft.com/office/drawing/2014/main" id="{093F2645-E73D-C45E-D79D-6F765BDA92E2}"/>
              </a:ext>
            </a:extLst>
          </p:cNvPr>
          <p:cNvSpPr>
            <a:spLocks noGrp="1"/>
          </p:cNvSpPr>
          <p:nvPr>
            <p:ph type="body" sz="quarter" idx="79" hasCustomPrompt="1"/>
          </p:nvPr>
        </p:nvSpPr>
        <p:spPr>
          <a:xfrm>
            <a:off x="8411867" y="4989030"/>
            <a:ext cx="1717675" cy="533442"/>
          </a:xfrm>
        </p:spPr>
        <p:txBody>
          <a:bodyPr anchor="t">
            <a:normAutofit/>
          </a:bodyPr>
          <a:lstStyle>
            <a:lvl1pPr marL="0" indent="0" algn="ctr">
              <a:lnSpc>
                <a:spcPct val="100000"/>
              </a:lnSpc>
              <a:buNone/>
              <a:defRPr sz="1600" b="1">
                <a:solidFill>
                  <a:schemeClr val="tx2"/>
                </a:solidFill>
              </a:defRPr>
            </a:lvl1pPr>
            <a:lvl2pPr marL="457200" indent="0">
              <a:buNone/>
              <a:defRPr b="1">
                <a:solidFill>
                  <a:schemeClr val="tx2"/>
                </a:solidFill>
              </a:defRPr>
            </a:lvl2pPr>
            <a:lvl3pPr marL="914400" indent="0">
              <a:buNone/>
              <a:defRPr b="1">
                <a:solidFill>
                  <a:schemeClr val="tx2"/>
                </a:solidFill>
              </a:defRPr>
            </a:lvl3pPr>
            <a:lvl4pPr marL="1371600" indent="0">
              <a:buNone/>
              <a:defRPr b="1">
                <a:solidFill>
                  <a:schemeClr val="tx2"/>
                </a:solidFill>
              </a:defRPr>
            </a:lvl4pPr>
            <a:lvl5pPr marL="1828800" indent="0">
              <a:buNone/>
              <a:defRPr b="1">
                <a:solidFill>
                  <a:schemeClr val="tx2"/>
                </a:solidFill>
              </a:defRPr>
            </a:lvl5pPr>
          </a:lstStyle>
          <a:p>
            <a:pPr lvl="0"/>
            <a:r>
              <a:rPr lang="en-US" dirty="0"/>
              <a:t>Team Member Name</a:t>
            </a:r>
          </a:p>
        </p:txBody>
      </p:sp>
      <p:sp>
        <p:nvSpPr>
          <p:cNvPr id="77" name="Text Placeholder 7">
            <a:extLst>
              <a:ext uri="{FF2B5EF4-FFF2-40B4-BE49-F238E27FC236}">
                <a16:creationId xmlns:a16="http://schemas.microsoft.com/office/drawing/2014/main" id="{49EBD817-714C-50F4-0275-CA3C7FCCBEE1}"/>
              </a:ext>
            </a:extLst>
          </p:cNvPr>
          <p:cNvSpPr>
            <a:spLocks noGrp="1"/>
          </p:cNvSpPr>
          <p:nvPr>
            <p:ph type="body" sz="quarter" idx="80" hasCustomPrompt="1"/>
          </p:nvPr>
        </p:nvSpPr>
        <p:spPr>
          <a:xfrm>
            <a:off x="8411867" y="5547829"/>
            <a:ext cx="1717675" cy="449867"/>
          </a:xfrm>
        </p:spPr>
        <p:txBody>
          <a:bodyPr anchor="t">
            <a:normAutofit/>
          </a:bodyPr>
          <a:lstStyle>
            <a:lvl1pPr marL="0" indent="0" algn="ctr">
              <a:lnSpc>
                <a:spcPct val="100000"/>
              </a:lnSpc>
              <a:buNone/>
              <a:defRPr sz="1200" b="0">
                <a:solidFill>
                  <a:schemeClr val="tx2"/>
                </a:solidFill>
              </a:defRPr>
            </a:lvl1pPr>
            <a:lvl2pPr marL="457200" indent="0">
              <a:buNone/>
              <a:defRPr b="1">
                <a:solidFill>
                  <a:schemeClr val="tx2"/>
                </a:solidFill>
              </a:defRPr>
            </a:lvl2pPr>
            <a:lvl3pPr marL="914400" indent="0">
              <a:buNone/>
              <a:defRPr b="1">
                <a:solidFill>
                  <a:schemeClr val="tx2"/>
                </a:solidFill>
              </a:defRPr>
            </a:lvl3pPr>
            <a:lvl4pPr marL="1371600" indent="0">
              <a:buNone/>
              <a:defRPr b="1">
                <a:solidFill>
                  <a:schemeClr val="tx2"/>
                </a:solidFill>
              </a:defRPr>
            </a:lvl4pPr>
            <a:lvl5pPr marL="1828800" indent="0">
              <a:buNone/>
              <a:defRPr b="1">
                <a:solidFill>
                  <a:schemeClr val="tx2"/>
                </a:solidFill>
              </a:defRPr>
            </a:lvl5pPr>
          </a:lstStyle>
          <a:p>
            <a:pPr lvl="0"/>
            <a:r>
              <a:rPr lang="en-US" dirty="0"/>
              <a:t>Job Title</a:t>
            </a:r>
          </a:p>
        </p:txBody>
      </p:sp>
    </p:spTree>
    <p:extLst>
      <p:ext uri="{BB962C8B-B14F-4D97-AF65-F5344CB8AC3E}">
        <p14:creationId xmlns:p14="http://schemas.microsoft.com/office/powerpoint/2010/main" val="31304843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Closin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7F08387-D003-3179-0811-8E81572D3925}"/>
              </a:ext>
              <a:ext uri="{C183D7F6-B498-43B3-948B-1728B52AA6E4}">
                <adec:decorative xmlns:adec="http://schemas.microsoft.com/office/drawing/2017/decorative" val="1"/>
              </a:ext>
            </a:extLst>
          </p:cNvPr>
          <p:cNvPicPr>
            <a:picLocks noChangeAspect="1"/>
          </p:cNvPicPr>
          <p:nvPr/>
        </p:nvPicPr>
        <p:blipFill rotWithShape="1">
          <a:blip r:embed="rId2"/>
          <a:srcRect l="18991" r="2985"/>
          <a:stretch/>
        </p:blipFill>
        <p:spPr>
          <a:xfrm>
            <a:off x="6841067" y="0"/>
            <a:ext cx="5350934" cy="6858000"/>
          </a:xfrm>
          <a:prstGeom prst="rect">
            <a:avLst/>
          </a:prstGeom>
        </p:spPr>
      </p:pic>
      <p:sp>
        <p:nvSpPr>
          <p:cNvPr id="2" name="Title 1">
            <a:extLst>
              <a:ext uri="{FF2B5EF4-FFF2-40B4-BE49-F238E27FC236}">
                <a16:creationId xmlns:a16="http://schemas.microsoft.com/office/drawing/2014/main" id="{FFC57A2F-F3D3-58A1-E05C-DCE9526BC25B}"/>
              </a:ext>
            </a:extLst>
          </p:cNvPr>
          <p:cNvSpPr>
            <a:spLocks noGrp="1"/>
          </p:cNvSpPr>
          <p:nvPr>
            <p:ph type="title" hasCustomPrompt="1"/>
          </p:nvPr>
        </p:nvSpPr>
        <p:spPr>
          <a:xfrm>
            <a:off x="608430" y="719840"/>
            <a:ext cx="5566532" cy="1791054"/>
          </a:xfrm>
        </p:spPr>
        <p:txBody>
          <a:bodyPr>
            <a:normAutofit/>
          </a:bodyPr>
          <a:lstStyle>
            <a:lvl1pPr marL="9525" indent="-9525">
              <a:tabLst/>
              <a:defRPr sz="6000">
                <a:solidFill>
                  <a:schemeClr val="tx2"/>
                </a:solidFill>
              </a:defRPr>
            </a:lvl1pPr>
          </a:lstStyle>
          <a:p>
            <a:r>
              <a:rPr lang="en-US" dirty="0"/>
              <a:t>Closing Statements</a:t>
            </a:r>
          </a:p>
        </p:txBody>
      </p:sp>
      <p:sp>
        <p:nvSpPr>
          <p:cNvPr id="12" name="Text Placeholder 11">
            <a:extLst>
              <a:ext uri="{FF2B5EF4-FFF2-40B4-BE49-F238E27FC236}">
                <a16:creationId xmlns:a16="http://schemas.microsoft.com/office/drawing/2014/main" id="{5DE1C05A-82B6-5B95-9199-C1DD646328E7}"/>
              </a:ext>
            </a:extLst>
          </p:cNvPr>
          <p:cNvSpPr>
            <a:spLocks noGrp="1"/>
          </p:cNvSpPr>
          <p:nvPr>
            <p:ph type="body" sz="quarter" idx="13" hasCustomPrompt="1"/>
          </p:nvPr>
        </p:nvSpPr>
        <p:spPr>
          <a:xfrm>
            <a:off x="608306" y="2628300"/>
            <a:ext cx="5566532" cy="1114778"/>
          </a:xfrm>
        </p:spPr>
        <p:txBody>
          <a:bodyPr>
            <a:normAutofit/>
          </a:bodyPr>
          <a:lstStyle>
            <a:lvl1pPr marL="0" indent="0" algn="l">
              <a:buNone/>
              <a:defRPr sz="1800">
                <a:solidFill>
                  <a:schemeClr val="tx2"/>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dirty="0"/>
              <a:t>Acknowledgements, thank you, CTA, whatever extra info you need to close out your presentation, if you need them.</a:t>
            </a:r>
          </a:p>
        </p:txBody>
      </p:sp>
      <p:sp>
        <p:nvSpPr>
          <p:cNvPr id="3" name="Date Placeholder 2">
            <a:extLst>
              <a:ext uri="{FF2B5EF4-FFF2-40B4-BE49-F238E27FC236}">
                <a16:creationId xmlns:a16="http://schemas.microsoft.com/office/drawing/2014/main" id="{BD485CFC-5649-2548-DF50-3BB9208BCEE9}"/>
              </a:ext>
            </a:extLst>
          </p:cNvPr>
          <p:cNvSpPr>
            <a:spLocks noGrp="1"/>
          </p:cNvSpPr>
          <p:nvPr>
            <p:ph type="dt" sz="half" idx="10"/>
          </p:nvPr>
        </p:nvSpPr>
        <p:spPr/>
        <p:txBody>
          <a:bodyPr/>
          <a:lstStyle>
            <a:lvl1pPr>
              <a:defRPr>
                <a:solidFill>
                  <a:schemeClr val="tx2"/>
                </a:solidFill>
              </a:defRPr>
            </a:lvl1pPr>
          </a:lstStyle>
          <a:p>
            <a:fld id="{8A60A3F5-120A-A64C-8514-4F9CB3D10376}" type="datetimeFigureOut">
              <a:rPr lang="en-US" smtClean="0"/>
              <a:pPr/>
              <a:t>3/9/2026</a:t>
            </a:fld>
            <a:endParaRPr lang="en-US" dirty="0"/>
          </a:p>
        </p:txBody>
      </p:sp>
      <p:sp>
        <p:nvSpPr>
          <p:cNvPr id="4" name="Footer Placeholder 3">
            <a:extLst>
              <a:ext uri="{FF2B5EF4-FFF2-40B4-BE49-F238E27FC236}">
                <a16:creationId xmlns:a16="http://schemas.microsoft.com/office/drawing/2014/main" id="{36DF3915-64D4-E43F-8D7A-84490D939809}"/>
              </a:ext>
            </a:extLst>
          </p:cNvPr>
          <p:cNvSpPr>
            <a:spLocks noGrp="1"/>
          </p:cNvSpPr>
          <p:nvPr>
            <p:ph type="ftr" sz="quarter" idx="11"/>
          </p:nvPr>
        </p:nvSpPr>
        <p:spPr/>
        <p:txBody>
          <a:bodyPr/>
          <a:lstStyle>
            <a:lvl1pPr>
              <a:defRPr>
                <a:solidFill>
                  <a:schemeClr val="tx2"/>
                </a:solidFill>
              </a:defRPr>
            </a:lvl1pPr>
          </a:lstStyle>
          <a:p>
            <a:endParaRPr lang="en-US" dirty="0"/>
          </a:p>
        </p:txBody>
      </p:sp>
      <p:sp>
        <p:nvSpPr>
          <p:cNvPr id="5" name="Slide Number Placeholder 4">
            <a:extLst>
              <a:ext uri="{FF2B5EF4-FFF2-40B4-BE49-F238E27FC236}">
                <a16:creationId xmlns:a16="http://schemas.microsoft.com/office/drawing/2014/main" id="{37B48A94-C625-A08D-0F51-4AA2BEC5982D}"/>
              </a:ext>
            </a:extLst>
          </p:cNvPr>
          <p:cNvSpPr>
            <a:spLocks noGrp="1"/>
          </p:cNvSpPr>
          <p:nvPr>
            <p:ph type="sldNum" sz="quarter" idx="12"/>
          </p:nvPr>
        </p:nvSpPr>
        <p:spPr/>
        <p:txBody>
          <a:bodyPr/>
          <a:lstStyle>
            <a:lvl1pPr>
              <a:defRPr>
                <a:solidFill>
                  <a:schemeClr val="tx2"/>
                </a:solidFill>
              </a:defRPr>
            </a:lvl1pPr>
          </a:lstStyle>
          <a:p>
            <a:fld id="{8179B124-EE6F-DB4E-A403-682A40579A9A}" type="slidenum">
              <a:rPr lang="en-US" smtClean="0"/>
              <a:pPr/>
              <a:t>‹#›</a:t>
            </a:fld>
            <a:endParaRPr lang="en-US"/>
          </a:p>
        </p:txBody>
      </p:sp>
      <p:sp>
        <p:nvSpPr>
          <p:cNvPr id="6" name="Text Placeholder 11">
            <a:extLst>
              <a:ext uri="{FF2B5EF4-FFF2-40B4-BE49-F238E27FC236}">
                <a16:creationId xmlns:a16="http://schemas.microsoft.com/office/drawing/2014/main" id="{0919B41D-3796-FDE8-52FB-42A97225242F}"/>
              </a:ext>
            </a:extLst>
          </p:cNvPr>
          <p:cNvSpPr>
            <a:spLocks noGrp="1"/>
          </p:cNvSpPr>
          <p:nvPr>
            <p:ph type="body" sz="quarter" idx="14" hasCustomPrompt="1"/>
          </p:nvPr>
        </p:nvSpPr>
        <p:spPr>
          <a:xfrm>
            <a:off x="1751641" y="4701823"/>
            <a:ext cx="4445960" cy="1114778"/>
          </a:xfrm>
        </p:spPr>
        <p:txBody>
          <a:bodyPr anchor="ctr">
            <a:normAutofit/>
          </a:bodyPr>
          <a:lstStyle>
            <a:lvl1pPr marL="0" indent="0" algn="l">
              <a:buNone/>
              <a:defRPr sz="1800" b="1">
                <a:solidFill>
                  <a:schemeClr val="tx2"/>
                </a:solidFill>
                <a:latin typeface="+mj-lt"/>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dirty="0"/>
              <a:t>Optional contact information (remember to delete the image if unnecessary)</a:t>
            </a:r>
          </a:p>
        </p:txBody>
      </p:sp>
      <p:sp>
        <p:nvSpPr>
          <p:cNvPr id="7" name="Picture Placeholder 15">
            <a:extLst>
              <a:ext uri="{FF2B5EF4-FFF2-40B4-BE49-F238E27FC236}">
                <a16:creationId xmlns:a16="http://schemas.microsoft.com/office/drawing/2014/main" id="{23BB6382-9652-CDCD-0A21-EA3D90C96EF3}"/>
              </a:ext>
            </a:extLst>
          </p:cNvPr>
          <p:cNvSpPr>
            <a:spLocks noGrp="1"/>
          </p:cNvSpPr>
          <p:nvPr>
            <p:ph type="pic" sz="quarter" idx="18" hasCustomPrompt="1"/>
          </p:nvPr>
        </p:nvSpPr>
        <p:spPr>
          <a:xfrm>
            <a:off x="608138" y="4701823"/>
            <a:ext cx="1143502" cy="1108709"/>
          </a:xfrm>
          <a:prstGeom prst="ellipse">
            <a:avLst/>
          </a:prstGeom>
          <a:blipFill>
            <a:blip r:embed="rId3"/>
            <a:stretch>
              <a:fillRect/>
            </a:stretch>
          </a:blipFill>
          <a:ln w="38100">
            <a:noFill/>
          </a:ln>
        </p:spPr>
        <p:style>
          <a:lnRef idx="2">
            <a:schemeClr val="accent2"/>
          </a:lnRef>
          <a:fillRef idx="1">
            <a:schemeClr val="lt1"/>
          </a:fillRef>
          <a:effectRef idx="0">
            <a:schemeClr val="accent2"/>
          </a:effectRef>
          <a:fontRef idx="minor">
            <a:schemeClr val="dk1"/>
          </a:fontRef>
        </p:style>
        <p:txBody>
          <a:bodyPr lIns="91440" tIns="91440" rIns="91440" bIns="91440" anchor="ctr">
            <a:noAutofit/>
          </a:bodyPr>
          <a:lstStyle>
            <a:lvl1pPr marL="0" indent="0" algn="ctr">
              <a:buNone/>
              <a:defRPr sz="1000" b="1">
                <a:solidFill>
                  <a:schemeClr val="bg1"/>
                </a:solidFill>
              </a:defRPr>
            </a:lvl1pPr>
          </a:lstStyle>
          <a:p>
            <a:r>
              <a:rPr lang="en-US" dirty="0"/>
              <a:t>Click the icon in the center to add an image. </a:t>
            </a:r>
          </a:p>
        </p:txBody>
      </p:sp>
      <p:sp>
        <p:nvSpPr>
          <p:cNvPr id="11" name="Picture Placeholder 8">
            <a:extLst>
              <a:ext uri="{FF2B5EF4-FFF2-40B4-BE49-F238E27FC236}">
                <a16:creationId xmlns:a16="http://schemas.microsoft.com/office/drawing/2014/main" id="{CC590B82-ABFE-881A-3A53-DF48DE3B6443}"/>
              </a:ext>
            </a:extLst>
          </p:cNvPr>
          <p:cNvSpPr>
            <a:spLocks noGrp="1"/>
          </p:cNvSpPr>
          <p:nvPr>
            <p:ph type="pic" sz="quarter" idx="19" hasCustomPrompt="1"/>
          </p:nvPr>
        </p:nvSpPr>
        <p:spPr>
          <a:xfrm>
            <a:off x="6841067" y="0"/>
            <a:ext cx="5350933" cy="6858000"/>
          </a:xfrm>
          <a:gradFill>
            <a:gsLst>
              <a:gs pos="0">
                <a:schemeClr val="bg1">
                  <a:alpha val="0"/>
                </a:schemeClr>
              </a:gs>
              <a:gs pos="100000">
                <a:schemeClr val="bg1">
                  <a:alpha val="40000"/>
                </a:schemeClr>
              </a:gs>
            </a:gsLst>
            <a:lin ang="5400000" scaled="1"/>
          </a:gradFill>
        </p:spPr>
        <p:txBody>
          <a:bodyPr lIns="457200" tIns="457200" rIns="457200" bIns="457200" anchor="b">
            <a:normAutofit/>
          </a:bodyPr>
          <a:lstStyle>
            <a:lvl1pPr marL="0" indent="0" algn="l">
              <a:buNone/>
              <a:defRPr sz="1800">
                <a:solidFill>
                  <a:schemeClr val="tx1"/>
                </a:solidFill>
              </a:defRPr>
            </a:lvl1pPr>
          </a:lstStyle>
          <a:p>
            <a:r>
              <a:rPr lang="en-US" dirty="0"/>
              <a:t>Optional: Click the icon in the center to add a custom image. </a:t>
            </a:r>
            <a:br>
              <a:rPr lang="en-US" dirty="0"/>
            </a:br>
            <a:r>
              <a:rPr lang="en-US" dirty="0"/>
              <a:t>Be careful not to move the frame, or the placeholder image beneath may peek through.</a:t>
            </a:r>
            <a:br>
              <a:rPr lang="en-US" dirty="0"/>
            </a:br>
            <a:r>
              <a:rPr lang="en-US" dirty="0"/>
              <a:t>Delete the frame if you don’t want to customize the image.</a:t>
            </a:r>
          </a:p>
        </p:txBody>
      </p:sp>
    </p:spTree>
    <p:extLst>
      <p:ext uri="{BB962C8B-B14F-4D97-AF65-F5344CB8AC3E}">
        <p14:creationId xmlns:p14="http://schemas.microsoft.com/office/powerpoint/2010/main" val="13286685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21345-7B20-75E3-B5BA-2F7A98AD51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B9CAB22-4F01-A20F-60A0-CEEC3063783A}"/>
              </a:ext>
            </a:extLst>
          </p:cNvPr>
          <p:cNvSpPr>
            <a:spLocks noGrp="1"/>
          </p:cNvSpPr>
          <p:nvPr>
            <p:ph type="dt" sz="half" idx="10"/>
          </p:nvPr>
        </p:nvSpPr>
        <p:spPr/>
        <p:txBody>
          <a:bodyPr/>
          <a:lstStyle/>
          <a:p>
            <a:fld id="{8A60A3F5-120A-A64C-8514-4F9CB3D10376}" type="datetimeFigureOut">
              <a:rPr lang="en-US" smtClean="0"/>
              <a:t>3/9/2026</a:t>
            </a:fld>
            <a:endParaRPr lang="en-US"/>
          </a:p>
        </p:txBody>
      </p:sp>
      <p:sp>
        <p:nvSpPr>
          <p:cNvPr id="4" name="Footer Placeholder 3">
            <a:extLst>
              <a:ext uri="{FF2B5EF4-FFF2-40B4-BE49-F238E27FC236}">
                <a16:creationId xmlns:a16="http://schemas.microsoft.com/office/drawing/2014/main" id="{0F58AFC3-0F01-62B1-A0FE-1C7D958835B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8623E52-CA10-49E7-0D5A-C1A72A458BF8}"/>
              </a:ext>
            </a:extLst>
          </p:cNvPr>
          <p:cNvSpPr>
            <a:spLocks noGrp="1"/>
          </p:cNvSpPr>
          <p:nvPr>
            <p:ph type="sldNum" sz="quarter" idx="12"/>
          </p:nvPr>
        </p:nvSpPr>
        <p:spPr/>
        <p:txBody>
          <a:bodyPr/>
          <a:lstStyle/>
          <a:p>
            <a:fld id="{8179B124-EE6F-DB4E-A403-682A40579A9A}" type="slidenum">
              <a:rPr lang="en-US" smtClean="0"/>
              <a:t>‹#›</a:t>
            </a:fld>
            <a:endParaRPr lang="en-US"/>
          </a:p>
        </p:txBody>
      </p:sp>
    </p:spTree>
    <p:extLst>
      <p:ext uri="{BB962C8B-B14F-4D97-AF65-F5344CB8AC3E}">
        <p14:creationId xmlns:p14="http://schemas.microsoft.com/office/powerpoint/2010/main" val="12674792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65162C-9093-10F0-D9FA-12517A67F374}"/>
              </a:ext>
            </a:extLst>
          </p:cNvPr>
          <p:cNvSpPr>
            <a:spLocks noGrp="1"/>
          </p:cNvSpPr>
          <p:nvPr>
            <p:ph type="dt" sz="half" idx="10"/>
          </p:nvPr>
        </p:nvSpPr>
        <p:spPr/>
        <p:txBody>
          <a:bodyPr/>
          <a:lstStyle/>
          <a:p>
            <a:fld id="{8A60A3F5-120A-A64C-8514-4F9CB3D10376}" type="datetimeFigureOut">
              <a:rPr lang="en-US" smtClean="0"/>
              <a:t>3/9/2026</a:t>
            </a:fld>
            <a:endParaRPr lang="en-US"/>
          </a:p>
        </p:txBody>
      </p:sp>
      <p:sp>
        <p:nvSpPr>
          <p:cNvPr id="3" name="Footer Placeholder 2">
            <a:extLst>
              <a:ext uri="{FF2B5EF4-FFF2-40B4-BE49-F238E27FC236}">
                <a16:creationId xmlns:a16="http://schemas.microsoft.com/office/drawing/2014/main" id="{1359B841-CB21-E7FB-9FE8-F6B1CCFC482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D4486BA-51A0-66A6-C503-C740CEAA51B5}"/>
              </a:ext>
            </a:extLst>
          </p:cNvPr>
          <p:cNvSpPr>
            <a:spLocks noGrp="1"/>
          </p:cNvSpPr>
          <p:nvPr>
            <p:ph type="sldNum" sz="quarter" idx="12"/>
          </p:nvPr>
        </p:nvSpPr>
        <p:spPr/>
        <p:txBody>
          <a:bodyPr/>
          <a:lstStyle/>
          <a:p>
            <a:fld id="{8179B124-EE6F-DB4E-A403-682A40579A9A}" type="slidenum">
              <a:rPr lang="en-US" smtClean="0"/>
              <a:t>‹#›</a:t>
            </a:fld>
            <a:endParaRPr lang="en-US"/>
          </a:p>
        </p:txBody>
      </p:sp>
    </p:spTree>
    <p:extLst>
      <p:ext uri="{BB962C8B-B14F-4D97-AF65-F5344CB8AC3E}">
        <p14:creationId xmlns:p14="http://schemas.microsoft.com/office/powerpoint/2010/main" val="26387338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 Custom Logo">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5992CB84-2E59-9790-15CE-6B6A4BA26B48}"/>
              </a:ext>
              <a:ext uri="{C183D7F6-B498-43B3-948B-1728B52AA6E4}">
                <adec:decorative xmlns:adec="http://schemas.microsoft.com/office/drawing/2017/decorative" val="1"/>
              </a:ext>
            </a:extLst>
          </p:cNvPr>
          <p:cNvSpPr/>
          <p:nvPr userDrawn="1"/>
        </p:nvSpPr>
        <p:spPr>
          <a:xfrm>
            <a:off x="0" y="0"/>
            <a:ext cx="12192000" cy="176116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227C82-C15D-DD91-9446-76ECE7FBB8F9}"/>
              </a:ext>
            </a:extLst>
          </p:cNvPr>
          <p:cNvSpPr>
            <a:spLocks noGrp="1"/>
          </p:cNvSpPr>
          <p:nvPr>
            <p:ph type="ctrTitle" hasCustomPrompt="1"/>
          </p:nvPr>
        </p:nvSpPr>
        <p:spPr>
          <a:xfrm>
            <a:off x="288099" y="1761167"/>
            <a:ext cx="6255205" cy="3827166"/>
          </a:xfrm>
        </p:spPr>
        <p:txBody>
          <a:bodyPr anchor="b">
            <a:normAutofit/>
          </a:bodyPr>
          <a:lstStyle>
            <a:lvl1pPr algn="l">
              <a:defRPr sz="5400" spc="150" baseline="0">
                <a:solidFill>
                  <a:schemeClr val="tx2"/>
                </a:solidFill>
              </a:defRPr>
            </a:lvl1pPr>
          </a:lstStyle>
          <a:p>
            <a:r>
              <a:rPr lang="en-US" dirty="0"/>
              <a:t>CLICK TO EDIT MASTER TITLE STYLE</a:t>
            </a:r>
          </a:p>
        </p:txBody>
      </p:sp>
      <p:sp>
        <p:nvSpPr>
          <p:cNvPr id="3" name="Subtitle 2">
            <a:extLst>
              <a:ext uri="{FF2B5EF4-FFF2-40B4-BE49-F238E27FC236}">
                <a16:creationId xmlns:a16="http://schemas.microsoft.com/office/drawing/2014/main" id="{738ACAE1-6F38-180D-B778-27F9F1207EFD}"/>
              </a:ext>
            </a:extLst>
          </p:cNvPr>
          <p:cNvSpPr>
            <a:spLocks noGrp="1"/>
          </p:cNvSpPr>
          <p:nvPr>
            <p:ph type="subTitle" idx="1" hasCustomPrompt="1"/>
          </p:nvPr>
        </p:nvSpPr>
        <p:spPr>
          <a:xfrm>
            <a:off x="288099" y="5588333"/>
            <a:ext cx="6255205" cy="671550"/>
          </a:xfrm>
        </p:spPr>
        <p:txBody>
          <a:bodyPr>
            <a:normAutofit/>
          </a:bodyPr>
          <a:lstStyle>
            <a:lvl1pPr marL="0" indent="0" algn="l">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text styles</a:t>
            </a:r>
          </a:p>
        </p:txBody>
      </p:sp>
      <p:pic>
        <p:nvPicPr>
          <p:cNvPr id="23" name="Picture 22">
            <a:extLst>
              <a:ext uri="{FF2B5EF4-FFF2-40B4-BE49-F238E27FC236}">
                <a16:creationId xmlns:a16="http://schemas.microsoft.com/office/drawing/2014/main" id="{C1100FFA-7370-3098-53A1-548D0E5617BF}"/>
              </a:ext>
              <a:ext uri="{C183D7F6-B498-43B3-948B-1728B52AA6E4}">
                <adec:decorative xmlns:adec="http://schemas.microsoft.com/office/drawing/2017/decorative" val="1"/>
              </a:ext>
            </a:extLst>
          </p:cNvPr>
          <p:cNvPicPr>
            <a:picLocks noChangeAspect="1"/>
          </p:cNvPicPr>
          <p:nvPr/>
        </p:nvPicPr>
        <p:blipFill>
          <a:blip r:embed="rId2"/>
          <a:srcRect l="6892" r="6892"/>
          <a:stretch/>
        </p:blipFill>
        <p:spPr>
          <a:xfrm>
            <a:off x="6887688" y="352803"/>
            <a:ext cx="5304312" cy="6152394"/>
          </a:xfrm>
          <a:prstGeom prst="rect">
            <a:avLst/>
          </a:prstGeom>
        </p:spPr>
      </p:pic>
      <p:sp>
        <p:nvSpPr>
          <p:cNvPr id="5" name="Picture Placeholder 4">
            <a:extLst>
              <a:ext uri="{FF2B5EF4-FFF2-40B4-BE49-F238E27FC236}">
                <a16:creationId xmlns:a16="http://schemas.microsoft.com/office/drawing/2014/main" id="{C633AD40-62E8-0AE1-41A5-49B5C21E6059}"/>
              </a:ext>
            </a:extLst>
          </p:cNvPr>
          <p:cNvSpPr>
            <a:spLocks noGrp="1"/>
          </p:cNvSpPr>
          <p:nvPr>
            <p:ph type="pic" sz="quarter" idx="14" hasCustomPrompt="1"/>
          </p:nvPr>
        </p:nvSpPr>
        <p:spPr>
          <a:xfrm>
            <a:off x="406399" y="233680"/>
            <a:ext cx="3138311" cy="1239519"/>
          </a:xfrm>
        </p:spPr>
        <p:txBody>
          <a:bodyPr anchor="ctr">
            <a:normAutofit/>
          </a:bodyPr>
          <a:lstStyle>
            <a:lvl1pPr marL="0" indent="0" algn="ctr">
              <a:buNone/>
              <a:defRPr sz="2000">
                <a:solidFill>
                  <a:schemeClr val="bg1"/>
                </a:solidFill>
              </a:defRPr>
            </a:lvl1pPr>
          </a:lstStyle>
          <a:p>
            <a:r>
              <a:rPr lang="en-US" dirty="0"/>
              <a:t>Add your unit logo here</a:t>
            </a:r>
          </a:p>
        </p:txBody>
      </p:sp>
      <p:sp>
        <p:nvSpPr>
          <p:cNvPr id="4" name="Picture Placeholder 8">
            <a:extLst>
              <a:ext uri="{FF2B5EF4-FFF2-40B4-BE49-F238E27FC236}">
                <a16:creationId xmlns:a16="http://schemas.microsoft.com/office/drawing/2014/main" id="{521B6FEC-7E16-C065-CF37-CC8CFDBAFBE6}"/>
              </a:ext>
            </a:extLst>
          </p:cNvPr>
          <p:cNvSpPr>
            <a:spLocks noGrp="1"/>
          </p:cNvSpPr>
          <p:nvPr>
            <p:ph type="pic" sz="quarter" idx="13" hasCustomPrompt="1"/>
          </p:nvPr>
        </p:nvSpPr>
        <p:spPr>
          <a:xfrm>
            <a:off x="6887688" y="352803"/>
            <a:ext cx="5304312" cy="6152394"/>
          </a:xfrm>
          <a:gradFill>
            <a:gsLst>
              <a:gs pos="0">
                <a:schemeClr val="bg1">
                  <a:alpha val="0"/>
                </a:schemeClr>
              </a:gs>
              <a:gs pos="100000">
                <a:schemeClr val="bg1">
                  <a:alpha val="40000"/>
                </a:schemeClr>
              </a:gs>
            </a:gsLst>
            <a:lin ang="5400000" scaled="1"/>
          </a:gradFill>
        </p:spPr>
        <p:txBody>
          <a:bodyPr lIns="457200" tIns="457200" rIns="457200" bIns="457200" anchor="b">
            <a:normAutofit/>
          </a:bodyPr>
          <a:lstStyle>
            <a:lvl1pPr marL="0" indent="0" algn="l">
              <a:buNone/>
              <a:defRPr sz="1800">
                <a:solidFill>
                  <a:schemeClr val="tx1"/>
                </a:solidFill>
              </a:defRPr>
            </a:lvl1pPr>
          </a:lstStyle>
          <a:p>
            <a:r>
              <a:rPr lang="en-US" dirty="0"/>
              <a:t>Optional: Click the icon in the center to add a custom image. </a:t>
            </a:r>
            <a:br>
              <a:rPr lang="en-US" dirty="0"/>
            </a:br>
            <a:r>
              <a:rPr lang="en-US" dirty="0"/>
              <a:t>Be careful not to move the frame, or the placeholder image beneath may peek through.</a:t>
            </a:r>
            <a:br>
              <a:rPr lang="en-US" dirty="0"/>
            </a:br>
            <a:r>
              <a:rPr lang="en-US" dirty="0"/>
              <a:t>Delete the frame if you don’t want to customize the image.</a:t>
            </a:r>
          </a:p>
        </p:txBody>
      </p:sp>
      <p:sp>
        <p:nvSpPr>
          <p:cNvPr id="6" name="Date Placeholder 5">
            <a:extLst>
              <a:ext uri="{FF2B5EF4-FFF2-40B4-BE49-F238E27FC236}">
                <a16:creationId xmlns:a16="http://schemas.microsoft.com/office/drawing/2014/main" id="{489DB17B-C337-E847-80A3-C530C0F6C34D}"/>
              </a:ext>
            </a:extLst>
          </p:cNvPr>
          <p:cNvSpPr>
            <a:spLocks noGrp="1"/>
          </p:cNvSpPr>
          <p:nvPr>
            <p:ph type="dt" sz="half" idx="15"/>
          </p:nvPr>
        </p:nvSpPr>
        <p:spPr>
          <a:xfrm>
            <a:off x="608138" y="6505197"/>
            <a:ext cx="2734502" cy="365125"/>
          </a:xfrm>
        </p:spPr>
        <p:txBody>
          <a:bodyPr/>
          <a:lstStyle/>
          <a:p>
            <a:fld id="{8A60A3F5-120A-A64C-8514-4F9CB3D10376}" type="datetimeFigureOut">
              <a:rPr lang="en-US" smtClean="0"/>
              <a:pPr/>
              <a:t>3/9/2026</a:t>
            </a:fld>
            <a:endParaRPr lang="en-US"/>
          </a:p>
        </p:txBody>
      </p:sp>
      <p:sp>
        <p:nvSpPr>
          <p:cNvPr id="8" name="Footer Placeholder 7">
            <a:extLst>
              <a:ext uri="{FF2B5EF4-FFF2-40B4-BE49-F238E27FC236}">
                <a16:creationId xmlns:a16="http://schemas.microsoft.com/office/drawing/2014/main" id="{F89350FA-8319-0602-822A-5E7C411C5E0D}"/>
              </a:ext>
            </a:extLst>
          </p:cNvPr>
          <p:cNvSpPr>
            <a:spLocks noGrp="1"/>
          </p:cNvSpPr>
          <p:nvPr>
            <p:ph type="ftr" sz="quarter" idx="16"/>
          </p:nvPr>
        </p:nvSpPr>
        <p:spPr>
          <a:xfrm>
            <a:off x="3499494" y="6505198"/>
            <a:ext cx="8081444" cy="365125"/>
          </a:xfrm>
        </p:spPr>
        <p:txBody>
          <a:bodyPr/>
          <a:lstStyle/>
          <a:p>
            <a:endParaRPr lang="en-US" dirty="0"/>
          </a:p>
        </p:txBody>
      </p:sp>
      <p:sp>
        <p:nvSpPr>
          <p:cNvPr id="9" name="Slide Number Placeholder 8">
            <a:extLst>
              <a:ext uri="{FF2B5EF4-FFF2-40B4-BE49-F238E27FC236}">
                <a16:creationId xmlns:a16="http://schemas.microsoft.com/office/drawing/2014/main" id="{0EED07B3-0013-1330-B33D-F86EA5923D2F}"/>
              </a:ext>
            </a:extLst>
          </p:cNvPr>
          <p:cNvSpPr>
            <a:spLocks noGrp="1"/>
          </p:cNvSpPr>
          <p:nvPr>
            <p:ph type="sldNum" sz="quarter" idx="17"/>
          </p:nvPr>
        </p:nvSpPr>
        <p:spPr>
          <a:xfrm>
            <a:off x="11737792" y="6505197"/>
            <a:ext cx="454208" cy="365125"/>
          </a:xfrm>
        </p:spPr>
        <p:txBody>
          <a:bodyPr/>
          <a:lstStyle/>
          <a:p>
            <a:fld id="{8179B124-EE6F-DB4E-A403-682A40579A9A}" type="slidenum">
              <a:rPr lang="en-US" smtClean="0"/>
              <a:pPr/>
              <a:t>‹#›</a:t>
            </a:fld>
            <a:endParaRPr lang="en-US"/>
          </a:p>
        </p:txBody>
      </p:sp>
      <p:pic>
        <p:nvPicPr>
          <p:cNvPr id="10" name="Picture 9">
            <a:extLst>
              <a:ext uri="{FF2B5EF4-FFF2-40B4-BE49-F238E27FC236}">
                <a16:creationId xmlns:a16="http://schemas.microsoft.com/office/drawing/2014/main" id="{007A94E0-8831-5168-E7B8-D0DC89281BC5}"/>
              </a:ext>
              <a:ext uri="{C183D7F6-B498-43B3-948B-1728B52AA6E4}">
                <adec:decorative xmlns:adec="http://schemas.microsoft.com/office/drawing/2017/decorative" val="1"/>
              </a:ext>
            </a:extLst>
          </p:cNvPr>
          <p:cNvPicPr>
            <a:picLocks/>
          </p:cNvPicPr>
          <p:nvPr userDrawn="1"/>
        </p:nvPicPr>
        <p:blipFill>
          <a:blip r:embed="rId3"/>
          <a:stretch/>
        </p:blipFill>
        <p:spPr>
          <a:xfrm flipH="1">
            <a:off x="0" y="1740098"/>
            <a:ext cx="6885432" cy="182880"/>
          </a:xfrm>
          <a:prstGeom prst="rect">
            <a:avLst/>
          </a:prstGeom>
        </p:spPr>
      </p:pic>
    </p:spTree>
    <p:extLst>
      <p:ext uri="{BB962C8B-B14F-4D97-AF65-F5344CB8AC3E}">
        <p14:creationId xmlns:p14="http://schemas.microsoft.com/office/powerpoint/2010/main" val="25403988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34E54-57D9-3FFF-E1A6-57990168F611}"/>
              </a:ext>
            </a:extLst>
          </p:cNvPr>
          <p:cNvSpPr>
            <a:spLocks noGrp="1"/>
          </p:cNvSpPr>
          <p:nvPr>
            <p:ph type="title"/>
          </p:nvPr>
        </p:nvSpPr>
        <p:spPr/>
        <p:txBody>
          <a:bodyPr anchor="b"/>
          <a:lstStyle>
            <a:lvl1pPr>
              <a:defRPr b="1"/>
            </a:lvl1pPr>
          </a:lstStyle>
          <a:p>
            <a:r>
              <a:rPr lang="en-US"/>
              <a:t>Click to edit Master title style</a:t>
            </a:r>
          </a:p>
        </p:txBody>
      </p:sp>
      <p:sp>
        <p:nvSpPr>
          <p:cNvPr id="3" name="Content Placeholder 2">
            <a:extLst>
              <a:ext uri="{FF2B5EF4-FFF2-40B4-BE49-F238E27FC236}">
                <a16:creationId xmlns:a16="http://schemas.microsoft.com/office/drawing/2014/main" id="{03D92016-833C-05C0-641C-E8F0F3B9D7D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5B66AE7-F688-AD32-650C-88C6503AA514}"/>
              </a:ext>
            </a:extLst>
          </p:cNvPr>
          <p:cNvSpPr>
            <a:spLocks noGrp="1"/>
          </p:cNvSpPr>
          <p:nvPr>
            <p:ph type="dt" sz="half" idx="10"/>
          </p:nvPr>
        </p:nvSpPr>
        <p:spPr/>
        <p:txBody>
          <a:bodyPr/>
          <a:lstStyle/>
          <a:p>
            <a:fld id="{8A60A3F5-120A-A64C-8514-4F9CB3D10376}" type="datetimeFigureOut">
              <a:rPr lang="en-US" smtClean="0"/>
              <a:pPr/>
              <a:t>3/9/2026</a:t>
            </a:fld>
            <a:endParaRPr lang="en-US"/>
          </a:p>
        </p:txBody>
      </p:sp>
      <p:sp>
        <p:nvSpPr>
          <p:cNvPr id="8" name="Footer Placeholder 7">
            <a:extLst>
              <a:ext uri="{FF2B5EF4-FFF2-40B4-BE49-F238E27FC236}">
                <a16:creationId xmlns:a16="http://schemas.microsoft.com/office/drawing/2014/main" id="{EB9F2DD5-18FB-E837-07ED-877DF1F648C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55FC5B97-B400-5E25-AAF4-AF8D310E9F86}"/>
              </a:ext>
            </a:extLst>
          </p:cNvPr>
          <p:cNvSpPr>
            <a:spLocks noGrp="1"/>
          </p:cNvSpPr>
          <p:nvPr>
            <p:ph type="sldNum" sz="quarter" idx="12"/>
          </p:nvPr>
        </p:nvSpPr>
        <p:spPr/>
        <p:txBody>
          <a:bodyPr/>
          <a:lstStyle/>
          <a:p>
            <a:fld id="{8179B124-EE6F-DB4E-A403-682A40579A9A}" type="slidenum">
              <a:rPr lang="en-US" smtClean="0"/>
              <a:pPr/>
              <a:t>‹#›</a:t>
            </a:fld>
            <a:endParaRPr lang="en-US"/>
          </a:p>
        </p:txBody>
      </p:sp>
    </p:spTree>
    <p:extLst>
      <p:ext uri="{BB962C8B-B14F-4D97-AF65-F5344CB8AC3E}">
        <p14:creationId xmlns:p14="http://schemas.microsoft.com/office/powerpoint/2010/main" val="35029369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8DAE36-0AE6-44BF-42F8-FD484F5191ED}"/>
              </a:ext>
            </a:extLst>
          </p:cNvPr>
          <p:cNvSpPr>
            <a:spLocks noGrp="1"/>
          </p:cNvSpPr>
          <p:nvPr>
            <p:ph sz="half" idx="1"/>
          </p:nvPr>
        </p:nvSpPr>
        <p:spPr>
          <a:xfrm>
            <a:off x="608138" y="1802451"/>
            <a:ext cx="5411662" cy="4374512"/>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06D5932-A488-822F-DC7C-EA3AEA01F160}"/>
              </a:ext>
            </a:extLst>
          </p:cNvPr>
          <p:cNvSpPr>
            <a:spLocks noGrp="1"/>
          </p:cNvSpPr>
          <p:nvPr>
            <p:ph sz="half" idx="2"/>
          </p:nvPr>
        </p:nvSpPr>
        <p:spPr>
          <a:xfrm>
            <a:off x="6172203" y="1802449"/>
            <a:ext cx="5408736" cy="4374513"/>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CC93C44-049A-5B42-59FA-33969F8AB3EF}"/>
              </a:ext>
            </a:extLst>
          </p:cNvPr>
          <p:cNvSpPr>
            <a:spLocks noGrp="1"/>
          </p:cNvSpPr>
          <p:nvPr>
            <p:ph type="dt" sz="half" idx="10"/>
          </p:nvPr>
        </p:nvSpPr>
        <p:spPr/>
        <p:txBody>
          <a:bodyPr/>
          <a:lstStyle/>
          <a:p>
            <a:fld id="{8A60A3F5-120A-A64C-8514-4F9CB3D10376}" type="datetimeFigureOut">
              <a:rPr lang="en-US" smtClean="0"/>
              <a:t>3/9/2026</a:t>
            </a:fld>
            <a:endParaRPr lang="en-US"/>
          </a:p>
        </p:txBody>
      </p:sp>
      <p:sp>
        <p:nvSpPr>
          <p:cNvPr id="6" name="Footer Placeholder 5">
            <a:extLst>
              <a:ext uri="{FF2B5EF4-FFF2-40B4-BE49-F238E27FC236}">
                <a16:creationId xmlns:a16="http://schemas.microsoft.com/office/drawing/2014/main" id="{ABE8DA5E-9F2D-F487-A873-9095FB5595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F45E57-C4AF-2C02-EC3C-CCB2ECE0A003}"/>
              </a:ext>
            </a:extLst>
          </p:cNvPr>
          <p:cNvSpPr>
            <a:spLocks noGrp="1"/>
          </p:cNvSpPr>
          <p:nvPr>
            <p:ph type="sldNum" sz="quarter" idx="12"/>
          </p:nvPr>
        </p:nvSpPr>
        <p:spPr/>
        <p:txBody>
          <a:bodyPr/>
          <a:lstStyle/>
          <a:p>
            <a:fld id="{8179B124-EE6F-DB4E-A403-682A40579A9A}" type="slidenum">
              <a:rPr lang="en-US" smtClean="0"/>
              <a:t>‹#›</a:t>
            </a:fld>
            <a:endParaRPr lang="en-US"/>
          </a:p>
        </p:txBody>
      </p:sp>
      <p:sp>
        <p:nvSpPr>
          <p:cNvPr id="8" name="Title 7">
            <a:extLst>
              <a:ext uri="{FF2B5EF4-FFF2-40B4-BE49-F238E27FC236}">
                <a16:creationId xmlns:a16="http://schemas.microsoft.com/office/drawing/2014/main" id="{3A1F5F72-72EE-63C8-590B-A525912CD52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23855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8071ED2-2ADF-1922-C033-B529ED71C321}"/>
              </a:ext>
            </a:extLst>
          </p:cNvPr>
          <p:cNvSpPr>
            <a:spLocks noGrp="1"/>
          </p:cNvSpPr>
          <p:nvPr>
            <p:ph type="body" idx="1"/>
          </p:nvPr>
        </p:nvSpPr>
        <p:spPr>
          <a:xfrm>
            <a:off x="608137" y="2001519"/>
            <a:ext cx="5345623" cy="734057"/>
          </a:xfrm>
        </p:spPr>
        <p:txBody>
          <a:bodyPr anchor="b"/>
          <a:lstStyle>
            <a:lvl1pPr marL="0" indent="0">
              <a:buNone/>
              <a:defRPr sz="24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778CA17B-BFC1-E0F0-179B-A7F447E276BB}"/>
              </a:ext>
            </a:extLst>
          </p:cNvPr>
          <p:cNvSpPr>
            <a:spLocks noGrp="1"/>
          </p:cNvSpPr>
          <p:nvPr>
            <p:ph sz="half" idx="2"/>
          </p:nvPr>
        </p:nvSpPr>
        <p:spPr>
          <a:xfrm>
            <a:off x="608137" y="2834639"/>
            <a:ext cx="5345623" cy="33550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1B958C2-046F-C838-40E5-86B102C15D30}"/>
              </a:ext>
            </a:extLst>
          </p:cNvPr>
          <p:cNvSpPr>
            <a:spLocks noGrp="1"/>
          </p:cNvSpPr>
          <p:nvPr>
            <p:ph type="body" sz="quarter" idx="3"/>
          </p:nvPr>
        </p:nvSpPr>
        <p:spPr>
          <a:xfrm>
            <a:off x="6207414" y="2001519"/>
            <a:ext cx="5373524" cy="734057"/>
          </a:xfrm>
        </p:spPr>
        <p:txBody>
          <a:bodyPr anchor="b"/>
          <a:lstStyle>
            <a:lvl1pPr marL="0" indent="0">
              <a:buNone/>
              <a:defRPr sz="24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A84315-61EC-C4BD-1947-D38A94E7E860}"/>
              </a:ext>
            </a:extLst>
          </p:cNvPr>
          <p:cNvSpPr>
            <a:spLocks noGrp="1"/>
          </p:cNvSpPr>
          <p:nvPr>
            <p:ph sz="quarter" idx="4"/>
          </p:nvPr>
        </p:nvSpPr>
        <p:spPr>
          <a:xfrm>
            <a:off x="6207414" y="2834639"/>
            <a:ext cx="5373524" cy="33550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15266ED-5147-6F25-73F0-AC7294412B02}"/>
              </a:ext>
            </a:extLst>
          </p:cNvPr>
          <p:cNvSpPr>
            <a:spLocks noGrp="1"/>
          </p:cNvSpPr>
          <p:nvPr>
            <p:ph type="dt" sz="half" idx="10"/>
          </p:nvPr>
        </p:nvSpPr>
        <p:spPr/>
        <p:txBody>
          <a:bodyPr/>
          <a:lstStyle/>
          <a:p>
            <a:fld id="{8A60A3F5-120A-A64C-8514-4F9CB3D10376}" type="datetimeFigureOut">
              <a:rPr lang="en-US" smtClean="0"/>
              <a:t>3/9/2026</a:t>
            </a:fld>
            <a:endParaRPr lang="en-US"/>
          </a:p>
        </p:txBody>
      </p:sp>
      <p:sp>
        <p:nvSpPr>
          <p:cNvPr id="8" name="Footer Placeholder 7">
            <a:extLst>
              <a:ext uri="{FF2B5EF4-FFF2-40B4-BE49-F238E27FC236}">
                <a16:creationId xmlns:a16="http://schemas.microsoft.com/office/drawing/2014/main" id="{26E4DCBE-66D9-F157-C37B-0B55EA5C7C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AEB7F6-D878-689A-E7DD-9B0E4E283BC4}"/>
              </a:ext>
            </a:extLst>
          </p:cNvPr>
          <p:cNvSpPr>
            <a:spLocks noGrp="1"/>
          </p:cNvSpPr>
          <p:nvPr>
            <p:ph type="sldNum" sz="quarter" idx="12"/>
          </p:nvPr>
        </p:nvSpPr>
        <p:spPr/>
        <p:txBody>
          <a:bodyPr/>
          <a:lstStyle/>
          <a:p>
            <a:fld id="{8179B124-EE6F-DB4E-A403-682A40579A9A}" type="slidenum">
              <a:rPr lang="en-US" smtClean="0"/>
              <a:t>‹#›</a:t>
            </a:fld>
            <a:endParaRPr lang="en-US"/>
          </a:p>
        </p:txBody>
      </p:sp>
      <p:sp>
        <p:nvSpPr>
          <p:cNvPr id="2" name="Title 1">
            <a:extLst>
              <a:ext uri="{FF2B5EF4-FFF2-40B4-BE49-F238E27FC236}">
                <a16:creationId xmlns:a16="http://schemas.microsoft.com/office/drawing/2014/main" id="{0A78EE8E-7980-E8BA-29BA-681AAEAF9EA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63175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87306CE-C8E9-AF2F-E95E-DAF0FF98E7F8}"/>
              </a:ext>
            </a:extLst>
          </p:cNvPr>
          <p:cNvSpPr/>
          <p:nvPr/>
        </p:nvSpPr>
        <p:spPr>
          <a:xfrm>
            <a:off x="0" y="0"/>
            <a:ext cx="12192000" cy="6858000"/>
          </a:xfrm>
          <a:prstGeom prst="rect">
            <a:avLst/>
          </a:prstGeom>
          <a:solidFill>
            <a:schemeClr val="bg2">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D2E165-2A26-EF38-7863-7342FD8F3487}"/>
              </a:ext>
            </a:extLst>
          </p:cNvPr>
          <p:cNvSpPr>
            <a:spLocks noGrp="1"/>
          </p:cNvSpPr>
          <p:nvPr>
            <p:ph type="title" hasCustomPrompt="1"/>
          </p:nvPr>
        </p:nvSpPr>
        <p:spPr>
          <a:xfrm>
            <a:off x="608138" y="1709928"/>
            <a:ext cx="10972800" cy="2973679"/>
          </a:xfrm>
        </p:spPr>
        <p:txBody>
          <a:bodyPr anchor="b">
            <a:normAutofit/>
          </a:bodyPr>
          <a:lstStyle>
            <a:lvl1pPr>
              <a:defRPr sz="4800" spc="150" baseline="0">
                <a:solidFill>
                  <a:schemeClr val="tx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91C204D2-F55A-7A14-2CBE-2F2E8017C47D}"/>
              </a:ext>
            </a:extLst>
          </p:cNvPr>
          <p:cNvSpPr>
            <a:spLocks noGrp="1"/>
          </p:cNvSpPr>
          <p:nvPr>
            <p:ph type="body" idx="1" hasCustomPrompt="1"/>
          </p:nvPr>
        </p:nvSpPr>
        <p:spPr>
          <a:xfrm>
            <a:off x="608138" y="4809066"/>
            <a:ext cx="10972800" cy="1183977"/>
          </a:xfrm>
        </p:spPr>
        <p:txBody>
          <a:bodyPr>
            <a:normAutofit/>
          </a:bodyPr>
          <a:lstStyle>
            <a:lvl1pPr marL="0" indent="0">
              <a:buNone/>
              <a:defRPr sz="2000">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r>
              <a:rPr lang="en-US" dirty="0"/>
              <a:t>Want to add your own background image to a section header? Right-click the slide (careful to avoid the text boxes) and select ‘Format Background…’ to open the Format Pane on the right. Then hit the ‘Insert’ button and add any image from your computer.</a:t>
            </a:r>
          </a:p>
        </p:txBody>
      </p:sp>
      <p:sp>
        <p:nvSpPr>
          <p:cNvPr id="4" name="Date Placeholder 3">
            <a:extLst>
              <a:ext uri="{FF2B5EF4-FFF2-40B4-BE49-F238E27FC236}">
                <a16:creationId xmlns:a16="http://schemas.microsoft.com/office/drawing/2014/main" id="{13C893C9-C56D-06F4-5FD5-4EDCF153424B}"/>
              </a:ext>
            </a:extLst>
          </p:cNvPr>
          <p:cNvSpPr>
            <a:spLocks noGrp="1"/>
          </p:cNvSpPr>
          <p:nvPr>
            <p:ph type="dt" sz="half" idx="10"/>
          </p:nvPr>
        </p:nvSpPr>
        <p:spPr/>
        <p:txBody>
          <a:bodyPr/>
          <a:lstStyle/>
          <a:p>
            <a:fld id="{8A60A3F5-120A-A64C-8514-4F9CB3D10376}" type="datetimeFigureOut">
              <a:rPr lang="en-US" smtClean="0"/>
              <a:pPr/>
              <a:t>3/9/2026</a:t>
            </a:fld>
            <a:endParaRPr lang="en-US"/>
          </a:p>
        </p:txBody>
      </p:sp>
      <p:sp>
        <p:nvSpPr>
          <p:cNvPr id="5" name="Footer Placeholder 4">
            <a:extLst>
              <a:ext uri="{FF2B5EF4-FFF2-40B4-BE49-F238E27FC236}">
                <a16:creationId xmlns:a16="http://schemas.microsoft.com/office/drawing/2014/main" id="{9A58F2CD-DE04-6E3C-0C2E-0A0798ED671D}"/>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5092281A-E8F0-4481-43A2-04FDD94E616D}"/>
              </a:ext>
            </a:extLst>
          </p:cNvPr>
          <p:cNvSpPr>
            <a:spLocks noGrp="1"/>
          </p:cNvSpPr>
          <p:nvPr>
            <p:ph type="sldNum" sz="quarter" idx="12"/>
          </p:nvPr>
        </p:nvSpPr>
        <p:spPr/>
        <p:txBody>
          <a:bodyPr/>
          <a:lstStyle/>
          <a:p>
            <a:fld id="{8179B124-EE6F-DB4E-A403-682A40579A9A}" type="slidenum">
              <a:rPr lang="en-US" smtClean="0"/>
              <a:pPr/>
              <a:t>‹#›</a:t>
            </a:fld>
            <a:endParaRPr lang="en-US"/>
          </a:p>
        </p:txBody>
      </p:sp>
      <p:pic>
        <p:nvPicPr>
          <p:cNvPr id="6" name="Picture 5">
            <a:extLst>
              <a:ext uri="{FF2B5EF4-FFF2-40B4-BE49-F238E27FC236}">
                <a16:creationId xmlns:a16="http://schemas.microsoft.com/office/drawing/2014/main" id="{56FE839A-0DFA-551D-9E7B-4ACB8E38B94F}"/>
              </a:ext>
              <a:ext uri="{C183D7F6-B498-43B3-948B-1728B52AA6E4}">
                <adec:decorative xmlns:adec="http://schemas.microsoft.com/office/drawing/2017/decorative" val="1"/>
              </a:ext>
            </a:extLst>
          </p:cNvPr>
          <p:cNvPicPr>
            <a:picLocks noChangeAspect="1"/>
          </p:cNvPicPr>
          <p:nvPr userDrawn="1"/>
        </p:nvPicPr>
        <p:blipFill>
          <a:blip r:embed="rId3"/>
          <a:srcRect t="10486" b="10486"/>
          <a:stretch/>
        </p:blipFill>
        <p:spPr>
          <a:xfrm flipH="1">
            <a:off x="0" y="0"/>
            <a:ext cx="12192000" cy="125457"/>
          </a:xfrm>
          <a:prstGeom prst="rect">
            <a:avLst/>
          </a:prstGeom>
          <a:ln>
            <a:noFill/>
          </a:ln>
        </p:spPr>
      </p:pic>
    </p:spTree>
    <p:extLst>
      <p:ext uri="{BB962C8B-B14F-4D97-AF65-F5344CB8AC3E}">
        <p14:creationId xmlns:p14="http://schemas.microsoft.com/office/powerpoint/2010/main" val="4082244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secHead" preserve="1">
  <p:cSld name="1_Section Header - Go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87306CE-C8E9-AF2F-E95E-DAF0FF98E7F8}"/>
              </a:ext>
            </a:extLst>
          </p:cNvPr>
          <p:cNvSpPr/>
          <p:nvPr userDrawn="1"/>
        </p:nvSpPr>
        <p:spPr>
          <a:xfrm>
            <a:off x="0" y="0"/>
            <a:ext cx="12192000" cy="6858000"/>
          </a:xfrm>
          <a:prstGeom prst="rect">
            <a:avLst/>
          </a:prstGeom>
          <a:solidFill>
            <a:schemeClr val="accent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ate Placeholder 7">
            <a:extLst>
              <a:ext uri="{FF2B5EF4-FFF2-40B4-BE49-F238E27FC236}">
                <a16:creationId xmlns:a16="http://schemas.microsoft.com/office/drawing/2014/main" id="{36FF950F-6C95-30D2-8F6D-179E24462AD0}"/>
              </a:ext>
            </a:extLst>
          </p:cNvPr>
          <p:cNvSpPr>
            <a:spLocks noGrp="1"/>
          </p:cNvSpPr>
          <p:nvPr>
            <p:ph type="dt" sz="half" idx="10"/>
          </p:nvPr>
        </p:nvSpPr>
        <p:spPr/>
        <p:txBody>
          <a:bodyPr/>
          <a:lstStyle>
            <a:lvl1pPr>
              <a:defRPr>
                <a:solidFill>
                  <a:schemeClr val="bg1"/>
                </a:solidFill>
              </a:defRPr>
            </a:lvl1pPr>
          </a:lstStyle>
          <a:p>
            <a:fld id="{8A60A3F5-120A-A64C-8514-4F9CB3D10376}" type="datetimeFigureOut">
              <a:rPr lang="en-US" smtClean="0"/>
              <a:pPr/>
              <a:t>3/9/2026</a:t>
            </a:fld>
            <a:endParaRPr lang="en-US" dirty="0"/>
          </a:p>
        </p:txBody>
      </p:sp>
      <p:sp>
        <p:nvSpPr>
          <p:cNvPr id="13" name="Footer Placeholder 12">
            <a:extLst>
              <a:ext uri="{FF2B5EF4-FFF2-40B4-BE49-F238E27FC236}">
                <a16:creationId xmlns:a16="http://schemas.microsoft.com/office/drawing/2014/main" id="{3121A777-E89A-E419-CBF5-6E0DBCE0B625}"/>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14" name="Slide Number Placeholder 13">
            <a:extLst>
              <a:ext uri="{FF2B5EF4-FFF2-40B4-BE49-F238E27FC236}">
                <a16:creationId xmlns:a16="http://schemas.microsoft.com/office/drawing/2014/main" id="{576A54CB-2F90-9925-245C-16AE05AE833F}"/>
              </a:ext>
            </a:extLst>
          </p:cNvPr>
          <p:cNvSpPr>
            <a:spLocks noGrp="1"/>
          </p:cNvSpPr>
          <p:nvPr>
            <p:ph type="sldNum" sz="quarter" idx="12"/>
          </p:nvPr>
        </p:nvSpPr>
        <p:spPr/>
        <p:txBody>
          <a:bodyPr/>
          <a:lstStyle>
            <a:lvl1pPr>
              <a:defRPr>
                <a:solidFill>
                  <a:schemeClr val="bg1"/>
                </a:solidFill>
              </a:defRPr>
            </a:lvl1pPr>
          </a:lstStyle>
          <a:p>
            <a:fld id="{8179B124-EE6F-DB4E-A403-682A40579A9A}" type="slidenum">
              <a:rPr lang="en-US" smtClean="0"/>
              <a:pPr/>
              <a:t>‹#›</a:t>
            </a:fld>
            <a:endParaRPr lang="en-US" dirty="0"/>
          </a:p>
        </p:txBody>
      </p:sp>
      <p:sp>
        <p:nvSpPr>
          <p:cNvPr id="2" name="Title 1">
            <a:extLst>
              <a:ext uri="{FF2B5EF4-FFF2-40B4-BE49-F238E27FC236}">
                <a16:creationId xmlns:a16="http://schemas.microsoft.com/office/drawing/2014/main" id="{8CD2E165-2A26-EF38-7863-7342FD8F3487}"/>
              </a:ext>
            </a:extLst>
          </p:cNvPr>
          <p:cNvSpPr>
            <a:spLocks noGrp="1"/>
          </p:cNvSpPr>
          <p:nvPr>
            <p:ph type="title" hasCustomPrompt="1"/>
          </p:nvPr>
        </p:nvSpPr>
        <p:spPr>
          <a:xfrm>
            <a:off x="608138" y="1709929"/>
            <a:ext cx="6858000" cy="2669032"/>
          </a:xfrm>
        </p:spPr>
        <p:txBody>
          <a:bodyPr anchor="b">
            <a:normAutofit/>
          </a:bodyPr>
          <a:lstStyle>
            <a:lvl1pPr>
              <a:defRPr sz="4800" spc="150" baseline="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91C204D2-F55A-7A14-2CBE-2F2E8017C47D}"/>
              </a:ext>
            </a:extLst>
          </p:cNvPr>
          <p:cNvSpPr>
            <a:spLocks noGrp="1"/>
          </p:cNvSpPr>
          <p:nvPr>
            <p:ph type="body" idx="1" hasCustomPrompt="1"/>
          </p:nvPr>
        </p:nvSpPr>
        <p:spPr>
          <a:xfrm>
            <a:off x="608138" y="4424130"/>
            <a:ext cx="6858000" cy="1568914"/>
          </a:xfrm>
        </p:spPr>
        <p:txBody>
          <a:bodyPr>
            <a:normAutofit/>
          </a:bodyPr>
          <a:lstStyle>
            <a:lvl1pPr marL="0" indent="0">
              <a:buNone/>
              <a:defRPr sz="20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r>
              <a:rPr lang="en-US" dirty="0"/>
              <a:t>Want to add your own background image to a section header? Right-click the slide (careful to avoid the text boxes) and select ‘Format Background…’ to open the Format Pane on the right. Then hit the ‘Insert’ button and add any image from your computer.</a:t>
            </a:r>
          </a:p>
        </p:txBody>
      </p:sp>
      <p:pic>
        <p:nvPicPr>
          <p:cNvPr id="4" name="Picture 3">
            <a:extLst>
              <a:ext uri="{FF2B5EF4-FFF2-40B4-BE49-F238E27FC236}">
                <a16:creationId xmlns:a16="http://schemas.microsoft.com/office/drawing/2014/main" id="{6085E08C-9BBE-6AE0-660C-5D14381A2E09}"/>
              </a:ext>
              <a:ext uri="{C183D7F6-B498-43B3-948B-1728B52AA6E4}">
                <adec:decorative xmlns:adec="http://schemas.microsoft.com/office/drawing/2017/decorative" val="1"/>
              </a:ext>
            </a:extLst>
          </p:cNvPr>
          <p:cNvPicPr>
            <a:picLocks noChangeAspect="1"/>
          </p:cNvPicPr>
          <p:nvPr userDrawn="1"/>
        </p:nvPicPr>
        <p:blipFill>
          <a:blip r:embed="rId3"/>
          <a:srcRect t="10486" b="10486"/>
          <a:stretch/>
        </p:blipFill>
        <p:spPr>
          <a:xfrm flipH="1">
            <a:off x="0" y="0"/>
            <a:ext cx="12192000" cy="125457"/>
          </a:xfrm>
          <a:prstGeom prst="rect">
            <a:avLst/>
          </a:prstGeom>
          <a:ln>
            <a:noFill/>
          </a:ln>
        </p:spPr>
      </p:pic>
    </p:spTree>
    <p:extLst>
      <p:ext uri="{BB962C8B-B14F-4D97-AF65-F5344CB8AC3E}">
        <p14:creationId xmlns:p14="http://schemas.microsoft.com/office/powerpoint/2010/main" val="38342244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secHead" preserve="1">
  <p:cSld name="Section Header - Go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87306CE-C8E9-AF2F-E95E-DAF0FF98E7F8}"/>
              </a:ext>
            </a:extLst>
          </p:cNvPr>
          <p:cNvSpPr/>
          <p:nvPr/>
        </p:nvSpPr>
        <p:spPr>
          <a:xfrm>
            <a:off x="0" y="0"/>
            <a:ext cx="12192000" cy="6858000"/>
          </a:xfrm>
          <a:prstGeom prst="rect">
            <a:avLst/>
          </a:prstGeom>
          <a:solidFill>
            <a:schemeClr val="accent4">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D2E165-2A26-EF38-7863-7342FD8F3487}"/>
              </a:ext>
            </a:extLst>
          </p:cNvPr>
          <p:cNvSpPr>
            <a:spLocks noGrp="1"/>
          </p:cNvSpPr>
          <p:nvPr>
            <p:ph type="title" hasCustomPrompt="1"/>
          </p:nvPr>
        </p:nvSpPr>
        <p:spPr>
          <a:xfrm>
            <a:off x="4718756" y="1709929"/>
            <a:ext cx="6862182" cy="2669032"/>
          </a:xfrm>
        </p:spPr>
        <p:txBody>
          <a:bodyPr anchor="b">
            <a:normAutofit/>
          </a:bodyPr>
          <a:lstStyle>
            <a:lvl1pPr>
              <a:defRPr sz="4800" spc="150" baseline="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91C204D2-F55A-7A14-2CBE-2F2E8017C47D}"/>
              </a:ext>
            </a:extLst>
          </p:cNvPr>
          <p:cNvSpPr>
            <a:spLocks noGrp="1"/>
          </p:cNvSpPr>
          <p:nvPr>
            <p:ph type="body" idx="1" hasCustomPrompt="1"/>
          </p:nvPr>
        </p:nvSpPr>
        <p:spPr>
          <a:xfrm>
            <a:off x="4718756" y="4424130"/>
            <a:ext cx="6862182" cy="1568914"/>
          </a:xfrm>
        </p:spPr>
        <p:txBody>
          <a:bodyPr>
            <a:normAutofit/>
          </a:bodyPr>
          <a:lstStyle>
            <a:lvl1pPr marL="0" indent="0">
              <a:buNone/>
              <a:defRPr sz="20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Want to add your own background image to a section header? Right-click the slide and select ‘Format Background…’ to open the Format Pane on the right. Then hit the ‘Insert’ button and add your image. Change your mind? Hit ‘Reset Background’ at the bottom of the Format Pane.</a:t>
            </a:r>
          </a:p>
        </p:txBody>
      </p:sp>
      <p:sp>
        <p:nvSpPr>
          <p:cNvPr id="4" name="Date Placeholder 3">
            <a:extLst>
              <a:ext uri="{FF2B5EF4-FFF2-40B4-BE49-F238E27FC236}">
                <a16:creationId xmlns:a16="http://schemas.microsoft.com/office/drawing/2014/main" id="{5FB1BA33-3EC6-BBE2-AFAD-39E680865492}"/>
              </a:ext>
            </a:extLst>
          </p:cNvPr>
          <p:cNvSpPr>
            <a:spLocks noGrp="1"/>
          </p:cNvSpPr>
          <p:nvPr>
            <p:ph type="dt" sz="half" idx="10"/>
          </p:nvPr>
        </p:nvSpPr>
        <p:spPr/>
        <p:txBody>
          <a:bodyPr/>
          <a:lstStyle/>
          <a:p>
            <a:fld id="{8A60A3F5-120A-A64C-8514-4F9CB3D10376}" type="datetimeFigureOut">
              <a:rPr lang="en-US" smtClean="0"/>
              <a:pPr/>
              <a:t>3/9/2026</a:t>
            </a:fld>
            <a:endParaRPr lang="en-US" dirty="0"/>
          </a:p>
        </p:txBody>
      </p:sp>
      <p:sp>
        <p:nvSpPr>
          <p:cNvPr id="6" name="Footer Placeholder 5">
            <a:extLst>
              <a:ext uri="{FF2B5EF4-FFF2-40B4-BE49-F238E27FC236}">
                <a16:creationId xmlns:a16="http://schemas.microsoft.com/office/drawing/2014/main" id="{80C0B9A2-2EAB-1EAB-8D3C-BAC4C7C18A15}"/>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4051D1E-4615-E791-DBCE-0D774B768EC1}"/>
              </a:ext>
            </a:extLst>
          </p:cNvPr>
          <p:cNvSpPr>
            <a:spLocks noGrp="1"/>
          </p:cNvSpPr>
          <p:nvPr>
            <p:ph type="sldNum" sz="quarter" idx="12"/>
          </p:nvPr>
        </p:nvSpPr>
        <p:spPr/>
        <p:txBody>
          <a:bodyPr/>
          <a:lstStyle/>
          <a:p>
            <a:fld id="{8179B124-EE6F-DB4E-A403-682A40579A9A}" type="slidenum">
              <a:rPr lang="en-US" smtClean="0"/>
              <a:pPr/>
              <a:t>‹#›</a:t>
            </a:fld>
            <a:endParaRPr lang="en-US"/>
          </a:p>
        </p:txBody>
      </p:sp>
      <p:pic>
        <p:nvPicPr>
          <p:cNvPr id="8" name="Picture 7">
            <a:extLst>
              <a:ext uri="{FF2B5EF4-FFF2-40B4-BE49-F238E27FC236}">
                <a16:creationId xmlns:a16="http://schemas.microsoft.com/office/drawing/2014/main" id="{C82B5C2E-7634-F8C2-9E39-C42A2589C57A}"/>
              </a:ext>
              <a:ext uri="{C183D7F6-B498-43B3-948B-1728B52AA6E4}">
                <adec:decorative xmlns:adec="http://schemas.microsoft.com/office/drawing/2017/decorative" val="1"/>
              </a:ext>
            </a:extLst>
          </p:cNvPr>
          <p:cNvPicPr>
            <a:picLocks noChangeAspect="1"/>
          </p:cNvPicPr>
          <p:nvPr userDrawn="1"/>
        </p:nvPicPr>
        <p:blipFill>
          <a:blip r:embed="rId3"/>
          <a:srcRect t="10486" b="10486"/>
          <a:stretch/>
        </p:blipFill>
        <p:spPr>
          <a:xfrm flipH="1">
            <a:off x="0" y="0"/>
            <a:ext cx="12192000" cy="125457"/>
          </a:xfrm>
          <a:prstGeom prst="rect">
            <a:avLst/>
          </a:prstGeom>
          <a:ln>
            <a:noFill/>
          </a:ln>
        </p:spPr>
      </p:pic>
    </p:spTree>
    <p:extLst>
      <p:ext uri="{BB962C8B-B14F-4D97-AF65-F5344CB8AC3E}">
        <p14:creationId xmlns:p14="http://schemas.microsoft.com/office/powerpoint/2010/main" val="24322166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BE736B-1DC4-6844-CC39-7953F6F5B62A}"/>
              </a:ext>
            </a:extLst>
          </p:cNvPr>
          <p:cNvSpPr>
            <a:spLocks noGrp="1"/>
          </p:cNvSpPr>
          <p:nvPr>
            <p:ph type="title"/>
          </p:nvPr>
        </p:nvSpPr>
        <p:spPr>
          <a:xfrm>
            <a:off x="608138" y="365125"/>
            <a:ext cx="10972800" cy="1325563"/>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B408300-7DA2-3C94-2D53-431241D0FBD9}"/>
              </a:ext>
            </a:extLst>
          </p:cNvPr>
          <p:cNvSpPr>
            <a:spLocks noGrp="1"/>
          </p:cNvSpPr>
          <p:nvPr>
            <p:ph type="body" idx="1"/>
          </p:nvPr>
        </p:nvSpPr>
        <p:spPr>
          <a:xfrm>
            <a:off x="608138" y="1825625"/>
            <a:ext cx="10972800" cy="422973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C92772C-906D-1430-9923-C061127ADF39}"/>
              </a:ext>
            </a:extLst>
          </p:cNvPr>
          <p:cNvSpPr>
            <a:spLocks noGrp="1"/>
          </p:cNvSpPr>
          <p:nvPr>
            <p:ph type="dt" sz="half" idx="2"/>
          </p:nvPr>
        </p:nvSpPr>
        <p:spPr>
          <a:xfrm>
            <a:off x="608138" y="6288723"/>
            <a:ext cx="2734502" cy="365125"/>
          </a:xfrm>
          <a:prstGeom prst="rect">
            <a:avLst/>
          </a:prstGeom>
        </p:spPr>
        <p:txBody>
          <a:bodyPr vert="horz" lIns="91440" tIns="45720" rIns="91440" bIns="45720" rtlCol="0" anchor="ctr"/>
          <a:lstStyle>
            <a:lvl1pPr algn="l">
              <a:defRPr sz="1200">
                <a:solidFill>
                  <a:schemeClr val="tx1">
                    <a:lumMod val="75000"/>
                  </a:schemeClr>
                </a:solidFill>
              </a:defRPr>
            </a:lvl1pPr>
          </a:lstStyle>
          <a:p>
            <a:fld id="{8A60A3F5-120A-A64C-8514-4F9CB3D10376}" type="datetimeFigureOut">
              <a:rPr lang="en-US" smtClean="0"/>
              <a:pPr/>
              <a:t>3/9/2026</a:t>
            </a:fld>
            <a:endParaRPr lang="en-US" dirty="0"/>
          </a:p>
        </p:txBody>
      </p:sp>
      <p:sp>
        <p:nvSpPr>
          <p:cNvPr id="5" name="Footer Placeholder 4">
            <a:extLst>
              <a:ext uri="{FF2B5EF4-FFF2-40B4-BE49-F238E27FC236}">
                <a16:creationId xmlns:a16="http://schemas.microsoft.com/office/drawing/2014/main" id="{493D683C-3CBA-82D6-F7F6-7AC29C2CED46}"/>
              </a:ext>
            </a:extLst>
          </p:cNvPr>
          <p:cNvSpPr>
            <a:spLocks noGrp="1"/>
          </p:cNvSpPr>
          <p:nvPr>
            <p:ph type="ftr" sz="quarter" idx="3"/>
          </p:nvPr>
        </p:nvSpPr>
        <p:spPr>
          <a:xfrm>
            <a:off x="3499494" y="6288724"/>
            <a:ext cx="8081444" cy="365125"/>
          </a:xfrm>
          <a:prstGeom prst="rect">
            <a:avLst/>
          </a:prstGeom>
        </p:spPr>
        <p:txBody>
          <a:bodyPr vert="horz" lIns="91440" tIns="45720" rIns="91440" bIns="45720" rtlCol="0" anchor="ctr"/>
          <a:lstStyle>
            <a:lvl1pPr algn="r">
              <a:defRPr sz="1200" b="0">
                <a:solidFill>
                  <a:schemeClr val="tx1">
                    <a:lumMod val="75000"/>
                  </a:schemeClr>
                </a:solidFill>
              </a:defRPr>
            </a:lvl1pPr>
          </a:lstStyle>
          <a:p>
            <a:endParaRPr lang="en-US" dirty="0"/>
          </a:p>
        </p:txBody>
      </p:sp>
      <p:sp>
        <p:nvSpPr>
          <p:cNvPr id="6" name="Slide Number Placeholder 5">
            <a:extLst>
              <a:ext uri="{FF2B5EF4-FFF2-40B4-BE49-F238E27FC236}">
                <a16:creationId xmlns:a16="http://schemas.microsoft.com/office/drawing/2014/main" id="{9627A4A6-1594-51B3-2B27-71503A3EA162}"/>
              </a:ext>
            </a:extLst>
          </p:cNvPr>
          <p:cNvSpPr>
            <a:spLocks noGrp="1"/>
          </p:cNvSpPr>
          <p:nvPr>
            <p:ph type="sldNum" sz="quarter" idx="4"/>
          </p:nvPr>
        </p:nvSpPr>
        <p:spPr>
          <a:xfrm>
            <a:off x="11737792" y="6288723"/>
            <a:ext cx="454208" cy="365125"/>
          </a:xfrm>
          <a:prstGeom prst="rect">
            <a:avLst/>
          </a:prstGeom>
          <a:noFill/>
        </p:spPr>
        <p:txBody>
          <a:bodyPr vert="horz" lIns="91440" tIns="45720" rIns="91440" bIns="45720" rtlCol="0" anchor="ctr"/>
          <a:lstStyle>
            <a:lvl1pPr algn="l">
              <a:defRPr sz="1200" b="0">
                <a:solidFill>
                  <a:schemeClr val="tx1">
                    <a:lumMod val="75000"/>
                  </a:schemeClr>
                </a:solidFill>
              </a:defRPr>
            </a:lvl1pPr>
          </a:lstStyle>
          <a:p>
            <a:fld id="{8179B124-EE6F-DB4E-A403-682A40579A9A}" type="slidenum">
              <a:rPr lang="en-US" smtClean="0"/>
              <a:pPr/>
              <a:t>‹#›</a:t>
            </a:fld>
            <a:endParaRPr lang="en-US"/>
          </a:p>
        </p:txBody>
      </p:sp>
      <p:pic>
        <p:nvPicPr>
          <p:cNvPr id="7" name="Picture 6">
            <a:extLst>
              <a:ext uri="{FF2B5EF4-FFF2-40B4-BE49-F238E27FC236}">
                <a16:creationId xmlns:a16="http://schemas.microsoft.com/office/drawing/2014/main" id="{696235D1-2BC9-75F7-C101-3EB37E70A8AE}"/>
              </a:ext>
              <a:ext uri="{C183D7F6-B498-43B3-948B-1728B52AA6E4}">
                <adec:decorative xmlns:adec="http://schemas.microsoft.com/office/drawing/2017/decorative" val="1"/>
              </a:ext>
            </a:extLst>
          </p:cNvPr>
          <p:cNvPicPr>
            <a:picLocks noChangeAspect="1"/>
          </p:cNvPicPr>
          <p:nvPr/>
        </p:nvPicPr>
        <p:blipFill rotWithShape="1">
          <a:blip r:embed="rId28">
            <a:extLst>
              <a:ext uri="{28A0092B-C50C-407E-A947-70E740481C1C}">
                <a14:useLocalDpi xmlns:a14="http://schemas.microsoft.com/office/drawing/2010/main" val="0"/>
              </a:ext>
            </a:extLst>
          </a:blip>
          <a:srcRect l="13937" t="20913" r="8465"/>
          <a:stretch/>
        </p:blipFill>
        <p:spPr>
          <a:xfrm>
            <a:off x="0" y="0"/>
            <a:ext cx="12192000" cy="125457"/>
          </a:xfrm>
          <a:prstGeom prst="rect">
            <a:avLst/>
          </a:prstGeom>
          <a:ln>
            <a:noFill/>
          </a:ln>
        </p:spPr>
      </p:pic>
      <p:pic>
        <p:nvPicPr>
          <p:cNvPr id="8" name="Picture 7">
            <a:extLst>
              <a:ext uri="{FF2B5EF4-FFF2-40B4-BE49-F238E27FC236}">
                <a16:creationId xmlns:a16="http://schemas.microsoft.com/office/drawing/2014/main" id="{306F9A3E-E378-7717-0B3B-9B77201B4D5F}"/>
              </a:ext>
              <a:ext uri="{C183D7F6-B498-43B3-948B-1728B52AA6E4}">
                <adec:decorative xmlns:adec="http://schemas.microsoft.com/office/drawing/2017/decorative" val="1"/>
              </a:ext>
            </a:extLst>
          </p:cNvPr>
          <p:cNvPicPr>
            <a:picLocks noChangeAspect="1"/>
          </p:cNvPicPr>
          <p:nvPr userDrawn="1"/>
        </p:nvPicPr>
        <p:blipFill>
          <a:blip r:embed="rId29"/>
          <a:srcRect t="10486" b="10486"/>
          <a:stretch/>
        </p:blipFill>
        <p:spPr>
          <a:xfrm>
            <a:off x="0" y="0"/>
            <a:ext cx="12192000" cy="125457"/>
          </a:xfrm>
          <a:prstGeom prst="rect">
            <a:avLst/>
          </a:prstGeom>
          <a:ln>
            <a:noFill/>
          </a:ln>
        </p:spPr>
      </p:pic>
    </p:spTree>
    <p:extLst>
      <p:ext uri="{BB962C8B-B14F-4D97-AF65-F5344CB8AC3E}">
        <p14:creationId xmlns:p14="http://schemas.microsoft.com/office/powerpoint/2010/main" val="3807555873"/>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 id="2147483696" r:id="rId19"/>
    <p:sldLayoutId id="2147483697" r:id="rId20"/>
    <p:sldLayoutId id="2147483698" r:id="rId21"/>
    <p:sldLayoutId id="2147483699" r:id="rId22"/>
    <p:sldLayoutId id="2147483700" r:id="rId23"/>
    <p:sldLayoutId id="2147483701" r:id="rId24"/>
    <p:sldLayoutId id="2147483702" r:id="rId25"/>
    <p:sldLayoutId id="2147483703" r:id="rId26"/>
  </p:sldLayoutIdLst>
  <p:txStyles>
    <p:title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0.xml"/><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claude.ai/public/artifacts/0c4e4526-a0fe-4e45-9bc3-58b317127184" TargetMode="Externa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A20FF820-0668-D4DD-A48B-6A4D82E974DF}"/>
              </a:ext>
            </a:extLst>
          </p:cNvPr>
          <p:cNvSpPr>
            <a:spLocks noGrp="1"/>
          </p:cNvSpPr>
          <p:nvPr>
            <p:ph type="pic" sz="quarter" idx="18"/>
          </p:nvPr>
        </p:nvSpPr>
        <p:spPr>
          <a:xfrm>
            <a:off x="424544" y="1084462"/>
            <a:ext cx="2930534" cy="2925590"/>
          </a:xfrm>
        </p:spPr>
        <p:txBody>
          <a:bodyPr/>
          <a:lstStyle/>
          <a:p>
            <a:endParaRPr lang="en-US"/>
          </a:p>
        </p:txBody>
      </p:sp>
      <p:sp>
        <p:nvSpPr>
          <p:cNvPr id="3" name="Text Placeholder 2">
            <a:extLst>
              <a:ext uri="{FF2B5EF4-FFF2-40B4-BE49-F238E27FC236}">
                <a16:creationId xmlns:a16="http://schemas.microsoft.com/office/drawing/2014/main" id="{3280C443-7287-B361-9A68-898D31F03D4D}"/>
              </a:ext>
            </a:extLst>
          </p:cNvPr>
          <p:cNvSpPr>
            <a:spLocks noGrp="1"/>
          </p:cNvSpPr>
          <p:nvPr>
            <p:ph type="body" sz="quarter" idx="19"/>
          </p:nvPr>
        </p:nvSpPr>
        <p:spPr>
          <a:xfrm>
            <a:off x="3069771" y="3429000"/>
            <a:ext cx="8697685" cy="2925590"/>
          </a:xfrm>
        </p:spPr>
        <p:txBody>
          <a:bodyPr>
            <a:normAutofit/>
          </a:bodyPr>
          <a:lstStyle/>
          <a:p>
            <a:pPr algn="ctr">
              <a:lnSpc>
                <a:spcPct val="110000"/>
              </a:lnSpc>
            </a:pPr>
            <a:r>
              <a:rPr lang="en-US" sz="2400" b="1" dirty="0"/>
              <a:t>Presenter: Dr. Ju Long, Steve Gregg, Sr. Excellence Professor</a:t>
            </a:r>
          </a:p>
          <a:p>
            <a:pPr algn="ctr">
              <a:lnSpc>
                <a:spcPct val="110000"/>
              </a:lnSpc>
            </a:pPr>
            <a:r>
              <a:rPr lang="en-US" sz="2400" b="1" dirty="0"/>
              <a:t>Department of Information Systems and Analytics</a:t>
            </a:r>
          </a:p>
          <a:p>
            <a:pPr algn="ctr"/>
            <a:r>
              <a:rPr lang="en-US" sz="2400" b="1" dirty="0"/>
              <a:t>Co-Presenter: Matt Douglas, MBA Candidate</a:t>
            </a:r>
          </a:p>
          <a:p>
            <a:pPr algn="ctr"/>
            <a:r>
              <a:rPr lang="en-US" sz="2400" b="1" dirty="0"/>
              <a:t>McCoy College of Business</a:t>
            </a:r>
          </a:p>
          <a:p>
            <a:pPr algn="ctr"/>
            <a:r>
              <a:rPr lang="en-US" sz="2400" b="1" dirty="0"/>
              <a:t>Texas State University </a:t>
            </a:r>
            <a:endParaRPr lang="en-US" b="1" dirty="0"/>
          </a:p>
        </p:txBody>
      </p:sp>
      <p:sp>
        <p:nvSpPr>
          <p:cNvPr id="4" name="Title 3">
            <a:extLst>
              <a:ext uri="{FF2B5EF4-FFF2-40B4-BE49-F238E27FC236}">
                <a16:creationId xmlns:a16="http://schemas.microsoft.com/office/drawing/2014/main" id="{984A78B5-B5E8-6E6B-61DD-BA5DEA6C6233}"/>
              </a:ext>
            </a:extLst>
          </p:cNvPr>
          <p:cNvSpPr>
            <a:spLocks noGrp="1"/>
          </p:cNvSpPr>
          <p:nvPr>
            <p:ph type="title"/>
          </p:nvPr>
        </p:nvSpPr>
        <p:spPr>
          <a:xfrm>
            <a:off x="3779519" y="365126"/>
            <a:ext cx="7987937" cy="2715532"/>
          </a:xfrm>
        </p:spPr>
        <p:txBody>
          <a:bodyPr>
            <a:normAutofit/>
          </a:bodyPr>
          <a:lstStyle/>
          <a:p>
            <a:r>
              <a:rPr lang="en-US" dirty="0"/>
              <a:t>Beyond Prompt Engineering: Guiding Non-Technical Students to Architect AI Solutions</a:t>
            </a:r>
          </a:p>
        </p:txBody>
      </p:sp>
    </p:spTree>
    <p:extLst>
      <p:ext uri="{BB962C8B-B14F-4D97-AF65-F5344CB8AC3E}">
        <p14:creationId xmlns:p14="http://schemas.microsoft.com/office/powerpoint/2010/main" val="21776644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92302FA-1A23-B293-69A8-61DD4EBE937C}"/>
              </a:ext>
            </a:extLst>
          </p:cNvPr>
          <p:cNvSpPr>
            <a:spLocks noGrp="1"/>
          </p:cNvSpPr>
          <p:nvPr>
            <p:ph type="body" sz="half" idx="2"/>
          </p:nvPr>
        </p:nvSpPr>
        <p:spPr>
          <a:xfrm>
            <a:off x="608138" y="170482"/>
            <a:ext cx="4862764" cy="6067758"/>
          </a:xfrm>
        </p:spPr>
        <p:txBody>
          <a:bodyPr>
            <a:normAutofit fontScale="92500" lnSpcReduction="20000"/>
          </a:bodyPr>
          <a:lstStyle/>
          <a:p>
            <a:pPr>
              <a:lnSpc>
                <a:spcPct val="110000"/>
              </a:lnSpc>
            </a:pPr>
            <a:r>
              <a:rPr lang="en-US" sz="3500" b="1" dirty="0"/>
              <a:t>The Problem:</a:t>
            </a:r>
            <a:r>
              <a:rPr lang="en-US" sz="3500" dirty="0"/>
              <a:t> Students are learning to </a:t>
            </a:r>
            <a:r>
              <a:rPr lang="en-US" sz="3500" i="1" dirty="0"/>
              <a:t>chat</a:t>
            </a:r>
            <a:r>
              <a:rPr lang="en-US" sz="3500" dirty="0"/>
              <a:t> with AI, but industry needs them to </a:t>
            </a:r>
            <a:r>
              <a:rPr lang="en-US" sz="3500" i="1" dirty="0"/>
              <a:t>build</a:t>
            </a:r>
            <a:r>
              <a:rPr lang="en-US" sz="3500" dirty="0"/>
              <a:t> with it.</a:t>
            </a:r>
          </a:p>
          <a:p>
            <a:pPr>
              <a:lnSpc>
                <a:spcPct val="110000"/>
              </a:lnSpc>
            </a:pPr>
            <a:endParaRPr lang="en-US" sz="3500" dirty="0"/>
          </a:p>
          <a:p>
            <a:pPr>
              <a:lnSpc>
                <a:spcPct val="110000"/>
              </a:lnSpc>
            </a:pPr>
            <a:r>
              <a:rPr lang="en-US" sz="3500" b="1" dirty="0"/>
              <a:t>The Goal:</a:t>
            </a:r>
            <a:r>
              <a:rPr lang="en-US" sz="3500" dirty="0"/>
              <a:t> Moving from “Prompt Engineering” to “Build AI Agents”</a:t>
            </a:r>
          </a:p>
          <a:p>
            <a:pPr>
              <a:lnSpc>
                <a:spcPct val="110000"/>
              </a:lnSpc>
            </a:pPr>
            <a:endParaRPr lang="en-US" sz="3500" b="1" dirty="0"/>
          </a:p>
          <a:p>
            <a:pPr>
              <a:lnSpc>
                <a:spcPct val="110000"/>
              </a:lnSpc>
            </a:pPr>
            <a:r>
              <a:rPr lang="en-US" sz="3500" b="1" dirty="0"/>
              <a:t>The Context:</a:t>
            </a:r>
            <a:r>
              <a:rPr lang="en-US" sz="3500" dirty="0"/>
              <a:t> 60 Online MBA students, zero coding background, 8 weeks.</a:t>
            </a:r>
          </a:p>
          <a:p>
            <a:pPr>
              <a:lnSpc>
                <a:spcPct val="110000"/>
              </a:lnSpc>
            </a:pPr>
            <a:endParaRPr lang="en-US" sz="3500" dirty="0"/>
          </a:p>
        </p:txBody>
      </p:sp>
    </p:spTree>
    <p:extLst>
      <p:ext uri="{BB962C8B-B14F-4D97-AF65-F5344CB8AC3E}">
        <p14:creationId xmlns:p14="http://schemas.microsoft.com/office/powerpoint/2010/main" val="40282430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E901C-CAF5-1214-4B36-D0F037894B36}"/>
              </a:ext>
            </a:extLst>
          </p:cNvPr>
          <p:cNvSpPr>
            <a:spLocks noGrp="1"/>
          </p:cNvSpPr>
          <p:nvPr>
            <p:ph type="title"/>
          </p:nvPr>
        </p:nvSpPr>
        <p:spPr/>
        <p:txBody>
          <a:bodyPr/>
          <a:lstStyle/>
          <a:p>
            <a:r>
              <a:rPr lang="en-US" dirty="0"/>
              <a:t>“Everyone Can Be An AI Builder.”</a:t>
            </a:r>
            <a:br>
              <a:rPr lang="en-US" dirty="0"/>
            </a:br>
            <a:endParaRPr lang="en-US" dirty="0"/>
          </a:p>
        </p:txBody>
      </p:sp>
    </p:spTree>
    <p:extLst>
      <p:ext uri="{BB962C8B-B14F-4D97-AF65-F5344CB8AC3E}">
        <p14:creationId xmlns:p14="http://schemas.microsoft.com/office/powerpoint/2010/main" val="10088381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689C1-2E86-4A2C-3840-C027013E2C7C}"/>
              </a:ext>
            </a:extLst>
          </p:cNvPr>
          <p:cNvSpPr>
            <a:spLocks noGrp="1"/>
          </p:cNvSpPr>
          <p:nvPr>
            <p:ph type="title"/>
          </p:nvPr>
        </p:nvSpPr>
        <p:spPr/>
        <p:txBody>
          <a:bodyPr/>
          <a:lstStyle/>
          <a:p>
            <a:pPr algn="r"/>
            <a:r>
              <a:rPr lang="en-US" dirty="0"/>
              <a:t>“A Perfect Job Needs A Perfect Tool”</a:t>
            </a:r>
            <a:br>
              <a:rPr lang="en-US" dirty="0"/>
            </a:br>
            <a:r>
              <a:rPr lang="en-US" sz="4000" i="1" dirty="0"/>
              <a:t>-Confucius </a:t>
            </a:r>
            <a:endParaRPr lang="en-US" i="1" dirty="0"/>
          </a:p>
        </p:txBody>
      </p:sp>
    </p:spTree>
    <p:extLst>
      <p:ext uri="{BB962C8B-B14F-4D97-AF65-F5344CB8AC3E}">
        <p14:creationId xmlns:p14="http://schemas.microsoft.com/office/powerpoint/2010/main" val="33129456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99FB2325-4974-D3E3-FE8C-E921A4E3A17C}"/>
              </a:ext>
            </a:extLst>
          </p:cNvPr>
          <p:cNvSpPr>
            <a:spLocks noGrp="1"/>
          </p:cNvSpPr>
          <p:nvPr>
            <p:ph type="body" sz="quarter" idx="32"/>
          </p:nvPr>
        </p:nvSpPr>
        <p:spPr/>
        <p:txBody>
          <a:bodyPr>
            <a:normAutofit/>
          </a:bodyPr>
          <a:lstStyle/>
          <a:p>
            <a:r>
              <a:rPr lang="en-US" sz="2400" dirty="0"/>
              <a:t>Microsoft AI Foundry</a:t>
            </a:r>
          </a:p>
        </p:txBody>
      </p:sp>
      <p:sp>
        <p:nvSpPr>
          <p:cNvPr id="2" name="Title 1">
            <a:extLst>
              <a:ext uri="{FF2B5EF4-FFF2-40B4-BE49-F238E27FC236}">
                <a16:creationId xmlns:a16="http://schemas.microsoft.com/office/drawing/2014/main" id="{C39DF4D1-A628-F4D4-22E3-A1C732395B19}"/>
              </a:ext>
            </a:extLst>
          </p:cNvPr>
          <p:cNvSpPr>
            <a:spLocks noGrp="1"/>
          </p:cNvSpPr>
          <p:nvPr>
            <p:ph type="title"/>
          </p:nvPr>
        </p:nvSpPr>
        <p:spPr>
          <a:xfrm>
            <a:off x="608138" y="365125"/>
            <a:ext cx="4110460" cy="812746"/>
          </a:xfrm>
        </p:spPr>
        <p:txBody>
          <a:bodyPr/>
          <a:lstStyle/>
          <a:p>
            <a:r>
              <a:rPr lang="en-US" dirty="0"/>
              <a:t>The Toolset:</a:t>
            </a:r>
          </a:p>
        </p:txBody>
      </p:sp>
      <p:pic>
        <p:nvPicPr>
          <p:cNvPr id="22" name="Content Placeholder 21">
            <a:extLst>
              <a:ext uri="{FF2B5EF4-FFF2-40B4-BE49-F238E27FC236}">
                <a16:creationId xmlns:a16="http://schemas.microsoft.com/office/drawing/2014/main" id="{3533DA32-89CE-6333-4EF5-0325028A2AC9}"/>
              </a:ext>
            </a:extLst>
          </p:cNvPr>
          <p:cNvPicPr>
            <a:picLocks noGrp="1" noChangeAspect="1"/>
          </p:cNvPicPr>
          <p:nvPr>
            <p:ph sz="quarter" idx="33"/>
          </p:nvPr>
        </p:nvPicPr>
        <p:blipFill>
          <a:blip r:embed="rId3"/>
          <a:stretch>
            <a:fillRect/>
          </a:stretch>
        </p:blipFill>
        <p:spPr>
          <a:xfrm>
            <a:off x="5003800" y="2137312"/>
            <a:ext cx="1335088" cy="1026039"/>
          </a:xfrm>
          <a:prstGeom prst="rect">
            <a:avLst/>
          </a:prstGeom>
        </p:spPr>
      </p:pic>
      <p:sp>
        <p:nvSpPr>
          <p:cNvPr id="14" name="Text Placeholder 13">
            <a:extLst>
              <a:ext uri="{FF2B5EF4-FFF2-40B4-BE49-F238E27FC236}">
                <a16:creationId xmlns:a16="http://schemas.microsoft.com/office/drawing/2014/main" id="{1FEF58BF-B52B-E09F-CA31-AFB6DEB99526}"/>
              </a:ext>
            </a:extLst>
          </p:cNvPr>
          <p:cNvSpPr>
            <a:spLocks noGrp="1"/>
          </p:cNvSpPr>
          <p:nvPr>
            <p:ph type="body" sz="quarter" idx="34"/>
          </p:nvPr>
        </p:nvSpPr>
        <p:spPr/>
        <p:txBody>
          <a:bodyPr>
            <a:normAutofit/>
          </a:bodyPr>
          <a:lstStyle/>
          <a:p>
            <a:r>
              <a:rPr lang="en-US" sz="2800" dirty="0"/>
              <a:t>Google Antigravity</a:t>
            </a:r>
          </a:p>
        </p:txBody>
      </p:sp>
      <p:pic>
        <p:nvPicPr>
          <p:cNvPr id="23" name="Content Placeholder 22">
            <a:extLst>
              <a:ext uri="{FF2B5EF4-FFF2-40B4-BE49-F238E27FC236}">
                <a16:creationId xmlns:a16="http://schemas.microsoft.com/office/drawing/2014/main" id="{BE5B8C82-CEAE-5A06-20F8-5491F7649C40}"/>
              </a:ext>
            </a:extLst>
          </p:cNvPr>
          <p:cNvPicPr>
            <a:picLocks noGrp="1" noChangeAspect="1"/>
          </p:cNvPicPr>
          <p:nvPr>
            <p:ph sz="quarter" idx="35"/>
          </p:nvPr>
        </p:nvPicPr>
        <p:blipFill>
          <a:blip r:embed="rId4"/>
          <a:stretch>
            <a:fillRect/>
          </a:stretch>
        </p:blipFill>
        <p:spPr>
          <a:xfrm>
            <a:off x="5003800" y="3658107"/>
            <a:ext cx="1335088" cy="749874"/>
          </a:xfrm>
          <a:prstGeom prst="rect">
            <a:avLst/>
          </a:prstGeom>
        </p:spPr>
      </p:pic>
      <p:sp>
        <p:nvSpPr>
          <p:cNvPr id="16" name="Text Placeholder 15">
            <a:extLst>
              <a:ext uri="{FF2B5EF4-FFF2-40B4-BE49-F238E27FC236}">
                <a16:creationId xmlns:a16="http://schemas.microsoft.com/office/drawing/2014/main" id="{5117B7A4-A988-19F8-D524-85CC8AC4EAC7}"/>
              </a:ext>
            </a:extLst>
          </p:cNvPr>
          <p:cNvSpPr>
            <a:spLocks noGrp="1"/>
          </p:cNvSpPr>
          <p:nvPr>
            <p:ph type="body" sz="quarter" idx="36"/>
          </p:nvPr>
        </p:nvSpPr>
        <p:spPr/>
        <p:txBody>
          <a:bodyPr>
            <a:normAutofit/>
          </a:bodyPr>
          <a:lstStyle/>
          <a:p>
            <a:r>
              <a:rPr lang="en-US" sz="2800" dirty="0"/>
              <a:t>Claude</a:t>
            </a:r>
          </a:p>
        </p:txBody>
      </p:sp>
      <p:pic>
        <p:nvPicPr>
          <p:cNvPr id="24" name="Content Placeholder 23">
            <a:extLst>
              <a:ext uri="{FF2B5EF4-FFF2-40B4-BE49-F238E27FC236}">
                <a16:creationId xmlns:a16="http://schemas.microsoft.com/office/drawing/2014/main" id="{67A4371D-0784-60A7-4C06-D41DFD149389}"/>
              </a:ext>
            </a:extLst>
          </p:cNvPr>
          <p:cNvPicPr>
            <a:picLocks noGrp="1" noChangeAspect="1"/>
          </p:cNvPicPr>
          <p:nvPr>
            <p:ph sz="quarter" idx="37"/>
          </p:nvPr>
        </p:nvPicPr>
        <p:blipFill>
          <a:blip r:embed="rId5"/>
          <a:stretch>
            <a:fillRect/>
          </a:stretch>
        </p:blipFill>
        <p:spPr>
          <a:xfrm>
            <a:off x="5003800" y="5041850"/>
            <a:ext cx="1335088" cy="750987"/>
          </a:xfrm>
          <a:prstGeom prst="rect">
            <a:avLst/>
          </a:prstGeom>
        </p:spPr>
      </p:pic>
      <p:sp>
        <p:nvSpPr>
          <p:cNvPr id="18" name="Text Placeholder 17">
            <a:extLst>
              <a:ext uri="{FF2B5EF4-FFF2-40B4-BE49-F238E27FC236}">
                <a16:creationId xmlns:a16="http://schemas.microsoft.com/office/drawing/2014/main" id="{F6EB47C9-B5CE-5AC0-767A-418EFC7CBD6F}"/>
              </a:ext>
            </a:extLst>
          </p:cNvPr>
          <p:cNvSpPr>
            <a:spLocks noGrp="1"/>
          </p:cNvSpPr>
          <p:nvPr>
            <p:ph type="body" sz="quarter" idx="38"/>
          </p:nvPr>
        </p:nvSpPr>
        <p:spPr/>
        <p:txBody>
          <a:bodyPr>
            <a:normAutofit/>
          </a:bodyPr>
          <a:lstStyle/>
          <a:p>
            <a:r>
              <a:rPr lang="en-US" sz="2800" dirty="0"/>
              <a:t>Google Gemini</a:t>
            </a:r>
          </a:p>
        </p:txBody>
      </p:sp>
      <p:pic>
        <p:nvPicPr>
          <p:cNvPr id="27" name="Content Placeholder 26">
            <a:extLst>
              <a:ext uri="{FF2B5EF4-FFF2-40B4-BE49-F238E27FC236}">
                <a16:creationId xmlns:a16="http://schemas.microsoft.com/office/drawing/2014/main" id="{FB94257F-26EE-679A-37A7-82995E6D43E2}"/>
              </a:ext>
            </a:extLst>
          </p:cNvPr>
          <p:cNvPicPr>
            <a:picLocks noGrp="1" noChangeAspect="1"/>
          </p:cNvPicPr>
          <p:nvPr>
            <p:ph sz="quarter" idx="31"/>
          </p:nvPr>
        </p:nvPicPr>
        <p:blipFill>
          <a:blip r:embed="rId6"/>
          <a:stretch>
            <a:fillRect/>
          </a:stretch>
        </p:blipFill>
        <p:spPr>
          <a:xfrm>
            <a:off x="5003800" y="753012"/>
            <a:ext cx="1335088" cy="1026039"/>
          </a:xfrm>
          <a:prstGeom prst="rect">
            <a:avLst/>
          </a:prstGeom>
        </p:spPr>
      </p:pic>
      <p:sp>
        <p:nvSpPr>
          <p:cNvPr id="29" name="Text Placeholder 28">
            <a:extLst>
              <a:ext uri="{FF2B5EF4-FFF2-40B4-BE49-F238E27FC236}">
                <a16:creationId xmlns:a16="http://schemas.microsoft.com/office/drawing/2014/main" id="{16799DB1-3550-1A08-EB9D-08268A42BBAB}"/>
              </a:ext>
            </a:extLst>
          </p:cNvPr>
          <p:cNvSpPr>
            <a:spLocks noGrp="1"/>
          </p:cNvSpPr>
          <p:nvPr>
            <p:ph type="body" sz="quarter" idx="30"/>
          </p:nvPr>
        </p:nvSpPr>
        <p:spPr>
          <a:xfrm>
            <a:off x="608138" y="1301858"/>
            <a:ext cx="4110460" cy="4642766"/>
          </a:xfrm>
        </p:spPr>
        <p:txBody>
          <a:bodyPr>
            <a:normAutofit fontScale="92500" lnSpcReduction="20000"/>
          </a:bodyPr>
          <a:lstStyle/>
          <a:p>
            <a:pPr marL="571500" indent="-571500">
              <a:buFont typeface="Arial" panose="020B0604020202020204" pitchFamily="34" charset="0"/>
              <a:buChar char="•"/>
            </a:pPr>
            <a:r>
              <a:rPr lang="en-US" sz="3600" dirty="0"/>
              <a:t>Criteria: Chat based. No-Code, Low-Code</a:t>
            </a:r>
          </a:p>
          <a:p>
            <a:pPr marL="571500" indent="-571500">
              <a:buFont typeface="Arial" panose="020B0604020202020204" pitchFamily="34" charset="0"/>
              <a:buChar char="•"/>
            </a:pPr>
            <a:r>
              <a:rPr lang="en-US" sz="3600" dirty="0"/>
              <a:t>No Coding Background Needed</a:t>
            </a:r>
          </a:p>
          <a:p>
            <a:pPr marL="571500" indent="-571500">
              <a:buFont typeface="Arial" panose="020B0604020202020204" pitchFamily="34" charset="0"/>
              <a:buChar char="•"/>
            </a:pPr>
            <a:r>
              <a:rPr lang="en-US" sz="3600" dirty="0"/>
              <a:t>With Knowledge Base. </a:t>
            </a:r>
          </a:p>
        </p:txBody>
      </p:sp>
    </p:spTree>
    <p:extLst>
      <p:ext uri="{BB962C8B-B14F-4D97-AF65-F5344CB8AC3E}">
        <p14:creationId xmlns:p14="http://schemas.microsoft.com/office/powerpoint/2010/main" val="41687506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51EDE-08D0-25DB-20B0-79B2ACC75E42}"/>
              </a:ext>
            </a:extLst>
          </p:cNvPr>
          <p:cNvSpPr>
            <a:spLocks noGrp="1"/>
          </p:cNvSpPr>
          <p:nvPr>
            <p:ph type="title"/>
          </p:nvPr>
        </p:nvSpPr>
        <p:spPr/>
        <p:txBody>
          <a:bodyPr/>
          <a:lstStyle/>
          <a:p>
            <a:r>
              <a:rPr lang="en-US" dirty="0"/>
              <a:t>Learning Workflow</a:t>
            </a:r>
          </a:p>
        </p:txBody>
      </p:sp>
    </p:spTree>
    <p:extLst>
      <p:ext uri="{BB962C8B-B14F-4D97-AF65-F5344CB8AC3E}">
        <p14:creationId xmlns:p14="http://schemas.microsoft.com/office/powerpoint/2010/main" val="29124405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project&#10;&#10;AI-generated content may be incorrect.">
            <a:extLst>
              <a:ext uri="{FF2B5EF4-FFF2-40B4-BE49-F238E27FC236}">
                <a16:creationId xmlns:a16="http://schemas.microsoft.com/office/drawing/2014/main" id="{9545C292-9771-1D4F-E235-493A6911B51C}"/>
              </a:ext>
            </a:extLst>
          </p:cNvPr>
          <p:cNvPicPr>
            <a:picLocks noChangeAspect="1"/>
          </p:cNvPicPr>
          <p:nvPr/>
        </p:nvPicPr>
        <p:blipFill>
          <a:blip r:embed="rId2"/>
          <a:stretch>
            <a:fillRect/>
          </a:stretch>
        </p:blipFill>
        <p:spPr>
          <a:xfrm>
            <a:off x="2745928" y="0"/>
            <a:ext cx="6700143" cy="6858000"/>
          </a:xfrm>
          <a:prstGeom prst="rect">
            <a:avLst/>
          </a:prstGeom>
        </p:spPr>
      </p:pic>
    </p:spTree>
    <p:extLst>
      <p:ext uri="{BB962C8B-B14F-4D97-AF65-F5344CB8AC3E}">
        <p14:creationId xmlns:p14="http://schemas.microsoft.com/office/powerpoint/2010/main" val="19699157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CAD56-9E77-5ADA-1491-678D2888EF8F}"/>
              </a:ext>
            </a:extLst>
          </p:cNvPr>
          <p:cNvSpPr>
            <a:spLocks noGrp="1"/>
          </p:cNvSpPr>
          <p:nvPr>
            <p:ph type="title"/>
          </p:nvPr>
        </p:nvSpPr>
        <p:spPr>
          <a:xfrm>
            <a:off x="234358" y="617592"/>
            <a:ext cx="6862182" cy="1781535"/>
          </a:xfrm>
        </p:spPr>
        <p:txBody>
          <a:bodyPr/>
          <a:lstStyle/>
          <a:p>
            <a:r>
              <a:rPr lang="en-US" dirty="0"/>
              <a:t>What to build is essential</a:t>
            </a:r>
          </a:p>
        </p:txBody>
      </p:sp>
      <p:pic>
        <p:nvPicPr>
          <p:cNvPr id="5" name="Picture 4" descr="A chair with a drawing of a person&#10;&#10;AI-generated content may be incorrect.">
            <a:extLst>
              <a:ext uri="{FF2B5EF4-FFF2-40B4-BE49-F238E27FC236}">
                <a16:creationId xmlns:a16="http://schemas.microsoft.com/office/drawing/2014/main" id="{54CFAE83-A1E2-AA2A-CA49-0F08DAF4DA4D}"/>
              </a:ext>
            </a:extLst>
          </p:cNvPr>
          <p:cNvPicPr>
            <a:picLocks noChangeAspect="1"/>
          </p:cNvPicPr>
          <p:nvPr/>
        </p:nvPicPr>
        <p:blipFill>
          <a:blip r:embed="rId2"/>
          <a:stretch>
            <a:fillRect/>
          </a:stretch>
        </p:blipFill>
        <p:spPr>
          <a:xfrm>
            <a:off x="3525079" y="1980716"/>
            <a:ext cx="7772400" cy="3995202"/>
          </a:xfrm>
          <a:prstGeom prst="rect">
            <a:avLst/>
          </a:prstGeom>
        </p:spPr>
      </p:pic>
    </p:spTree>
    <p:extLst>
      <p:ext uri="{BB962C8B-B14F-4D97-AF65-F5344CB8AC3E}">
        <p14:creationId xmlns:p14="http://schemas.microsoft.com/office/powerpoint/2010/main" val="30221163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C137D06-412F-5C49-70E7-289F3472DD5C}"/>
              </a:ext>
            </a:extLst>
          </p:cNvPr>
          <p:cNvSpPr>
            <a:spLocks noGrp="1"/>
          </p:cNvSpPr>
          <p:nvPr>
            <p:ph type="title"/>
          </p:nvPr>
        </p:nvSpPr>
        <p:spPr>
          <a:xfrm>
            <a:off x="608138" y="683177"/>
            <a:ext cx="10972800" cy="1325563"/>
          </a:xfrm>
        </p:spPr>
        <p:txBody>
          <a:bodyPr anchor="b">
            <a:normAutofit/>
          </a:bodyPr>
          <a:lstStyle/>
          <a:p>
            <a:r>
              <a:rPr lang="en-US" dirty="0"/>
              <a:t>Pedagogical Framework: The "Triangle of Support"</a:t>
            </a:r>
          </a:p>
        </p:txBody>
      </p:sp>
      <p:graphicFrame>
        <p:nvGraphicFramePr>
          <p:cNvPr id="6" name="Text Placeholder 1">
            <a:extLst>
              <a:ext uri="{FF2B5EF4-FFF2-40B4-BE49-F238E27FC236}">
                <a16:creationId xmlns:a16="http://schemas.microsoft.com/office/drawing/2014/main" id="{84396FFE-29CA-5EBF-B178-9D224AF376BB}"/>
              </a:ext>
            </a:extLst>
          </p:cNvPr>
          <p:cNvGraphicFramePr/>
          <p:nvPr>
            <p:extLst>
              <p:ext uri="{D42A27DB-BD31-4B8C-83A1-F6EECF244321}">
                <p14:modId xmlns:p14="http://schemas.microsoft.com/office/powerpoint/2010/main" val="1764326560"/>
              </p:ext>
            </p:extLst>
          </p:nvPr>
        </p:nvGraphicFramePr>
        <p:xfrm>
          <a:off x="608138" y="1825625"/>
          <a:ext cx="10972800" cy="42297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831673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Long exposure of lights forming a curve">
            <a:extLst>
              <a:ext uri="{FF2B5EF4-FFF2-40B4-BE49-F238E27FC236}">
                <a16:creationId xmlns:a16="http://schemas.microsoft.com/office/drawing/2014/main" id="{DF7724C8-7607-D9FF-F7E6-A90B7DA63BAF}"/>
              </a:ext>
            </a:extLst>
          </p:cNvPr>
          <p:cNvPicPr>
            <a:picLocks noChangeAspect="1"/>
          </p:cNvPicPr>
          <p:nvPr/>
        </p:nvPicPr>
        <p:blipFill>
          <a:blip r:embed="rId3"/>
          <a:srcRect l="7788" r="25461" b="-2"/>
          <a:stretch>
            <a:fillRect/>
          </a:stretch>
        </p:blipFill>
        <p:spPr>
          <a:xfrm>
            <a:off x="5333999" y="1"/>
            <a:ext cx="6857999" cy="6857999"/>
          </a:xfrm>
          <a:custGeom>
            <a:avLst/>
            <a:gdLst>
              <a:gd name="connsiteX0" fmla="*/ 0 w 6858000"/>
              <a:gd name="connsiteY0" fmla="*/ 0 h 6857999"/>
              <a:gd name="connsiteX1" fmla="*/ 6858000 w 6858000"/>
              <a:gd name="connsiteY1" fmla="*/ 0 h 6857999"/>
              <a:gd name="connsiteX2" fmla="*/ 6858000 w 6858000"/>
              <a:gd name="connsiteY2" fmla="*/ 6857999 h 6857999"/>
              <a:gd name="connsiteX3" fmla="*/ 0 w 6858000"/>
              <a:gd name="connsiteY3" fmla="*/ 6857999 h 6857999"/>
              <a:gd name="connsiteX4" fmla="*/ 0 w 6858000"/>
              <a:gd name="connsiteY4" fmla="*/ 4063452 h 6857999"/>
              <a:gd name="connsiteX5" fmla="*/ 497840 w 6858000"/>
              <a:gd name="connsiteY5" fmla="*/ 3460690 h 6857999"/>
              <a:gd name="connsiteX6" fmla="*/ 0 w 6858000"/>
              <a:gd name="connsiteY6" fmla="*/ 2857926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8000" h="6857999">
                <a:moveTo>
                  <a:pt x="0" y="0"/>
                </a:moveTo>
                <a:lnTo>
                  <a:pt x="6858000" y="0"/>
                </a:lnTo>
                <a:lnTo>
                  <a:pt x="6858000" y="6857999"/>
                </a:lnTo>
                <a:lnTo>
                  <a:pt x="0" y="6857999"/>
                </a:lnTo>
                <a:lnTo>
                  <a:pt x="0" y="4063452"/>
                </a:lnTo>
                <a:lnTo>
                  <a:pt x="497840" y="3460690"/>
                </a:lnTo>
                <a:lnTo>
                  <a:pt x="0" y="2857926"/>
                </a:lnTo>
                <a:close/>
              </a:path>
            </a:pathLst>
          </a:custGeom>
          <a:noFill/>
        </p:spPr>
      </p:pic>
      <p:sp>
        <p:nvSpPr>
          <p:cNvPr id="10" name="Content Placeholder 9">
            <a:extLst>
              <a:ext uri="{FF2B5EF4-FFF2-40B4-BE49-F238E27FC236}">
                <a16:creationId xmlns:a16="http://schemas.microsoft.com/office/drawing/2014/main" id="{4EFAFFBE-9A95-2C52-3D02-1509EA58577C}"/>
              </a:ext>
            </a:extLst>
          </p:cNvPr>
          <p:cNvSpPr>
            <a:spLocks noGrp="1"/>
          </p:cNvSpPr>
          <p:nvPr>
            <p:ph type="body" sz="half" idx="2"/>
          </p:nvPr>
        </p:nvSpPr>
        <p:spPr>
          <a:xfrm>
            <a:off x="608138" y="1590262"/>
            <a:ext cx="4045142" cy="4395500"/>
          </a:xfrm>
        </p:spPr>
        <p:txBody>
          <a:bodyPr>
            <a:normAutofit fontScale="77500" lnSpcReduction="20000"/>
          </a:bodyPr>
          <a:lstStyle/>
          <a:p>
            <a:pPr>
              <a:lnSpc>
                <a:spcPct val="110000"/>
              </a:lnSpc>
            </a:pPr>
            <a:r>
              <a:rPr lang="en-US" sz="4000" b="1" dirty="0"/>
              <a:t>Common Hurdles:</a:t>
            </a:r>
            <a:r>
              <a:rPr lang="en-US" sz="4000" dirty="0"/>
              <a:t> </a:t>
            </a:r>
          </a:p>
          <a:p>
            <a:pPr>
              <a:lnSpc>
                <a:spcPct val="110000"/>
              </a:lnSpc>
            </a:pPr>
            <a:r>
              <a:rPr lang="en-US" sz="4000" dirty="0"/>
              <a:t>Data quality</a:t>
            </a:r>
          </a:p>
          <a:p>
            <a:pPr>
              <a:lnSpc>
                <a:spcPct val="110000"/>
              </a:lnSpc>
            </a:pPr>
            <a:r>
              <a:rPr lang="en-US" sz="4000" dirty="0"/>
              <a:t>Data availability</a:t>
            </a:r>
          </a:p>
          <a:p>
            <a:pPr>
              <a:lnSpc>
                <a:spcPct val="110000"/>
              </a:lnSpc>
            </a:pPr>
            <a:r>
              <a:rPr lang="en-US" sz="4000" dirty="0"/>
              <a:t>Hallucination</a:t>
            </a:r>
          </a:p>
          <a:p>
            <a:pPr>
              <a:lnSpc>
                <a:spcPct val="110000"/>
              </a:lnSpc>
            </a:pPr>
            <a:r>
              <a:rPr lang="en-US" sz="4000" b="1" dirty="0"/>
              <a:t>The Strategy:</a:t>
            </a:r>
            <a:r>
              <a:rPr lang="en-US" sz="4000" dirty="0"/>
              <a:t> </a:t>
            </a:r>
          </a:p>
          <a:p>
            <a:pPr>
              <a:lnSpc>
                <a:spcPct val="110000"/>
              </a:lnSpc>
            </a:pPr>
            <a:r>
              <a:rPr lang="en-US" sz="4000" dirty="0"/>
              <a:t>Iteration</a:t>
            </a:r>
          </a:p>
          <a:p>
            <a:pPr>
              <a:lnSpc>
                <a:spcPct val="110000"/>
              </a:lnSpc>
            </a:pPr>
            <a:r>
              <a:rPr lang="en-US" sz="4000" dirty="0"/>
              <a:t>Knowledge base</a:t>
            </a:r>
          </a:p>
          <a:p>
            <a:pPr>
              <a:lnSpc>
                <a:spcPct val="110000"/>
              </a:lnSpc>
            </a:pPr>
            <a:r>
              <a:rPr lang="en-US" sz="4000" dirty="0"/>
              <a:t>human in the loop</a:t>
            </a:r>
            <a:endParaRPr lang="en-US" sz="1100" dirty="0"/>
          </a:p>
        </p:txBody>
      </p:sp>
      <p:sp>
        <p:nvSpPr>
          <p:cNvPr id="6" name="Title 5">
            <a:extLst>
              <a:ext uri="{FF2B5EF4-FFF2-40B4-BE49-F238E27FC236}">
                <a16:creationId xmlns:a16="http://schemas.microsoft.com/office/drawing/2014/main" id="{ECAC801F-BC1A-9661-59C3-D34193CDE1D5}"/>
              </a:ext>
            </a:extLst>
          </p:cNvPr>
          <p:cNvSpPr>
            <a:spLocks noGrp="1"/>
          </p:cNvSpPr>
          <p:nvPr>
            <p:ph type="title"/>
          </p:nvPr>
        </p:nvSpPr>
        <p:spPr>
          <a:xfrm>
            <a:off x="608138" y="619759"/>
            <a:ext cx="4045142" cy="852580"/>
          </a:xfrm>
        </p:spPr>
        <p:txBody>
          <a:bodyPr anchor="b">
            <a:normAutofit/>
          </a:bodyPr>
          <a:lstStyle/>
          <a:p>
            <a:r>
              <a:rPr lang="en-US" dirty="0"/>
              <a:t>Fail Fast</a:t>
            </a:r>
          </a:p>
        </p:txBody>
      </p:sp>
    </p:spTree>
    <p:extLst>
      <p:ext uri="{BB962C8B-B14F-4D97-AF65-F5344CB8AC3E}">
        <p14:creationId xmlns:p14="http://schemas.microsoft.com/office/powerpoint/2010/main" val="9442434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5F1D3CD-ACE7-934D-C3EA-F205577ED8F3}"/>
              </a:ext>
            </a:extLst>
          </p:cNvPr>
          <p:cNvSpPr>
            <a:spLocks noGrp="1"/>
          </p:cNvSpPr>
          <p:nvPr>
            <p:ph type="title"/>
          </p:nvPr>
        </p:nvSpPr>
        <p:spPr/>
        <p:txBody>
          <a:bodyPr>
            <a:normAutofit fontScale="90000"/>
          </a:bodyPr>
          <a:lstStyle/>
          <a:p>
            <a:r>
              <a:rPr lang="en-US" dirty="0"/>
              <a:t>Scalability: AI Building Across Disciplines</a:t>
            </a:r>
            <a:br>
              <a:rPr lang="en-US" dirty="0"/>
            </a:br>
            <a:r>
              <a:rPr lang="en-US" dirty="0"/>
              <a:t>It’s Not Just Business: The logic is universal.</a:t>
            </a:r>
            <a:br>
              <a:rPr lang="en-US" dirty="0"/>
            </a:br>
            <a:endParaRPr lang="en-US" dirty="0"/>
          </a:p>
        </p:txBody>
      </p:sp>
      <p:sp>
        <p:nvSpPr>
          <p:cNvPr id="4" name="Text Placeholder 3">
            <a:extLst>
              <a:ext uri="{FF2B5EF4-FFF2-40B4-BE49-F238E27FC236}">
                <a16:creationId xmlns:a16="http://schemas.microsoft.com/office/drawing/2014/main" id="{B41FC643-E148-086D-3621-747B9BD27638}"/>
              </a:ext>
            </a:extLst>
          </p:cNvPr>
          <p:cNvSpPr>
            <a:spLocks noGrp="1"/>
          </p:cNvSpPr>
          <p:nvPr>
            <p:ph type="body" sz="quarter" idx="14"/>
          </p:nvPr>
        </p:nvSpPr>
        <p:spPr/>
        <p:txBody>
          <a:bodyPr/>
          <a:lstStyle/>
          <a:p>
            <a:r>
              <a:rPr lang="en-US" dirty="0"/>
              <a:t>Engineering</a:t>
            </a:r>
          </a:p>
        </p:txBody>
      </p:sp>
      <p:sp>
        <p:nvSpPr>
          <p:cNvPr id="5" name="Text Placeholder 4">
            <a:extLst>
              <a:ext uri="{FF2B5EF4-FFF2-40B4-BE49-F238E27FC236}">
                <a16:creationId xmlns:a16="http://schemas.microsoft.com/office/drawing/2014/main" id="{80B4B36D-FD64-C453-9A31-30314D57D265}"/>
              </a:ext>
            </a:extLst>
          </p:cNvPr>
          <p:cNvSpPr>
            <a:spLocks noGrp="1"/>
          </p:cNvSpPr>
          <p:nvPr>
            <p:ph type="body" sz="quarter" idx="19"/>
          </p:nvPr>
        </p:nvSpPr>
        <p:spPr/>
        <p:txBody>
          <a:bodyPr/>
          <a:lstStyle/>
          <a:p>
            <a:r>
              <a:rPr lang="en-US" dirty="0"/>
              <a:t>Semiconductor Material Management</a:t>
            </a:r>
          </a:p>
        </p:txBody>
      </p:sp>
      <p:sp>
        <p:nvSpPr>
          <p:cNvPr id="6" name="Text Placeholder 5">
            <a:extLst>
              <a:ext uri="{FF2B5EF4-FFF2-40B4-BE49-F238E27FC236}">
                <a16:creationId xmlns:a16="http://schemas.microsoft.com/office/drawing/2014/main" id="{898CFCF5-D6F2-B63F-C812-F2EBDCE9BA87}"/>
              </a:ext>
            </a:extLst>
          </p:cNvPr>
          <p:cNvSpPr>
            <a:spLocks noGrp="1"/>
          </p:cNvSpPr>
          <p:nvPr>
            <p:ph type="body" sz="quarter" idx="31"/>
          </p:nvPr>
        </p:nvSpPr>
        <p:spPr/>
        <p:txBody>
          <a:bodyPr/>
          <a:lstStyle/>
          <a:p>
            <a:r>
              <a:rPr lang="en-US" dirty="0"/>
              <a:t>Healthcare</a:t>
            </a:r>
          </a:p>
        </p:txBody>
      </p:sp>
      <p:sp>
        <p:nvSpPr>
          <p:cNvPr id="7" name="Text Placeholder 6">
            <a:extLst>
              <a:ext uri="{FF2B5EF4-FFF2-40B4-BE49-F238E27FC236}">
                <a16:creationId xmlns:a16="http://schemas.microsoft.com/office/drawing/2014/main" id="{4CD0B3A5-E6D0-0504-B7F2-664AE536024C}"/>
              </a:ext>
            </a:extLst>
          </p:cNvPr>
          <p:cNvSpPr>
            <a:spLocks noGrp="1"/>
          </p:cNvSpPr>
          <p:nvPr>
            <p:ph type="body" sz="quarter" idx="32"/>
          </p:nvPr>
        </p:nvSpPr>
        <p:spPr/>
        <p:txBody>
          <a:bodyPr/>
          <a:lstStyle/>
          <a:p>
            <a:r>
              <a:rPr lang="en-US" dirty="0"/>
              <a:t>Processing intake form</a:t>
            </a:r>
          </a:p>
        </p:txBody>
      </p:sp>
      <p:sp>
        <p:nvSpPr>
          <p:cNvPr id="8" name="Text Placeholder 7">
            <a:extLst>
              <a:ext uri="{FF2B5EF4-FFF2-40B4-BE49-F238E27FC236}">
                <a16:creationId xmlns:a16="http://schemas.microsoft.com/office/drawing/2014/main" id="{19FE87F0-9409-4559-544F-B24F9073D51A}"/>
              </a:ext>
            </a:extLst>
          </p:cNvPr>
          <p:cNvSpPr>
            <a:spLocks noGrp="1"/>
          </p:cNvSpPr>
          <p:nvPr>
            <p:ph type="body" sz="quarter" idx="35"/>
          </p:nvPr>
        </p:nvSpPr>
        <p:spPr/>
        <p:txBody>
          <a:bodyPr/>
          <a:lstStyle/>
          <a:p>
            <a:r>
              <a:rPr lang="en-US" dirty="0"/>
              <a:t>Education</a:t>
            </a:r>
          </a:p>
        </p:txBody>
      </p:sp>
      <p:sp>
        <p:nvSpPr>
          <p:cNvPr id="9" name="Text Placeholder 8">
            <a:extLst>
              <a:ext uri="{FF2B5EF4-FFF2-40B4-BE49-F238E27FC236}">
                <a16:creationId xmlns:a16="http://schemas.microsoft.com/office/drawing/2014/main" id="{C3CFB61B-E691-345E-E72E-E8B7D9CADFB2}"/>
              </a:ext>
            </a:extLst>
          </p:cNvPr>
          <p:cNvSpPr>
            <a:spLocks noGrp="1"/>
          </p:cNvSpPr>
          <p:nvPr>
            <p:ph type="body" sz="quarter" idx="36"/>
          </p:nvPr>
        </p:nvSpPr>
        <p:spPr/>
        <p:txBody>
          <a:bodyPr/>
          <a:lstStyle/>
          <a:p>
            <a:r>
              <a:rPr lang="en-US" dirty="0"/>
              <a:t>Custom tutoring agents</a:t>
            </a:r>
          </a:p>
          <a:p>
            <a:endParaRPr lang="en-US" dirty="0"/>
          </a:p>
        </p:txBody>
      </p:sp>
      <p:sp>
        <p:nvSpPr>
          <p:cNvPr id="10" name="Text Placeholder 9">
            <a:extLst>
              <a:ext uri="{FF2B5EF4-FFF2-40B4-BE49-F238E27FC236}">
                <a16:creationId xmlns:a16="http://schemas.microsoft.com/office/drawing/2014/main" id="{F248AB44-F8A5-68CE-434F-F7334FA36B4D}"/>
              </a:ext>
            </a:extLst>
          </p:cNvPr>
          <p:cNvSpPr>
            <a:spLocks noGrp="1"/>
          </p:cNvSpPr>
          <p:nvPr>
            <p:ph type="body" sz="quarter" idx="37"/>
          </p:nvPr>
        </p:nvSpPr>
        <p:spPr/>
        <p:txBody>
          <a:bodyPr/>
          <a:lstStyle/>
          <a:p>
            <a:r>
              <a:rPr lang="en-US" dirty="0"/>
              <a:t>Key Insight:</a:t>
            </a:r>
          </a:p>
        </p:txBody>
      </p:sp>
      <p:sp>
        <p:nvSpPr>
          <p:cNvPr id="11" name="Text Placeholder 10">
            <a:extLst>
              <a:ext uri="{FF2B5EF4-FFF2-40B4-BE49-F238E27FC236}">
                <a16:creationId xmlns:a16="http://schemas.microsoft.com/office/drawing/2014/main" id="{D922E72E-8CC9-E681-3223-900B196D5F67}"/>
              </a:ext>
            </a:extLst>
          </p:cNvPr>
          <p:cNvSpPr>
            <a:spLocks noGrp="1"/>
          </p:cNvSpPr>
          <p:nvPr>
            <p:ph type="body" sz="quarter" idx="38"/>
          </p:nvPr>
        </p:nvSpPr>
        <p:spPr/>
        <p:txBody>
          <a:bodyPr/>
          <a:lstStyle/>
          <a:p>
            <a:r>
              <a:rPr lang="en-US" dirty="0"/>
              <a:t>Everyone can build an AI Agent</a:t>
            </a:r>
          </a:p>
        </p:txBody>
      </p:sp>
    </p:spTree>
    <p:extLst>
      <p:ext uri="{BB962C8B-B14F-4D97-AF65-F5344CB8AC3E}">
        <p14:creationId xmlns:p14="http://schemas.microsoft.com/office/powerpoint/2010/main" val="21503184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843F0-C148-AFBE-E49E-5AF390E30EDF}"/>
              </a:ext>
            </a:extLst>
          </p:cNvPr>
          <p:cNvSpPr>
            <a:spLocks noGrp="1"/>
          </p:cNvSpPr>
          <p:nvPr>
            <p:ph type="title"/>
          </p:nvPr>
        </p:nvSpPr>
        <p:spPr>
          <a:xfrm>
            <a:off x="3977976" y="1709929"/>
            <a:ext cx="6862182" cy="2669032"/>
          </a:xfrm>
        </p:spPr>
        <p:txBody>
          <a:bodyPr>
            <a:normAutofit/>
          </a:bodyPr>
          <a:lstStyle/>
          <a:p>
            <a:r>
              <a:rPr lang="en-US" sz="8000" dirty="0"/>
              <a:t>“I Built This!”</a:t>
            </a:r>
          </a:p>
        </p:txBody>
      </p:sp>
    </p:spTree>
    <p:extLst>
      <p:ext uri="{BB962C8B-B14F-4D97-AF65-F5344CB8AC3E}">
        <p14:creationId xmlns:p14="http://schemas.microsoft.com/office/powerpoint/2010/main" val="28815739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64E885-9B84-6E36-3FA5-C683B7EACC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B9233B-6CD6-BD48-F265-7336EB340483}"/>
              </a:ext>
            </a:extLst>
          </p:cNvPr>
          <p:cNvSpPr>
            <a:spLocks noGrp="1"/>
          </p:cNvSpPr>
          <p:nvPr>
            <p:ph type="title"/>
          </p:nvPr>
        </p:nvSpPr>
        <p:spPr>
          <a:xfrm>
            <a:off x="516835" y="669925"/>
            <a:ext cx="11264347" cy="549275"/>
          </a:xfrm>
        </p:spPr>
        <p:txBody>
          <a:bodyPr>
            <a:noAutofit/>
          </a:bodyPr>
          <a:lstStyle/>
          <a:p>
            <a:r>
              <a:rPr lang="en-US" sz="2800" dirty="0"/>
              <a:t>Supplier Matching Agent for Semiconductor Equipment Supply Chains</a:t>
            </a:r>
          </a:p>
        </p:txBody>
      </p:sp>
      <p:pic>
        <p:nvPicPr>
          <p:cNvPr id="7" name="Picture 6" descr="A black and white table with numbers and text&#10;&#10;AI-generated content may be incorrect.">
            <a:extLst>
              <a:ext uri="{FF2B5EF4-FFF2-40B4-BE49-F238E27FC236}">
                <a16:creationId xmlns:a16="http://schemas.microsoft.com/office/drawing/2014/main" id="{FF4F1E6B-8F9A-7425-DD4E-AB7D47D09ACA}"/>
              </a:ext>
            </a:extLst>
          </p:cNvPr>
          <p:cNvPicPr>
            <a:picLocks noChangeAspect="1"/>
          </p:cNvPicPr>
          <p:nvPr/>
        </p:nvPicPr>
        <p:blipFill>
          <a:blip r:embed="rId2"/>
          <a:stretch>
            <a:fillRect/>
          </a:stretch>
        </p:blipFill>
        <p:spPr>
          <a:xfrm>
            <a:off x="1770270" y="1427020"/>
            <a:ext cx="7772400" cy="4761055"/>
          </a:xfrm>
          <a:prstGeom prst="rect">
            <a:avLst/>
          </a:prstGeom>
        </p:spPr>
      </p:pic>
      <p:sp>
        <p:nvSpPr>
          <p:cNvPr id="9" name="TextBox 8">
            <a:extLst>
              <a:ext uri="{FF2B5EF4-FFF2-40B4-BE49-F238E27FC236}">
                <a16:creationId xmlns:a16="http://schemas.microsoft.com/office/drawing/2014/main" id="{80BB47C1-EF56-A44F-119B-3783CFB58D85}"/>
              </a:ext>
            </a:extLst>
          </p:cNvPr>
          <p:cNvSpPr txBox="1"/>
          <p:nvPr/>
        </p:nvSpPr>
        <p:spPr>
          <a:xfrm>
            <a:off x="10204174" y="5711687"/>
            <a:ext cx="1892506" cy="369332"/>
          </a:xfrm>
          <a:prstGeom prst="rect">
            <a:avLst/>
          </a:prstGeom>
          <a:noFill/>
        </p:spPr>
        <p:txBody>
          <a:bodyPr wrap="none" rtlCol="0">
            <a:spAutoFit/>
          </a:bodyPr>
          <a:lstStyle/>
          <a:p>
            <a:r>
              <a:rPr lang="en-US" b="1" dirty="0"/>
              <a:t>By Brian Griffitts</a:t>
            </a:r>
          </a:p>
        </p:txBody>
      </p:sp>
    </p:spTree>
    <p:extLst>
      <p:ext uri="{BB962C8B-B14F-4D97-AF65-F5344CB8AC3E}">
        <p14:creationId xmlns:p14="http://schemas.microsoft.com/office/powerpoint/2010/main" val="13615200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C685CF-B6AD-960A-5495-B2B7D2AED2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CCE073-3417-219D-CE59-09C21AE8999D}"/>
              </a:ext>
            </a:extLst>
          </p:cNvPr>
          <p:cNvSpPr>
            <a:spLocks noGrp="1"/>
          </p:cNvSpPr>
          <p:nvPr>
            <p:ph type="title"/>
          </p:nvPr>
        </p:nvSpPr>
        <p:spPr>
          <a:xfrm>
            <a:off x="608137" y="669926"/>
            <a:ext cx="11173045" cy="443258"/>
          </a:xfrm>
        </p:spPr>
        <p:txBody>
          <a:bodyPr>
            <a:noAutofit/>
          </a:bodyPr>
          <a:lstStyle/>
          <a:p>
            <a:r>
              <a:rPr lang="en-US" sz="5400" dirty="0"/>
              <a:t>Patient Intake</a:t>
            </a:r>
          </a:p>
        </p:txBody>
      </p:sp>
      <p:pic>
        <p:nvPicPr>
          <p:cNvPr id="7" name="Picture 6" descr="A screenshot of a black screen&#10;&#10;AI-generated content may be incorrect.">
            <a:extLst>
              <a:ext uri="{FF2B5EF4-FFF2-40B4-BE49-F238E27FC236}">
                <a16:creationId xmlns:a16="http://schemas.microsoft.com/office/drawing/2014/main" id="{2D9A6830-0212-30FC-75C7-332D42E1261C}"/>
              </a:ext>
            </a:extLst>
          </p:cNvPr>
          <p:cNvPicPr>
            <a:picLocks noChangeAspect="1"/>
          </p:cNvPicPr>
          <p:nvPr/>
        </p:nvPicPr>
        <p:blipFill>
          <a:blip r:embed="rId2"/>
          <a:stretch>
            <a:fillRect/>
          </a:stretch>
        </p:blipFill>
        <p:spPr>
          <a:xfrm>
            <a:off x="3260035" y="1049215"/>
            <a:ext cx="5207876" cy="5808785"/>
          </a:xfrm>
          <a:prstGeom prst="rect">
            <a:avLst/>
          </a:prstGeom>
        </p:spPr>
      </p:pic>
      <p:sp>
        <p:nvSpPr>
          <p:cNvPr id="8" name="TextBox 7">
            <a:extLst>
              <a:ext uri="{FF2B5EF4-FFF2-40B4-BE49-F238E27FC236}">
                <a16:creationId xmlns:a16="http://schemas.microsoft.com/office/drawing/2014/main" id="{CB1136D2-CACF-6272-094A-FD9E4ED4C326}"/>
              </a:ext>
            </a:extLst>
          </p:cNvPr>
          <p:cNvSpPr txBox="1"/>
          <p:nvPr/>
        </p:nvSpPr>
        <p:spPr>
          <a:xfrm>
            <a:off x="9932856" y="6188075"/>
            <a:ext cx="1848326" cy="369332"/>
          </a:xfrm>
          <a:prstGeom prst="rect">
            <a:avLst/>
          </a:prstGeom>
          <a:noFill/>
        </p:spPr>
        <p:txBody>
          <a:bodyPr wrap="none" rtlCol="0">
            <a:spAutoFit/>
          </a:bodyPr>
          <a:lstStyle/>
          <a:p>
            <a:r>
              <a:rPr lang="en-US" b="1" dirty="0"/>
              <a:t>By Kyra Ramirez</a:t>
            </a:r>
            <a:endParaRPr lang="en-US" dirty="0"/>
          </a:p>
        </p:txBody>
      </p:sp>
    </p:spTree>
    <p:extLst>
      <p:ext uri="{BB962C8B-B14F-4D97-AF65-F5344CB8AC3E}">
        <p14:creationId xmlns:p14="http://schemas.microsoft.com/office/powerpoint/2010/main" val="34689626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BE97D-E96A-A73B-9479-095744B1A607}"/>
              </a:ext>
            </a:extLst>
          </p:cNvPr>
          <p:cNvSpPr>
            <a:spLocks noGrp="1"/>
          </p:cNvSpPr>
          <p:nvPr>
            <p:ph type="title"/>
          </p:nvPr>
        </p:nvSpPr>
        <p:spPr/>
        <p:txBody>
          <a:bodyPr/>
          <a:lstStyle/>
          <a:p>
            <a:r>
              <a:rPr lang="en-US" dirty="0"/>
              <a:t>A student’s perspective</a:t>
            </a:r>
          </a:p>
        </p:txBody>
      </p:sp>
      <p:sp>
        <p:nvSpPr>
          <p:cNvPr id="3" name="Text Placeholder 2">
            <a:extLst>
              <a:ext uri="{FF2B5EF4-FFF2-40B4-BE49-F238E27FC236}">
                <a16:creationId xmlns:a16="http://schemas.microsoft.com/office/drawing/2014/main" id="{6C8422B9-2870-061F-901C-F903A4C9912C}"/>
              </a:ext>
            </a:extLst>
          </p:cNvPr>
          <p:cNvSpPr>
            <a:spLocks noGrp="1"/>
          </p:cNvSpPr>
          <p:nvPr>
            <p:ph type="body" idx="1"/>
          </p:nvPr>
        </p:nvSpPr>
        <p:spPr/>
        <p:txBody>
          <a:bodyPr>
            <a:normAutofit/>
          </a:bodyPr>
          <a:lstStyle/>
          <a:p>
            <a:r>
              <a:rPr lang="en-US" sz="2800" dirty="0"/>
              <a:t>Matt Douglas, MBA Candidate, McCoy College of Business</a:t>
            </a:r>
          </a:p>
        </p:txBody>
      </p:sp>
    </p:spTree>
    <p:extLst>
      <p:ext uri="{BB962C8B-B14F-4D97-AF65-F5344CB8AC3E}">
        <p14:creationId xmlns:p14="http://schemas.microsoft.com/office/powerpoint/2010/main" val="3574827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483555-CE64-D7F5-65C4-A3970A79D977}"/>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30A84031-E67E-DEE3-999C-C2783B75450B}"/>
              </a:ext>
            </a:extLst>
          </p:cNvPr>
          <p:cNvSpPr>
            <a:spLocks noGrp="1"/>
          </p:cNvSpPr>
          <p:nvPr>
            <p:ph type="body" sz="quarter" idx="30"/>
          </p:nvPr>
        </p:nvSpPr>
        <p:spPr/>
        <p:txBody>
          <a:bodyPr/>
          <a:lstStyle/>
          <a:p>
            <a:endParaRPr lang="en-US" dirty="0"/>
          </a:p>
          <a:p>
            <a:endParaRPr lang="en-US" dirty="0"/>
          </a:p>
        </p:txBody>
      </p:sp>
      <p:sp>
        <p:nvSpPr>
          <p:cNvPr id="9" name="Text Placeholder 8">
            <a:extLst>
              <a:ext uri="{FF2B5EF4-FFF2-40B4-BE49-F238E27FC236}">
                <a16:creationId xmlns:a16="http://schemas.microsoft.com/office/drawing/2014/main" id="{F81EF564-6A3B-FDC8-BE4F-3F3B3BECF4FB}"/>
              </a:ext>
            </a:extLst>
          </p:cNvPr>
          <p:cNvSpPr>
            <a:spLocks noGrp="1"/>
          </p:cNvSpPr>
          <p:nvPr>
            <p:ph sz="quarter" idx="31"/>
          </p:nvPr>
        </p:nvSpPr>
        <p:spPr/>
        <p:txBody>
          <a:bodyPr>
            <a:normAutofit/>
          </a:bodyPr>
          <a:lstStyle/>
          <a:p>
            <a:r>
              <a:rPr lang="en-US" sz="1600" dirty="0"/>
              <a:t>Purpose</a:t>
            </a:r>
          </a:p>
        </p:txBody>
      </p:sp>
      <p:sp>
        <p:nvSpPr>
          <p:cNvPr id="5" name="Text Placeholder 4">
            <a:extLst>
              <a:ext uri="{FF2B5EF4-FFF2-40B4-BE49-F238E27FC236}">
                <a16:creationId xmlns:a16="http://schemas.microsoft.com/office/drawing/2014/main" id="{4B32543D-2214-22AB-A7B0-A00DF5BA645C}"/>
              </a:ext>
            </a:extLst>
          </p:cNvPr>
          <p:cNvSpPr>
            <a:spLocks noGrp="1"/>
          </p:cNvSpPr>
          <p:nvPr>
            <p:ph type="body" sz="quarter" idx="32"/>
          </p:nvPr>
        </p:nvSpPr>
        <p:spPr/>
        <p:txBody>
          <a:bodyPr>
            <a:normAutofit/>
          </a:bodyPr>
          <a:lstStyle/>
          <a:p>
            <a:r>
              <a:rPr lang="en-US" dirty="0"/>
              <a:t>Educate students on the aspects and uses of AI in multiple workspaces</a:t>
            </a:r>
          </a:p>
        </p:txBody>
      </p:sp>
      <p:sp>
        <p:nvSpPr>
          <p:cNvPr id="3" name="Title 2">
            <a:extLst>
              <a:ext uri="{FF2B5EF4-FFF2-40B4-BE49-F238E27FC236}">
                <a16:creationId xmlns:a16="http://schemas.microsoft.com/office/drawing/2014/main" id="{CCD16BCC-F6D7-E972-0739-167364F9C57C}"/>
              </a:ext>
            </a:extLst>
          </p:cNvPr>
          <p:cNvSpPr>
            <a:spLocks noGrp="1"/>
          </p:cNvSpPr>
          <p:nvPr>
            <p:ph type="title"/>
          </p:nvPr>
        </p:nvSpPr>
        <p:spPr/>
        <p:txBody>
          <a:bodyPr>
            <a:normAutofit/>
          </a:bodyPr>
          <a:lstStyle/>
          <a:p>
            <a:r>
              <a:rPr lang="en-US" dirty="0"/>
              <a:t>ISAN 5318- Student perspective</a:t>
            </a:r>
          </a:p>
        </p:txBody>
      </p:sp>
      <p:sp>
        <p:nvSpPr>
          <p:cNvPr id="10" name="Text Placeholder 9">
            <a:extLst>
              <a:ext uri="{FF2B5EF4-FFF2-40B4-BE49-F238E27FC236}">
                <a16:creationId xmlns:a16="http://schemas.microsoft.com/office/drawing/2014/main" id="{E4DDB901-8DAA-312A-AED4-C7E03E9E634B}"/>
              </a:ext>
            </a:extLst>
          </p:cNvPr>
          <p:cNvSpPr>
            <a:spLocks noGrp="1"/>
          </p:cNvSpPr>
          <p:nvPr>
            <p:ph sz="quarter" idx="33"/>
          </p:nvPr>
        </p:nvSpPr>
        <p:spPr/>
        <p:txBody>
          <a:bodyPr/>
          <a:lstStyle/>
          <a:p>
            <a:r>
              <a:rPr lang="en-US" sz="1800" dirty="0"/>
              <a:t>Method</a:t>
            </a:r>
          </a:p>
        </p:txBody>
      </p:sp>
      <p:sp>
        <p:nvSpPr>
          <p:cNvPr id="6" name="Text Placeholder 5">
            <a:extLst>
              <a:ext uri="{FF2B5EF4-FFF2-40B4-BE49-F238E27FC236}">
                <a16:creationId xmlns:a16="http://schemas.microsoft.com/office/drawing/2014/main" id="{D6E0C708-5D2F-50FE-EA60-ED723969BF09}"/>
              </a:ext>
            </a:extLst>
          </p:cNvPr>
          <p:cNvSpPr>
            <a:spLocks noGrp="1"/>
          </p:cNvSpPr>
          <p:nvPr>
            <p:ph type="body" sz="quarter" idx="34"/>
          </p:nvPr>
        </p:nvSpPr>
        <p:spPr/>
        <p:txBody>
          <a:bodyPr/>
          <a:lstStyle/>
          <a:p>
            <a:r>
              <a:rPr lang="en-US" dirty="0"/>
              <a:t>Discussion boards and lectures from Dr. Long on AI, leading into producing an AI Agent.</a:t>
            </a:r>
          </a:p>
        </p:txBody>
      </p:sp>
      <p:sp>
        <p:nvSpPr>
          <p:cNvPr id="11" name="Text Placeholder 10">
            <a:extLst>
              <a:ext uri="{FF2B5EF4-FFF2-40B4-BE49-F238E27FC236}">
                <a16:creationId xmlns:a16="http://schemas.microsoft.com/office/drawing/2014/main" id="{C8647E4E-8661-2785-0292-6FC2BD37D504}"/>
              </a:ext>
            </a:extLst>
          </p:cNvPr>
          <p:cNvSpPr>
            <a:spLocks noGrp="1"/>
          </p:cNvSpPr>
          <p:nvPr>
            <p:ph sz="quarter" idx="35"/>
          </p:nvPr>
        </p:nvSpPr>
        <p:spPr/>
        <p:txBody>
          <a:bodyPr>
            <a:normAutofit/>
          </a:bodyPr>
          <a:lstStyle/>
          <a:p>
            <a:r>
              <a:rPr lang="en-US" sz="1800" dirty="0"/>
              <a:t>Project</a:t>
            </a:r>
          </a:p>
        </p:txBody>
      </p:sp>
      <p:sp>
        <p:nvSpPr>
          <p:cNvPr id="7" name="Text Placeholder 6">
            <a:extLst>
              <a:ext uri="{FF2B5EF4-FFF2-40B4-BE49-F238E27FC236}">
                <a16:creationId xmlns:a16="http://schemas.microsoft.com/office/drawing/2014/main" id="{093E77A1-9B6D-137D-D044-2CF205B4C019}"/>
              </a:ext>
            </a:extLst>
          </p:cNvPr>
          <p:cNvSpPr>
            <a:spLocks noGrp="1"/>
          </p:cNvSpPr>
          <p:nvPr>
            <p:ph type="body" sz="quarter" idx="36"/>
          </p:nvPr>
        </p:nvSpPr>
        <p:spPr/>
        <p:txBody>
          <a:bodyPr>
            <a:normAutofit/>
          </a:bodyPr>
          <a:lstStyle/>
          <a:p>
            <a:r>
              <a:rPr lang="en-US" dirty="0"/>
              <a:t>Using one of multiple platforms, build an AI Agent that will perform one work task you currently do, while maintaining human oversight.</a:t>
            </a:r>
          </a:p>
        </p:txBody>
      </p:sp>
      <p:sp>
        <p:nvSpPr>
          <p:cNvPr id="16" name="Content Placeholder 15">
            <a:extLst>
              <a:ext uri="{FF2B5EF4-FFF2-40B4-BE49-F238E27FC236}">
                <a16:creationId xmlns:a16="http://schemas.microsoft.com/office/drawing/2014/main" id="{1E725426-3029-5DA5-68C8-55968B7A804D}"/>
              </a:ext>
            </a:extLst>
          </p:cNvPr>
          <p:cNvSpPr>
            <a:spLocks noGrp="1"/>
          </p:cNvSpPr>
          <p:nvPr>
            <p:ph sz="quarter" idx="37"/>
          </p:nvPr>
        </p:nvSpPr>
        <p:spPr>
          <a:xfrm>
            <a:off x="5004485" y="4750101"/>
            <a:ext cx="1335024" cy="1335024"/>
          </a:xfrm>
        </p:spPr>
        <p:txBody>
          <a:bodyPr/>
          <a:lstStyle/>
          <a:p>
            <a:r>
              <a:rPr lang="en-US" sz="1400" dirty="0"/>
              <a:t>Key Takeaway</a:t>
            </a:r>
          </a:p>
        </p:txBody>
      </p:sp>
      <p:sp>
        <p:nvSpPr>
          <p:cNvPr id="8" name="Text Placeholder 7">
            <a:extLst>
              <a:ext uri="{FF2B5EF4-FFF2-40B4-BE49-F238E27FC236}">
                <a16:creationId xmlns:a16="http://schemas.microsoft.com/office/drawing/2014/main" id="{E35A9D5B-181B-456B-6472-FBCD0D89059B}"/>
              </a:ext>
            </a:extLst>
          </p:cNvPr>
          <p:cNvSpPr>
            <a:spLocks noGrp="1"/>
          </p:cNvSpPr>
          <p:nvPr>
            <p:ph type="body" sz="quarter" idx="38"/>
          </p:nvPr>
        </p:nvSpPr>
        <p:spPr/>
        <p:txBody>
          <a:bodyPr/>
          <a:lstStyle/>
          <a:p>
            <a:r>
              <a:rPr lang="en-US" dirty="0"/>
              <a:t>The best way to develop an agent is to tinker and fine tune it in the workshop/playground.</a:t>
            </a:r>
          </a:p>
        </p:txBody>
      </p:sp>
    </p:spTree>
    <p:extLst>
      <p:ext uri="{BB962C8B-B14F-4D97-AF65-F5344CB8AC3E}">
        <p14:creationId xmlns:p14="http://schemas.microsoft.com/office/powerpoint/2010/main" val="6111215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55B7FD-5032-F7D1-97A0-A19A629D3D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EBDAB9-DE99-76D4-CB93-1D74F5DE30BC}"/>
              </a:ext>
            </a:extLst>
          </p:cNvPr>
          <p:cNvSpPr>
            <a:spLocks noGrp="1"/>
          </p:cNvSpPr>
          <p:nvPr>
            <p:ph type="title"/>
          </p:nvPr>
        </p:nvSpPr>
        <p:spPr>
          <a:xfrm>
            <a:off x="608137" y="669926"/>
            <a:ext cx="11173045" cy="443258"/>
          </a:xfrm>
        </p:spPr>
        <p:txBody>
          <a:bodyPr>
            <a:noAutofit/>
          </a:bodyPr>
          <a:lstStyle/>
          <a:p>
            <a:r>
              <a:rPr lang="en-US" sz="5400" dirty="0"/>
              <a:t>My Project</a:t>
            </a:r>
          </a:p>
        </p:txBody>
      </p:sp>
      <p:sp>
        <p:nvSpPr>
          <p:cNvPr id="8" name="TextBox 7">
            <a:extLst>
              <a:ext uri="{FF2B5EF4-FFF2-40B4-BE49-F238E27FC236}">
                <a16:creationId xmlns:a16="http://schemas.microsoft.com/office/drawing/2014/main" id="{CDE4EEF5-1D5F-4688-7CB7-C9E0C227716A}"/>
              </a:ext>
            </a:extLst>
          </p:cNvPr>
          <p:cNvSpPr txBox="1"/>
          <p:nvPr/>
        </p:nvSpPr>
        <p:spPr>
          <a:xfrm>
            <a:off x="9932856" y="6188075"/>
            <a:ext cx="1873718" cy="369332"/>
          </a:xfrm>
          <a:prstGeom prst="rect">
            <a:avLst/>
          </a:prstGeom>
          <a:noFill/>
        </p:spPr>
        <p:txBody>
          <a:bodyPr wrap="none" rtlCol="0">
            <a:spAutoFit/>
          </a:bodyPr>
          <a:lstStyle/>
          <a:p>
            <a:r>
              <a:rPr lang="en-US" b="1" dirty="0"/>
              <a:t>By Matt Douglas</a:t>
            </a:r>
            <a:endParaRPr lang="en-US" dirty="0"/>
          </a:p>
        </p:txBody>
      </p:sp>
      <p:pic>
        <p:nvPicPr>
          <p:cNvPr id="4" name="Picture 3">
            <a:extLst>
              <a:ext uri="{FF2B5EF4-FFF2-40B4-BE49-F238E27FC236}">
                <a16:creationId xmlns:a16="http://schemas.microsoft.com/office/drawing/2014/main" id="{FF32EC0D-C80F-4C40-4596-72B0E7746802}"/>
              </a:ext>
            </a:extLst>
          </p:cNvPr>
          <p:cNvPicPr>
            <a:picLocks noChangeAspect="1"/>
          </p:cNvPicPr>
          <p:nvPr/>
        </p:nvPicPr>
        <p:blipFill>
          <a:blip r:embed="rId2"/>
          <a:srcRect t="6286" r="4750"/>
          <a:stretch>
            <a:fillRect/>
          </a:stretch>
        </p:blipFill>
        <p:spPr>
          <a:xfrm>
            <a:off x="259168" y="1035883"/>
            <a:ext cx="5341959" cy="2718536"/>
          </a:xfrm>
          <a:prstGeom prst="rect">
            <a:avLst/>
          </a:prstGeom>
        </p:spPr>
      </p:pic>
      <p:pic>
        <p:nvPicPr>
          <p:cNvPr id="6" name="Picture 5">
            <a:extLst>
              <a:ext uri="{FF2B5EF4-FFF2-40B4-BE49-F238E27FC236}">
                <a16:creationId xmlns:a16="http://schemas.microsoft.com/office/drawing/2014/main" id="{B3BB2BDA-FADA-B2D3-28DA-68860263FE54}"/>
              </a:ext>
            </a:extLst>
          </p:cNvPr>
          <p:cNvPicPr>
            <a:picLocks noChangeAspect="1"/>
          </p:cNvPicPr>
          <p:nvPr/>
        </p:nvPicPr>
        <p:blipFill>
          <a:blip r:embed="rId3"/>
          <a:stretch>
            <a:fillRect/>
          </a:stretch>
        </p:blipFill>
        <p:spPr>
          <a:xfrm>
            <a:off x="6379285" y="1035883"/>
            <a:ext cx="5553547" cy="2723288"/>
          </a:xfrm>
          <a:prstGeom prst="rect">
            <a:avLst/>
          </a:prstGeom>
        </p:spPr>
      </p:pic>
      <p:sp>
        <p:nvSpPr>
          <p:cNvPr id="9" name="TextBox 8">
            <a:extLst>
              <a:ext uri="{FF2B5EF4-FFF2-40B4-BE49-F238E27FC236}">
                <a16:creationId xmlns:a16="http://schemas.microsoft.com/office/drawing/2014/main" id="{633E74CB-4639-21D8-FD08-530F12FE83E1}"/>
              </a:ext>
            </a:extLst>
          </p:cNvPr>
          <p:cNvSpPr txBox="1"/>
          <p:nvPr/>
        </p:nvSpPr>
        <p:spPr>
          <a:xfrm>
            <a:off x="978946" y="4260028"/>
            <a:ext cx="8801577" cy="2308324"/>
          </a:xfrm>
          <a:prstGeom prst="rect">
            <a:avLst/>
          </a:prstGeom>
          <a:noFill/>
        </p:spPr>
        <p:txBody>
          <a:bodyPr wrap="none" rtlCol="0">
            <a:spAutoFit/>
          </a:bodyPr>
          <a:lstStyle/>
          <a:p>
            <a:pPr marL="285750" indent="-285750">
              <a:buFont typeface="Arial" panose="020B0604020202020204" pitchFamily="34" charset="0"/>
              <a:buChar char="•"/>
            </a:pPr>
            <a:r>
              <a:rPr lang="en-US" dirty="0"/>
              <a:t>Applications are completed by the students on the blocks website as dynamic forms</a:t>
            </a:r>
          </a:p>
          <a:p>
            <a:pPr marL="285750" indent="-285750">
              <a:buFont typeface="Arial" panose="020B0604020202020204" pitchFamily="34" charset="0"/>
              <a:buChar char="•"/>
            </a:pPr>
            <a:r>
              <a:rPr lang="en-US" dirty="0"/>
              <a:t>Each application is manually reviewed by either an advisor or COE admin</a:t>
            </a:r>
          </a:p>
          <a:p>
            <a:pPr marL="285750" indent="-285750">
              <a:buFont typeface="Arial" panose="020B0604020202020204" pitchFamily="34" charset="0"/>
              <a:buChar char="•"/>
            </a:pPr>
            <a:r>
              <a:rPr lang="en-US" dirty="0"/>
              <a:t>Excel spreadsheets are used to track the applications in steps:</a:t>
            </a:r>
          </a:p>
          <a:p>
            <a:pPr marL="742950" lvl="1" indent="-285750">
              <a:buFont typeface="Arial" panose="020B0604020202020204" pitchFamily="34" charset="0"/>
              <a:buChar char="•"/>
            </a:pPr>
            <a:r>
              <a:rPr lang="en-US" dirty="0"/>
              <a:t>Application received</a:t>
            </a:r>
          </a:p>
          <a:p>
            <a:pPr marL="742950" lvl="1" indent="-285750">
              <a:buFont typeface="Arial" panose="020B0604020202020204" pitchFamily="34" charset="0"/>
              <a:buChar char="•"/>
            </a:pPr>
            <a:r>
              <a:rPr lang="en-US" dirty="0"/>
              <a:t>Evaluation</a:t>
            </a:r>
          </a:p>
          <a:p>
            <a:pPr marL="742950" lvl="1" indent="-285750">
              <a:buFont typeface="Arial" panose="020B0604020202020204" pitchFamily="34" charset="0"/>
              <a:buChar char="•"/>
            </a:pPr>
            <a:r>
              <a:rPr lang="en-US" dirty="0"/>
              <a:t>Overrides for classes input manually into Banner or-</a:t>
            </a:r>
          </a:p>
          <a:p>
            <a:pPr marL="742950" lvl="1" indent="-285750">
              <a:buFont typeface="Arial" panose="020B0604020202020204" pitchFamily="34" charset="0"/>
              <a:buChar char="•"/>
            </a:pPr>
            <a:r>
              <a:rPr lang="en-US" dirty="0"/>
              <a:t>Emailing the student to explain what they lack for placement</a:t>
            </a:r>
          </a:p>
          <a:p>
            <a:pPr marL="742950" lvl="1" indent="-285750">
              <a:buFont typeface="Arial" panose="020B0604020202020204" pitchFamily="34" charset="0"/>
              <a:buChar char="•"/>
            </a:pPr>
            <a:r>
              <a:rPr lang="en-US" dirty="0"/>
              <a:t>Managing placement to ensure classes are not overfilled or under filled</a:t>
            </a:r>
          </a:p>
        </p:txBody>
      </p:sp>
    </p:spTree>
    <p:extLst>
      <p:ext uri="{BB962C8B-B14F-4D97-AF65-F5344CB8AC3E}">
        <p14:creationId xmlns:p14="http://schemas.microsoft.com/office/powerpoint/2010/main" val="38955184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2BC151-F5AE-4794-F0CE-37389D2CC6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5A9592-FB98-0420-60C8-33338F8F4D11}"/>
              </a:ext>
            </a:extLst>
          </p:cNvPr>
          <p:cNvSpPr>
            <a:spLocks noGrp="1"/>
          </p:cNvSpPr>
          <p:nvPr>
            <p:ph type="title"/>
          </p:nvPr>
        </p:nvSpPr>
        <p:spPr>
          <a:xfrm>
            <a:off x="608137" y="669926"/>
            <a:ext cx="11173045" cy="443258"/>
          </a:xfrm>
        </p:spPr>
        <p:txBody>
          <a:bodyPr>
            <a:noAutofit/>
          </a:bodyPr>
          <a:lstStyle/>
          <a:p>
            <a:r>
              <a:rPr lang="en-US" sz="5400" dirty="0"/>
              <a:t>My Project</a:t>
            </a:r>
          </a:p>
        </p:txBody>
      </p:sp>
      <p:sp>
        <p:nvSpPr>
          <p:cNvPr id="8" name="TextBox 7">
            <a:extLst>
              <a:ext uri="{FF2B5EF4-FFF2-40B4-BE49-F238E27FC236}">
                <a16:creationId xmlns:a16="http://schemas.microsoft.com/office/drawing/2014/main" id="{DF3AB554-09A1-457D-88B1-8B9D14EB4737}"/>
              </a:ext>
            </a:extLst>
          </p:cNvPr>
          <p:cNvSpPr txBox="1"/>
          <p:nvPr/>
        </p:nvSpPr>
        <p:spPr>
          <a:xfrm>
            <a:off x="9932856" y="6188075"/>
            <a:ext cx="1873718" cy="369332"/>
          </a:xfrm>
          <a:prstGeom prst="rect">
            <a:avLst/>
          </a:prstGeom>
          <a:noFill/>
        </p:spPr>
        <p:txBody>
          <a:bodyPr wrap="none" rtlCol="0">
            <a:spAutoFit/>
          </a:bodyPr>
          <a:lstStyle/>
          <a:p>
            <a:r>
              <a:rPr lang="en-US" b="1" dirty="0"/>
              <a:t>By Matt Douglas</a:t>
            </a:r>
            <a:endParaRPr lang="en-US" dirty="0"/>
          </a:p>
        </p:txBody>
      </p:sp>
      <p:sp>
        <p:nvSpPr>
          <p:cNvPr id="9" name="TextBox 8">
            <a:extLst>
              <a:ext uri="{FF2B5EF4-FFF2-40B4-BE49-F238E27FC236}">
                <a16:creationId xmlns:a16="http://schemas.microsoft.com/office/drawing/2014/main" id="{66C1DDA8-C7B1-4BE3-310F-FEF69CC07C01}"/>
              </a:ext>
            </a:extLst>
          </p:cNvPr>
          <p:cNvSpPr txBox="1"/>
          <p:nvPr/>
        </p:nvSpPr>
        <p:spPr>
          <a:xfrm>
            <a:off x="978946" y="4260028"/>
            <a:ext cx="9939324" cy="1754326"/>
          </a:xfrm>
          <a:prstGeom prst="rect">
            <a:avLst/>
          </a:prstGeom>
          <a:noFill/>
        </p:spPr>
        <p:txBody>
          <a:bodyPr wrap="none" rtlCol="0">
            <a:spAutoFit/>
          </a:bodyPr>
          <a:lstStyle/>
          <a:p>
            <a:pPr marL="285750" indent="-285750">
              <a:buFont typeface="Arial" panose="020B0604020202020204" pitchFamily="34" charset="0"/>
              <a:buChar char="•"/>
            </a:pPr>
            <a:r>
              <a:rPr lang="en-US" dirty="0"/>
              <a:t>Students apply in a nearly identical platform, but no dynamic forms needed</a:t>
            </a:r>
          </a:p>
          <a:p>
            <a:pPr marL="285750" indent="-285750">
              <a:buFont typeface="Arial" panose="020B0604020202020204" pitchFamily="34" charset="0"/>
              <a:buChar char="•"/>
            </a:pPr>
            <a:r>
              <a:rPr lang="en-US" dirty="0"/>
              <a:t>The agent will receive and evaluate the student’s information to make sure they meet the criteria</a:t>
            </a:r>
          </a:p>
          <a:p>
            <a:pPr marL="742950" lvl="1" indent="-285750">
              <a:buFont typeface="Arial" panose="020B0604020202020204" pitchFamily="34" charset="0"/>
              <a:buChar char="•"/>
            </a:pPr>
            <a:r>
              <a:rPr lang="en-US" dirty="0"/>
              <a:t>If they don’t meet requirements, they list them under “Unplaced”</a:t>
            </a:r>
          </a:p>
          <a:p>
            <a:pPr marL="285750" indent="-285750">
              <a:buFont typeface="Arial" panose="020B0604020202020204" pitchFamily="34" charset="0"/>
              <a:buChar char="•"/>
            </a:pPr>
            <a:r>
              <a:rPr lang="en-US" dirty="0"/>
              <a:t>Placed students are matched to their schools and placed by their preferences</a:t>
            </a:r>
          </a:p>
          <a:p>
            <a:pPr marL="742950" lvl="1" indent="-285750">
              <a:buFont typeface="Arial" panose="020B0604020202020204" pitchFamily="34" charset="0"/>
              <a:buChar char="•"/>
            </a:pPr>
            <a:r>
              <a:rPr lang="en-US" dirty="0"/>
              <a:t>Overrides are completed in the background</a:t>
            </a:r>
          </a:p>
          <a:p>
            <a:pPr marL="285750" indent="-285750">
              <a:buFont typeface="Arial" panose="020B0604020202020204" pitchFamily="34" charset="0"/>
              <a:buChar char="•"/>
            </a:pPr>
            <a:r>
              <a:rPr lang="en-US" dirty="0"/>
              <a:t>Human oversight is managed by all correspondence to students, including </a:t>
            </a:r>
            <a:r>
              <a:rPr lang="en-US"/>
              <a:t>placement emails</a:t>
            </a:r>
            <a:endParaRPr lang="en-US" dirty="0"/>
          </a:p>
        </p:txBody>
      </p:sp>
      <p:pic>
        <p:nvPicPr>
          <p:cNvPr id="5" name="Picture 4">
            <a:extLst>
              <a:ext uri="{FF2B5EF4-FFF2-40B4-BE49-F238E27FC236}">
                <a16:creationId xmlns:a16="http://schemas.microsoft.com/office/drawing/2014/main" id="{5AC6498B-985C-701F-10A4-E827A94EBF3C}"/>
              </a:ext>
            </a:extLst>
          </p:cNvPr>
          <p:cNvPicPr>
            <a:picLocks noChangeAspect="1"/>
          </p:cNvPicPr>
          <p:nvPr/>
        </p:nvPicPr>
        <p:blipFill>
          <a:blip r:embed="rId2"/>
          <a:srcRect l="19804" r="19633"/>
          <a:stretch>
            <a:fillRect/>
          </a:stretch>
        </p:blipFill>
        <p:spPr>
          <a:xfrm>
            <a:off x="81259" y="1048958"/>
            <a:ext cx="3436491" cy="2723288"/>
          </a:xfrm>
          <a:prstGeom prst="rect">
            <a:avLst/>
          </a:prstGeom>
        </p:spPr>
      </p:pic>
      <p:pic>
        <p:nvPicPr>
          <p:cNvPr id="10" name="Picture 9">
            <a:extLst>
              <a:ext uri="{FF2B5EF4-FFF2-40B4-BE49-F238E27FC236}">
                <a16:creationId xmlns:a16="http://schemas.microsoft.com/office/drawing/2014/main" id="{B5D98594-669D-E77B-F211-28D344ED3F67}"/>
              </a:ext>
            </a:extLst>
          </p:cNvPr>
          <p:cNvPicPr>
            <a:picLocks noChangeAspect="1"/>
          </p:cNvPicPr>
          <p:nvPr/>
        </p:nvPicPr>
        <p:blipFill>
          <a:blip r:embed="rId3"/>
          <a:srcRect l="21180" t="271" r="18257" b="-271"/>
          <a:stretch>
            <a:fillRect/>
          </a:stretch>
        </p:blipFill>
        <p:spPr>
          <a:xfrm>
            <a:off x="3770538" y="1061821"/>
            <a:ext cx="3436490" cy="2730695"/>
          </a:xfrm>
          <a:prstGeom prst="rect">
            <a:avLst/>
          </a:prstGeom>
        </p:spPr>
      </p:pic>
      <p:pic>
        <p:nvPicPr>
          <p:cNvPr id="12" name="Picture 11">
            <a:extLst>
              <a:ext uri="{FF2B5EF4-FFF2-40B4-BE49-F238E27FC236}">
                <a16:creationId xmlns:a16="http://schemas.microsoft.com/office/drawing/2014/main" id="{E2C30413-CFE1-41F4-E558-B8C9C0BD6508}"/>
              </a:ext>
            </a:extLst>
          </p:cNvPr>
          <p:cNvPicPr>
            <a:picLocks noChangeAspect="1"/>
          </p:cNvPicPr>
          <p:nvPr/>
        </p:nvPicPr>
        <p:blipFill>
          <a:blip r:embed="rId4"/>
          <a:srcRect r="12119"/>
          <a:stretch>
            <a:fillRect/>
          </a:stretch>
        </p:blipFill>
        <p:spPr>
          <a:xfrm>
            <a:off x="7459816" y="1018192"/>
            <a:ext cx="4641413" cy="2754054"/>
          </a:xfrm>
          <a:prstGeom prst="rect">
            <a:avLst/>
          </a:prstGeom>
        </p:spPr>
      </p:pic>
    </p:spTree>
    <p:extLst>
      <p:ext uri="{BB962C8B-B14F-4D97-AF65-F5344CB8AC3E}">
        <p14:creationId xmlns:p14="http://schemas.microsoft.com/office/powerpoint/2010/main" val="7990584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94BEF-37CC-E3E1-538D-797D0E96F0FC}"/>
              </a:ext>
            </a:extLst>
          </p:cNvPr>
          <p:cNvSpPr>
            <a:spLocks noGrp="1"/>
          </p:cNvSpPr>
          <p:nvPr>
            <p:ph type="title"/>
          </p:nvPr>
        </p:nvSpPr>
        <p:spPr/>
        <p:txBody>
          <a:bodyPr/>
          <a:lstStyle/>
          <a:p>
            <a:r>
              <a:rPr lang="en-US" dirty="0"/>
              <a:t>Thank you very much!</a:t>
            </a:r>
          </a:p>
        </p:txBody>
      </p:sp>
      <p:sp>
        <p:nvSpPr>
          <p:cNvPr id="3" name="Text Placeholder 2">
            <a:extLst>
              <a:ext uri="{FF2B5EF4-FFF2-40B4-BE49-F238E27FC236}">
                <a16:creationId xmlns:a16="http://schemas.microsoft.com/office/drawing/2014/main" id="{C36C7E1A-22E0-7E06-76A1-61A86158F840}"/>
              </a:ext>
            </a:extLst>
          </p:cNvPr>
          <p:cNvSpPr>
            <a:spLocks noGrp="1"/>
          </p:cNvSpPr>
          <p:nvPr>
            <p:ph type="body" sz="quarter" idx="13"/>
          </p:nvPr>
        </p:nvSpPr>
        <p:spPr/>
        <p:txBody>
          <a:bodyPr>
            <a:normAutofit/>
          </a:bodyPr>
          <a:lstStyle/>
          <a:p>
            <a:r>
              <a:rPr lang="en-US" sz="3200" dirty="0"/>
              <a:t>Questions and Answers</a:t>
            </a:r>
          </a:p>
        </p:txBody>
      </p:sp>
      <p:sp>
        <p:nvSpPr>
          <p:cNvPr id="4" name="Text Placeholder 3">
            <a:extLst>
              <a:ext uri="{FF2B5EF4-FFF2-40B4-BE49-F238E27FC236}">
                <a16:creationId xmlns:a16="http://schemas.microsoft.com/office/drawing/2014/main" id="{231BAC12-A901-5B35-C84B-7F1034E99287}"/>
              </a:ext>
            </a:extLst>
          </p:cNvPr>
          <p:cNvSpPr>
            <a:spLocks noGrp="1"/>
          </p:cNvSpPr>
          <p:nvPr>
            <p:ph type="body" sz="quarter" idx="14"/>
          </p:nvPr>
        </p:nvSpPr>
        <p:spPr/>
        <p:txBody>
          <a:bodyPr>
            <a:normAutofit/>
          </a:bodyPr>
          <a:lstStyle/>
          <a:p>
            <a:r>
              <a:rPr lang="en-US" sz="2400" dirty="0"/>
              <a:t>Contact: </a:t>
            </a:r>
            <a:r>
              <a:rPr lang="en-US" sz="2400" dirty="0" err="1"/>
              <a:t>julong@txstate.edu</a:t>
            </a:r>
            <a:endParaRPr lang="en-US" sz="2400" dirty="0"/>
          </a:p>
        </p:txBody>
      </p:sp>
      <p:sp>
        <p:nvSpPr>
          <p:cNvPr id="5" name="Picture Placeholder 4">
            <a:extLst>
              <a:ext uri="{FF2B5EF4-FFF2-40B4-BE49-F238E27FC236}">
                <a16:creationId xmlns:a16="http://schemas.microsoft.com/office/drawing/2014/main" id="{9E63FD7D-BB28-4F21-A67D-07C1EA3F7436}"/>
              </a:ext>
            </a:extLst>
          </p:cNvPr>
          <p:cNvSpPr>
            <a:spLocks noGrp="1"/>
          </p:cNvSpPr>
          <p:nvPr>
            <p:ph type="pic" sz="quarter" idx="18"/>
          </p:nvPr>
        </p:nvSpPr>
        <p:spPr/>
        <p:txBody>
          <a:bodyPr/>
          <a:lstStyle/>
          <a:p>
            <a:endParaRPr lang="en-US"/>
          </a:p>
        </p:txBody>
      </p:sp>
    </p:spTree>
    <p:extLst>
      <p:ext uri="{BB962C8B-B14F-4D97-AF65-F5344CB8AC3E}">
        <p14:creationId xmlns:p14="http://schemas.microsoft.com/office/powerpoint/2010/main" val="4384575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AI-generated content may be incorrect.">
            <a:hlinkClick r:id="rId2"/>
            <a:extLst>
              <a:ext uri="{FF2B5EF4-FFF2-40B4-BE49-F238E27FC236}">
                <a16:creationId xmlns:a16="http://schemas.microsoft.com/office/drawing/2014/main" id="{9E753473-AF81-29F8-347E-0DE4D484645F}"/>
              </a:ext>
            </a:extLst>
          </p:cNvPr>
          <p:cNvPicPr>
            <a:picLocks noChangeAspect="1"/>
          </p:cNvPicPr>
          <p:nvPr/>
        </p:nvPicPr>
        <p:blipFill>
          <a:blip r:embed="rId3"/>
          <a:stretch>
            <a:fillRect/>
          </a:stretch>
        </p:blipFill>
        <p:spPr>
          <a:xfrm>
            <a:off x="1696805" y="486066"/>
            <a:ext cx="7743458" cy="5885868"/>
          </a:xfrm>
          <a:prstGeom prst="rect">
            <a:avLst/>
          </a:prstGeom>
        </p:spPr>
      </p:pic>
      <p:sp>
        <p:nvSpPr>
          <p:cNvPr id="8" name="TextBox 7">
            <a:extLst>
              <a:ext uri="{FF2B5EF4-FFF2-40B4-BE49-F238E27FC236}">
                <a16:creationId xmlns:a16="http://schemas.microsoft.com/office/drawing/2014/main" id="{EB0F2E0E-6394-D778-85F8-D31F5ADC522C}"/>
              </a:ext>
            </a:extLst>
          </p:cNvPr>
          <p:cNvSpPr txBox="1"/>
          <p:nvPr/>
        </p:nvSpPr>
        <p:spPr>
          <a:xfrm>
            <a:off x="9197008" y="6371934"/>
            <a:ext cx="2497094" cy="369332"/>
          </a:xfrm>
          <a:prstGeom prst="rect">
            <a:avLst/>
          </a:prstGeom>
          <a:noFill/>
        </p:spPr>
        <p:txBody>
          <a:bodyPr wrap="none" rtlCol="0">
            <a:spAutoFit/>
          </a:bodyPr>
          <a:lstStyle/>
          <a:p>
            <a:r>
              <a:rPr lang="en-US" b="1" dirty="0"/>
              <a:t>By Angela </a:t>
            </a:r>
            <a:r>
              <a:rPr lang="en-US" b="1" dirty="0" err="1"/>
              <a:t>Marraudino</a:t>
            </a:r>
            <a:r>
              <a:rPr lang="en-US" b="1" dirty="0"/>
              <a:t> </a:t>
            </a:r>
          </a:p>
        </p:txBody>
      </p:sp>
    </p:spTree>
    <p:extLst>
      <p:ext uri="{BB962C8B-B14F-4D97-AF65-F5344CB8AC3E}">
        <p14:creationId xmlns:p14="http://schemas.microsoft.com/office/powerpoint/2010/main" val="1845664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BA3F23-C370-116B-A5E7-EB66292A42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60B36D-1793-5CD2-8A29-29E8B3F61839}"/>
              </a:ext>
            </a:extLst>
          </p:cNvPr>
          <p:cNvSpPr>
            <a:spLocks noGrp="1"/>
          </p:cNvSpPr>
          <p:nvPr>
            <p:ph type="title"/>
          </p:nvPr>
        </p:nvSpPr>
        <p:spPr>
          <a:xfrm>
            <a:off x="608137" y="669925"/>
            <a:ext cx="11173045" cy="1325563"/>
          </a:xfrm>
        </p:spPr>
        <p:txBody>
          <a:bodyPr>
            <a:noAutofit/>
          </a:bodyPr>
          <a:lstStyle/>
          <a:p>
            <a:r>
              <a:rPr lang="en-US" sz="5400" dirty="0"/>
              <a:t>Company Hardware Status MCP in Claude Desktop</a:t>
            </a:r>
          </a:p>
        </p:txBody>
      </p:sp>
      <p:pic>
        <p:nvPicPr>
          <p:cNvPr id="3" name="Picture 2" descr="A screenshot of a computer&#10;&#10;AI-generated content may be incorrect.">
            <a:extLst>
              <a:ext uri="{FF2B5EF4-FFF2-40B4-BE49-F238E27FC236}">
                <a16:creationId xmlns:a16="http://schemas.microsoft.com/office/drawing/2014/main" id="{6271C5D8-54ED-7D48-7FC6-0A18EDE3E257}"/>
              </a:ext>
            </a:extLst>
          </p:cNvPr>
          <p:cNvPicPr>
            <a:picLocks noChangeAspect="1"/>
          </p:cNvPicPr>
          <p:nvPr/>
        </p:nvPicPr>
        <p:blipFill>
          <a:blip r:embed="rId2"/>
          <a:stretch>
            <a:fillRect/>
          </a:stretch>
        </p:blipFill>
        <p:spPr>
          <a:xfrm>
            <a:off x="2024270" y="1833506"/>
            <a:ext cx="7424530" cy="4659369"/>
          </a:xfrm>
          <a:prstGeom prst="rect">
            <a:avLst/>
          </a:prstGeom>
        </p:spPr>
      </p:pic>
      <p:sp>
        <p:nvSpPr>
          <p:cNvPr id="4" name="TextBox 3">
            <a:extLst>
              <a:ext uri="{FF2B5EF4-FFF2-40B4-BE49-F238E27FC236}">
                <a16:creationId xmlns:a16="http://schemas.microsoft.com/office/drawing/2014/main" id="{EC7784A7-2EF0-6BA2-91C2-6ABC90A277C4}"/>
              </a:ext>
            </a:extLst>
          </p:cNvPr>
          <p:cNvSpPr txBox="1"/>
          <p:nvPr/>
        </p:nvSpPr>
        <p:spPr>
          <a:xfrm>
            <a:off x="9718438" y="6308209"/>
            <a:ext cx="2158924" cy="369332"/>
          </a:xfrm>
          <a:prstGeom prst="rect">
            <a:avLst/>
          </a:prstGeom>
          <a:noFill/>
        </p:spPr>
        <p:txBody>
          <a:bodyPr wrap="none" rtlCol="0">
            <a:spAutoFit/>
          </a:bodyPr>
          <a:lstStyle/>
          <a:p>
            <a:r>
              <a:rPr lang="en-US" b="1" dirty="0"/>
              <a:t>By Mark Rothbauer</a:t>
            </a:r>
          </a:p>
        </p:txBody>
      </p:sp>
    </p:spTree>
    <p:extLst>
      <p:ext uri="{BB962C8B-B14F-4D97-AF65-F5344CB8AC3E}">
        <p14:creationId xmlns:p14="http://schemas.microsoft.com/office/powerpoint/2010/main" val="8165204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2CF31B-F9A5-414D-ADFE-17E6CF1C462F}"/>
            </a:ext>
          </a:extLst>
        </p:cNvPr>
        <p:cNvGrpSpPr/>
        <p:nvPr/>
      </p:nvGrpSpPr>
      <p:grpSpPr>
        <a:xfrm>
          <a:off x="0" y="0"/>
          <a:ext cx="0" cy="0"/>
          <a:chOff x="0" y="0"/>
          <a:chExt cx="0" cy="0"/>
        </a:xfrm>
      </p:grpSpPr>
      <p:pic>
        <p:nvPicPr>
          <p:cNvPr id="2" name="Picture 1" descr="A screenshot of a computer&#10;&#10;AI-generated content may be incorrect.">
            <a:extLst>
              <a:ext uri="{FF2B5EF4-FFF2-40B4-BE49-F238E27FC236}">
                <a16:creationId xmlns:a16="http://schemas.microsoft.com/office/drawing/2014/main" id="{37581959-596F-58D8-1AD5-D723AC35F87A}"/>
              </a:ext>
            </a:extLst>
          </p:cNvPr>
          <p:cNvPicPr>
            <a:picLocks noChangeAspect="1"/>
          </p:cNvPicPr>
          <p:nvPr/>
        </p:nvPicPr>
        <p:blipFill>
          <a:blip r:embed="rId2"/>
          <a:stretch>
            <a:fillRect/>
          </a:stretch>
        </p:blipFill>
        <p:spPr>
          <a:xfrm>
            <a:off x="2236304" y="569249"/>
            <a:ext cx="6271592" cy="5615621"/>
          </a:xfrm>
          <a:prstGeom prst="rect">
            <a:avLst/>
          </a:prstGeom>
        </p:spPr>
      </p:pic>
    </p:spTree>
    <p:extLst>
      <p:ext uri="{BB962C8B-B14F-4D97-AF65-F5344CB8AC3E}">
        <p14:creationId xmlns:p14="http://schemas.microsoft.com/office/powerpoint/2010/main" val="9777409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86F460A-058F-E105-2489-A164AA32E43B}"/>
              </a:ext>
            </a:extLst>
          </p:cNvPr>
          <p:cNvSpPr txBox="1"/>
          <p:nvPr/>
        </p:nvSpPr>
        <p:spPr>
          <a:xfrm>
            <a:off x="1205948" y="729733"/>
            <a:ext cx="9316278" cy="707886"/>
          </a:xfrm>
          <a:prstGeom prst="rect">
            <a:avLst/>
          </a:prstGeom>
          <a:noFill/>
        </p:spPr>
        <p:txBody>
          <a:bodyPr wrap="square">
            <a:spAutoFit/>
          </a:bodyPr>
          <a:lstStyle/>
          <a:p>
            <a:r>
              <a:rPr lang="en-US" sz="4000" dirty="0"/>
              <a:t>Smart Food Ordering in Child Nutrition </a:t>
            </a:r>
          </a:p>
        </p:txBody>
      </p:sp>
      <p:pic>
        <p:nvPicPr>
          <p:cNvPr id="6" name="Picture 5" descr="A screenshot of a list of items&#10;&#10;AI-generated content may be incorrect.">
            <a:extLst>
              <a:ext uri="{FF2B5EF4-FFF2-40B4-BE49-F238E27FC236}">
                <a16:creationId xmlns:a16="http://schemas.microsoft.com/office/drawing/2014/main" id="{8D2940E8-2D43-51F9-6B41-7C7CBC94D6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8181" y="1437619"/>
            <a:ext cx="7481350" cy="4917270"/>
          </a:xfrm>
          <a:prstGeom prst="rect">
            <a:avLst/>
          </a:prstGeom>
          <a:effectLst>
            <a:outerShdw blurRad="50800" dist="38100" dir="18900000" algn="bl" rotWithShape="0">
              <a:prstClr val="black">
                <a:alpha val="40000"/>
              </a:prstClr>
            </a:outerShdw>
          </a:effectLst>
        </p:spPr>
      </p:pic>
      <p:sp>
        <p:nvSpPr>
          <p:cNvPr id="7" name="TextBox 6">
            <a:extLst>
              <a:ext uri="{FF2B5EF4-FFF2-40B4-BE49-F238E27FC236}">
                <a16:creationId xmlns:a16="http://schemas.microsoft.com/office/drawing/2014/main" id="{C4346860-3280-B9FB-C73E-3005563DA6CE}"/>
              </a:ext>
            </a:extLst>
          </p:cNvPr>
          <p:cNvSpPr txBox="1"/>
          <p:nvPr/>
        </p:nvSpPr>
        <p:spPr>
          <a:xfrm>
            <a:off x="9727096" y="6128267"/>
            <a:ext cx="2367186" cy="369332"/>
          </a:xfrm>
          <a:prstGeom prst="rect">
            <a:avLst/>
          </a:prstGeom>
          <a:noFill/>
        </p:spPr>
        <p:txBody>
          <a:bodyPr wrap="none" rtlCol="0">
            <a:spAutoFit/>
          </a:bodyPr>
          <a:lstStyle/>
          <a:p>
            <a:r>
              <a:rPr lang="en-US" b="1" dirty="0"/>
              <a:t>By Andrea Benavides</a:t>
            </a:r>
          </a:p>
        </p:txBody>
      </p:sp>
    </p:spTree>
    <p:extLst>
      <p:ext uri="{BB962C8B-B14F-4D97-AF65-F5344CB8AC3E}">
        <p14:creationId xmlns:p14="http://schemas.microsoft.com/office/powerpoint/2010/main" val="3960054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2D7B53-C3F5-491B-85EA-E6AB8DA90E71}"/>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285FDB1F-9DB3-0B63-C76D-1EBE9C9CC2ED}"/>
              </a:ext>
            </a:extLst>
          </p:cNvPr>
          <p:cNvSpPr txBox="1"/>
          <p:nvPr/>
        </p:nvSpPr>
        <p:spPr>
          <a:xfrm>
            <a:off x="1205948" y="729733"/>
            <a:ext cx="9316278" cy="707886"/>
          </a:xfrm>
          <a:prstGeom prst="rect">
            <a:avLst/>
          </a:prstGeom>
          <a:noFill/>
        </p:spPr>
        <p:txBody>
          <a:bodyPr wrap="square">
            <a:spAutoFit/>
          </a:bodyPr>
          <a:lstStyle/>
          <a:p>
            <a:r>
              <a:rPr lang="en-US" sz="4000" dirty="0"/>
              <a:t>Smart Food Ordering in Child Nutrition </a:t>
            </a:r>
          </a:p>
        </p:txBody>
      </p:sp>
      <p:pic>
        <p:nvPicPr>
          <p:cNvPr id="2" name="Picture 1" descr="A list of food items&#10;&#10;AI-generated content may be incorrect.">
            <a:extLst>
              <a:ext uri="{FF2B5EF4-FFF2-40B4-BE49-F238E27FC236}">
                <a16:creationId xmlns:a16="http://schemas.microsoft.com/office/drawing/2014/main" id="{BE1653D9-3976-C648-7F34-D0776EE14813}"/>
              </a:ext>
            </a:extLst>
          </p:cNvPr>
          <p:cNvPicPr>
            <a:picLocks noChangeAspect="1"/>
          </p:cNvPicPr>
          <p:nvPr/>
        </p:nvPicPr>
        <p:blipFill>
          <a:blip r:embed="rId2"/>
          <a:stretch>
            <a:fillRect/>
          </a:stretch>
        </p:blipFill>
        <p:spPr>
          <a:xfrm>
            <a:off x="2561341" y="1445832"/>
            <a:ext cx="6112072" cy="4682435"/>
          </a:xfrm>
          <a:prstGeom prst="rect">
            <a:avLst/>
          </a:prstGeom>
        </p:spPr>
      </p:pic>
    </p:spTree>
    <p:extLst>
      <p:ext uri="{BB962C8B-B14F-4D97-AF65-F5344CB8AC3E}">
        <p14:creationId xmlns:p14="http://schemas.microsoft.com/office/powerpoint/2010/main" val="19833481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D23B1E-8848-83A3-B1C9-D5774811E97B}"/>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B7B8ACF0-9462-7E06-9000-4F2C50130E95}"/>
              </a:ext>
            </a:extLst>
          </p:cNvPr>
          <p:cNvSpPr txBox="1"/>
          <p:nvPr/>
        </p:nvSpPr>
        <p:spPr>
          <a:xfrm>
            <a:off x="1205948" y="729733"/>
            <a:ext cx="9316278" cy="707886"/>
          </a:xfrm>
          <a:prstGeom prst="rect">
            <a:avLst/>
          </a:prstGeom>
          <a:noFill/>
        </p:spPr>
        <p:txBody>
          <a:bodyPr wrap="square">
            <a:spAutoFit/>
          </a:bodyPr>
          <a:lstStyle/>
          <a:p>
            <a:r>
              <a:rPr lang="en-US" sz="4000" dirty="0"/>
              <a:t>Smart Food Ordering in Child Nutrition </a:t>
            </a:r>
          </a:p>
        </p:txBody>
      </p:sp>
      <p:pic>
        <p:nvPicPr>
          <p:cNvPr id="3" name="Picture 2" descr="A close up of a text&#10;&#10;AI-generated content may be incorrect.">
            <a:extLst>
              <a:ext uri="{FF2B5EF4-FFF2-40B4-BE49-F238E27FC236}">
                <a16:creationId xmlns:a16="http://schemas.microsoft.com/office/drawing/2014/main" id="{579DB525-FE2F-5C99-F58D-814D93FE4745}"/>
              </a:ext>
            </a:extLst>
          </p:cNvPr>
          <p:cNvPicPr>
            <a:picLocks noChangeAspect="1"/>
          </p:cNvPicPr>
          <p:nvPr/>
        </p:nvPicPr>
        <p:blipFill>
          <a:blip r:embed="rId2"/>
          <a:stretch>
            <a:fillRect/>
          </a:stretch>
        </p:blipFill>
        <p:spPr>
          <a:xfrm>
            <a:off x="1289763" y="2163382"/>
            <a:ext cx="9612474" cy="2531235"/>
          </a:xfrm>
          <a:prstGeom prst="rect">
            <a:avLst/>
          </a:prstGeom>
        </p:spPr>
      </p:pic>
    </p:spTree>
    <p:extLst>
      <p:ext uri="{BB962C8B-B14F-4D97-AF65-F5344CB8AC3E}">
        <p14:creationId xmlns:p14="http://schemas.microsoft.com/office/powerpoint/2010/main" val="17905952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146BB-A989-CCB4-B80A-841D4CB7F81D}"/>
              </a:ext>
            </a:extLst>
          </p:cNvPr>
          <p:cNvSpPr>
            <a:spLocks noGrp="1"/>
          </p:cNvSpPr>
          <p:nvPr>
            <p:ph type="title"/>
          </p:nvPr>
        </p:nvSpPr>
        <p:spPr/>
        <p:txBody>
          <a:bodyPr/>
          <a:lstStyle/>
          <a:p>
            <a:r>
              <a:rPr lang="en-US" dirty="0"/>
              <a:t>The "Why" – The Shift in AI Education</a:t>
            </a:r>
            <a:br>
              <a:rPr lang="en-US" dirty="0"/>
            </a:br>
            <a:endParaRPr lang="en-US" dirty="0"/>
          </a:p>
        </p:txBody>
      </p:sp>
    </p:spTree>
    <p:extLst>
      <p:ext uri="{BB962C8B-B14F-4D97-AF65-F5344CB8AC3E}">
        <p14:creationId xmlns:p14="http://schemas.microsoft.com/office/powerpoint/2010/main" val="902081402"/>
      </p:ext>
    </p:extLst>
  </p:cSld>
  <p:clrMapOvr>
    <a:masterClrMapping/>
  </p:clrMapOvr>
</p:sld>
</file>

<file path=ppt/theme/theme1.xml><?xml version="1.0" encoding="utf-8"?>
<a:theme xmlns:a="http://schemas.openxmlformats.org/drawingml/2006/main" name="TXST Light">
  <a:themeElements>
    <a:clrScheme name="TXST Dark 1">
      <a:dk1>
        <a:srgbClr val="FFFFFF"/>
      </a:dk1>
      <a:lt1>
        <a:srgbClr val="501214"/>
      </a:lt1>
      <a:dk2>
        <a:srgbClr val="F5F1EE"/>
      </a:dk2>
      <a:lt2>
        <a:srgbClr val="363434"/>
      </a:lt2>
      <a:accent1>
        <a:srgbClr val="AC9155"/>
      </a:accent1>
      <a:accent2>
        <a:srgbClr val="EB2E47"/>
      </a:accent2>
      <a:accent3>
        <a:srgbClr val="EBBA45"/>
      </a:accent3>
      <a:accent4>
        <a:srgbClr val="6EA095"/>
      </a:accent4>
      <a:accent5>
        <a:srgbClr val="EA664D"/>
      </a:accent5>
      <a:accent6>
        <a:srgbClr val="007096"/>
      </a:accent6>
      <a:hlink>
        <a:srgbClr val="007096"/>
      </a:hlink>
      <a:folHlink>
        <a:srgbClr val="266724"/>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XST Light" id="{3DCDD510-7904-B74A-8922-59513742C84D}" vid="{3CF22F8D-25A6-7347-A67B-78837EA9819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5f9efd60-91f6-4699-b517-a26acc9da5ac" xsi:nil="true"/>
    <lcf76f155ced4ddcb4097134ff3c332f xmlns="12fa6d96-4300-4a78-8104-372a69772060">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C16A8E893BEA94CBBF2263B6495CF7C" ma:contentTypeVersion="15" ma:contentTypeDescription="Create a new document." ma:contentTypeScope="" ma:versionID="e538cd44abb7a8882565b19cb87cc6df">
  <xsd:schema xmlns:xsd="http://www.w3.org/2001/XMLSchema" xmlns:xs="http://www.w3.org/2001/XMLSchema" xmlns:p="http://schemas.microsoft.com/office/2006/metadata/properties" xmlns:ns2="12fa6d96-4300-4a78-8104-372a69772060" xmlns:ns3="5f9efd60-91f6-4699-b517-a26acc9da5ac" targetNamespace="http://schemas.microsoft.com/office/2006/metadata/properties" ma:root="true" ma:fieldsID="86411e3c0976b5467c26c4856fd89904" ns2:_="" ns3:_="">
    <xsd:import namespace="12fa6d96-4300-4a78-8104-372a69772060"/>
    <xsd:import namespace="5f9efd60-91f6-4699-b517-a26acc9da5ac"/>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3:SharedWithUsers" minOccurs="0"/>
                <xsd:element ref="ns3:SharedWithDetail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2fa6d96-4300-4a78-8104-372a6977206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83a692e8-e48a-48e7-a779-d106e04dcfd5"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f9efd60-91f6-4699-b517-a26acc9da5ac"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bd8e29d0-17b1-4d33-addc-b55b3218264a}" ma:internalName="TaxCatchAll" ma:showField="CatchAllData" ma:web="5f9efd60-91f6-4699-b517-a26acc9da5ac">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CA2772D-6AB4-4303-A60A-4872810885EA}">
  <ds:schemaRefs>
    <ds:schemaRef ds:uri="http://www.w3.org/XML/1998/namespace"/>
    <ds:schemaRef ds:uri="http://schemas.microsoft.com/office/infopath/2007/PartnerControls"/>
    <ds:schemaRef ds:uri="http://schemas.openxmlformats.org/package/2006/metadata/core-properties"/>
    <ds:schemaRef ds:uri="366bb94d-ed52-48c4-977f-e7160257263f"/>
    <ds:schemaRef ds:uri="http://schemas.microsoft.com/office/2006/metadata/properties"/>
    <ds:schemaRef ds:uri="http://purl.org/dc/elements/1.1/"/>
    <ds:schemaRef ds:uri="http://purl.org/dc/terms/"/>
    <ds:schemaRef ds:uri="http://purl.org/dc/dcmitype/"/>
    <ds:schemaRef ds:uri="http://schemas.microsoft.com/office/2006/documentManagement/types"/>
    <ds:schemaRef ds:uri="5f9efd60-91f6-4699-b517-a26acc9da5ac"/>
    <ds:schemaRef ds:uri="12fa6d96-4300-4a78-8104-372a69772060"/>
  </ds:schemaRefs>
</ds:datastoreItem>
</file>

<file path=customXml/itemProps2.xml><?xml version="1.0" encoding="utf-8"?>
<ds:datastoreItem xmlns:ds="http://schemas.openxmlformats.org/officeDocument/2006/customXml" ds:itemID="{FF113E3F-0FBA-4077-AF2F-9563E8FA16D3}">
  <ds:schemaRefs>
    <ds:schemaRef ds:uri="http://schemas.microsoft.com/sharepoint/v3/contenttype/forms"/>
  </ds:schemaRefs>
</ds:datastoreItem>
</file>

<file path=customXml/itemProps3.xml><?xml version="1.0" encoding="utf-8"?>
<ds:datastoreItem xmlns:ds="http://schemas.openxmlformats.org/officeDocument/2006/customXml" ds:itemID="{533EBE26-0474-4E72-8D24-4BB3890ED6B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2fa6d96-4300-4a78-8104-372a69772060"/>
    <ds:schemaRef ds:uri="5f9efd60-91f6-4699-b517-a26acc9da5a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14316</TotalTime>
  <Words>578</Words>
  <Application>Microsoft Office PowerPoint</Application>
  <PresentationFormat>Widescreen</PresentationFormat>
  <Paragraphs>100</Paragraphs>
  <Slides>26</Slides>
  <Notes>10</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TXST Light</vt:lpstr>
      <vt:lpstr>Beyond Prompt Engineering: Guiding Non-Technical Students to Architect AI Solutions</vt:lpstr>
      <vt:lpstr>“I Built This!”</vt:lpstr>
      <vt:lpstr>PowerPoint Presentation</vt:lpstr>
      <vt:lpstr>Company Hardware Status MCP in Claude Desktop</vt:lpstr>
      <vt:lpstr>PowerPoint Presentation</vt:lpstr>
      <vt:lpstr>PowerPoint Presentation</vt:lpstr>
      <vt:lpstr>PowerPoint Presentation</vt:lpstr>
      <vt:lpstr>PowerPoint Presentation</vt:lpstr>
      <vt:lpstr>The "Why" – The Shift in AI Education </vt:lpstr>
      <vt:lpstr>PowerPoint Presentation</vt:lpstr>
      <vt:lpstr>“Everyone Can Be An AI Builder.” </vt:lpstr>
      <vt:lpstr>“A Perfect Job Needs A Perfect Tool” -Confucius </vt:lpstr>
      <vt:lpstr>The Toolset:</vt:lpstr>
      <vt:lpstr>Learning Workflow</vt:lpstr>
      <vt:lpstr>PowerPoint Presentation</vt:lpstr>
      <vt:lpstr>What to build is essential</vt:lpstr>
      <vt:lpstr>Pedagogical Framework: The "Triangle of Support"</vt:lpstr>
      <vt:lpstr>Fail Fast</vt:lpstr>
      <vt:lpstr>Scalability: AI Building Across Disciplines It’s Not Just Business: The logic is universal. </vt:lpstr>
      <vt:lpstr>Supplier Matching Agent for Semiconductor Equipment Supply Chains</vt:lpstr>
      <vt:lpstr>Patient Intake</vt:lpstr>
      <vt:lpstr>A student’s perspective</vt:lpstr>
      <vt:lpstr>ISAN 5318- Student perspective</vt:lpstr>
      <vt:lpstr>My Project</vt:lpstr>
      <vt:lpstr>My Project</vt:lpstr>
      <vt:lpstr>Thank you very much!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DESIGNING EFFECTIVE PRESENTATIONS</dc:title>
  <dc:creator>Murphy, Alison R</dc:creator>
  <cp:lastModifiedBy>Long, Ju</cp:lastModifiedBy>
  <cp:revision>32</cp:revision>
  <dcterms:created xsi:type="dcterms:W3CDTF">2024-06-11T19:36:44Z</dcterms:created>
  <dcterms:modified xsi:type="dcterms:W3CDTF">2026-03-09T18:40:55Z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0x010100FC16A8E893BEA94CBBF2263B6495CF7C</vt:lpwstr>
  </property>
  <property fmtid="{D5CDD505-2E9C-101B-9397-08002B2CF9AE}" pid="3" name="MediaServiceImageTags">
    <vt:lpwstr/>
  </property>
</Properties>
</file>