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7" r:id="rId4"/>
  </p:sldMasterIdLst>
  <p:notesMasterIdLst>
    <p:notesMasterId r:id="rId38"/>
  </p:notesMasterIdLst>
  <p:sldIdLst>
    <p:sldId id="256" r:id="rId5"/>
    <p:sldId id="273" r:id="rId6"/>
    <p:sldId id="308" r:id="rId7"/>
    <p:sldId id="275" r:id="rId8"/>
    <p:sldId id="274" r:id="rId9"/>
    <p:sldId id="280" r:id="rId10"/>
    <p:sldId id="283" r:id="rId11"/>
    <p:sldId id="311" r:id="rId12"/>
    <p:sldId id="309" r:id="rId13"/>
    <p:sldId id="285" r:id="rId14"/>
    <p:sldId id="278" r:id="rId15"/>
    <p:sldId id="297" r:id="rId16"/>
    <p:sldId id="276" r:id="rId17"/>
    <p:sldId id="284" r:id="rId18"/>
    <p:sldId id="290" r:id="rId19"/>
    <p:sldId id="272" r:id="rId20"/>
    <p:sldId id="292" r:id="rId21"/>
    <p:sldId id="279" r:id="rId22"/>
    <p:sldId id="312" r:id="rId23"/>
    <p:sldId id="291" r:id="rId24"/>
    <p:sldId id="293" r:id="rId25"/>
    <p:sldId id="300" r:id="rId26"/>
    <p:sldId id="301" r:id="rId27"/>
    <p:sldId id="302" r:id="rId28"/>
    <p:sldId id="303" r:id="rId29"/>
    <p:sldId id="304" r:id="rId30"/>
    <p:sldId id="313" r:id="rId31"/>
    <p:sldId id="306" r:id="rId32"/>
    <p:sldId id="307" r:id="rId33"/>
    <p:sldId id="299" r:id="rId34"/>
    <p:sldId id="294" r:id="rId35"/>
    <p:sldId id="310" r:id="rId36"/>
    <p:sldId id="289"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9F85F5E-BBE8-D64A-91D8-E1D37D5C6BDD}">
          <p14:sldIdLst>
            <p14:sldId id="256"/>
            <p14:sldId id="273"/>
            <p14:sldId id="308"/>
            <p14:sldId id="275"/>
            <p14:sldId id="274"/>
            <p14:sldId id="280"/>
            <p14:sldId id="283"/>
            <p14:sldId id="311"/>
            <p14:sldId id="309"/>
            <p14:sldId id="285"/>
            <p14:sldId id="278"/>
            <p14:sldId id="297"/>
            <p14:sldId id="276"/>
            <p14:sldId id="284"/>
            <p14:sldId id="290"/>
            <p14:sldId id="272"/>
            <p14:sldId id="292"/>
            <p14:sldId id="279"/>
            <p14:sldId id="312"/>
            <p14:sldId id="291"/>
            <p14:sldId id="293"/>
            <p14:sldId id="300"/>
            <p14:sldId id="301"/>
            <p14:sldId id="302"/>
            <p14:sldId id="303"/>
            <p14:sldId id="304"/>
            <p14:sldId id="313"/>
            <p14:sldId id="306"/>
            <p14:sldId id="307"/>
            <p14:sldId id="299"/>
            <p14:sldId id="294"/>
            <p14:sldId id="310"/>
            <p14:sldId id="289"/>
          </p14:sldIdLst>
        </p14:section>
        <p14:section name="Alternate Slides" id="{FAEFDA4A-05FF-8C45-9AD9-70FF659835BA}">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E511C"/>
    <a:srgbClr val="CC6C22"/>
    <a:srgbClr val="FFDD2F"/>
    <a:srgbClr val="CB7510"/>
    <a:srgbClr val="D87D0B"/>
    <a:srgbClr val="D7BD8A"/>
    <a:srgbClr val="6EA095"/>
    <a:srgbClr val="266725"/>
    <a:srgbClr val="007096"/>
    <a:srgbClr val="419E6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A75385-0D18-9F4C-AE4E-F49020E8A7F7}" v="38" dt="2026-03-03T16:02:41.818"/>
    <p1510:client id="{443601F5-FED1-E940-B779-EC70A4B0AC8B}" v="119" dt="2026-03-03T20:21:21.135"/>
    <p1510:client id="{46F9AEEB-49FD-2CBF-F543-79E7596A9009}" v="3" dt="2026-03-04T00:13:05.493"/>
    <p1510:client id="{4C0DCB95-B39E-40C4-DC80-A39FCD93ECAD}" v="558" dt="2026-03-03T21:46:17.879"/>
    <p1510:client id="{EAF3C3F6-D6E9-99F9-E271-70981CE68499}" v="6" dt="2026-03-04T00:15:25.1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https://txst-my.sharepoint.com/personal/pr22_txstate_edu/Documents/Faculty/Service/Breakout%20Learning%20Undergrad%20Analysi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txst-my.sharepoint.com/personal/pr22_txstate_edu/Documents/Faculty/Service/Breakout%20Learning%20Undergrad%20Analysi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Users\pr22\Downloads\Breakout%20Experience%20Survey%20(Responses)%20B%20Comm%20and%20B%20Plan%20(5).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Users\pr22\Downloads\Breakout%20Experience%20Survey%20(Responses)%20B%20Comm%20and%20B%20Plan%20(5).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Users\dc50\Downloads\Sophia%20Experience%20Student%20Survey%20%20%20%20%20%20%20%20%20%20%20%20%20%20%20%20%20%20%20%20%20%20%20%20%20%20%20Spring%202026%20(8).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539187359120524"/>
          <c:y val="4.1170095166674053E-2"/>
          <c:w val="0.83038607617658688"/>
          <c:h val="0.64860405282306921"/>
        </c:manualLayout>
      </c:layout>
      <c:barChart>
        <c:barDir val="col"/>
        <c:grouping val="clustered"/>
        <c:varyColors val="0"/>
        <c:ser>
          <c:idx val="0"/>
          <c:order val="0"/>
          <c:tx>
            <c:v>Pre-Survey</c:v>
          </c:tx>
          <c:spPr>
            <a:solidFill>
              <a:schemeClr val="tx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Undergrads!$K$6:$K$8</c:f>
              <c:strCache>
                <c:ptCount val="3"/>
                <c:pt idx="0">
                  <c:v>Module 1</c:v>
                </c:pt>
                <c:pt idx="1">
                  <c:v>Module 2A</c:v>
                </c:pt>
                <c:pt idx="2">
                  <c:v>Module 2B</c:v>
                </c:pt>
              </c:strCache>
            </c:strRef>
          </c:cat>
          <c:val>
            <c:numRef>
              <c:f>Undergrads!$L$6:$L$8</c:f>
              <c:numCache>
                <c:formatCode>General</c:formatCode>
                <c:ptCount val="3"/>
                <c:pt idx="0">
                  <c:v>3.9</c:v>
                </c:pt>
                <c:pt idx="1">
                  <c:v>3.7</c:v>
                </c:pt>
                <c:pt idx="2">
                  <c:v>3.5</c:v>
                </c:pt>
              </c:numCache>
            </c:numRef>
          </c:val>
          <c:extLst>
            <c:ext xmlns:c16="http://schemas.microsoft.com/office/drawing/2014/chart" uri="{C3380CC4-5D6E-409C-BE32-E72D297353CC}">
              <c16:uniqueId val="{00000000-7EBD-304D-8C49-2399614BD247}"/>
            </c:ext>
          </c:extLst>
        </c:ser>
        <c:ser>
          <c:idx val="1"/>
          <c:order val="1"/>
          <c:tx>
            <c:v>Post-Survey</c:v>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Undergrads!$K$6:$K$8</c:f>
              <c:strCache>
                <c:ptCount val="3"/>
                <c:pt idx="0">
                  <c:v>Module 1</c:v>
                </c:pt>
                <c:pt idx="1">
                  <c:v>Module 2A</c:v>
                </c:pt>
                <c:pt idx="2">
                  <c:v>Module 2B</c:v>
                </c:pt>
              </c:strCache>
            </c:strRef>
          </c:cat>
          <c:val>
            <c:numRef>
              <c:f>Undergrads!$M$6:$M$8</c:f>
              <c:numCache>
                <c:formatCode>General</c:formatCode>
                <c:ptCount val="3"/>
                <c:pt idx="0">
                  <c:v>4.2</c:v>
                </c:pt>
                <c:pt idx="1">
                  <c:v>4.0999999999999996</c:v>
                </c:pt>
                <c:pt idx="2">
                  <c:v>4.4000000000000004</c:v>
                </c:pt>
              </c:numCache>
            </c:numRef>
          </c:val>
          <c:extLst>
            <c:ext xmlns:c16="http://schemas.microsoft.com/office/drawing/2014/chart" uri="{C3380CC4-5D6E-409C-BE32-E72D297353CC}">
              <c16:uniqueId val="{00000001-7EBD-304D-8C49-2399614BD247}"/>
            </c:ext>
          </c:extLst>
        </c:ser>
        <c:dLbls>
          <c:dLblPos val="ctr"/>
          <c:showLegendKey val="0"/>
          <c:showVal val="1"/>
          <c:showCatName val="0"/>
          <c:showSerName val="0"/>
          <c:showPercent val="0"/>
          <c:showBubbleSize val="0"/>
        </c:dLbls>
        <c:gapWidth val="150"/>
        <c:axId val="1068551231"/>
        <c:axId val="1068549439"/>
      </c:barChart>
      <c:catAx>
        <c:axId val="10685512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68549439"/>
        <c:crosses val="autoZero"/>
        <c:auto val="0"/>
        <c:lblAlgn val="ctr"/>
        <c:lblOffset val="100"/>
        <c:noMultiLvlLbl val="0"/>
      </c:catAx>
      <c:valAx>
        <c:axId val="106854943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en-US" sz="1200" b="1">
                    <a:solidFill>
                      <a:schemeClr val="tx1"/>
                    </a:solidFill>
                  </a:rPr>
                  <a:t>Average Rating</a:t>
                </a:r>
              </a:p>
            </c:rich>
          </c:tx>
          <c:layout>
            <c:manualLayout>
              <c:xMode val="edge"/>
              <c:yMode val="edge"/>
              <c:x val="6.9311445197355562E-2"/>
              <c:y val="0.31869831901384837"/>
            </c:manualLayout>
          </c:layout>
          <c:overlay val="0"/>
          <c:spPr>
            <a:noFill/>
            <a:ln>
              <a:noFill/>
            </a:ln>
            <a:effectLst/>
          </c:spPr>
          <c:txPr>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68551231"/>
        <c:crosses val="autoZero"/>
        <c:crossBetween val="between"/>
        <c:minorUnit val="1"/>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600" b="1"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107078913694535"/>
          <c:y val="3.7527593818984545E-2"/>
          <c:w val="0.85892921086305463"/>
          <c:h val="0.72973179677043676"/>
        </c:manualLayout>
      </c:layout>
      <c:barChart>
        <c:barDir val="col"/>
        <c:grouping val="clustered"/>
        <c:varyColors val="0"/>
        <c:ser>
          <c:idx val="0"/>
          <c:order val="0"/>
          <c:tx>
            <c:v>Pre-Survey</c:v>
          </c:tx>
          <c:spPr>
            <a:solidFill>
              <a:schemeClr val="tx2"/>
            </a:solidFill>
            <a:ln>
              <a:noFill/>
            </a:ln>
            <a:effectLst/>
          </c:spPr>
          <c:invertIfNegative val="0"/>
          <c:dLbls>
            <c:dLbl>
              <c:idx val="0"/>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4A1-FF44-B4AF-1C9229B06DD1}"/>
                </c:ext>
              </c:extLst>
            </c:dLbl>
            <c:dLbl>
              <c:idx val="1"/>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4A1-FF44-B4AF-1C9229B06DD1}"/>
                </c:ext>
              </c:extLst>
            </c:dLbl>
            <c:dLbl>
              <c:idx val="2"/>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4A1-FF44-B4AF-1C9229B06DD1}"/>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dLblPos val="ct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Undergrads!$K$6:$K$8</c:f>
              <c:strCache>
                <c:ptCount val="3"/>
                <c:pt idx="0">
                  <c:v>Module 1</c:v>
                </c:pt>
                <c:pt idx="1">
                  <c:v>Module 2A</c:v>
                </c:pt>
                <c:pt idx="2">
                  <c:v>Module 2B</c:v>
                </c:pt>
              </c:strCache>
            </c:strRef>
          </c:cat>
          <c:val>
            <c:numRef>
              <c:f>Undergrads!$N$6:$N$8</c:f>
              <c:numCache>
                <c:formatCode>General</c:formatCode>
                <c:ptCount val="3"/>
                <c:pt idx="0">
                  <c:v>3.8</c:v>
                </c:pt>
                <c:pt idx="1">
                  <c:v>3.8</c:v>
                </c:pt>
                <c:pt idx="2">
                  <c:v>3.7</c:v>
                </c:pt>
              </c:numCache>
            </c:numRef>
          </c:val>
          <c:extLst>
            <c:ext xmlns:c16="http://schemas.microsoft.com/office/drawing/2014/chart" uri="{C3380CC4-5D6E-409C-BE32-E72D297353CC}">
              <c16:uniqueId val="{00000000-54A1-FF44-B4AF-1C9229B06DD1}"/>
            </c:ext>
          </c:extLst>
        </c:ser>
        <c:ser>
          <c:idx val="1"/>
          <c:order val="1"/>
          <c:tx>
            <c:v>Post-Survey</c:v>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Undergrads!$K$6:$K$8</c:f>
              <c:strCache>
                <c:ptCount val="3"/>
                <c:pt idx="0">
                  <c:v>Module 1</c:v>
                </c:pt>
                <c:pt idx="1">
                  <c:v>Module 2A</c:v>
                </c:pt>
                <c:pt idx="2">
                  <c:v>Module 2B</c:v>
                </c:pt>
              </c:strCache>
            </c:strRef>
          </c:cat>
          <c:val>
            <c:numRef>
              <c:f>Undergrads!$O$6:$O$8</c:f>
              <c:numCache>
                <c:formatCode>0.0</c:formatCode>
                <c:ptCount val="3"/>
                <c:pt idx="0" formatCode="General">
                  <c:v>4.2</c:v>
                </c:pt>
                <c:pt idx="1">
                  <c:v>4</c:v>
                </c:pt>
                <c:pt idx="2" formatCode="General">
                  <c:v>4.5</c:v>
                </c:pt>
              </c:numCache>
            </c:numRef>
          </c:val>
          <c:extLst>
            <c:ext xmlns:c16="http://schemas.microsoft.com/office/drawing/2014/chart" uri="{C3380CC4-5D6E-409C-BE32-E72D297353CC}">
              <c16:uniqueId val="{00000001-54A1-FF44-B4AF-1C9229B06DD1}"/>
            </c:ext>
          </c:extLst>
        </c:ser>
        <c:dLbls>
          <c:dLblPos val="ctr"/>
          <c:showLegendKey val="0"/>
          <c:showVal val="1"/>
          <c:showCatName val="0"/>
          <c:showSerName val="0"/>
          <c:showPercent val="0"/>
          <c:showBubbleSize val="0"/>
        </c:dLbls>
        <c:gapWidth val="150"/>
        <c:axId val="1068551231"/>
        <c:axId val="1068549439"/>
      </c:barChart>
      <c:catAx>
        <c:axId val="1068551231"/>
        <c:scaling>
          <c:orientation val="minMax"/>
        </c:scaling>
        <c:delete val="0"/>
        <c:axPos val="b"/>
        <c:title>
          <c:tx>
            <c:rich>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en-US" sz="1200" b="1">
                    <a:solidFill>
                      <a:schemeClr val="tx1"/>
                    </a:solidFill>
                  </a:rPr>
                  <a:t>Modules</a:t>
                </a:r>
              </a:p>
              <a:p>
                <a:pPr>
                  <a:defRPr sz="1200" b="1">
                    <a:solidFill>
                      <a:schemeClr val="tx1"/>
                    </a:solidFill>
                  </a:defRPr>
                </a:pPr>
                <a:endParaRPr lang="en-US" sz="1200" b="1">
                  <a:solidFill>
                    <a:schemeClr val="tx1"/>
                  </a:solidFill>
                </a:endParaRPr>
              </a:p>
            </c:rich>
          </c:tx>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68549439"/>
        <c:crosses val="autoZero"/>
        <c:auto val="0"/>
        <c:lblAlgn val="ctr"/>
        <c:lblOffset val="100"/>
        <c:noMultiLvlLbl val="0"/>
      </c:catAx>
      <c:valAx>
        <c:axId val="106854943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en-US" sz="1200" b="1">
                    <a:solidFill>
                      <a:schemeClr val="tx1"/>
                    </a:solidFill>
                  </a:rPr>
                  <a:t>Average Rating</a:t>
                </a:r>
              </a:p>
            </c:rich>
          </c:tx>
          <c:layout>
            <c:manualLayout>
              <c:xMode val="edge"/>
              <c:yMode val="edge"/>
              <c:x val="6.2991637397341912E-2"/>
              <c:y val="0.32902278771444954"/>
            </c:manualLayout>
          </c:layout>
          <c:overlay val="0"/>
          <c:spPr>
            <a:noFill/>
            <a:ln>
              <a:noFill/>
            </a:ln>
            <a:effectLst/>
          </c:spPr>
          <c:txPr>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68551231"/>
        <c:crosses val="autoZero"/>
        <c:crossBetween val="between"/>
        <c:minorUnit val="1"/>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600" b="1"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'GRAD ANALYSIS'!$C$134</c:f>
              <c:strCache>
                <c:ptCount val="1"/>
                <c:pt idx="0">
                  <c:v>Pre-Survey</c:v>
                </c:pt>
              </c:strCache>
            </c:strRef>
          </c:tx>
          <c:spPr>
            <a:solidFill>
              <a:schemeClr val="tx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2"/>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'GRAD ANALYSIS'!$B$135:$B$138</c:f>
              <c:strCache>
                <c:ptCount val="4"/>
                <c:pt idx="0">
                  <c:v>Module 1</c:v>
                </c:pt>
                <c:pt idx="1">
                  <c:v>Module 2</c:v>
                </c:pt>
                <c:pt idx="2">
                  <c:v>Module 3</c:v>
                </c:pt>
                <c:pt idx="3">
                  <c:v>Module 4</c:v>
                </c:pt>
              </c:strCache>
            </c:strRef>
          </c:cat>
          <c:val>
            <c:numRef>
              <c:f>'GRAD ANALYSIS'!$C$135:$C$138</c:f>
              <c:numCache>
                <c:formatCode>General</c:formatCode>
                <c:ptCount val="4"/>
                <c:pt idx="0">
                  <c:v>3.74</c:v>
                </c:pt>
                <c:pt idx="1">
                  <c:v>3.73</c:v>
                </c:pt>
                <c:pt idx="2">
                  <c:v>3.89</c:v>
                </c:pt>
                <c:pt idx="3">
                  <c:v>3.81</c:v>
                </c:pt>
              </c:numCache>
            </c:numRef>
          </c:val>
          <c:extLst>
            <c:ext xmlns:c16="http://schemas.microsoft.com/office/drawing/2014/chart" uri="{C3380CC4-5D6E-409C-BE32-E72D297353CC}">
              <c16:uniqueId val="{00000000-BADE-3B46-A42B-17990098B92B}"/>
            </c:ext>
          </c:extLst>
        </c:ser>
        <c:ser>
          <c:idx val="1"/>
          <c:order val="1"/>
          <c:tx>
            <c:strRef>
              <c:f>'GRAD ANALYSIS'!$D$134</c:f>
              <c:strCache>
                <c:ptCount val="1"/>
                <c:pt idx="0">
                  <c:v>Post-Survey</c:v>
                </c:pt>
              </c:strCache>
            </c:strRef>
          </c:tx>
          <c:spPr>
            <a:solidFill>
              <a:schemeClr val="accent3"/>
            </a:solidFill>
            <a:ln>
              <a:solidFill>
                <a:schemeClr val="accent2">
                  <a:lumMod val="50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'GRAD ANALYSIS'!$B$135:$B$138</c:f>
              <c:strCache>
                <c:ptCount val="4"/>
                <c:pt idx="0">
                  <c:v>Module 1</c:v>
                </c:pt>
                <c:pt idx="1">
                  <c:v>Module 2</c:v>
                </c:pt>
                <c:pt idx="2">
                  <c:v>Module 3</c:v>
                </c:pt>
                <c:pt idx="3">
                  <c:v>Module 4</c:v>
                </c:pt>
              </c:strCache>
            </c:strRef>
          </c:cat>
          <c:val>
            <c:numRef>
              <c:f>'GRAD ANALYSIS'!$D$135:$D$138</c:f>
              <c:numCache>
                <c:formatCode>General</c:formatCode>
                <c:ptCount val="4"/>
                <c:pt idx="0">
                  <c:v>4.3899999999999997</c:v>
                </c:pt>
                <c:pt idx="1">
                  <c:v>4.41</c:v>
                </c:pt>
                <c:pt idx="2">
                  <c:v>4.47</c:v>
                </c:pt>
                <c:pt idx="3">
                  <c:v>4.4400000000000004</c:v>
                </c:pt>
              </c:numCache>
            </c:numRef>
          </c:val>
          <c:extLst>
            <c:ext xmlns:c16="http://schemas.microsoft.com/office/drawing/2014/chart" uri="{C3380CC4-5D6E-409C-BE32-E72D297353CC}">
              <c16:uniqueId val="{00000001-BADE-3B46-A42B-17990098B92B}"/>
            </c:ext>
          </c:extLst>
        </c:ser>
        <c:dLbls>
          <c:dLblPos val="inEnd"/>
          <c:showLegendKey val="0"/>
          <c:showVal val="1"/>
          <c:showCatName val="0"/>
          <c:showSerName val="0"/>
          <c:showPercent val="0"/>
          <c:showBubbleSize val="0"/>
        </c:dLbls>
        <c:gapWidth val="150"/>
        <c:axId val="1321775807"/>
        <c:axId val="1321765503"/>
      </c:barChart>
      <c:catAx>
        <c:axId val="13217758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21765503"/>
        <c:crosses val="autoZero"/>
        <c:auto val="1"/>
        <c:lblAlgn val="ctr"/>
        <c:lblOffset val="100"/>
        <c:noMultiLvlLbl val="0"/>
      </c:catAx>
      <c:valAx>
        <c:axId val="132176550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US" b="1"/>
                  <a:t>Average</a:t>
                </a:r>
                <a:r>
                  <a:rPr lang="en-US" b="1" baseline="0"/>
                  <a:t> Rating</a:t>
                </a:r>
                <a:endParaRPr lang="en-US" b="1"/>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21775807"/>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1"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'GRAD ANALYSIS'!$E$134</c:f>
              <c:strCache>
                <c:ptCount val="1"/>
                <c:pt idx="0">
                  <c:v>Pre-Survey</c:v>
                </c:pt>
              </c:strCache>
            </c:strRef>
          </c:tx>
          <c:spPr>
            <a:solidFill>
              <a:schemeClr val="tx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2"/>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'GRAD ANALYSIS'!$B$135:$B$138</c:f>
              <c:strCache>
                <c:ptCount val="4"/>
                <c:pt idx="0">
                  <c:v>Module 1</c:v>
                </c:pt>
                <c:pt idx="1">
                  <c:v>Module 2</c:v>
                </c:pt>
                <c:pt idx="2">
                  <c:v>Module 3</c:v>
                </c:pt>
                <c:pt idx="3">
                  <c:v>Module 4</c:v>
                </c:pt>
              </c:strCache>
            </c:strRef>
          </c:cat>
          <c:val>
            <c:numRef>
              <c:f>'GRAD ANALYSIS'!$E$135:$E$138</c:f>
              <c:numCache>
                <c:formatCode>General</c:formatCode>
                <c:ptCount val="4"/>
                <c:pt idx="0">
                  <c:v>3.65</c:v>
                </c:pt>
                <c:pt idx="1">
                  <c:v>3.7</c:v>
                </c:pt>
                <c:pt idx="2">
                  <c:v>3.97</c:v>
                </c:pt>
                <c:pt idx="3">
                  <c:v>3.67</c:v>
                </c:pt>
              </c:numCache>
            </c:numRef>
          </c:val>
          <c:extLst>
            <c:ext xmlns:c16="http://schemas.microsoft.com/office/drawing/2014/chart" uri="{C3380CC4-5D6E-409C-BE32-E72D297353CC}">
              <c16:uniqueId val="{00000000-07C6-2746-98EA-ED30C7A66D2F}"/>
            </c:ext>
          </c:extLst>
        </c:ser>
        <c:ser>
          <c:idx val="1"/>
          <c:order val="1"/>
          <c:tx>
            <c:strRef>
              <c:f>'GRAD ANALYSIS'!$F$134</c:f>
              <c:strCache>
                <c:ptCount val="1"/>
                <c:pt idx="0">
                  <c:v>Post-Survey</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'GRAD ANALYSIS'!$B$135:$B$138</c:f>
              <c:strCache>
                <c:ptCount val="4"/>
                <c:pt idx="0">
                  <c:v>Module 1</c:v>
                </c:pt>
                <c:pt idx="1">
                  <c:v>Module 2</c:v>
                </c:pt>
                <c:pt idx="2">
                  <c:v>Module 3</c:v>
                </c:pt>
                <c:pt idx="3">
                  <c:v>Module 4</c:v>
                </c:pt>
              </c:strCache>
            </c:strRef>
          </c:cat>
          <c:val>
            <c:numRef>
              <c:f>'GRAD ANALYSIS'!$F$135:$F$138</c:f>
              <c:numCache>
                <c:formatCode>General</c:formatCode>
                <c:ptCount val="4"/>
                <c:pt idx="0">
                  <c:v>4.42</c:v>
                </c:pt>
                <c:pt idx="1">
                  <c:v>4.38</c:v>
                </c:pt>
                <c:pt idx="2">
                  <c:v>4.38</c:v>
                </c:pt>
                <c:pt idx="3">
                  <c:v>4.5</c:v>
                </c:pt>
              </c:numCache>
            </c:numRef>
          </c:val>
          <c:extLst>
            <c:ext xmlns:c16="http://schemas.microsoft.com/office/drawing/2014/chart" uri="{C3380CC4-5D6E-409C-BE32-E72D297353CC}">
              <c16:uniqueId val="{00000001-07C6-2746-98EA-ED30C7A66D2F}"/>
            </c:ext>
          </c:extLst>
        </c:ser>
        <c:dLbls>
          <c:showLegendKey val="0"/>
          <c:showVal val="0"/>
          <c:showCatName val="0"/>
          <c:showSerName val="0"/>
          <c:showPercent val="0"/>
          <c:showBubbleSize val="0"/>
        </c:dLbls>
        <c:gapWidth val="150"/>
        <c:axId val="1210633279"/>
        <c:axId val="1210637311"/>
      </c:barChart>
      <c:catAx>
        <c:axId val="12106332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10637311"/>
        <c:crosses val="autoZero"/>
        <c:auto val="1"/>
        <c:lblAlgn val="ctr"/>
        <c:lblOffset val="100"/>
        <c:noMultiLvlLbl val="0"/>
      </c:catAx>
      <c:valAx>
        <c:axId val="121063731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US" b="1"/>
                  <a:t>Average Rating</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10633279"/>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1"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US" b="1">
                <a:solidFill>
                  <a:schemeClr val="tx1"/>
                </a:solidFill>
              </a:rPr>
              <a:t>Student Survey Comparision - A01 vs. 251</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barChart>
        <c:barDir val="bar"/>
        <c:grouping val="clustered"/>
        <c:varyColors val="0"/>
        <c:ser>
          <c:idx val="0"/>
          <c:order val="0"/>
          <c:tx>
            <c:v>A01</c:v>
          </c:tx>
          <c:spPr>
            <a:solidFill>
              <a:schemeClr val="tx2"/>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'A01 vs 251 (New Data)'!$E$17:$E$23</c:f>
              <c:strCache>
                <c:ptCount val="7"/>
                <c:pt idx="0">
                  <c:v>Overall</c:v>
                </c:pt>
                <c:pt idx="1">
                  <c:v>Discussion Help</c:v>
                </c:pt>
                <c:pt idx="2">
                  <c:v>Relevance</c:v>
                </c:pt>
                <c:pt idx="3">
                  <c:v>Understanding</c:v>
                </c:pt>
                <c:pt idx="4">
                  <c:v>Quiz Quality</c:v>
                </c:pt>
                <c:pt idx="5">
                  <c:v>Peer Feedback</c:v>
                </c:pt>
                <c:pt idx="6">
                  <c:v>Sophia Feedback</c:v>
                </c:pt>
              </c:strCache>
            </c:strRef>
          </c:cat>
          <c:val>
            <c:numRef>
              <c:f>'A01 vs 251 (New Data)'!$F$17:$F$23</c:f>
              <c:numCache>
                <c:formatCode>General</c:formatCode>
                <c:ptCount val="7"/>
                <c:pt idx="0">
                  <c:v>3.67</c:v>
                </c:pt>
                <c:pt idx="1">
                  <c:v>4</c:v>
                </c:pt>
                <c:pt idx="2">
                  <c:v>3.67</c:v>
                </c:pt>
                <c:pt idx="3">
                  <c:v>4.5</c:v>
                </c:pt>
                <c:pt idx="4">
                  <c:v>3.17</c:v>
                </c:pt>
                <c:pt idx="5">
                  <c:v>3.67</c:v>
                </c:pt>
                <c:pt idx="6">
                  <c:v>4.33</c:v>
                </c:pt>
              </c:numCache>
            </c:numRef>
          </c:val>
          <c:extLst>
            <c:ext xmlns:c16="http://schemas.microsoft.com/office/drawing/2014/chart" uri="{C3380CC4-5D6E-409C-BE32-E72D297353CC}">
              <c16:uniqueId val="{00000000-4AD4-8B43-B7F5-72F73E37A2BB}"/>
            </c:ext>
          </c:extLst>
        </c:ser>
        <c:ser>
          <c:idx val="1"/>
          <c:order val="1"/>
          <c:tx>
            <c:v>251</c:v>
          </c:tx>
          <c:spPr>
            <a:solidFill>
              <a:schemeClr val="accent1"/>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'A01 vs 251 (New Data)'!$E$17:$E$23</c:f>
              <c:strCache>
                <c:ptCount val="7"/>
                <c:pt idx="0">
                  <c:v>Overall</c:v>
                </c:pt>
                <c:pt idx="1">
                  <c:v>Discussion Help</c:v>
                </c:pt>
                <c:pt idx="2">
                  <c:v>Relevance</c:v>
                </c:pt>
                <c:pt idx="3">
                  <c:v>Understanding</c:v>
                </c:pt>
                <c:pt idx="4">
                  <c:v>Quiz Quality</c:v>
                </c:pt>
                <c:pt idx="5">
                  <c:v>Peer Feedback</c:v>
                </c:pt>
                <c:pt idx="6">
                  <c:v>Sophia Feedback</c:v>
                </c:pt>
              </c:strCache>
            </c:strRef>
          </c:cat>
          <c:val>
            <c:numRef>
              <c:f>'A01 vs 251 (New Data)'!$G$17:$G$23</c:f>
              <c:numCache>
                <c:formatCode>General</c:formatCode>
                <c:ptCount val="7"/>
                <c:pt idx="0">
                  <c:v>3.12</c:v>
                </c:pt>
                <c:pt idx="1">
                  <c:v>3.06</c:v>
                </c:pt>
                <c:pt idx="2">
                  <c:v>3.18</c:v>
                </c:pt>
                <c:pt idx="3">
                  <c:v>3.47</c:v>
                </c:pt>
                <c:pt idx="4">
                  <c:v>3</c:v>
                </c:pt>
                <c:pt idx="5">
                  <c:v>3.47</c:v>
                </c:pt>
                <c:pt idx="6">
                  <c:v>3.65</c:v>
                </c:pt>
              </c:numCache>
            </c:numRef>
          </c:val>
          <c:extLst>
            <c:ext xmlns:c16="http://schemas.microsoft.com/office/drawing/2014/chart" uri="{C3380CC4-5D6E-409C-BE32-E72D297353CC}">
              <c16:uniqueId val="{00000001-4AD4-8B43-B7F5-72F73E37A2BB}"/>
            </c:ext>
          </c:extLst>
        </c:ser>
        <c:dLbls>
          <c:showLegendKey val="0"/>
          <c:showVal val="0"/>
          <c:showCatName val="0"/>
          <c:showSerName val="0"/>
          <c:showPercent val="0"/>
          <c:showBubbleSize val="0"/>
        </c:dLbls>
        <c:gapWidth val="182"/>
        <c:axId val="477530880"/>
        <c:axId val="477532592"/>
      </c:barChart>
      <c:catAx>
        <c:axId val="4775308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en-US"/>
          </a:p>
        </c:txPr>
        <c:crossAx val="477532592"/>
        <c:crosses val="autoZero"/>
        <c:auto val="1"/>
        <c:lblAlgn val="ctr"/>
        <c:lblOffset val="100"/>
        <c:noMultiLvlLbl val="0"/>
      </c:catAx>
      <c:valAx>
        <c:axId val="477532592"/>
        <c:scaling>
          <c:orientation val="minMax"/>
          <c:max val="5"/>
          <c:min val="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en-US"/>
          </a:p>
        </c:txPr>
        <c:crossAx val="477530880"/>
        <c:crosses val="autoZero"/>
        <c:crossBetween val="between"/>
        <c:majorUnit val="1"/>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7C332B-7BBC-F340-969A-CE9BBEF35095}" type="datetimeFigureOut">
              <a:rPr lang="en-US" smtClean="0"/>
              <a:t>3/10/2026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E11742-AE36-EC4A-BC7A-F4F5A3B8117D}" type="slidenum">
              <a:rPr lang="en-US" smtClean="0"/>
              <a:t>‹#›</a:t>
            </a:fld>
            <a:endParaRPr lang="en-US"/>
          </a:p>
        </p:txBody>
      </p:sp>
    </p:spTree>
    <p:extLst>
      <p:ext uri="{BB962C8B-B14F-4D97-AF65-F5344CB8AC3E}">
        <p14:creationId xmlns:p14="http://schemas.microsoft.com/office/powerpoint/2010/main" val="6226244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E11742-AE36-EC4A-BC7A-F4F5A3B8117D}" type="slidenum">
              <a:rPr lang="en-US" smtClean="0"/>
              <a:t>1</a:t>
            </a:fld>
            <a:endParaRPr lang="en-US"/>
          </a:p>
        </p:txBody>
      </p:sp>
    </p:spTree>
    <p:extLst>
      <p:ext uri="{BB962C8B-B14F-4D97-AF65-F5344CB8AC3E}">
        <p14:creationId xmlns:p14="http://schemas.microsoft.com/office/powerpoint/2010/main" val="12573491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D11D8A-B3A5-3F1B-39F2-5AA64A2568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BDAE05-35DB-6B7F-CE2D-6282904503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CFBCAD-A27F-AFE4-2937-D87563BB9135}"/>
              </a:ext>
            </a:extLst>
          </p:cNvPr>
          <p:cNvSpPr>
            <a:spLocks noGrp="1"/>
          </p:cNvSpPr>
          <p:nvPr>
            <p:ph type="body" idx="1"/>
          </p:nvPr>
        </p:nvSpPr>
        <p:spPr/>
        <p:txBody>
          <a:bodyPr/>
          <a:lstStyle/>
          <a:p>
            <a:r>
              <a:rPr lang="en-US" sz="1200" b="1" i="0" kern="1200">
                <a:solidFill>
                  <a:schemeClr val="tx1"/>
                </a:solidFill>
                <a:effectLst/>
                <a:latin typeface="+mn-lt"/>
                <a:ea typeface="+mn-ea"/>
                <a:cs typeface="+mn-cs"/>
              </a:rPr>
              <a:t>Exemplary (Blooms = Synthesis / Evaluation)</a:t>
            </a:r>
          </a:p>
          <a:p>
            <a:endParaRPr lang="en-US" sz="1200" b="1" i="0" kern="1200">
              <a:solidFill>
                <a:schemeClr val="tx1"/>
              </a:solidFill>
              <a:effectLst/>
              <a:latin typeface="+mn-lt"/>
              <a:ea typeface="+mn-ea"/>
              <a:cs typeface="+mn-cs"/>
            </a:endParaRPr>
          </a:p>
          <a:p>
            <a:r>
              <a:rPr lang="en-US" sz="1200" b="1" i="0" kern="1200">
                <a:solidFill>
                  <a:schemeClr val="tx1"/>
                </a:solidFill>
                <a:effectLst/>
                <a:latin typeface="+mn-lt"/>
                <a:ea typeface="+mn-ea"/>
                <a:cs typeface="+mn-cs"/>
              </a:rPr>
              <a:t>Proficient (Blooms = Analysis)</a:t>
            </a:r>
          </a:p>
          <a:p>
            <a:endParaRPr lang="en-US" sz="1200" b="1" i="0" kern="1200">
              <a:solidFill>
                <a:schemeClr val="tx1"/>
              </a:solidFill>
              <a:effectLst/>
              <a:latin typeface="+mn-lt"/>
              <a:ea typeface="+mn-ea"/>
              <a:cs typeface="+mn-cs"/>
            </a:endParaRPr>
          </a:p>
          <a:p>
            <a:r>
              <a:rPr lang="en-US" sz="1200" b="1" i="0" kern="1200">
                <a:solidFill>
                  <a:schemeClr val="tx1"/>
                </a:solidFill>
                <a:effectLst/>
                <a:latin typeface="+mn-lt"/>
                <a:ea typeface="+mn-ea"/>
                <a:cs typeface="+mn-cs"/>
              </a:rPr>
              <a:t>Developing (Blooms = Application)</a:t>
            </a:r>
          </a:p>
          <a:p>
            <a:endParaRPr lang="en-US" sz="1200" b="1" i="0" kern="1200">
              <a:solidFill>
                <a:schemeClr val="tx1"/>
              </a:solidFill>
              <a:effectLst/>
              <a:latin typeface="+mn-lt"/>
              <a:ea typeface="+mn-ea"/>
              <a:cs typeface="+mn-cs"/>
            </a:endParaRPr>
          </a:p>
          <a:p>
            <a:r>
              <a:rPr lang="en-US" sz="1200" b="1" i="0" kern="1200">
                <a:solidFill>
                  <a:schemeClr val="tx1"/>
                </a:solidFill>
                <a:effectLst/>
                <a:latin typeface="+mn-lt"/>
                <a:ea typeface="+mn-ea"/>
                <a:cs typeface="+mn-cs"/>
              </a:rPr>
              <a:t>Beginning (Blooms = Comprehension)</a:t>
            </a:r>
          </a:p>
          <a:p>
            <a:endParaRPr lang="en-US" sz="1200" b="1" i="0" kern="1200">
              <a:solidFill>
                <a:schemeClr val="tx1"/>
              </a:solidFill>
              <a:effectLst/>
              <a:latin typeface="+mn-lt"/>
              <a:ea typeface="+mn-ea"/>
              <a:cs typeface="+mn-cs"/>
            </a:endParaRPr>
          </a:p>
          <a:p>
            <a:r>
              <a:rPr lang="en-US" sz="1200" b="1" i="0" kern="1200">
                <a:solidFill>
                  <a:schemeClr val="tx1"/>
                </a:solidFill>
                <a:effectLst/>
                <a:latin typeface="+mn-lt"/>
                <a:ea typeface="+mn-ea"/>
                <a:cs typeface="+mn-cs"/>
              </a:rPr>
              <a:t>No Evidence </a:t>
            </a:r>
          </a:p>
          <a:p>
            <a:endParaRPr lang="en-US" sz="1200" b="1" i="0" kern="1200">
              <a:solidFill>
                <a:schemeClr val="tx1"/>
              </a:solidFill>
              <a:effectLst/>
              <a:latin typeface="+mn-lt"/>
              <a:ea typeface="+mn-ea"/>
              <a:cs typeface="+mn-cs"/>
            </a:endParaRPr>
          </a:p>
          <a:p>
            <a:r>
              <a:rPr lang="en-US" sz="1200" b="1" i="0" kern="1200">
                <a:solidFill>
                  <a:schemeClr val="tx1"/>
                </a:solidFill>
                <a:effectLst/>
                <a:latin typeface="+mn-lt"/>
                <a:ea typeface="+mn-ea"/>
                <a:cs typeface="+mn-cs"/>
              </a:rPr>
              <a:t>On a scale of 0-4</a:t>
            </a:r>
          </a:p>
        </p:txBody>
      </p:sp>
      <p:sp>
        <p:nvSpPr>
          <p:cNvPr id="4" name="Slide Number Placeholder 3">
            <a:extLst>
              <a:ext uri="{FF2B5EF4-FFF2-40B4-BE49-F238E27FC236}">
                <a16:creationId xmlns:a16="http://schemas.microsoft.com/office/drawing/2014/main" id="{D05B05FB-43F4-B785-729E-038E4BF6B93B}"/>
              </a:ext>
            </a:extLst>
          </p:cNvPr>
          <p:cNvSpPr>
            <a:spLocks noGrp="1"/>
          </p:cNvSpPr>
          <p:nvPr>
            <p:ph type="sldNum" sz="quarter" idx="5"/>
          </p:nvPr>
        </p:nvSpPr>
        <p:spPr/>
        <p:txBody>
          <a:bodyPr/>
          <a:lstStyle/>
          <a:p>
            <a:fld id="{2BE11742-AE36-EC4A-BC7A-F4F5A3B8117D}" type="slidenum">
              <a:rPr lang="en-US" smtClean="0"/>
              <a:t>12</a:t>
            </a:fld>
            <a:endParaRPr lang="en-US"/>
          </a:p>
        </p:txBody>
      </p:sp>
    </p:spTree>
    <p:extLst>
      <p:ext uri="{BB962C8B-B14F-4D97-AF65-F5344CB8AC3E}">
        <p14:creationId xmlns:p14="http://schemas.microsoft.com/office/powerpoint/2010/main" val="22503440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Optional peer review. I did employ it to allow students to have a way to indicate a team member is disengaged without direct confrontation. Difficult conversation are likely beyond their abilities at this stage and are a lesson of the course. </a:t>
            </a:r>
          </a:p>
          <a:p>
            <a:endParaRPr lang="en-US"/>
          </a:p>
          <a:p>
            <a:r>
              <a:rPr lang="en-US"/>
              <a:t>In this particular case, the student is appropriately engaged.  </a:t>
            </a:r>
          </a:p>
        </p:txBody>
      </p:sp>
      <p:sp>
        <p:nvSpPr>
          <p:cNvPr id="4" name="Slide Number Placeholder 3"/>
          <p:cNvSpPr>
            <a:spLocks noGrp="1"/>
          </p:cNvSpPr>
          <p:nvPr>
            <p:ph type="sldNum" sz="quarter" idx="5"/>
          </p:nvPr>
        </p:nvSpPr>
        <p:spPr/>
        <p:txBody>
          <a:bodyPr/>
          <a:lstStyle/>
          <a:p>
            <a:fld id="{2BE11742-AE36-EC4A-BC7A-F4F5A3B8117D}" type="slidenum">
              <a:rPr lang="en-US" smtClean="0"/>
              <a:t>13</a:t>
            </a:fld>
            <a:endParaRPr lang="en-US"/>
          </a:p>
        </p:txBody>
      </p:sp>
    </p:spTree>
    <p:extLst>
      <p:ext uri="{BB962C8B-B14F-4D97-AF65-F5344CB8AC3E}">
        <p14:creationId xmlns:p14="http://schemas.microsoft.com/office/powerpoint/2010/main" val="8482740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3c9948ef5aa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3c9948ef5aa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a:solidFill>
                  <a:schemeClr val="dk1"/>
                </a:solidFill>
                <a:latin typeface="Atkinson Hyperlegible"/>
                <a:ea typeface="Atkinson Hyperlegible"/>
                <a:cs typeface="Atkinson Hyperlegible"/>
                <a:sym typeface="Atkinson Hyperlegible"/>
              </a:rPr>
              <a:t>Something happens after the first module or two that's worth naming explicitly. The early modules are where both sides are learning — the instructor is developing an intuition for how Breakout discussion questions work, what they look like on the platform, and how students experience them. The Breakout team is learning the instructor's course, their voice, their expectations, and the specific intellectual terrain of their discipline. That mutual calibration takes some time, and it's normal for the first module to involve more back and forth than subsequent ones.</a:t>
            </a:r>
            <a:endParaRPr>
              <a:solidFill>
                <a:schemeClr val="dk1"/>
              </a:solidFill>
              <a:latin typeface="Atkinson Hyperlegible"/>
              <a:ea typeface="Atkinson Hyperlegible"/>
              <a:cs typeface="Atkinson Hyperlegible"/>
              <a:sym typeface="Atkinson Hyperlegible"/>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latin typeface="Atkinson Hyperlegible"/>
                <a:ea typeface="Atkinson Hyperlegible"/>
                <a:cs typeface="Atkinson Hyperlegible"/>
                <a:sym typeface="Atkinson Hyperlegible"/>
              </a:rPr>
              <a:t>Once that calibration happens, things move significantly faster. The consistent experience is that subsequent modules take less than half the time the first one did. And importantly, the first one often doesn't take as long as instructors expect going in.</a:t>
            </a:r>
            <a:endParaRPr>
              <a:solidFill>
                <a:schemeClr val="dk1"/>
              </a:solidFill>
              <a:latin typeface="Atkinson Hyperlegible"/>
              <a:ea typeface="Atkinson Hyperlegible"/>
              <a:cs typeface="Atkinson Hyperlegible"/>
              <a:sym typeface="Atkinson Hyperlegible"/>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latin typeface="Atkinson Hyperlegible"/>
                <a:ea typeface="Atkinson Hyperlegible"/>
                <a:cs typeface="Atkinson Hyperlegible"/>
                <a:sym typeface="Atkinson Hyperlegible"/>
              </a:rPr>
              <a:t>The other thing that happens over time is that instructors start contributing more upstream. After seeing how a few modules work — how the questions are structured, what makes a good discussion prompt on the platform, how students respond — many instructors develop enough of an intuition that they can bring their own questions with confidence. What started as a heavier review process gradually shifts toward the faster, more front-loaded path described in slide one. The collaboration matures, and the tool becomes easier to use the more you use it.</a:t>
            </a:r>
            <a:endParaRPr>
              <a:solidFill>
                <a:schemeClr val="dk1"/>
              </a:solidFill>
              <a:latin typeface="Atkinson Hyperlegible"/>
              <a:ea typeface="Atkinson Hyperlegible"/>
              <a:cs typeface="Atkinson Hyperlegible"/>
              <a:sym typeface="Atkinson Hyperlegible"/>
            </a:endParaRPr>
          </a:p>
          <a:p>
            <a:pPr marL="0" lvl="0" indent="0" algn="l" rtl="0">
              <a:lnSpc>
                <a:spcPct val="115000"/>
              </a:lnSpc>
              <a:spcBef>
                <a:spcPts val="1200"/>
              </a:spcBef>
              <a:spcAft>
                <a:spcPts val="0"/>
              </a:spcAft>
              <a:buNone/>
            </a:pPr>
            <a:r>
              <a:rPr lang="en">
                <a:solidFill>
                  <a:schemeClr val="dk1"/>
                </a:solidFill>
                <a:latin typeface="Atkinson Hyperlegible"/>
                <a:ea typeface="Atkinson Hyperlegible"/>
                <a:cs typeface="Atkinson Hyperlegible"/>
                <a:sym typeface="Atkinson Hyperlegible"/>
              </a:rPr>
              <a:t>This is worth highlighting for an academic audience because it reframes the onboarding investment. The first module isn't just producing a discussion — it's building the working relationship and the shared vocabulary that makes everything after it faster.</a:t>
            </a:r>
            <a:br>
              <a:rPr lang="en">
                <a:solidFill>
                  <a:schemeClr val="dk1"/>
                </a:solidFill>
                <a:latin typeface="Atkinson Hyperlegible"/>
                <a:ea typeface="Atkinson Hyperlegible"/>
                <a:cs typeface="Atkinson Hyperlegible"/>
                <a:sym typeface="Atkinson Hyperlegible"/>
              </a:rPr>
            </a:br>
            <a:br>
              <a:rPr lang="en">
                <a:solidFill>
                  <a:schemeClr val="dk1"/>
                </a:solidFill>
                <a:latin typeface="Atkinson Hyperlegible"/>
                <a:ea typeface="Atkinson Hyperlegible"/>
                <a:cs typeface="Atkinson Hyperlegible"/>
                <a:sym typeface="Atkinson Hyperlegible"/>
              </a:rPr>
            </a:br>
            <a:r>
              <a:rPr lang="en">
                <a:solidFill>
                  <a:schemeClr val="dk1"/>
                </a:solidFill>
                <a:latin typeface="Atkinson Hyperlegible"/>
                <a:ea typeface="Atkinson Hyperlegible"/>
                <a:cs typeface="Atkinson Hyperlegible"/>
                <a:sym typeface="Atkinson Hyperlegible"/>
              </a:rPr>
              <a:t>Instructors never have to think about Sophia as a separate task or a separate customization process. She is the output of the question design work, not an additional layer on top of it. Once the discussion questions are finalized — whether the instructor wrote them or developed them collaboratively with the Breakout team — Sophia is essentially ready. There is no additional AI setup, no prompting, no configuration that falls to the instructor.</a:t>
            </a:r>
            <a:endParaRPr>
              <a:solidFill>
                <a:schemeClr val="dk1"/>
              </a:solidFill>
              <a:latin typeface="Atkinson Hyperlegible"/>
              <a:ea typeface="Atkinson Hyperlegible"/>
              <a:cs typeface="Atkinson Hyperlegible"/>
              <a:sym typeface="Atkinson Hyperlegible"/>
            </a:endParaRPr>
          </a:p>
          <a:p>
            <a:pPr marL="0" lvl="0" indent="0" algn="l" rtl="0">
              <a:lnSpc>
                <a:spcPct val="115000"/>
              </a:lnSpc>
              <a:spcBef>
                <a:spcPts val="1200"/>
              </a:spcBef>
              <a:spcAft>
                <a:spcPts val="0"/>
              </a:spcAft>
              <a:buNone/>
            </a:pPr>
            <a:r>
              <a:rPr lang="en">
                <a:solidFill>
                  <a:schemeClr val="dk1"/>
                </a:solidFill>
                <a:latin typeface="Atkinson Hyperlegible"/>
                <a:ea typeface="Atkinson Hyperlegible"/>
                <a:cs typeface="Atkinson Hyperlegible"/>
                <a:sym typeface="Atkinson Hyperlegible"/>
              </a:rPr>
              <a:t>What Sophia actually does is straightforward and worth demystifying. She takes each discussion question and breaks it into discrete tasks that guide students to fully answer everything the question is asking. She's not interpreting the question from general knowledge or improvising based on what she thinks the course is about. She's working from the specific materials developed with the instructor — the questions, the learning objectives, the exhibit content, the discussion architecture. That context is what makes her guidance feel accurate and course-specific rather than generic.</a:t>
            </a:r>
            <a:endParaRPr>
              <a:solidFill>
                <a:schemeClr val="dk1"/>
              </a:solidFill>
              <a:latin typeface="Atkinson Hyperlegible"/>
              <a:ea typeface="Atkinson Hyperlegible"/>
              <a:cs typeface="Atkinson Hyperlegible"/>
              <a:sym typeface="Atkinson Hyperlegible"/>
            </a:endParaRPr>
          </a:p>
          <a:p>
            <a:pPr marL="0" lvl="0" indent="0" algn="l" rtl="0">
              <a:lnSpc>
                <a:spcPct val="115000"/>
              </a:lnSpc>
              <a:spcBef>
                <a:spcPts val="1200"/>
              </a:spcBef>
              <a:spcAft>
                <a:spcPts val="0"/>
              </a:spcAft>
              <a:buNone/>
            </a:pPr>
            <a:r>
              <a:rPr lang="en">
                <a:solidFill>
                  <a:schemeClr val="dk1"/>
                </a:solidFill>
                <a:latin typeface="Atkinson Hyperlegible"/>
                <a:ea typeface="Atkinson Hyperlegible"/>
                <a:cs typeface="Atkinson Hyperlegible"/>
                <a:sym typeface="Atkinson Hyperlegible"/>
              </a:rPr>
              <a:t>The logic is simple: a well-written discussion question often contains multiple implicit asks. Sophia makes those asks explicit so students know exactly what they need to do to fully satisfy the prompt. Each task is a student-facing question of no more than 150 characters, followed by a specific requirement that tells students what a complete answer looks like.</a:t>
            </a:r>
            <a:endParaRPr>
              <a:solidFill>
                <a:schemeClr val="dk1"/>
              </a:solidFill>
              <a:latin typeface="Atkinson Hyperlegible"/>
              <a:ea typeface="Atkinson Hyperlegible"/>
              <a:cs typeface="Atkinson Hyperlegible"/>
              <a:sym typeface="Atkinson Hyperlegible"/>
            </a:endParaRPr>
          </a:p>
          <a:p>
            <a:pPr marL="0" lvl="0" indent="0" algn="l" rtl="0">
              <a:lnSpc>
                <a:spcPct val="115000"/>
              </a:lnSpc>
              <a:spcBef>
                <a:spcPts val="1200"/>
              </a:spcBef>
              <a:spcAft>
                <a:spcPts val="0"/>
              </a:spcAft>
              <a:buNone/>
            </a:pPr>
            <a:r>
              <a:rPr lang="en">
                <a:solidFill>
                  <a:schemeClr val="dk1"/>
                </a:solidFill>
                <a:latin typeface="Atkinson Hyperlegible"/>
                <a:ea typeface="Atkinson Hyperlegible"/>
                <a:cs typeface="Atkinson Hyperlegible"/>
                <a:sym typeface="Atkinson Hyperlegible"/>
              </a:rPr>
              <a:t>The result is that a significant AI facilitation capability comes along for free with the design work the instructor was already doing. They customize the questions. Sophia comes with that.</a:t>
            </a:r>
            <a:endParaRPr>
              <a:solidFill>
                <a:schemeClr val="dk1"/>
              </a:solidFill>
              <a:latin typeface="Atkinson Hyperlegible"/>
              <a:ea typeface="Atkinson Hyperlegible"/>
              <a:cs typeface="Atkinson Hyperlegible"/>
              <a:sym typeface="Atkinson Hyperlegible"/>
            </a:endParaRPr>
          </a:p>
          <a:p>
            <a:pPr marL="0" lvl="0" indent="0" algn="l" rtl="0">
              <a:lnSpc>
                <a:spcPct val="115000"/>
              </a:lnSpc>
              <a:spcBef>
                <a:spcPts val="1200"/>
              </a:spcBef>
              <a:spcAft>
                <a:spcPts val="0"/>
              </a:spcAft>
              <a:buNone/>
            </a:pPr>
            <a:r>
              <a:rPr lang="en" b="1">
                <a:solidFill>
                  <a:schemeClr val="dk1"/>
                </a:solidFill>
                <a:latin typeface="Atkinson Hyperlegible"/>
                <a:ea typeface="Atkinson Hyperlegible"/>
                <a:cs typeface="Atkinson Hyperlegible"/>
                <a:sym typeface="Atkinson Hyperlegible"/>
              </a:rPr>
              <a:t>Before:</a:t>
            </a:r>
            <a:r>
              <a:rPr lang="en">
                <a:solidFill>
                  <a:schemeClr val="dk1"/>
                </a:solidFill>
                <a:latin typeface="Atkinson Hyperlegible"/>
                <a:ea typeface="Atkinson Hyperlegible"/>
                <a:cs typeface="Atkinson Hyperlegible"/>
                <a:sym typeface="Atkinson Hyperlegible"/>
              </a:rPr>
              <a:t> </a:t>
            </a:r>
            <a:r>
              <a:rPr lang="en" i="1">
                <a:solidFill>
                  <a:schemeClr val="dk1"/>
                </a:solidFill>
                <a:latin typeface="Atkinson Hyperlegible"/>
                <a:ea typeface="Atkinson Hyperlegible"/>
                <a:cs typeface="Atkinson Hyperlegible"/>
                <a:sym typeface="Atkinson Hyperlegible"/>
              </a:rPr>
              <a:t>"What are the ethical responsibilities of educators when using AI tools in the classroom, and how should those responsibilities shape course design and assessment?"</a:t>
            </a:r>
            <a:endParaRPr i="1">
              <a:solidFill>
                <a:schemeClr val="dk1"/>
              </a:solidFill>
              <a:latin typeface="Atkinson Hyperlegible"/>
              <a:ea typeface="Atkinson Hyperlegible"/>
              <a:cs typeface="Atkinson Hyperlegible"/>
              <a:sym typeface="Atkinson Hyperlegible"/>
            </a:endParaRPr>
          </a:p>
          <a:p>
            <a:pPr marL="0" lvl="0" indent="0" algn="l" rtl="0">
              <a:lnSpc>
                <a:spcPct val="115000"/>
              </a:lnSpc>
              <a:spcBef>
                <a:spcPts val="1200"/>
              </a:spcBef>
              <a:spcAft>
                <a:spcPts val="0"/>
              </a:spcAft>
              <a:buNone/>
            </a:pPr>
            <a:r>
              <a:rPr lang="en" b="1">
                <a:solidFill>
                  <a:schemeClr val="dk1"/>
                </a:solidFill>
                <a:latin typeface="Atkinson Hyperlegible"/>
                <a:ea typeface="Atkinson Hyperlegible"/>
                <a:cs typeface="Atkinson Hyperlegible"/>
                <a:sym typeface="Atkinson Hyperlegible"/>
              </a:rPr>
              <a:t>After:</a:t>
            </a:r>
            <a:endParaRPr b="1">
              <a:solidFill>
                <a:schemeClr val="dk1"/>
              </a:solidFill>
              <a:latin typeface="Atkinson Hyperlegible"/>
              <a:ea typeface="Atkinson Hyperlegible"/>
              <a:cs typeface="Atkinson Hyperlegible"/>
              <a:sym typeface="Atkinson Hyperlegible"/>
            </a:endParaRPr>
          </a:p>
          <a:p>
            <a:pPr marL="0" lvl="0" indent="0" algn="l" rtl="0">
              <a:lnSpc>
                <a:spcPct val="115000"/>
              </a:lnSpc>
              <a:spcBef>
                <a:spcPts val="1200"/>
              </a:spcBef>
              <a:spcAft>
                <a:spcPts val="0"/>
              </a:spcAft>
              <a:buNone/>
            </a:pPr>
            <a:r>
              <a:rPr lang="en" i="1">
                <a:solidFill>
                  <a:schemeClr val="dk1"/>
                </a:solidFill>
                <a:latin typeface="Atkinson Hyperlegible"/>
                <a:ea typeface="Atkinson Hyperlegible"/>
                <a:cs typeface="Atkinson Hyperlegible"/>
                <a:sym typeface="Atkinson Hyperlegible"/>
              </a:rPr>
              <a:t>What ethical responsibilities do educators have when using AI in the classroom?</a:t>
            </a:r>
            <a:r>
              <a:rPr lang="en">
                <a:solidFill>
                  <a:schemeClr val="dk1"/>
                </a:solidFill>
                <a:latin typeface="Atkinson Hyperlegible"/>
                <a:ea typeface="Atkinson Hyperlegible"/>
                <a:cs typeface="Atkinson Hyperlegible"/>
                <a:sym typeface="Atkinson Hyperlegible"/>
              </a:rPr>
              <a:t> Require participants to identify at least two specific obligations and ground them in the course materials.</a:t>
            </a:r>
            <a:endParaRPr>
              <a:solidFill>
                <a:schemeClr val="dk1"/>
              </a:solidFill>
              <a:latin typeface="Atkinson Hyperlegible"/>
              <a:ea typeface="Atkinson Hyperlegible"/>
              <a:cs typeface="Atkinson Hyperlegible"/>
              <a:sym typeface="Atkinson Hyperlegible"/>
            </a:endParaRPr>
          </a:p>
          <a:p>
            <a:pPr marL="0" lvl="0" indent="0" algn="l" rtl="0">
              <a:lnSpc>
                <a:spcPct val="115000"/>
              </a:lnSpc>
              <a:spcBef>
                <a:spcPts val="1200"/>
              </a:spcBef>
              <a:spcAft>
                <a:spcPts val="0"/>
              </a:spcAft>
              <a:buNone/>
            </a:pPr>
            <a:r>
              <a:rPr lang="en" i="1">
                <a:solidFill>
                  <a:schemeClr val="dk1"/>
                </a:solidFill>
                <a:latin typeface="Atkinson Hyperlegible"/>
                <a:ea typeface="Atkinson Hyperlegible"/>
                <a:cs typeface="Atkinson Hyperlegible"/>
                <a:sym typeface="Atkinson Hyperlegible"/>
              </a:rPr>
              <a:t>How should those responsibilities influence how a course is designed?</a:t>
            </a:r>
            <a:r>
              <a:rPr lang="en">
                <a:solidFill>
                  <a:schemeClr val="dk1"/>
                </a:solidFill>
                <a:latin typeface="Atkinson Hyperlegible"/>
                <a:ea typeface="Atkinson Hyperlegible"/>
                <a:cs typeface="Atkinson Hyperlegible"/>
                <a:sym typeface="Atkinson Hyperlegible"/>
              </a:rPr>
              <a:t> Require participants to connect at least one ethical consideration to a concrete course design decision.</a:t>
            </a:r>
            <a:endParaRPr>
              <a:solidFill>
                <a:schemeClr val="dk1"/>
              </a:solidFill>
              <a:latin typeface="Atkinson Hyperlegible"/>
              <a:ea typeface="Atkinson Hyperlegible"/>
              <a:cs typeface="Atkinson Hyperlegible"/>
              <a:sym typeface="Atkinson Hyperlegible"/>
            </a:endParaRPr>
          </a:p>
          <a:p>
            <a:pPr marL="0" lvl="0" indent="0" algn="l" rtl="0">
              <a:lnSpc>
                <a:spcPct val="115000"/>
              </a:lnSpc>
              <a:spcBef>
                <a:spcPts val="1200"/>
              </a:spcBef>
              <a:spcAft>
                <a:spcPts val="0"/>
              </a:spcAft>
              <a:buNone/>
            </a:pPr>
            <a:r>
              <a:rPr lang="en" i="1">
                <a:solidFill>
                  <a:schemeClr val="dk1"/>
                </a:solidFill>
                <a:latin typeface="Atkinson Hyperlegible"/>
                <a:ea typeface="Atkinson Hyperlegible"/>
                <a:cs typeface="Atkinson Hyperlegible"/>
                <a:sym typeface="Atkinson Hyperlegible"/>
              </a:rPr>
              <a:t>How should they shape assessment specifically?</a:t>
            </a:r>
            <a:r>
              <a:rPr lang="en">
                <a:solidFill>
                  <a:schemeClr val="dk1"/>
                </a:solidFill>
                <a:latin typeface="Atkinson Hyperlegible"/>
                <a:ea typeface="Atkinson Hyperlegible"/>
                <a:cs typeface="Atkinson Hyperlegible"/>
                <a:sym typeface="Atkinson Hyperlegible"/>
              </a:rPr>
              <a:t> Require participants to take a position on at least one assessment practice and explain their reasoning.</a:t>
            </a:r>
            <a:endParaRPr>
              <a:solidFill>
                <a:schemeClr val="dk1"/>
              </a:solidFill>
              <a:latin typeface="Atkinson Hyperlegible"/>
              <a:ea typeface="Atkinson Hyperlegible"/>
              <a:cs typeface="Atkinson Hyperlegible"/>
              <a:sym typeface="Atkinson Hyperlegible"/>
            </a:endParaRPr>
          </a:p>
          <a:p>
            <a:pPr marL="0" lvl="0" indent="0" algn="l" rtl="0">
              <a:lnSpc>
                <a:spcPct val="115000"/>
              </a:lnSpc>
              <a:spcBef>
                <a:spcPts val="1200"/>
              </a:spcBef>
              <a:spcAft>
                <a:spcPts val="1200"/>
              </a:spcAft>
              <a:buClr>
                <a:schemeClr val="dk1"/>
              </a:buClr>
              <a:buSzPts val="1100"/>
              <a:buFont typeface="Arial"/>
              <a:buNone/>
            </a:pPr>
            <a:r>
              <a:rPr lang="en">
                <a:solidFill>
                  <a:schemeClr val="dk1"/>
                </a:solidFill>
                <a:latin typeface="Atkinson Hyperlegible"/>
                <a:ea typeface="Atkinson Hyperlegible"/>
                <a:cs typeface="Atkinson Hyperlegible"/>
                <a:sym typeface="Atkinson Hyperlegible"/>
              </a:rPr>
              <a:t>The before/after makes the point without any explanation needed. The question didn't change — it was just unpacked. That's what Sophia does, and it happens automatically once the design work is done.</a:t>
            </a:r>
            <a:endParaRPr>
              <a:solidFill>
                <a:schemeClr val="dk1"/>
              </a:solidFill>
              <a:latin typeface="Atkinson Hyperlegible"/>
              <a:ea typeface="Atkinson Hyperlegible"/>
              <a:cs typeface="Atkinson Hyperlegible"/>
              <a:sym typeface="Atkinson Hyperlegible"/>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want to remind you this is early insight.</a:t>
            </a:r>
          </a:p>
        </p:txBody>
      </p:sp>
      <p:sp>
        <p:nvSpPr>
          <p:cNvPr id="4" name="Slide Number Placeholder 3"/>
          <p:cNvSpPr>
            <a:spLocks noGrp="1"/>
          </p:cNvSpPr>
          <p:nvPr>
            <p:ph type="sldNum" sz="quarter" idx="5"/>
          </p:nvPr>
        </p:nvSpPr>
        <p:spPr/>
        <p:txBody>
          <a:bodyPr/>
          <a:lstStyle/>
          <a:p>
            <a:fld id="{2BE11742-AE36-EC4A-BC7A-F4F5A3B8117D}" type="slidenum">
              <a:rPr lang="en-US" smtClean="0"/>
              <a:t>15</a:t>
            </a:fld>
            <a:endParaRPr lang="en-US"/>
          </a:p>
        </p:txBody>
      </p:sp>
    </p:spTree>
    <p:extLst>
      <p:ext uri="{BB962C8B-B14F-4D97-AF65-F5344CB8AC3E}">
        <p14:creationId xmlns:p14="http://schemas.microsoft.com/office/powerpoint/2010/main" val="20228967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a:br>
            <a:br>
              <a:rPr lang="en-US"/>
            </a:br>
            <a:endParaRPr lang="en-US"/>
          </a:p>
        </p:txBody>
      </p:sp>
      <p:sp>
        <p:nvSpPr>
          <p:cNvPr id="4" name="Slide Number Placeholder 3"/>
          <p:cNvSpPr>
            <a:spLocks noGrp="1"/>
          </p:cNvSpPr>
          <p:nvPr>
            <p:ph type="sldNum" sz="quarter" idx="5"/>
          </p:nvPr>
        </p:nvSpPr>
        <p:spPr/>
        <p:txBody>
          <a:bodyPr/>
          <a:lstStyle/>
          <a:p>
            <a:fld id="{2BE11742-AE36-EC4A-BC7A-F4F5A3B8117D}" type="slidenum">
              <a:rPr lang="en-US" smtClean="0"/>
              <a:t>18</a:t>
            </a:fld>
            <a:endParaRPr lang="en-US"/>
          </a:p>
        </p:txBody>
      </p:sp>
    </p:spTree>
    <p:extLst>
      <p:ext uri="{BB962C8B-B14F-4D97-AF65-F5344CB8AC3E}">
        <p14:creationId xmlns:p14="http://schemas.microsoft.com/office/powerpoint/2010/main" val="14617820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comprehension and confidence gains reported here are based on self reports collected in each module through a pre- and post-survey</a:t>
            </a:r>
          </a:p>
          <a:p>
            <a:endParaRPr lang="en-US"/>
          </a:p>
          <a:p>
            <a:endParaRPr lang="en-US"/>
          </a:p>
        </p:txBody>
      </p:sp>
      <p:sp>
        <p:nvSpPr>
          <p:cNvPr id="4" name="Slide Number Placeholder 3"/>
          <p:cNvSpPr>
            <a:spLocks noGrp="1"/>
          </p:cNvSpPr>
          <p:nvPr>
            <p:ph type="sldNum" sz="quarter" idx="5"/>
          </p:nvPr>
        </p:nvSpPr>
        <p:spPr/>
        <p:txBody>
          <a:bodyPr/>
          <a:lstStyle/>
          <a:p>
            <a:fld id="{2BE11742-AE36-EC4A-BC7A-F4F5A3B8117D}" type="slidenum">
              <a:rPr lang="en-US" smtClean="0"/>
              <a:t>20</a:t>
            </a:fld>
            <a:endParaRPr lang="en-US"/>
          </a:p>
        </p:txBody>
      </p:sp>
    </p:spTree>
    <p:extLst>
      <p:ext uri="{BB962C8B-B14F-4D97-AF65-F5344CB8AC3E}">
        <p14:creationId xmlns:p14="http://schemas.microsoft.com/office/powerpoint/2010/main" val="15582536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E11742-AE36-EC4A-BC7A-F4F5A3B8117D}" type="slidenum">
              <a:rPr lang="en-US" smtClean="0"/>
              <a:t>22</a:t>
            </a:fld>
            <a:endParaRPr lang="en-US"/>
          </a:p>
        </p:txBody>
      </p:sp>
    </p:spTree>
    <p:extLst>
      <p:ext uri="{BB962C8B-B14F-4D97-AF65-F5344CB8AC3E}">
        <p14:creationId xmlns:p14="http://schemas.microsoft.com/office/powerpoint/2010/main" val="4777862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2150EE-26A1-837E-1C04-FD80B751B7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0BA2DD-F060-3E72-1621-0B406C4982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FBD87D-64DF-0DF7-BFA4-737FB9A6AC8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B37861C-6F56-8E8E-439C-A325BBFBB80D}"/>
              </a:ext>
            </a:extLst>
          </p:cNvPr>
          <p:cNvSpPr>
            <a:spLocks noGrp="1"/>
          </p:cNvSpPr>
          <p:nvPr>
            <p:ph type="sldNum" sz="quarter" idx="5"/>
          </p:nvPr>
        </p:nvSpPr>
        <p:spPr/>
        <p:txBody>
          <a:bodyPr/>
          <a:lstStyle/>
          <a:p>
            <a:fld id="{2BE11742-AE36-EC4A-BC7A-F4F5A3B8117D}" type="slidenum">
              <a:rPr lang="en-US" smtClean="0"/>
              <a:t>23</a:t>
            </a:fld>
            <a:endParaRPr lang="en-US"/>
          </a:p>
        </p:txBody>
      </p:sp>
    </p:spTree>
    <p:extLst>
      <p:ext uri="{BB962C8B-B14F-4D97-AF65-F5344CB8AC3E}">
        <p14:creationId xmlns:p14="http://schemas.microsoft.com/office/powerpoint/2010/main" val="10434112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7D588A-6648-CB2C-B441-518143B50D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0177A3-7391-9964-7331-8ABA0A4AFA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3646D8-416A-DD83-2825-C603FCE5327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8334215-497A-205A-6829-DC76AB374DFB}"/>
              </a:ext>
            </a:extLst>
          </p:cNvPr>
          <p:cNvSpPr>
            <a:spLocks noGrp="1"/>
          </p:cNvSpPr>
          <p:nvPr>
            <p:ph type="sldNum" sz="quarter" idx="5"/>
          </p:nvPr>
        </p:nvSpPr>
        <p:spPr/>
        <p:txBody>
          <a:bodyPr/>
          <a:lstStyle/>
          <a:p>
            <a:fld id="{2BE11742-AE36-EC4A-BC7A-F4F5A3B8117D}" type="slidenum">
              <a:rPr lang="en-US" smtClean="0"/>
              <a:t>24</a:t>
            </a:fld>
            <a:endParaRPr lang="en-US"/>
          </a:p>
        </p:txBody>
      </p:sp>
    </p:spTree>
    <p:extLst>
      <p:ext uri="{BB962C8B-B14F-4D97-AF65-F5344CB8AC3E}">
        <p14:creationId xmlns:p14="http://schemas.microsoft.com/office/powerpoint/2010/main" val="27105886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D104ED-4A95-08AA-37AA-1098C61272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69E893-563F-50D6-91A1-28E7E878FB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05B108-926D-F0EA-B1CF-D37AA19C06A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E3FF0C6-13B4-AD64-55CE-35CF49AE5067}"/>
              </a:ext>
            </a:extLst>
          </p:cNvPr>
          <p:cNvSpPr>
            <a:spLocks noGrp="1"/>
          </p:cNvSpPr>
          <p:nvPr>
            <p:ph type="sldNum" sz="quarter" idx="5"/>
          </p:nvPr>
        </p:nvSpPr>
        <p:spPr/>
        <p:txBody>
          <a:bodyPr/>
          <a:lstStyle/>
          <a:p>
            <a:fld id="{2BE11742-AE36-EC4A-BC7A-F4F5A3B8117D}" type="slidenum">
              <a:rPr lang="en-US" smtClean="0"/>
              <a:t>25</a:t>
            </a:fld>
            <a:endParaRPr lang="en-US"/>
          </a:p>
        </p:txBody>
      </p:sp>
    </p:spTree>
    <p:extLst>
      <p:ext uri="{BB962C8B-B14F-4D97-AF65-F5344CB8AC3E}">
        <p14:creationId xmlns:p14="http://schemas.microsoft.com/office/powerpoint/2010/main" val="1647470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Both with a background in industry, encompassing strategic management, business communications, consulting, entrepreneurship, etc.</a:t>
            </a:r>
          </a:p>
          <a:p>
            <a:endParaRPr lang="en-US"/>
          </a:p>
          <a:p>
            <a:r>
              <a:rPr lang="en-US"/>
              <a:t>Writing intensive classes</a:t>
            </a:r>
          </a:p>
          <a:p>
            <a:r>
              <a:rPr lang="en-US"/>
              <a:t>Experiential learning</a:t>
            </a:r>
          </a:p>
        </p:txBody>
      </p:sp>
      <p:sp>
        <p:nvSpPr>
          <p:cNvPr id="4" name="Slide Number Placeholder 3"/>
          <p:cNvSpPr>
            <a:spLocks noGrp="1"/>
          </p:cNvSpPr>
          <p:nvPr>
            <p:ph type="sldNum" sz="quarter" idx="5"/>
          </p:nvPr>
        </p:nvSpPr>
        <p:spPr/>
        <p:txBody>
          <a:bodyPr/>
          <a:lstStyle/>
          <a:p>
            <a:fld id="{2BE11742-AE36-EC4A-BC7A-F4F5A3B8117D}" type="slidenum">
              <a:rPr lang="en-US" smtClean="0"/>
              <a:t>2</a:t>
            </a:fld>
            <a:endParaRPr lang="en-US"/>
          </a:p>
        </p:txBody>
      </p:sp>
    </p:spTree>
    <p:extLst>
      <p:ext uri="{BB962C8B-B14F-4D97-AF65-F5344CB8AC3E}">
        <p14:creationId xmlns:p14="http://schemas.microsoft.com/office/powerpoint/2010/main" val="9901561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0F9DC3-6A43-FE81-BEA2-0A7D956F58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F8C7BF-253F-15BF-0DB9-230855990D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EE2C1D-D8FD-6A1C-404B-3DDB61C1DC0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B9D4997-1F9A-5B49-3332-49AB8D6B0CA5}"/>
              </a:ext>
            </a:extLst>
          </p:cNvPr>
          <p:cNvSpPr>
            <a:spLocks noGrp="1"/>
          </p:cNvSpPr>
          <p:nvPr>
            <p:ph type="sldNum" sz="quarter" idx="5"/>
          </p:nvPr>
        </p:nvSpPr>
        <p:spPr/>
        <p:txBody>
          <a:bodyPr/>
          <a:lstStyle/>
          <a:p>
            <a:fld id="{2BE11742-AE36-EC4A-BC7A-F4F5A3B8117D}" type="slidenum">
              <a:rPr lang="en-US" smtClean="0"/>
              <a:t>26</a:t>
            </a:fld>
            <a:endParaRPr lang="en-US"/>
          </a:p>
        </p:txBody>
      </p:sp>
    </p:spTree>
    <p:extLst>
      <p:ext uri="{BB962C8B-B14F-4D97-AF65-F5344CB8AC3E}">
        <p14:creationId xmlns:p14="http://schemas.microsoft.com/office/powerpoint/2010/main" val="2278385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551129-4C44-C914-8365-8E9B205BDF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6E8F78-70F1-F229-8F20-B121BE3C43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6CC3EF-A340-57AB-251A-65658C7E731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009B805-50B6-A2C0-ACC0-E584F53E5F28}"/>
              </a:ext>
            </a:extLst>
          </p:cNvPr>
          <p:cNvSpPr>
            <a:spLocks noGrp="1"/>
          </p:cNvSpPr>
          <p:nvPr>
            <p:ph type="sldNum" sz="quarter" idx="5"/>
          </p:nvPr>
        </p:nvSpPr>
        <p:spPr/>
        <p:txBody>
          <a:bodyPr/>
          <a:lstStyle/>
          <a:p>
            <a:fld id="{2BE11742-AE36-EC4A-BC7A-F4F5A3B8117D}" type="slidenum">
              <a:rPr lang="en-US" smtClean="0"/>
              <a:t>27</a:t>
            </a:fld>
            <a:endParaRPr lang="en-US"/>
          </a:p>
        </p:txBody>
      </p:sp>
    </p:spTree>
    <p:extLst>
      <p:ext uri="{BB962C8B-B14F-4D97-AF65-F5344CB8AC3E}">
        <p14:creationId xmlns:p14="http://schemas.microsoft.com/office/powerpoint/2010/main" val="31636210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0086AC-48F0-2070-C961-F35FDD3EB2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CAA53E-4A24-6E23-4E60-A9BBD9CCE8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E2B4BF-1FC7-5F3C-3D1F-256E0E8B15D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88CA2A6-303D-46C5-DFBB-F4C6CCD7B6B9}"/>
              </a:ext>
            </a:extLst>
          </p:cNvPr>
          <p:cNvSpPr>
            <a:spLocks noGrp="1"/>
          </p:cNvSpPr>
          <p:nvPr>
            <p:ph type="sldNum" sz="quarter" idx="5"/>
          </p:nvPr>
        </p:nvSpPr>
        <p:spPr/>
        <p:txBody>
          <a:bodyPr/>
          <a:lstStyle/>
          <a:p>
            <a:fld id="{2BE11742-AE36-EC4A-BC7A-F4F5A3B8117D}" type="slidenum">
              <a:rPr lang="en-US" smtClean="0"/>
              <a:t>28</a:t>
            </a:fld>
            <a:endParaRPr lang="en-US"/>
          </a:p>
        </p:txBody>
      </p:sp>
    </p:spTree>
    <p:extLst>
      <p:ext uri="{BB962C8B-B14F-4D97-AF65-F5344CB8AC3E}">
        <p14:creationId xmlns:p14="http://schemas.microsoft.com/office/powerpoint/2010/main" val="25142020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03B02F-62B6-9268-7897-9386DE97FD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953EA4-10B3-8750-70C8-B3AE87621E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C95D8E-63D2-E671-75CC-7F23C255B70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231B61C-5B6C-F0DF-81FE-DBE95369D091}"/>
              </a:ext>
            </a:extLst>
          </p:cNvPr>
          <p:cNvSpPr>
            <a:spLocks noGrp="1"/>
          </p:cNvSpPr>
          <p:nvPr>
            <p:ph type="sldNum" sz="quarter" idx="5"/>
          </p:nvPr>
        </p:nvSpPr>
        <p:spPr/>
        <p:txBody>
          <a:bodyPr/>
          <a:lstStyle/>
          <a:p>
            <a:fld id="{2BE11742-AE36-EC4A-BC7A-F4F5A3B8117D}" type="slidenum">
              <a:rPr lang="en-US" smtClean="0"/>
              <a:t>29</a:t>
            </a:fld>
            <a:endParaRPr lang="en-US"/>
          </a:p>
        </p:txBody>
      </p:sp>
    </p:spTree>
    <p:extLst>
      <p:ext uri="{BB962C8B-B14F-4D97-AF65-F5344CB8AC3E}">
        <p14:creationId xmlns:p14="http://schemas.microsoft.com/office/powerpoint/2010/main" val="14906437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6E2A8C-8085-E391-7359-C17C11FEF1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4D6D66-20AD-4D1B-A897-7DD8AA05F1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585C71-D0A8-A0AF-4752-27B9921564CF}"/>
              </a:ext>
            </a:extLst>
          </p:cNvPr>
          <p:cNvSpPr>
            <a:spLocks noGrp="1"/>
          </p:cNvSpPr>
          <p:nvPr>
            <p:ph type="body" idx="1"/>
          </p:nvPr>
        </p:nvSpPr>
        <p:spPr/>
        <p:txBody>
          <a:bodyPr/>
          <a:lstStyle/>
          <a:p>
            <a:r>
              <a:rPr lang="en-US"/>
              <a:t>Repeated request for:</a:t>
            </a:r>
          </a:p>
          <a:p>
            <a:r>
              <a:rPr lang="en-US"/>
              <a:t>Step-by-step guidance</a:t>
            </a:r>
          </a:p>
          <a:p>
            <a:r>
              <a:rPr lang="en-US"/>
              <a:t>Applied “tips and tricks”</a:t>
            </a:r>
          </a:p>
          <a:p>
            <a:r>
              <a:rPr lang="en-US"/>
              <a:t>Automation workflows</a:t>
            </a:r>
          </a:p>
          <a:p>
            <a:r>
              <a:rPr lang="en-US"/>
              <a:t>Clear instruction on how companies use AI responsibly</a:t>
            </a:r>
          </a:p>
          <a:p>
            <a:endParaRPr lang="en-US"/>
          </a:p>
        </p:txBody>
      </p:sp>
      <p:sp>
        <p:nvSpPr>
          <p:cNvPr id="4" name="Slide Number Placeholder 3">
            <a:extLst>
              <a:ext uri="{FF2B5EF4-FFF2-40B4-BE49-F238E27FC236}">
                <a16:creationId xmlns:a16="http://schemas.microsoft.com/office/drawing/2014/main" id="{0FBCC7D5-8C93-0B59-30AD-F3BB83BD54AA}"/>
              </a:ext>
            </a:extLst>
          </p:cNvPr>
          <p:cNvSpPr>
            <a:spLocks noGrp="1"/>
          </p:cNvSpPr>
          <p:nvPr>
            <p:ph type="sldNum" sz="quarter" idx="5"/>
          </p:nvPr>
        </p:nvSpPr>
        <p:spPr/>
        <p:txBody>
          <a:bodyPr/>
          <a:lstStyle/>
          <a:p>
            <a:fld id="{2BE11742-AE36-EC4A-BC7A-F4F5A3B8117D}" type="slidenum">
              <a:rPr lang="en-US" smtClean="0"/>
              <a:t>30</a:t>
            </a:fld>
            <a:endParaRPr lang="en-US"/>
          </a:p>
        </p:txBody>
      </p:sp>
    </p:spTree>
    <p:extLst>
      <p:ext uri="{BB962C8B-B14F-4D97-AF65-F5344CB8AC3E}">
        <p14:creationId xmlns:p14="http://schemas.microsoft.com/office/powerpoint/2010/main" val="9758390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
        <p:cNvGrpSpPr/>
        <p:nvPr/>
      </p:nvGrpSpPr>
      <p:grpSpPr>
        <a:xfrm>
          <a:off x="0" y="0"/>
          <a:ext cx="0" cy="0"/>
          <a:chOff x="0" y="0"/>
          <a:chExt cx="0" cy="0"/>
        </a:xfrm>
      </p:grpSpPr>
      <p:sp>
        <p:nvSpPr>
          <p:cNvPr id="22" name="Google Shape;22;g364028f1d4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 name="Google Shape;23;g364028f1d4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the Spring of 2024, probably read 500+ written assignments, the majority of which were written entirely or partially by AI. It was that experience that led me to begin to incorporate AI into all of my writing intensive classes. Over time, I have defined a scaffolded assignment series in my Business Communications class and have a very clear policy in my other classes. </a:t>
            </a:r>
          </a:p>
          <a:p>
            <a:endParaRPr lang="en-US"/>
          </a:p>
          <a:p>
            <a:r>
              <a:rPr lang="en-US"/>
              <a:t>In addition, we have in-class discussions related to how AI fits into the writing process, ethical use, how platforms compare, what is and is not credible and accurate. </a:t>
            </a:r>
          </a:p>
          <a:p>
            <a:endParaRPr lang="en-US"/>
          </a:p>
          <a:p>
            <a:r>
              <a:rPr lang="en-US"/>
              <a:t>Initially, student perceived guided use as a free-for-all. And, I am still not able to see the students’ critical thinking as students unable to ’show their work’ in using AI info as they create their own work. </a:t>
            </a:r>
          </a:p>
          <a:p>
            <a:endParaRPr lang="en-US"/>
          </a:p>
        </p:txBody>
      </p:sp>
      <p:sp>
        <p:nvSpPr>
          <p:cNvPr id="4" name="Slide Number Placeholder 3"/>
          <p:cNvSpPr>
            <a:spLocks noGrp="1"/>
          </p:cNvSpPr>
          <p:nvPr>
            <p:ph type="sldNum" sz="quarter" idx="5"/>
          </p:nvPr>
        </p:nvSpPr>
        <p:spPr/>
        <p:txBody>
          <a:bodyPr/>
          <a:lstStyle/>
          <a:p>
            <a:fld id="{2BE11742-AE36-EC4A-BC7A-F4F5A3B8117D}" type="slidenum">
              <a:rPr lang="en-US" smtClean="0"/>
              <a:t>4</a:t>
            </a:fld>
            <a:endParaRPr lang="en-US"/>
          </a:p>
        </p:txBody>
      </p:sp>
    </p:spTree>
    <p:extLst>
      <p:ext uri="{BB962C8B-B14F-4D97-AF65-F5344CB8AC3E}">
        <p14:creationId xmlns:p14="http://schemas.microsoft.com/office/powerpoint/2010/main" val="19027471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Initially, student perceived guided use as a free-for-all. And, I am still not able to see the students’ critical thinking as students unable to ’show their work’ in using AI info as they create their own work.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And, without visibility into team dynamics, these are some of the issues with which my students and I struggle. </a:t>
            </a:r>
          </a:p>
          <a:p>
            <a:endParaRPr lang="en-US"/>
          </a:p>
        </p:txBody>
      </p:sp>
      <p:sp>
        <p:nvSpPr>
          <p:cNvPr id="4" name="Slide Number Placeholder 3"/>
          <p:cNvSpPr>
            <a:spLocks noGrp="1"/>
          </p:cNvSpPr>
          <p:nvPr>
            <p:ph type="sldNum" sz="quarter" idx="5"/>
          </p:nvPr>
        </p:nvSpPr>
        <p:spPr/>
        <p:txBody>
          <a:bodyPr/>
          <a:lstStyle/>
          <a:p>
            <a:fld id="{2BE11742-AE36-EC4A-BC7A-F4F5A3B8117D}" type="slidenum">
              <a:rPr lang="en-US" smtClean="0"/>
              <a:t>5</a:t>
            </a:fld>
            <a:endParaRPr lang="en-US"/>
          </a:p>
        </p:txBody>
      </p:sp>
    </p:spTree>
    <p:extLst>
      <p:ext uri="{BB962C8B-B14F-4D97-AF65-F5344CB8AC3E}">
        <p14:creationId xmlns:p14="http://schemas.microsoft.com/office/powerpoint/2010/main" val="27480643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At this point, we were invited to a demonstration of Breakout Learning’s AI-facilitated discussion platform. The discussions are facilitated by Sophia, the platform avatar. Within each class, an instructor can include between 1 and 12 modules, which come from a catalog of already developed discussion topics or can be created with the assistance of the company’s instructional designer.</a:t>
            </a:r>
          </a:p>
          <a:p>
            <a:endParaRPr lang="en-US"/>
          </a:p>
          <a:p>
            <a:r>
              <a:rPr lang="en-US"/>
              <a:t>This slide shows on the landing page the various catalogs from which instructors can select. In this case, we work with BL to create out own and </a:t>
            </a:r>
            <a:r>
              <a:rPr lang="en-US" err="1"/>
              <a:t>acess</a:t>
            </a:r>
            <a:r>
              <a:rPr lang="en-US"/>
              <a:t> it here. </a:t>
            </a:r>
          </a:p>
        </p:txBody>
      </p:sp>
      <p:sp>
        <p:nvSpPr>
          <p:cNvPr id="4" name="Slide Number Placeholder 3"/>
          <p:cNvSpPr>
            <a:spLocks noGrp="1"/>
          </p:cNvSpPr>
          <p:nvPr>
            <p:ph type="sldNum" sz="quarter" idx="5"/>
          </p:nvPr>
        </p:nvSpPr>
        <p:spPr/>
        <p:txBody>
          <a:bodyPr/>
          <a:lstStyle/>
          <a:p>
            <a:fld id="{2BE11742-AE36-EC4A-BC7A-F4F5A3B8117D}" type="slidenum">
              <a:rPr lang="en-US" smtClean="0"/>
              <a:t>6</a:t>
            </a:fld>
            <a:endParaRPr lang="en-US"/>
          </a:p>
        </p:txBody>
      </p:sp>
    </p:spTree>
    <p:extLst>
      <p:ext uri="{BB962C8B-B14F-4D97-AF65-F5344CB8AC3E}">
        <p14:creationId xmlns:p14="http://schemas.microsoft.com/office/powerpoint/2010/main" val="42603732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3912112b4cb_1_52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3912112b4cb_1_52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a:solidFill>
                  <a:schemeClr val="dk1"/>
                </a:solidFill>
                <a:latin typeface="Atkinson Hyperlegible"/>
                <a:ea typeface="Atkinson Hyperlegible"/>
                <a:cs typeface="Atkinson Hyperlegible"/>
                <a:sym typeface="Atkinson Hyperlegible"/>
              </a:rPr>
              <a:t>The design process for Sophia follows three consistent steps for every instructor: submit content, review the discussion modules the Breakout team builds, and approve them for release to students. Those steps never change. What changes is what happens inside each one, and that depends entirely on what the instructor brings to the table.</a:t>
            </a:r>
            <a:endParaRPr>
              <a:solidFill>
                <a:schemeClr val="dk1"/>
              </a:solidFill>
              <a:latin typeface="Atkinson Hyperlegible"/>
              <a:ea typeface="Atkinson Hyperlegible"/>
              <a:cs typeface="Atkinson Hyperlegible"/>
              <a:sym typeface="Atkinson Hyperlegible"/>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latin typeface="Atkinson Hyperlegible"/>
                <a:ea typeface="Atkinson Hyperlegible"/>
                <a:cs typeface="Atkinson Hyperlegible"/>
                <a:sym typeface="Atkinson Hyperlegible"/>
              </a:rPr>
              <a:t>On one end of the spectrum, an instructor arrives with their content and their own discussion questions already written. In that case, alignment is essentially immediate. The Breakout team takes those questions, makes minor adjustments to optimize them for the platform if necessary, and builds the module. The review process is lightweight — mostly confirmation that everything looks right. The instructor's effort was front-loaded in the form of their own intellectual work, and the collaboration is efficient because of it.</a:t>
            </a:r>
            <a:endParaRPr>
              <a:solidFill>
                <a:schemeClr val="dk1"/>
              </a:solidFill>
              <a:latin typeface="Atkinson Hyperlegible"/>
              <a:ea typeface="Atkinson Hyperlegible"/>
              <a:cs typeface="Atkinson Hyperlegible"/>
              <a:sym typeface="Atkinson Hyperlegible"/>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latin typeface="Atkinson Hyperlegible"/>
                <a:ea typeface="Atkinson Hyperlegible"/>
                <a:cs typeface="Atkinson Hyperlegible"/>
                <a:sym typeface="Atkinson Hyperlegible"/>
              </a:rPr>
              <a:t>On the other end, an instructor comes with content but no questions. That's completely fine and honestly pretty common — it's education, and not everyone has their discussion strategy mapped out in advance. The minimum we need to get started is a syllabus with weeks, topics, and readings. Learning objectives help more. Key concepts help even more. The more context an instructor can provide, the fewer cycles it takes to get there. But we will get there regardless. In this case the Breakout team does more generative work upfront, and the instructor's effort is distributed across the review process — reacting, refining, and shaping the questions through iteration until they reflect exactly what the instructor wants students to engage with.</a:t>
            </a:r>
            <a:endParaRPr>
              <a:solidFill>
                <a:schemeClr val="dk1"/>
              </a:solidFill>
              <a:latin typeface="Atkinson Hyperlegible"/>
              <a:ea typeface="Atkinson Hyperlegible"/>
              <a:cs typeface="Atkinson Hyperlegible"/>
              <a:sym typeface="Atkinson Hyperlegible"/>
            </a:endParaRPr>
          </a:p>
          <a:p>
            <a:pPr marL="0" lvl="0" indent="0" algn="l" rtl="0">
              <a:lnSpc>
                <a:spcPct val="115000"/>
              </a:lnSpc>
              <a:spcBef>
                <a:spcPts val="1200"/>
              </a:spcBef>
              <a:spcAft>
                <a:spcPts val="1200"/>
              </a:spcAft>
              <a:buClr>
                <a:schemeClr val="dk1"/>
              </a:buClr>
              <a:buSzPts val="1100"/>
              <a:buFont typeface="Arial"/>
              <a:buNone/>
            </a:pPr>
            <a:r>
              <a:rPr lang="en">
                <a:solidFill>
                  <a:schemeClr val="dk1"/>
                </a:solidFill>
                <a:latin typeface="Atkinson Hyperlegible"/>
                <a:ea typeface="Atkinson Hyperlegible"/>
                <a:cs typeface="Atkinson Hyperlegible"/>
                <a:sym typeface="Atkinson Hyperlegible"/>
              </a:rPr>
              <a:t>The important thing to communicate is that neither path is a compromise. Both arrive at the same destination. The collaboration is just front-loaded in one case and distributed across the review cycle in the other. The process is designed to meet instructors where they are.</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418616-ED44-477B-7FE3-5520E3A3AE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9B2766-2138-7979-53E0-27D3FE098F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FF2895-DADC-C816-610A-90F6100FAD9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D8F47F1-7395-67AD-7847-4D3CAB284C2B}"/>
              </a:ext>
            </a:extLst>
          </p:cNvPr>
          <p:cNvSpPr>
            <a:spLocks noGrp="1"/>
          </p:cNvSpPr>
          <p:nvPr>
            <p:ph type="sldNum" sz="quarter" idx="5"/>
          </p:nvPr>
        </p:nvSpPr>
        <p:spPr/>
        <p:txBody>
          <a:bodyPr/>
          <a:lstStyle/>
          <a:p>
            <a:fld id="{2BE11742-AE36-EC4A-BC7A-F4F5A3B8117D}" type="slidenum">
              <a:rPr lang="en-US" smtClean="0"/>
              <a:t>9</a:t>
            </a:fld>
            <a:endParaRPr lang="en-US"/>
          </a:p>
        </p:txBody>
      </p:sp>
    </p:spTree>
    <p:extLst>
      <p:ext uri="{BB962C8B-B14F-4D97-AF65-F5344CB8AC3E}">
        <p14:creationId xmlns:p14="http://schemas.microsoft.com/office/powerpoint/2010/main" val="20363013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D0D572-6F69-A6C8-D3C8-CDEE9FF5DF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EDE049-3737-6598-CB7F-97FFD82A2E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DD6D81-BB77-D076-3DDF-40DAE1D4ADC1}"/>
              </a:ext>
            </a:extLst>
          </p:cNvPr>
          <p:cNvSpPr>
            <a:spLocks noGrp="1"/>
          </p:cNvSpPr>
          <p:nvPr>
            <p:ph type="body" idx="1"/>
          </p:nvPr>
        </p:nvSpPr>
        <p:spPr/>
        <p:txBody>
          <a:bodyPr/>
          <a:lstStyle/>
          <a:p>
            <a:r>
              <a:rPr lang="en-US"/>
              <a:t>This is a section of my business development class: </a:t>
            </a:r>
          </a:p>
          <a:p>
            <a:r>
              <a:rPr lang="en-US"/>
              <a:t>Picture is on the landing page and includes an overview, learning </a:t>
            </a:r>
            <a:r>
              <a:rPr lang="en-US" err="1"/>
              <a:t>objecitves</a:t>
            </a:r>
            <a:r>
              <a:rPr lang="en-US"/>
              <a:t> and rubrics. </a:t>
            </a:r>
          </a:p>
          <a:p>
            <a:endParaRPr lang="en-US"/>
          </a:p>
          <a:p>
            <a:r>
              <a:rPr lang="en-US"/>
              <a:t>Three of the Rubrics are tied specifically to the 3 general discussion questions in each module. </a:t>
            </a:r>
          </a:p>
          <a:p>
            <a:endParaRPr lang="en-US"/>
          </a:p>
          <a:p>
            <a:r>
              <a:rPr lang="en-US"/>
              <a:t>Rubrics – 3 Critical Thinking Modules line up with the 3 discussions.</a:t>
            </a:r>
          </a:p>
        </p:txBody>
      </p:sp>
      <p:sp>
        <p:nvSpPr>
          <p:cNvPr id="4" name="Slide Number Placeholder 3">
            <a:extLst>
              <a:ext uri="{FF2B5EF4-FFF2-40B4-BE49-F238E27FC236}">
                <a16:creationId xmlns:a16="http://schemas.microsoft.com/office/drawing/2014/main" id="{D60D47DF-3793-F158-0686-B1FD9C696060}"/>
              </a:ext>
            </a:extLst>
          </p:cNvPr>
          <p:cNvSpPr>
            <a:spLocks noGrp="1"/>
          </p:cNvSpPr>
          <p:nvPr>
            <p:ph type="sldNum" sz="quarter" idx="5"/>
          </p:nvPr>
        </p:nvSpPr>
        <p:spPr/>
        <p:txBody>
          <a:bodyPr/>
          <a:lstStyle/>
          <a:p>
            <a:fld id="{2BE11742-AE36-EC4A-BC7A-F4F5A3B8117D}" type="slidenum">
              <a:rPr lang="en-US" smtClean="0"/>
              <a:t>10</a:t>
            </a:fld>
            <a:endParaRPr lang="en-US"/>
          </a:p>
        </p:txBody>
      </p:sp>
    </p:spTree>
    <p:extLst>
      <p:ext uri="{BB962C8B-B14F-4D97-AF65-F5344CB8AC3E}">
        <p14:creationId xmlns:p14="http://schemas.microsoft.com/office/powerpoint/2010/main" val="11251670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Drilling down into a single team or group in a specific assignment, the instructor can see the conversation map, indicating by color and size of dot, who spoke and when.</a:t>
            </a:r>
          </a:p>
          <a:p>
            <a:endParaRPr lang="en-US"/>
          </a:p>
          <a:p>
            <a:r>
              <a:rPr lang="en-US"/>
              <a:t>The group balance score indicates whether a single student, in this case, the highlighted one, spoke more than or less than the team average. </a:t>
            </a:r>
          </a:p>
          <a:p>
            <a:endParaRPr lang="en-US"/>
          </a:p>
        </p:txBody>
      </p:sp>
      <p:sp>
        <p:nvSpPr>
          <p:cNvPr id="4" name="Slide Number Placeholder 3"/>
          <p:cNvSpPr>
            <a:spLocks noGrp="1"/>
          </p:cNvSpPr>
          <p:nvPr>
            <p:ph type="sldNum" sz="quarter" idx="5"/>
          </p:nvPr>
        </p:nvSpPr>
        <p:spPr/>
        <p:txBody>
          <a:bodyPr/>
          <a:lstStyle/>
          <a:p>
            <a:fld id="{2BE11742-AE36-EC4A-BC7A-F4F5A3B8117D}" type="slidenum">
              <a:rPr lang="en-US" smtClean="0"/>
              <a:t>11</a:t>
            </a:fld>
            <a:endParaRPr lang="en-US"/>
          </a:p>
        </p:txBody>
      </p:sp>
    </p:spTree>
    <p:extLst>
      <p:ext uri="{BB962C8B-B14F-4D97-AF65-F5344CB8AC3E}">
        <p14:creationId xmlns:p14="http://schemas.microsoft.com/office/powerpoint/2010/main" val="23758573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Master" Target="../slideMasters/slideMaster1.xml"/><Relationship Id="rId5" Type="http://schemas.openxmlformats.org/officeDocument/2006/relationships/image" Target="../media/image21.jpeg"/><Relationship Id="rId4" Type="http://schemas.openxmlformats.org/officeDocument/2006/relationships/image" Target="../media/image20.jpe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5992CB84-2E59-9790-15CE-6B6A4BA26B48}"/>
              </a:ext>
              <a:ext uri="{C183D7F6-B498-43B3-948B-1728B52AA6E4}">
                <adec:decorative xmlns:adec="http://schemas.microsoft.com/office/drawing/2017/decorative" val="1"/>
              </a:ext>
            </a:extLst>
          </p:cNvPr>
          <p:cNvSpPr/>
          <p:nvPr/>
        </p:nvSpPr>
        <p:spPr>
          <a:xfrm>
            <a:off x="0" y="0"/>
            <a:ext cx="12192000" cy="176116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227C82-C15D-DD91-9446-76ECE7FBB8F9}"/>
              </a:ext>
            </a:extLst>
          </p:cNvPr>
          <p:cNvSpPr>
            <a:spLocks noGrp="1"/>
          </p:cNvSpPr>
          <p:nvPr>
            <p:ph type="ctrTitle" hasCustomPrompt="1"/>
          </p:nvPr>
        </p:nvSpPr>
        <p:spPr>
          <a:xfrm>
            <a:off x="288099" y="1761167"/>
            <a:ext cx="6255205" cy="3827166"/>
          </a:xfrm>
        </p:spPr>
        <p:txBody>
          <a:bodyPr anchor="b">
            <a:normAutofit/>
          </a:bodyPr>
          <a:lstStyle>
            <a:lvl1pPr algn="l">
              <a:defRPr sz="5400" spc="150" baseline="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738ACAE1-6F38-180D-B778-27F9F1207EFD}"/>
              </a:ext>
            </a:extLst>
          </p:cNvPr>
          <p:cNvSpPr>
            <a:spLocks noGrp="1"/>
          </p:cNvSpPr>
          <p:nvPr>
            <p:ph type="subTitle" idx="1" hasCustomPrompt="1"/>
          </p:nvPr>
        </p:nvSpPr>
        <p:spPr>
          <a:xfrm>
            <a:off x="288099" y="5588333"/>
            <a:ext cx="6255205" cy="671550"/>
          </a:xfrm>
        </p:spPr>
        <p:txBody>
          <a:bodyPr>
            <a:normAutofit/>
          </a:bodyPr>
          <a:lstStyle>
            <a:lvl1pPr marL="0" indent="0" algn="l">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styles</a:t>
            </a:r>
          </a:p>
        </p:txBody>
      </p:sp>
      <p:grpSp>
        <p:nvGrpSpPr>
          <p:cNvPr id="9" name="Group 8">
            <a:extLst>
              <a:ext uri="{FF2B5EF4-FFF2-40B4-BE49-F238E27FC236}">
                <a16:creationId xmlns:a16="http://schemas.microsoft.com/office/drawing/2014/main" id="{1AD5A712-F269-5A7F-53A1-D01577225773}"/>
              </a:ext>
            </a:extLst>
          </p:cNvPr>
          <p:cNvGrpSpPr/>
          <p:nvPr userDrawn="1"/>
        </p:nvGrpSpPr>
        <p:grpSpPr>
          <a:xfrm>
            <a:off x="288097" y="336678"/>
            <a:ext cx="2728123" cy="1106677"/>
            <a:chOff x="288097" y="336678"/>
            <a:chExt cx="2728123" cy="1106677"/>
          </a:xfrm>
        </p:grpSpPr>
        <p:pic>
          <p:nvPicPr>
            <p:cNvPr id="16" name="Picture 15">
              <a:extLst>
                <a:ext uri="{FF2B5EF4-FFF2-40B4-BE49-F238E27FC236}">
                  <a16:creationId xmlns:a16="http://schemas.microsoft.com/office/drawing/2014/main" id="{D68AF5D7-2999-6FDB-596C-7BEB2626317C}"/>
                </a:ext>
              </a:extLst>
            </p:cNvPr>
            <p:cNvPicPr>
              <a:picLocks noChangeAspect="1"/>
            </p:cNvPicPr>
            <p:nvPr/>
          </p:nvPicPr>
          <p:blipFill>
            <a:blip r:embed="rId2"/>
            <a:srcRect/>
            <a:stretch/>
          </p:blipFill>
          <p:spPr>
            <a:xfrm>
              <a:off x="288097" y="336678"/>
              <a:ext cx="2728123" cy="816492"/>
            </a:xfrm>
            <a:prstGeom prst="rect">
              <a:avLst/>
            </a:prstGeom>
          </p:spPr>
        </p:pic>
        <p:pic>
          <p:nvPicPr>
            <p:cNvPr id="18" name="Picture 17" descr="Member the Texas State University System">
              <a:extLst>
                <a:ext uri="{FF2B5EF4-FFF2-40B4-BE49-F238E27FC236}">
                  <a16:creationId xmlns:a16="http://schemas.microsoft.com/office/drawing/2014/main" id="{307BFAAA-B3FC-DF89-72E6-854DF8F8C4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387" y="1294548"/>
              <a:ext cx="2391543" cy="148807"/>
            </a:xfrm>
            <a:prstGeom prst="rect">
              <a:avLst/>
            </a:prstGeom>
          </p:spPr>
        </p:pic>
      </p:grpSp>
      <p:pic>
        <p:nvPicPr>
          <p:cNvPr id="23" name="Picture 22">
            <a:extLst>
              <a:ext uri="{FF2B5EF4-FFF2-40B4-BE49-F238E27FC236}">
                <a16:creationId xmlns:a16="http://schemas.microsoft.com/office/drawing/2014/main" id="{C1100FFA-7370-3098-53A1-548D0E5617BF}"/>
              </a:ext>
              <a:ext uri="{C183D7F6-B498-43B3-948B-1728B52AA6E4}">
                <adec:decorative xmlns:adec="http://schemas.microsoft.com/office/drawing/2017/decorative" val="1"/>
              </a:ext>
            </a:extLst>
          </p:cNvPr>
          <p:cNvPicPr>
            <a:picLocks noChangeAspect="1"/>
          </p:cNvPicPr>
          <p:nvPr/>
        </p:nvPicPr>
        <p:blipFill>
          <a:blip r:embed="rId4"/>
          <a:srcRect l="6892" r="6892"/>
          <a:stretch/>
        </p:blipFill>
        <p:spPr>
          <a:xfrm>
            <a:off x="6887688" y="352803"/>
            <a:ext cx="5304312" cy="6152394"/>
          </a:xfrm>
          <a:prstGeom prst="rect">
            <a:avLst/>
          </a:prstGeom>
        </p:spPr>
      </p:pic>
      <p:pic>
        <p:nvPicPr>
          <p:cNvPr id="7" name="Picture 6">
            <a:extLst>
              <a:ext uri="{FF2B5EF4-FFF2-40B4-BE49-F238E27FC236}">
                <a16:creationId xmlns:a16="http://schemas.microsoft.com/office/drawing/2014/main" id="{A9B458E7-A2B6-FC5A-0C77-E55A680EDEDD}"/>
              </a:ext>
              <a:ext uri="{C183D7F6-B498-43B3-948B-1728B52AA6E4}">
                <adec:decorative xmlns:adec="http://schemas.microsoft.com/office/drawing/2017/decorative" val="1"/>
              </a:ext>
            </a:extLst>
          </p:cNvPr>
          <p:cNvPicPr>
            <a:picLocks/>
          </p:cNvPicPr>
          <p:nvPr/>
        </p:nvPicPr>
        <p:blipFill>
          <a:blip r:embed="rId5"/>
          <a:stretch/>
        </p:blipFill>
        <p:spPr>
          <a:xfrm flipH="1">
            <a:off x="0" y="1740098"/>
            <a:ext cx="6885432" cy="182880"/>
          </a:xfrm>
          <a:prstGeom prst="rect">
            <a:avLst/>
          </a:prstGeom>
        </p:spPr>
      </p:pic>
      <p:sp>
        <p:nvSpPr>
          <p:cNvPr id="5" name="Picture Placeholder 8">
            <a:extLst>
              <a:ext uri="{FF2B5EF4-FFF2-40B4-BE49-F238E27FC236}">
                <a16:creationId xmlns:a16="http://schemas.microsoft.com/office/drawing/2014/main" id="{B6D426D2-F400-3DD1-192B-23A6A40F9F4D}"/>
              </a:ext>
            </a:extLst>
          </p:cNvPr>
          <p:cNvSpPr>
            <a:spLocks noGrp="1"/>
          </p:cNvSpPr>
          <p:nvPr>
            <p:ph type="pic" sz="quarter" idx="13" hasCustomPrompt="1"/>
          </p:nvPr>
        </p:nvSpPr>
        <p:spPr>
          <a:xfrm>
            <a:off x="6887688" y="352803"/>
            <a:ext cx="5304312" cy="6152394"/>
          </a:xfrm>
          <a:gradFill>
            <a:gsLst>
              <a:gs pos="0">
                <a:schemeClr val="tx2">
                  <a:alpha val="0"/>
                </a:schemeClr>
              </a:gs>
              <a:gs pos="100000">
                <a:schemeClr val="tx2">
                  <a:alpha val="40000"/>
                </a:schemeClr>
              </a:gs>
            </a:gsLst>
            <a:lin ang="5400000" scaled="1"/>
          </a:gradFill>
        </p:spPr>
        <p:txBody>
          <a:bodyPr lIns="457200" tIns="457200" rIns="457200" bIns="457200" anchor="b">
            <a:normAutofit/>
          </a:bodyPr>
          <a:lstStyle>
            <a:lvl1pPr marL="0" indent="0" algn="l">
              <a:buNone/>
              <a:defRPr sz="1800">
                <a:solidFill>
                  <a:schemeClr val="bg1"/>
                </a:solidFill>
              </a:defRPr>
            </a:lvl1pPr>
          </a:lstStyle>
          <a:p>
            <a:r>
              <a:rPr lang="en-US"/>
              <a:t>Optional: Click the icon in the center to add a custom image. </a:t>
            </a:r>
            <a:br>
              <a:rPr lang="en-US"/>
            </a:br>
            <a:r>
              <a:rPr lang="en-US"/>
              <a:t>Be careful not to move the frame, or the placeholder image beneath may peek through.</a:t>
            </a:r>
            <a:br>
              <a:rPr lang="en-US"/>
            </a:br>
            <a:r>
              <a:rPr lang="en-US"/>
              <a:t>Delete the frame if you don’t want to customize the image.</a:t>
            </a:r>
          </a:p>
        </p:txBody>
      </p:sp>
      <p:sp>
        <p:nvSpPr>
          <p:cNvPr id="4" name="Date Placeholder 3">
            <a:extLst>
              <a:ext uri="{FF2B5EF4-FFF2-40B4-BE49-F238E27FC236}">
                <a16:creationId xmlns:a16="http://schemas.microsoft.com/office/drawing/2014/main" id="{C6BD34BC-F97D-4FF5-24C8-5F11D66044BE}"/>
              </a:ext>
            </a:extLst>
          </p:cNvPr>
          <p:cNvSpPr>
            <a:spLocks noGrp="1"/>
          </p:cNvSpPr>
          <p:nvPr>
            <p:ph type="dt" sz="half" idx="14"/>
          </p:nvPr>
        </p:nvSpPr>
        <p:spPr>
          <a:xfrm>
            <a:off x="608138" y="6492875"/>
            <a:ext cx="2734502" cy="365125"/>
          </a:xfrm>
        </p:spPr>
        <p:txBody>
          <a:bodyPr/>
          <a:lstStyle/>
          <a:p>
            <a:fld id="{6B550667-7627-7C43-9170-F92937124933}" type="datetime1">
              <a:rPr lang="en-US" smtClean="0"/>
              <a:t>3/10/2026</a:t>
            </a:fld>
            <a:endParaRPr lang="en-US"/>
          </a:p>
        </p:txBody>
      </p:sp>
      <p:sp>
        <p:nvSpPr>
          <p:cNvPr id="6" name="Footer Placeholder 5">
            <a:extLst>
              <a:ext uri="{FF2B5EF4-FFF2-40B4-BE49-F238E27FC236}">
                <a16:creationId xmlns:a16="http://schemas.microsoft.com/office/drawing/2014/main" id="{779B827A-F436-38D8-7C92-B979B14587FB}"/>
              </a:ext>
            </a:extLst>
          </p:cNvPr>
          <p:cNvSpPr>
            <a:spLocks noGrp="1"/>
          </p:cNvSpPr>
          <p:nvPr>
            <p:ph type="ftr" sz="quarter" idx="15"/>
          </p:nvPr>
        </p:nvSpPr>
        <p:spPr>
          <a:xfrm>
            <a:off x="3499494" y="6492876"/>
            <a:ext cx="8081444" cy="365125"/>
          </a:xfrm>
          <a:prstGeom prst="rect">
            <a:avLst/>
          </a:prstGeom>
        </p:spPr>
        <p:txBody>
          <a:bodyPr/>
          <a:lstStyle/>
          <a:p>
            <a:endParaRPr lang="en-US"/>
          </a:p>
        </p:txBody>
      </p:sp>
      <p:sp>
        <p:nvSpPr>
          <p:cNvPr id="8" name="Slide Number Placeholder 7">
            <a:extLst>
              <a:ext uri="{FF2B5EF4-FFF2-40B4-BE49-F238E27FC236}">
                <a16:creationId xmlns:a16="http://schemas.microsoft.com/office/drawing/2014/main" id="{FA269407-F89A-625D-EC35-284BD92EFCC7}"/>
              </a:ext>
            </a:extLst>
          </p:cNvPr>
          <p:cNvSpPr>
            <a:spLocks noGrp="1"/>
          </p:cNvSpPr>
          <p:nvPr>
            <p:ph type="sldNum" sz="quarter" idx="16"/>
          </p:nvPr>
        </p:nvSpPr>
        <p:spPr>
          <a:xfrm>
            <a:off x="11737792" y="6492875"/>
            <a:ext cx="454208" cy="365125"/>
          </a:xfrm>
          <a:prstGeom prst="rect">
            <a:avLst/>
          </a:prstGeom>
        </p:spPr>
        <p:txBody>
          <a:bodyPr/>
          <a:lstStyle/>
          <a:p>
            <a:fld id="{8179B124-EE6F-DB4E-A403-682A40579A9A}" type="slidenum">
              <a:rPr lang="en-US" smtClean="0"/>
              <a:pPr/>
              <a:t>‹#›</a:t>
            </a:fld>
            <a:endParaRPr lang="en-US"/>
          </a:p>
        </p:txBody>
      </p:sp>
      <p:pic>
        <p:nvPicPr>
          <p:cNvPr id="13" name="Picture 12">
            <a:extLst>
              <a:ext uri="{FF2B5EF4-FFF2-40B4-BE49-F238E27FC236}">
                <a16:creationId xmlns:a16="http://schemas.microsoft.com/office/drawing/2014/main" id="{BF0244C0-E69C-2409-2732-BEC7F9B194F9}"/>
              </a:ext>
              <a:ext uri="{C183D7F6-B498-43B3-948B-1728B52AA6E4}">
                <adec:decorative xmlns:adec="http://schemas.microsoft.com/office/drawing/2017/decorative" val="1"/>
              </a:ext>
            </a:extLst>
          </p:cNvPr>
          <p:cNvPicPr>
            <a:picLocks noChangeAspect="1"/>
          </p:cNvPicPr>
          <p:nvPr/>
        </p:nvPicPr>
        <p:blipFill>
          <a:blip r:embed="rId4"/>
          <a:srcRect l="6892" r="6892"/>
          <a:stretch/>
        </p:blipFill>
        <p:spPr>
          <a:xfrm>
            <a:off x="6887688" y="352803"/>
            <a:ext cx="5304312" cy="6152394"/>
          </a:xfrm>
          <a:prstGeom prst="rect">
            <a:avLst/>
          </a:prstGeom>
        </p:spPr>
      </p:pic>
    </p:spTree>
    <p:extLst>
      <p:ext uri="{BB962C8B-B14F-4D97-AF65-F5344CB8AC3E}">
        <p14:creationId xmlns:p14="http://schemas.microsoft.com/office/powerpoint/2010/main" val="13160124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Big Picture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154AA94-6C8E-83C9-2FBA-64F5EBC8F0CC}"/>
              </a:ext>
              <a:ext uri="{C183D7F6-B498-43B3-948B-1728B52AA6E4}">
                <adec:decorative xmlns:adec="http://schemas.microsoft.com/office/drawing/2017/decorative" val="1"/>
              </a:ext>
            </a:extLst>
          </p:cNvPr>
          <p:cNvPicPr>
            <a:picLocks noChangeAspect="1"/>
          </p:cNvPicPr>
          <p:nvPr/>
        </p:nvPicPr>
        <p:blipFill>
          <a:blip r:embed="rId2"/>
          <a:srcRect/>
          <a:stretch/>
        </p:blipFill>
        <p:spPr>
          <a:xfrm>
            <a:off x="5334000" y="0"/>
            <a:ext cx="6858000" cy="6858000"/>
          </a:xfrm>
          <a:custGeom>
            <a:avLst/>
            <a:gdLst>
              <a:gd name="connsiteX0" fmla="*/ 0 w 6858000"/>
              <a:gd name="connsiteY0" fmla="*/ 0 h 6858000"/>
              <a:gd name="connsiteX1" fmla="*/ 6858000 w 6858000"/>
              <a:gd name="connsiteY1" fmla="*/ 0 h 6858000"/>
              <a:gd name="connsiteX2" fmla="*/ 6858000 w 6858000"/>
              <a:gd name="connsiteY2" fmla="*/ 6858000 h 6858000"/>
              <a:gd name="connsiteX3" fmla="*/ 0 w 6858000"/>
              <a:gd name="connsiteY3" fmla="*/ 6858000 h 6858000"/>
              <a:gd name="connsiteX4" fmla="*/ 0 w 6858000"/>
              <a:gd name="connsiteY4" fmla="*/ 4063452 h 6858000"/>
              <a:gd name="connsiteX5" fmla="*/ 497840 w 6858000"/>
              <a:gd name="connsiteY5" fmla="*/ 3460690 h 6858000"/>
              <a:gd name="connsiteX6" fmla="*/ 0 w 6858000"/>
              <a:gd name="connsiteY6" fmla="*/ 285792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8000" h="6858000">
                <a:moveTo>
                  <a:pt x="0" y="0"/>
                </a:moveTo>
                <a:lnTo>
                  <a:pt x="6858000" y="0"/>
                </a:lnTo>
                <a:lnTo>
                  <a:pt x="6858000" y="6858000"/>
                </a:lnTo>
                <a:lnTo>
                  <a:pt x="0" y="6858000"/>
                </a:lnTo>
                <a:lnTo>
                  <a:pt x="0" y="4063452"/>
                </a:lnTo>
                <a:lnTo>
                  <a:pt x="497840" y="3460690"/>
                </a:lnTo>
                <a:lnTo>
                  <a:pt x="0" y="2857926"/>
                </a:lnTo>
                <a:close/>
              </a:path>
            </a:pathLst>
          </a:custGeom>
        </p:spPr>
      </p:pic>
      <p:sp>
        <p:nvSpPr>
          <p:cNvPr id="6" name="Picture Placeholder 5">
            <a:extLst>
              <a:ext uri="{FF2B5EF4-FFF2-40B4-BE49-F238E27FC236}">
                <a16:creationId xmlns:a16="http://schemas.microsoft.com/office/drawing/2014/main" id="{E3049668-4A8F-8AF4-17B4-C74FDB40BB5D}"/>
              </a:ext>
            </a:extLst>
          </p:cNvPr>
          <p:cNvSpPr>
            <a:spLocks noGrp="1"/>
          </p:cNvSpPr>
          <p:nvPr>
            <p:ph type="pic" sz="quarter" idx="18" hasCustomPrompt="1"/>
          </p:nvPr>
        </p:nvSpPr>
        <p:spPr>
          <a:xfrm>
            <a:off x="5333999" y="1"/>
            <a:ext cx="6857999" cy="6857999"/>
          </a:xfrm>
          <a:custGeom>
            <a:avLst/>
            <a:gdLst>
              <a:gd name="connsiteX0" fmla="*/ 0 w 6858000"/>
              <a:gd name="connsiteY0" fmla="*/ 0 h 6857999"/>
              <a:gd name="connsiteX1" fmla="*/ 6858000 w 6858000"/>
              <a:gd name="connsiteY1" fmla="*/ 0 h 6857999"/>
              <a:gd name="connsiteX2" fmla="*/ 6858000 w 6858000"/>
              <a:gd name="connsiteY2" fmla="*/ 6857999 h 6857999"/>
              <a:gd name="connsiteX3" fmla="*/ 0 w 6858000"/>
              <a:gd name="connsiteY3" fmla="*/ 6857999 h 6857999"/>
              <a:gd name="connsiteX4" fmla="*/ 0 w 6858000"/>
              <a:gd name="connsiteY4" fmla="*/ 4063452 h 6857999"/>
              <a:gd name="connsiteX5" fmla="*/ 497840 w 6858000"/>
              <a:gd name="connsiteY5" fmla="*/ 3460690 h 6857999"/>
              <a:gd name="connsiteX6" fmla="*/ 0 w 6858000"/>
              <a:gd name="connsiteY6" fmla="*/ 2857926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8000" h="6857999">
                <a:moveTo>
                  <a:pt x="0" y="0"/>
                </a:moveTo>
                <a:lnTo>
                  <a:pt x="6858000" y="0"/>
                </a:lnTo>
                <a:lnTo>
                  <a:pt x="6858000" y="6857999"/>
                </a:lnTo>
                <a:lnTo>
                  <a:pt x="0" y="6857999"/>
                </a:lnTo>
                <a:lnTo>
                  <a:pt x="0" y="4063452"/>
                </a:lnTo>
                <a:lnTo>
                  <a:pt x="497840" y="3460690"/>
                </a:lnTo>
                <a:lnTo>
                  <a:pt x="0" y="2857926"/>
                </a:lnTo>
                <a:close/>
              </a:path>
            </a:pathLst>
          </a:custGeom>
          <a:gradFill>
            <a:gsLst>
              <a:gs pos="25000">
                <a:schemeClr val="tx2">
                  <a:alpha val="0"/>
                </a:schemeClr>
              </a:gs>
              <a:gs pos="100000">
                <a:schemeClr val="tx2">
                  <a:alpha val="40000"/>
                </a:schemeClr>
              </a:gs>
            </a:gsLst>
            <a:lin ang="5400000" scaled="1"/>
          </a:gradFill>
        </p:spPr>
        <p:txBody>
          <a:bodyPr wrap="square" lIns="457200" tIns="457200" rIns="457200" bIns="457200" anchor="b">
            <a:noAutofit/>
          </a:bodyPr>
          <a:lstStyle>
            <a:lvl1pPr marL="0" indent="0" algn="l">
              <a:buNone/>
              <a:defRPr sz="1800">
                <a:solidFill>
                  <a:schemeClr val="bg1"/>
                </a:solidFill>
              </a:defRPr>
            </a:lvl1pPr>
          </a:lstStyle>
          <a:p>
            <a:r>
              <a:rPr lang="en-US"/>
              <a:t>Optional: Click the icon in the center to add a custom image. </a:t>
            </a:r>
            <a:br>
              <a:rPr lang="en-US"/>
            </a:br>
            <a:r>
              <a:rPr lang="en-US"/>
              <a:t>Be careful not to move the frame, or the placeholder image beneath may peek through.</a:t>
            </a:r>
            <a:br>
              <a:rPr lang="en-US"/>
            </a:br>
            <a:r>
              <a:rPr lang="en-US"/>
              <a:t>Delete the frame if you don’t want to customize the image.</a:t>
            </a:r>
          </a:p>
        </p:txBody>
      </p:sp>
      <p:sp>
        <p:nvSpPr>
          <p:cNvPr id="4" name="Text Placeholder 3">
            <a:extLst>
              <a:ext uri="{FF2B5EF4-FFF2-40B4-BE49-F238E27FC236}">
                <a16:creationId xmlns:a16="http://schemas.microsoft.com/office/drawing/2014/main" id="{B63A6AA5-9CD1-502A-C6B1-DAD0AFDA1030}"/>
              </a:ext>
            </a:extLst>
          </p:cNvPr>
          <p:cNvSpPr>
            <a:spLocks noGrp="1"/>
          </p:cNvSpPr>
          <p:nvPr>
            <p:ph type="body" sz="half" idx="2" hasCustomPrompt="1"/>
          </p:nvPr>
        </p:nvSpPr>
        <p:spPr>
          <a:xfrm>
            <a:off x="608138" y="3429000"/>
            <a:ext cx="4045142" cy="2556761"/>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When adding a custom image, be careful not to move the frame, or the bottom image may peek through.</a:t>
            </a:r>
          </a:p>
        </p:txBody>
      </p:sp>
      <p:sp>
        <p:nvSpPr>
          <p:cNvPr id="21" name="Date Placeholder 20">
            <a:extLst>
              <a:ext uri="{FF2B5EF4-FFF2-40B4-BE49-F238E27FC236}">
                <a16:creationId xmlns:a16="http://schemas.microsoft.com/office/drawing/2014/main" id="{7E88F7B4-3ADF-6404-8C1D-13E03B8BC090}"/>
              </a:ext>
            </a:extLst>
          </p:cNvPr>
          <p:cNvSpPr>
            <a:spLocks noGrp="1"/>
          </p:cNvSpPr>
          <p:nvPr>
            <p:ph type="dt" sz="half" idx="19"/>
          </p:nvPr>
        </p:nvSpPr>
        <p:spPr/>
        <p:txBody>
          <a:bodyPr/>
          <a:lstStyle/>
          <a:p>
            <a:fld id="{4F2528CD-A4CE-1840-BC6A-47C6F9A2E526}" type="datetime1">
              <a:rPr lang="en-US" smtClean="0"/>
              <a:t>3/10/2026</a:t>
            </a:fld>
            <a:endParaRPr lang="en-US"/>
          </a:p>
        </p:txBody>
      </p:sp>
      <p:sp>
        <p:nvSpPr>
          <p:cNvPr id="22" name="Footer Placeholder 21">
            <a:extLst>
              <a:ext uri="{FF2B5EF4-FFF2-40B4-BE49-F238E27FC236}">
                <a16:creationId xmlns:a16="http://schemas.microsoft.com/office/drawing/2014/main" id="{7B682567-EB11-07E9-BEFD-ACE2156CD99B}"/>
              </a:ext>
            </a:extLst>
          </p:cNvPr>
          <p:cNvSpPr>
            <a:spLocks noGrp="1"/>
          </p:cNvSpPr>
          <p:nvPr>
            <p:ph type="ftr" sz="quarter" idx="20"/>
          </p:nvPr>
        </p:nvSpPr>
        <p:spPr>
          <a:xfrm>
            <a:off x="3499494" y="6288724"/>
            <a:ext cx="8081444" cy="365125"/>
          </a:xfrm>
          <a:prstGeom prst="rect">
            <a:avLst/>
          </a:prstGeom>
        </p:spPr>
        <p:txBody>
          <a:bodyPr/>
          <a:lstStyle/>
          <a:p>
            <a:endParaRPr lang="en-US"/>
          </a:p>
        </p:txBody>
      </p:sp>
      <p:sp>
        <p:nvSpPr>
          <p:cNvPr id="23" name="Slide Number Placeholder 22">
            <a:extLst>
              <a:ext uri="{FF2B5EF4-FFF2-40B4-BE49-F238E27FC236}">
                <a16:creationId xmlns:a16="http://schemas.microsoft.com/office/drawing/2014/main" id="{3BAF39BA-9DFA-BAEE-5B10-3220677C0A60}"/>
              </a:ext>
            </a:extLst>
          </p:cNvPr>
          <p:cNvSpPr>
            <a:spLocks noGrp="1"/>
          </p:cNvSpPr>
          <p:nvPr>
            <p:ph type="sldNum" sz="quarter" idx="21"/>
          </p:nvPr>
        </p:nvSpPr>
        <p:spPr>
          <a:xfrm>
            <a:off x="11737792" y="6288723"/>
            <a:ext cx="454208" cy="365125"/>
          </a:xfrm>
          <a:prstGeom prst="rect">
            <a:avLst/>
          </a:prstGeom>
        </p:spPr>
        <p:txBody>
          <a:bodyPr/>
          <a:lstStyle/>
          <a:p>
            <a:fld id="{8179B124-EE6F-DB4E-A403-682A40579A9A}" type="slidenum">
              <a:rPr lang="en-US" smtClean="0"/>
              <a:pPr/>
              <a:t>‹#›</a:t>
            </a:fld>
            <a:endParaRPr lang="en-US"/>
          </a:p>
        </p:txBody>
      </p:sp>
      <p:sp>
        <p:nvSpPr>
          <p:cNvPr id="3" name="Title 1">
            <a:extLst>
              <a:ext uri="{FF2B5EF4-FFF2-40B4-BE49-F238E27FC236}">
                <a16:creationId xmlns:a16="http://schemas.microsoft.com/office/drawing/2014/main" id="{5934830D-FBB2-5A9E-6DE0-C3A239A25306}"/>
              </a:ext>
            </a:extLst>
          </p:cNvPr>
          <p:cNvSpPr>
            <a:spLocks noGrp="1"/>
          </p:cNvSpPr>
          <p:nvPr>
            <p:ph type="title"/>
          </p:nvPr>
        </p:nvSpPr>
        <p:spPr>
          <a:xfrm>
            <a:off x="608138" y="619759"/>
            <a:ext cx="4045142" cy="2506278"/>
          </a:xfrm>
        </p:spPr>
        <p:txBody>
          <a:bodyPr>
            <a:normAutofit/>
          </a:bodyPr>
          <a:lstStyle>
            <a:lvl1pPr>
              <a:defRPr sz="4000"/>
            </a:lvl1pPr>
          </a:lstStyle>
          <a:p>
            <a:r>
              <a:rPr lang="en-US"/>
              <a:t>Click to edit Master title style</a:t>
            </a:r>
          </a:p>
        </p:txBody>
      </p:sp>
    </p:spTree>
    <p:extLst>
      <p:ext uri="{BB962C8B-B14F-4D97-AF65-F5344CB8AC3E}">
        <p14:creationId xmlns:p14="http://schemas.microsoft.com/office/powerpoint/2010/main" val="37185201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ext with Color Block - 2 column">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06C98F6-1BE6-7690-A88D-7E1F54A972A8}"/>
              </a:ext>
              <a:ext uri="{C183D7F6-B498-43B3-948B-1728B52AA6E4}">
                <adec:decorative xmlns:adec="http://schemas.microsoft.com/office/drawing/2017/decorative" val="1"/>
              </a:ext>
            </a:extLst>
          </p:cNvPr>
          <p:cNvSpPr/>
          <p:nvPr/>
        </p:nvSpPr>
        <p:spPr>
          <a:xfrm>
            <a:off x="6096000" y="0"/>
            <a:ext cx="6096000" cy="685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11B958C2-046F-C838-40E5-86B102C15D30}"/>
              </a:ext>
            </a:extLst>
          </p:cNvPr>
          <p:cNvSpPr>
            <a:spLocks noGrp="1"/>
          </p:cNvSpPr>
          <p:nvPr>
            <p:ph type="body" sz="quarter" idx="3" hasCustomPrompt="1"/>
          </p:nvPr>
        </p:nvSpPr>
        <p:spPr>
          <a:xfrm>
            <a:off x="7940766" y="2193789"/>
            <a:ext cx="2403543" cy="692497"/>
          </a:xfrm>
          <a:solidFill>
            <a:schemeClr val="bg1"/>
          </a:solidFill>
        </p:spPr>
        <p:txBody>
          <a:bodyPr wrap="none" lIns="182880" tIns="91440" rIns="182880" anchor="ctr" anchorCtr="0">
            <a:spAutoFit/>
          </a:bodyPr>
          <a:lstStyle>
            <a:lvl1pPr marL="0" indent="0" algn="ctr">
              <a:lnSpc>
                <a:spcPct val="100000"/>
              </a:lnSpc>
              <a:buNone/>
              <a:defRPr sz="3600" b="1" spc="150" baseline="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CALLOUT</a:t>
            </a:r>
          </a:p>
        </p:txBody>
      </p:sp>
      <p:sp>
        <p:nvSpPr>
          <p:cNvPr id="6" name="Content Placeholder 5">
            <a:extLst>
              <a:ext uri="{FF2B5EF4-FFF2-40B4-BE49-F238E27FC236}">
                <a16:creationId xmlns:a16="http://schemas.microsoft.com/office/drawing/2014/main" id="{4CA84315-61EC-C4BD-1947-D38A94E7E860}"/>
              </a:ext>
            </a:extLst>
          </p:cNvPr>
          <p:cNvSpPr>
            <a:spLocks noGrp="1"/>
          </p:cNvSpPr>
          <p:nvPr>
            <p:ph sz="quarter" idx="4"/>
          </p:nvPr>
        </p:nvSpPr>
        <p:spPr>
          <a:xfrm>
            <a:off x="6704136" y="3139440"/>
            <a:ext cx="4876802" cy="3050222"/>
          </a:xfrm>
        </p:spPr>
        <p:txBody>
          <a:bodyPr/>
          <a:lstStyle>
            <a:lvl1pPr marL="0" indent="0" algn="ctr">
              <a:buNone/>
              <a:defRPr>
                <a:solidFill>
                  <a:schemeClr val="tx2"/>
                </a:solidFill>
              </a:defRPr>
            </a:lvl1pPr>
            <a:lvl2pPr marL="457200" indent="0" algn="ctr">
              <a:buNone/>
              <a:defRPr/>
            </a:lvl2pPr>
            <a:lvl3pPr algn="ctr">
              <a:defRPr/>
            </a:lvl3pPr>
            <a:lvl4pPr algn="ctr">
              <a:defRPr/>
            </a:lvl4pPr>
            <a:lvl5pPr algn="ctr">
              <a:defRPr/>
            </a:lvl5pPr>
          </a:lstStyle>
          <a:p>
            <a:pPr lvl="0"/>
            <a:r>
              <a:rPr lang="en-US"/>
              <a:t>Click to edit Master text styles</a:t>
            </a:r>
          </a:p>
        </p:txBody>
      </p:sp>
      <p:sp>
        <p:nvSpPr>
          <p:cNvPr id="7" name="Date Placeholder 6">
            <a:extLst>
              <a:ext uri="{FF2B5EF4-FFF2-40B4-BE49-F238E27FC236}">
                <a16:creationId xmlns:a16="http://schemas.microsoft.com/office/drawing/2014/main" id="{315266ED-5147-6F25-73F0-AC7294412B02}"/>
              </a:ext>
            </a:extLst>
          </p:cNvPr>
          <p:cNvSpPr>
            <a:spLocks noGrp="1"/>
          </p:cNvSpPr>
          <p:nvPr>
            <p:ph type="dt" sz="half" idx="10"/>
          </p:nvPr>
        </p:nvSpPr>
        <p:spPr/>
        <p:txBody>
          <a:bodyPr/>
          <a:lstStyle/>
          <a:p>
            <a:fld id="{D3D16B30-459C-054A-9C7F-93D555346697}" type="datetime1">
              <a:rPr lang="en-US" smtClean="0"/>
              <a:t>3/10/2026</a:t>
            </a:fld>
            <a:endParaRPr lang="en-US"/>
          </a:p>
        </p:txBody>
      </p:sp>
      <p:sp>
        <p:nvSpPr>
          <p:cNvPr id="8" name="Footer Placeholder 7">
            <a:extLst>
              <a:ext uri="{FF2B5EF4-FFF2-40B4-BE49-F238E27FC236}">
                <a16:creationId xmlns:a16="http://schemas.microsoft.com/office/drawing/2014/main" id="{26E4DCBE-66D9-F157-C37B-0B55EA5C7C1F}"/>
              </a:ext>
            </a:extLst>
          </p:cNvPr>
          <p:cNvSpPr>
            <a:spLocks noGrp="1"/>
          </p:cNvSpPr>
          <p:nvPr>
            <p:ph type="ftr" sz="quarter" idx="11"/>
          </p:nvPr>
        </p:nvSpPr>
        <p:spPr>
          <a:xfrm>
            <a:off x="3499494" y="6288724"/>
            <a:ext cx="8081444"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1AEB7F6-D878-689A-E7DD-9B0E4E283BC4}"/>
              </a:ext>
            </a:extLst>
          </p:cNvPr>
          <p:cNvSpPr>
            <a:spLocks noGrp="1"/>
          </p:cNvSpPr>
          <p:nvPr>
            <p:ph type="sldNum" sz="quarter" idx="12"/>
          </p:nvPr>
        </p:nvSpPr>
        <p:spPr>
          <a:xfrm>
            <a:off x="11737792" y="6288723"/>
            <a:ext cx="454208" cy="365125"/>
          </a:xfrm>
          <a:prstGeom prst="rect">
            <a:avLst/>
          </a:prstGeom>
        </p:spPr>
        <p:txBody>
          <a:bodyPr/>
          <a:lstStyle/>
          <a:p>
            <a:fld id="{8179B124-EE6F-DB4E-A403-682A40579A9A}" type="slidenum">
              <a:rPr lang="en-US" smtClean="0"/>
              <a:t>‹#›</a:t>
            </a:fld>
            <a:endParaRPr lang="en-US"/>
          </a:p>
        </p:txBody>
      </p:sp>
      <p:sp>
        <p:nvSpPr>
          <p:cNvPr id="11" name="Text Placeholder 3">
            <a:extLst>
              <a:ext uri="{FF2B5EF4-FFF2-40B4-BE49-F238E27FC236}">
                <a16:creationId xmlns:a16="http://schemas.microsoft.com/office/drawing/2014/main" id="{CB6D8E76-7443-829D-3BDF-53D63BEA8469}"/>
              </a:ext>
            </a:extLst>
          </p:cNvPr>
          <p:cNvSpPr>
            <a:spLocks noGrp="1"/>
          </p:cNvSpPr>
          <p:nvPr>
            <p:ph type="body" sz="half" idx="2" hasCustomPrompt="1"/>
          </p:nvPr>
        </p:nvSpPr>
        <p:spPr>
          <a:xfrm>
            <a:off x="608138" y="3429000"/>
            <a:ext cx="4743580" cy="2556761"/>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When adding a custom image, be careful not to move the frame, or the bottom image may peek through.</a:t>
            </a:r>
          </a:p>
        </p:txBody>
      </p:sp>
      <p:sp>
        <p:nvSpPr>
          <p:cNvPr id="12" name="Title 1">
            <a:extLst>
              <a:ext uri="{FF2B5EF4-FFF2-40B4-BE49-F238E27FC236}">
                <a16:creationId xmlns:a16="http://schemas.microsoft.com/office/drawing/2014/main" id="{229E924E-32C2-34F9-21F3-FE6656ED345D}"/>
              </a:ext>
            </a:extLst>
          </p:cNvPr>
          <p:cNvSpPr>
            <a:spLocks noGrp="1"/>
          </p:cNvSpPr>
          <p:nvPr>
            <p:ph type="title"/>
          </p:nvPr>
        </p:nvSpPr>
        <p:spPr>
          <a:xfrm>
            <a:off x="608138" y="619759"/>
            <a:ext cx="4743580" cy="2506278"/>
          </a:xfrm>
        </p:spPr>
        <p:txBody>
          <a:bodyPr>
            <a:normAutofit/>
          </a:bodyPr>
          <a:lstStyle>
            <a:lvl1pPr>
              <a:defRPr sz="4000"/>
            </a:lvl1pPr>
          </a:lstStyle>
          <a:p>
            <a:r>
              <a:rPr lang="en-US"/>
              <a:t>Click to edit Master title style</a:t>
            </a:r>
          </a:p>
        </p:txBody>
      </p:sp>
    </p:spTree>
    <p:extLst>
      <p:ext uri="{BB962C8B-B14F-4D97-AF65-F5344CB8AC3E}">
        <p14:creationId xmlns:p14="http://schemas.microsoft.com/office/powerpoint/2010/main" val="23495339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lor Block - 2 column">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06C98F6-1BE6-7690-A88D-7E1F54A972A8}"/>
              </a:ext>
              <a:ext uri="{C183D7F6-B498-43B3-948B-1728B52AA6E4}">
                <adec:decorative xmlns:adec="http://schemas.microsoft.com/office/drawing/2017/decorative" val="1"/>
              </a:ext>
            </a:extLst>
          </p:cNvPr>
          <p:cNvSpPr/>
          <p:nvPr/>
        </p:nvSpPr>
        <p:spPr>
          <a:xfrm>
            <a:off x="6096000" y="0"/>
            <a:ext cx="6096000"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A99B2DC-ECD6-8854-2B5F-037D2BD1A8F4}"/>
              </a:ext>
              <a:ext uri="{C183D7F6-B498-43B3-948B-1728B52AA6E4}">
                <adec:decorative xmlns:adec="http://schemas.microsoft.com/office/drawing/2017/decorative" val="1"/>
              </a:ext>
            </a:extLst>
          </p:cNvPr>
          <p:cNvSpPr/>
          <p:nvPr/>
        </p:nvSpPr>
        <p:spPr>
          <a:xfrm>
            <a:off x="0" y="0"/>
            <a:ext cx="6096000" cy="6858000"/>
          </a:xfrm>
          <a:prstGeom prst="rect">
            <a:avLst/>
          </a:prstGeom>
          <a:solidFill>
            <a:srgbClr val="D7BD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778CA17B-BFC1-E0F0-179B-A7F447E276BB}"/>
              </a:ext>
            </a:extLst>
          </p:cNvPr>
          <p:cNvSpPr>
            <a:spLocks noGrp="1"/>
          </p:cNvSpPr>
          <p:nvPr>
            <p:ph sz="half" idx="2"/>
          </p:nvPr>
        </p:nvSpPr>
        <p:spPr>
          <a:xfrm>
            <a:off x="608137" y="3139440"/>
            <a:ext cx="4876801" cy="3050222"/>
          </a:xfrm>
        </p:spPr>
        <p:txBody>
          <a:bodyPr/>
          <a:lstStyle>
            <a:lvl1pPr marL="0" indent="0" algn="ctr">
              <a:buNone/>
              <a:defRPr>
                <a:solidFill>
                  <a:schemeClr val="tx2"/>
                </a:solidFill>
              </a:defRPr>
            </a:lvl1pPr>
            <a:lvl2pPr algn="ctr">
              <a:defRPr/>
            </a:lvl2pPr>
            <a:lvl3pPr algn="ctr">
              <a:defRPr/>
            </a:lvl3pPr>
            <a:lvl4pPr algn="ctr">
              <a:defRPr/>
            </a:lvl4pPr>
            <a:lvl5pPr algn="ctr">
              <a:defRPr/>
            </a:lvl5pPr>
          </a:lstStyle>
          <a:p>
            <a:pPr lvl="0"/>
            <a:r>
              <a:rPr lang="en-US"/>
              <a:t>Click to edit Master text styles</a:t>
            </a:r>
          </a:p>
        </p:txBody>
      </p:sp>
      <p:sp>
        <p:nvSpPr>
          <p:cNvPr id="6" name="Content Placeholder 5">
            <a:extLst>
              <a:ext uri="{FF2B5EF4-FFF2-40B4-BE49-F238E27FC236}">
                <a16:creationId xmlns:a16="http://schemas.microsoft.com/office/drawing/2014/main" id="{4CA84315-61EC-C4BD-1947-D38A94E7E860}"/>
              </a:ext>
            </a:extLst>
          </p:cNvPr>
          <p:cNvSpPr>
            <a:spLocks noGrp="1"/>
          </p:cNvSpPr>
          <p:nvPr>
            <p:ph sz="quarter" idx="4"/>
          </p:nvPr>
        </p:nvSpPr>
        <p:spPr>
          <a:xfrm>
            <a:off x="6704136" y="3139440"/>
            <a:ext cx="4876802" cy="3050222"/>
          </a:xfrm>
        </p:spPr>
        <p:txBody>
          <a:bodyPr/>
          <a:lstStyle>
            <a:lvl1pPr marL="0" indent="0" algn="ctr">
              <a:buNone/>
              <a:defRPr>
                <a:solidFill>
                  <a:schemeClr val="bg1"/>
                </a:solidFill>
              </a:defRPr>
            </a:lvl1pPr>
            <a:lvl2pPr marL="457200" indent="0" algn="ctr">
              <a:buNone/>
              <a:defRPr/>
            </a:lvl2pPr>
            <a:lvl3pPr algn="ctr">
              <a:defRPr/>
            </a:lvl3pPr>
            <a:lvl4pPr algn="ctr">
              <a:defRPr/>
            </a:lvl4pPr>
            <a:lvl5pPr algn="ctr">
              <a:defRPr/>
            </a:lvl5pPr>
          </a:lstStyle>
          <a:p>
            <a:pPr lvl="0"/>
            <a:r>
              <a:rPr lang="en-US"/>
              <a:t>Click to edit Master text styles</a:t>
            </a:r>
          </a:p>
        </p:txBody>
      </p:sp>
      <p:sp>
        <p:nvSpPr>
          <p:cNvPr id="7" name="Date Placeholder 6">
            <a:extLst>
              <a:ext uri="{FF2B5EF4-FFF2-40B4-BE49-F238E27FC236}">
                <a16:creationId xmlns:a16="http://schemas.microsoft.com/office/drawing/2014/main" id="{315266ED-5147-6F25-73F0-AC7294412B02}"/>
              </a:ext>
            </a:extLst>
          </p:cNvPr>
          <p:cNvSpPr>
            <a:spLocks noGrp="1"/>
          </p:cNvSpPr>
          <p:nvPr>
            <p:ph type="dt" sz="half" idx="10"/>
          </p:nvPr>
        </p:nvSpPr>
        <p:spPr/>
        <p:txBody>
          <a:bodyPr/>
          <a:lstStyle/>
          <a:p>
            <a:fld id="{78FD6FB6-34EC-0E44-9621-937D2953BCF2}" type="datetime1">
              <a:rPr lang="en-US" smtClean="0"/>
              <a:t>3/10/2026</a:t>
            </a:fld>
            <a:endParaRPr lang="en-US"/>
          </a:p>
        </p:txBody>
      </p:sp>
      <p:sp>
        <p:nvSpPr>
          <p:cNvPr id="8" name="Footer Placeholder 7">
            <a:extLst>
              <a:ext uri="{FF2B5EF4-FFF2-40B4-BE49-F238E27FC236}">
                <a16:creationId xmlns:a16="http://schemas.microsoft.com/office/drawing/2014/main" id="{26E4DCBE-66D9-F157-C37B-0B55EA5C7C1F}"/>
              </a:ext>
            </a:extLst>
          </p:cNvPr>
          <p:cNvSpPr>
            <a:spLocks noGrp="1"/>
          </p:cNvSpPr>
          <p:nvPr>
            <p:ph type="ftr" sz="quarter" idx="11"/>
          </p:nvPr>
        </p:nvSpPr>
        <p:spPr>
          <a:xfrm>
            <a:off x="3499494" y="6288724"/>
            <a:ext cx="8081444"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1AEB7F6-D878-689A-E7DD-9B0E4E283BC4}"/>
              </a:ext>
            </a:extLst>
          </p:cNvPr>
          <p:cNvSpPr>
            <a:spLocks noGrp="1"/>
          </p:cNvSpPr>
          <p:nvPr>
            <p:ph type="sldNum" sz="quarter" idx="12"/>
          </p:nvPr>
        </p:nvSpPr>
        <p:spPr>
          <a:xfrm>
            <a:off x="11737792" y="6288723"/>
            <a:ext cx="454208" cy="365125"/>
          </a:xfrm>
          <a:prstGeom prst="rect">
            <a:avLst/>
          </a:prstGeom>
        </p:spPr>
        <p:txBody>
          <a:bodyPr/>
          <a:lstStyle/>
          <a:p>
            <a:fld id="{8179B124-EE6F-DB4E-A403-682A40579A9A}" type="slidenum">
              <a:rPr lang="en-US" smtClean="0"/>
              <a:t>‹#›</a:t>
            </a:fld>
            <a:endParaRPr lang="en-US"/>
          </a:p>
        </p:txBody>
      </p:sp>
      <p:sp>
        <p:nvSpPr>
          <p:cNvPr id="2" name="Text Placeholder 4">
            <a:extLst>
              <a:ext uri="{FF2B5EF4-FFF2-40B4-BE49-F238E27FC236}">
                <a16:creationId xmlns:a16="http://schemas.microsoft.com/office/drawing/2014/main" id="{E70A7FC6-BD39-45E8-B9B0-E969004E0012}"/>
              </a:ext>
            </a:extLst>
          </p:cNvPr>
          <p:cNvSpPr>
            <a:spLocks noGrp="1"/>
          </p:cNvSpPr>
          <p:nvPr>
            <p:ph type="body" sz="quarter" idx="3" hasCustomPrompt="1"/>
          </p:nvPr>
        </p:nvSpPr>
        <p:spPr>
          <a:xfrm>
            <a:off x="7940766" y="2105617"/>
            <a:ext cx="2403543" cy="692497"/>
          </a:xfrm>
          <a:solidFill>
            <a:schemeClr val="accent2"/>
          </a:solidFill>
        </p:spPr>
        <p:txBody>
          <a:bodyPr wrap="none" lIns="182880" tIns="91440" rIns="182880" anchor="ctr" anchorCtr="0">
            <a:spAutoFit/>
          </a:bodyPr>
          <a:lstStyle>
            <a:lvl1pPr marL="0" indent="0" algn="ctr">
              <a:lnSpc>
                <a:spcPct val="100000"/>
              </a:lnSpc>
              <a:buNone/>
              <a:defRPr sz="3600" b="1" spc="150" baseline="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CALLOUT</a:t>
            </a:r>
          </a:p>
        </p:txBody>
      </p:sp>
      <p:sp>
        <p:nvSpPr>
          <p:cNvPr id="11" name="Text Placeholder 4">
            <a:extLst>
              <a:ext uri="{FF2B5EF4-FFF2-40B4-BE49-F238E27FC236}">
                <a16:creationId xmlns:a16="http://schemas.microsoft.com/office/drawing/2014/main" id="{EEFD25E3-1387-8DCC-3CD1-5B72513806A7}"/>
              </a:ext>
            </a:extLst>
          </p:cNvPr>
          <p:cNvSpPr>
            <a:spLocks noGrp="1"/>
          </p:cNvSpPr>
          <p:nvPr>
            <p:ph type="body" sz="quarter" idx="13" hasCustomPrompt="1"/>
          </p:nvPr>
        </p:nvSpPr>
        <p:spPr>
          <a:xfrm>
            <a:off x="1783034" y="2105617"/>
            <a:ext cx="2403543" cy="692497"/>
          </a:xfrm>
          <a:solidFill>
            <a:schemeClr val="accent2"/>
          </a:solidFill>
        </p:spPr>
        <p:txBody>
          <a:bodyPr wrap="none" lIns="182880" tIns="91440" rIns="182880" anchor="ctr" anchorCtr="0">
            <a:spAutoFit/>
          </a:bodyPr>
          <a:lstStyle>
            <a:lvl1pPr marL="0" indent="0" algn="ctr">
              <a:lnSpc>
                <a:spcPct val="100000"/>
              </a:lnSpc>
              <a:buNone/>
              <a:defRPr sz="3600" b="1" spc="150" baseline="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CALLOUT</a:t>
            </a:r>
          </a:p>
        </p:txBody>
      </p:sp>
    </p:spTree>
    <p:extLst>
      <p:ext uri="{BB962C8B-B14F-4D97-AF65-F5344CB8AC3E}">
        <p14:creationId xmlns:p14="http://schemas.microsoft.com/office/powerpoint/2010/main" val="11723908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Picture with Caption">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3DB370EF-D7D5-9287-4375-7CDD35E65F78}"/>
              </a:ext>
              <a:ext uri="{C183D7F6-B498-43B3-948B-1728B52AA6E4}">
                <adec:decorative xmlns:adec="http://schemas.microsoft.com/office/drawing/2017/decorative" val="1"/>
              </a:ext>
            </a:extLst>
          </p:cNvPr>
          <p:cNvSpPr/>
          <p:nvPr/>
        </p:nvSpPr>
        <p:spPr>
          <a:xfrm flipH="1">
            <a:off x="8376920" y="0"/>
            <a:ext cx="3840480"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baseline="0">
              <a:solidFill>
                <a:schemeClr val="tx1"/>
              </a:solidFill>
            </a:endParaRPr>
          </a:p>
        </p:txBody>
      </p:sp>
      <p:pic>
        <p:nvPicPr>
          <p:cNvPr id="10" name="Picture 9">
            <a:extLst>
              <a:ext uri="{FF2B5EF4-FFF2-40B4-BE49-F238E27FC236}">
                <a16:creationId xmlns:a16="http://schemas.microsoft.com/office/drawing/2014/main" id="{A2058621-1B9D-377D-AABD-3FEBA3743600}"/>
              </a:ext>
              <a:ext uri="{C183D7F6-B498-43B3-948B-1728B52AA6E4}">
                <adec:decorative xmlns:adec="http://schemas.microsoft.com/office/drawing/2017/decorative" val="1"/>
              </a:ext>
            </a:extLst>
          </p:cNvPr>
          <p:cNvPicPr>
            <a:picLocks noChangeAspect="1"/>
          </p:cNvPicPr>
          <p:nvPr/>
        </p:nvPicPr>
        <p:blipFill rotWithShape="1">
          <a:blip r:embed="rId2"/>
          <a:srcRect l="12852" t="3214" r="17" b="9647"/>
          <a:stretch/>
        </p:blipFill>
        <p:spPr>
          <a:xfrm>
            <a:off x="5963920" y="619759"/>
            <a:ext cx="5615878" cy="5616448"/>
          </a:xfrm>
          <a:prstGeom prst="rect">
            <a:avLst/>
          </a:prstGeom>
        </p:spPr>
      </p:pic>
      <p:sp>
        <p:nvSpPr>
          <p:cNvPr id="4" name="Text Placeholder 3">
            <a:extLst>
              <a:ext uri="{FF2B5EF4-FFF2-40B4-BE49-F238E27FC236}">
                <a16:creationId xmlns:a16="http://schemas.microsoft.com/office/drawing/2014/main" id="{B63A6AA5-9CD1-502A-C6B1-DAD0AFDA1030}"/>
              </a:ext>
            </a:extLst>
          </p:cNvPr>
          <p:cNvSpPr>
            <a:spLocks noGrp="1"/>
          </p:cNvSpPr>
          <p:nvPr>
            <p:ph type="body" sz="half" idx="2" hasCustomPrompt="1"/>
          </p:nvPr>
        </p:nvSpPr>
        <p:spPr>
          <a:xfrm>
            <a:off x="608138" y="3429000"/>
            <a:ext cx="4743580" cy="2556761"/>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When adding a custom image, be careful not to move the frame, or the bottom image may peek through.</a:t>
            </a:r>
          </a:p>
        </p:txBody>
      </p:sp>
      <p:sp>
        <p:nvSpPr>
          <p:cNvPr id="16" name="Picture Placeholder 15">
            <a:extLst>
              <a:ext uri="{FF2B5EF4-FFF2-40B4-BE49-F238E27FC236}">
                <a16:creationId xmlns:a16="http://schemas.microsoft.com/office/drawing/2014/main" id="{C770BF24-8D00-40A6-9C69-742A02DC93AB}"/>
              </a:ext>
            </a:extLst>
          </p:cNvPr>
          <p:cNvSpPr>
            <a:spLocks noGrp="1"/>
          </p:cNvSpPr>
          <p:nvPr>
            <p:ph type="pic" sz="quarter" idx="18" hasCustomPrompt="1"/>
          </p:nvPr>
        </p:nvSpPr>
        <p:spPr>
          <a:xfrm>
            <a:off x="5963919" y="621791"/>
            <a:ext cx="5615877" cy="5616449"/>
          </a:xfrm>
          <a:solidFill>
            <a:schemeClr val="tx2">
              <a:alpha val="23107"/>
            </a:schemeClr>
          </a:solidFill>
        </p:spPr>
        <p:txBody>
          <a:bodyPr lIns="457200" tIns="457200" rIns="457200" bIns="457200" anchor="b">
            <a:normAutofit/>
          </a:bodyPr>
          <a:lstStyle>
            <a:lvl1pPr marL="0" indent="0" algn="l">
              <a:buNone/>
              <a:defRPr sz="1800">
                <a:solidFill>
                  <a:schemeClr val="bg1"/>
                </a:solidFill>
              </a:defRPr>
            </a:lvl1pPr>
          </a:lstStyle>
          <a:p>
            <a:r>
              <a:rPr lang="en-US"/>
              <a:t>Optional: Click the icon in the center to add a custom image. </a:t>
            </a:r>
            <a:br>
              <a:rPr lang="en-US"/>
            </a:br>
            <a:r>
              <a:rPr lang="en-US"/>
              <a:t>Be careful not to move the frame, or the placeholder image beneath may peek through.</a:t>
            </a:r>
            <a:br>
              <a:rPr lang="en-US"/>
            </a:br>
            <a:r>
              <a:rPr lang="en-US"/>
              <a:t>Delete the frame if you don’t want to customize the image.</a:t>
            </a:r>
          </a:p>
        </p:txBody>
      </p:sp>
      <p:sp>
        <p:nvSpPr>
          <p:cNvPr id="21" name="Date Placeholder 20">
            <a:extLst>
              <a:ext uri="{FF2B5EF4-FFF2-40B4-BE49-F238E27FC236}">
                <a16:creationId xmlns:a16="http://schemas.microsoft.com/office/drawing/2014/main" id="{7E88F7B4-3ADF-6404-8C1D-13E03B8BC090}"/>
              </a:ext>
            </a:extLst>
          </p:cNvPr>
          <p:cNvSpPr>
            <a:spLocks noGrp="1"/>
          </p:cNvSpPr>
          <p:nvPr>
            <p:ph type="dt" sz="half" idx="19"/>
          </p:nvPr>
        </p:nvSpPr>
        <p:spPr/>
        <p:txBody>
          <a:bodyPr/>
          <a:lstStyle/>
          <a:p>
            <a:fld id="{8CA09AE9-6BB1-1844-B0C7-0370C8700727}" type="datetime1">
              <a:rPr lang="en-US" smtClean="0"/>
              <a:t>3/10/2026</a:t>
            </a:fld>
            <a:endParaRPr lang="en-US"/>
          </a:p>
        </p:txBody>
      </p:sp>
      <p:sp>
        <p:nvSpPr>
          <p:cNvPr id="23" name="Slide Number Placeholder 22">
            <a:extLst>
              <a:ext uri="{FF2B5EF4-FFF2-40B4-BE49-F238E27FC236}">
                <a16:creationId xmlns:a16="http://schemas.microsoft.com/office/drawing/2014/main" id="{3BAF39BA-9DFA-BAEE-5B10-3220677C0A60}"/>
              </a:ext>
            </a:extLst>
          </p:cNvPr>
          <p:cNvSpPr>
            <a:spLocks noGrp="1"/>
          </p:cNvSpPr>
          <p:nvPr>
            <p:ph type="sldNum" sz="quarter" idx="21"/>
          </p:nvPr>
        </p:nvSpPr>
        <p:spPr>
          <a:xfrm>
            <a:off x="10706100" y="6303646"/>
            <a:ext cx="873696" cy="365125"/>
          </a:xfrm>
          <a:prstGeom prst="rect">
            <a:avLst/>
          </a:prstGeom>
        </p:spPr>
        <p:txBody>
          <a:bodyPr/>
          <a:lstStyle>
            <a:lvl1pPr>
              <a:defRPr sz="1600" baseline="0">
                <a:solidFill>
                  <a:schemeClr val="tx1"/>
                </a:solidFill>
              </a:defRPr>
            </a:lvl1pPr>
          </a:lstStyle>
          <a:p>
            <a:r>
              <a:rPr lang="en-US"/>
              <a:t>Slide </a:t>
            </a:r>
            <a:fld id="{8179B124-EE6F-DB4E-A403-682A40579A9A}" type="slidenum">
              <a:rPr lang="en-US" smtClean="0"/>
              <a:pPr/>
              <a:t>‹#›</a:t>
            </a:fld>
            <a:endParaRPr lang="en-US">
              <a:solidFill>
                <a:schemeClr val="tx1"/>
              </a:solidFill>
            </a:endParaRPr>
          </a:p>
        </p:txBody>
      </p:sp>
      <p:sp>
        <p:nvSpPr>
          <p:cNvPr id="3" name="Title 1">
            <a:extLst>
              <a:ext uri="{FF2B5EF4-FFF2-40B4-BE49-F238E27FC236}">
                <a16:creationId xmlns:a16="http://schemas.microsoft.com/office/drawing/2014/main" id="{5934830D-FBB2-5A9E-6DE0-C3A239A25306}"/>
              </a:ext>
            </a:extLst>
          </p:cNvPr>
          <p:cNvSpPr>
            <a:spLocks noGrp="1"/>
          </p:cNvSpPr>
          <p:nvPr>
            <p:ph type="title"/>
          </p:nvPr>
        </p:nvSpPr>
        <p:spPr>
          <a:xfrm>
            <a:off x="608138" y="619759"/>
            <a:ext cx="4743580" cy="2506278"/>
          </a:xfrm>
        </p:spPr>
        <p:txBody>
          <a:bodyPr>
            <a:normAutofit/>
          </a:bodyPr>
          <a:lstStyle>
            <a:lvl1pPr>
              <a:defRPr sz="4000"/>
            </a:lvl1pPr>
          </a:lstStyle>
          <a:p>
            <a:r>
              <a:rPr lang="en-US"/>
              <a:t>Click to edit Master title style</a:t>
            </a:r>
          </a:p>
        </p:txBody>
      </p:sp>
    </p:spTree>
    <p:extLst>
      <p:ext uri="{BB962C8B-B14F-4D97-AF65-F5344CB8AC3E}">
        <p14:creationId xmlns:p14="http://schemas.microsoft.com/office/powerpoint/2010/main" val="7650116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C89AD27-4BBA-E657-8599-BF1D7A22837B}"/>
              </a:ext>
              <a:ext uri="{C183D7F6-B498-43B3-948B-1728B52AA6E4}">
                <adec:decorative xmlns:adec="http://schemas.microsoft.com/office/drawing/2017/decorative" val="1"/>
              </a:ext>
            </a:extLst>
          </p:cNvPr>
          <p:cNvSpPr/>
          <p:nvPr/>
        </p:nvSpPr>
        <p:spPr>
          <a:xfrm flipH="1">
            <a:off x="0" y="0"/>
            <a:ext cx="3840480"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FA50C55-F058-6D66-6F50-2AAA73C4AF7D}"/>
              </a:ext>
            </a:extLst>
          </p:cNvPr>
          <p:cNvSpPr>
            <a:spLocks noGrp="1"/>
          </p:cNvSpPr>
          <p:nvPr>
            <p:ph idx="1"/>
          </p:nvPr>
        </p:nvSpPr>
        <p:spPr>
          <a:xfrm>
            <a:off x="608139" y="619760"/>
            <a:ext cx="5609782" cy="5614416"/>
          </a:xfrm>
          <a:solidFill>
            <a:schemeClr val="accent2"/>
          </a:solidFill>
        </p:spPr>
        <p:txBody>
          <a:bodyPr lIns="457200" tIns="457200" rIns="457200" bIns="457200" anchor="ctr">
            <a:normAutofit/>
          </a:bodyPr>
          <a:lstStyle>
            <a:lvl1pPr marL="0" indent="0" algn="ctr">
              <a:buNone/>
              <a:defRPr sz="2000">
                <a:solidFill>
                  <a:schemeClr val="bg1"/>
                </a:solidFill>
              </a:defRPr>
            </a:lvl1pPr>
            <a:lvl2pPr marL="457200" indent="0" algn="ctr">
              <a:buNone/>
              <a:defRPr sz="2400"/>
            </a:lvl2pPr>
            <a:lvl3pPr marL="914400" indent="0" algn="ctr">
              <a:buNone/>
              <a:defRPr sz="2000"/>
            </a:lvl3pPr>
            <a:lvl4pPr marL="1371600" indent="0" algn="ctr">
              <a:buNone/>
              <a:defRPr sz="1800"/>
            </a:lvl4pPr>
            <a:lvl5pPr marL="1828800" indent="0" algn="ctr">
              <a:buNone/>
              <a:defRPr sz="1800"/>
            </a:lvl5pPr>
            <a:lvl6pPr>
              <a:defRPr sz="2000"/>
            </a:lvl6pPr>
            <a:lvl7pPr>
              <a:defRPr sz="2000"/>
            </a:lvl7pPr>
            <a:lvl8pPr>
              <a:defRPr sz="2000"/>
            </a:lvl8pPr>
            <a:lvl9pPr>
              <a:defRPr sz="2000"/>
            </a:lvl9pPr>
          </a:lstStyle>
          <a:p>
            <a:pPr lvl="0"/>
            <a:r>
              <a:rPr lang="en-US"/>
              <a:t>Click to edit Master text styles</a:t>
            </a:r>
          </a:p>
        </p:txBody>
      </p:sp>
      <p:sp>
        <p:nvSpPr>
          <p:cNvPr id="4" name="Text Placeholder 3">
            <a:extLst>
              <a:ext uri="{FF2B5EF4-FFF2-40B4-BE49-F238E27FC236}">
                <a16:creationId xmlns:a16="http://schemas.microsoft.com/office/drawing/2014/main" id="{8C6F12D1-6CD4-46B3-D63F-0BBF0B149124}"/>
              </a:ext>
            </a:extLst>
          </p:cNvPr>
          <p:cNvSpPr>
            <a:spLocks noGrp="1"/>
          </p:cNvSpPr>
          <p:nvPr>
            <p:ph type="body" sz="half" idx="2"/>
          </p:nvPr>
        </p:nvSpPr>
        <p:spPr>
          <a:xfrm>
            <a:off x="6826060" y="3429000"/>
            <a:ext cx="4746180" cy="2589779"/>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6" name="Date Placeholder 15">
            <a:extLst>
              <a:ext uri="{FF2B5EF4-FFF2-40B4-BE49-F238E27FC236}">
                <a16:creationId xmlns:a16="http://schemas.microsoft.com/office/drawing/2014/main" id="{FB7B3AF6-1B63-613A-C005-E0E381D67E5C}"/>
              </a:ext>
            </a:extLst>
          </p:cNvPr>
          <p:cNvSpPr>
            <a:spLocks noGrp="1"/>
          </p:cNvSpPr>
          <p:nvPr>
            <p:ph type="dt" sz="half" idx="10"/>
          </p:nvPr>
        </p:nvSpPr>
        <p:spPr/>
        <p:txBody>
          <a:bodyPr/>
          <a:lstStyle/>
          <a:p>
            <a:fld id="{ED271D77-80A8-CD48-B040-5414AB086006}" type="datetime1">
              <a:rPr lang="en-US" smtClean="0"/>
              <a:t>3/10/2026</a:t>
            </a:fld>
            <a:endParaRPr lang="en-US"/>
          </a:p>
        </p:txBody>
      </p:sp>
      <p:sp>
        <p:nvSpPr>
          <p:cNvPr id="17" name="Footer Placeholder 16">
            <a:extLst>
              <a:ext uri="{FF2B5EF4-FFF2-40B4-BE49-F238E27FC236}">
                <a16:creationId xmlns:a16="http://schemas.microsoft.com/office/drawing/2014/main" id="{BC69328F-ADA1-3630-6495-D1406C319055}"/>
              </a:ext>
            </a:extLst>
          </p:cNvPr>
          <p:cNvSpPr>
            <a:spLocks noGrp="1"/>
          </p:cNvSpPr>
          <p:nvPr>
            <p:ph type="ftr" sz="quarter" idx="11"/>
          </p:nvPr>
        </p:nvSpPr>
        <p:spPr>
          <a:xfrm>
            <a:off x="3499494" y="6288724"/>
            <a:ext cx="8081444" cy="365125"/>
          </a:xfrm>
          <a:prstGeom prst="rect">
            <a:avLst/>
          </a:prstGeom>
        </p:spPr>
        <p:txBody>
          <a:bodyPr/>
          <a:lstStyle/>
          <a:p>
            <a:endParaRPr lang="en-US"/>
          </a:p>
        </p:txBody>
      </p:sp>
      <p:sp>
        <p:nvSpPr>
          <p:cNvPr id="18" name="Slide Number Placeholder 17">
            <a:extLst>
              <a:ext uri="{FF2B5EF4-FFF2-40B4-BE49-F238E27FC236}">
                <a16:creationId xmlns:a16="http://schemas.microsoft.com/office/drawing/2014/main" id="{4FD62046-E57A-9E3E-6472-4C1EA4F80EF5}"/>
              </a:ext>
            </a:extLst>
          </p:cNvPr>
          <p:cNvSpPr>
            <a:spLocks noGrp="1"/>
          </p:cNvSpPr>
          <p:nvPr>
            <p:ph type="sldNum" sz="quarter" idx="12"/>
          </p:nvPr>
        </p:nvSpPr>
        <p:spPr>
          <a:xfrm>
            <a:off x="11737792" y="6288723"/>
            <a:ext cx="454208" cy="365125"/>
          </a:xfrm>
          <a:prstGeom prst="rect">
            <a:avLst/>
          </a:prstGeom>
        </p:spPr>
        <p:txBody>
          <a:bodyPr/>
          <a:lstStyle/>
          <a:p>
            <a:fld id="{8179B124-EE6F-DB4E-A403-682A40579A9A}" type="slidenum">
              <a:rPr lang="en-US" smtClean="0"/>
              <a:pPr/>
              <a:t>‹#›</a:t>
            </a:fld>
            <a:endParaRPr lang="en-US"/>
          </a:p>
        </p:txBody>
      </p:sp>
      <p:sp>
        <p:nvSpPr>
          <p:cNvPr id="2" name="Title 1">
            <a:extLst>
              <a:ext uri="{FF2B5EF4-FFF2-40B4-BE49-F238E27FC236}">
                <a16:creationId xmlns:a16="http://schemas.microsoft.com/office/drawing/2014/main" id="{3CCA670E-0A7A-94B9-CE55-7BFEC2AB597A}"/>
              </a:ext>
            </a:extLst>
          </p:cNvPr>
          <p:cNvSpPr>
            <a:spLocks noGrp="1"/>
          </p:cNvSpPr>
          <p:nvPr>
            <p:ph type="title"/>
          </p:nvPr>
        </p:nvSpPr>
        <p:spPr>
          <a:xfrm>
            <a:off x="6837682" y="619759"/>
            <a:ext cx="4746180" cy="2605090"/>
          </a:xfrm>
        </p:spPr>
        <p:txBody>
          <a:bodyPr>
            <a:normAutofit/>
          </a:bodyPr>
          <a:lstStyle>
            <a:lvl1pPr>
              <a:defRPr sz="4000"/>
            </a:lvl1pPr>
          </a:lstStyle>
          <a:p>
            <a:r>
              <a:rPr lang="en-US"/>
              <a:t>Click to edit Master title style</a:t>
            </a:r>
          </a:p>
        </p:txBody>
      </p:sp>
    </p:spTree>
    <p:extLst>
      <p:ext uri="{BB962C8B-B14F-4D97-AF65-F5344CB8AC3E}">
        <p14:creationId xmlns:p14="http://schemas.microsoft.com/office/powerpoint/2010/main" val="38864547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allouts — Columns">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AF8AC05-EEDC-D36F-A868-39BAC7E5DD55}"/>
              </a:ext>
            </a:extLst>
          </p:cNvPr>
          <p:cNvSpPr>
            <a:spLocks noGrp="1"/>
          </p:cNvSpPr>
          <p:nvPr>
            <p:ph type="dt" sz="half" idx="10"/>
          </p:nvPr>
        </p:nvSpPr>
        <p:spPr/>
        <p:txBody>
          <a:bodyPr/>
          <a:lstStyle/>
          <a:p>
            <a:fld id="{2047940E-D9F7-9E46-881E-485F2CE58450}" type="datetime1">
              <a:rPr lang="en-US" smtClean="0"/>
              <a:t>3/10/2026</a:t>
            </a:fld>
            <a:endParaRPr lang="en-US"/>
          </a:p>
        </p:txBody>
      </p:sp>
      <p:sp>
        <p:nvSpPr>
          <p:cNvPr id="4" name="Footer Placeholder 3">
            <a:extLst>
              <a:ext uri="{FF2B5EF4-FFF2-40B4-BE49-F238E27FC236}">
                <a16:creationId xmlns:a16="http://schemas.microsoft.com/office/drawing/2014/main" id="{C9D7D032-AD64-B60E-1392-2E37B51C5FC1}"/>
              </a:ext>
            </a:extLst>
          </p:cNvPr>
          <p:cNvSpPr>
            <a:spLocks noGrp="1"/>
          </p:cNvSpPr>
          <p:nvPr>
            <p:ph type="ftr" sz="quarter" idx="11"/>
          </p:nvPr>
        </p:nvSpPr>
        <p:spPr>
          <a:xfrm>
            <a:off x="3499494" y="6288724"/>
            <a:ext cx="8081444"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93AD11A-887E-341B-FBED-6478545C4BBF}"/>
              </a:ext>
            </a:extLst>
          </p:cNvPr>
          <p:cNvSpPr>
            <a:spLocks noGrp="1"/>
          </p:cNvSpPr>
          <p:nvPr>
            <p:ph type="sldNum" sz="quarter" idx="12"/>
          </p:nvPr>
        </p:nvSpPr>
        <p:spPr>
          <a:xfrm>
            <a:off x="11737792" y="6288723"/>
            <a:ext cx="454208" cy="365125"/>
          </a:xfrm>
          <a:prstGeom prst="rect">
            <a:avLst/>
          </a:prstGeom>
        </p:spPr>
        <p:txBody>
          <a:bodyPr/>
          <a:lstStyle/>
          <a:p>
            <a:fld id="{8179B124-EE6F-DB4E-A403-682A40579A9A}" type="slidenum">
              <a:rPr lang="en-US" smtClean="0"/>
              <a:pPr/>
              <a:t>‹#›</a:t>
            </a:fld>
            <a:endParaRPr lang="en-US"/>
          </a:p>
        </p:txBody>
      </p:sp>
      <p:sp>
        <p:nvSpPr>
          <p:cNvPr id="9" name="Content Placeholder 8">
            <a:extLst>
              <a:ext uri="{FF2B5EF4-FFF2-40B4-BE49-F238E27FC236}">
                <a16:creationId xmlns:a16="http://schemas.microsoft.com/office/drawing/2014/main" id="{B8919015-ED07-D3DC-8321-B72D84EA1C53}"/>
              </a:ext>
            </a:extLst>
          </p:cNvPr>
          <p:cNvSpPr>
            <a:spLocks noGrp="1"/>
          </p:cNvSpPr>
          <p:nvPr>
            <p:ph sz="quarter" idx="13" hasCustomPrompt="1"/>
          </p:nvPr>
        </p:nvSpPr>
        <p:spPr>
          <a:xfrm>
            <a:off x="732281" y="2689353"/>
            <a:ext cx="2353436" cy="1120647"/>
          </a:xfrm>
        </p:spPr>
        <p:txBody>
          <a:bodyPr lIns="91440" rIns="91440" bIns="0" anchor="t">
            <a:noAutofit/>
          </a:bodyPr>
          <a:lstStyle>
            <a:lvl1pPr marL="0" indent="0" algn="l">
              <a:lnSpc>
                <a:spcPct val="100000"/>
              </a:lnSpc>
              <a:buNone/>
              <a:defRPr sz="2000" b="1" spc="0" baseline="0">
                <a:solidFill>
                  <a:schemeClr val="accent1">
                    <a:lumMod val="75000"/>
                  </a:schemeClr>
                </a:solidFill>
                <a:latin typeface="+mj-lt"/>
              </a:defRPr>
            </a:lvl1pPr>
          </a:lstStyle>
          <a:p>
            <a:pPr lvl="0"/>
            <a:r>
              <a:rPr lang="en-US"/>
              <a:t>Column 1</a:t>
            </a:r>
          </a:p>
        </p:txBody>
      </p:sp>
      <p:sp>
        <p:nvSpPr>
          <p:cNvPr id="15" name="Text Placeholder 14">
            <a:extLst>
              <a:ext uri="{FF2B5EF4-FFF2-40B4-BE49-F238E27FC236}">
                <a16:creationId xmlns:a16="http://schemas.microsoft.com/office/drawing/2014/main" id="{91FBE498-FDB6-5660-8BE1-4F4C01BEF7E5}"/>
              </a:ext>
            </a:extLst>
          </p:cNvPr>
          <p:cNvSpPr>
            <a:spLocks noGrp="1"/>
          </p:cNvSpPr>
          <p:nvPr>
            <p:ph type="body" sz="quarter" idx="18" hasCustomPrompt="1"/>
          </p:nvPr>
        </p:nvSpPr>
        <p:spPr>
          <a:xfrm>
            <a:off x="731521" y="3810000"/>
            <a:ext cx="2353434" cy="2163763"/>
          </a:xfrm>
        </p:spPr>
        <p:txBody>
          <a:bodyPr lIns="91440" tIns="0" rIns="91440">
            <a:normAutofit/>
          </a:bodyPr>
          <a:lstStyle>
            <a:lvl1pPr marL="0" indent="0" algn="l">
              <a:buNone/>
              <a:defRPr sz="1600">
                <a:solidFill>
                  <a:schemeClr val="tx2"/>
                </a:solidFill>
              </a:defRPr>
            </a:lvl1pPr>
          </a:lstStyle>
          <a:p>
            <a:pPr lvl="0"/>
            <a:r>
              <a:rPr lang="en-US"/>
              <a:t>Description of Column 1</a:t>
            </a:r>
          </a:p>
        </p:txBody>
      </p:sp>
      <p:sp>
        <p:nvSpPr>
          <p:cNvPr id="6" name="Title 5">
            <a:extLst>
              <a:ext uri="{FF2B5EF4-FFF2-40B4-BE49-F238E27FC236}">
                <a16:creationId xmlns:a16="http://schemas.microsoft.com/office/drawing/2014/main" id="{BAA57087-3E08-8033-B654-1FC00AC6A5FB}"/>
              </a:ext>
            </a:extLst>
          </p:cNvPr>
          <p:cNvSpPr>
            <a:spLocks noGrp="1"/>
          </p:cNvSpPr>
          <p:nvPr>
            <p:ph type="title"/>
          </p:nvPr>
        </p:nvSpPr>
        <p:spPr>
          <a:xfrm>
            <a:off x="608138" y="365125"/>
            <a:ext cx="10972800" cy="2130552"/>
          </a:xfrm>
        </p:spPr>
        <p:txBody>
          <a:bodyPr>
            <a:normAutofit/>
          </a:bodyPr>
          <a:lstStyle>
            <a:lvl1pPr>
              <a:defRPr sz="3600"/>
            </a:lvl1pPr>
          </a:lstStyle>
          <a:p>
            <a:r>
              <a:rPr lang="en-US"/>
              <a:t>Click to edit Master title style</a:t>
            </a:r>
          </a:p>
        </p:txBody>
      </p:sp>
      <p:cxnSp>
        <p:nvCxnSpPr>
          <p:cNvPr id="8" name="Straight Connector 7">
            <a:extLst>
              <a:ext uri="{FF2B5EF4-FFF2-40B4-BE49-F238E27FC236}">
                <a16:creationId xmlns:a16="http://schemas.microsoft.com/office/drawing/2014/main" id="{A718316F-FB2F-1083-E52D-F03C0A997CFC}"/>
              </a:ext>
            </a:extLst>
          </p:cNvPr>
          <p:cNvCxnSpPr/>
          <p:nvPr/>
        </p:nvCxnSpPr>
        <p:spPr>
          <a:xfrm>
            <a:off x="622753" y="2689352"/>
            <a:ext cx="0" cy="3284411"/>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74883942-E107-407A-9D30-A8C59369571B}"/>
              </a:ext>
            </a:extLst>
          </p:cNvPr>
          <p:cNvCxnSpPr/>
          <p:nvPr/>
        </p:nvCxnSpPr>
        <p:spPr>
          <a:xfrm>
            <a:off x="3457810" y="2689352"/>
            <a:ext cx="0" cy="3284411"/>
          </a:xfrm>
          <a:prstGeom prst="line">
            <a:avLst/>
          </a:prstGeom>
          <a:ln>
            <a:solidFill>
              <a:schemeClr val="accent5"/>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D5157E4A-8DA3-38B2-15DC-3D9C685270AE}"/>
              </a:ext>
            </a:extLst>
          </p:cNvPr>
          <p:cNvCxnSpPr/>
          <p:nvPr/>
        </p:nvCxnSpPr>
        <p:spPr>
          <a:xfrm>
            <a:off x="6293147" y="2689352"/>
            <a:ext cx="0" cy="3284411"/>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4D43F744-AB0A-9075-7758-AFBCA8E7F5F6}"/>
              </a:ext>
            </a:extLst>
          </p:cNvPr>
          <p:cNvCxnSpPr/>
          <p:nvPr/>
        </p:nvCxnSpPr>
        <p:spPr>
          <a:xfrm>
            <a:off x="9129734" y="2689352"/>
            <a:ext cx="0" cy="3284411"/>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sp>
        <p:nvSpPr>
          <p:cNvPr id="12" name="Content Placeholder 8">
            <a:extLst>
              <a:ext uri="{FF2B5EF4-FFF2-40B4-BE49-F238E27FC236}">
                <a16:creationId xmlns:a16="http://schemas.microsoft.com/office/drawing/2014/main" id="{C02DCADB-0892-7D58-923F-3ABC8EA85E0B}"/>
              </a:ext>
            </a:extLst>
          </p:cNvPr>
          <p:cNvSpPr>
            <a:spLocks noGrp="1"/>
          </p:cNvSpPr>
          <p:nvPr>
            <p:ph sz="quarter" idx="19" hasCustomPrompt="1"/>
          </p:nvPr>
        </p:nvSpPr>
        <p:spPr>
          <a:xfrm>
            <a:off x="3566575" y="2689353"/>
            <a:ext cx="2353436" cy="1120647"/>
          </a:xfrm>
        </p:spPr>
        <p:txBody>
          <a:bodyPr lIns="91440" rIns="91440" bIns="0" anchor="t">
            <a:noAutofit/>
          </a:bodyPr>
          <a:lstStyle>
            <a:lvl1pPr marL="0" indent="0" algn="l">
              <a:lnSpc>
                <a:spcPct val="100000"/>
              </a:lnSpc>
              <a:buNone/>
              <a:defRPr sz="2000" b="1" spc="0" baseline="0">
                <a:solidFill>
                  <a:schemeClr val="accent5"/>
                </a:solidFill>
                <a:latin typeface="+mj-lt"/>
              </a:defRPr>
            </a:lvl1pPr>
          </a:lstStyle>
          <a:p>
            <a:pPr lvl="0"/>
            <a:r>
              <a:rPr lang="en-US"/>
              <a:t>Column 2</a:t>
            </a:r>
          </a:p>
        </p:txBody>
      </p:sp>
      <p:sp>
        <p:nvSpPr>
          <p:cNvPr id="21" name="Text Placeholder 14">
            <a:extLst>
              <a:ext uri="{FF2B5EF4-FFF2-40B4-BE49-F238E27FC236}">
                <a16:creationId xmlns:a16="http://schemas.microsoft.com/office/drawing/2014/main" id="{AB21D54F-F36E-D4AF-C2DD-E22524360A14}"/>
              </a:ext>
            </a:extLst>
          </p:cNvPr>
          <p:cNvSpPr>
            <a:spLocks noGrp="1"/>
          </p:cNvSpPr>
          <p:nvPr>
            <p:ph type="body" sz="quarter" idx="20" hasCustomPrompt="1"/>
          </p:nvPr>
        </p:nvSpPr>
        <p:spPr>
          <a:xfrm>
            <a:off x="3573575" y="3810000"/>
            <a:ext cx="2353434" cy="2163763"/>
          </a:xfrm>
        </p:spPr>
        <p:txBody>
          <a:bodyPr lIns="91440" tIns="0" rIns="91440">
            <a:normAutofit/>
          </a:bodyPr>
          <a:lstStyle>
            <a:lvl1pPr marL="0" indent="0" algn="l">
              <a:buNone/>
              <a:defRPr sz="1600">
                <a:solidFill>
                  <a:schemeClr val="tx2"/>
                </a:solidFill>
              </a:defRPr>
            </a:lvl1pPr>
          </a:lstStyle>
          <a:p>
            <a:pPr lvl="0"/>
            <a:r>
              <a:rPr lang="en-US"/>
              <a:t>Description of Column 2</a:t>
            </a:r>
          </a:p>
        </p:txBody>
      </p:sp>
      <p:sp>
        <p:nvSpPr>
          <p:cNvPr id="22" name="Content Placeholder 8">
            <a:extLst>
              <a:ext uri="{FF2B5EF4-FFF2-40B4-BE49-F238E27FC236}">
                <a16:creationId xmlns:a16="http://schemas.microsoft.com/office/drawing/2014/main" id="{5A71DF1F-6F1B-0403-7331-3FEE327EEC72}"/>
              </a:ext>
            </a:extLst>
          </p:cNvPr>
          <p:cNvSpPr>
            <a:spLocks noGrp="1"/>
          </p:cNvSpPr>
          <p:nvPr>
            <p:ph sz="quarter" idx="21" hasCustomPrompt="1"/>
          </p:nvPr>
        </p:nvSpPr>
        <p:spPr>
          <a:xfrm>
            <a:off x="6422391" y="2689353"/>
            <a:ext cx="2353436" cy="1120647"/>
          </a:xfrm>
        </p:spPr>
        <p:txBody>
          <a:bodyPr lIns="91440" rIns="91440" bIns="0" anchor="t">
            <a:noAutofit/>
          </a:bodyPr>
          <a:lstStyle>
            <a:lvl1pPr marL="0" indent="0" algn="l">
              <a:lnSpc>
                <a:spcPct val="100000"/>
              </a:lnSpc>
              <a:buNone/>
              <a:defRPr sz="2000" b="1" spc="0" baseline="0">
                <a:solidFill>
                  <a:schemeClr val="accent4"/>
                </a:solidFill>
                <a:latin typeface="+mj-lt"/>
              </a:defRPr>
            </a:lvl1pPr>
          </a:lstStyle>
          <a:p>
            <a:pPr lvl="0"/>
            <a:r>
              <a:rPr lang="en-US"/>
              <a:t>Column 3</a:t>
            </a:r>
          </a:p>
        </p:txBody>
      </p:sp>
      <p:sp>
        <p:nvSpPr>
          <p:cNvPr id="23" name="Text Placeholder 14">
            <a:extLst>
              <a:ext uri="{FF2B5EF4-FFF2-40B4-BE49-F238E27FC236}">
                <a16:creationId xmlns:a16="http://schemas.microsoft.com/office/drawing/2014/main" id="{3B7BE6AB-85CB-6973-A1DA-BC5EECEC992D}"/>
              </a:ext>
            </a:extLst>
          </p:cNvPr>
          <p:cNvSpPr>
            <a:spLocks noGrp="1"/>
          </p:cNvSpPr>
          <p:nvPr>
            <p:ph type="body" sz="quarter" idx="22" hasCustomPrompt="1"/>
          </p:nvPr>
        </p:nvSpPr>
        <p:spPr>
          <a:xfrm>
            <a:off x="6415629" y="3810000"/>
            <a:ext cx="2353434" cy="2163763"/>
          </a:xfrm>
        </p:spPr>
        <p:txBody>
          <a:bodyPr lIns="91440" tIns="0" rIns="91440">
            <a:normAutofit/>
          </a:bodyPr>
          <a:lstStyle>
            <a:lvl1pPr marL="0" indent="0" algn="l">
              <a:buNone/>
              <a:defRPr sz="1600">
                <a:solidFill>
                  <a:schemeClr val="tx2"/>
                </a:solidFill>
              </a:defRPr>
            </a:lvl1pPr>
          </a:lstStyle>
          <a:p>
            <a:pPr lvl="0"/>
            <a:r>
              <a:rPr lang="en-US"/>
              <a:t>Description of Column 3</a:t>
            </a:r>
          </a:p>
        </p:txBody>
      </p:sp>
      <p:sp>
        <p:nvSpPr>
          <p:cNvPr id="24" name="Content Placeholder 8">
            <a:extLst>
              <a:ext uri="{FF2B5EF4-FFF2-40B4-BE49-F238E27FC236}">
                <a16:creationId xmlns:a16="http://schemas.microsoft.com/office/drawing/2014/main" id="{CE74D4BC-5E12-E0A7-58A1-9C3D90B9DB42}"/>
              </a:ext>
            </a:extLst>
          </p:cNvPr>
          <p:cNvSpPr>
            <a:spLocks noGrp="1"/>
          </p:cNvSpPr>
          <p:nvPr>
            <p:ph sz="quarter" idx="23" hasCustomPrompt="1"/>
          </p:nvPr>
        </p:nvSpPr>
        <p:spPr>
          <a:xfrm>
            <a:off x="9258977" y="2689353"/>
            <a:ext cx="2353436" cy="1120647"/>
          </a:xfrm>
        </p:spPr>
        <p:txBody>
          <a:bodyPr lIns="91440" rIns="91440" bIns="0" anchor="t">
            <a:noAutofit/>
          </a:bodyPr>
          <a:lstStyle>
            <a:lvl1pPr marL="0" indent="0" algn="l">
              <a:lnSpc>
                <a:spcPct val="100000"/>
              </a:lnSpc>
              <a:buNone/>
              <a:defRPr sz="2000" b="1" spc="0" baseline="0">
                <a:solidFill>
                  <a:schemeClr val="accent6"/>
                </a:solidFill>
                <a:latin typeface="+mj-lt"/>
              </a:defRPr>
            </a:lvl1pPr>
          </a:lstStyle>
          <a:p>
            <a:pPr lvl="0"/>
            <a:r>
              <a:rPr lang="en-US"/>
              <a:t>Column 4</a:t>
            </a:r>
          </a:p>
        </p:txBody>
      </p:sp>
      <p:sp>
        <p:nvSpPr>
          <p:cNvPr id="25" name="Text Placeholder 14">
            <a:extLst>
              <a:ext uri="{FF2B5EF4-FFF2-40B4-BE49-F238E27FC236}">
                <a16:creationId xmlns:a16="http://schemas.microsoft.com/office/drawing/2014/main" id="{B9C20913-CDDC-CF58-3085-A7B30F30F8A5}"/>
              </a:ext>
            </a:extLst>
          </p:cNvPr>
          <p:cNvSpPr>
            <a:spLocks noGrp="1"/>
          </p:cNvSpPr>
          <p:nvPr>
            <p:ph type="body" sz="quarter" idx="24" hasCustomPrompt="1"/>
          </p:nvPr>
        </p:nvSpPr>
        <p:spPr>
          <a:xfrm>
            <a:off x="9270040" y="3810000"/>
            <a:ext cx="2353434" cy="2163763"/>
          </a:xfrm>
        </p:spPr>
        <p:txBody>
          <a:bodyPr lIns="91440" tIns="0" rIns="91440">
            <a:normAutofit/>
          </a:bodyPr>
          <a:lstStyle>
            <a:lvl1pPr marL="0" indent="0" algn="l">
              <a:buNone/>
              <a:defRPr sz="1600">
                <a:solidFill>
                  <a:schemeClr val="tx2"/>
                </a:solidFill>
              </a:defRPr>
            </a:lvl1pPr>
          </a:lstStyle>
          <a:p>
            <a:pPr lvl="0"/>
            <a:r>
              <a:rPr lang="en-US"/>
              <a:t>Description of Column 4</a:t>
            </a:r>
          </a:p>
        </p:txBody>
      </p:sp>
    </p:spTree>
    <p:extLst>
      <p:ext uri="{BB962C8B-B14F-4D97-AF65-F5344CB8AC3E}">
        <p14:creationId xmlns:p14="http://schemas.microsoft.com/office/powerpoint/2010/main" val="5157092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allouts — Text">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3D45A54-1295-772C-DB1D-E9E3496AA1B9}"/>
              </a:ext>
            </a:extLst>
          </p:cNvPr>
          <p:cNvSpPr>
            <a:spLocks noGrp="1"/>
          </p:cNvSpPr>
          <p:nvPr>
            <p:ph type="title"/>
          </p:nvPr>
        </p:nvSpPr>
        <p:spPr>
          <a:xfrm>
            <a:off x="608138" y="365125"/>
            <a:ext cx="10972800" cy="2130552"/>
          </a:xfrm>
        </p:spPr>
        <p:txBody>
          <a:bodyPr>
            <a:normAutofit/>
          </a:bodyPr>
          <a:lstStyle>
            <a:lvl1pPr>
              <a:defRPr sz="3600"/>
            </a:lvl1pPr>
          </a:lstStyle>
          <a:p>
            <a:r>
              <a:rPr lang="en-US"/>
              <a:t>Click to edit Master title style</a:t>
            </a:r>
          </a:p>
        </p:txBody>
      </p:sp>
      <p:sp>
        <p:nvSpPr>
          <p:cNvPr id="8" name="Text Placeholder 6">
            <a:extLst>
              <a:ext uri="{FF2B5EF4-FFF2-40B4-BE49-F238E27FC236}">
                <a16:creationId xmlns:a16="http://schemas.microsoft.com/office/drawing/2014/main" id="{D159E887-E404-E9B8-7288-3A700F45908A}"/>
              </a:ext>
            </a:extLst>
          </p:cNvPr>
          <p:cNvSpPr>
            <a:spLocks noGrp="1"/>
          </p:cNvSpPr>
          <p:nvPr>
            <p:ph type="body" sz="quarter" idx="14" hasCustomPrompt="1"/>
          </p:nvPr>
        </p:nvSpPr>
        <p:spPr>
          <a:xfrm>
            <a:off x="608138" y="2743200"/>
            <a:ext cx="3373237" cy="411480"/>
          </a:xfrm>
        </p:spPr>
        <p:txBody>
          <a:bodyPr tIns="0" bIns="0" anchor="b">
            <a:noAutofit/>
          </a:bodyPr>
          <a:lstStyle>
            <a:lvl1pPr marL="0" indent="0" algn="l">
              <a:buNone/>
              <a:defRPr sz="2400" b="1" spc="150" baseline="0">
                <a:solidFill>
                  <a:schemeClr val="accent1">
                    <a:lumMod val="75000"/>
                  </a:schemeClr>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Item 1</a:t>
            </a:r>
          </a:p>
        </p:txBody>
      </p:sp>
      <p:sp>
        <p:nvSpPr>
          <p:cNvPr id="12" name="Text Placeholder 14">
            <a:extLst>
              <a:ext uri="{FF2B5EF4-FFF2-40B4-BE49-F238E27FC236}">
                <a16:creationId xmlns:a16="http://schemas.microsoft.com/office/drawing/2014/main" id="{B1AAA9B4-248D-79C6-3257-E8617EFB8A67}"/>
              </a:ext>
            </a:extLst>
          </p:cNvPr>
          <p:cNvSpPr>
            <a:spLocks noGrp="1"/>
          </p:cNvSpPr>
          <p:nvPr>
            <p:ph type="body" sz="quarter" idx="19" hasCustomPrompt="1"/>
          </p:nvPr>
        </p:nvSpPr>
        <p:spPr>
          <a:xfrm>
            <a:off x="608139" y="3200400"/>
            <a:ext cx="3373236" cy="914400"/>
          </a:xfrm>
        </p:spPr>
        <p:txBody>
          <a:bodyPr lIns="91440" rIns="91440">
            <a:normAutofit/>
          </a:bodyPr>
          <a:lstStyle>
            <a:lvl1pPr marL="0" indent="0" algn="l">
              <a:buNone/>
              <a:defRPr sz="1600">
                <a:solidFill>
                  <a:schemeClr val="tx2"/>
                </a:solidFill>
              </a:defRPr>
            </a:lvl1pPr>
          </a:lstStyle>
          <a:p>
            <a:pPr lvl="0"/>
            <a:r>
              <a:rPr lang="en-US"/>
              <a:t>Description of Item 1</a:t>
            </a:r>
          </a:p>
        </p:txBody>
      </p:sp>
      <p:sp>
        <p:nvSpPr>
          <p:cNvPr id="2" name="Date Placeholder 1">
            <a:extLst>
              <a:ext uri="{FF2B5EF4-FFF2-40B4-BE49-F238E27FC236}">
                <a16:creationId xmlns:a16="http://schemas.microsoft.com/office/drawing/2014/main" id="{74679153-F773-8FC8-A2F7-A327D2D17CF1}"/>
              </a:ext>
            </a:extLst>
          </p:cNvPr>
          <p:cNvSpPr>
            <a:spLocks noGrp="1"/>
          </p:cNvSpPr>
          <p:nvPr>
            <p:ph type="dt" sz="half" idx="28"/>
          </p:nvPr>
        </p:nvSpPr>
        <p:spPr/>
        <p:txBody>
          <a:bodyPr/>
          <a:lstStyle/>
          <a:p>
            <a:fld id="{1B6E9A75-9A3B-204E-87D2-889C995DAD90}" type="datetime1">
              <a:rPr lang="en-US" smtClean="0"/>
              <a:t>3/10/2026</a:t>
            </a:fld>
            <a:endParaRPr lang="en-US"/>
          </a:p>
        </p:txBody>
      </p:sp>
      <p:sp>
        <p:nvSpPr>
          <p:cNvPr id="9" name="Footer Placeholder 8">
            <a:extLst>
              <a:ext uri="{FF2B5EF4-FFF2-40B4-BE49-F238E27FC236}">
                <a16:creationId xmlns:a16="http://schemas.microsoft.com/office/drawing/2014/main" id="{A0D750E0-8C2D-0016-1987-BDD9E6BB6345}"/>
              </a:ext>
            </a:extLst>
          </p:cNvPr>
          <p:cNvSpPr>
            <a:spLocks noGrp="1"/>
          </p:cNvSpPr>
          <p:nvPr>
            <p:ph type="ftr" sz="quarter" idx="29"/>
          </p:nvPr>
        </p:nvSpPr>
        <p:spPr>
          <a:xfrm>
            <a:off x="3499494" y="6288724"/>
            <a:ext cx="8081444" cy="365125"/>
          </a:xfrm>
          <a:prstGeom prst="rect">
            <a:avLst/>
          </a:prstGeom>
        </p:spPr>
        <p:txBody>
          <a:bodyPr/>
          <a:lstStyle/>
          <a:p>
            <a:endParaRPr lang="en-US"/>
          </a:p>
        </p:txBody>
      </p:sp>
      <p:sp>
        <p:nvSpPr>
          <p:cNvPr id="10" name="Slide Number Placeholder 9">
            <a:extLst>
              <a:ext uri="{FF2B5EF4-FFF2-40B4-BE49-F238E27FC236}">
                <a16:creationId xmlns:a16="http://schemas.microsoft.com/office/drawing/2014/main" id="{7F1011E9-31E0-8BC0-7D76-6DD05F9DED47}"/>
              </a:ext>
            </a:extLst>
          </p:cNvPr>
          <p:cNvSpPr>
            <a:spLocks noGrp="1"/>
          </p:cNvSpPr>
          <p:nvPr>
            <p:ph type="sldNum" sz="quarter" idx="30"/>
          </p:nvPr>
        </p:nvSpPr>
        <p:spPr>
          <a:xfrm>
            <a:off x="11737792" y="6288723"/>
            <a:ext cx="454208" cy="365125"/>
          </a:xfrm>
          <a:prstGeom prst="rect">
            <a:avLst/>
          </a:prstGeom>
        </p:spPr>
        <p:txBody>
          <a:bodyPr/>
          <a:lstStyle/>
          <a:p>
            <a:fld id="{8179B124-EE6F-DB4E-A403-682A40579A9A}" type="slidenum">
              <a:rPr lang="en-US" smtClean="0"/>
              <a:pPr/>
              <a:t>‹#›</a:t>
            </a:fld>
            <a:endParaRPr lang="en-US"/>
          </a:p>
        </p:txBody>
      </p:sp>
      <p:sp>
        <p:nvSpPr>
          <p:cNvPr id="21" name="Text Placeholder 6">
            <a:extLst>
              <a:ext uri="{FF2B5EF4-FFF2-40B4-BE49-F238E27FC236}">
                <a16:creationId xmlns:a16="http://schemas.microsoft.com/office/drawing/2014/main" id="{B06351B6-FA17-3AAC-272D-7B50AD165F53}"/>
              </a:ext>
            </a:extLst>
          </p:cNvPr>
          <p:cNvSpPr>
            <a:spLocks noGrp="1"/>
          </p:cNvSpPr>
          <p:nvPr>
            <p:ph type="body" sz="quarter" idx="31" hasCustomPrompt="1"/>
          </p:nvPr>
        </p:nvSpPr>
        <p:spPr>
          <a:xfrm>
            <a:off x="4409381" y="2743200"/>
            <a:ext cx="3373237" cy="411480"/>
          </a:xfrm>
        </p:spPr>
        <p:txBody>
          <a:bodyPr tIns="0" bIns="0" anchor="b">
            <a:noAutofit/>
          </a:bodyPr>
          <a:lstStyle>
            <a:lvl1pPr marL="0" indent="0" algn="l">
              <a:buNone/>
              <a:defRPr sz="2400" b="1" spc="150" baseline="0">
                <a:solidFill>
                  <a:schemeClr val="accent6"/>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Item 2</a:t>
            </a:r>
          </a:p>
        </p:txBody>
      </p:sp>
      <p:sp>
        <p:nvSpPr>
          <p:cNvPr id="22" name="Text Placeholder 14">
            <a:extLst>
              <a:ext uri="{FF2B5EF4-FFF2-40B4-BE49-F238E27FC236}">
                <a16:creationId xmlns:a16="http://schemas.microsoft.com/office/drawing/2014/main" id="{E44F5528-16F0-2830-BAF2-0A70C9015995}"/>
              </a:ext>
            </a:extLst>
          </p:cNvPr>
          <p:cNvSpPr>
            <a:spLocks noGrp="1"/>
          </p:cNvSpPr>
          <p:nvPr>
            <p:ph type="body" sz="quarter" idx="32" hasCustomPrompt="1"/>
          </p:nvPr>
        </p:nvSpPr>
        <p:spPr>
          <a:xfrm>
            <a:off x="4409382" y="3200400"/>
            <a:ext cx="3373236" cy="914400"/>
          </a:xfrm>
        </p:spPr>
        <p:txBody>
          <a:bodyPr lIns="91440" rIns="91440">
            <a:normAutofit/>
          </a:bodyPr>
          <a:lstStyle>
            <a:lvl1pPr marL="0" indent="0" algn="l">
              <a:buNone/>
              <a:defRPr sz="1600">
                <a:solidFill>
                  <a:schemeClr val="tx2"/>
                </a:solidFill>
              </a:defRPr>
            </a:lvl1pPr>
          </a:lstStyle>
          <a:p>
            <a:pPr lvl="0"/>
            <a:r>
              <a:rPr lang="en-US"/>
              <a:t>Description of Item 2</a:t>
            </a:r>
          </a:p>
        </p:txBody>
      </p:sp>
      <p:sp>
        <p:nvSpPr>
          <p:cNvPr id="23" name="Text Placeholder 6">
            <a:extLst>
              <a:ext uri="{FF2B5EF4-FFF2-40B4-BE49-F238E27FC236}">
                <a16:creationId xmlns:a16="http://schemas.microsoft.com/office/drawing/2014/main" id="{06D24FB9-B714-3649-86E0-6535BFD22F1E}"/>
              </a:ext>
            </a:extLst>
          </p:cNvPr>
          <p:cNvSpPr>
            <a:spLocks noGrp="1"/>
          </p:cNvSpPr>
          <p:nvPr>
            <p:ph type="body" sz="quarter" idx="33" hasCustomPrompt="1"/>
          </p:nvPr>
        </p:nvSpPr>
        <p:spPr>
          <a:xfrm>
            <a:off x="8210624" y="2743200"/>
            <a:ext cx="3373237" cy="411480"/>
          </a:xfrm>
        </p:spPr>
        <p:txBody>
          <a:bodyPr tIns="0" bIns="0" anchor="b">
            <a:noAutofit/>
          </a:bodyPr>
          <a:lstStyle>
            <a:lvl1pPr marL="0" indent="0" algn="l">
              <a:buNone/>
              <a:defRPr sz="2400" b="1" spc="150" baseline="0">
                <a:solidFill>
                  <a:schemeClr val="accent4">
                    <a:lumMod val="75000"/>
                  </a:schemeClr>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Item 3</a:t>
            </a:r>
          </a:p>
        </p:txBody>
      </p:sp>
      <p:sp>
        <p:nvSpPr>
          <p:cNvPr id="24" name="Text Placeholder 14">
            <a:extLst>
              <a:ext uri="{FF2B5EF4-FFF2-40B4-BE49-F238E27FC236}">
                <a16:creationId xmlns:a16="http://schemas.microsoft.com/office/drawing/2014/main" id="{DABB70C7-D74B-69D8-076E-27CFB4166F91}"/>
              </a:ext>
            </a:extLst>
          </p:cNvPr>
          <p:cNvSpPr>
            <a:spLocks noGrp="1"/>
          </p:cNvSpPr>
          <p:nvPr>
            <p:ph type="body" sz="quarter" idx="34" hasCustomPrompt="1"/>
          </p:nvPr>
        </p:nvSpPr>
        <p:spPr>
          <a:xfrm>
            <a:off x="8210625" y="3200400"/>
            <a:ext cx="3373236" cy="914400"/>
          </a:xfrm>
        </p:spPr>
        <p:txBody>
          <a:bodyPr lIns="91440" rIns="91440">
            <a:normAutofit/>
          </a:bodyPr>
          <a:lstStyle>
            <a:lvl1pPr marL="0" indent="0" algn="l">
              <a:buNone/>
              <a:defRPr sz="1600">
                <a:solidFill>
                  <a:schemeClr val="tx2"/>
                </a:solidFill>
              </a:defRPr>
            </a:lvl1pPr>
          </a:lstStyle>
          <a:p>
            <a:pPr lvl="0"/>
            <a:r>
              <a:rPr lang="en-US"/>
              <a:t>Description of Item 3</a:t>
            </a:r>
          </a:p>
        </p:txBody>
      </p:sp>
      <p:sp>
        <p:nvSpPr>
          <p:cNvPr id="29" name="Text Placeholder 6">
            <a:extLst>
              <a:ext uri="{FF2B5EF4-FFF2-40B4-BE49-F238E27FC236}">
                <a16:creationId xmlns:a16="http://schemas.microsoft.com/office/drawing/2014/main" id="{862B9702-658F-9339-AD06-5328FA0A8283}"/>
              </a:ext>
            </a:extLst>
          </p:cNvPr>
          <p:cNvSpPr>
            <a:spLocks noGrp="1"/>
          </p:cNvSpPr>
          <p:nvPr>
            <p:ph type="body" sz="quarter" idx="35" hasCustomPrompt="1"/>
          </p:nvPr>
        </p:nvSpPr>
        <p:spPr>
          <a:xfrm>
            <a:off x="613876" y="4414203"/>
            <a:ext cx="3373237" cy="411480"/>
          </a:xfrm>
        </p:spPr>
        <p:txBody>
          <a:bodyPr tIns="0" bIns="0" anchor="b">
            <a:noAutofit/>
          </a:bodyPr>
          <a:lstStyle>
            <a:lvl1pPr marL="0" indent="0" algn="l">
              <a:buNone/>
              <a:defRPr sz="2400" b="1" spc="150" baseline="0">
                <a:solidFill>
                  <a:schemeClr val="accent4">
                    <a:lumMod val="75000"/>
                  </a:schemeClr>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Item 4</a:t>
            </a:r>
          </a:p>
        </p:txBody>
      </p:sp>
      <p:sp>
        <p:nvSpPr>
          <p:cNvPr id="30" name="Text Placeholder 14">
            <a:extLst>
              <a:ext uri="{FF2B5EF4-FFF2-40B4-BE49-F238E27FC236}">
                <a16:creationId xmlns:a16="http://schemas.microsoft.com/office/drawing/2014/main" id="{57689516-C68F-3DFE-B990-20C6441C148C}"/>
              </a:ext>
            </a:extLst>
          </p:cNvPr>
          <p:cNvSpPr>
            <a:spLocks noGrp="1"/>
          </p:cNvSpPr>
          <p:nvPr>
            <p:ph type="body" sz="quarter" idx="36" hasCustomPrompt="1"/>
          </p:nvPr>
        </p:nvSpPr>
        <p:spPr>
          <a:xfrm>
            <a:off x="613877" y="4871403"/>
            <a:ext cx="3373236" cy="914400"/>
          </a:xfrm>
        </p:spPr>
        <p:txBody>
          <a:bodyPr lIns="91440" rIns="91440">
            <a:normAutofit/>
          </a:bodyPr>
          <a:lstStyle>
            <a:lvl1pPr marL="0" indent="0" algn="l">
              <a:buNone/>
              <a:defRPr sz="1600">
                <a:solidFill>
                  <a:schemeClr val="tx2"/>
                </a:solidFill>
              </a:defRPr>
            </a:lvl1pPr>
          </a:lstStyle>
          <a:p>
            <a:pPr lvl="0"/>
            <a:r>
              <a:rPr lang="en-US"/>
              <a:t>Description of Item 4</a:t>
            </a:r>
          </a:p>
        </p:txBody>
      </p:sp>
      <p:sp>
        <p:nvSpPr>
          <p:cNvPr id="31" name="Text Placeholder 6">
            <a:extLst>
              <a:ext uri="{FF2B5EF4-FFF2-40B4-BE49-F238E27FC236}">
                <a16:creationId xmlns:a16="http://schemas.microsoft.com/office/drawing/2014/main" id="{7B9C306D-FDBC-1839-1DB4-6E340D4D9BF7}"/>
              </a:ext>
            </a:extLst>
          </p:cNvPr>
          <p:cNvSpPr>
            <a:spLocks noGrp="1"/>
          </p:cNvSpPr>
          <p:nvPr>
            <p:ph type="body" sz="quarter" idx="37" hasCustomPrompt="1"/>
          </p:nvPr>
        </p:nvSpPr>
        <p:spPr>
          <a:xfrm>
            <a:off x="4407401" y="4414203"/>
            <a:ext cx="3373237" cy="411480"/>
          </a:xfrm>
        </p:spPr>
        <p:txBody>
          <a:bodyPr tIns="0" bIns="0" anchor="b">
            <a:noAutofit/>
          </a:bodyPr>
          <a:lstStyle>
            <a:lvl1pPr marL="0" indent="0" algn="l">
              <a:buNone/>
              <a:defRPr sz="2400" b="1" spc="150" baseline="0">
                <a:solidFill>
                  <a:schemeClr val="accent1">
                    <a:lumMod val="75000"/>
                  </a:schemeClr>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Item 5</a:t>
            </a:r>
          </a:p>
        </p:txBody>
      </p:sp>
      <p:sp>
        <p:nvSpPr>
          <p:cNvPr id="32" name="Text Placeholder 14">
            <a:extLst>
              <a:ext uri="{FF2B5EF4-FFF2-40B4-BE49-F238E27FC236}">
                <a16:creationId xmlns:a16="http://schemas.microsoft.com/office/drawing/2014/main" id="{BE010D1F-3F4B-0C73-4D98-88AA5C270ECF}"/>
              </a:ext>
            </a:extLst>
          </p:cNvPr>
          <p:cNvSpPr>
            <a:spLocks noGrp="1"/>
          </p:cNvSpPr>
          <p:nvPr>
            <p:ph type="body" sz="quarter" idx="38" hasCustomPrompt="1"/>
          </p:nvPr>
        </p:nvSpPr>
        <p:spPr>
          <a:xfrm>
            <a:off x="4407402" y="4871403"/>
            <a:ext cx="3373236" cy="914400"/>
          </a:xfrm>
        </p:spPr>
        <p:txBody>
          <a:bodyPr lIns="91440" rIns="91440">
            <a:normAutofit/>
          </a:bodyPr>
          <a:lstStyle>
            <a:lvl1pPr marL="0" indent="0" algn="l">
              <a:buNone/>
              <a:defRPr sz="1600">
                <a:solidFill>
                  <a:schemeClr val="tx2"/>
                </a:solidFill>
              </a:defRPr>
            </a:lvl1pPr>
          </a:lstStyle>
          <a:p>
            <a:pPr lvl="0"/>
            <a:r>
              <a:rPr lang="en-US"/>
              <a:t>Description of Item 5</a:t>
            </a:r>
          </a:p>
        </p:txBody>
      </p:sp>
      <p:sp>
        <p:nvSpPr>
          <p:cNvPr id="33" name="Text Placeholder 6">
            <a:extLst>
              <a:ext uri="{FF2B5EF4-FFF2-40B4-BE49-F238E27FC236}">
                <a16:creationId xmlns:a16="http://schemas.microsoft.com/office/drawing/2014/main" id="{BA83F576-0EE9-7331-835E-F9933A66E657}"/>
              </a:ext>
            </a:extLst>
          </p:cNvPr>
          <p:cNvSpPr>
            <a:spLocks noGrp="1"/>
          </p:cNvSpPr>
          <p:nvPr>
            <p:ph type="body" sz="quarter" idx="39" hasCustomPrompt="1"/>
          </p:nvPr>
        </p:nvSpPr>
        <p:spPr>
          <a:xfrm>
            <a:off x="8213281" y="4414203"/>
            <a:ext cx="3373237" cy="411480"/>
          </a:xfrm>
        </p:spPr>
        <p:txBody>
          <a:bodyPr tIns="0" bIns="0" anchor="b">
            <a:noAutofit/>
          </a:bodyPr>
          <a:lstStyle>
            <a:lvl1pPr marL="0" indent="0" algn="l">
              <a:buNone/>
              <a:defRPr sz="2400" b="1" spc="150" baseline="0">
                <a:solidFill>
                  <a:schemeClr val="accent6"/>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Item 6</a:t>
            </a:r>
          </a:p>
        </p:txBody>
      </p:sp>
      <p:sp>
        <p:nvSpPr>
          <p:cNvPr id="34" name="Text Placeholder 14">
            <a:extLst>
              <a:ext uri="{FF2B5EF4-FFF2-40B4-BE49-F238E27FC236}">
                <a16:creationId xmlns:a16="http://schemas.microsoft.com/office/drawing/2014/main" id="{2B78A01E-6558-60F1-EC05-96774EBFCFB8}"/>
              </a:ext>
            </a:extLst>
          </p:cNvPr>
          <p:cNvSpPr>
            <a:spLocks noGrp="1"/>
          </p:cNvSpPr>
          <p:nvPr>
            <p:ph type="body" sz="quarter" idx="40" hasCustomPrompt="1"/>
          </p:nvPr>
        </p:nvSpPr>
        <p:spPr>
          <a:xfrm>
            <a:off x="8213282" y="4871403"/>
            <a:ext cx="3373236" cy="914400"/>
          </a:xfrm>
        </p:spPr>
        <p:txBody>
          <a:bodyPr lIns="91440" rIns="91440">
            <a:normAutofit/>
          </a:bodyPr>
          <a:lstStyle>
            <a:lvl1pPr marL="0" indent="0" algn="l">
              <a:buNone/>
              <a:defRPr sz="1600">
                <a:solidFill>
                  <a:schemeClr val="tx2"/>
                </a:solidFill>
              </a:defRPr>
            </a:lvl1pPr>
          </a:lstStyle>
          <a:p>
            <a:pPr lvl="0"/>
            <a:r>
              <a:rPr lang="en-US"/>
              <a:t>Description of Item 6</a:t>
            </a:r>
          </a:p>
        </p:txBody>
      </p:sp>
    </p:spTree>
    <p:extLst>
      <p:ext uri="{BB962C8B-B14F-4D97-AF65-F5344CB8AC3E}">
        <p14:creationId xmlns:p14="http://schemas.microsoft.com/office/powerpoint/2010/main" val="33060778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Callouts — Text with Image">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B4E8710-F613-296C-6D27-511D587D94D2}"/>
              </a:ext>
              <a:ext uri="{C183D7F6-B498-43B3-948B-1728B52AA6E4}">
                <adec:decorative xmlns:adec="http://schemas.microsoft.com/office/drawing/2017/decorative" val="1"/>
              </a:ext>
            </a:extLst>
          </p:cNvPr>
          <p:cNvSpPr/>
          <p:nvPr/>
        </p:nvSpPr>
        <p:spPr>
          <a:xfrm>
            <a:off x="0" y="1"/>
            <a:ext cx="4572000"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D77B3C8E-6DA8-70F4-3F47-07475C9F1BD8}"/>
              </a:ext>
              <a:ext uri="{C183D7F6-B498-43B3-948B-1728B52AA6E4}">
                <adec:decorative xmlns:adec="http://schemas.microsoft.com/office/drawing/2017/decorative" val="1"/>
              </a:ext>
            </a:extLst>
          </p:cNvPr>
          <p:cNvPicPr>
            <a:picLocks noChangeAspect="1"/>
          </p:cNvPicPr>
          <p:nvPr/>
        </p:nvPicPr>
        <p:blipFill>
          <a:blip r:embed="rId2"/>
          <a:srcRect l="4662" r="4662"/>
          <a:stretch/>
        </p:blipFill>
        <p:spPr>
          <a:xfrm>
            <a:off x="591616" y="673779"/>
            <a:ext cx="4806050" cy="5300301"/>
          </a:xfrm>
          <a:prstGeom prst="round2SameRect">
            <a:avLst>
              <a:gd name="adj1" fmla="val 50000"/>
              <a:gd name="adj2" fmla="val 0"/>
            </a:avLst>
          </a:prstGeom>
        </p:spPr>
      </p:pic>
      <p:sp>
        <p:nvSpPr>
          <p:cNvPr id="20" name="Picture Placeholder 15">
            <a:extLst>
              <a:ext uri="{FF2B5EF4-FFF2-40B4-BE49-F238E27FC236}">
                <a16:creationId xmlns:a16="http://schemas.microsoft.com/office/drawing/2014/main" id="{E545DEA1-88F4-8868-CC72-516C33885F30}"/>
              </a:ext>
            </a:extLst>
          </p:cNvPr>
          <p:cNvSpPr>
            <a:spLocks noGrp="1"/>
          </p:cNvSpPr>
          <p:nvPr>
            <p:ph type="pic" sz="quarter" idx="24" hasCustomPrompt="1"/>
          </p:nvPr>
        </p:nvSpPr>
        <p:spPr>
          <a:xfrm>
            <a:off x="591616" y="673780"/>
            <a:ext cx="4803163" cy="5300300"/>
          </a:xfrm>
          <a:prstGeom prst="round2SameRect">
            <a:avLst>
              <a:gd name="adj1" fmla="val 50000"/>
              <a:gd name="adj2" fmla="val 0"/>
            </a:avLst>
          </a:prstGeom>
          <a:gradFill>
            <a:gsLst>
              <a:gs pos="25000">
                <a:schemeClr val="tx2">
                  <a:alpha val="0"/>
                </a:schemeClr>
              </a:gs>
              <a:gs pos="100000">
                <a:schemeClr val="tx2">
                  <a:alpha val="40000"/>
                </a:schemeClr>
              </a:gs>
            </a:gsLst>
            <a:lin ang="5400000" scaled="1"/>
          </a:gradFill>
        </p:spPr>
        <p:txBody>
          <a:bodyPr lIns="0" tIns="182880" rIns="0" bIns="182880" anchor="b">
            <a:normAutofit/>
          </a:bodyPr>
          <a:lstStyle>
            <a:lvl1pPr marL="0" indent="0" algn="l">
              <a:buNone/>
              <a:defRPr sz="1600">
                <a:solidFill>
                  <a:schemeClr val="bg1"/>
                </a:solidFill>
              </a:defRPr>
            </a:lvl1pPr>
          </a:lstStyle>
          <a:p>
            <a:r>
              <a:rPr lang="en-US"/>
              <a:t>Optional: Click the icon in the center to add a custom image. </a:t>
            </a:r>
            <a:br>
              <a:rPr lang="en-US"/>
            </a:br>
            <a:r>
              <a:rPr lang="en-US"/>
              <a:t>Be careful not to move the frame, or the placeholder image beneath may peek through.</a:t>
            </a:r>
            <a:br>
              <a:rPr lang="en-US"/>
            </a:br>
            <a:r>
              <a:rPr lang="en-US"/>
              <a:t>Delete the frame if you don’t want to customize the image.</a:t>
            </a:r>
          </a:p>
        </p:txBody>
      </p:sp>
      <p:sp>
        <p:nvSpPr>
          <p:cNvPr id="3" name="Date Placeholder 2">
            <a:extLst>
              <a:ext uri="{FF2B5EF4-FFF2-40B4-BE49-F238E27FC236}">
                <a16:creationId xmlns:a16="http://schemas.microsoft.com/office/drawing/2014/main" id="{A933FE5E-E96E-9060-4FB2-8B3642B4E7B2}"/>
              </a:ext>
            </a:extLst>
          </p:cNvPr>
          <p:cNvSpPr>
            <a:spLocks noGrp="1"/>
          </p:cNvSpPr>
          <p:nvPr>
            <p:ph type="dt" sz="half" idx="10"/>
          </p:nvPr>
        </p:nvSpPr>
        <p:spPr/>
        <p:txBody>
          <a:bodyPr/>
          <a:lstStyle/>
          <a:p>
            <a:fld id="{2BDE5DAE-ADC8-8844-B9A7-374CF598B674}" type="datetime1">
              <a:rPr lang="en-US" smtClean="0"/>
              <a:t>3/10/2026</a:t>
            </a:fld>
            <a:endParaRPr lang="en-US"/>
          </a:p>
        </p:txBody>
      </p:sp>
      <p:sp>
        <p:nvSpPr>
          <p:cNvPr id="4" name="Footer Placeholder 3">
            <a:extLst>
              <a:ext uri="{FF2B5EF4-FFF2-40B4-BE49-F238E27FC236}">
                <a16:creationId xmlns:a16="http://schemas.microsoft.com/office/drawing/2014/main" id="{2078525A-8675-1C7C-6F8C-EF57D6A1EBF8}"/>
              </a:ext>
            </a:extLst>
          </p:cNvPr>
          <p:cNvSpPr>
            <a:spLocks noGrp="1"/>
          </p:cNvSpPr>
          <p:nvPr>
            <p:ph type="ftr" sz="quarter" idx="11"/>
          </p:nvPr>
        </p:nvSpPr>
        <p:spPr>
          <a:xfrm>
            <a:off x="3499494" y="6288724"/>
            <a:ext cx="8081444"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B78EB6F-0262-FC9C-4F18-4B7B1008B9BD}"/>
              </a:ext>
            </a:extLst>
          </p:cNvPr>
          <p:cNvSpPr>
            <a:spLocks noGrp="1"/>
          </p:cNvSpPr>
          <p:nvPr>
            <p:ph type="sldNum" sz="quarter" idx="12"/>
          </p:nvPr>
        </p:nvSpPr>
        <p:spPr>
          <a:xfrm>
            <a:off x="11737792" y="6288723"/>
            <a:ext cx="454208" cy="365125"/>
          </a:xfrm>
          <a:prstGeom prst="rect">
            <a:avLst/>
          </a:prstGeom>
          <a:noFill/>
        </p:spPr>
        <p:txBody>
          <a:bodyPr/>
          <a:lstStyle/>
          <a:p>
            <a:fld id="{8179B124-EE6F-DB4E-A403-682A40579A9A}" type="slidenum">
              <a:rPr lang="en-US" smtClean="0"/>
              <a:pPr/>
              <a:t>‹#›</a:t>
            </a:fld>
            <a:endParaRPr lang="en-US"/>
          </a:p>
        </p:txBody>
      </p:sp>
      <p:sp>
        <p:nvSpPr>
          <p:cNvPr id="10" name="Title 5">
            <a:extLst>
              <a:ext uri="{FF2B5EF4-FFF2-40B4-BE49-F238E27FC236}">
                <a16:creationId xmlns:a16="http://schemas.microsoft.com/office/drawing/2014/main" id="{48291921-404F-259D-3802-9FDDC9EC8165}"/>
              </a:ext>
            </a:extLst>
          </p:cNvPr>
          <p:cNvSpPr>
            <a:spLocks noGrp="1"/>
          </p:cNvSpPr>
          <p:nvPr>
            <p:ph type="title"/>
          </p:nvPr>
        </p:nvSpPr>
        <p:spPr>
          <a:xfrm>
            <a:off x="5704990" y="365125"/>
            <a:ext cx="5875947" cy="2129472"/>
          </a:xfrm>
        </p:spPr>
        <p:txBody>
          <a:bodyPr>
            <a:normAutofit/>
          </a:bodyPr>
          <a:lstStyle>
            <a:lvl1pPr>
              <a:defRPr sz="3600"/>
            </a:lvl1pPr>
          </a:lstStyle>
          <a:p>
            <a:r>
              <a:rPr lang="en-US"/>
              <a:t>Click to edit Master title style</a:t>
            </a:r>
          </a:p>
        </p:txBody>
      </p:sp>
      <p:sp>
        <p:nvSpPr>
          <p:cNvPr id="2" name="Text Placeholder 6">
            <a:extLst>
              <a:ext uri="{FF2B5EF4-FFF2-40B4-BE49-F238E27FC236}">
                <a16:creationId xmlns:a16="http://schemas.microsoft.com/office/drawing/2014/main" id="{321D2900-2F9D-B1FF-6DDD-28F286B90C26}"/>
              </a:ext>
            </a:extLst>
          </p:cNvPr>
          <p:cNvSpPr>
            <a:spLocks noGrp="1"/>
          </p:cNvSpPr>
          <p:nvPr>
            <p:ph type="body" sz="quarter" idx="14" hasCustomPrompt="1"/>
          </p:nvPr>
        </p:nvSpPr>
        <p:spPr>
          <a:xfrm>
            <a:off x="5699252" y="2790706"/>
            <a:ext cx="2802197" cy="411480"/>
          </a:xfrm>
        </p:spPr>
        <p:txBody>
          <a:bodyPr tIns="0" bIns="0" anchor="b">
            <a:noAutofit/>
          </a:bodyPr>
          <a:lstStyle>
            <a:lvl1pPr marL="0" indent="0" algn="l">
              <a:buNone/>
              <a:defRPr sz="2400" b="1" spc="150" baseline="0">
                <a:solidFill>
                  <a:schemeClr val="accent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Item 1</a:t>
            </a:r>
          </a:p>
        </p:txBody>
      </p:sp>
      <p:sp>
        <p:nvSpPr>
          <p:cNvPr id="6" name="Text Placeholder 14">
            <a:extLst>
              <a:ext uri="{FF2B5EF4-FFF2-40B4-BE49-F238E27FC236}">
                <a16:creationId xmlns:a16="http://schemas.microsoft.com/office/drawing/2014/main" id="{7F8A1967-8D20-4FA5-7400-1E98245464C0}"/>
              </a:ext>
            </a:extLst>
          </p:cNvPr>
          <p:cNvSpPr>
            <a:spLocks noGrp="1"/>
          </p:cNvSpPr>
          <p:nvPr>
            <p:ph type="body" sz="quarter" idx="19" hasCustomPrompt="1"/>
          </p:nvPr>
        </p:nvSpPr>
        <p:spPr>
          <a:xfrm>
            <a:off x="5699253" y="3247906"/>
            <a:ext cx="2802196" cy="914400"/>
          </a:xfrm>
        </p:spPr>
        <p:txBody>
          <a:bodyPr lIns="91440" rIns="91440">
            <a:normAutofit/>
          </a:bodyPr>
          <a:lstStyle>
            <a:lvl1pPr marL="0" indent="0" algn="l">
              <a:buNone/>
              <a:defRPr sz="1600">
                <a:solidFill>
                  <a:schemeClr val="tx2"/>
                </a:solidFill>
              </a:defRPr>
            </a:lvl1pPr>
          </a:lstStyle>
          <a:p>
            <a:pPr lvl="0"/>
            <a:r>
              <a:rPr lang="en-US"/>
              <a:t>Description of Item 1</a:t>
            </a:r>
          </a:p>
        </p:txBody>
      </p:sp>
      <p:sp>
        <p:nvSpPr>
          <p:cNvPr id="9" name="Text Placeholder 6">
            <a:extLst>
              <a:ext uri="{FF2B5EF4-FFF2-40B4-BE49-F238E27FC236}">
                <a16:creationId xmlns:a16="http://schemas.microsoft.com/office/drawing/2014/main" id="{22C4339A-0440-7DEA-8D13-5122BBD0B7A0}"/>
              </a:ext>
            </a:extLst>
          </p:cNvPr>
          <p:cNvSpPr>
            <a:spLocks noGrp="1"/>
          </p:cNvSpPr>
          <p:nvPr>
            <p:ph type="body" sz="quarter" idx="31" hasCustomPrompt="1"/>
          </p:nvPr>
        </p:nvSpPr>
        <p:spPr>
          <a:xfrm>
            <a:off x="8778740" y="2790706"/>
            <a:ext cx="2802197" cy="411480"/>
          </a:xfrm>
        </p:spPr>
        <p:txBody>
          <a:bodyPr tIns="0" bIns="0" anchor="b">
            <a:noAutofit/>
          </a:bodyPr>
          <a:lstStyle>
            <a:lvl1pPr marL="0" indent="0" algn="l">
              <a:buNone/>
              <a:defRPr sz="2400" b="1" spc="150" baseline="0">
                <a:solidFill>
                  <a:schemeClr val="accent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Item 2</a:t>
            </a:r>
          </a:p>
        </p:txBody>
      </p:sp>
      <p:sp>
        <p:nvSpPr>
          <p:cNvPr id="18" name="Text Placeholder 14">
            <a:extLst>
              <a:ext uri="{FF2B5EF4-FFF2-40B4-BE49-F238E27FC236}">
                <a16:creationId xmlns:a16="http://schemas.microsoft.com/office/drawing/2014/main" id="{F5472223-70CA-88A0-FF46-7B9780D7AB99}"/>
              </a:ext>
            </a:extLst>
          </p:cNvPr>
          <p:cNvSpPr>
            <a:spLocks noGrp="1"/>
          </p:cNvSpPr>
          <p:nvPr>
            <p:ph type="body" sz="quarter" idx="32" hasCustomPrompt="1"/>
          </p:nvPr>
        </p:nvSpPr>
        <p:spPr>
          <a:xfrm>
            <a:off x="8778741" y="3247906"/>
            <a:ext cx="2802196" cy="914400"/>
          </a:xfrm>
        </p:spPr>
        <p:txBody>
          <a:bodyPr lIns="91440" rIns="91440">
            <a:normAutofit/>
          </a:bodyPr>
          <a:lstStyle>
            <a:lvl1pPr marL="0" indent="0" algn="l">
              <a:buNone/>
              <a:defRPr sz="1600">
                <a:solidFill>
                  <a:schemeClr val="tx2"/>
                </a:solidFill>
              </a:defRPr>
            </a:lvl1pPr>
          </a:lstStyle>
          <a:p>
            <a:pPr lvl="0"/>
            <a:r>
              <a:rPr lang="en-US"/>
              <a:t>Description of Item 2</a:t>
            </a:r>
          </a:p>
        </p:txBody>
      </p:sp>
      <p:sp>
        <p:nvSpPr>
          <p:cNvPr id="19" name="Text Placeholder 6">
            <a:extLst>
              <a:ext uri="{FF2B5EF4-FFF2-40B4-BE49-F238E27FC236}">
                <a16:creationId xmlns:a16="http://schemas.microsoft.com/office/drawing/2014/main" id="{13AFE10E-4F01-AC67-2424-A915D326AD64}"/>
              </a:ext>
            </a:extLst>
          </p:cNvPr>
          <p:cNvSpPr>
            <a:spLocks noGrp="1"/>
          </p:cNvSpPr>
          <p:nvPr>
            <p:ph type="body" sz="quarter" idx="35" hasCustomPrompt="1"/>
          </p:nvPr>
        </p:nvSpPr>
        <p:spPr>
          <a:xfrm>
            <a:off x="5704990" y="4461709"/>
            <a:ext cx="2802197" cy="411480"/>
          </a:xfrm>
        </p:spPr>
        <p:txBody>
          <a:bodyPr tIns="0" bIns="0" anchor="b">
            <a:noAutofit/>
          </a:bodyPr>
          <a:lstStyle>
            <a:lvl1pPr marL="0" indent="0" algn="l">
              <a:buNone/>
              <a:defRPr sz="2400" b="1" spc="150" baseline="0">
                <a:solidFill>
                  <a:schemeClr val="accent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Item 3</a:t>
            </a:r>
          </a:p>
        </p:txBody>
      </p:sp>
      <p:sp>
        <p:nvSpPr>
          <p:cNvPr id="21" name="Text Placeholder 14">
            <a:extLst>
              <a:ext uri="{FF2B5EF4-FFF2-40B4-BE49-F238E27FC236}">
                <a16:creationId xmlns:a16="http://schemas.microsoft.com/office/drawing/2014/main" id="{45E7690B-DD1C-2818-D426-0460446D6FDC}"/>
              </a:ext>
            </a:extLst>
          </p:cNvPr>
          <p:cNvSpPr>
            <a:spLocks noGrp="1"/>
          </p:cNvSpPr>
          <p:nvPr>
            <p:ph type="body" sz="quarter" idx="36" hasCustomPrompt="1"/>
          </p:nvPr>
        </p:nvSpPr>
        <p:spPr>
          <a:xfrm>
            <a:off x="5704991" y="4918909"/>
            <a:ext cx="2802196" cy="914400"/>
          </a:xfrm>
        </p:spPr>
        <p:txBody>
          <a:bodyPr lIns="91440" rIns="91440">
            <a:normAutofit/>
          </a:bodyPr>
          <a:lstStyle>
            <a:lvl1pPr marL="0" indent="0" algn="l">
              <a:buNone/>
              <a:defRPr sz="1600">
                <a:solidFill>
                  <a:schemeClr val="tx2"/>
                </a:solidFill>
              </a:defRPr>
            </a:lvl1pPr>
          </a:lstStyle>
          <a:p>
            <a:pPr lvl="0"/>
            <a:r>
              <a:rPr lang="en-US"/>
              <a:t>Description of Item 3</a:t>
            </a:r>
          </a:p>
        </p:txBody>
      </p:sp>
      <p:sp>
        <p:nvSpPr>
          <p:cNvPr id="22" name="Text Placeholder 6">
            <a:extLst>
              <a:ext uri="{FF2B5EF4-FFF2-40B4-BE49-F238E27FC236}">
                <a16:creationId xmlns:a16="http://schemas.microsoft.com/office/drawing/2014/main" id="{9126DD50-619D-8AE6-A7CB-335A889E49E6}"/>
              </a:ext>
            </a:extLst>
          </p:cNvPr>
          <p:cNvSpPr>
            <a:spLocks noGrp="1"/>
          </p:cNvSpPr>
          <p:nvPr>
            <p:ph type="body" sz="quarter" idx="37" hasCustomPrompt="1"/>
          </p:nvPr>
        </p:nvSpPr>
        <p:spPr>
          <a:xfrm>
            <a:off x="8776760" y="4461709"/>
            <a:ext cx="2802197" cy="411480"/>
          </a:xfrm>
        </p:spPr>
        <p:txBody>
          <a:bodyPr tIns="0" bIns="0" anchor="b">
            <a:noAutofit/>
          </a:bodyPr>
          <a:lstStyle>
            <a:lvl1pPr marL="0" indent="0" algn="l">
              <a:buNone/>
              <a:defRPr sz="2400" b="1" spc="150" baseline="0">
                <a:solidFill>
                  <a:schemeClr val="accent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Item 4</a:t>
            </a:r>
          </a:p>
        </p:txBody>
      </p:sp>
      <p:sp>
        <p:nvSpPr>
          <p:cNvPr id="23" name="Text Placeholder 14">
            <a:extLst>
              <a:ext uri="{FF2B5EF4-FFF2-40B4-BE49-F238E27FC236}">
                <a16:creationId xmlns:a16="http://schemas.microsoft.com/office/drawing/2014/main" id="{52867F76-2F6C-A0C7-C354-A3EEEAB8762E}"/>
              </a:ext>
            </a:extLst>
          </p:cNvPr>
          <p:cNvSpPr>
            <a:spLocks noGrp="1"/>
          </p:cNvSpPr>
          <p:nvPr>
            <p:ph type="body" sz="quarter" idx="38" hasCustomPrompt="1"/>
          </p:nvPr>
        </p:nvSpPr>
        <p:spPr>
          <a:xfrm>
            <a:off x="8776761" y="4918909"/>
            <a:ext cx="2802196" cy="914400"/>
          </a:xfrm>
        </p:spPr>
        <p:txBody>
          <a:bodyPr lIns="91440" rIns="91440">
            <a:normAutofit/>
          </a:bodyPr>
          <a:lstStyle>
            <a:lvl1pPr marL="0" indent="0" algn="l">
              <a:buNone/>
              <a:defRPr sz="1600">
                <a:solidFill>
                  <a:schemeClr val="tx2"/>
                </a:solidFill>
              </a:defRPr>
            </a:lvl1pPr>
          </a:lstStyle>
          <a:p>
            <a:pPr lvl="0"/>
            <a:r>
              <a:rPr lang="en-US"/>
              <a:t>Description of Item 4</a:t>
            </a:r>
          </a:p>
        </p:txBody>
      </p:sp>
    </p:spTree>
    <p:extLst>
      <p:ext uri="{BB962C8B-B14F-4D97-AF65-F5344CB8AC3E}">
        <p14:creationId xmlns:p14="http://schemas.microsoft.com/office/powerpoint/2010/main" val="5076074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Process">
    <p:spTree>
      <p:nvGrpSpPr>
        <p:cNvPr id="1" name=""/>
        <p:cNvGrpSpPr/>
        <p:nvPr/>
      </p:nvGrpSpPr>
      <p:grpSpPr>
        <a:xfrm>
          <a:off x="0" y="0"/>
          <a:ext cx="0" cy="0"/>
          <a:chOff x="0" y="0"/>
          <a:chExt cx="0" cy="0"/>
        </a:xfrm>
      </p:grpSpPr>
      <p:sp>
        <p:nvSpPr>
          <p:cNvPr id="23" name="Slide Number Placeholder 22">
            <a:extLst>
              <a:ext uri="{FF2B5EF4-FFF2-40B4-BE49-F238E27FC236}">
                <a16:creationId xmlns:a16="http://schemas.microsoft.com/office/drawing/2014/main" id="{3BAF39BA-9DFA-BAEE-5B10-3220677C0A60}"/>
              </a:ext>
            </a:extLst>
          </p:cNvPr>
          <p:cNvSpPr>
            <a:spLocks noGrp="1"/>
          </p:cNvSpPr>
          <p:nvPr>
            <p:ph type="sldNum" sz="quarter" idx="21"/>
          </p:nvPr>
        </p:nvSpPr>
        <p:spPr>
          <a:xfrm>
            <a:off x="11737792" y="6288723"/>
            <a:ext cx="454208" cy="365125"/>
          </a:xfrm>
          <a:prstGeom prst="rect">
            <a:avLst/>
          </a:prstGeom>
        </p:spPr>
        <p:txBody>
          <a:bodyPr/>
          <a:lstStyle/>
          <a:p>
            <a:fld id="{8179B124-EE6F-DB4E-A403-682A40579A9A}" type="slidenum">
              <a:rPr lang="en-US" smtClean="0"/>
              <a:pPr/>
              <a:t>‹#›</a:t>
            </a:fld>
            <a:endParaRPr lang="en-US"/>
          </a:p>
        </p:txBody>
      </p:sp>
      <p:sp>
        <p:nvSpPr>
          <p:cNvPr id="21" name="Date Placeholder 20">
            <a:extLst>
              <a:ext uri="{FF2B5EF4-FFF2-40B4-BE49-F238E27FC236}">
                <a16:creationId xmlns:a16="http://schemas.microsoft.com/office/drawing/2014/main" id="{7E88F7B4-3ADF-6404-8C1D-13E03B8BC090}"/>
              </a:ext>
            </a:extLst>
          </p:cNvPr>
          <p:cNvSpPr>
            <a:spLocks noGrp="1"/>
          </p:cNvSpPr>
          <p:nvPr>
            <p:ph type="dt" sz="half" idx="19"/>
          </p:nvPr>
        </p:nvSpPr>
        <p:spPr/>
        <p:txBody>
          <a:bodyPr/>
          <a:lstStyle/>
          <a:p>
            <a:fld id="{80DD8951-4A3C-9049-8456-01CD2E875BB7}" type="datetime1">
              <a:rPr lang="en-US" smtClean="0"/>
              <a:t>3/10/2026</a:t>
            </a:fld>
            <a:endParaRPr lang="en-US"/>
          </a:p>
        </p:txBody>
      </p:sp>
      <p:sp>
        <p:nvSpPr>
          <p:cNvPr id="22" name="Footer Placeholder 21">
            <a:extLst>
              <a:ext uri="{FF2B5EF4-FFF2-40B4-BE49-F238E27FC236}">
                <a16:creationId xmlns:a16="http://schemas.microsoft.com/office/drawing/2014/main" id="{7B682567-EB11-07E9-BEFD-ACE2156CD99B}"/>
              </a:ext>
            </a:extLst>
          </p:cNvPr>
          <p:cNvSpPr>
            <a:spLocks noGrp="1"/>
          </p:cNvSpPr>
          <p:nvPr>
            <p:ph type="ftr" sz="quarter" idx="20"/>
          </p:nvPr>
        </p:nvSpPr>
        <p:spPr>
          <a:xfrm>
            <a:off x="3499494" y="6288724"/>
            <a:ext cx="8081444" cy="365125"/>
          </a:xfrm>
          <a:prstGeom prst="rect">
            <a:avLst/>
          </a:prstGeom>
        </p:spPr>
        <p:txBody>
          <a:bodyPr/>
          <a:lstStyle/>
          <a:p>
            <a:endParaRPr lang="en-US"/>
          </a:p>
        </p:txBody>
      </p:sp>
      <p:sp>
        <p:nvSpPr>
          <p:cNvPr id="25" name="Text Placeholder 24">
            <a:extLst>
              <a:ext uri="{FF2B5EF4-FFF2-40B4-BE49-F238E27FC236}">
                <a16:creationId xmlns:a16="http://schemas.microsoft.com/office/drawing/2014/main" id="{BFC2A16B-BB3E-61E5-1858-7CB04B77B04D}"/>
              </a:ext>
            </a:extLst>
          </p:cNvPr>
          <p:cNvSpPr>
            <a:spLocks noGrp="1"/>
          </p:cNvSpPr>
          <p:nvPr>
            <p:ph type="body" sz="quarter" idx="30"/>
          </p:nvPr>
        </p:nvSpPr>
        <p:spPr>
          <a:xfrm>
            <a:off x="608138" y="2495678"/>
            <a:ext cx="4110460" cy="3448946"/>
          </a:xfrm>
        </p:spPr>
        <p:txBody>
          <a:bodyPr>
            <a:normAutofit/>
          </a:bodyPr>
          <a:lstStyle>
            <a:lvl1pPr marL="0" indent="0" algn="l">
              <a:buNone/>
              <a:defRPr sz="1800"/>
            </a:lvl1pPr>
            <a:lvl2pPr marL="457200" indent="0" algn="r">
              <a:buNone/>
              <a:defRPr sz="1600"/>
            </a:lvl2pPr>
            <a:lvl3pPr marL="914400" indent="0" algn="r">
              <a:buNone/>
              <a:defRPr sz="1400"/>
            </a:lvl3pPr>
            <a:lvl4pPr marL="1371600" indent="0" algn="r">
              <a:buNone/>
              <a:defRPr sz="1200"/>
            </a:lvl4pPr>
            <a:lvl5pPr marL="1828800" indent="0" algn="r">
              <a:buNone/>
              <a:defRPr sz="1200"/>
            </a:lvl5pPr>
          </a:lstStyle>
          <a:p>
            <a:pPr lvl="0"/>
            <a:r>
              <a:rPr lang="en-US"/>
              <a:t>Click to edit Master text styles</a:t>
            </a:r>
          </a:p>
        </p:txBody>
      </p:sp>
      <p:sp>
        <p:nvSpPr>
          <p:cNvPr id="26" name="Content Placeholder 8">
            <a:extLst>
              <a:ext uri="{FF2B5EF4-FFF2-40B4-BE49-F238E27FC236}">
                <a16:creationId xmlns:a16="http://schemas.microsoft.com/office/drawing/2014/main" id="{776E8A64-112B-D8DD-A5C0-A31C0BBBC35B}"/>
              </a:ext>
            </a:extLst>
          </p:cNvPr>
          <p:cNvSpPr>
            <a:spLocks noGrp="1"/>
          </p:cNvSpPr>
          <p:nvPr>
            <p:ph sz="quarter" idx="31" hasCustomPrompt="1"/>
          </p:nvPr>
        </p:nvSpPr>
        <p:spPr>
          <a:xfrm>
            <a:off x="5004485" y="598234"/>
            <a:ext cx="1335024" cy="1335024"/>
          </a:xfrm>
          <a:prstGeom prst="roundRect">
            <a:avLst>
              <a:gd name="adj" fmla="val 50000"/>
            </a:avLst>
          </a:prstGeom>
          <a:noFill/>
          <a:ln w="38100">
            <a:solidFill>
              <a:schemeClr val="accent2"/>
            </a:solidFill>
          </a:ln>
        </p:spPr>
        <p:txBody>
          <a:bodyPr lIns="91440" tIns="91440" rIns="91440" bIns="91440" anchor="ctr">
            <a:noAutofit/>
          </a:bodyPr>
          <a:lstStyle>
            <a:lvl1pPr marL="0" indent="0" algn="ctr">
              <a:lnSpc>
                <a:spcPct val="100000"/>
              </a:lnSpc>
              <a:spcBef>
                <a:spcPts val="0"/>
              </a:spcBef>
              <a:buNone/>
              <a:defRPr sz="3600" b="1" spc="0" baseline="0">
                <a:solidFill>
                  <a:schemeClr val="accent2"/>
                </a:solidFill>
                <a:latin typeface="+mj-lt"/>
              </a:defRPr>
            </a:lvl1pPr>
          </a:lstStyle>
          <a:p>
            <a:pPr lvl="0"/>
            <a:r>
              <a:rPr lang="en-US"/>
              <a:t>#</a:t>
            </a:r>
          </a:p>
        </p:txBody>
      </p:sp>
      <p:sp>
        <p:nvSpPr>
          <p:cNvPr id="29" name="Text Placeholder 14">
            <a:extLst>
              <a:ext uri="{FF2B5EF4-FFF2-40B4-BE49-F238E27FC236}">
                <a16:creationId xmlns:a16="http://schemas.microsoft.com/office/drawing/2014/main" id="{9D4077A0-2BD0-AA57-4696-43A7AF71D85E}"/>
              </a:ext>
            </a:extLst>
          </p:cNvPr>
          <p:cNvSpPr>
            <a:spLocks noGrp="1"/>
          </p:cNvSpPr>
          <p:nvPr>
            <p:ph type="body" sz="quarter" idx="32" hasCustomPrompt="1"/>
          </p:nvPr>
        </p:nvSpPr>
        <p:spPr>
          <a:xfrm>
            <a:off x="6406157" y="694933"/>
            <a:ext cx="5177705" cy="1141625"/>
          </a:xfrm>
        </p:spPr>
        <p:txBody>
          <a:bodyPr lIns="91440" rIns="91440" anchor="ctr">
            <a:normAutofit/>
          </a:bodyPr>
          <a:lstStyle>
            <a:lvl1pPr marL="0" indent="0" algn="l">
              <a:lnSpc>
                <a:spcPct val="100000"/>
              </a:lnSpc>
              <a:buNone/>
              <a:defRPr sz="1600" b="0">
                <a:solidFill>
                  <a:schemeClr val="tx2"/>
                </a:solidFill>
                <a:latin typeface="+mn-lt"/>
              </a:defRPr>
            </a:lvl1pPr>
          </a:lstStyle>
          <a:p>
            <a:pPr marL="0" marR="0" lvl="0" indent="0" algn="l" defTabSz="914400"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a:pPr>
            <a:r>
              <a:rPr lang="en-US"/>
              <a:t>Click the circle and begin typing to add text. Alternatively, you can add other media by clicking on the icons.</a:t>
            </a:r>
          </a:p>
        </p:txBody>
      </p:sp>
      <p:sp>
        <p:nvSpPr>
          <p:cNvPr id="2" name="Title 5">
            <a:extLst>
              <a:ext uri="{FF2B5EF4-FFF2-40B4-BE49-F238E27FC236}">
                <a16:creationId xmlns:a16="http://schemas.microsoft.com/office/drawing/2014/main" id="{99E1E092-B52C-7CBD-DAD4-D168388CF3F1}"/>
              </a:ext>
            </a:extLst>
          </p:cNvPr>
          <p:cNvSpPr>
            <a:spLocks noGrp="1"/>
          </p:cNvSpPr>
          <p:nvPr>
            <p:ph type="title"/>
          </p:nvPr>
        </p:nvSpPr>
        <p:spPr>
          <a:xfrm>
            <a:off x="608138" y="365125"/>
            <a:ext cx="4110460" cy="2130552"/>
          </a:xfrm>
        </p:spPr>
        <p:txBody>
          <a:bodyPr>
            <a:normAutofit/>
          </a:bodyPr>
          <a:lstStyle>
            <a:lvl1pPr algn="l">
              <a:defRPr sz="3600">
                <a:solidFill>
                  <a:schemeClr val="tx2"/>
                </a:solidFill>
              </a:defRPr>
            </a:lvl1pPr>
          </a:lstStyle>
          <a:p>
            <a:r>
              <a:rPr lang="en-US"/>
              <a:t>Click to edit Master title style</a:t>
            </a:r>
          </a:p>
        </p:txBody>
      </p:sp>
      <p:sp>
        <p:nvSpPr>
          <p:cNvPr id="5" name="Content Placeholder 8">
            <a:extLst>
              <a:ext uri="{FF2B5EF4-FFF2-40B4-BE49-F238E27FC236}">
                <a16:creationId xmlns:a16="http://schemas.microsoft.com/office/drawing/2014/main" id="{70FC3DE9-304C-33B8-BFA3-9E1B5B828D24}"/>
              </a:ext>
            </a:extLst>
          </p:cNvPr>
          <p:cNvSpPr>
            <a:spLocks noGrp="1"/>
          </p:cNvSpPr>
          <p:nvPr>
            <p:ph sz="quarter" idx="33" hasCustomPrompt="1"/>
          </p:nvPr>
        </p:nvSpPr>
        <p:spPr>
          <a:xfrm>
            <a:off x="5004485" y="1982189"/>
            <a:ext cx="1335024" cy="1335024"/>
          </a:xfrm>
          <a:prstGeom prst="roundRect">
            <a:avLst>
              <a:gd name="adj" fmla="val 50000"/>
            </a:avLst>
          </a:prstGeom>
          <a:noFill/>
          <a:ln w="38100">
            <a:solidFill>
              <a:schemeClr val="accent2"/>
            </a:solidFill>
          </a:ln>
        </p:spPr>
        <p:txBody>
          <a:bodyPr lIns="91440" tIns="91440" rIns="91440" bIns="91440" anchor="ctr">
            <a:noAutofit/>
          </a:bodyPr>
          <a:lstStyle>
            <a:lvl1pPr marL="0" indent="0" algn="ctr">
              <a:lnSpc>
                <a:spcPct val="100000"/>
              </a:lnSpc>
              <a:spcBef>
                <a:spcPts val="0"/>
              </a:spcBef>
              <a:buNone/>
              <a:defRPr sz="3600" b="1" spc="0" baseline="0">
                <a:solidFill>
                  <a:schemeClr val="accent2"/>
                </a:solidFill>
                <a:latin typeface="+mj-lt"/>
              </a:defRPr>
            </a:lvl1pPr>
          </a:lstStyle>
          <a:p>
            <a:pPr lvl="0"/>
            <a:r>
              <a:rPr lang="en-US"/>
              <a:t>#</a:t>
            </a:r>
          </a:p>
        </p:txBody>
      </p:sp>
      <p:sp>
        <p:nvSpPr>
          <p:cNvPr id="6" name="Text Placeholder 14">
            <a:extLst>
              <a:ext uri="{FF2B5EF4-FFF2-40B4-BE49-F238E27FC236}">
                <a16:creationId xmlns:a16="http://schemas.microsoft.com/office/drawing/2014/main" id="{946CBC1D-E47F-9F40-1FE2-1ACEB0B6E0D4}"/>
              </a:ext>
            </a:extLst>
          </p:cNvPr>
          <p:cNvSpPr>
            <a:spLocks noGrp="1"/>
          </p:cNvSpPr>
          <p:nvPr>
            <p:ph type="body" sz="quarter" idx="34" hasCustomPrompt="1"/>
          </p:nvPr>
        </p:nvSpPr>
        <p:spPr>
          <a:xfrm>
            <a:off x="6406157" y="2077638"/>
            <a:ext cx="5177705" cy="1141625"/>
          </a:xfrm>
        </p:spPr>
        <p:txBody>
          <a:bodyPr lIns="91440" rIns="91440" anchor="ctr">
            <a:normAutofit/>
          </a:bodyPr>
          <a:lstStyle>
            <a:lvl1pPr marL="0" indent="0" algn="l">
              <a:lnSpc>
                <a:spcPct val="100000"/>
              </a:lnSpc>
              <a:buNone/>
              <a:defRPr sz="1600" b="0">
                <a:solidFill>
                  <a:schemeClr val="tx2"/>
                </a:solidFill>
                <a:latin typeface="+mn-lt"/>
              </a:defRPr>
            </a:lvl1pPr>
          </a:lstStyle>
          <a:p>
            <a:pPr marL="0" marR="0" lvl="0" indent="0" algn="l" defTabSz="914400"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a:pPr>
            <a:r>
              <a:rPr lang="en-US"/>
              <a:t>The first icon of a picture with a search icon will let you select an image from the internet.</a:t>
            </a:r>
          </a:p>
        </p:txBody>
      </p:sp>
      <p:sp>
        <p:nvSpPr>
          <p:cNvPr id="8" name="Content Placeholder 8">
            <a:extLst>
              <a:ext uri="{FF2B5EF4-FFF2-40B4-BE49-F238E27FC236}">
                <a16:creationId xmlns:a16="http://schemas.microsoft.com/office/drawing/2014/main" id="{1E5BE9F7-06C0-9DD5-3901-369EF86B8122}"/>
              </a:ext>
            </a:extLst>
          </p:cNvPr>
          <p:cNvSpPr>
            <a:spLocks noGrp="1"/>
          </p:cNvSpPr>
          <p:nvPr>
            <p:ph sz="quarter" idx="35" hasCustomPrompt="1"/>
          </p:nvPr>
        </p:nvSpPr>
        <p:spPr>
          <a:xfrm>
            <a:off x="5004485" y="3366145"/>
            <a:ext cx="1335024" cy="1335024"/>
          </a:xfrm>
          <a:prstGeom prst="roundRect">
            <a:avLst>
              <a:gd name="adj" fmla="val 50000"/>
            </a:avLst>
          </a:prstGeom>
          <a:noFill/>
          <a:ln w="38100">
            <a:solidFill>
              <a:schemeClr val="accent2"/>
            </a:solidFill>
          </a:ln>
        </p:spPr>
        <p:txBody>
          <a:bodyPr lIns="91440" tIns="91440" rIns="91440" bIns="91440" anchor="ctr">
            <a:noAutofit/>
          </a:bodyPr>
          <a:lstStyle>
            <a:lvl1pPr marL="0" indent="0" algn="ctr">
              <a:lnSpc>
                <a:spcPct val="100000"/>
              </a:lnSpc>
              <a:spcBef>
                <a:spcPts val="0"/>
              </a:spcBef>
              <a:buNone/>
              <a:defRPr sz="3600" b="1" spc="0" baseline="0">
                <a:solidFill>
                  <a:schemeClr val="accent2"/>
                </a:solidFill>
                <a:latin typeface="+mj-lt"/>
              </a:defRPr>
            </a:lvl1pPr>
          </a:lstStyle>
          <a:p>
            <a:pPr lvl="0"/>
            <a:r>
              <a:rPr lang="en-US"/>
              <a:t>#</a:t>
            </a:r>
          </a:p>
        </p:txBody>
      </p:sp>
      <p:sp>
        <p:nvSpPr>
          <p:cNvPr id="10" name="Text Placeholder 14">
            <a:extLst>
              <a:ext uri="{FF2B5EF4-FFF2-40B4-BE49-F238E27FC236}">
                <a16:creationId xmlns:a16="http://schemas.microsoft.com/office/drawing/2014/main" id="{A57817D6-E77D-7FDD-34CC-52CCF9ECD3E5}"/>
              </a:ext>
            </a:extLst>
          </p:cNvPr>
          <p:cNvSpPr>
            <a:spLocks noGrp="1"/>
          </p:cNvSpPr>
          <p:nvPr>
            <p:ph type="body" sz="quarter" idx="36" hasCustomPrompt="1"/>
          </p:nvPr>
        </p:nvSpPr>
        <p:spPr>
          <a:xfrm>
            <a:off x="6406157" y="3467550"/>
            <a:ext cx="5177705" cy="1141625"/>
          </a:xfrm>
        </p:spPr>
        <p:txBody>
          <a:bodyPr lIns="91440" rIns="91440" anchor="ctr">
            <a:normAutofit/>
          </a:bodyPr>
          <a:lstStyle>
            <a:lvl1pPr marL="0" indent="0" algn="l">
              <a:lnSpc>
                <a:spcPct val="100000"/>
              </a:lnSpc>
              <a:buNone/>
              <a:defRPr sz="1600" b="0">
                <a:solidFill>
                  <a:schemeClr val="tx2"/>
                </a:solidFill>
                <a:latin typeface="+mn-lt"/>
              </a:defRPr>
            </a:lvl1pPr>
          </a:lstStyle>
          <a:p>
            <a:pPr marL="0" marR="0" lvl="0" indent="0" algn="l" defTabSz="914400"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a:pPr>
            <a:r>
              <a:rPr lang="en-US"/>
              <a:t>The second icon of a picture with a computer in front of it will let you add an image from your computer.</a:t>
            </a:r>
          </a:p>
        </p:txBody>
      </p:sp>
      <p:sp>
        <p:nvSpPr>
          <p:cNvPr id="12" name="Content Placeholder 8">
            <a:extLst>
              <a:ext uri="{FF2B5EF4-FFF2-40B4-BE49-F238E27FC236}">
                <a16:creationId xmlns:a16="http://schemas.microsoft.com/office/drawing/2014/main" id="{B1D4D10A-FAE5-949F-6E01-C2F6DDF1FD22}"/>
              </a:ext>
            </a:extLst>
          </p:cNvPr>
          <p:cNvSpPr>
            <a:spLocks noGrp="1"/>
          </p:cNvSpPr>
          <p:nvPr>
            <p:ph sz="quarter" idx="37" hasCustomPrompt="1"/>
          </p:nvPr>
        </p:nvSpPr>
        <p:spPr>
          <a:xfrm>
            <a:off x="5004485" y="4750101"/>
            <a:ext cx="1335024" cy="1335024"/>
          </a:xfrm>
          <a:prstGeom prst="roundRect">
            <a:avLst>
              <a:gd name="adj" fmla="val 50000"/>
            </a:avLst>
          </a:prstGeom>
          <a:noFill/>
          <a:ln w="38100">
            <a:solidFill>
              <a:schemeClr val="accent2"/>
            </a:solidFill>
          </a:ln>
        </p:spPr>
        <p:txBody>
          <a:bodyPr lIns="91440" tIns="91440" rIns="91440" bIns="91440" anchor="ctr">
            <a:noAutofit/>
          </a:bodyPr>
          <a:lstStyle>
            <a:lvl1pPr marL="0" indent="0" algn="ctr">
              <a:lnSpc>
                <a:spcPct val="100000"/>
              </a:lnSpc>
              <a:spcBef>
                <a:spcPts val="0"/>
              </a:spcBef>
              <a:buNone/>
              <a:defRPr sz="3600" b="1" spc="0" baseline="0">
                <a:solidFill>
                  <a:schemeClr val="accent2"/>
                </a:solidFill>
                <a:latin typeface="+mj-lt"/>
              </a:defRPr>
            </a:lvl1pPr>
          </a:lstStyle>
          <a:p>
            <a:pPr lvl="0"/>
            <a:r>
              <a:rPr lang="en-US"/>
              <a:t>#</a:t>
            </a:r>
          </a:p>
        </p:txBody>
      </p:sp>
      <p:sp>
        <p:nvSpPr>
          <p:cNvPr id="15" name="Text Placeholder 14">
            <a:extLst>
              <a:ext uri="{FF2B5EF4-FFF2-40B4-BE49-F238E27FC236}">
                <a16:creationId xmlns:a16="http://schemas.microsoft.com/office/drawing/2014/main" id="{FF6BB0A5-E626-3815-C7C7-59E1ABC22284}"/>
              </a:ext>
            </a:extLst>
          </p:cNvPr>
          <p:cNvSpPr>
            <a:spLocks noGrp="1"/>
          </p:cNvSpPr>
          <p:nvPr>
            <p:ph type="body" sz="quarter" idx="38" hasCustomPrompt="1"/>
          </p:nvPr>
        </p:nvSpPr>
        <p:spPr>
          <a:xfrm>
            <a:off x="6406157" y="4846800"/>
            <a:ext cx="5177705" cy="1141625"/>
          </a:xfrm>
        </p:spPr>
        <p:txBody>
          <a:bodyPr lIns="91440" rIns="91440" anchor="ctr">
            <a:normAutofit/>
          </a:bodyPr>
          <a:lstStyle>
            <a:lvl1pPr marL="0" indent="0" algn="l">
              <a:lnSpc>
                <a:spcPct val="100000"/>
              </a:lnSpc>
              <a:buNone/>
              <a:defRPr sz="1600" b="0">
                <a:solidFill>
                  <a:schemeClr val="tx2"/>
                </a:solidFill>
                <a:latin typeface="+mn-lt"/>
              </a:defRPr>
            </a:lvl1pPr>
          </a:lstStyle>
          <a:p>
            <a:pPr marL="0" marR="0" lvl="0" indent="0" algn="l" defTabSz="914400"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a:pPr>
            <a:r>
              <a:rPr lang="en-US"/>
              <a:t>The third icon of a duck and a leaf will add an icon from PowerPoint’s library.</a:t>
            </a:r>
          </a:p>
        </p:txBody>
      </p:sp>
    </p:spTree>
    <p:extLst>
      <p:ext uri="{BB962C8B-B14F-4D97-AF65-F5344CB8AC3E}">
        <p14:creationId xmlns:p14="http://schemas.microsoft.com/office/powerpoint/2010/main" val="3960485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Campus Loca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62420E-2810-4073-D19A-7A2AF704437D}"/>
              </a:ext>
              <a:ext uri="{C183D7F6-B498-43B3-948B-1728B52AA6E4}">
                <adec:decorative xmlns:adec="http://schemas.microsoft.com/office/drawing/2017/decorative" val="1"/>
              </a:ext>
            </a:extLst>
          </p:cNvPr>
          <p:cNvSpPr/>
          <p:nvPr/>
        </p:nvSpPr>
        <p:spPr>
          <a:xfrm>
            <a:off x="-1" y="0"/>
            <a:ext cx="4446564" cy="685799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3C2F6108-4656-0F75-9FEC-A979150C32FC}"/>
              </a:ext>
            </a:extLst>
          </p:cNvPr>
          <p:cNvSpPr>
            <a:spLocks noGrp="1"/>
          </p:cNvSpPr>
          <p:nvPr>
            <p:ph type="dt" sz="half" idx="10"/>
          </p:nvPr>
        </p:nvSpPr>
        <p:spPr/>
        <p:txBody>
          <a:bodyPr/>
          <a:lstStyle/>
          <a:p>
            <a:fld id="{73B5E516-F2FD-424A-8398-97B432700A4D}" type="datetime1">
              <a:rPr lang="en-US" smtClean="0"/>
              <a:t>3/10/2026</a:t>
            </a:fld>
            <a:endParaRPr lang="en-US"/>
          </a:p>
        </p:txBody>
      </p:sp>
      <p:sp>
        <p:nvSpPr>
          <p:cNvPr id="4" name="Footer Placeholder 3">
            <a:extLst>
              <a:ext uri="{FF2B5EF4-FFF2-40B4-BE49-F238E27FC236}">
                <a16:creationId xmlns:a16="http://schemas.microsoft.com/office/drawing/2014/main" id="{C8C25101-EC9E-6982-1386-627325D6D91F}"/>
              </a:ext>
            </a:extLst>
          </p:cNvPr>
          <p:cNvSpPr>
            <a:spLocks noGrp="1"/>
          </p:cNvSpPr>
          <p:nvPr>
            <p:ph type="ftr" sz="quarter" idx="11"/>
          </p:nvPr>
        </p:nvSpPr>
        <p:spPr>
          <a:xfrm>
            <a:off x="3499494" y="6288724"/>
            <a:ext cx="8081444"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50D8C62-EB9A-A16A-5AB4-11DD21B7B8F1}"/>
              </a:ext>
            </a:extLst>
          </p:cNvPr>
          <p:cNvSpPr>
            <a:spLocks noGrp="1"/>
          </p:cNvSpPr>
          <p:nvPr>
            <p:ph type="sldNum" sz="quarter" idx="12"/>
          </p:nvPr>
        </p:nvSpPr>
        <p:spPr>
          <a:xfrm>
            <a:off x="11737792" y="6288723"/>
            <a:ext cx="454208" cy="365125"/>
          </a:xfrm>
          <a:prstGeom prst="rect">
            <a:avLst/>
          </a:prstGeom>
        </p:spPr>
        <p:txBody>
          <a:bodyPr/>
          <a:lstStyle/>
          <a:p>
            <a:fld id="{8179B124-EE6F-DB4E-A403-682A40579A9A}" type="slidenum">
              <a:rPr lang="en-US" smtClean="0"/>
              <a:pPr/>
              <a:t>‹#›</a:t>
            </a:fld>
            <a:endParaRPr lang="en-US"/>
          </a:p>
        </p:txBody>
      </p:sp>
      <p:pic>
        <p:nvPicPr>
          <p:cNvPr id="6" name="Picture 5">
            <a:extLst>
              <a:ext uri="{FF2B5EF4-FFF2-40B4-BE49-F238E27FC236}">
                <a16:creationId xmlns:a16="http://schemas.microsoft.com/office/drawing/2014/main" id="{835C226B-455D-2D3B-B50D-607B1D453C50}"/>
              </a:ext>
            </a:extLst>
          </p:cNvPr>
          <p:cNvPicPr>
            <a:picLocks noChangeAspect="1"/>
          </p:cNvPicPr>
          <p:nvPr/>
        </p:nvPicPr>
        <p:blipFill>
          <a:blip r:embed="rId2"/>
          <a:srcRect/>
          <a:stretch/>
        </p:blipFill>
        <p:spPr>
          <a:xfrm>
            <a:off x="0" y="776741"/>
            <a:ext cx="5460970" cy="5435599"/>
          </a:xfrm>
          <a:prstGeom prst="rect">
            <a:avLst/>
          </a:prstGeom>
        </p:spPr>
      </p:pic>
      <p:sp>
        <p:nvSpPr>
          <p:cNvPr id="8" name="Text Placeholder 7">
            <a:extLst>
              <a:ext uri="{FF2B5EF4-FFF2-40B4-BE49-F238E27FC236}">
                <a16:creationId xmlns:a16="http://schemas.microsoft.com/office/drawing/2014/main" id="{74734072-30A8-044B-748E-3AA928F91044}"/>
              </a:ext>
            </a:extLst>
          </p:cNvPr>
          <p:cNvSpPr>
            <a:spLocks noGrp="1"/>
          </p:cNvSpPr>
          <p:nvPr>
            <p:ph type="body" sz="quarter" idx="13" hasCustomPrompt="1"/>
          </p:nvPr>
        </p:nvSpPr>
        <p:spPr>
          <a:xfrm>
            <a:off x="5323840" y="2636464"/>
            <a:ext cx="6257098" cy="1752788"/>
          </a:xfrm>
        </p:spPr>
        <p:txBody>
          <a:bodyPr>
            <a:normAutofit/>
          </a:bodyPr>
          <a:lstStyle>
            <a:lvl1pPr marL="0" indent="0">
              <a:buNone/>
              <a:defRPr sz="1800"/>
            </a:lvl1pPr>
            <a:lvl5pPr marL="1828800" indent="0">
              <a:buNone/>
              <a:defRPr/>
            </a:lvl5pPr>
          </a:lstStyle>
          <a:p>
            <a:r>
              <a:rPr lang="en-US"/>
              <a:t>We have two vibrant campuses in Texas — one in San Marcos, one in Round Rock — and a variety of ways for you to discover each through in-person or digital experiences. Both our campuses are filled with opportunities to engage in life-changing learning, creative energy, and community spirit. </a:t>
            </a:r>
          </a:p>
        </p:txBody>
      </p:sp>
      <p:sp>
        <p:nvSpPr>
          <p:cNvPr id="15" name="Content Placeholder 14">
            <a:extLst>
              <a:ext uri="{FF2B5EF4-FFF2-40B4-BE49-F238E27FC236}">
                <a16:creationId xmlns:a16="http://schemas.microsoft.com/office/drawing/2014/main" id="{4B5777E2-21B7-81A4-F805-5FC6DC2EA7B4}"/>
              </a:ext>
            </a:extLst>
          </p:cNvPr>
          <p:cNvSpPr>
            <a:spLocks noGrp="1"/>
          </p:cNvSpPr>
          <p:nvPr>
            <p:ph sz="quarter" idx="14" hasCustomPrompt="1"/>
          </p:nvPr>
        </p:nvSpPr>
        <p:spPr>
          <a:xfrm>
            <a:off x="5865424" y="4717159"/>
            <a:ext cx="2419118" cy="852805"/>
          </a:xfrm>
        </p:spPr>
        <p:txBody>
          <a:bodyPr anchor="ctr">
            <a:noAutofit/>
          </a:bodyPr>
          <a:lstStyle>
            <a:lvl1pPr marL="0" indent="0">
              <a:lnSpc>
                <a:spcPct val="100000"/>
              </a:lnSpc>
              <a:spcBef>
                <a:spcPts val="0"/>
              </a:spcBef>
              <a:buNone/>
              <a:defRPr sz="1600">
                <a:solidFill>
                  <a:schemeClr val="tx2"/>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San Marcos Campus</a:t>
            </a:r>
          </a:p>
          <a:p>
            <a:pPr lvl="0"/>
            <a:r>
              <a:rPr lang="en-US"/>
              <a:t>601 University Drive</a:t>
            </a:r>
          </a:p>
          <a:p>
            <a:pPr lvl="0"/>
            <a:r>
              <a:rPr lang="en-US"/>
              <a:t>San Marcos, Texas 78666</a:t>
            </a:r>
          </a:p>
        </p:txBody>
      </p:sp>
      <p:sp>
        <p:nvSpPr>
          <p:cNvPr id="16" name="Content Placeholder 14">
            <a:extLst>
              <a:ext uri="{FF2B5EF4-FFF2-40B4-BE49-F238E27FC236}">
                <a16:creationId xmlns:a16="http://schemas.microsoft.com/office/drawing/2014/main" id="{4DBBC4B6-7A8A-E08B-43CF-13A71C009AFF}"/>
              </a:ext>
            </a:extLst>
          </p:cNvPr>
          <p:cNvSpPr>
            <a:spLocks noGrp="1"/>
          </p:cNvSpPr>
          <p:nvPr>
            <p:ph sz="quarter" idx="15" hasCustomPrompt="1"/>
          </p:nvPr>
        </p:nvSpPr>
        <p:spPr>
          <a:xfrm>
            <a:off x="9161819" y="4717159"/>
            <a:ext cx="2419118" cy="852805"/>
          </a:xfrm>
        </p:spPr>
        <p:txBody>
          <a:bodyPr anchor="ctr">
            <a:noAutofit/>
          </a:bodyPr>
          <a:lstStyle>
            <a:lvl1pPr marL="0" indent="0">
              <a:lnSpc>
                <a:spcPct val="100000"/>
              </a:lnSpc>
              <a:spcBef>
                <a:spcPts val="0"/>
              </a:spcBef>
              <a:buNone/>
              <a:defRPr sz="1600">
                <a:solidFill>
                  <a:schemeClr val="accent2"/>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Round Rock Campus</a:t>
            </a:r>
          </a:p>
          <a:p>
            <a:pPr lvl="0"/>
            <a:r>
              <a:rPr lang="en-US"/>
              <a:t>1555 University Blvd.</a:t>
            </a:r>
          </a:p>
          <a:p>
            <a:pPr lvl="0"/>
            <a:r>
              <a:rPr lang="en-US"/>
              <a:t>Round Rock, Texas 78665</a:t>
            </a:r>
          </a:p>
        </p:txBody>
      </p:sp>
      <p:sp>
        <p:nvSpPr>
          <p:cNvPr id="18" name="Content Placeholder 17">
            <a:extLst>
              <a:ext uri="{FF2B5EF4-FFF2-40B4-BE49-F238E27FC236}">
                <a16:creationId xmlns:a16="http://schemas.microsoft.com/office/drawing/2014/main" id="{B71807FD-9E90-7DEA-88D5-E4FDD1BC4221}"/>
              </a:ext>
              <a:ext uri="{C183D7F6-B498-43B3-948B-1728B52AA6E4}">
                <adec:decorative xmlns:adec="http://schemas.microsoft.com/office/drawing/2017/decorative" val="1"/>
              </a:ext>
            </a:extLst>
          </p:cNvPr>
          <p:cNvSpPr>
            <a:spLocks noGrp="1"/>
          </p:cNvSpPr>
          <p:nvPr>
            <p:ph sz="quarter" idx="16" hasCustomPrompt="1"/>
          </p:nvPr>
        </p:nvSpPr>
        <p:spPr>
          <a:xfrm rot="8100000">
            <a:off x="5339334" y="4818095"/>
            <a:ext cx="487362" cy="487363"/>
          </a:xfrm>
          <a:prstGeom prst="teardrop">
            <a:avLst/>
          </a:prstGeom>
          <a:solidFill>
            <a:schemeClr val="tx2"/>
          </a:solidFill>
        </p:spPr>
        <p:txBody>
          <a:bodyPr>
            <a:noAutofit/>
          </a:bodyPr>
          <a:lstStyle>
            <a:lvl1pPr marL="0" indent="0">
              <a:buNone/>
              <a:defRPr sz="2000"/>
            </a:lvl1pPr>
          </a:lstStyle>
          <a:p>
            <a:pPr lvl="0"/>
            <a:r>
              <a:rPr lang="en-US"/>
              <a:t> </a:t>
            </a:r>
          </a:p>
        </p:txBody>
      </p:sp>
      <p:sp>
        <p:nvSpPr>
          <p:cNvPr id="19" name="Content Placeholder 17">
            <a:extLst>
              <a:ext uri="{FF2B5EF4-FFF2-40B4-BE49-F238E27FC236}">
                <a16:creationId xmlns:a16="http://schemas.microsoft.com/office/drawing/2014/main" id="{245F8FA9-F527-15E5-7F0A-5756954A4CF4}"/>
              </a:ext>
              <a:ext uri="{C183D7F6-B498-43B3-948B-1728B52AA6E4}">
                <adec:decorative xmlns:adec="http://schemas.microsoft.com/office/drawing/2017/decorative" val="1"/>
              </a:ext>
            </a:extLst>
          </p:cNvPr>
          <p:cNvSpPr>
            <a:spLocks noGrp="1"/>
          </p:cNvSpPr>
          <p:nvPr>
            <p:ph sz="quarter" idx="17" hasCustomPrompt="1"/>
          </p:nvPr>
        </p:nvSpPr>
        <p:spPr>
          <a:xfrm rot="8100000">
            <a:off x="8658270" y="4818095"/>
            <a:ext cx="487362" cy="487363"/>
          </a:xfrm>
          <a:prstGeom prst="teardrop">
            <a:avLst/>
          </a:prstGeom>
          <a:solidFill>
            <a:schemeClr val="accent2"/>
          </a:solidFill>
        </p:spPr>
        <p:txBody>
          <a:bodyPr>
            <a:noAutofit/>
          </a:bodyPr>
          <a:lstStyle>
            <a:lvl1pPr marL="0" indent="0">
              <a:buNone/>
              <a:defRPr sz="2000"/>
            </a:lvl1pPr>
          </a:lstStyle>
          <a:p>
            <a:pPr lvl="0"/>
            <a:r>
              <a:rPr lang="en-US"/>
              <a:t> </a:t>
            </a:r>
          </a:p>
        </p:txBody>
      </p:sp>
      <p:sp>
        <p:nvSpPr>
          <p:cNvPr id="2" name="Title 1">
            <a:extLst>
              <a:ext uri="{FF2B5EF4-FFF2-40B4-BE49-F238E27FC236}">
                <a16:creationId xmlns:a16="http://schemas.microsoft.com/office/drawing/2014/main" id="{095F04EF-44E5-EE75-0E99-0D74C6B23661}"/>
              </a:ext>
            </a:extLst>
          </p:cNvPr>
          <p:cNvSpPr>
            <a:spLocks noGrp="1"/>
          </p:cNvSpPr>
          <p:nvPr>
            <p:ph type="title"/>
          </p:nvPr>
        </p:nvSpPr>
        <p:spPr>
          <a:xfrm>
            <a:off x="5323840" y="365124"/>
            <a:ext cx="6257097" cy="2130552"/>
          </a:xfrm>
        </p:spPr>
        <p:txBody>
          <a:bodyPr>
            <a:normAutofit/>
          </a:bodyPr>
          <a:lstStyle>
            <a:lvl1pPr>
              <a:defRPr sz="3600"/>
            </a:lvl1pPr>
          </a:lstStyle>
          <a:p>
            <a:r>
              <a:rPr lang="en-US"/>
              <a:t>Click to edit Master title style</a:t>
            </a:r>
          </a:p>
        </p:txBody>
      </p:sp>
    </p:spTree>
    <p:extLst>
      <p:ext uri="{BB962C8B-B14F-4D97-AF65-F5344CB8AC3E}">
        <p14:creationId xmlns:p14="http://schemas.microsoft.com/office/powerpoint/2010/main" val="33392584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 - Round Rock">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BAC7BEF-9F6A-BAD7-8D67-FF28F50BE1CC}"/>
              </a:ext>
              <a:ext uri="{C183D7F6-B498-43B3-948B-1728B52AA6E4}">
                <adec:decorative xmlns:adec="http://schemas.microsoft.com/office/drawing/2017/decorative" val="1"/>
              </a:ext>
            </a:extLst>
          </p:cNvPr>
          <p:cNvSpPr/>
          <p:nvPr userDrawn="1"/>
        </p:nvSpPr>
        <p:spPr>
          <a:xfrm>
            <a:off x="0" y="0"/>
            <a:ext cx="12192000" cy="176116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E1A52739-9823-BA64-6141-7B902BFA9BBE}"/>
              </a:ext>
              <a:ext uri="{C183D7F6-B498-43B3-948B-1728B52AA6E4}">
                <adec:decorative xmlns:adec="http://schemas.microsoft.com/office/drawing/2017/decorative" val="1"/>
              </a:ext>
            </a:extLst>
          </p:cNvPr>
          <p:cNvPicPr>
            <a:picLocks noChangeAspect="1"/>
          </p:cNvPicPr>
          <p:nvPr/>
        </p:nvPicPr>
        <p:blipFill>
          <a:blip r:embed="rId2"/>
          <a:srcRect l="6892" r="6892"/>
          <a:stretch/>
        </p:blipFill>
        <p:spPr>
          <a:xfrm>
            <a:off x="6887688" y="352803"/>
            <a:ext cx="5304312" cy="6152394"/>
          </a:xfrm>
          <a:prstGeom prst="rect">
            <a:avLst/>
          </a:prstGeom>
        </p:spPr>
      </p:pic>
      <p:sp>
        <p:nvSpPr>
          <p:cNvPr id="2" name="Title 1">
            <a:extLst>
              <a:ext uri="{FF2B5EF4-FFF2-40B4-BE49-F238E27FC236}">
                <a16:creationId xmlns:a16="http://schemas.microsoft.com/office/drawing/2014/main" id="{8F227C82-C15D-DD91-9446-76ECE7FBB8F9}"/>
              </a:ext>
            </a:extLst>
          </p:cNvPr>
          <p:cNvSpPr>
            <a:spLocks noGrp="1"/>
          </p:cNvSpPr>
          <p:nvPr>
            <p:ph type="ctrTitle" hasCustomPrompt="1"/>
          </p:nvPr>
        </p:nvSpPr>
        <p:spPr>
          <a:xfrm>
            <a:off x="288099" y="1761167"/>
            <a:ext cx="6255205" cy="3827166"/>
          </a:xfrm>
        </p:spPr>
        <p:txBody>
          <a:bodyPr anchor="b">
            <a:normAutofit/>
          </a:bodyPr>
          <a:lstStyle>
            <a:lvl1pPr algn="l">
              <a:defRPr sz="5400" spc="150" baseline="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738ACAE1-6F38-180D-B778-27F9F1207EFD}"/>
              </a:ext>
            </a:extLst>
          </p:cNvPr>
          <p:cNvSpPr>
            <a:spLocks noGrp="1"/>
          </p:cNvSpPr>
          <p:nvPr>
            <p:ph type="subTitle" idx="1" hasCustomPrompt="1"/>
          </p:nvPr>
        </p:nvSpPr>
        <p:spPr>
          <a:xfrm>
            <a:off x="288099" y="5588333"/>
            <a:ext cx="6255205" cy="671550"/>
          </a:xfrm>
        </p:spPr>
        <p:txBody>
          <a:bodyPr>
            <a:normAutofit/>
          </a:bodyPr>
          <a:lstStyle>
            <a:lvl1pPr marL="0" indent="0" algn="l">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styles</a:t>
            </a:r>
          </a:p>
        </p:txBody>
      </p:sp>
      <p:grpSp>
        <p:nvGrpSpPr>
          <p:cNvPr id="15" name="Group 14">
            <a:extLst>
              <a:ext uri="{FF2B5EF4-FFF2-40B4-BE49-F238E27FC236}">
                <a16:creationId xmlns:a16="http://schemas.microsoft.com/office/drawing/2014/main" id="{3AD4FEBE-FFB3-9D2B-4C01-B33BF9A2AE24}"/>
              </a:ext>
            </a:extLst>
          </p:cNvPr>
          <p:cNvGrpSpPr/>
          <p:nvPr userDrawn="1"/>
        </p:nvGrpSpPr>
        <p:grpSpPr>
          <a:xfrm>
            <a:off x="288099" y="452424"/>
            <a:ext cx="2743200" cy="985894"/>
            <a:chOff x="288099" y="452424"/>
            <a:chExt cx="2743200" cy="985894"/>
          </a:xfrm>
        </p:grpSpPr>
        <p:pic>
          <p:nvPicPr>
            <p:cNvPr id="5" name="Picture 4">
              <a:extLst>
                <a:ext uri="{FF2B5EF4-FFF2-40B4-BE49-F238E27FC236}">
                  <a16:creationId xmlns:a16="http://schemas.microsoft.com/office/drawing/2014/main" id="{07643897-13BA-D4C3-C58E-FE25BCDD258A}"/>
                </a:ext>
              </a:extLst>
            </p:cNvPr>
            <p:cNvPicPr>
              <a:picLocks noChangeAspect="1"/>
            </p:cNvPicPr>
            <p:nvPr/>
          </p:nvPicPr>
          <p:blipFill>
            <a:blip r:embed="rId3"/>
            <a:srcRect/>
            <a:stretch/>
          </p:blipFill>
          <p:spPr>
            <a:xfrm>
              <a:off x="288099" y="452424"/>
              <a:ext cx="2743200" cy="711200"/>
            </a:xfrm>
            <a:prstGeom prst="rect">
              <a:avLst/>
            </a:prstGeom>
          </p:spPr>
        </p:pic>
        <p:pic>
          <p:nvPicPr>
            <p:cNvPr id="6" name="Picture 5" descr="Member the Texas State University System">
              <a:extLst>
                <a:ext uri="{FF2B5EF4-FFF2-40B4-BE49-F238E27FC236}">
                  <a16:creationId xmlns:a16="http://schemas.microsoft.com/office/drawing/2014/main" id="{FAE210B5-B2A5-D427-5003-BC96C9C25B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388" y="1289511"/>
              <a:ext cx="2391543" cy="148807"/>
            </a:xfrm>
            <a:prstGeom prst="rect">
              <a:avLst/>
            </a:prstGeom>
          </p:spPr>
        </p:pic>
      </p:grpSp>
      <p:sp>
        <p:nvSpPr>
          <p:cNvPr id="8" name="Picture Placeholder 8">
            <a:extLst>
              <a:ext uri="{FF2B5EF4-FFF2-40B4-BE49-F238E27FC236}">
                <a16:creationId xmlns:a16="http://schemas.microsoft.com/office/drawing/2014/main" id="{54B1C2B2-EEAB-7D3D-6A65-4A90FB4A6CBC}"/>
              </a:ext>
            </a:extLst>
          </p:cNvPr>
          <p:cNvSpPr>
            <a:spLocks noGrp="1"/>
          </p:cNvSpPr>
          <p:nvPr userDrawn="1">
            <p:ph type="pic" sz="quarter" idx="13" hasCustomPrompt="1"/>
          </p:nvPr>
        </p:nvSpPr>
        <p:spPr>
          <a:xfrm>
            <a:off x="6897810" y="352803"/>
            <a:ext cx="5294190" cy="6152394"/>
          </a:xfrm>
          <a:gradFill>
            <a:gsLst>
              <a:gs pos="0">
                <a:schemeClr val="tx2">
                  <a:alpha val="0"/>
                </a:schemeClr>
              </a:gs>
              <a:gs pos="100000">
                <a:schemeClr val="tx2">
                  <a:alpha val="40000"/>
                </a:schemeClr>
              </a:gs>
            </a:gsLst>
            <a:lin ang="5400000" scaled="1"/>
          </a:gradFill>
        </p:spPr>
        <p:txBody>
          <a:bodyPr lIns="457200" tIns="457200" rIns="457200" bIns="457200" anchor="b">
            <a:normAutofit/>
          </a:bodyPr>
          <a:lstStyle>
            <a:lvl1pPr marL="0" indent="0" algn="l">
              <a:buNone/>
              <a:defRPr sz="1800">
                <a:solidFill>
                  <a:schemeClr val="bg1"/>
                </a:solidFill>
              </a:defRPr>
            </a:lvl1pPr>
          </a:lstStyle>
          <a:p>
            <a:r>
              <a:rPr lang="en-US"/>
              <a:t>Optional: Click the icon in the center to add a custom image. </a:t>
            </a:r>
            <a:br>
              <a:rPr lang="en-US"/>
            </a:br>
            <a:r>
              <a:rPr lang="en-US"/>
              <a:t>Be careful not to move the frame, or the placeholder image beneath may peek through.</a:t>
            </a:r>
            <a:br>
              <a:rPr lang="en-US"/>
            </a:br>
            <a:r>
              <a:rPr lang="en-US"/>
              <a:t>Delete the frame if you don’t want to customize the image.</a:t>
            </a:r>
          </a:p>
        </p:txBody>
      </p:sp>
      <p:sp>
        <p:nvSpPr>
          <p:cNvPr id="9" name="Date Placeholder 8">
            <a:extLst>
              <a:ext uri="{FF2B5EF4-FFF2-40B4-BE49-F238E27FC236}">
                <a16:creationId xmlns:a16="http://schemas.microsoft.com/office/drawing/2014/main" id="{42F367F5-BF14-328E-6ECE-9A15FA161D0E}"/>
              </a:ext>
            </a:extLst>
          </p:cNvPr>
          <p:cNvSpPr>
            <a:spLocks noGrp="1"/>
          </p:cNvSpPr>
          <p:nvPr userDrawn="1">
            <p:ph type="dt" sz="half" idx="14"/>
          </p:nvPr>
        </p:nvSpPr>
        <p:spPr>
          <a:xfrm>
            <a:off x="608138" y="6501554"/>
            <a:ext cx="2734502" cy="365125"/>
          </a:xfrm>
        </p:spPr>
        <p:txBody>
          <a:bodyPr/>
          <a:lstStyle/>
          <a:p>
            <a:fld id="{D66E7067-4D0B-9C4E-9216-2BBD2ABA1ADB}" type="datetime1">
              <a:rPr lang="en-US" smtClean="0"/>
              <a:t>3/10/2026</a:t>
            </a:fld>
            <a:endParaRPr lang="en-US"/>
          </a:p>
        </p:txBody>
      </p:sp>
      <p:sp>
        <p:nvSpPr>
          <p:cNvPr id="10" name="Footer Placeholder 9">
            <a:extLst>
              <a:ext uri="{FF2B5EF4-FFF2-40B4-BE49-F238E27FC236}">
                <a16:creationId xmlns:a16="http://schemas.microsoft.com/office/drawing/2014/main" id="{B32A1D37-F382-E28D-AE70-8E4DD87D98E6}"/>
              </a:ext>
            </a:extLst>
          </p:cNvPr>
          <p:cNvSpPr>
            <a:spLocks noGrp="1"/>
          </p:cNvSpPr>
          <p:nvPr userDrawn="1">
            <p:ph type="ftr" sz="quarter" idx="15"/>
          </p:nvPr>
        </p:nvSpPr>
        <p:spPr>
          <a:xfrm>
            <a:off x="3499494" y="6501555"/>
            <a:ext cx="8081444" cy="365125"/>
          </a:xfrm>
          <a:prstGeom prst="rect">
            <a:avLst/>
          </a:prstGeom>
        </p:spPr>
        <p:txBody>
          <a:bodyPr/>
          <a:lstStyle/>
          <a:p>
            <a:endParaRPr lang="en-US"/>
          </a:p>
        </p:txBody>
      </p:sp>
      <p:sp>
        <p:nvSpPr>
          <p:cNvPr id="12" name="Slide Number Placeholder 11">
            <a:extLst>
              <a:ext uri="{FF2B5EF4-FFF2-40B4-BE49-F238E27FC236}">
                <a16:creationId xmlns:a16="http://schemas.microsoft.com/office/drawing/2014/main" id="{9E036E75-B49B-1E46-42DB-8A775A86DA85}"/>
              </a:ext>
            </a:extLst>
          </p:cNvPr>
          <p:cNvSpPr>
            <a:spLocks noGrp="1"/>
          </p:cNvSpPr>
          <p:nvPr userDrawn="1">
            <p:ph type="sldNum" sz="quarter" idx="16"/>
          </p:nvPr>
        </p:nvSpPr>
        <p:spPr>
          <a:xfrm>
            <a:off x="11737792" y="6501554"/>
            <a:ext cx="454208" cy="365125"/>
          </a:xfrm>
          <a:prstGeom prst="rect">
            <a:avLst/>
          </a:prstGeom>
        </p:spPr>
        <p:txBody>
          <a:bodyPr/>
          <a:lstStyle/>
          <a:p>
            <a:fld id="{8179B124-EE6F-DB4E-A403-682A40579A9A}" type="slidenum">
              <a:rPr lang="en-US" smtClean="0"/>
              <a:pPr/>
              <a:t>‹#›</a:t>
            </a:fld>
            <a:endParaRPr lang="en-US"/>
          </a:p>
        </p:txBody>
      </p:sp>
      <p:pic>
        <p:nvPicPr>
          <p:cNvPr id="13" name="Picture 12">
            <a:extLst>
              <a:ext uri="{FF2B5EF4-FFF2-40B4-BE49-F238E27FC236}">
                <a16:creationId xmlns:a16="http://schemas.microsoft.com/office/drawing/2014/main" id="{582F86F1-370A-4009-2733-A19B0ED6780F}"/>
              </a:ext>
              <a:ext uri="{C183D7F6-B498-43B3-948B-1728B52AA6E4}">
                <adec:decorative xmlns:adec="http://schemas.microsoft.com/office/drawing/2017/decorative" val="1"/>
              </a:ext>
            </a:extLst>
          </p:cNvPr>
          <p:cNvPicPr>
            <a:picLocks/>
          </p:cNvPicPr>
          <p:nvPr userDrawn="1"/>
        </p:nvPicPr>
        <p:blipFill>
          <a:blip r:embed="rId5"/>
          <a:stretch/>
        </p:blipFill>
        <p:spPr>
          <a:xfrm flipH="1">
            <a:off x="0" y="1740098"/>
            <a:ext cx="6885432" cy="182880"/>
          </a:xfrm>
          <a:prstGeom prst="rect">
            <a:avLst/>
          </a:prstGeom>
        </p:spPr>
      </p:pic>
    </p:spTree>
    <p:extLst>
      <p:ext uri="{BB962C8B-B14F-4D97-AF65-F5344CB8AC3E}">
        <p14:creationId xmlns:p14="http://schemas.microsoft.com/office/powerpoint/2010/main" val="1754044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Quote">
    <p:bg>
      <p:bgPr>
        <a:solidFill>
          <a:schemeClr val="accent3"/>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2D1D6F0-CDC4-F7FF-C374-27DD1536361F}"/>
              </a:ext>
            </a:extLst>
          </p:cNvPr>
          <p:cNvSpPr/>
          <p:nvPr userDrawn="1"/>
        </p:nvSpPr>
        <p:spPr>
          <a:xfrm>
            <a:off x="1524" y="124743"/>
            <a:ext cx="12188952" cy="9144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C57A2F-F3D3-58A1-E05C-DCE9526BC25B}"/>
              </a:ext>
            </a:extLst>
          </p:cNvPr>
          <p:cNvSpPr>
            <a:spLocks noGrp="1"/>
          </p:cNvSpPr>
          <p:nvPr>
            <p:ph type="title" hasCustomPrompt="1"/>
          </p:nvPr>
        </p:nvSpPr>
        <p:spPr>
          <a:xfrm>
            <a:off x="2540000" y="365124"/>
            <a:ext cx="9040938" cy="4878010"/>
          </a:xfrm>
        </p:spPr>
        <p:txBody>
          <a:bodyPr>
            <a:normAutofit/>
          </a:bodyPr>
          <a:lstStyle>
            <a:lvl1pPr marL="9525" indent="-9525">
              <a:tabLst/>
              <a:defRPr sz="7200">
                <a:solidFill>
                  <a:schemeClr val="tx2"/>
                </a:solidFill>
              </a:defRPr>
            </a:lvl1pPr>
          </a:lstStyle>
          <a:p>
            <a:r>
              <a:rPr lang="en-US"/>
              <a:t>“Big Quote”</a:t>
            </a:r>
          </a:p>
        </p:txBody>
      </p:sp>
      <p:sp>
        <p:nvSpPr>
          <p:cNvPr id="12" name="Text Placeholder 11">
            <a:extLst>
              <a:ext uri="{FF2B5EF4-FFF2-40B4-BE49-F238E27FC236}">
                <a16:creationId xmlns:a16="http://schemas.microsoft.com/office/drawing/2014/main" id="{5DE1C05A-82B6-5B95-9199-C1DD646328E7}"/>
              </a:ext>
            </a:extLst>
          </p:cNvPr>
          <p:cNvSpPr>
            <a:spLocks noGrp="1"/>
          </p:cNvSpPr>
          <p:nvPr>
            <p:ph type="body" sz="quarter" idx="13" hasCustomPrompt="1"/>
          </p:nvPr>
        </p:nvSpPr>
        <p:spPr>
          <a:xfrm>
            <a:off x="3499494" y="5243134"/>
            <a:ext cx="8081319" cy="731520"/>
          </a:xfrm>
        </p:spPr>
        <p:txBody>
          <a:bodyPr>
            <a:normAutofit/>
          </a:bodyPr>
          <a:lstStyle>
            <a:lvl1pPr marL="0" indent="0" algn="l">
              <a:buNone/>
              <a:defRPr sz="1800">
                <a:solidFill>
                  <a:schemeClr val="tx2"/>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 Quote Attribution</a:t>
            </a:r>
          </a:p>
        </p:txBody>
      </p:sp>
      <p:sp>
        <p:nvSpPr>
          <p:cNvPr id="3" name="Date Placeholder 2">
            <a:extLst>
              <a:ext uri="{FF2B5EF4-FFF2-40B4-BE49-F238E27FC236}">
                <a16:creationId xmlns:a16="http://schemas.microsoft.com/office/drawing/2014/main" id="{BD485CFC-5649-2548-DF50-3BB9208BCEE9}"/>
              </a:ext>
            </a:extLst>
          </p:cNvPr>
          <p:cNvSpPr>
            <a:spLocks noGrp="1"/>
          </p:cNvSpPr>
          <p:nvPr>
            <p:ph type="dt" sz="half" idx="10"/>
          </p:nvPr>
        </p:nvSpPr>
        <p:spPr/>
        <p:txBody>
          <a:bodyPr/>
          <a:lstStyle/>
          <a:p>
            <a:fld id="{22438E6F-D010-FB42-BAA2-B21DD2B3AD67}" type="datetime1">
              <a:rPr lang="en-US" smtClean="0"/>
              <a:t>3/10/2026</a:t>
            </a:fld>
            <a:endParaRPr lang="en-US"/>
          </a:p>
        </p:txBody>
      </p:sp>
      <p:sp>
        <p:nvSpPr>
          <p:cNvPr id="4" name="Footer Placeholder 3">
            <a:extLst>
              <a:ext uri="{FF2B5EF4-FFF2-40B4-BE49-F238E27FC236}">
                <a16:creationId xmlns:a16="http://schemas.microsoft.com/office/drawing/2014/main" id="{36DF3915-64D4-E43F-8D7A-84490D939809}"/>
              </a:ext>
            </a:extLst>
          </p:cNvPr>
          <p:cNvSpPr>
            <a:spLocks noGrp="1"/>
          </p:cNvSpPr>
          <p:nvPr>
            <p:ph type="ftr" sz="quarter" idx="11"/>
          </p:nvPr>
        </p:nvSpPr>
        <p:spPr>
          <a:xfrm>
            <a:off x="3499494" y="6288724"/>
            <a:ext cx="8081444"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7B48A94-C625-A08D-0F51-4AA2BEC5982D}"/>
              </a:ext>
            </a:extLst>
          </p:cNvPr>
          <p:cNvSpPr>
            <a:spLocks noGrp="1"/>
          </p:cNvSpPr>
          <p:nvPr>
            <p:ph type="sldNum" sz="quarter" idx="12"/>
          </p:nvPr>
        </p:nvSpPr>
        <p:spPr>
          <a:xfrm>
            <a:off x="11737792" y="6288723"/>
            <a:ext cx="454208" cy="365125"/>
          </a:xfrm>
          <a:prstGeom prst="rect">
            <a:avLst/>
          </a:prstGeom>
        </p:spPr>
        <p:txBody>
          <a:bodyPr/>
          <a:lstStyle/>
          <a:p>
            <a:fld id="{8179B124-EE6F-DB4E-A403-682A40579A9A}" type="slidenum">
              <a:rPr lang="en-US" smtClean="0"/>
              <a:pPr/>
              <a:t>‹#›</a:t>
            </a:fld>
            <a:endParaRPr lang="en-US"/>
          </a:p>
        </p:txBody>
      </p:sp>
      <p:pic>
        <p:nvPicPr>
          <p:cNvPr id="7" name="Picture 6">
            <a:extLst>
              <a:ext uri="{FF2B5EF4-FFF2-40B4-BE49-F238E27FC236}">
                <a16:creationId xmlns:a16="http://schemas.microsoft.com/office/drawing/2014/main" id="{394E85DC-DBE5-E58F-F932-981773177768}"/>
              </a:ext>
              <a:ext uri="{C183D7F6-B498-43B3-948B-1728B52AA6E4}">
                <adec:decorative xmlns:adec="http://schemas.microsoft.com/office/drawing/2017/decorative" val="1"/>
              </a:ext>
            </a:extLst>
          </p:cNvPr>
          <p:cNvPicPr>
            <a:picLocks noChangeAspect="1"/>
          </p:cNvPicPr>
          <p:nvPr userDrawn="1"/>
        </p:nvPicPr>
        <p:blipFill>
          <a:blip r:embed="rId2"/>
          <a:srcRect t="10486" b="10486"/>
          <a:stretch/>
        </p:blipFill>
        <p:spPr>
          <a:xfrm>
            <a:off x="0" y="0"/>
            <a:ext cx="12192000" cy="125457"/>
          </a:xfrm>
          <a:prstGeom prst="rect">
            <a:avLst/>
          </a:prstGeom>
          <a:ln>
            <a:noFill/>
          </a:ln>
        </p:spPr>
      </p:pic>
    </p:spTree>
    <p:extLst>
      <p:ext uri="{BB962C8B-B14F-4D97-AF65-F5344CB8AC3E}">
        <p14:creationId xmlns:p14="http://schemas.microsoft.com/office/powerpoint/2010/main" val="19158861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Intro - Single">
    <p:spTree>
      <p:nvGrpSpPr>
        <p:cNvPr id="1" name=""/>
        <p:cNvGrpSpPr/>
        <p:nvPr/>
      </p:nvGrpSpPr>
      <p:grpSpPr>
        <a:xfrm>
          <a:off x="0" y="0"/>
          <a:ext cx="0" cy="0"/>
          <a:chOff x="0" y="0"/>
          <a:chExt cx="0" cy="0"/>
        </a:xfrm>
      </p:grpSpPr>
      <p:sp>
        <p:nvSpPr>
          <p:cNvPr id="6" name="Picture Placeholder 15">
            <a:extLst>
              <a:ext uri="{FF2B5EF4-FFF2-40B4-BE49-F238E27FC236}">
                <a16:creationId xmlns:a16="http://schemas.microsoft.com/office/drawing/2014/main" id="{C8A60102-E0C3-2CAF-DD93-6F80DD998D16}"/>
              </a:ext>
            </a:extLst>
          </p:cNvPr>
          <p:cNvSpPr>
            <a:spLocks noGrp="1"/>
          </p:cNvSpPr>
          <p:nvPr>
            <p:ph type="pic" sz="quarter" idx="18" hasCustomPrompt="1"/>
          </p:nvPr>
        </p:nvSpPr>
        <p:spPr>
          <a:xfrm>
            <a:off x="609600" y="1966205"/>
            <a:ext cx="2930534" cy="2925590"/>
          </a:xfrm>
          <a:prstGeom prst="ellipse">
            <a:avLst/>
          </a:prstGeom>
          <a:blipFill>
            <a:blip r:embed="rId2"/>
            <a:stretch>
              <a:fillRect/>
            </a:stretch>
          </a:blipFill>
          <a:ln w="38100">
            <a:noFill/>
          </a:ln>
        </p:spPr>
        <p:style>
          <a:lnRef idx="2">
            <a:schemeClr val="accent2"/>
          </a:lnRef>
          <a:fillRef idx="1">
            <a:schemeClr val="lt1"/>
          </a:fillRef>
          <a:effectRef idx="0">
            <a:schemeClr val="accent2"/>
          </a:effectRef>
          <a:fontRef idx="minor">
            <a:schemeClr val="dk1"/>
          </a:fontRef>
        </p:style>
        <p:txBody>
          <a:bodyPr lIns="91440" tIns="91440" rIns="91440" bIns="91440" anchor="ctr">
            <a:noAutofit/>
          </a:bodyPr>
          <a:lstStyle>
            <a:lvl1pPr marL="0" indent="0" algn="ctr">
              <a:buNone/>
              <a:defRPr sz="1100" b="1">
                <a:solidFill>
                  <a:schemeClr val="bg1"/>
                </a:solidFill>
              </a:defRPr>
            </a:lvl1pPr>
          </a:lstStyle>
          <a:p>
            <a:r>
              <a:rPr lang="en-US"/>
              <a:t>Click the icon in the center to add an image. </a:t>
            </a:r>
          </a:p>
        </p:txBody>
      </p:sp>
      <p:sp>
        <p:nvSpPr>
          <p:cNvPr id="3" name="Date Placeholder 2">
            <a:extLst>
              <a:ext uri="{FF2B5EF4-FFF2-40B4-BE49-F238E27FC236}">
                <a16:creationId xmlns:a16="http://schemas.microsoft.com/office/drawing/2014/main" id="{4FD90CC9-350C-84B2-A08C-2020302FF0DB}"/>
              </a:ext>
            </a:extLst>
          </p:cNvPr>
          <p:cNvSpPr>
            <a:spLocks noGrp="1"/>
          </p:cNvSpPr>
          <p:nvPr>
            <p:ph type="dt" sz="half" idx="10"/>
          </p:nvPr>
        </p:nvSpPr>
        <p:spPr/>
        <p:txBody>
          <a:bodyPr/>
          <a:lstStyle/>
          <a:p>
            <a:fld id="{1EDB8A8F-8F80-1A49-B84B-831256B85BA5}" type="datetime1">
              <a:rPr lang="en-US" smtClean="0"/>
              <a:t>3/10/2026</a:t>
            </a:fld>
            <a:endParaRPr lang="en-US"/>
          </a:p>
        </p:txBody>
      </p:sp>
      <p:sp>
        <p:nvSpPr>
          <p:cNvPr id="4" name="Footer Placeholder 3">
            <a:extLst>
              <a:ext uri="{FF2B5EF4-FFF2-40B4-BE49-F238E27FC236}">
                <a16:creationId xmlns:a16="http://schemas.microsoft.com/office/drawing/2014/main" id="{66F21260-C2F4-2B08-87FA-87B177A18E64}"/>
              </a:ext>
            </a:extLst>
          </p:cNvPr>
          <p:cNvSpPr>
            <a:spLocks noGrp="1"/>
          </p:cNvSpPr>
          <p:nvPr>
            <p:ph type="ftr" sz="quarter" idx="11"/>
          </p:nvPr>
        </p:nvSpPr>
        <p:spPr>
          <a:xfrm>
            <a:off x="3499494" y="6288724"/>
            <a:ext cx="8081444"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3C4FA84-76C0-7663-05F3-EF3F24CF8F9B}"/>
              </a:ext>
            </a:extLst>
          </p:cNvPr>
          <p:cNvSpPr>
            <a:spLocks noGrp="1"/>
          </p:cNvSpPr>
          <p:nvPr>
            <p:ph type="sldNum" sz="quarter" idx="12"/>
          </p:nvPr>
        </p:nvSpPr>
        <p:spPr>
          <a:xfrm>
            <a:off x="11737792" y="6288723"/>
            <a:ext cx="454208" cy="365125"/>
          </a:xfrm>
          <a:prstGeom prst="rect">
            <a:avLst/>
          </a:prstGeom>
        </p:spPr>
        <p:txBody>
          <a:bodyPr/>
          <a:lstStyle/>
          <a:p>
            <a:fld id="{8179B124-EE6F-DB4E-A403-682A40579A9A}" type="slidenum">
              <a:rPr lang="en-US" smtClean="0"/>
              <a:pPr/>
              <a:t>‹#›</a:t>
            </a:fld>
            <a:endParaRPr lang="en-US"/>
          </a:p>
        </p:txBody>
      </p:sp>
      <p:sp>
        <p:nvSpPr>
          <p:cNvPr id="7" name="Text Placeholder 14">
            <a:extLst>
              <a:ext uri="{FF2B5EF4-FFF2-40B4-BE49-F238E27FC236}">
                <a16:creationId xmlns:a16="http://schemas.microsoft.com/office/drawing/2014/main" id="{7FA30A96-9126-F34E-5619-3746E24564EE}"/>
              </a:ext>
            </a:extLst>
          </p:cNvPr>
          <p:cNvSpPr>
            <a:spLocks noGrp="1"/>
          </p:cNvSpPr>
          <p:nvPr>
            <p:ph type="body" sz="quarter" idx="19"/>
          </p:nvPr>
        </p:nvSpPr>
        <p:spPr>
          <a:xfrm>
            <a:off x="3779520" y="4033520"/>
            <a:ext cx="7801418" cy="858275"/>
          </a:xfrm>
        </p:spPr>
        <p:txBody>
          <a:bodyPr lIns="91440" rIns="91440">
            <a:normAutofit/>
          </a:bodyPr>
          <a:lstStyle>
            <a:lvl1pPr marL="0" indent="0" algn="l">
              <a:buNone/>
              <a:defRPr sz="1800">
                <a:solidFill>
                  <a:schemeClr val="tx2"/>
                </a:solidFill>
              </a:defRPr>
            </a:lvl1pPr>
          </a:lstStyle>
          <a:p>
            <a:pPr lvl="0"/>
            <a:r>
              <a:rPr lang="en-US"/>
              <a:t>Click to edit Master text styles</a:t>
            </a:r>
          </a:p>
        </p:txBody>
      </p:sp>
      <p:sp>
        <p:nvSpPr>
          <p:cNvPr id="8" name="Title 7">
            <a:extLst>
              <a:ext uri="{FF2B5EF4-FFF2-40B4-BE49-F238E27FC236}">
                <a16:creationId xmlns:a16="http://schemas.microsoft.com/office/drawing/2014/main" id="{00792357-BD60-0E76-D69A-707F22148C9B}"/>
              </a:ext>
            </a:extLst>
          </p:cNvPr>
          <p:cNvSpPr>
            <a:spLocks noGrp="1"/>
          </p:cNvSpPr>
          <p:nvPr>
            <p:ph type="title"/>
          </p:nvPr>
        </p:nvSpPr>
        <p:spPr>
          <a:xfrm>
            <a:off x="3779520" y="365125"/>
            <a:ext cx="7801418" cy="3587115"/>
          </a:xfrm>
        </p:spPr>
        <p:txBody>
          <a:bodyPr/>
          <a:lstStyle/>
          <a:p>
            <a:r>
              <a:rPr lang="en-US"/>
              <a:t>Click to edit Master title style</a:t>
            </a:r>
          </a:p>
        </p:txBody>
      </p:sp>
    </p:spTree>
    <p:extLst>
      <p:ext uri="{BB962C8B-B14F-4D97-AF65-F5344CB8AC3E}">
        <p14:creationId xmlns:p14="http://schemas.microsoft.com/office/powerpoint/2010/main" val="10087974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Intro - Small Team">
    <p:spTree>
      <p:nvGrpSpPr>
        <p:cNvPr id="1" name=""/>
        <p:cNvGrpSpPr/>
        <p:nvPr/>
      </p:nvGrpSpPr>
      <p:grpSpPr>
        <a:xfrm>
          <a:off x="0" y="0"/>
          <a:ext cx="0" cy="0"/>
          <a:chOff x="0" y="0"/>
          <a:chExt cx="0" cy="0"/>
        </a:xfrm>
      </p:grpSpPr>
      <p:sp>
        <p:nvSpPr>
          <p:cNvPr id="6" name="Picture Placeholder 15">
            <a:extLst>
              <a:ext uri="{FF2B5EF4-FFF2-40B4-BE49-F238E27FC236}">
                <a16:creationId xmlns:a16="http://schemas.microsoft.com/office/drawing/2014/main" id="{BF02EB3A-23B9-32BA-870D-285DDE5BDAF5}"/>
              </a:ext>
            </a:extLst>
          </p:cNvPr>
          <p:cNvSpPr>
            <a:spLocks noGrp="1"/>
          </p:cNvSpPr>
          <p:nvPr>
            <p:ph type="pic" sz="quarter" idx="18" hasCustomPrompt="1"/>
          </p:nvPr>
        </p:nvSpPr>
        <p:spPr>
          <a:xfrm>
            <a:off x="992756" y="1925871"/>
            <a:ext cx="1550300" cy="1503129"/>
          </a:xfrm>
          <a:prstGeom prst="ellipse">
            <a:avLst/>
          </a:prstGeom>
          <a:blipFill>
            <a:blip r:embed="rId2"/>
            <a:stretch>
              <a:fillRect/>
            </a:stretch>
          </a:blipFill>
          <a:ln w="38100">
            <a:noFill/>
          </a:ln>
        </p:spPr>
        <p:style>
          <a:lnRef idx="2">
            <a:schemeClr val="accent2"/>
          </a:lnRef>
          <a:fillRef idx="1">
            <a:schemeClr val="lt1"/>
          </a:fillRef>
          <a:effectRef idx="0">
            <a:schemeClr val="accent2"/>
          </a:effectRef>
          <a:fontRef idx="minor">
            <a:schemeClr val="dk1"/>
          </a:fontRef>
        </p:style>
        <p:txBody>
          <a:bodyPr lIns="91440" tIns="91440" rIns="91440" bIns="91440" anchor="ctr">
            <a:noAutofit/>
          </a:bodyPr>
          <a:lstStyle>
            <a:lvl1pPr marL="0" indent="0" algn="ctr">
              <a:buNone/>
              <a:defRPr sz="1100" b="1">
                <a:solidFill>
                  <a:schemeClr val="bg1"/>
                </a:solidFill>
              </a:defRPr>
            </a:lvl1pPr>
          </a:lstStyle>
          <a:p>
            <a:r>
              <a:rPr lang="en-US"/>
              <a:t>Click the icon in the center to add an image. </a:t>
            </a:r>
          </a:p>
        </p:txBody>
      </p:sp>
      <p:sp>
        <p:nvSpPr>
          <p:cNvPr id="8" name="Text Placeholder 7">
            <a:extLst>
              <a:ext uri="{FF2B5EF4-FFF2-40B4-BE49-F238E27FC236}">
                <a16:creationId xmlns:a16="http://schemas.microsoft.com/office/drawing/2014/main" id="{8497C0D0-C4FF-28F7-B32C-D05A436FAD6A}"/>
              </a:ext>
            </a:extLst>
          </p:cNvPr>
          <p:cNvSpPr>
            <a:spLocks noGrp="1"/>
          </p:cNvSpPr>
          <p:nvPr>
            <p:ph type="body" sz="quarter" idx="19" hasCustomPrompt="1"/>
          </p:nvPr>
        </p:nvSpPr>
        <p:spPr>
          <a:xfrm>
            <a:off x="2701925" y="1925871"/>
            <a:ext cx="3079115" cy="756369"/>
          </a:xfrm>
        </p:spPr>
        <p:txBody>
          <a:bodyPr anchor="b"/>
          <a:lstStyle>
            <a:lvl1pPr marL="0" indent="0">
              <a:lnSpc>
                <a:spcPct val="100000"/>
              </a:lnSpc>
              <a:buNone/>
              <a:defRPr b="1">
                <a:solidFill>
                  <a:schemeClr val="tx2"/>
                </a:solidFill>
              </a:defRPr>
            </a:lvl1pPr>
            <a:lvl2pPr marL="457200" indent="0">
              <a:buNone/>
              <a:defRPr b="1">
                <a:solidFill>
                  <a:schemeClr val="tx2"/>
                </a:solidFill>
              </a:defRPr>
            </a:lvl2pPr>
            <a:lvl3pPr marL="914400" indent="0">
              <a:buNone/>
              <a:defRPr b="1">
                <a:solidFill>
                  <a:schemeClr val="tx2"/>
                </a:solidFill>
              </a:defRPr>
            </a:lvl3pPr>
            <a:lvl4pPr marL="1371600" indent="0">
              <a:buNone/>
              <a:defRPr b="1">
                <a:solidFill>
                  <a:schemeClr val="tx2"/>
                </a:solidFill>
              </a:defRPr>
            </a:lvl4pPr>
            <a:lvl5pPr marL="1828800" indent="0">
              <a:buNone/>
              <a:defRPr b="1">
                <a:solidFill>
                  <a:schemeClr val="tx2"/>
                </a:solidFill>
              </a:defRPr>
            </a:lvl5pPr>
          </a:lstStyle>
          <a:p>
            <a:pPr lvl="0"/>
            <a:r>
              <a:rPr lang="en-US"/>
              <a:t>Team Member Name</a:t>
            </a:r>
          </a:p>
        </p:txBody>
      </p:sp>
      <p:sp>
        <p:nvSpPr>
          <p:cNvPr id="9" name="Text Placeholder 7">
            <a:extLst>
              <a:ext uri="{FF2B5EF4-FFF2-40B4-BE49-F238E27FC236}">
                <a16:creationId xmlns:a16="http://schemas.microsoft.com/office/drawing/2014/main" id="{E2DAB20D-E1BC-602F-74EB-406FAE6BF48F}"/>
              </a:ext>
            </a:extLst>
          </p:cNvPr>
          <p:cNvSpPr>
            <a:spLocks noGrp="1"/>
          </p:cNvSpPr>
          <p:nvPr>
            <p:ph type="body" sz="quarter" idx="20" hasCustomPrompt="1"/>
          </p:nvPr>
        </p:nvSpPr>
        <p:spPr>
          <a:xfrm>
            <a:off x="2701925" y="2687871"/>
            <a:ext cx="3079115" cy="756369"/>
          </a:xfrm>
        </p:spPr>
        <p:txBody>
          <a:bodyPr anchor="t">
            <a:normAutofit/>
          </a:bodyPr>
          <a:lstStyle>
            <a:lvl1pPr marL="0" indent="0">
              <a:lnSpc>
                <a:spcPct val="100000"/>
              </a:lnSpc>
              <a:buNone/>
              <a:defRPr sz="1600" b="0">
                <a:solidFill>
                  <a:schemeClr val="tx2"/>
                </a:solidFill>
              </a:defRPr>
            </a:lvl1pPr>
            <a:lvl2pPr marL="457200" indent="0">
              <a:buNone/>
              <a:defRPr b="1">
                <a:solidFill>
                  <a:schemeClr val="tx2"/>
                </a:solidFill>
              </a:defRPr>
            </a:lvl2pPr>
            <a:lvl3pPr marL="914400" indent="0">
              <a:buNone/>
              <a:defRPr b="1">
                <a:solidFill>
                  <a:schemeClr val="tx2"/>
                </a:solidFill>
              </a:defRPr>
            </a:lvl3pPr>
            <a:lvl4pPr marL="1371600" indent="0">
              <a:buNone/>
              <a:defRPr b="1">
                <a:solidFill>
                  <a:schemeClr val="tx2"/>
                </a:solidFill>
              </a:defRPr>
            </a:lvl4pPr>
            <a:lvl5pPr marL="1828800" indent="0">
              <a:buNone/>
              <a:defRPr b="1">
                <a:solidFill>
                  <a:schemeClr val="tx2"/>
                </a:solidFill>
              </a:defRPr>
            </a:lvl5pPr>
          </a:lstStyle>
          <a:p>
            <a:pPr lvl="0"/>
            <a:r>
              <a:rPr lang="en-US"/>
              <a:t>Job Title</a:t>
            </a:r>
          </a:p>
        </p:txBody>
      </p:sp>
      <p:sp>
        <p:nvSpPr>
          <p:cNvPr id="7" name="Title 6">
            <a:extLst>
              <a:ext uri="{FF2B5EF4-FFF2-40B4-BE49-F238E27FC236}">
                <a16:creationId xmlns:a16="http://schemas.microsoft.com/office/drawing/2014/main" id="{AF1AF096-8694-2FF9-6AF4-4A116C5C1628}"/>
              </a:ext>
            </a:extLst>
          </p:cNvPr>
          <p:cNvSpPr>
            <a:spLocks noGrp="1"/>
          </p:cNvSpPr>
          <p:nvPr>
            <p:ph type="title"/>
          </p:nvPr>
        </p:nvSpPr>
        <p:spPr/>
        <p:txBody>
          <a:bodyPr>
            <a:normAutofit/>
          </a:bodyPr>
          <a:lstStyle>
            <a:lvl1pPr>
              <a:defRPr sz="3600"/>
            </a:lvl1pPr>
          </a:lstStyle>
          <a:p>
            <a:r>
              <a:rPr lang="en-US"/>
              <a:t>Click to edit Master title style</a:t>
            </a:r>
          </a:p>
        </p:txBody>
      </p:sp>
      <p:sp>
        <p:nvSpPr>
          <p:cNvPr id="2" name="Picture Placeholder 15">
            <a:extLst>
              <a:ext uri="{FF2B5EF4-FFF2-40B4-BE49-F238E27FC236}">
                <a16:creationId xmlns:a16="http://schemas.microsoft.com/office/drawing/2014/main" id="{D627D8A6-7B04-B85E-A128-28D84515D4C4}"/>
              </a:ext>
            </a:extLst>
          </p:cNvPr>
          <p:cNvSpPr>
            <a:spLocks noGrp="1"/>
          </p:cNvSpPr>
          <p:nvPr>
            <p:ph type="pic" sz="quarter" idx="21" hasCustomPrompt="1"/>
          </p:nvPr>
        </p:nvSpPr>
        <p:spPr>
          <a:xfrm>
            <a:off x="6410962" y="1925871"/>
            <a:ext cx="1550300" cy="1503129"/>
          </a:xfrm>
          <a:prstGeom prst="ellipse">
            <a:avLst/>
          </a:prstGeom>
          <a:blipFill>
            <a:blip r:embed="rId3"/>
            <a:stretch>
              <a:fillRect/>
            </a:stretch>
          </a:blipFill>
          <a:ln w="38100">
            <a:noFill/>
          </a:ln>
        </p:spPr>
        <p:style>
          <a:lnRef idx="2">
            <a:schemeClr val="accent2"/>
          </a:lnRef>
          <a:fillRef idx="1">
            <a:schemeClr val="lt1"/>
          </a:fillRef>
          <a:effectRef idx="0">
            <a:schemeClr val="accent2"/>
          </a:effectRef>
          <a:fontRef idx="minor">
            <a:schemeClr val="dk1"/>
          </a:fontRef>
        </p:style>
        <p:txBody>
          <a:bodyPr lIns="91440" tIns="91440" rIns="91440" bIns="91440" anchor="ctr">
            <a:noAutofit/>
          </a:bodyPr>
          <a:lstStyle>
            <a:lvl1pPr marL="0" indent="0" algn="ctr">
              <a:buNone/>
              <a:defRPr sz="1100" b="1">
                <a:solidFill>
                  <a:schemeClr val="bg1"/>
                </a:solidFill>
              </a:defRPr>
            </a:lvl1pPr>
          </a:lstStyle>
          <a:p>
            <a:r>
              <a:rPr lang="en-US"/>
              <a:t>Click the icon in the center to add an image. </a:t>
            </a:r>
          </a:p>
        </p:txBody>
      </p:sp>
      <p:sp>
        <p:nvSpPr>
          <p:cNvPr id="19" name="Text Placeholder 7">
            <a:extLst>
              <a:ext uri="{FF2B5EF4-FFF2-40B4-BE49-F238E27FC236}">
                <a16:creationId xmlns:a16="http://schemas.microsoft.com/office/drawing/2014/main" id="{74CB46F3-5472-B0A3-6A0A-5ED604801BFC}"/>
              </a:ext>
            </a:extLst>
          </p:cNvPr>
          <p:cNvSpPr>
            <a:spLocks noGrp="1"/>
          </p:cNvSpPr>
          <p:nvPr>
            <p:ph type="body" sz="quarter" idx="22" hasCustomPrompt="1"/>
          </p:nvPr>
        </p:nvSpPr>
        <p:spPr>
          <a:xfrm>
            <a:off x="8114185" y="1925871"/>
            <a:ext cx="3079115" cy="756369"/>
          </a:xfrm>
        </p:spPr>
        <p:txBody>
          <a:bodyPr anchor="b"/>
          <a:lstStyle>
            <a:lvl1pPr marL="0" indent="0">
              <a:lnSpc>
                <a:spcPct val="100000"/>
              </a:lnSpc>
              <a:buNone/>
              <a:defRPr b="1">
                <a:solidFill>
                  <a:schemeClr val="tx2"/>
                </a:solidFill>
              </a:defRPr>
            </a:lvl1pPr>
            <a:lvl2pPr marL="457200" indent="0">
              <a:buNone/>
              <a:defRPr b="1">
                <a:solidFill>
                  <a:schemeClr val="tx2"/>
                </a:solidFill>
              </a:defRPr>
            </a:lvl2pPr>
            <a:lvl3pPr marL="914400" indent="0">
              <a:buNone/>
              <a:defRPr b="1">
                <a:solidFill>
                  <a:schemeClr val="tx2"/>
                </a:solidFill>
              </a:defRPr>
            </a:lvl3pPr>
            <a:lvl4pPr marL="1371600" indent="0">
              <a:buNone/>
              <a:defRPr b="1">
                <a:solidFill>
                  <a:schemeClr val="tx2"/>
                </a:solidFill>
              </a:defRPr>
            </a:lvl4pPr>
            <a:lvl5pPr marL="1828800" indent="0">
              <a:buNone/>
              <a:defRPr b="1">
                <a:solidFill>
                  <a:schemeClr val="tx2"/>
                </a:solidFill>
              </a:defRPr>
            </a:lvl5pPr>
          </a:lstStyle>
          <a:p>
            <a:pPr lvl="0"/>
            <a:r>
              <a:rPr lang="en-US"/>
              <a:t>Team Member Name</a:t>
            </a:r>
          </a:p>
        </p:txBody>
      </p:sp>
      <p:sp>
        <p:nvSpPr>
          <p:cNvPr id="20" name="Text Placeholder 7">
            <a:extLst>
              <a:ext uri="{FF2B5EF4-FFF2-40B4-BE49-F238E27FC236}">
                <a16:creationId xmlns:a16="http://schemas.microsoft.com/office/drawing/2014/main" id="{E5B1B96F-E065-523C-352D-55E4CF7D46DF}"/>
              </a:ext>
            </a:extLst>
          </p:cNvPr>
          <p:cNvSpPr>
            <a:spLocks noGrp="1"/>
          </p:cNvSpPr>
          <p:nvPr>
            <p:ph type="body" sz="quarter" idx="23" hasCustomPrompt="1"/>
          </p:nvPr>
        </p:nvSpPr>
        <p:spPr>
          <a:xfrm>
            <a:off x="8109388" y="2687871"/>
            <a:ext cx="3079115" cy="756369"/>
          </a:xfrm>
        </p:spPr>
        <p:txBody>
          <a:bodyPr anchor="t">
            <a:normAutofit/>
          </a:bodyPr>
          <a:lstStyle>
            <a:lvl1pPr marL="0" indent="0">
              <a:lnSpc>
                <a:spcPct val="100000"/>
              </a:lnSpc>
              <a:buNone/>
              <a:defRPr sz="1600" b="0">
                <a:solidFill>
                  <a:schemeClr val="tx2"/>
                </a:solidFill>
              </a:defRPr>
            </a:lvl1pPr>
            <a:lvl2pPr marL="457200" indent="0">
              <a:buNone/>
              <a:defRPr b="1">
                <a:solidFill>
                  <a:schemeClr val="tx2"/>
                </a:solidFill>
              </a:defRPr>
            </a:lvl2pPr>
            <a:lvl3pPr marL="914400" indent="0">
              <a:buNone/>
              <a:defRPr b="1">
                <a:solidFill>
                  <a:schemeClr val="tx2"/>
                </a:solidFill>
              </a:defRPr>
            </a:lvl3pPr>
            <a:lvl4pPr marL="1371600" indent="0">
              <a:buNone/>
              <a:defRPr b="1">
                <a:solidFill>
                  <a:schemeClr val="tx2"/>
                </a:solidFill>
              </a:defRPr>
            </a:lvl4pPr>
            <a:lvl5pPr marL="1828800" indent="0">
              <a:buNone/>
              <a:defRPr b="1">
                <a:solidFill>
                  <a:schemeClr val="tx2"/>
                </a:solidFill>
              </a:defRPr>
            </a:lvl5pPr>
          </a:lstStyle>
          <a:p>
            <a:pPr lvl="0"/>
            <a:r>
              <a:rPr lang="en-US"/>
              <a:t>Job Title</a:t>
            </a:r>
          </a:p>
        </p:txBody>
      </p:sp>
      <p:sp>
        <p:nvSpPr>
          <p:cNvPr id="21" name="Picture Placeholder 15">
            <a:extLst>
              <a:ext uri="{FF2B5EF4-FFF2-40B4-BE49-F238E27FC236}">
                <a16:creationId xmlns:a16="http://schemas.microsoft.com/office/drawing/2014/main" id="{7DC03777-7704-D178-37DC-3582A872D339}"/>
              </a:ext>
            </a:extLst>
          </p:cNvPr>
          <p:cNvSpPr>
            <a:spLocks noGrp="1"/>
          </p:cNvSpPr>
          <p:nvPr>
            <p:ph type="pic" sz="quarter" idx="24" hasCustomPrompt="1"/>
          </p:nvPr>
        </p:nvSpPr>
        <p:spPr>
          <a:xfrm>
            <a:off x="998703" y="4038876"/>
            <a:ext cx="1550300" cy="1503129"/>
          </a:xfrm>
          <a:prstGeom prst="ellipse">
            <a:avLst/>
          </a:prstGeom>
          <a:blipFill>
            <a:blip r:embed="rId4"/>
            <a:stretch>
              <a:fillRect/>
            </a:stretch>
          </a:blipFill>
          <a:ln w="38100">
            <a:noFill/>
          </a:ln>
        </p:spPr>
        <p:style>
          <a:lnRef idx="2">
            <a:schemeClr val="accent2"/>
          </a:lnRef>
          <a:fillRef idx="1">
            <a:schemeClr val="lt1"/>
          </a:fillRef>
          <a:effectRef idx="0">
            <a:schemeClr val="accent2"/>
          </a:effectRef>
          <a:fontRef idx="minor">
            <a:schemeClr val="dk1"/>
          </a:fontRef>
        </p:style>
        <p:txBody>
          <a:bodyPr lIns="91440" tIns="91440" rIns="91440" bIns="91440" anchor="ctr">
            <a:noAutofit/>
          </a:bodyPr>
          <a:lstStyle>
            <a:lvl1pPr marL="0" indent="0" algn="ctr">
              <a:buNone/>
              <a:defRPr sz="1100" b="1">
                <a:solidFill>
                  <a:schemeClr val="bg1"/>
                </a:solidFill>
              </a:defRPr>
            </a:lvl1pPr>
          </a:lstStyle>
          <a:p>
            <a:r>
              <a:rPr lang="en-US"/>
              <a:t>Click the icon in the center to add an image. </a:t>
            </a:r>
          </a:p>
        </p:txBody>
      </p:sp>
      <p:sp>
        <p:nvSpPr>
          <p:cNvPr id="22" name="Text Placeholder 7">
            <a:extLst>
              <a:ext uri="{FF2B5EF4-FFF2-40B4-BE49-F238E27FC236}">
                <a16:creationId xmlns:a16="http://schemas.microsoft.com/office/drawing/2014/main" id="{D395548C-27A6-47D9-8AED-C6BDE863835C}"/>
              </a:ext>
            </a:extLst>
          </p:cNvPr>
          <p:cNvSpPr>
            <a:spLocks noGrp="1"/>
          </p:cNvSpPr>
          <p:nvPr>
            <p:ph type="body" sz="quarter" idx="25" hasCustomPrompt="1"/>
          </p:nvPr>
        </p:nvSpPr>
        <p:spPr>
          <a:xfrm>
            <a:off x="2701925" y="4038876"/>
            <a:ext cx="3079115" cy="756369"/>
          </a:xfrm>
        </p:spPr>
        <p:txBody>
          <a:bodyPr anchor="b"/>
          <a:lstStyle>
            <a:lvl1pPr marL="0" indent="0">
              <a:lnSpc>
                <a:spcPct val="100000"/>
              </a:lnSpc>
              <a:buNone/>
              <a:defRPr b="1">
                <a:solidFill>
                  <a:schemeClr val="tx2"/>
                </a:solidFill>
              </a:defRPr>
            </a:lvl1pPr>
            <a:lvl2pPr marL="457200" indent="0">
              <a:buNone/>
              <a:defRPr b="1">
                <a:solidFill>
                  <a:schemeClr val="tx2"/>
                </a:solidFill>
              </a:defRPr>
            </a:lvl2pPr>
            <a:lvl3pPr marL="914400" indent="0">
              <a:buNone/>
              <a:defRPr b="1">
                <a:solidFill>
                  <a:schemeClr val="tx2"/>
                </a:solidFill>
              </a:defRPr>
            </a:lvl3pPr>
            <a:lvl4pPr marL="1371600" indent="0">
              <a:buNone/>
              <a:defRPr b="1">
                <a:solidFill>
                  <a:schemeClr val="tx2"/>
                </a:solidFill>
              </a:defRPr>
            </a:lvl4pPr>
            <a:lvl5pPr marL="1828800" indent="0">
              <a:buNone/>
              <a:defRPr b="1">
                <a:solidFill>
                  <a:schemeClr val="tx2"/>
                </a:solidFill>
              </a:defRPr>
            </a:lvl5pPr>
          </a:lstStyle>
          <a:p>
            <a:pPr lvl="0"/>
            <a:r>
              <a:rPr lang="en-US"/>
              <a:t>Team Member Name</a:t>
            </a:r>
          </a:p>
        </p:txBody>
      </p:sp>
      <p:sp>
        <p:nvSpPr>
          <p:cNvPr id="23" name="Text Placeholder 7">
            <a:extLst>
              <a:ext uri="{FF2B5EF4-FFF2-40B4-BE49-F238E27FC236}">
                <a16:creationId xmlns:a16="http://schemas.microsoft.com/office/drawing/2014/main" id="{A949499E-6A82-B840-BD12-3C9DCE4C4387}"/>
              </a:ext>
            </a:extLst>
          </p:cNvPr>
          <p:cNvSpPr>
            <a:spLocks noGrp="1"/>
          </p:cNvSpPr>
          <p:nvPr>
            <p:ph type="body" sz="quarter" idx="26" hasCustomPrompt="1"/>
          </p:nvPr>
        </p:nvSpPr>
        <p:spPr>
          <a:xfrm>
            <a:off x="2701924" y="4813828"/>
            <a:ext cx="3079115" cy="756369"/>
          </a:xfrm>
        </p:spPr>
        <p:txBody>
          <a:bodyPr anchor="t">
            <a:normAutofit/>
          </a:bodyPr>
          <a:lstStyle>
            <a:lvl1pPr marL="0" indent="0">
              <a:lnSpc>
                <a:spcPct val="100000"/>
              </a:lnSpc>
              <a:buNone/>
              <a:defRPr sz="1600" b="0">
                <a:solidFill>
                  <a:schemeClr val="tx2"/>
                </a:solidFill>
              </a:defRPr>
            </a:lvl1pPr>
            <a:lvl2pPr marL="457200" indent="0">
              <a:buNone/>
              <a:defRPr b="1">
                <a:solidFill>
                  <a:schemeClr val="tx2"/>
                </a:solidFill>
              </a:defRPr>
            </a:lvl2pPr>
            <a:lvl3pPr marL="914400" indent="0">
              <a:buNone/>
              <a:defRPr b="1">
                <a:solidFill>
                  <a:schemeClr val="tx2"/>
                </a:solidFill>
              </a:defRPr>
            </a:lvl3pPr>
            <a:lvl4pPr marL="1371600" indent="0">
              <a:buNone/>
              <a:defRPr b="1">
                <a:solidFill>
                  <a:schemeClr val="tx2"/>
                </a:solidFill>
              </a:defRPr>
            </a:lvl4pPr>
            <a:lvl5pPr marL="1828800" indent="0">
              <a:buNone/>
              <a:defRPr b="1">
                <a:solidFill>
                  <a:schemeClr val="tx2"/>
                </a:solidFill>
              </a:defRPr>
            </a:lvl5pPr>
          </a:lstStyle>
          <a:p>
            <a:pPr lvl="0"/>
            <a:r>
              <a:rPr lang="en-US"/>
              <a:t>Job Title</a:t>
            </a:r>
          </a:p>
        </p:txBody>
      </p:sp>
      <p:sp>
        <p:nvSpPr>
          <p:cNvPr id="24" name="Picture Placeholder 15">
            <a:extLst>
              <a:ext uri="{FF2B5EF4-FFF2-40B4-BE49-F238E27FC236}">
                <a16:creationId xmlns:a16="http://schemas.microsoft.com/office/drawing/2014/main" id="{4383F6E8-8C37-2336-DF18-48E62D725189}"/>
              </a:ext>
            </a:extLst>
          </p:cNvPr>
          <p:cNvSpPr>
            <a:spLocks noGrp="1"/>
          </p:cNvSpPr>
          <p:nvPr>
            <p:ph type="pic" sz="quarter" idx="27" hasCustomPrompt="1"/>
          </p:nvPr>
        </p:nvSpPr>
        <p:spPr>
          <a:xfrm>
            <a:off x="6410962" y="4038876"/>
            <a:ext cx="1550300" cy="1503129"/>
          </a:xfrm>
          <a:prstGeom prst="ellipse">
            <a:avLst/>
          </a:prstGeom>
          <a:blipFill>
            <a:blip r:embed="rId5"/>
            <a:stretch>
              <a:fillRect/>
            </a:stretch>
          </a:blipFill>
          <a:ln w="38100">
            <a:noFill/>
          </a:ln>
        </p:spPr>
        <p:style>
          <a:lnRef idx="2">
            <a:schemeClr val="accent2"/>
          </a:lnRef>
          <a:fillRef idx="1">
            <a:schemeClr val="lt1"/>
          </a:fillRef>
          <a:effectRef idx="0">
            <a:schemeClr val="accent2"/>
          </a:effectRef>
          <a:fontRef idx="minor">
            <a:schemeClr val="dk1"/>
          </a:fontRef>
        </p:style>
        <p:txBody>
          <a:bodyPr lIns="91440" tIns="91440" rIns="91440" bIns="91440" anchor="ctr">
            <a:noAutofit/>
          </a:bodyPr>
          <a:lstStyle>
            <a:lvl1pPr marL="0" indent="0" algn="ctr">
              <a:buNone/>
              <a:defRPr sz="1100" b="1">
                <a:solidFill>
                  <a:schemeClr val="bg1"/>
                </a:solidFill>
              </a:defRPr>
            </a:lvl1pPr>
          </a:lstStyle>
          <a:p>
            <a:r>
              <a:rPr lang="en-US"/>
              <a:t>Click the icon in the center to add an image. </a:t>
            </a:r>
          </a:p>
        </p:txBody>
      </p:sp>
      <p:sp>
        <p:nvSpPr>
          <p:cNvPr id="25" name="Text Placeholder 7">
            <a:extLst>
              <a:ext uri="{FF2B5EF4-FFF2-40B4-BE49-F238E27FC236}">
                <a16:creationId xmlns:a16="http://schemas.microsoft.com/office/drawing/2014/main" id="{4881F187-B4FF-43C2-5175-889A399B4D5D}"/>
              </a:ext>
            </a:extLst>
          </p:cNvPr>
          <p:cNvSpPr>
            <a:spLocks noGrp="1"/>
          </p:cNvSpPr>
          <p:nvPr>
            <p:ph type="body" sz="quarter" idx="28" hasCustomPrompt="1"/>
          </p:nvPr>
        </p:nvSpPr>
        <p:spPr>
          <a:xfrm>
            <a:off x="8114184" y="4038876"/>
            <a:ext cx="3079115" cy="756369"/>
          </a:xfrm>
        </p:spPr>
        <p:txBody>
          <a:bodyPr anchor="b"/>
          <a:lstStyle>
            <a:lvl1pPr marL="0" indent="0">
              <a:lnSpc>
                <a:spcPct val="100000"/>
              </a:lnSpc>
              <a:buNone/>
              <a:defRPr b="1">
                <a:solidFill>
                  <a:schemeClr val="tx2"/>
                </a:solidFill>
              </a:defRPr>
            </a:lvl1pPr>
            <a:lvl2pPr marL="457200" indent="0">
              <a:buNone/>
              <a:defRPr b="1">
                <a:solidFill>
                  <a:schemeClr val="tx2"/>
                </a:solidFill>
              </a:defRPr>
            </a:lvl2pPr>
            <a:lvl3pPr marL="914400" indent="0">
              <a:buNone/>
              <a:defRPr b="1">
                <a:solidFill>
                  <a:schemeClr val="tx2"/>
                </a:solidFill>
              </a:defRPr>
            </a:lvl3pPr>
            <a:lvl4pPr marL="1371600" indent="0">
              <a:buNone/>
              <a:defRPr b="1">
                <a:solidFill>
                  <a:schemeClr val="tx2"/>
                </a:solidFill>
              </a:defRPr>
            </a:lvl4pPr>
            <a:lvl5pPr marL="1828800" indent="0">
              <a:buNone/>
              <a:defRPr b="1">
                <a:solidFill>
                  <a:schemeClr val="tx2"/>
                </a:solidFill>
              </a:defRPr>
            </a:lvl5pPr>
          </a:lstStyle>
          <a:p>
            <a:pPr lvl="0"/>
            <a:r>
              <a:rPr lang="en-US"/>
              <a:t>Team Member Name</a:t>
            </a:r>
          </a:p>
        </p:txBody>
      </p:sp>
      <p:sp>
        <p:nvSpPr>
          <p:cNvPr id="26" name="Text Placeholder 7">
            <a:extLst>
              <a:ext uri="{FF2B5EF4-FFF2-40B4-BE49-F238E27FC236}">
                <a16:creationId xmlns:a16="http://schemas.microsoft.com/office/drawing/2014/main" id="{CF60C375-26A2-2324-242A-47183AE31DA6}"/>
              </a:ext>
            </a:extLst>
          </p:cNvPr>
          <p:cNvSpPr>
            <a:spLocks noGrp="1"/>
          </p:cNvSpPr>
          <p:nvPr>
            <p:ph type="body" sz="quarter" idx="29" hasCustomPrompt="1"/>
          </p:nvPr>
        </p:nvSpPr>
        <p:spPr>
          <a:xfrm>
            <a:off x="8114183" y="4813828"/>
            <a:ext cx="3079115" cy="756369"/>
          </a:xfrm>
        </p:spPr>
        <p:txBody>
          <a:bodyPr anchor="t">
            <a:normAutofit/>
          </a:bodyPr>
          <a:lstStyle>
            <a:lvl1pPr marL="0" indent="0">
              <a:lnSpc>
                <a:spcPct val="100000"/>
              </a:lnSpc>
              <a:buNone/>
              <a:defRPr sz="1600" b="0">
                <a:solidFill>
                  <a:schemeClr val="tx2"/>
                </a:solidFill>
              </a:defRPr>
            </a:lvl1pPr>
            <a:lvl2pPr marL="457200" indent="0">
              <a:buNone/>
              <a:defRPr b="1">
                <a:solidFill>
                  <a:schemeClr val="tx2"/>
                </a:solidFill>
              </a:defRPr>
            </a:lvl2pPr>
            <a:lvl3pPr marL="914400" indent="0">
              <a:buNone/>
              <a:defRPr b="1">
                <a:solidFill>
                  <a:schemeClr val="tx2"/>
                </a:solidFill>
              </a:defRPr>
            </a:lvl3pPr>
            <a:lvl4pPr marL="1371600" indent="0">
              <a:buNone/>
              <a:defRPr b="1">
                <a:solidFill>
                  <a:schemeClr val="tx2"/>
                </a:solidFill>
              </a:defRPr>
            </a:lvl4pPr>
            <a:lvl5pPr marL="1828800" indent="0">
              <a:buNone/>
              <a:defRPr b="1">
                <a:solidFill>
                  <a:schemeClr val="tx2"/>
                </a:solidFill>
              </a:defRPr>
            </a:lvl5pPr>
          </a:lstStyle>
          <a:p>
            <a:pPr lvl="0"/>
            <a:r>
              <a:rPr lang="en-US"/>
              <a:t>Job Title</a:t>
            </a:r>
          </a:p>
        </p:txBody>
      </p:sp>
      <p:sp>
        <p:nvSpPr>
          <p:cNvPr id="27" name="Date Placeholder 26">
            <a:extLst>
              <a:ext uri="{FF2B5EF4-FFF2-40B4-BE49-F238E27FC236}">
                <a16:creationId xmlns:a16="http://schemas.microsoft.com/office/drawing/2014/main" id="{E378FE8F-B75D-C1B9-3A83-4697F18FAF43}"/>
              </a:ext>
            </a:extLst>
          </p:cNvPr>
          <p:cNvSpPr>
            <a:spLocks noGrp="1"/>
          </p:cNvSpPr>
          <p:nvPr>
            <p:ph type="dt" sz="half" idx="30"/>
          </p:nvPr>
        </p:nvSpPr>
        <p:spPr/>
        <p:txBody>
          <a:bodyPr/>
          <a:lstStyle/>
          <a:p>
            <a:fld id="{9FF9E8DF-E180-5B44-8762-729DA43FB22D}" type="datetime1">
              <a:rPr lang="en-US" smtClean="0"/>
              <a:t>3/10/2026</a:t>
            </a:fld>
            <a:endParaRPr lang="en-US"/>
          </a:p>
        </p:txBody>
      </p:sp>
      <p:sp>
        <p:nvSpPr>
          <p:cNvPr id="28" name="Footer Placeholder 27">
            <a:extLst>
              <a:ext uri="{FF2B5EF4-FFF2-40B4-BE49-F238E27FC236}">
                <a16:creationId xmlns:a16="http://schemas.microsoft.com/office/drawing/2014/main" id="{E7ECF536-05DB-561F-40E6-C7E00AD182B6}"/>
              </a:ext>
            </a:extLst>
          </p:cNvPr>
          <p:cNvSpPr>
            <a:spLocks noGrp="1"/>
          </p:cNvSpPr>
          <p:nvPr>
            <p:ph type="ftr" sz="quarter" idx="31"/>
          </p:nvPr>
        </p:nvSpPr>
        <p:spPr>
          <a:xfrm>
            <a:off x="3499494" y="6288724"/>
            <a:ext cx="8081444" cy="365125"/>
          </a:xfrm>
          <a:prstGeom prst="rect">
            <a:avLst/>
          </a:prstGeom>
        </p:spPr>
        <p:txBody>
          <a:bodyPr/>
          <a:lstStyle/>
          <a:p>
            <a:endParaRPr lang="en-US"/>
          </a:p>
        </p:txBody>
      </p:sp>
      <p:sp>
        <p:nvSpPr>
          <p:cNvPr id="29" name="Slide Number Placeholder 28">
            <a:extLst>
              <a:ext uri="{FF2B5EF4-FFF2-40B4-BE49-F238E27FC236}">
                <a16:creationId xmlns:a16="http://schemas.microsoft.com/office/drawing/2014/main" id="{57563909-4C31-3487-7E06-17E39D3FE010}"/>
              </a:ext>
            </a:extLst>
          </p:cNvPr>
          <p:cNvSpPr>
            <a:spLocks noGrp="1"/>
          </p:cNvSpPr>
          <p:nvPr>
            <p:ph type="sldNum" sz="quarter" idx="32"/>
          </p:nvPr>
        </p:nvSpPr>
        <p:spPr>
          <a:xfrm>
            <a:off x="11737792" y="6288723"/>
            <a:ext cx="454208" cy="365125"/>
          </a:xfrm>
          <a:prstGeom prst="rect">
            <a:avLst/>
          </a:prstGeom>
        </p:spPr>
        <p:txBody>
          <a:bodyPr/>
          <a:lstStyle/>
          <a:p>
            <a:fld id="{8179B124-EE6F-DB4E-A403-682A40579A9A}" type="slidenum">
              <a:rPr lang="en-US" smtClean="0"/>
              <a:pPr/>
              <a:t>‹#›</a:t>
            </a:fld>
            <a:endParaRPr lang="en-US"/>
          </a:p>
        </p:txBody>
      </p:sp>
    </p:spTree>
    <p:extLst>
      <p:ext uri="{BB962C8B-B14F-4D97-AF65-F5344CB8AC3E}">
        <p14:creationId xmlns:p14="http://schemas.microsoft.com/office/powerpoint/2010/main" val="24808995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Intro - Large Team">
    <p:spTree>
      <p:nvGrpSpPr>
        <p:cNvPr id="1" name=""/>
        <p:cNvGrpSpPr/>
        <p:nvPr/>
      </p:nvGrpSpPr>
      <p:grpSpPr>
        <a:xfrm>
          <a:off x="0" y="0"/>
          <a:ext cx="0" cy="0"/>
          <a:chOff x="0" y="0"/>
          <a:chExt cx="0" cy="0"/>
        </a:xfrm>
      </p:grpSpPr>
      <p:sp>
        <p:nvSpPr>
          <p:cNvPr id="6" name="Picture Placeholder 15">
            <a:extLst>
              <a:ext uri="{FF2B5EF4-FFF2-40B4-BE49-F238E27FC236}">
                <a16:creationId xmlns:a16="http://schemas.microsoft.com/office/drawing/2014/main" id="{BF02EB3A-23B9-32BA-870D-285DDE5BDAF5}"/>
              </a:ext>
            </a:extLst>
          </p:cNvPr>
          <p:cNvSpPr>
            <a:spLocks noGrp="1"/>
          </p:cNvSpPr>
          <p:nvPr>
            <p:ph type="pic" sz="quarter" idx="18" hasCustomPrompt="1"/>
          </p:nvPr>
        </p:nvSpPr>
        <p:spPr>
          <a:xfrm>
            <a:off x="956376" y="1896429"/>
            <a:ext cx="1143502" cy="1108709"/>
          </a:xfrm>
          <a:prstGeom prst="ellipse">
            <a:avLst/>
          </a:prstGeom>
          <a:blipFill>
            <a:blip r:embed="rId2"/>
            <a:stretch>
              <a:fillRect/>
            </a:stretch>
          </a:blipFill>
          <a:ln w="38100">
            <a:noFill/>
          </a:ln>
        </p:spPr>
        <p:style>
          <a:lnRef idx="2">
            <a:schemeClr val="accent2"/>
          </a:lnRef>
          <a:fillRef idx="1">
            <a:schemeClr val="lt1"/>
          </a:fillRef>
          <a:effectRef idx="0">
            <a:schemeClr val="accent2"/>
          </a:effectRef>
          <a:fontRef idx="minor">
            <a:schemeClr val="dk1"/>
          </a:fontRef>
        </p:style>
        <p:txBody>
          <a:bodyPr lIns="91440" tIns="91440" rIns="91440" bIns="91440" anchor="ctr">
            <a:noAutofit/>
          </a:bodyPr>
          <a:lstStyle>
            <a:lvl1pPr marL="0" indent="0" algn="ctr">
              <a:buNone/>
              <a:defRPr sz="1000" b="1">
                <a:solidFill>
                  <a:schemeClr val="tx2"/>
                </a:solidFill>
              </a:defRPr>
            </a:lvl1pPr>
          </a:lstStyle>
          <a:p>
            <a:r>
              <a:rPr lang="en-US"/>
              <a:t>Click the icon in the center to add an image. </a:t>
            </a:r>
          </a:p>
        </p:txBody>
      </p:sp>
      <p:sp>
        <p:nvSpPr>
          <p:cNvPr id="8" name="Text Placeholder 7">
            <a:extLst>
              <a:ext uri="{FF2B5EF4-FFF2-40B4-BE49-F238E27FC236}">
                <a16:creationId xmlns:a16="http://schemas.microsoft.com/office/drawing/2014/main" id="{8497C0D0-C4FF-28F7-B32C-D05A436FAD6A}"/>
              </a:ext>
            </a:extLst>
          </p:cNvPr>
          <p:cNvSpPr>
            <a:spLocks noGrp="1"/>
          </p:cNvSpPr>
          <p:nvPr>
            <p:ph type="body" sz="quarter" idx="19" hasCustomPrompt="1"/>
          </p:nvPr>
        </p:nvSpPr>
        <p:spPr>
          <a:xfrm>
            <a:off x="669290" y="3030495"/>
            <a:ext cx="1717675" cy="533442"/>
          </a:xfrm>
        </p:spPr>
        <p:txBody>
          <a:bodyPr anchor="t">
            <a:normAutofit/>
          </a:bodyPr>
          <a:lstStyle>
            <a:lvl1pPr marL="0" indent="0" algn="ctr">
              <a:lnSpc>
                <a:spcPct val="100000"/>
              </a:lnSpc>
              <a:buNone/>
              <a:defRPr sz="1600" b="1">
                <a:solidFill>
                  <a:schemeClr val="tx2"/>
                </a:solidFill>
              </a:defRPr>
            </a:lvl1pPr>
            <a:lvl2pPr marL="457200" indent="0">
              <a:buNone/>
              <a:defRPr b="1">
                <a:solidFill>
                  <a:schemeClr val="tx2"/>
                </a:solidFill>
              </a:defRPr>
            </a:lvl2pPr>
            <a:lvl3pPr marL="914400" indent="0">
              <a:buNone/>
              <a:defRPr b="1">
                <a:solidFill>
                  <a:schemeClr val="tx2"/>
                </a:solidFill>
              </a:defRPr>
            </a:lvl3pPr>
            <a:lvl4pPr marL="1371600" indent="0">
              <a:buNone/>
              <a:defRPr b="1">
                <a:solidFill>
                  <a:schemeClr val="tx2"/>
                </a:solidFill>
              </a:defRPr>
            </a:lvl4pPr>
            <a:lvl5pPr marL="1828800" indent="0">
              <a:buNone/>
              <a:defRPr b="1">
                <a:solidFill>
                  <a:schemeClr val="tx2"/>
                </a:solidFill>
              </a:defRPr>
            </a:lvl5pPr>
          </a:lstStyle>
          <a:p>
            <a:pPr lvl="0"/>
            <a:r>
              <a:rPr lang="en-US"/>
              <a:t>Team Member Name</a:t>
            </a:r>
          </a:p>
        </p:txBody>
      </p:sp>
      <p:sp>
        <p:nvSpPr>
          <p:cNvPr id="9" name="Text Placeholder 7">
            <a:extLst>
              <a:ext uri="{FF2B5EF4-FFF2-40B4-BE49-F238E27FC236}">
                <a16:creationId xmlns:a16="http://schemas.microsoft.com/office/drawing/2014/main" id="{E2DAB20D-E1BC-602F-74EB-406FAE6BF48F}"/>
              </a:ext>
            </a:extLst>
          </p:cNvPr>
          <p:cNvSpPr>
            <a:spLocks noGrp="1"/>
          </p:cNvSpPr>
          <p:nvPr>
            <p:ph type="body" sz="quarter" idx="20" hasCustomPrompt="1"/>
          </p:nvPr>
        </p:nvSpPr>
        <p:spPr>
          <a:xfrm>
            <a:off x="669290" y="3589294"/>
            <a:ext cx="1717675" cy="449867"/>
          </a:xfrm>
        </p:spPr>
        <p:txBody>
          <a:bodyPr anchor="t">
            <a:normAutofit/>
          </a:bodyPr>
          <a:lstStyle>
            <a:lvl1pPr marL="0" indent="0" algn="ctr">
              <a:lnSpc>
                <a:spcPct val="100000"/>
              </a:lnSpc>
              <a:buNone/>
              <a:defRPr sz="1200" b="0">
                <a:solidFill>
                  <a:schemeClr val="tx2"/>
                </a:solidFill>
              </a:defRPr>
            </a:lvl1pPr>
            <a:lvl2pPr marL="457200" indent="0">
              <a:buNone/>
              <a:defRPr b="1">
                <a:solidFill>
                  <a:schemeClr val="tx2"/>
                </a:solidFill>
              </a:defRPr>
            </a:lvl2pPr>
            <a:lvl3pPr marL="914400" indent="0">
              <a:buNone/>
              <a:defRPr b="1">
                <a:solidFill>
                  <a:schemeClr val="tx2"/>
                </a:solidFill>
              </a:defRPr>
            </a:lvl3pPr>
            <a:lvl4pPr marL="1371600" indent="0">
              <a:buNone/>
              <a:defRPr b="1">
                <a:solidFill>
                  <a:schemeClr val="tx2"/>
                </a:solidFill>
              </a:defRPr>
            </a:lvl4pPr>
            <a:lvl5pPr marL="1828800" indent="0">
              <a:buNone/>
              <a:defRPr b="1">
                <a:solidFill>
                  <a:schemeClr val="tx2"/>
                </a:solidFill>
              </a:defRPr>
            </a:lvl5pPr>
          </a:lstStyle>
          <a:p>
            <a:pPr lvl="0"/>
            <a:r>
              <a:rPr lang="en-US"/>
              <a:t>Job Title</a:t>
            </a:r>
          </a:p>
        </p:txBody>
      </p:sp>
      <p:sp>
        <p:nvSpPr>
          <p:cNvPr id="10" name="Date Placeholder 9">
            <a:extLst>
              <a:ext uri="{FF2B5EF4-FFF2-40B4-BE49-F238E27FC236}">
                <a16:creationId xmlns:a16="http://schemas.microsoft.com/office/drawing/2014/main" id="{C63DAE3C-8C04-E590-C566-50FED320BBE5}"/>
              </a:ext>
            </a:extLst>
          </p:cNvPr>
          <p:cNvSpPr>
            <a:spLocks noGrp="1"/>
          </p:cNvSpPr>
          <p:nvPr>
            <p:ph type="dt" sz="half" idx="45"/>
          </p:nvPr>
        </p:nvSpPr>
        <p:spPr/>
        <p:txBody>
          <a:bodyPr/>
          <a:lstStyle/>
          <a:p>
            <a:fld id="{D4373ADD-F0F2-F24F-A9EA-91089A1E19F3}" type="datetime1">
              <a:rPr lang="en-US" smtClean="0"/>
              <a:t>3/10/2026</a:t>
            </a:fld>
            <a:endParaRPr lang="en-US"/>
          </a:p>
        </p:txBody>
      </p:sp>
      <p:sp>
        <p:nvSpPr>
          <p:cNvPr id="11" name="Footer Placeholder 10">
            <a:extLst>
              <a:ext uri="{FF2B5EF4-FFF2-40B4-BE49-F238E27FC236}">
                <a16:creationId xmlns:a16="http://schemas.microsoft.com/office/drawing/2014/main" id="{6DDFF0B5-D313-01EB-95D7-1867B11C12F7}"/>
              </a:ext>
            </a:extLst>
          </p:cNvPr>
          <p:cNvSpPr>
            <a:spLocks noGrp="1"/>
          </p:cNvSpPr>
          <p:nvPr>
            <p:ph type="ftr" sz="quarter" idx="46"/>
          </p:nvPr>
        </p:nvSpPr>
        <p:spPr>
          <a:xfrm>
            <a:off x="3499494" y="6288724"/>
            <a:ext cx="8081444" cy="365125"/>
          </a:xfrm>
          <a:prstGeom prst="rect">
            <a:avLst/>
          </a:prstGeom>
        </p:spPr>
        <p:txBody>
          <a:bodyPr/>
          <a:lstStyle/>
          <a:p>
            <a:endParaRPr lang="en-US"/>
          </a:p>
        </p:txBody>
      </p:sp>
      <p:sp>
        <p:nvSpPr>
          <p:cNvPr id="12" name="Slide Number Placeholder 11">
            <a:extLst>
              <a:ext uri="{FF2B5EF4-FFF2-40B4-BE49-F238E27FC236}">
                <a16:creationId xmlns:a16="http://schemas.microsoft.com/office/drawing/2014/main" id="{50756AA2-62C9-7F57-DA88-BBC0B39FA7A6}"/>
              </a:ext>
            </a:extLst>
          </p:cNvPr>
          <p:cNvSpPr>
            <a:spLocks noGrp="1"/>
          </p:cNvSpPr>
          <p:nvPr>
            <p:ph type="sldNum" sz="quarter" idx="47"/>
          </p:nvPr>
        </p:nvSpPr>
        <p:spPr>
          <a:xfrm>
            <a:off x="11737792" y="6288723"/>
            <a:ext cx="454208" cy="365125"/>
          </a:xfrm>
          <a:prstGeom prst="rect">
            <a:avLst/>
          </a:prstGeom>
        </p:spPr>
        <p:txBody>
          <a:bodyPr/>
          <a:lstStyle/>
          <a:p>
            <a:fld id="{8179B124-EE6F-DB4E-A403-682A40579A9A}" type="slidenum">
              <a:rPr lang="en-US" smtClean="0"/>
              <a:pPr/>
              <a:t>‹#›</a:t>
            </a:fld>
            <a:endParaRPr lang="en-US"/>
          </a:p>
        </p:txBody>
      </p:sp>
      <p:sp>
        <p:nvSpPr>
          <p:cNvPr id="3" name="Title 2">
            <a:extLst>
              <a:ext uri="{FF2B5EF4-FFF2-40B4-BE49-F238E27FC236}">
                <a16:creationId xmlns:a16="http://schemas.microsoft.com/office/drawing/2014/main" id="{22583B16-E77C-E3B5-C2C8-1C80468C3E07}"/>
              </a:ext>
            </a:extLst>
          </p:cNvPr>
          <p:cNvSpPr>
            <a:spLocks noGrp="1"/>
          </p:cNvSpPr>
          <p:nvPr>
            <p:ph type="title"/>
          </p:nvPr>
        </p:nvSpPr>
        <p:spPr/>
        <p:txBody>
          <a:bodyPr>
            <a:normAutofit/>
          </a:bodyPr>
          <a:lstStyle>
            <a:lvl1pPr>
              <a:defRPr sz="3600"/>
            </a:lvl1pPr>
          </a:lstStyle>
          <a:p>
            <a:r>
              <a:rPr lang="en-US"/>
              <a:t>Click to edit Master title style</a:t>
            </a:r>
          </a:p>
        </p:txBody>
      </p:sp>
      <p:sp>
        <p:nvSpPr>
          <p:cNvPr id="2" name="Picture Placeholder 15">
            <a:extLst>
              <a:ext uri="{FF2B5EF4-FFF2-40B4-BE49-F238E27FC236}">
                <a16:creationId xmlns:a16="http://schemas.microsoft.com/office/drawing/2014/main" id="{C256B669-B5E8-5178-13F9-EC0C31B23868}"/>
              </a:ext>
            </a:extLst>
          </p:cNvPr>
          <p:cNvSpPr>
            <a:spLocks noGrp="1"/>
          </p:cNvSpPr>
          <p:nvPr>
            <p:ph type="pic" sz="quarter" idx="48" hasCustomPrompt="1"/>
          </p:nvPr>
        </p:nvSpPr>
        <p:spPr>
          <a:xfrm>
            <a:off x="3165026" y="1896429"/>
            <a:ext cx="1143502" cy="1108709"/>
          </a:xfrm>
          <a:prstGeom prst="ellipse">
            <a:avLst/>
          </a:prstGeom>
          <a:blipFill>
            <a:blip r:embed="rId2"/>
            <a:stretch>
              <a:fillRect/>
            </a:stretch>
          </a:blipFill>
          <a:ln w="38100">
            <a:noFill/>
          </a:ln>
        </p:spPr>
        <p:style>
          <a:lnRef idx="2">
            <a:schemeClr val="accent2"/>
          </a:lnRef>
          <a:fillRef idx="1">
            <a:schemeClr val="lt1"/>
          </a:fillRef>
          <a:effectRef idx="0">
            <a:schemeClr val="accent2"/>
          </a:effectRef>
          <a:fontRef idx="minor">
            <a:schemeClr val="dk1"/>
          </a:fontRef>
        </p:style>
        <p:txBody>
          <a:bodyPr lIns="91440" tIns="91440" rIns="91440" bIns="91440" anchor="ctr">
            <a:noAutofit/>
          </a:bodyPr>
          <a:lstStyle>
            <a:lvl1pPr marL="0" indent="0" algn="ctr">
              <a:buNone/>
              <a:defRPr sz="1000" b="1">
                <a:solidFill>
                  <a:schemeClr val="tx2"/>
                </a:solidFill>
              </a:defRPr>
            </a:lvl1pPr>
          </a:lstStyle>
          <a:p>
            <a:r>
              <a:rPr lang="en-US"/>
              <a:t>Click the icon in the center to add an image. </a:t>
            </a:r>
          </a:p>
        </p:txBody>
      </p:sp>
      <p:sp>
        <p:nvSpPr>
          <p:cNvPr id="4" name="Text Placeholder 7">
            <a:extLst>
              <a:ext uri="{FF2B5EF4-FFF2-40B4-BE49-F238E27FC236}">
                <a16:creationId xmlns:a16="http://schemas.microsoft.com/office/drawing/2014/main" id="{D5D214F9-EF00-022B-497B-827DEED25C40}"/>
              </a:ext>
            </a:extLst>
          </p:cNvPr>
          <p:cNvSpPr>
            <a:spLocks noGrp="1"/>
          </p:cNvSpPr>
          <p:nvPr>
            <p:ph type="body" sz="quarter" idx="49" hasCustomPrompt="1"/>
          </p:nvPr>
        </p:nvSpPr>
        <p:spPr>
          <a:xfrm>
            <a:off x="2881455" y="3030495"/>
            <a:ext cx="1717675" cy="533442"/>
          </a:xfrm>
        </p:spPr>
        <p:txBody>
          <a:bodyPr anchor="t">
            <a:normAutofit/>
          </a:bodyPr>
          <a:lstStyle>
            <a:lvl1pPr marL="0" indent="0" algn="ctr">
              <a:lnSpc>
                <a:spcPct val="100000"/>
              </a:lnSpc>
              <a:buNone/>
              <a:defRPr sz="1600" b="1">
                <a:solidFill>
                  <a:schemeClr val="tx2"/>
                </a:solidFill>
              </a:defRPr>
            </a:lvl1pPr>
            <a:lvl2pPr marL="457200" indent="0">
              <a:buNone/>
              <a:defRPr b="1">
                <a:solidFill>
                  <a:schemeClr val="tx2"/>
                </a:solidFill>
              </a:defRPr>
            </a:lvl2pPr>
            <a:lvl3pPr marL="914400" indent="0">
              <a:buNone/>
              <a:defRPr b="1">
                <a:solidFill>
                  <a:schemeClr val="tx2"/>
                </a:solidFill>
              </a:defRPr>
            </a:lvl3pPr>
            <a:lvl4pPr marL="1371600" indent="0">
              <a:buNone/>
              <a:defRPr b="1">
                <a:solidFill>
                  <a:schemeClr val="tx2"/>
                </a:solidFill>
              </a:defRPr>
            </a:lvl4pPr>
            <a:lvl5pPr marL="1828800" indent="0">
              <a:buNone/>
              <a:defRPr b="1">
                <a:solidFill>
                  <a:schemeClr val="tx2"/>
                </a:solidFill>
              </a:defRPr>
            </a:lvl5pPr>
          </a:lstStyle>
          <a:p>
            <a:pPr lvl="0"/>
            <a:r>
              <a:rPr lang="en-US"/>
              <a:t>Team Member Name</a:t>
            </a:r>
          </a:p>
        </p:txBody>
      </p:sp>
      <p:sp>
        <p:nvSpPr>
          <p:cNvPr id="5" name="Text Placeholder 7">
            <a:extLst>
              <a:ext uri="{FF2B5EF4-FFF2-40B4-BE49-F238E27FC236}">
                <a16:creationId xmlns:a16="http://schemas.microsoft.com/office/drawing/2014/main" id="{7A778E8C-AC17-3CB4-8993-D286841B8CD4}"/>
              </a:ext>
            </a:extLst>
          </p:cNvPr>
          <p:cNvSpPr>
            <a:spLocks noGrp="1"/>
          </p:cNvSpPr>
          <p:nvPr>
            <p:ph type="body" sz="quarter" idx="50" hasCustomPrompt="1"/>
          </p:nvPr>
        </p:nvSpPr>
        <p:spPr>
          <a:xfrm>
            <a:off x="2881455" y="3589294"/>
            <a:ext cx="1717675" cy="449867"/>
          </a:xfrm>
        </p:spPr>
        <p:txBody>
          <a:bodyPr anchor="t">
            <a:normAutofit/>
          </a:bodyPr>
          <a:lstStyle>
            <a:lvl1pPr marL="0" indent="0" algn="ctr">
              <a:lnSpc>
                <a:spcPct val="100000"/>
              </a:lnSpc>
              <a:buNone/>
              <a:defRPr sz="1200" b="0">
                <a:solidFill>
                  <a:schemeClr val="tx2"/>
                </a:solidFill>
              </a:defRPr>
            </a:lvl1pPr>
            <a:lvl2pPr marL="457200" indent="0">
              <a:buNone/>
              <a:defRPr b="1">
                <a:solidFill>
                  <a:schemeClr val="tx2"/>
                </a:solidFill>
              </a:defRPr>
            </a:lvl2pPr>
            <a:lvl3pPr marL="914400" indent="0">
              <a:buNone/>
              <a:defRPr b="1">
                <a:solidFill>
                  <a:schemeClr val="tx2"/>
                </a:solidFill>
              </a:defRPr>
            </a:lvl3pPr>
            <a:lvl4pPr marL="1371600" indent="0">
              <a:buNone/>
              <a:defRPr b="1">
                <a:solidFill>
                  <a:schemeClr val="tx2"/>
                </a:solidFill>
              </a:defRPr>
            </a:lvl4pPr>
            <a:lvl5pPr marL="1828800" indent="0">
              <a:buNone/>
              <a:defRPr b="1">
                <a:solidFill>
                  <a:schemeClr val="tx2"/>
                </a:solidFill>
              </a:defRPr>
            </a:lvl5pPr>
          </a:lstStyle>
          <a:p>
            <a:pPr lvl="0"/>
            <a:r>
              <a:rPr lang="en-US"/>
              <a:t>Job Title</a:t>
            </a:r>
          </a:p>
        </p:txBody>
      </p:sp>
      <p:sp>
        <p:nvSpPr>
          <p:cNvPr id="16" name="Picture Placeholder 15">
            <a:extLst>
              <a:ext uri="{FF2B5EF4-FFF2-40B4-BE49-F238E27FC236}">
                <a16:creationId xmlns:a16="http://schemas.microsoft.com/office/drawing/2014/main" id="{8A687A43-E4A4-BE96-0B21-52D6A3D651E1}"/>
              </a:ext>
            </a:extLst>
          </p:cNvPr>
          <p:cNvSpPr>
            <a:spLocks noGrp="1"/>
          </p:cNvSpPr>
          <p:nvPr>
            <p:ph type="pic" sz="quarter" idx="54" hasCustomPrompt="1"/>
          </p:nvPr>
        </p:nvSpPr>
        <p:spPr>
          <a:xfrm>
            <a:off x="5373676" y="1896429"/>
            <a:ext cx="1143502" cy="1108709"/>
          </a:xfrm>
          <a:prstGeom prst="ellipse">
            <a:avLst/>
          </a:prstGeom>
          <a:blipFill>
            <a:blip r:embed="rId2"/>
            <a:stretch>
              <a:fillRect/>
            </a:stretch>
          </a:blipFill>
          <a:ln w="38100">
            <a:noFill/>
          </a:ln>
        </p:spPr>
        <p:style>
          <a:lnRef idx="2">
            <a:schemeClr val="accent2"/>
          </a:lnRef>
          <a:fillRef idx="1">
            <a:schemeClr val="lt1"/>
          </a:fillRef>
          <a:effectRef idx="0">
            <a:schemeClr val="accent2"/>
          </a:effectRef>
          <a:fontRef idx="minor">
            <a:schemeClr val="dk1"/>
          </a:fontRef>
        </p:style>
        <p:txBody>
          <a:bodyPr lIns="91440" tIns="91440" rIns="91440" bIns="91440" anchor="ctr">
            <a:noAutofit/>
          </a:bodyPr>
          <a:lstStyle>
            <a:lvl1pPr marL="0" indent="0" algn="ctr">
              <a:buNone/>
              <a:defRPr sz="1000" b="1">
                <a:solidFill>
                  <a:schemeClr val="tx2"/>
                </a:solidFill>
              </a:defRPr>
            </a:lvl1pPr>
          </a:lstStyle>
          <a:p>
            <a:r>
              <a:rPr lang="en-US"/>
              <a:t>Click the icon in the center to add an image. </a:t>
            </a:r>
          </a:p>
        </p:txBody>
      </p:sp>
      <p:sp>
        <p:nvSpPr>
          <p:cNvPr id="17" name="Text Placeholder 7">
            <a:extLst>
              <a:ext uri="{FF2B5EF4-FFF2-40B4-BE49-F238E27FC236}">
                <a16:creationId xmlns:a16="http://schemas.microsoft.com/office/drawing/2014/main" id="{AB008B4D-329C-4EE9-5597-FDA6C09075B4}"/>
              </a:ext>
            </a:extLst>
          </p:cNvPr>
          <p:cNvSpPr>
            <a:spLocks noGrp="1"/>
          </p:cNvSpPr>
          <p:nvPr>
            <p:ph type="body" sz="quarter" idx="55" hasCustomPrompt="1"/>
          </p:nvPr>
        </p:nvSpPr>
        <p:spPr>
          <a:xfrm>
            <a:off x="5093620" y="3030495"/>
            <a:ext cx="1717675" cy="533442"/>
          </a:xfrm>
        </p:spPr>
        <p:txBody>
          <a:bodyPr anchor="t">
            <a:normAutofit/>
          </a:bodyPr>
          <a:lstStyle>
            <a:lvl1pPr marL="0" indent="0" algn="ctr">
              <a:lnSpc>
                <a:spcPct val="100000"/>
              </a:lnSpc>
              <a:buNone/>
              <a:defRPr sz="1600" b="1">
                <a:solidFill>
                  <a:schemeClr val="tx2"/>
                </a:solidFill>
              </a:defRPr>
            </a:lvl1pPr>
            <a:lvl2pPr marL="457200" indent="0">
              <a:buNone/>
              <a:defRPr b="1">
                <a:solidFill>
                  <a:schemeClr val="tx2"/>
                </a:solidFill>
              </a:defRPr>
            </a:lvl2pPr>
            <a:lvl3pPr marL="914400" indent="0">
              <a:buNone/>
              <a:defRPr b="1">
                <a:solidFill>
                  <a:schemeClr val="tx2"/>
                </a:solidFill>
              </a:defRPr>
            </a:lvl3pPr>
            <a:lvl4pPr marL="1371600" indent="0">
              <a:buNone/>
              <a:defRPr b="1">
                <a:solidFill>
                  <a:schemeClr val="tx2"/>
                </a:solidFill>
              </a:defRPr>
            </a:lvl4pPr>
            <a:lvl5pPr marL="1828800" indent="0">
              <a:buNone/>
              <a:defRPr b="1">
                <a:solidFill>
                  <a:schemeClr val="tx2"/>
                </a:solidFill>
              </a:defRPr>
            </a:lvl5pPr>
          </a:lstStyle>
          <a:p>
            <a:pPr lvl="0"/>
            <a:r>
              <a:rPr lang="en-US"/>
              <a:t>Team Member Name</a:t>
            </a:r>
          </a:p>
        </p:txBody>
      </p:sp>
      <p:sp>
        <p:nvSpPr>
          <p:cNvPr id="18" name="Text Placeholder 7">
            <a:extLst>
              <a:ext uri="{FF2B5EF4-FFF2-40B4-BE49-F238E27FC236}">
                <a16:creationId xmlns:a16="http://schemas.microsoft.com/office/drawing/2014/main" id="{E0410AAA-6D3C-20B2-E079-3B180A00AA70}"/>
              </a:ext>
            </a:extLst>
          </p:cNvPr>
          <p:cNvSpPr>
            <a:spLocks noGrp="1"/>
          </p:cNvSpPr>
          <p:nvPr>
            <p:ph type="body" sz="quarter" idx="56" hasCustomPrompt="1"/>
          </p:nvPr>
        </p:nvSpPr>
        <p:spPr>
          <a:xfrm>
            <a:off x="5093620" y="3589294"/>
            <a:ext cx="1717675" cy="449867"/>
          </a:xfrm>
        </p:spPr>
        <p:txBody>
          <a:bodyPr anchor="t">
            <a:normAutofit/>
          </a:bodyPr>
          <a:lstStyle>
            <a:lvl1pPr marL="0" indent="0" algn="ctr">
              <a:lnSpc>
                <a:spcPct val="100000"/>
              </a:lnSpc>
              <a:buNone/>
              <a:defRPr sz="1200" b="0">
                <a:solidFill>
                  <a:schemeClr val="tx2"/>
                </a:solidFill>
              </a:defRPr>
            </a:lvl1pPr>
            <a:lvl2pPr marL="457200" indent="0">
              <a:buNone/>
              <a:defRPr b="1">
                <a:solidFill>
                  <a:schemeClr val="tx2"/>
                </a:solidFill>
              </a:defRPr>
            </a:lvl2pPr>
            <a:lvl3pPr marL="914400" indent="0">
              <a:buNone/>
              <a:defRPr b="1">
                <a:solidFill>
                  <a:schemeClr val="tx2"/>
                </a:solidFill>
              </a:defRPr>
            </a:lvl3pPr>
            <a:lvl4pPr marL="1371600" indent="0">
              <a:buNone/>
              <a:defRPr b="1">
                <a:solidFill>
                  <a:schemeClr val="tx2"/>
                </a:solidFill>
              </a:defRPr>
            </a:lvl4pPr>
            <a:lvl5pPr marL="1828800" indent="0">
              <a:buNone/>
              <a:defRPr b="1">
                <a:solidFill>
                  <a:schemeClr val="tx2"/>
                </a:solidFill>
              </a:defRPr>
            </a:lvl5pPr>
          </a:lstStyle>
          <a:p>
            <a:pPr lvl="0"/>
            <a:r>
              <a:rPr lang="en-US"/>
              <a:t>Job Title</a:t>
            </a:r>
          </a:p>
        </p:txBody>
      </p:sp>
      <p:sp>
        <p:nvSpPr>
          <p:cNvPr id="45" name="Picture Placeholder 15">
            <a:extLst>
              <a:ext uri="{FF2B5EF4-FFF2-40B4-BE49-F238E27FC236}">
                <a16:creationId xmlns:a16="http://schemas.microsoft.com/office/drawing/2014/main" id="{60B529B9-0FFD-A486-CADE-6D7CC15BDC4E}"/>
              </a:ext>
            </a:extLst>
          </p:cNvPr>
          <p:cNvSpPr>
            <a:spLocks noGrp="1"/>
          </p:cNvSpPr>
          <p:nvPr>
            <p:ph type="pic" sz="quarter" idx="60" hasCustomPrompt="1"/>
          </p:nvPr>
        </p:nvSpPr>
        <p:spPr>
          <a:xfrm>
            <a:off x="7582326" y="1896429"/>
            <a:ext cx="1143502" cy="1108709"/>
          </a:xfrm>
          <a:prstGeom prst="ellipse">
            <a:avLst/>
          </a:prstGeom>
          <a:blipFill>
            <a:blip r:embed="rId2"/>
            <a:stretch>
              <a:fillRect/>
            </a:stretch>
          </a:blipFill>
          <a:ln w="38100">
            <a:noFill/>
          </a:ln>
        </p:spPr>
        <p:style>
          <a:lnRef idx="2">
            <a:schemeClr val="accent2"/>
          </a:lnRef>
          <a:fillRef idx="1">
            <a:schemeClr val="lt1"/>
          </a:fillRef>
          <a:effectRef idx="0">
            <a:schemeClr val="accent2"/>
          </a:effectRef>
          <a:fontRef idx="minor">
            <a:schemeClr val="dk1"/>
          </a:fontRef>
        </p:style>
        <p:txBody>
          <a:bodyPr lIns="91440" tIns="91440" rIns="91440" bIns="91440" anchor="ctr">
            <a:noAutofit/>
          </a:bodyPr>
          <a:lstStyle>
            <a:lvl1pPr marL="0" indent="0" algn="ctr">
              <a:buNone/>
              <a:defRPr sz="1000" b="1">
                <a:solidFill>
                  <a:schemeClr val="tx2"/>
                </a:solidFill>
              </a:defRPr>
            </a:lvl1pPr>
          </a:lstStyle>
          <a:p>
            <a:r>
              <a:rPr lang="en-US"/>
              <a:t>Click the icon in the center to add an image. </a:t>
            </a:r>
          </a:p>
        </p:txBody>
      </p:sp>
      <p:sp>
        <p:nvSpPr>
          <p:cNvPr id="46" name="Text Placeholder 7">
            <a:extLst>
              <a:ext uri="{FF2B5EF4-FFF2-40B4-BE49-F238E27FC236}">
                <a16:creationId xmlns:a16="http://schemas.microsoft.com/office/drawing/2014/main" id="{2E30E1C2-6935-DE8B-7501-BB142BC9BB57}"/>
              </a:ext>
            </a:extLst>
          </p:cNvPr>
          <p:cNvSpPr>
            <a:spLocks noGrp="1"/>
          </p:cNvSpPr>
          <p:nvPr>
            <p:ph type="body" sz="quarter" idx="61" hasCustomPrompt="1"/>
          </p:nvPr>
        </p:nvSpPr>
        <p:spPr>
          <a:xfrm>
            <a:off x="7305785" y="3030495"/>
            <a:ext cx="1717675" cy="533442"/>
          </a:xfrm>
        </p:spPr>
        <p:txBody>
          <a:bodyPr anchor="t">
            <a:normAutofit/>
          </a:bodyPr>
          <a:lstStyle>
            <a:lvl1pPr marL="0" indent="0" algn="ctr">
              <a:lnSpc>
                <a:spcPct val="100000"/>
              </a:lnSpc>
              <a:buNone/>
              <a:defRPr sz="1600" b="1">
                <a:solidFill>
                  <a:schemeClr val="tx2"/>
                </a:solidFill>
              </a:defRPr>
            </a:lvl1pPr>
            <a:lvl2pPr marL="457200" indent="0">
              <a:buNone/>
              <a:defRPr b="1">
                <a:solidFill>
                  <a:schemeClr val="tx2"/>
                </a:solidFill>
              </a:defRPr>
            </a:lvl2pPr>
            <a:lvl3pPr marL="914400" indent="0">
              <a:buNone/>
              <a:defRPr b="1">
                <a:solidFill>
                  <a:schemeClr val="tx2"/>
                </a:solidFill>
              </a:defRPr>
            </a:lvl3pPr>
            <a:lvl4pPr marL="1371600" indent="0">
              <a:buNone/>
              <a:defRPr b="1">
                <a:solidFill>
                  <a:schemeClr val="tx2"/>
                </a:solidFill>
              </a:defRPr>
            </a:lvl4pPr>
            <a:lvl5pPr marL="1828800" indent="0">
              <a:buNone/>
              <a:defRPr b="1">
                <a:solidFill>
                  <a:schemeClr val="tx2"/>
                </a:solidFill>
              </a:defRPr>
            </a:lvl5pPr>
          </a:lstStyle>
          <a:p>
            <a:pPr lvl="0"/>
            <a:r>
              <a:rPr lang="en-US"/>
              <a:t>Team Member Name</a:t>
            </a:r>
          </a:p>
        </p:txBody>
      </p:sp>
      <p:sp>
        <p:nvSpPr>
          <p:cNvPr id="47" name="Text Placeholder 7">
            <a:extLst>
              <a:ext uri="{FF2B5EF4-FFF2-40B4-BE49-F238E27FC236}">
                <a16:creationId xmlns:a16="http://schemas.microsoft.com/office/drawing/2014/main" id="{0937DD7B-69F0-326D-469B-778793254029}"/>
              </a:ext>
            </a:extLst>
          </p:cNvPr>
          <p:cNvSpPr>
            <a:spLocks noGrp="1"/>
          </p:cNvSpPr>
          <p:nvPr>
            <p:ph type="body" sz="quarter" idx="62" hasCustomPrompt="1"/>
          </p:nvPr>
        </p:nvSpPr>
        <p:spPr>
          <a:xfrm>
            <a:off x="7305785" y="3589294"/>
            <a:ext cx="1717675" cy="449867"/>
          </a:xfrm>
        </p:spPr>
        <p:txBody>
          <a:bodyPr anchor="t">
            <a:normAutofit/>
          </a:bodyPr>
          <a:lstStyle>
            <a:lvl1pPr marL="0" indent="0" algn="ctr">
              <a:lnSpc>
                <a:spcPct val="100000"/>
              </a:lnSpc>
              <a:buNone/>
              <a:defRPr sz="1200" b="0">
                <a:solidFill>
                  <a:schemeClr val="tx2"/>
                </a:solidFill>
              </a:defRPr>
            </a:lvl1pPr>
            <a:lvl2pPr marL="457200" indent="0">
              <a:buNone/>
              <a:defRPr b="1">
                <a:solidFill>
                  <a:schemeClr val="tx2"/>
                </a:solidFill>
              </a:defRPr>
            </a:lvl2pPr>
            <a:lvl3pPr marL="914400" indent="0">
              <a:buNone/>
              <a:defRPr b="1">
                <a:solidFill>
                  <a:schemeClr val="tx2"/>
                </a:solidFill>
              </a:defRPr>
            </a:lvl3pPr>
            <a:lvl4pPr marL="1371600" indent="0">
              <a:buNone/>
              <a:defRPr b="1">
                <a:solidFill>
                  <a:schemeClr val="tx2"/>
                </a:solidFill>
              </a:defRPr>
            </a:lvl4pPr>
            <a:lvl5pPr marL="1828800" indent="0">
              <a:buNone/>
              <a:defRPr b="1">
                <a:solidFill>
                  <a:schemeClr val="tx2"/>
                </a:solidFill>
              </a:defRPr>
            </a:lvl5pPr>
          </a:lstStyle>
          <a:p>
            <a:pPr lvl="0"/>
            <a:r>
              <a:rPr lang="en-US"/>
              <a:t>Job Title</a:t>
            </a:r>
          </a:p>
        </p:txBody>
      </p:sp>
      <p:sp>
        <p:nvSpPr>
          <p:cNvPr id="51" name="Picture Placeholder 15">
            <a:extLst>
              <a:ext uri="{FF2B5EF4-FFF2-40B4-BE49-F238E27FC236}">
                <a16:creationId xmlns:a16="http://schemas.microsoft.com/office/drawing/2014/main" id="{692240BA-D864-33C3-60EB-4AF507DC349B}"/>
              </a:ext>
            </a:extLst>
          </p:cNvPr>
          <p:cNvSpPr>
            <a:spLocks noGrp="1"/>
          </p:cNvSpPr>
          <p:nvPr>
            <p:ph type="pic" sz="quarter" idx="66" hasCustomPrompt="1"/>
          </p:nvPr>
        </p:nvSpPr>
        <p:spPr>
          <a:xfrm>
            <a:off x="9790976" y="1896429"/>
            <a:ext cx="1143502" cy="1108709"/>
          </a:xfrm>
          <a:prstGeom prst="ellipse">
            <a:avLst/>
          </a:prstGeom>
          <a:blipFill>
            <a:blip r:embed="rId2"/>
            <a:stretch>
              <a:fillRect/>
            </a:stretch>
          </a:blipFill>
          <a:ln w="38100">
            <a:noFill/>
          </a:ln>
        </p:spPr>
        <p:style>
          <a:lnRef idx="2">
            <a:schemeClr val="accent2"/>
          </a:lnRef>
          <a:fillRef idx="1">
            <a:schemeClr val="lt1"/>
          </a:fillRef>
          <a:effectRef idx="0">
            <a:schemeClr val="accent2"/>
          </a:effectRef>
          <a:fontRef idx="minor">
            <a:schemeClr val="dk1"/>
          </a:fontRef>
        </p:style>
        <p:txBody>
          <a:bodyPr lIns="91440" tIns="91440" rIns="91440" bIns="91440" anchor="ctr">
            <a:noAutofit/>
          </a:bodyPr>
          <a:lstStyle>
            <a:lvl1pPr marL="0" indent="0" algn="ctr">
              <a:buNone/>
              <a:defRPr sz="1000" b="1">
                <a:solidFill>
                  <a:schemeClr val="tx2"/>
                </a:solidFill>
              </a:defRPr>
            </a:lvl1pPr>
          </a:lstStyle>
          <a:p>
            <a:r>
              <a:rPr lang="en-US"/>
              <a:t>Click the icon in the center to add an image. </a:t>
            </a:r>
          </a:p>
        </p:txBody>
      </p:sp>
      <p:sp>
        <p:nvSpPr>
          <p:cNvPr id="52" name="Text Placeholder 7">
            <a:extLst>
              <a:ext uri="{FF2B5EF4-FFF2-40B4-BE49-F238E27FC236}">
                <a16:creationId xmlns:a16="http://schemas.microsoft.com/office/drawing/2014/main" id="{689F8EC7-6902-6B75-1E02-29E83A2E86F1}"/>
              </a:ext>
            </a:extLst>
          </p:cNvPr>
          <p:cNvSpPr>
            <a:spLocks noGrp="1"/>
          </p:cNvSpPr>
          <p:nvPr>
            <p:ph type="body" sz="quarter" idx="67" hasCustomPrompt="1"/>
          </p:nvPr>
        </p:nvSpPr>
        <p:spPr>
          <a:xfrm>
            <a:off x="9517949" y="3030495"/>
            <a:ext cx="1717675" cy="533442"/>
          </a:xfrm>
        </p:spPr>
        <p:txBody>
          <a:bodyPr anchor="t">
            <a:normAutofit/>
          </a:bodyPr>
          <a:lstStyle>
            <a:lvl1pPr marL="0" indent="0" algn="ctr">
              <a:lnSpc>
                <a:spcPct val="100000"/>
              </a:lnSpc>
              <a:buNone/>
              <a:defRPr sz="1600" b="1">
                <a:solidFill>
                  <a:schemeClr val="tx2"/>
                </a:solidFill>
              </a:defRPr>
            </a:lvl1pPr>
            <a:lvl2pPr marL="457200" indent="0">
              <a:buNone/>
              <a:defRPr b="1">
                <a:solidFill>
                  <a:schemeClr val="tx2"/>
                </a:solidFill>
              </a:defRPr>
            </a:lvl2pPr>
            <a:lvl3pPr marL="914400" indent="0">
              <a:buNone/>
              <a:defRPr b="1">
                <a:solidFill>
                  <a:schemeClr val="tx2"/>
                </a:solidFill>
              </a:defRPr>
            </a:lvl3pPr>
            <a:lvl4pPr marL="1371600" indent="0">
              <a:buNone/>
              <a:defRPr b="1">
                <a:solidFill>
                  <a:schemeClr val="tx2"/>
                </a:solidFill>
              </a:defRPr>
            </a:lvl4pPr>
            <a:lvl5pPr marL="1828800" indent="0">
              <a:buNone/>
              <a:defRPr b="1">
                <a:solidFill>
                  <a:schemeClr val="tx2"/>
                </a:solidFill>
              </a:defRPr>
            </a:lvl5pPr>
          </a:lstStyle>
          <a:p>
            <a:pPr lvl="0"/>
            <a:r>
              <a:rPr lang="en-US"/>
              <a:t>Team Member Name</a:t>
            </a:r>
          </a:p>
        </p:txBody>
      </p:sp>
      <p:sp>
        <p:nvSpPr>
          <p:cNvPr id="53" name="Text Placeholder 7">
            <a:extLst>
              <a:ext uri="{FF2B5EF4-FFF2-40B4-BE49-F238E27FC236}">
                <a16:creationId xmlns:a16="http://schemas.microsoft.com/office/drawing/2014/main" id="{A0F00252-5861-93C1-B751-2B31D0C0FDFD}"/>
              </a:ext>
            </a:extLst>
          </p:cNvPr>
          <p:cNvSpPr>
            <a:spLocks noGrp="1"/>
          </p:cNvSpPr>
          <p:nvPr>
            <p:ph type="body" sz="quarter" idx="68" hasCustomPrompt="1"/>
          </p:nvPr>
        </p:nvSpPr>
        <p:spPr>
          <a:xfrm>
            <a:off x="9517949" y="3589294"/>
            <a:ext cx="1717675" cy="449867"/>
          </a:xfrm>
        </p:spPr>
        <p:txBody>
          <a:bodyPr anchor="t">
            <a:normAutofit/>
          </a:bodyPr>
          <a:lstStyle>
            <a:lvl1pPr marL="0" indent="0" algn="ctr">
              <a:lnSpc>
                <a:spcPct val="100000"/>
              </a:lnSpc>
              <a:buNone/>
              <a:defRPr sz="1200" b="0">
                <a:solidFill>
                  <a:schemeClr val="tx2"/>
                </a:solidFill>
              </a:defRPr>
            </a:lvl1pPr>
            <a:lvl2pPr marL="457200" indent="0">
              <a:buNone/>
              <a:defRPr b="1">
                <a:solidFill>
                  <a:schemeClr val="tx2"/>
                </a:solidFill>
              </a:defRPr>
            </a:lvl2pPr>
            <a:lvl3pPr marL="914400" indent="0">
              <a:buNone/>
              <a:defRPr b="1">
                <a:solidFill>
                  <a:schemeClr val="tx2"/>
                </a:solidFill>
              </a:defRPr>
            </a:lvl3pPr>
            <a:lvl4pPr marL="1371600" indent="0">
              <a:buNone/>
              <a:defRPr b="1">
                <a:solidFill>
                  <a:schemeClr val="tx2"/>
                </a:solidFill>
              </a:defRPr>
            </a:lvl4pPr>
            <a:lvl5pPr marL="1828800" indent="0">
              <a:buNone/>
              <a:defRPr b="1">
                <a:solidFill>
                  <a:schemeClr val="tx2"/>
                </a:solidFill>
              </a:defRPr>
            </a:lvl5pPr>
          </a:lstStyle>
          <a:p>
            <a:pPr lvl="0"/>
            <a:r>
              <a:rPr lang="en-US"/>
              <a:t>Job Title</a:t>
            </a:r>
          </a:p>
        </p:txBody>
      </p:sp>
      <p:sp>
        <p:nvSpPr>
          <p:cNvPr id="66" name="Picture Placeholder 15">
            <a:extLst>
              <a:ext uri="{FF2B5EF4-FFF2-40B4-BE49-F238E27FC236}">
                <a16:creationId xmlns:a16="http://schemas.microsoft.com/office/drawing/2014/main" id="{08D3EE5E-CDB5-1AD1-6AB3-B7A44FF27F6D}"/>
              </a:ext>
            </a:extLst>
          </p:cNvPr>
          <p:cNvSpPr>
            <a:spLocks noGrp="1"/>
          </p:cNvSpPr>
          <p:nvPr>
            <p:ph type="pic" sz="quarter" idx="69" hasCustomPrompt="1"/>
          </p:nvPr>
        </p:nvSpPr>
        <p:spPr>
          <a:xfrm>
            <a:off x="2060701" y="3854964"/>
            <a:ext cx="1143502" cy="1108709"/>
          </a:xfrm>
          <a:prstGeom prst="ellipse">
            <a:avLst/>
          </a:prstGeom>
          <a:blipFill>
            <a:blip r:embed="rId2"/>
            <a:stretch>
              <a:fillRect/>
            </a:stretch>
          </a:blipFill>
          <a:ln w="38100">
            <a:noFill/>
          </a:ln>
        </p:spPr>
        <p:style>
          <a:lnRef idx="2">
            <a:schemeClr val="accent2"/>
          </a:lnRef>
          <a:fillRef idx="1">
            <a:schemeClr val="lt1"/>
          </a:fillRef>
          <a:effectRef idx="0">
            <a:schemeClr val="accent2"/>
          </a:effectRef>
          <a:fontRef idx="minor">
            <a:schemeClr val="dk1"/>
          </a:fontRef>
        </p:style>
        <p:txBody>
          <a:bodyPr lIns="91440" tIns="91440" rIns="91440" bIns="91440" anchor="ctr">
            <a:noAutofit/>
          </a:bodyPr>
          <a:lstStyle>
            <a:lvl1pPr marL="0" indent="0" algn="ctr">
              <a:buNone/>
              <a:defRPr sz="1000" b="1">
                <a:solidFill>
                  <a:schemeClr val="tx2"/>
                </a:solidFill>
              </a:defRPr>
            </a:lvl1pPr>
          </a:lstStyle>
          <a:p>
            <a:r>
              <a:rPr lang="en-US"/>
              <a:t>Click the icon in the center to add an image. </a:t>
            </a:r>
          </a:p>
        </p:txBody>
      </p:sp>
      <p:sp>
        <p:nvSpPr>
          <p:cNvPr id="67" name="Text Placeholder 7">
            <a:extLst>
              <a:ext uri="{FF2B5EF4-FFF2-40B4-BE49-F238E27FC236}">
                <a16:creationId xmlns:a16="http://schemas.microsoft.com/office/drawing/2014/main" id="{61A80C66-F281-4FD8-DE5F-4A4EF80366A7}"/>
              </a:ext>
            </a:extLst>
          </p:cNvPr>
          <p:cNvSpPr>
            <a:spLocks noGrp="1"/>
          </p:cNvSpPr>
          <p:nvPr>
            <p:ph type="body" sz="quarter" idx="70" hasCustomPrompt="1"/>
          </p:nvPr>
        </p:nvSpPr>
        <p:spPr>
          <a:xfrm>
            <a:off x="1775373" y="4989030"/>
            <a:ext cx="1717675" cy="533442"/>
          </a:xfrm>
        </p:spPr>
        <p:txBody>
          <a:bodyPr anchor="t">
            <a:normAutofit/>
          </a:bodyPr>
          <a:lstStyle>
            <a:lvl1pPr marL="0" indent="0" algn="ctr">
              <a:lnSpc>
                <a:spcPct val="100000"/>
              </a:lnSpc>
              <a:buNone/>
              <a:defRPr sz="1600" b="1">
                <a:solidFill>
                  <a:schemeClr val="tx2"/>
                </a:solidFill>
              </a:defRPr>
            </a:lvl1pPr>
            <a:lvl2pPr marL="457200" indent="0">
              <a:buNone/>
              <a:defRPr b="1">
                <a:solidFill>
                  <a:schemeClr val="tx2"/>
                </a:solidFill>
              </a:defRPr>
            </a:lvl2pPr>
            <a:lvl3pPr marL="914400" indent="0">
              <a:buNone/>
              <a:defRPr b="1">
                <a:solidFill>
                  <a:schemeClr val="tx2"/>
                </a:solidFill>
              </a:defRPr>
            </a:lvl3pPr>
            <a:lvl4pPr marL="1371600" indent="0">
              <a:buNone/>
              <a:defRPr b="1">
                <a:solidFill>
                  <a:schemeClr val="tx2"/>
                </a:solidFill>
              </a:defRPr>
            </a:lvl4pPr>
            <a:lvl5pPr marL="1828800" indent="0">
              <a:buNone/>
              <a:defRPr b="1">
                <a:solidFill>
                  <a:schemeClr val="tx2"/>
                </a:solidFill>
              </a:defRPr>
            </a:lvl5pPr>
          </a:lstStyle>
          <a:p>
            <a:pPr lvl="0"/>
            <a:r>
              <a:rPr lang="en-US"/>
              <a:t>Team Member Name</a:t>
            </a:r>
          </a:p>
        </p:txBody>
      </p:sp>
      <p:sp>
        <p:nvSpPr>
          <p:cNvPr id="68" name="Text Placeholder 7">
            <a:extLst>
              <a:ext uri="{FF2B5EF4-FFF2-40B4-BE49-F238E27FC236}">
                <a16:creationId xmlns:a16="http://schemas.microsoft.com/office/drawing/2014/main" id="{DE07A0A9-A9AC-6A48-3DEB-4F96DC55CE82}"/>
              </a:ext>
            </a:extLst>
          </p:cNvPr>
          <p:cNvSpPr>
            <a:spLocks noGrp="1"/>
          </p:cNvSpPr>
          <p:nvPr>
            <p:ph type="body" sz="quarter" idx="71" hasCustomPrompt="1"/>
          </p:nvPr>
        </p:nvSpPr>
        <p:spPr>
          <a:xfrm>
            <a:off x="1775373" y="5547829"/>
            <a:ext cx="1717675" cy="449867"/>
          </a:xfrm>
        </p:spPr>
        <p:txBody>
          <a:bodyPr anchor="t">
            <a:normAutofit/>
          </a:bodyPr>
          <a:lstStyle>
            <a:lvl1pPr marL="0" indent="0" algn="ctr">
              <a:lnSpc>
                <a:spcPct val="100000"/>
              </a:lnSpc>
              <a:buNone/>
              <a:defRPr sz="1200" b="0">
                <a:solidFill>
                  <a:schemeClr val="tx2"/>
                </a:solidFill>
              </a:defRPr>
            </a:lvl1pPr>
            <a:lvl2pPr marL="457200" indent="0">
              <a:buNone/>
              <a:defRPr b="1">
                <a:solidFill>
                  <a:schemeClr val="tx2"/>
                </a:solidFill>
              </a:defRPr>
            </a:lvl2pPr>
            <a:lvl3pPr marL="914400" indent="0">
              <a:buNone/>
              <a:defRPr b="1">
                <a:solidFill>
                  <a:schemeClr val="tx2"/>
                </a:solidFill>
              </a:defRPr>
            </a:lvl3pPr>
            <a:lvl4pPr marL="1371600" indent="0">
              <a:buNone/>
              <a:defRPr b="1">
                <a:solidFill>
                  <a:schemeClr val="tx2"/>
                </a:solidFill>
              </a:defRPr>
            </a:lvl4pPr>
            <a:lvl5pPr marL="1828800" indent="0">
              <a:buNone/>
              <a:defRPr b="1">
                <a:solidFill>
                  <a:schemeClr val="tx2"/>
                </a:solidFill>
              </a:defRPr>
            </a:lvl5pPr>
          </a:lstStyle>
          <a:p>
            <a:pPr lvl="0"/>
            <a:r>
              <a:rPr lang="en-US"/>
              <a:t>Job Title</a:t>
            </a:r>
          </a:p>
        </p:txBody>
      </p:sp>
      <p:sp>
        <p:nvSpPr>
          <p:cNvPr id="69" name="Picture Placeholder 15">
            <a:extLst>
              <a:ext uri="{FF2B5EF4-FFF2-40B4-BE49-F238E27FC236}">
                <a16:creationId xmlns:a16="http://schemas.microsoft.com/office/drawing/2014/main" id="{7C372095-3D44-2C00-08DF-06BC7B3D3DF7}"/>
              </a:ext>
            </a:extLst>
          </p:cNvPr>
          <p:cNvSpPr>
            <a:spLocks noGrp="1"/>
          </p:cNvSpPr>
          <p:nvPr>
            <p:ph type="pic" sz="quarter" idx="72" hasCustomPrompt="1"/>
          </p:nvPr>
        </p:nvSpPr>
        <p:spPr>
          <a:xfrm>
            <a:off x="4269351" y="3854964"/>
            <a:ext cx="1143502" cy="1108709"/>
          </a:xfrm>
          <a:prstGeom prst="ellipse">
            <a:avLst/>
          </a:prstGeom>
          <a:blipFill>
            <a:blip r:embed="rId2"/>
            <a:stretch>
              <a:fillRect/>
            </a:stretch>
          </a:blipFill>
          <a:ln w="38100">
            <a:noFill/>
          </a:ln>
        </p:spPr>
        <p:style>
          <a:lnRef idx="2">
            <a:schemeClr val="accent2"/>
          </a:lnRef>
          <a:fillRef idx="1">
            <a:schemeClr val="lt1"/>
          </a:fillRef>
          <a:effectRef idx="0">
            <a:schemeClr val="accent2"/>
          </a:effectRef>
          <a:fontRef idx="minor">
            <a:schemeClr val="dk1"/>
          </a:fontRef>
        </p:style>
        <p:txBody>
          <a:bodyPr lIns="91440" tIns="91440" rIns="91440" bIns="91440" anchor="ctr">
            <a:noAutofit/>
          </a:bodyPr>
          <a:lstStyle>
            <a:lvl1pPr marL="0" indent="0" algn="ctr">
              <a:buNone/>
              <a:defRPr sz="1000" b="1">
                <a:solidFill>
                  <a:schemeClr val="tx2"/>
                </a:solidFill>
              </a:defRPr>
            </a:lvl1pPr>
          </a:lstStyle>
          <a:p>
            <a:r>
              <a:rPr lang="en-US"/>
              <a:t>Click the icon in the center to add an image. </a:t>
            </a:r>
          </a:p>
        </p:txBody>
      </p:sp>
      <p:sp>
        <p:nvSpPr>
          <p:cNvPr id="70" name="Text Placeholder 7">
            <a:extLst>
              <a:ext uri="{FF2B5EF4-FFF2-40B4-BE49-F238E27FC236}">
                <a16:creationId xmlns:a16="http://schemas.microsoft.com/office/drawing/2014/main" id="{6C60132D-0453-5102-FAB0-FF65EA01047C}"/>
              </a:ext>
            </a:extLst>
          </p:cNvPr>
          <p:cNvSpPr>
            <a:spLocks noGrp="1"/>
          </p:cNvSpPr>
          <p:nvPr>
            <p:ph type="body" sz="quarter" idx="73" hasCustomPrompt="1"/>
          </p:nvPr>
        </p:nvSpPr>
        <p:spPr>
          <a:xfrm>
            <a:off x="3987538" y="4989030"/>
            <a:ext cx="1717675" cy="533442"/>
          </a:xfrm>
        </p:spPr>
        <p:txBody>
          <a:bodyPr anchor="t">
            <a:normAutofit/>
          </a:bodyPr>
          <a:lstStyle>
            <a:lvl1pPr marL="0" indent="0" algn="ctr">
              <a:lnSpc>
                <a:spcPct val="100000"/>
              </a:lnSpc>
              <a:buNone/>
              <a:defRPr sz="1600" b="1">
                <a:solidFill>
                  <a:schemeClr val="tx2"/>
                </a:solidFill>
              </a:defRPr>
            </a:lvl1pPr>
            <a:lvl2pPr marL="457200" indent="0">
              <a:buNone/>
              <a:defRPr b="1">
                <a:solidFill>
                  <a:schemeClr val="tx2"/>
                </a:solidFill>
              </a:defRPr>
            </a:lvl2pPr>
            <a:lvl3pPr marL="914400" indent="0">
              <a:buNone/>
              <a:defRPr b="1">
                <a:solidFill>
                  <a:schemeClr val="tx2"/>
                </a:solidFill>
              </a:defRPr>
            </a:lvl3pPr>
            <a:lvl4pPr marL="1371600" indent="0">
              <a:buNone/>
              <a:defRPr b="1">
                <a:solidFill>
                  <a:schemeClr val="tx2"/>
                </a:solidFill>
              </a:defRPr>
            </a:lvl4pPr>
            <a:lvl5pPr marL="1828800" indent="0">
              <a:buNone/>
              <a:defRPr b="1">
                <a:solidFill>
                  <a:schemeClr val="tx2"/>
                </a:solidFill>
              </a:defRPr>
            </a:lvl5pPr>
          </a:lstStyle>
          <a:p>
            <a:pPr lvl="0"/>
            <a:r>
              <a:rPr lang="en-US"/>
              <a:t>Team Member Name</a:t>
            </a:r>
          </a:p>
        </p:txBody>
      </p:sp>
      <p:sp>
        <p:nvSpPr>
          <p:cNvPr id="71" name="Text Placeholder 7">
            <a:extLst>
              <a:ext uri="{FF2B5EF4-FFF2-40B4-BE49-F238E27FC236}">
                <a16:creationId xmlns:a16="http://schemas.microsoft.com/office/drawing/2014/main" id="{C43F2DB7-364E-0666-EE3E-84B1CE73E804}"/>
              </a:ext>
            </a:extLst>
          </p:cNvPr>
          <p:cNvSpPr>
            <a:spLocks noGrp="1"/>
          </p:cNvSpPr>
          <p:nvPr>
            <p:ph type="body" sz="quarter" idx="74" hasCustomPrompt="1"/>
          </p:nvPr>
        </p:nvSpPr>
        <p:spPr>
          <a:xfrm>
            <a:off x="3987538" y="5547829"/>
            <a:ext cx="1717675" cy="449867"/>
          </a:xfrm>
        </p:spPr>
        <p:txBody>
          <a:bodyPr anchor="t">
            <a:normAutofit/>
          </a:bodyPr>
          <a:lstStyle>
            <a:lvl1pPr marL="0" indent="0" algn="ctr">
              <a:lnSpc>
                <a:spcPct val="100000"/>
              </a:lnSpc>
              <a:buNone/>
              <a:defRPr sz="1200" b="0">
                <a:solidFill>
                  <a:schemeClr val="tx2"/>
                </a:solidFill>
              </a:defRPr>
            </a:lvl1pPr>
            <a:lvl2pPr marL="457200" indent="0">
              <a:buNone/>
              <a:defRPr b="1">
                <a:solidFill>
                  <a:schemeClr val="tx2"/>
                </a:solidFill>
              </a:defRPr>
            </a:lvl2pPr>
            <a:lvl3pPr marL="914400" indent="0">
              <a:buNone/>
              <a:defRPr b="1">
                <a:solidFill>
                  <a:schemeClr val="tx2"/>
                </a:solidFill>
              </a:defRPr>
            </a:lvl3pPr>
            <a:lvl4pPr marL="1371600" indent="0">
              <a:buNone/>
              <a:defRPr b="1">
                <a:solidFill>
                  <a:schemeClr val="tx2"/>
                </a:solidFill>
              </a:defRPr>
            </a:lvl4pPr>
            <a:lvl5pPr marL="1828800" indent="0">
              <a:buNone/>
              <a:defRPr b="1">
                <a:solidFill>
                  <a:schemeClr val="tx2"/>
                </a:solidFill>
              </a:defRPr>
            </a:lvl5pPr>
          </a:lstStyle>
          <a:p>
            <a:pPr lvl="0"/>
            <a:r>
              <a:rPr lang="en-US"/>
              <a:t>Job Title</a:t>
            </a:r>
          </a:p>
        </p:txBody>
      </p:sp>
      <p:sp>
        <p:nvSpPr>
          <p:cNvPr id="72" name="Picture Placeholder 15">
            <a:extLst>
              <a:ext uri="{FF2B5EF4-FFF2-40B4-BE49-F238E27FC236}">
                <a16:creationId xmlns:a16="http://schemas.microsoft.com/office/drawing/2014/main" id="{09249EDD-F81A-C769-B366-21C1A340A289}"/>
              </a:ext>
            </a:extLst>
          </p:cNvPr>
          <p:cNvSpPr>
            <a:spLocks noGrp="1"/>
          </p:cNvSpPr>
          <p:nvPr>
            <p:ph type="pic" sz="quarter" idx="75" hasCustomPrompt="1"/>
          </p:nvPr>
        </p:nvSpPr>
        <p:spPr>
          <a:xfrm>
            <a:off x="6478001" y="3854964"/>
            <a:ext cx="1143502" cy="1108709"/>
          </a:xfrm>
          <a:prstGeom prst="ellipse">
            <a:avLst/>
          </a:prstGeom>
          <a:blipFill>
            <a:blip r:embed="rId2"/>
            <a:stretch>
              <a:fillRect/>
            </a:stretch>
          </a:blipFill>
          <a:ln w="38100">
            <a:noFill/>
          </a:ln>
        </p:spPr>
        <p:style>
          <a:lnRef idx="2">
            <a:schemeClr val="accent2"/>
          </a:lnRef>
          <a:fillRef idx="1">
            <a:schemeClr val="lt1"/>
          </a:fillRef>
          <a:effectRef idx="0">
            <a:schemeClr val="accent2"/>
          </a:effectRef>
          <a:fontRef idx="minor">
            <a:schemeClr val="dk1"/>
          </a:fontRef>
        </p:style>
        <p:txBody>
          <a:bodyPr lIns="91440" tIns="91440" rIns="91440" bIns="91440" anchor="ctr">
            <a:noAutofit/>
          </a:bodyPr>
          <a:lstStyle>
            <a:lvl1pPr marL="0" indent="0" algn="ctr">
              <a:buNone/>
              <a:defRPr sz="1000" b="1">
                <a:solidFill>
                  <a:schemeClr val="tx2"/>
                </a:solidFill>
              </a:defRPr>
            </a:lvl1pPr>
          </a:lstStyle>
          <a:p>
            <a:r>
              <a:rPr lang="en-US"/>
              <a:t>Click the icon in the center to add an image. </a:t>
            </a:r>
          </a:p>
        </p:txBody>
      </p:sp>
      <p:sp>
        <p:nvSpPr>
          <p:cNvPr id="73" name="Text Placeholder 7">
            <a:extLst>
              <a:ext uri="{FF2B5EF4-FFF2-40B4-BE49-F238E27FC236}">
                <a16:creationId xmlns:a16="http://schemas.microsoft.com/office/drawing/2014/main" id="{FC0A104F-CD92-AAA2-F994-B6F0109910D5}"/>
              </a:ext>
            </a:extLst>
          </p:cNvPr>
          <p:cNvSpPr>
            <a:spLocks noGrp="1"/>
          </p:cNvSpPr>
          <p:nvPr>
            <p:ph type="body" sz="quarter" idx="76" hasCustomPrompt="1"/>
          </p:nvPr>
        </p:nvSpPr>
        <p:spPr>
          <a:xfrm>
            <a:off x="6199703" y="4989030"/>
            <a:ext cx="1717675" cy="533442"/>
          </a:xfrm>
        </p:spPr>
        <p:txBody>
          <a:bodyPr anchor="t">
            <a:normAutofit/>
          </a:bodyPr>
          <a:lstStyle>
            <a:lvl1pPr marL="0" indent="0" algn="ctr">
              <a:lnSpc>
                <a:spcPct val="100000"/>
              </a:lnSpc>
              <a:buNone/>
              <a:defRPr sz="1600" b="1">
                <a:solidFill>
                  <a:schemeClr val="tx2"/>
                </a:solidFill>
              </a:defRPr>
            </a:lvl1pPr>
            <a:lvl2pPr marL="457200" indent="0">
              <a:buNone/>
              <a:defRPr b="1">
                <a:solidFill>
                  <a:schemeClr val="tx2"/>
                </a:solidFill>
              </a:defRPr>
            </a:lvl2pPr>
            <a:lvl3pPr marL="914400" indent="0">
              <a:buNone/>
              <a:defRPr b="1">
                <a:solidFill>
                  <a:schemeClr val="tx2"/>
                </a:solidFill>
              </a:defRPr>
            </a:lvl3pPr>
            <a:lvl4pPr marL="1371600" indent="0">
              <a:buNone/>
              <a:defRPr b="1">
                <a:solidFill>
                  <a:schemeClr val="tx2"/>
                </a:solidFill>
              </a:defRPr>
            </a:lvl4pPr>
            <a:lvl5pPr marL="1828800" indent="0">
              <a:buNone/>
              <a:defRPr b="1">
                <a:solidFill>
                  <a:schemeClr val="tx2"/>
                </a:solidFill>
              </a:defRPr>
            </a:lvl5pPr>
          </a:lstStyle>
          <a:p>
            <a:pPr lvl="0"/>
            <a:r>
              <a:rPr lang="en-US"/>
              <a:t>Team Member Name</a:t>
            </a:r>
          </a:p>
        </p:txBody>
      </p:sp>
      <p:sp>
        <p:nvSpPr>
          <p:cNvPr id="74" name="Text Placeholder 7">
            <a:extLst>
              <a:ext uri="{FF2B5EF4-FFF2-40B4-BE49-F238E27FC236}">
                <a16:creationId xmlns:a16="http://schemas.microsoft.com/office/drawing/2014/main" id="{E1D291D9-CB65-5AE3-5348-F45E73A41ABD}"/>
              </a:ext>
            </a:extLst>
          </p:cNvPr>
          <p:cNvSpPr>
            <a:spLocks noGrp="1"/>
          </p:cNvSpPr>
          <p:nvPr>
            <p:ph type="body" sz="quarter" idx="77" hasCustomPrompt="1"/>
          </p:nvPr>
        </p:nvSpPr>
        <p:spPr>
          <a:xfrm>
            <a:off x="6199703" y="5547829"/>
            <a:ext cx="1717675" cy="449867"/>
          </a:xfrm>
        </p:spPr>
        <p:txBody>
          <a:bodyPr anchor="t">
            <a:normAutofit/>
          </a:bodyPr>
          <a:lstStyle>
            <a:lvl1pPr marL="0" indent="0" algn="ctr">
              <a:lnSpc>
                <a:spcPct val="100000"/>
              </a:lnSpc>
              <a:buNone/>
              <a:defRPr sz="1200" b="0">
                <a:solidFill>
                  <a:schemeClr val="tx2"/>
                </a:solidFill>
              </a:defRPr>
            </a:lvl1pPr>
            <a:lvl2pPr marL="457200" indent="0">
              <a:buNone/>
              <a:defRPr b="1">
                <a:solidFill>
                  <a:schemeClr val="tx2"/>
                </a:solidFill>
              </a:defRPr>
            </a:lvl2pPr>
            <a:lvl3pPr marL="914400" indent="0">
              <a:buNone/>
              <a:defRPr b="1">
                <a:solidFill>
                  <a:schemeClr val="tx2"/>
                </a:solidFill>
              </a:defRPr>
            </a:lvl3pPr>
            <a:lvl4pPr marL="1371600" indent="0">
              <a:buNone/>
              <a:defRPr b="1">
                <a:solidFill>
                  <a:schemeClr val="tx2"/>
                </a:solidFill>
              </a:defRPr>
            </a:lvl4pPr>
            <a:lvl5pPr marL="1828800" indent="0">
              <a:buNone/>
              <a:defRPr b="1">
                <a:solidFill>
                  <a:schemeClr val="tx2"/>
                </a:solidFill>
              </a:defRPr>
            </a:lvl5pPr>
          </a:lstStyle>
          <a:p>
            <a:pPr lvl="0"/>
            <a:r>
              <a:rPr lang="en-US"/>
              <a:t>Job Title</a:t>
            </a:r>
          </a:p>
        </p:txBody>
      </p:sp>
      <p:sp>
        <p:nvSpPr>
          <p:cNvPr id="75" name="Picture Placeholder 15">
            <a:extLst>
              <a:ext uri="{FF2B5EF4-FFF2-40B4-BE49-F238E27FC236}">
                <a16:creationId xmlns:a16="http://schemas.microsoft.com/office/drawing/2014/main" id="{1B434753-B537-949C-9633-4C8DD11F057F}"/>
              </a:ext>
            </a:extLst>
          </p:cNvPr>
          <p:cNvSpPr>
            <a:spLocks noGrp="1"/>
          </p:cNvSpPr>
          <p:nvPr>
            <p:ph type="pic" sz="quarter" idx="78" hasCustomPrompt="1"/>
          </p:nvPr>
        </p:nvSpPr>
        <p:spPr>
          <a:xfrm>
            <a:off x="8686651" y="3854964"/>
            <a:ext cx="1143502" cy="1108709"/>
          </a:xfrm>
          <a:prstGeom prst="ellipse">
            <a:avLst/>
          </a:prstGeom>
          <a:blipFill>
            <a:blip r:embed="rId2"/>
            <a:stretch>
              <a:fillRect/>
            </a:stretch>
          </a:blipFill>
          <a:ln w="38100">
            <a:noFill/>
          </a:ln>
        </p:spPr>
        <p:style>
          <a:lnRef idx="2">
            <a:schemeClr val="accent2"/>
          </a:lnRef>
          <a:fillRef idx="1">
            <a:schemeClr val="lt1"/>
          </a:fillRef>
          <a:effectRef idx="0">
            <a:schemeClr val="accent2"/>
          </a:effectRef>
          <a:fontRef idx="minor">
            <a:schemeClr val="dk1"/>
          </a:fontRef>
        </p:style>
        <p:txBody>
          <a:bodyPr lIns="91440" tIns="91440" rIns="91440" bIns="91440" anchor="ctr">
            <a:noAutofit/>
          </a:bodyPr>
          <a:lstStyle>
            <a:lvl1pPr marL="0" indent="0" algn="ctr">
              <a:buNone/>
              <a:defRPr sz="1000" b="1">
                <a:solidFill>
                  <a:schemeClr val="tx2"/>
                </a:solidFill>
              </a:defRPr>
            </a:lvl1pPr>
          </a:lstStyle>
          <a:p>
            <a:r>
              <a:rPr lang="en-US"/>
              <a:t>Click the icon in the center to add an image. </a:t>
            </a:r>
          </a:p>
        </p:txBody>
      </p:sp>
      <p:sp>
        <p:nvSpPr>
          <p:cNvPr id="76" name="Text Placeholder 7">
            <a:extLst>
              <a:ext uri="{FF2B5EF4-FFF2-40B4-BE49-F238E27FC236}">
                <a16:creationId xmlns:a16="http://schemas.microsoft.com/office/drawing/2014/main" id="{093F2645-E73D-C45E-D79D-6F765BDA92E2}"/>
              </a:ext>
            </a:extLst>
          </p:cNvPr>
          <p:cNvSpPr>
            <a:spLocks noGrp="1"/>
          </p:cNvSpPr>
          <p:nvPr>
            <p:ph type="body" sz="quarter" idx="79" hasCustomPrompt="1"/>
          </p:nvPr>
        </p:nvSpPr>
        <p:spPr>
          <a:xfrm>
            <a:off x="8411867" y="4989030"/>
            <a:ext cx="1717675" cy="533442"/>
          </a:xfrm>
        </p:spPr>
        <p:txBody>
          <a:bodyPr anchor="t">
            <a:normAutofit/>
          </a:bodyPr>
          <a:lstStyle>
            <a:lvl1pPr marL="0" indent="0" algn="ctr">
              <a:lnSpc>
                <a:spcPct val="100000"/>
              </a:lnSpc>
              <a:buNone/>
              <a:defRPr sz="1600" b="1">
                <a:solidFill>
                  <a:schemeClr val="tx2"/>
                </a:solidFill>
              </a:defRPr>
            </a:lvl1pPr>
            <a:lvl2pPr marL="457200" indent="0">
              <a:buNone/>
              <a:defRPr b="1">
                <a:solidFill>
                  <a:schemeClr val="tx2"/>
                </a:solidFill>
              </a:defRPr>
            </a:lvl2pPr>
            <a:lvl3pPr marL="914400" indent="0">
              <a:buNone/>
              <a:defRPr b="1">
                <a:solidFill>
                  <a:schemeClr val="tx2"/>
                </a:solidFill>
              </a:defRPr>
            </a:lvl3pPr>
            <a:lvl4pPr marL="1371600" indent="0">
              <a:buNone/>
              <a:defRPr b="1">
                <a:solidFill>
                  <a:schemeClr val="tx2"/>
                </a:solidFill>
              </a:defRPr>
            </a:lvl4pPr>
            <a:lvl5pPr marL="1828800" indent="0">
              <a:buNone/>
              <a:defRPr b="1">
                <a:solidFill>
                  <a:schemeClr val="tx2"/>
                </a:solidFill>
              </a:defRPr>
            </a:lvl5pPr>
          </a:lstStyle>
          <a:p>
            <a:pPr lvl="0"/>
            <a:r>
              <a:rPr lang="en-US"/>
              <a:t>Team Member Name</a:t>
            </a:r>
          </a:p>
        </p:txBody>
      </p:sp>
      <p:sp>
        <p:nvSpPr>
          <p:cNvPr id="77" name="Text Placeholder 7">
            <a:extLst>
              <a:ext uri="{FF2B5EF4-FFF2-40B4-BE49-F238E27FC236}">
                <a16:creationId xmlns:a16="http://schemas.microsoft.com/office/drawing/2014/main" id="{49EBD817-714C-50F4-0275-CA3C7FCCBEE1}"/>
              </a:ext>
            </a:extLst>
          </p:cNvPr>
          <p:cNvSpPr>
            <a:spLocks noGrp="1"/>
          </p:cNvSpPr>
          <p:nvPr>
            <p:ph type="body" sz="quarter" idx="80" hasCustomPrompt="1"/>
          </p:nvPr>
        </p:nvSpPr>
        <p:spPr>
          <a:xfrm>
            <a:off x="8411867" y="5547829"/>
            <a:ext cx="1717675" cy="449867"/>
          </a:xfrm>
        </p:spPr>
        <p:txBody>
          <a:bodyPr anchor="t">
            <a:normAutofit/>
          </a:bodyPr>
          <a:lstStyle>
            <a:lvl1pPr marL="0" indent="0" algn="ctr">
              <a:lnSpc>
                <a:spcPct val="100000"/>
              </a:lnSpc>
              <a:buNone/>
              <a:defRPr sz="1200" b="0">
                <a:solidFill>
                  <a:schemeClr val="tx2"/>
                </a:solidFill>
              </a:defRPr>
            </a:lvl1pPr>
            <a:lvl2pPr marL="457200" indent="0">
              <a:buNone/>
              <a:defRPr b="1">
                <a:solidFill>
                  <a:schemeClr val="tx2"/>
                </a:solidFill>
              </a:defRPr>
            </a:lvl2pPr>
            <a:lvl3pPr marL="914400" indent="0">
              <a:buNone/>
              <a:defRPr b="1">
                <a:solidFill>
                  <a:schemeClr val="tx2"/>
                </a:solidFill>
              </a:defRPr>
            </a:lvl3pPr>
            <a:lvl4pPr marL="1371600" indent="0">
              <a:buNone/>
              <a:defRPr b="1">
                <a:solidFill>
                  <a:schemeClr val="tx2"/>
                </a:solidFill>
              </a:defRPr>
            </a:lvl4pPr>
            <a:lvl5pPr marL="1828800" indent="0">
              <a:buNone/>
              <a:defRPr b="1">
                <a:solidFill>
                  <a:schemeClr val="tx2"/>
                </a:solidFill>
              </a:defRPr>
            </a:lvl5pPr>
          </a:lstStyle>
          <a:p>
            <a:pPr lvl="0"/>
            <a:r>
              <a:rPr lang="en-US"/>
              <a:t>Job Title</a:t>
            </a:r>
          </a:p>
        </p:txBody>
      </p:sp>
    </p:spTree>
    <p:extLst>
      <p:ext uri="{BB962C8B-B14F-4D97-AF65-F5344CB8AC3E}">
        <p14:creationId xmlns:p14="http://schemas.microsoft.com/office/powerpoint/2010/main" val="31304843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Closin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7F08387-D003-3179-0811-8E81572D3925}"/>
              </a:ext>
              <a:ext uri="{C183D7F6-B498-43B3-948B-1728B52AA6E4}">
                <adec:decorative xmlns:adec="http://schemas.microsoft.com/office/drawing/2017/decorative" val="1"/>
              </a:ext>
            </a:extLst>
          </p:cNvPr>
          <p:cNvPicPr>
            <a:picLocks noChangeAspect="1"/>
          </p:cNvPicPr>
          <p:nvPr/>
        </p:nvPicPr>
        <p:blipFill rotWithShape="1">
          <a:blip r:embed="rId2"/>
          <a:srcRect l="18991" r="2985"/>
          <a:stretch/>
        </p:blipFill>
        <p:spPr>
          <a:xfrm>
            <a:off x="6841067" y="0"/>
            <a:ext cx="5350934" cy="6858000"/>
          </a:xfrm>
          <a:prstGeom prst="rect">
            <a:avLst/>
          </a:prstGeom>
        </p:spPr>
      </p:pic>
      <p:sp>
        <p:nvSpPr>
          <p:cNvPr id="2" name="Title 1">
            <a:extLst>
              <a:ext uri="{FF2B5EF4-FFF2-40B4-BE49-F238E27FC236}">
                <a16:creationId xmlns:a16="http://schemas.microsoft.com/office/drawing/2014/main" id="{FFC57A2F-F3D3-58A1-E05C-DCE9526BC25B}"/>
              </a:ext>
            </a:extLst>
          </p:cNvPr>
          <p:cNvSpPr>
            <a:spLocks noGrp="1"/>
          </p:cNvSpPr>
          <p:nvPr>
            <p:ph type="title" hasCustomPrompt="1"/>
          </p:nvPr>
        </p:nvSpPr>
        <p:spPr>
          <a:xfrm>
            <a:off x="608430" y="719840"/>
            <a:ext cx="5566532" cy="1791054"/>
          </a:xfrm>
        </p:spPr>
        <p:txBody>
          <a:bodyPr>
            <a:normAutofit/>
          </a:bodyPr>
          <a:lstStyle>
            <a:lvl1pPr marL="9525" indent="-9525">
              <a:tabLst/>
              <a:defRPr sz="6000">
                <a:solidFill>
                  <a:schemeClr val="tx2"/>
                </a:solidFill>
              </a:defRPr>
            </a:lvl1pPr>
          </a:lstStyle>
          <a:p>
            <a:r>
              <a:rPr lang="en-US"/>
              <a:t>Closing Statements</a:t>
            </a:r>
          </a:p>
        </p:txBody>
      </p:sp>
      <p:sp>
        <p:nvSpPr>
          <p:cNvPr id="12" name="Text Placeholder 11">
            <a:extLst>
              <a:ext uri="{FF2B5EF4-FFF2-40B4-BE49-F238E27FC236}">
                <a16:creationId xmlns:a16="http://schemas.microsoft.com/office/drawing/2014/main" id="{5DE1C05A-82B6-5B95-9199-C1DD646328E7}"/>
              </a:ext>
            </a:extLst>
          </p:cNvPr>
          <p:cNvSpPr>
            <a:spLocks noGrp="1"/>
          </p:cNvSpPr>
          <p:nvPr>
            <p:ph type="body" sz="quarter" idx="13" hasCustomPrompt="1"/>
          </p:nvPr>
        </p:nvSpPr>
        <p:spPr>
          <a:xfrm>
            <a:off x="608306" y="2628300"/>
            <a:ext cx="5566532" cy="1114778"/>
          </a:xfrm>
        </p:spPr>
        <p:txBody>
          <a:bodyPr>
            <a:normAutofit/>
          </a:bodyPr>
          <a:lstStyle>
            <a:lvl1pPr marL="0" indent="0" algn="l">
              <a:buNone/>
              <a:defRPr sz="1800">
                <a:solidFill>
                  <a:schemeClr val="tx2"/>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Acknowledgements, thank you, CTA, whatever extra info you need to close out your presentation, if you need them.</a:t>
            </a:r>
          </a:p>
        </p:txBody>
      </p:sp>
      <p:sp>
        <p:nvSpPr>
          <p:cNvPr id="3" name="Date Placeholder 2">
            <a:extLst>
              <a:ext uri="{FF2B5EF4-FFF2-40B4-BE49-F238E27FC236}">
                <a16:creationId xmlns:a16="http://schemas.microsoft.com/office/drawing/2014/main" id="{BD485CFC-5649-2548-DF50-3BB9208BCEE9}"/>
              </a:ext>
            </a:extLst>
          </p:cNvPr>
          <p:cNvSpPr>
            <a:spLocks noGrp="1"/>
          </p:cNvSpPr>
          <p:nvPr>
            <p:ph type="dt" sz="half" idx="10"/>
          </p:nvPr>
        </p:nvSpPr>
        <p:spPr/>
        <p:txBody>
          <a:bodyPr/>
          <a:lstStyle>
            <a:lvl1pPr>
              <a:defRPr>
                <a:solidFill>
                  <a:schemeClr val="tx2"/>
                </a:solidFill>
              </a:defRPr>
            </a:lvl1pPr>
          </a:lstStyle>
          <a:p>
            <a:fld id="{AC76568D-2B5B-2A4D-A615-80895DA90037}" type="datetime1">
              <a:rPr lang="en-US" smtClean="0"/>
              <a:t>3/10/2026</a:t>
            </a:fld>
            <a:endParaRPr lang="en-US"/>
          </a:p>
        </p:txBody>
      </p:sp>
      <p:sp>
        <p:nvSpPr>
          <p:cNvPr id="4" name="Footer Placeholder 3">
            <a:extLst>
              <a:ext uri="{FF2B5EF4-FFF2-40B4-BE49-F238E27FC236}">
                <a16:creationId xmlns:a16="http://schemas.microsoft.com/office/drawing/2014/main" id="{36DF3915-64D4-E43F-8D7A-84490D939809}"/>
              </a:ext>
            </a:extLst>
          </p:cNvPr>
          <p:cNvSpPr>
            <a:spLocks noGrp="1"/>
          </p:cNvSpPr>
          <p:nvPr>
            <p:ph type="ftr" sz="quarter" idx="11"/>
          </p:nvPr>
        </p:nvSpPr>
        <p:spPr>
          <a:xfrm>
            <a:off x="3499494" y="6288724"/>
            <a:ext cx="8081444" cy="365125"/>
          </a:xfrm>
          <a:prstGeom prst="rect">
            <a:avLst/>
          </a:prstGeom>
        </p:spPr>
        <p:txBody>
          <a:bodyPr/>
          <a:lstStyle>
            <a:lvl1pPr>
              <a:defRPr>
                <a:solidFill>
                  <a:schemeClr val="tx2"/>
                </a:solidFill>
              </a:defRPr>
            </a:lvl1pPr>
          </a:lstStyle>
          <a:p>
            <a:endParaRPr lang="en-US"/>
          </a:p>
        </p:txBody>
      </p:sp>
      <p:sp>
        <p:nvSpPr>
          <p:cNvPr id="5" name="Slide Number Placeholder 4">
            <a:extLst>
              <a:ext uri="{FF2B5EF4-FFF2-40B4-BE49-F238E27FC236}">
                <a16:creationId xmlns:a16="http://schemas.microsoft.com/office/drawing/2014/main" id="{37B48A94-C625-A08D-0F51-4AA2BEC5982D}"/>
              </a:ext>
            </a:extLst>
          </p:cNvPr>
          <p:cNvSpPr>
            <a:spLocks noGrp="1"/>
          </p:cNvSpPr>
          <p:nvPr>
            <p:ph type="sldNum" sz="quarter" idx="12"/>
          </p:nvPr>
        </p:nvSpPr>
        <p:spPr>
          <a:xfrm>
            <a:off x="11737792" y="6288723"/>
            <a:ext cx="454208" cy="365125"/>
          </a:xfrm>
          <a:prstGeom prst="rect">
            <a:avLst/>
          </a:prstGeom>
        </p:spPr>
        <p:txBody>
          <a:bodyPr/>
          <a:lstStyle>
            <a:lvl1pPr>
              <a:defRPr>
                <a:solidFill>
                  <a:schemeClr val="tx2"/>
                </a:solidFill>
              </a:defRPr>
            </a:lvl1pPr>
          </a:lstStyle>
          <a:p>
            <a:fld id="{8179B124-EE6F-DB4E-A403-682A40579A9A}" type="slidenum">
              <a:rPr lang="en-US" smtClean="0"/>
              <a:pPr/>
              <a:t>‹#›</a:t>
            </a:fld>
            <a:endParaRPr lang="en-US"/>
          </a:p>
        </p:txBody>
      </p:sp>
      <p:sp>
        <p:nvSpPr>
          <p:cNvPr id="6" name="Text Placeholder 11">
            <a:extLst>
              <a:ext uri="{FF2B5EF4-FFF2-40B4-BE49-F238E27FC236}">
                <a16:creationId xmlns:a16="http://schemas.microsoft.com/office/drawing/2014/main" id="{0919B41D-3796-FDE8-52FB-42A97225242F}"/>
              </a:ext>
            </a:extLst>
          </p:cNvPr>
          <p:cNvSpPr>
            <a:spLocks noGrp="1"/>
          </p:cNvSpPr>
          <p:nvPr>
            <p:ph type="body" sz="quarter" idx="14" hasCustomPrompt="1"/>
          </p:nvPr>
        </p:nvSpPr>
        <p:spPr>
          <a:xfrm>
            <a:off x="1751641" y="4701823"/>
            <a:ext cx="4445960" cy="1114778"/>
          </a:xfrm>
        </p:spPr>
        <p:txBody>
          <a:bodyPr anchor="ctr">
            <a:normAutofit/>
          </a:bodyPr>
          <a:lstStyle>
            <a:lvl1pPr marL="0" indent="0" algn="l">
              <a:buNone/>
              <a:defRPr sz="1800" b="1">
                <a:solidFill>
                  <a:schemeClr val="tx2"/>
                </a:solidFill>
                <a:latin typeface="+mj-lt"/>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Optional contact information (remember to delete the image if unnecessary)</a:t>
            </a:r>
          </a:p>
        </p:txBody>
      </p:sp>
      <p:sp>
        <p:nvSpPr>
          <p:cNvPr id="7" name="Picture Placeholder 15">
            <a:extLst>
              <a:ext uri="{FF2B5EF4-FFF2-40B4-BE49-F238E27FC236}">
                <a16:creationId xmlns:a16="http://schemas.microsoft.com/office/drawing/2014/main" id="{23BB6382-9652-CDCD-0A21-EA3D90C96EF3}"/>
              </a:ext>
            </a:extLst>
          </p:cNvPr>
          <p:cNvSpPr>
            <a:spLocks noGrp="1"/>
          </p:cNvSpPr>
          <p:nvPr>
            <p:ph type="pic" sz="quarter" idx="18" hasCustomPrompt="1"/>
          </p:nvPr>
        </p:nvSpPr>
        <p:spPr>
          <a:xfrm>
            <a:off x="608138" y="4701823"/>
            <a:ext cx="1143502" cy="1108709"/>
          </a:xfrm>
          <a:prstGeom prst="ellipse">
            <a:avLst/>
          </a:prstGeom>
          <a:blipFill>
            <a:blip r:embed="rId3"/>
            <a:stretch>
              <a:fillRect/>
            </a:stretch>
          </a:blipFill>
          <a:ln w="38100">
            <a:noFill/>
          </a:ln>
        </p:spPr>
        <p:style>
          <a:lnRef idx="2">
            <a:schemeClr val="accent2"/>
          </a:lnRef>
          <a:fillRef idx="1">
            <a:schemeClr val="lt1"/>
          </a:fillRef>
          <a:effectRef idx="0">
            <a:schemeClr val="accent2"/>
          </a:effectRef>
          <a:fontRef idx="minor">
            <a:schemeClr val="dk1"/>
          </a:fontRef>
        </p:style>
        <p:txBody>
          <a:bodyPr lIns="91440" tIns="91440" rIns="91440" bIns="91440" anchor="ctr">
            <a:noAutofit/>
          </a:bodyPr>
          <a:lstStyle>
            <a:lvl1pPr marL="0" indent="0" algn="ctr">
              <a:buNone/>
              <a:defRPr sz="1000" b="1">
                <a:solidFill>
                  <a:schemeClr val="bg1"/>
                </a:solidFill>
              </a:defRPr>
            </a:lvl1pPr>
          </a:lstStyle>
          <a:p>
            <a:r>
              <a:rPr lang="en-US"/>
              <a:t>Click the icon in the center to add an image. </a:t>
            </a:r>
          </a:p>
        </p:txBody>
      </p:sp>
      <p:sp>
        <p:nvSpPr>
          <p:cNvPr id="11" name="Picture Placeholder 8">
            <a:extLst>
              <a:ext uri="{FF2B5EF4-FFF2-40B4-BE49-F238E27FC236}">
                <a16:creationId xmlns:a16="http://schemas.microsoft.com/office/drawing/2014/main" id="{CC590B82-ABFE-881A-3A53-DF48DE3B6443}"/>
              </a:ext>
            </a:extLst>
          </p:cNvPr>
          <p:cNvSpPr>
            <a:spLocks noGrp="1"/>
          </p:cNvSpPr>
          <p:nvPr>
            <p:ph type="pic" sz="quarter" idx="19" hasCustomPrompt="1"/>
          </p:nvPr>
        </p:nvSpPr>
        <p:spPr>
          <a:xfrm>
            <a:off x="6841067" y="0"/>
            <a:ext cx="5350933" cy="6858000"/>
          </a:xfrm>
          <a:gradFill>
            <a:gsLst>
              <a:gs pos="0">
                <a:schemeClr val="tx2">
                  <a:alpha val="0"/>
                </a:schemeClr>
              </a:gs>
              <a:gs pos="100000">
                <a:schemeClr val="tx2">
                  <a:alpha val="40000"/>
                </a:schemeClr>
              </a:gs>
            </a:gsLst>
            <a:lin ang="5400000" scaled="1"/>
          </a:gradFill>
        </p:spPr>
        <p:txBody>
          <a:bodyPr lIns="457200" tIns="457200" rIns="457200" bIns="457200" anchor="b">
            <a:normAutofit/>
          </a:bodyPr>
          <a:lstStyle>
            <a:lvl1pPr marL="0" indent="0" algn="l">
              <a:buNone/>
              <a:defRPr sz="1800">
                <a:solidFill>
                  <a:schemeClr val="bg1"/>
                </a:solidFill>
              </a:defRPr>
            </a:lvl1pPr>
          </a:lstStyle>
          <a:p>
            <a:r>
              <a:rPr lang="en-US"/>
              <a:t>Optional: Click the icon in the center to add a custom image. </a:t>
            </a:r>
            <a:br>
              <a:rPr lang="en-US"/>
            </a:br>
            <a:r>
              <a:rPr lang="en-US"/>
              <a:t>Be careful not to move the frame, or the placeholder image beneath may peek through.</a:t>
            </a:r>
            <a:br>
              <a:rPr lang="en-US"/>
            </a:br>
            <a:r>
              <a:rPr lang="en-US"/>
              <a:t>Delete the frame if you don’t want to customize the image.</a:t>
            </a:r>
          </a:p>
        </p:txBody>
      </p:sp>
    </p:spTree>
    <p:extLst>
      <p:ext uri="{BB962C8B-B14F-4D97-AF65-F5344CB8AC3E}">
        <p14:creationId xmlns:p14="http://schemas.microsoft.com/office/powerpoint/2010/main" val="13286685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21345-7B20-75E3-B5BA-2F7A98AD51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B9CAB22-4F01-A20F-60A0-CEEC3063783A}"/>
              </a:ext>
            </a:extLst>
          </p:cNvPr>
          <p:cNvSpPr>
            <a:spLocks noGrp="1"/>
          </p:cNvSpPr>
          <p:nvPr>
            <p:ph type="dt" sz="half" idx="10"/>
          </p:nvPr>
        </p:nvSpPr>
        <p:spPr/>
        <p:txBody>
          <a:bodyPr/>
          <a:lstStyle/>
          <a:p>
            <a:fld id="{40A876BD-1122-8A4F-988F-B0D305D71192}" type="datetime1">
              <a:rPr lang="en-US" smtClean="0"/>
              <a:t>3/10/2026</a:t>
            </a:fld>
            <a:endParaRPr lang="en-US"/>
          </a:p>
        </p:txBody>
      </p:sp>
      <p:sp>
        <p:nvSpPr>
          <p:cNvPr id="4" name="Footer Placeholder 3">
            <a:extLst>
              <a:ext uri="{FF2B5EF4-FFF2-40B4-BE49-F238E27FC236}">
                <a16:creationId xmlns:a16="http://schemas.microsoft.com/office/drawing/2014/main" id="{0F58AFC3-0F01-62B1-A0FE-1C7D958835BD}"/>
              </a:ext>
            </a:extLst>
          </p:cNvPr>
          <p:cNvSpPr>
            <a:spLocks noGrp="1"/>
          </p:cNvSpPr>
          <p:nvPr>
            <p:ph type="ftr" sz="quarter" idx="11"/>
          </p:nvPr>
        </p:nvSpPr>
        <p:spPr>
          <a:xfrm>
            <a:off x="3499494" y="6288724"/>
            <a:ext cx="8081444"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8623E52-CA10-49E7-0D5A-C1A72A458BF8}"/>
              </a:ext>
            </a:extLst>
          </p:cNvPr>
          <p:cNvSpPr>
            <a:spLocks noGrp="1"/>
          </p:cNvSpPr>
          <p:nvPr>
            <p:ph type="sldNum" sz="quarter" idx="12"/>
          </p:nvPr>
        </p:nvSpPr>
        <p:spPr>
          <a:xfrm>
            <a:off x="11737792" y="6288723"/>
            <a:ext cx="454208" cy="365125"/>
          </a:xfrm>
          <a:prstGeom prst="rect">
            <a:avLst/>
          </a:prstGeom>
        </p:spPr>
        <p:txBody>
          <a:bodyPr/>
          <a:lstStyle/>
          <a:p>
            <a:fld id="{8179B124-EE6F-DB4E-A403-682A40579A9A}" type="slidenum">
              <a:rPr lang="en-US" smtClean="0"/>
              <a:t>‹#›</a:t>
            </a:fld>
            <a:endParaRPr lang="en-US"/>
          </a:p>
        </p:txBody>
      </p:sp>
    </p:spTree>
    <p:extLst>
      <p:ext uri="{BB962C8B-B14F-4D97-AF65-F5344CB8AC3E}">
        <p14:creationId xmlns:p14="http://schemas.microsoft.com/office/powerpoint/2010/main" val="12674792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65162C-9093-10F0-D9FA-12517A67F374}"/>
              </a:ext>
            </a:extLst>
          </p:cNvPr>
          <p:cNvSpPr>
            <a:spLocks noGrp="1"/>
          </p:cNvSpPr>
          <p:nvPr>
            <p:ph type="dt" sz="half" idx="10"/>
          </p:nvPr>
        </p:nvSpPr>
        <p:spPr/>
        <p:txBody>
          <a:bodyPr/>
          <a:lstStyle/>
          <a:p>
            <a:fld id="{4CD76798-F1AE-EB42-A02C-BA15C5486C66}" type="datetime1">
              <a:rPr lang="en-US" smtClean="0"/>
              <a:t>3/10/2026</a:t>
            </a:fld>
            <a:endParaRPr lang="en-US"/>
          </a:p>
        </p:txBody>
      </p:sp>
      <p:sp>
        <p:nvSpPr>
          <p:cNvPr id="3" name="Footer Placeholder 2">
            <a:extLst>
              <a:ext uri="{FF2B5EF4-FFF2-40B4-BE49-F238E27FC236}">
                <a16:creationId xmlns:a16="http://schemas.microsoft.com/office/drawing/2014/main" id="{1359B841-CB21-E7FB-9FE8-F6B1CCFC4822}"/>
              </a:ext>
            </a:extLst>
          </p:cNvPr>
          <p:cNvSpPr>
            <a:spLocks noGrp="1"/>
          </p:cNvSpPr>
          <p:nvPr>
            <p:ph type="ftr" sz="quarter" idx="11"/>
          </p:nvPr>
        </p:nvSpPr>
        <p:spPr>
          <a:xfrm>
            <a:off x="3499494" y="6288724"/>
            <a:ext cx="8081444"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D4486BA-51A0-66A6-C503-C740CEAA51B5}"/>
              </a:ext>
            </a:extLst>
          </p:cNvPr>
          <p:cNvSpPr>
            <a:spLocks noGrp="1"/>
          </p:cNvSpPr>
          <p:nvPr>
            <p:ph type="sldNum" sz="quarter" idx="12"/>
          </p:nvPr>
        </p:nvSpPr>
        <p:spPr>
          <a:xfrm>
            <a:off x="11737792" y="6288723"/>
            <a:ext cx="454208" cy="365125"/>
          </a:xfrm>
          <a:prstGeom prst="rect">
            <a:avLst/>
          </a:prstGeom>
        </p:spPr>
        <p:txBody>
          <a:bodyPr/>
          <a:lstStyle/>
          <a:p>
            <a:fld id="{8179B124-EE6F-DB4E-A403-682A40579A9A}" type="slidenum">
              <a:rPr lang="en-US" smtClean="0"/>
              <a:t>‹#›</a:t>
            </a:fld>
            <a:endParaRPr lang="en-US"/>
          </a:p>
        </p:txBody>
      </p:sp>
    </p:spTree>
    <p:extLst>
      <p:ext uri="{BB962C8B-B14F-4D97-AF65-F5344CB8AC3E}">
        <p14:creationId xmlns:p14="http://schemas.microsoft.com/office/powerpoint/2010/main" val="26387338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Yellow w Logo">
  <p:cSld name="Yellow w Logo">
    <p:bg>
      <p:bgPr>
        <a:solidFill>
          <a:srgbClr val="FFCA00"/>
        </a:solidFill>
        <a:effectLst/>
      </p:bgPr>
    </p:bg>
    <p:spTree>
      <p:nvGrpSpPr>
        <p:cNvPr id="1" name="Shape 19"/>
        <p:cNvGrpSpPr/>
        <p:nvPr/>
      </p:nvGrpSpPr>
      <p:grpSpPr>
        <a:xfrm>
          <a:off x="0" y="0"/>
          <a:ext cx="0" cy="0"/>
          <a:chOff x="0" y="0"/>
          <a:chExt cx="0" cy="0"/>
        </a:xfrm>
      </p:grpSpPr>
      <p:pic>
        <p:nvPicPr>
          <p:cNvPr id="20" name="Google Shape;20;p5"/>
          <p:cNvPicPr preferRelativeResize="0"/>
          <p:nvPr/>
        </p:nvPicPr>
        <p:blipFill rotWithShape="1">
          <a:blip r:embed="rId2">
            <a:alphaModFix/>
          </a:blip>
          <a:srcRect/>
          <a:stretch/>
        </p:blipFill>
        <p:spPr>
          <a:xfrm>
            <a:off x="11117134" y="5736650"/>
            <a:ext cx="766134" cy="766134"/>
          </a:xfrm>
          <a:prstGeom prst="rect">
            <a:avLst/>
          </a:prstGeom>
          <a:noFill/>
          <a:ln>
            <a:noFill/>
          </a:ln>
        </p:spPr>
      </p:pic>
    </p:spTree>
    <p:extLst>
      <p:ext uri="{BB962C8B-B14F-4D97-AF65-F5344CB8AC3E}">
        <p14:creationId xmlns:p14="http://schemas.microsoft.com/office/powerpoint/2010/main" val="24001621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 Custom Logo">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5992CB84-2E59-9790-15CE-6B6A4BA26B48}"/>
              </a:ext>
              <a:ext uri="{C183D7F6-B498-43B3-948B-1728B52AA6E4}">
                <adec:decorative xmlns:adec="http://schemas.microsoft.com/office/drawing/2017/decorative" val="1"/>
              </a:ext>
            </a:extLst>
          </p:cNvPr>
          <p:cNvSpPr/>
          <p:nvPr userDrawn="1"/>
        </p:nvSpPr>
        <p:spPr>
          <a:xfrm>
            <a:off x="0" y="0"/>
            <a:ext cx="12192000" cy="176116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227C82-C15D-DD91-9446-76ECE7FBB8F9}"/>
              </a:ext>
            </a:extLst>
          </p:cNvPr>
          <p:cNvSpPr>
            <a:spLocks noGrp="1"/>
          </p:cNvSpPr>
          <p:nvPr>
            <p:ph type="ctrTitle" hasCustomPrompt="1"/>
          </p:nvPr>
        </p:nvSpPr>
        <p:spPr>
          <a:xfrm>
            <a:off x="288099" y="1761167"/>
            <a:ext cx="6255205" cy="3827166"/>
          </a:xfrm>
        </p:spPr>
        <p:txBody>
          <a:bodyPr anchor="b">
            <a:normAutofit/>
          </a:bodyPr>
          <a:lstStyle>
            <a:lvl1pPr algn="l">
              <a:defRPr sz="5400" spc="150" baseline="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738ACAE1-6F38-180D-B778-27F9F1207EFD}"/>
              </a:ext>
            </a:extLst>
          </p:cNvPr>
          <p:cNvSpPr>
            <a:spLocks noGrp="1"/>
          </p:cNvSpPr>
          <p:nvPr>
            <p:ph type="subTitle" idx="1" hasCustomPrompt="1"/>
          </p:nvPr>
        </p:nvSpPr>
        <p:spPr>
          <a:xfrm>
            <a:off x="288099" y="5588333"/>
            <a:ext cx="6255205" cy="671550"/>
          </a:xfrm>
        </p:spPr>
        <p:txBody>
          <a:bodyPr>
            <a:normAutofit/>
          </a:bodyPr>
          <a:lstStyle>
            <a:lvl1pPr marL="0" indent="0" algn="l">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styles</a:t>
            </a:r>
          </a:p>
        </p:txBody>
      </p:sp>
      <p:pic>
        <p:nvPicPr>
          <p:cNvPr id="23" name="Picture 22">
            <a:extLst>
              <a:ext uri="{FF2B5EF4-FFF2-40B4-BE49-F238E27FC236}">
                <a16:creationId xmlns:a16="http://schemas.microsoft.com/office/drawing/2014/main" id="{C1100FFA-7370-3098-53A1-548D0E5617BF}"/>
              </a:ext>
              <a:ext uri="{C183D7F6-B498-43B3-948B-1728B52AA6E4}">
                <adec:decorative xmlns:adec="http://schemas.microsoft.com/office/drawing/2017/decorative" val="1"/>
              </a:ext>
            </a:extLst>
          </p:cNvPr>
          <p:cNvPicPr>
            <a:picLocks noChangeAspect="1"/>
          </p:cNvPicPr>
          <p:nvPr/>
        </p:nvPicPr>
        <p:blipFill>
          <a:blip r:embed="rId2"/>
          <a:srcRect l="6892" r="6892"/>
          <a:stretch/>
        </p:blipFill>
        <p:spPr>
          <a:xfrm>
            <a:off x="6887688" y="352803"/>
            <a:ext cx="5304312" cy="6152394"/>
          </a:xfrm>
          <a:prstGeom prst="rect">
            <a:avLst/>
          </a:prstGeom>
        </p:spPr>
      </p:pic>
      <p:sp>
        <p:nvSpPr>
          <p:cNvPr id="5" name="Picture Placeholder 4">
            <a:extLst>
              <a:ext uri="{FF2B5EF4-FFF2-40B4-BE49-F238E27FC236}">
                <a16:creationId xmlns:a16="http://schemas.microsoft.com/office/drawing/2014/main" id="{C633AD40-62E8-0AE1-41A5-49B5C21E6059}"/>
              </a:ext>
            </a:extLst>
          </p:cNvPr>
          <p:cNvSpPr>
            <a:spLocks noGrp="1"/>
          </p:cNvSpPr>
          <p:nvPr>
            <p:ph type="pic" sz="quarter" idx="14" hasCustomPrompt="1"/>
          </p:nvPr>
        </p:nvSpPr>
        <p:spPr>
          <a:xfrm>
            <a:off x="406399" y="233680"/>
            <a:ext cx="3138311" cy="1239519"/>
          </a:xfrm>
        </p:spPr>
        <p:txBody>
          <a:bodyPr anchor="ctr">
            <a:normAutofit/>
          </a:bodyPr>
          <a:lstStyle>
            <a:lvl1pPr marL="0" indent="0" algn="ctr">
              <a:buNone/>
              <a:defRPr sz="2000">
                <a:solidFill>
                  <a:schemeClr val="bg1"/>
                </a:solidFill>
              </a:defRPr>
            </a:lvl1pPr>
          </a:lstStyle>
          <a:p>
            <a:r>
              <a:rPr lang="en-US"/>
              <a:t>Add your unit logo here</a:t>
            </a:r>
          </a:p>
        </p:txBody>
      </p:sp>
      <p:sp>
        <p:nvSpPr>
          <p:cNvPr id="4" name="Picture Placeholder 8">
            <a:extLst>
              <a:ext uri="{FF2B5EF4-FFF2-40B4-BE49-F238E27FC236}">
                <a16:creationId xmlns:a16="http://schemas.microsoft.com/office/drawing/2014/main" id="{521B6FEC-7E16-C065-CF37-CC8CFDBAFBE6}"/>
              </a:ext>
            </a:extLst>
          </p:cNvPr>
          <p:cNvSpPr>
            <a:spLocks noGrp="1"/>
          </p:cNvSpPr>
          <p:nvPr>
            <p:ph type="pic" sz="quarter" idx="13" hasCustomPrompt="1"/>
          </p:nvPr>
        </p:nvSpPr>
        <p:spPr>
          <a:xfrm>
            <a:off x="6887688" y="352803"/>
            <a:ext cx="5304312" cy="6152394"/>
          </a:xfrm>
          <a:gradFill>
            <a:gsLst>
              <a:gs pos="0">
                <a:schemeClr val="tx2">
                  <a:alpha val="0"/>
                </a:schemeClr>
              </a:gs>
              <a:gs pos="100000">
                <a:schemeClr val="tx2">
                  <a:alpha val="40000"/>
                </a:schemeClr>
              </a:gs>
            </a:gsLst>
            <a:lin ang="5400000" scaled="1"/>
          </a:gradFill>
        </p:spPr>
        <p:txBody>
          <a:bodyPr lIns="457200" tIns="457200" rIns="457200" bIns="457200" anchor="b">
            <a:normAutofit/>
          </a:bodyPr>
          <a:lstStyle>
            <a:lvl1pPr marL="0" indent="0" algn="l">
              <a:buNone/>
              <a:defRPr sz="1800">
                <a:solidFill>
                  <a:schemeClr val="bg1"/>
                </a:solidFill>
              </a:defRPr>
            </a:lvl1pPr>
          </a:lstStyle>
          <a:p>
            <a:r>
              <a:rPr lang="en-US"/>
              <a:t>Optional: Click the icon in the center to add a custom image. </a:t>
            </a:r>
            <a:br>
              <a:rPr lang="en-US"/>
            </a:br>
            <a:r>
              <a:rPr lang="en-US"/>
              <a:t>Be careful not to move the frame, or the placeholder image beneath may peek through.</a:t>
            </a:r>
            <a:br>
              <a:rPr lang="en-US"/>
            </a:br>
            <a:r>
              <a:rPr lang="en-US"/>
              <a:t>Delete the frame if you don’t want to customize the image.</a:t>
            </a:r>
          </a:p>
        </p:txBody>
      </p:sp>
      <p:sp>
        <p:nvSpPr>
          <p:cNvPr id="6" name="Date Placeholder 5">
            <a:extLst>
              <a:ext uri="{FF2B5EF4-FFF2-40B4-BE49-F238E27FC236}">
                <a16:creationId xmlns:a16="http://schemas.microsoft.com/office/drawing/2014/main" id="{489DB17B-C337-E847-80A3-C530C0F6C34D}"/>
              </a:ext>
            </a:extLst>
          </p:cNvPr>
          <p:cNvSpPr>
            <a:spLocks noGrp="1"/>
          </p:cNvSpPr>
          <p:nvPr>
            <p:ph type="dt" sz="half" idx="15"/>
          </p:nvPr>
        </p:nvSpPr>
        <p:spPr>
          <a:xfrm>
            <a:off x="608138" y="6505197"/>
            <a:ext cx="2734502" cy="365125"/>
          </a:xfrm>
        </p:spPr>
        <p:txBody>
          <a:bodyPr/>
          <a:lstStyle/>
          <a:p>
            <a:fld id="{1676C8F5-E1CC-C84B-87AB-127885A21308}" type="datetime1">
              <a:rPr lang="en-US" smtClean="0"/>
              <a:t>3/10/2026</a:t>
            </a:fld>
            <a:endParaRPr lang="en-US"/>
          </a:p>
        </p:txBody>
      </p:sp>
      <p:sp>
        <p:nvSpPr>
          <p:cNvPr id="8" name="Footer Placeholder 7">
            <a:extLst>
              <a:ext uri="{FF2B5EF4-FFF2-40B4-BE49-F238E27FC236}">
                <a16:creationId xmlns:a16="http://schemas.microsoft.com/office/drawing/2014/main" id="{F89350FA-8319-0602-822A-5E7C411C5E0D}"/>
              </a:ext>
            </a:extLst>
          </p:cNvPr>
          <p:cNvSpPr>
            <a:spLocks noGrp="1"/>
          </p:cNvSpPr>
          <p:nvPr>
            <p:ph type="ftr" sz="quarter" idx="16"/>
          </p:nvPr>
        </p:nvSpPr>
        <p:spPr>
          <a:xfrm>
            <a:off x="3499494" y="6505198"/>
            <a:ext cx="8081444"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EED07B3-0013-1330-B33D-F86EA5923D2F}"/>
              </a:ext>
            </a:extLst>
          </p:cNvPr>
          <p:cNvSpPr>
            <a:spLocks noGrp="1"/>
          </p:cNvSpPr>
          <p:nvPr>
            <p:ph type="sldNum" sz="quarter" idx="17"/>
          </p:nvPr>
        </p:nvSpPr>
        <p:spPr>
          <a:xfrm>
            <a:off x="11737792" y="6505197"/>
            <a:ext cx="454208" cy="365125"/>
          </a:xfrm>
          <a:prstGeom prst="rect">
            <a:avLst/>
          </a:prstGeom>
        </p:spPr>
        <p:txBody>
          <a:bodyPr/>
          <a:lstStyle/>
          <a:p>
            <a:fld id="{8179B124-EE6F-DB4E-A403-682A40579A9A}" type="slidenum">
              <a:rPr lang="en-US" smtClean="0"/>
              <a:pPr/>
              <a:t>‹#›</a:t>
            </a:fld>
            <a:endParaRPr lang="en-US"/>
          </a:p>
        </p:txBody>
      </p:sp>
      <p:pic>
        <p:nvPicPr>
          <p:cNvPr id="10" name="Picture 9">
            <a:extLst>
              <a:ext uri="{FF2B5EF4-FFF2-40B4-BE49-F238E27FC236}">
                <a16:creationId xmlns:a16="http://schemas.microsoft.com/office/drawing/2014/main" id="{C11F09D7-34DC-F2AD-764F-7A25986E1823}"/>
              </a:ext>
              <a:ext uri="{C183D7F6-B498-43B3-948B-1728B52AA6E4}">
                <adec:decorative xmlns:adec="http://schemas.microsoft.com/office/drawing/2017/decorative" val="1"/>
              </a:ext>
            </a:extLst>
          </p:cNvPr>
          <p:cNvPicPr>
            <a:picLocks/>
          </p:cNvPicPr>
          <p:nvPr userDrawn="1"/>
        </p:nvPicPr>
        <p:blipFill>
          <a:blip r:embed="rId3"/>
          <a:stretch/>
        </p:blipFill>
        <p:spPr>
          <a:xfrm flipH="1">
            <a:off x="0" y="1740098"/>
            <a:ext cx="6885432" cy="182880"/>
          </a:xfrm>
          <a:prstGeom prst="rect">
            <a:avLst/>
          </a:prstGeom>
        </p:spPr>
      </p:pic>
    </p:spTree>
    <p:extLst>
      <p:ext uri="{BB962C8B-B14F-4D97-AF65-F5344CB8AC3E}">
        <p14:creationId xmlns:p14="http://schemas.microsoft.com/office/powerpoint/2010/main" val="25403988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34E54-57D9-3FFF-E1A6-57990168F611}"/>
              </a:ext>
            </a:extLst>
          </p:cNvPr>
          <p:cNvSpPr>
            <a:spLocks noGrp="1"/>
          </p:cNvSpPr>
          <p:nvPr>
            <p:ph type="title"/>
          </p:nvPr>
        </p:nvSpPr>
        <p:spPr/>
        <p:txBody>
          <a:bodyPr anchor="b"/>
          <a:lstStyle>
            <a:lvl1pPr>
              <a:defRPr b="1"/>
            </a:lvl1pPr>
          </a:lstStyle>
          <a:p>
            <a:r>
              <a:rPr lang="en-US"/>
              <a:t>Click to edit Master title style</a:t>
            </a:r>
          </a:p>
        </p:txBody>
      </p:sp>
      <p:sp>
        <p:nvSpPr>
          <p:cNvPr id="3" name="Content Placeholder 2">
            <a:extLst>
              <a:ext uri="{FF2B5EF4-FFF2-40B4-BE49-F238E27FC236}">
                <a16:creationId xmlns:a16="http://schemas.microsoft.com/office/drawing/2014/main" id="{03D92016-833C-05C0-641C-E8F0F3B9D7D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5B66AE7-F688-AD32-650C-88C6503AA514}"/>
              </a:ext>
            </a:extLst>
          </p:cNvPr>
          <p:cNvSpPr>
            <a:spLocks noGrp="1"/>
          </p:cNvSpPr>
          <p:nvPr>
            <p:ph type="dt" sz="half" idx="10"/>
          </p:nvPr>
        </p:nvSpPr>
        <p:spPr/>
        <p:txBody>
          <a:bodyPr/>
          <a:lstStyle/>
          <a:p>
            <a:fld id="{44117730-F350-5544-913E-FD77F9B6446F}" type="datetime1">
              <a:rPr lang="en-US" smtClean="0"/>
              <a:t>3/10/2026</a:t>
            </a:fld>
            <a:endParaRPr lang="en-US"/>
          </a:p>
        </p:txBody>
      </p:sp>
      <p:sp>
        <p:nvSpPr>
          <p:cNvPr id="8" name="Footer Placeholder 7">
            <a:extLst>
              <a:ext uri="{FF2B5EF4-FFF2-40B4-BE49-F238E27FC236}">
                <a16:creationId xmlns:a16="http://schemas.microsoft.com/office/drawing/2014/main" id="{EB9F2DD5-18FB-E837-07ED-877DF1F648C4}"/>
              </a:ext>
            </a:extLst>
          </p:cNvPr>
          <p:cNvSpPr>
            <a:spLocks noGrp="1"/>
          </p:cNvSpPr>
          <p:nvPr>
            <p:ph type="ftr" sz="quarter" idx="11"/>
          </p:nvPr>
        </p:nvSpPr>
        <p:spPr>
          <a:xfrm>
            <a:off x="3499494" y="6288724"/>
            <a:ext cx="8081444"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5FC5B97-B400-5E25-AAF4-AF8D310E9F86}"/>
              </a:ext>
            </a:extLst>
          </p:cNvPr>
          <p:cNvSpPr>
            <a:spLocks noGrp="1"/>
          </p:cNvSpPr>
          <p:nvPr>
            <p:ph type="sldNum" sz="quarter" idx="12"/>
          </p:nvPr>
        </p:nvSpPr>
        <p:spPr>
          <a:xfrm>
            <a:off x="11737792" y="6288723"/>
            <a:ext cx="454208" cy="365125"/>
          </a:xfrm>
          <a:prstGeom prst="rect">
            <a:avLst/>
          </a:prstGeom>
        </p:spPr>
        <p:txBody>
          <a:bodyPr/>
          <a:lstStyle/>
          <a:p>
            <a:fld id="{8179B124-EE6F-DB4E-A403-682A40579A9A}" type="slidenum">
              <a:rPr lang="en-US" smtClean="0"/>
              <a:pPr/>
              <a:t>‹#›</a:t>
            </a:fld>
            <a:endParaRPr lang="en-US"/>
          </a:p>
        </p:txBody>
      </p:sp>
    </p:spTree>
    <p:extLst>
      <p:ext uri="{BB962C8B-B14F-4D97-AF65-F5344CB8AC3E}">
        <p14:creationId xmlns:p14="http://schemas.microsoft.com/office/powerpoint/2010/main" val="35029369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8DAE36-0AE6-44BF-42F8-FD484F5191ED}"/>
              </a:ext>
            </a:extLst>
          </p:cNvPr>
          <p:cNvSpPr>
            <a:spLocks noGrp="1"/>
          </p:cNvSpPr>
          <p:nvPr>
            <p:ph sz="half" idx="1"/>
          </p:nvPr>
        </p:nvSpPr>
        <p:spPr>
          <a:xfrm>
            <a:off x="608138" y="1802451"/>
            <a:ext cx="5411662" cy="4374512"/>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06D5932-A488-822F-DC7C-EA3AEA01F160}"/>
              </a:ext>
            </a:extLst>
          </p:cNvPr>
          <p:cNvSpPr>
            <a:spLocks noGrp="1"/>
          </p:cNvSpPr>
          <p:nvPr>
            <p:ph sz="half" idx="2"/>
          </p:nvPr>
        </p:nvSpPr>
        <p:spPr>
          <a:xfrm>
            <a:off x="6172203" y="1802449"/>
            <a:ext cx="5408736" cy="4374513"/>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CC93C44-049A-5B42-59FA-33969F8AB3EF}"/>
              </a:ext>
            </a:extLst>
          </p:cNvPr>
          <p:cNvSpPr>
            <a:spLocks noGrp="1"/>
          </p:cNvSpPr>
          <p:nvPr>
            <p:ph type="dt" sz="half" idx="10"/>
          </p:nvPr>
        </p:nvSpPr>
        <p:spPr/>
        <p:txBody>
          <a:bodyPr/>
          <a:lstStyle/>
          <a:p>
            <a:fld id="{014D338B-796A-364C-8507-D5ED7D617929}" type="datetime1">
              <a:rPr lang="en-US" smtClean="0"/>
              <a:t>3/10/2026</a:t>
            </a:fld>
            <a:endParaRPr lang="en-US"/>
          </a:p>
        </p:txBody>
      </p:sp>
      <p:sp>
        <p:nvSpPr>
          <p:cNvPr id="6" name="Footer Placeholder 5">
            <a:extLst>
              <a:ext uri="{FF2B5EF4-FFF2-40B4-BE49-F238E27FC236}">
                <a16:creationId xmlns:a16="http://schemas.microsoft.com/office/drawing/2014/main" id="{ABE8DA5E-9F2D-F487-A873-9095FB55957C}"/>
              </a:ext>
            </a:extLst>
          </p:cNvPr>
          <p:cNvSpPr>
            <a:spLocks noGrp="1"/>
          </p:cNvSpPr>
          <p:nvPr>
            <p:ph type="ftr" sz="quarter" idx="11"/>
          </p:nvPr>
        </p:nvSpPr>
        <p:spPr>
          <a:xfrm>
            <a:off x="3499494" y="6288724"/>
            <a:ext cx="8081444"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9F45E57-C4AF-2C02-EC3C-CCB2ECE0A003}"/>
              </a:ext>
            </a:extLst>
          </p:cNvPr>
          <p:cNvSpPr>
            <a:spLocks noGrp="1"/>
          </p:cNvSpPr>
          <p:nvPr>
            <p:ph type="sldNum" sz="quarter" idx="12"/>
          </p:nvPr>
        </p:nvSpPr>
        <p:spPr>
          <a:xfrm>
            <a:off x="11737792" y="6288723"/>
            <a:ext cx="454208" cy="365125"/>
          </a:xfrm>
          <a:prstGeom prst="rect">
            <a:avLst/>
          </a:prstGeom>
        </p:spPr>
        <p:txBody>
          <a:bodyPr/>
          <a:lstStyle/>
          <a:p>
            <a:fld id="{8179B124-EE6F-DB4E-A403-682A40579A9A}" type="slidenum">
              <a:rPr lang="en-US" smtClean="0"/>
              <a:t>‹#›</a:t>
            </a:fld>
            <a:endParaRPr lang="en-US"/>
          </a:p>
        </p:txBody>
      </p:sp>
      <p:sp>
        <p:nvSpPr>
          <p:cNvPr id="8" name="Title 7">
            <a:extLst>
              <a:ext uri="{FF2B5EF4-FFF2-40B4-BE49-F238E27FC236}">
                <a16:creationId xmlns:a16="http://schemas.microsoft.com/office/drawing/2014/main" id="{3A1F5F72-72EE-63C8-590B-A525912CD52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23855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8071ED2-2ADF-1922-C033-B529ED71C321}"/>
              </a:ext>
            </a:extLst>
          </p:cNvPr>
          <p:cNvSpPr>
            <a:spLocks noGrp="1"/>
          </p:cNvSpPr>
          <p:nvPr>
            <p:ph type="body" idx="1"/>
          </p:nvPr>
        </p:nvSpPr>
        <p:spPr>
          <a:xfrm>
            <a:off x="608137" y="2001519"/>
            <a:ext cx="5345623" cy="734057"/>
          </a:xfrm>
        </p:spPr>
        <p:txBody>
          <a:bodyPr anchor="b"/>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78CA17B-BFC1-E0F0-179B-A7F447E276BB}"/>
              </a:ext>
            </a:extLst>
          </p:cNvPr>
          <p:cNvSpPr>
            <a:spLocks noGrp="1"/>
          </p:cNvSpPr>
          <p:nvPr>
            <p:ph sz="half" idx="2"/>
          </p:nvPr>
        </p:nvSpPr>
        <p:spPr>
          <a:xfrm>
            <a:off x="608137" y="2834639"/>
            <a:ext cx="5345623" cy="33550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1B958C2-046F-C838-40E5-86B102C15D30}"/>
              </a:ext>
            </a:extLst>
          </p:cNvPr>
          <p:cNvSpPr>
            <a:spLocks noGrp="1"/>
          </p:cNvSpPr>
          <p:nvPr>
            <p:ph type="body" sz="quarter" idx="3"/>
          </p:nvPr>
        </p:nvSpPr>
        <p:spPr>
          <a:xfrm>
            <a:off x="6207414" y="2001519"/>
            <a:ext cx="5373524" cy="734057"/>
          </a:xfrm>
        </p:spPr>
        <p:txBody>
          <a:bodyPr anchor="b"/>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A84315-61EC-C4BD-1947-D38A94E7E860}"/>
              </a:ext>
            </a:extLst>
          </p:cNvPr>
          <p:cNvSpPr>
            <a:spLocks noGrp="1"/>
          </p:cNvSpPr>
          <p:nvPr>
            <p:ph sz="quarter" idx="4"/>
          </p:nvPr>
        </p:nvSpPr>
        <p:spPr>
          <a:xfrm>
            <a:off x="6207414" y="2834639"/>
            <a:ext cx="5373524" cy="33550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15266ED-5147-6F25-73F0-AC7294412B02}"/>
              </a:ext>
            </a:extLst>
          </p:cNvPr>
          <p:cNvSpPr>
            <a:spLocks noGrp="1"/>
          </p:cNvSpPr>
          <p:nvPr>
            <p:ph type="dt" sz="half" idx="10"/>
          </p:nvPr>
        </p:nvSpPr>
        <p:spPr/>
        <p:txBody>
          <a:bodyPr/>
          <a:lstStyle/>
          <a:p>
            <a:fld id="{16FCC26F-9EB2-7B40-BE41-F8648CE6F995}" type="datetime1">
              <a:rPr lang="en-US" smtClean="0"/>
              <a:t>3/10/2026</a:t>
            </a:fld>
            <a:endParaRPr lang="en-US"/>
          </a:p>
        </p:txBody>
      </p:sp>
      <p:sp>
        <p:nvSpPr>
          <p:cNvPr id="8" name="Footer Placeholder 7">
            <a:extLst>
              <a:ext uri="{FF2B5EF4-FFF2-40B4-BE49-F238E27FC236}">
                <a16:creationId xmlns:a16="http://schemas.microsoft.com/office/drawing/2014/main" id="{26E4DCBE-66D9-F157-C37B-0B55EA5C7C1F}"/>
              </a:ext>
            </a:extLst>
          </p:cNvPr>
          <p:cNvSpPr>
            <a:spLocks noGrp="1"/>
          </p:cNvSpPr>
          <p:nvPr>
            <p:ph type="ftr" sz="quarter" idx="11"/>
          </p:nvPr>
        </p:nvSpPr>
        <p:spPr>
          <a:xfrm>
            <a:off x="3499494" y="6288724"/>
            <a:ext cx="8081444"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1AEB7F6-D878-689A-E7DD-9B0E4E283BC4}"/>
              </a:ext>
            </a:extLst>
          </p:cNvPr>
          <p:cNvSpPr>
            <a:spLocks noGrp="1"/>
          </p:cNvSpPr>
          <p:nvPr>
            <p:ph type="sldNum" sz="quarter" idx="12"/>
          </p:nvPr>
        </p:nvSpPr>
        <p:spPr>
          <a:xfrm>
            <a:off x="11737792" y="6288723"/>
            <a:ext cx="454208" cy="365125"/>
          </a:xfrm>
          <a:prstGeom prst="rect">
            <a:avLst/>
          </a:prstGeom>
        </p:spPr>
        <p:txBody>
          <a:bodyPr/>
          <a:lstStyle/>
          <a:p>
            <a:fld id="{8179B124-EE6F-DB4E-A403-682A40579A9A}" type="slidenum">
              <a:rPr lang="en-US" smtClean="0"/>
              <a:t>‹#›</a:t>
            </a:fld>
            <a:endParaRPr lang="en-US"/>
          </a:p>
        </p:txBody>
      </p:sp>
      <p:sp>
        <p:nvSpPr>
          <p:cNvPr id="2" name="Title 1">
            <a:extLst>
              <a:ext uri="{FF2B5EF4-FFF2-40B4-BE49-F238E27FC236}">
                <a16:creationId xmlns:a16="http://schemas.microsoft.com/office/drawing/2014/main" id="{0A78EE8E-7980-E8BA-29BA-681AAEAF9EA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63175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87306CE-C8E9-AF2F-E95E-DAF0FF98E7F8}"/>
              </a:ext>
            </a:extLst>
          </p:cNvPr>
          <p:cNvSpPr/>
          <p:nvPr/>
        </p:nvSpPr>
        <p:spPr>
          <a:xfrm>
            <a:off x="0" y="0"/>
            <a:ext cx="12192000" cy="6858000"/>
          </a:xfrm>
          <a:prstGeom prst="rect">
            <a:avLst/>
          </a:prstGeom>
          <a:solidFill>
            <a:schemeClr val="tx2">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D2E165-2A26-EF38-7863-7342FD8F3487}"/>
              </a:ext>
            </a:extLst>
          </p:cNvPr>
          <p:cNvSpPr>
            <a:spLocks noGrp="1"/>
          </p:cNvSpPr>
          <p:nvPr>
            <p:ph type="title" hasCustomPrompt="1"/>
          </p:nvPr>
        </p:nvSpPr>
        <p:spPr>
          <a:xfrm>
            <a:off x="608138" y="1709928"/>
            <a:ext cx="10972800" cy="2973679"/>
          </a:xfrm>
        </p:spPr>
        <p:txBody>
          <a:bodyPr anchor="b">
            <a:normAutofit/>
          </a:bodyPr>
          <a:lstStyle>
            <a:lvl1pPr>
              <a:defRPr sz="4800" spc="150" baseline="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91C204D2-F55A-7A14-2CBE-2F2E8017C47D}"/>
              </a:ext>
            </a:extLst>
          </p:cNvPr>
          <p:cNvSpPr>
            <a:spLocks noGrp="1"/>
          </p:cNvSpPr>
          <p:nvPr>
            <p:ph type="body" idx="1" hasCustomPrompt="1"/>
          </p:nvPr>
        </p:nvSpPr>
        <p:spPr>
          <a:xfrm>
            <a:off x="608138" y="4809066"/>
            <a:ext cx="10972800" cy="1183977"/>
          </a:xfrm>
        </p:spPr>
        <p:txBody>
          <a:bodyPr>
            <a:normAutofit/>
          </a:bodyPr>
          <a:lstStyle>
            <a:lvl1pPr marL="0" indent="0">
              <a:buNone/>
              <a:defRPr sz="20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r>
              <a:rPr lang="en-US"/>
              <a:t>Want to add your own background image to a section header? Right-click the slide (careful to avoid the text boxes) and select ‘Format Background…’ to open the Format Pane on the right. Then hit the ‘Insert’ button and add any image from your computer.</a:t>
            </a:r>
          </a:p>
        </p:txBody>
      </p:sp>
      <p:pic>
        <p:nvPicPr>
          <p:cNvPr id="14" name="Picture 13">
            <a:extLst>
              <a:ext uri="{FF2B5EF4-FFF2-40B4-BE49-F238E27FC236}">
                <a16:creationId xmlns:a16="http://schemas.microsoft.com/office/drawing/2014/main" id="{3EECD6C0-B461-F1CE-26E8-AD76728E0D5A}"/>
              </a:ext>
              <a:ext uri="{C183D7F6-B498-43B3-948B-1728B52AA6E4}">
                <adec:decorative xmlns:adec="http://schemas.microsoft.com/office/drawing/2017/decorative" val="1"/>
              </a:ext>
            </a:extLst>
          </p:cNvPr>
          <p:cNvPicPr>
            <a:picLocks noChangeAspect="1"/>
          </p:cNvPicPr>
          <p:nvPr/>
        </p:nvPicPr>
        <p:blipFill>
          <a:blip r:embed="rId3"/>
          <a:srcRect t="10486" b="10486"/>
          <a:stretch/>
        </p:blipFill>
        <p:spPr>
          <a:xfrm>
            <a:off x="0" y="0"/>
            <a:ext cx="12192000" cy="125457"/>
          </a:xfrm>
          <a:prstGeom prst="rect">
            <a:avLst/>
          </a:prstGeom>
          <a:ln>
            <a:noFill/>
          </a:ln>
        </p:spPr>
      </p:pic>
      <p:sp>
        <p:nvSpPr>
          <p:cNvPr id="6" name="Date Placeholder 5">
            <a:extLst>
              <a:ext uri="{FF2B5EF4-FFF2-40B4-BE49-F238E27FC236}">
                <a16:creationId xmlns:a16="http://schemas.microsoft.com/office/drawing/2014/main" id="{29F0CD21-0D3C-99F5-9759-C93D24895A06}"/>
              </a:ext>
            </a:extLst>
          </p:cNvPr>
          <p:cNvSpPr>
            <a:spLocks noGrp="1"/>
          </p:cNvSpPr>
          <p:nvPr>
            <p:ph type="dt" sz="half" idx="10"/>
          </p:nvPr>
        </p:nvSpPr>
        <p:spPr/>
        <p:txBody>
          <a:bodyPr/>
          <a:lstStyle>
            <a:lvl1pPr>
              <a:defRPr>
                <a:solidFill>
                  <a:schemeClr val="bg1"/>
                </a:solidFill>
              </a:defRPr>
            </a:lvl1pPr>
          </a:lstStyle>
          <a:p>
            <a:fld id="{0E6BBE08-677C-6049-ACC1-AA735696ECB6}" type="datetime1">
              <a:rPr lang="en-US" smtClean="0"/>
              <a:t>3/10/2026</a:t>
            </a:fld>
            <a:endParaRPr lang="en-US"/>
          </a:p>
        </p:txBody>
      </p:sp>
      <p:sp>
        <p:nvSpPr>
          <p:cNvPr id="8" name="Footer Placeholder 7">
            <a:extLst>
              <a:ext uri="{FF2B5EF4-FFF2-40B4-BE49-F238E27FC236}">
                <a16:creationId xmlns:a16="http://schemas.microsoft.com/office/drawing/2014/main" id="{2C60AE30-DD32-365D-537D-D74683B14F38}"/>
              </a:ext>
            </a:extLst>
          </p:cNvPr>
          <p:cNvSpPr>
            <a:spLocks noGrp="1"/>
          </p:cNvSpPr>
          <p:nvPr>
            <p:ph type="ftr" sz="quarter" idx="11"/>
          </p:nvPr>
        </p:nvSpPr>
        <p:spPr>
          <a:xfrm>
            <a:off x="3499494" y="6288724"/>
            <a:ext cx="8081444" cy="365125"/>
          </a:xfrm>
          <a:prstGeom prst="rect">
            <a:avLst/>
          </a:prstGeom>
        </p:spPr>
        <p:txBody>
          <a:bodyPr/>
          <a:lstStyle>
            <a:lvl1pPr>
              <a:defRPr>
                <a:solidFill>
                  <a:schemeClr val="bg1"/>
                </a:solidFill>
              </a:defRPr>
            </a:lvl1pPr>
          </a:lstStyle>
          <a:p>
            <a:endParaRPr lang="en-US"/>
          </a:p>
        </p:txBody>
      </p:sp>
      <p:sp>
        <p:nvSpPr>
          <p:cNvPr id="15" name="Slide Number Placeholder 14">
            <a:extLst>
              <a:ext uri="{FF2B5EF4-FFF2-40B4-BE49-F238E27FC236}">
                <a16:creationId xmlns:a16="http://schemas.microsoft.com/office/drawing/2014/main" id="{009AB5ED-31DE-C9EC-87B2-8060BA73932C}"/>
              </a:ext>
            </a:extLst>
          </p:cNvPr>
          <p:cNvSpPr>
            <a:spLocks noGrp="1"/>
          </p:cNvSpPr>
          <p:nvPr>
            <p:ph type="sldNum" sz="quarter" idx="12"/>
          </p:nvPr>
        </p:nvSpPr>
        <p:spPr>
          <a:xfrm>
            <a:off x="11737792" y="6288723"/>
            <a:ext cx="454208" cy="365125"/>
          </a:xfrm>
          <a:prstGeom prst="rect">
            <a:avLst/>
          </a:prstGeom>
        </p:spPr>
        <p:txBody>
          <a:bodyPr/>
          <a:lstStyle>
            <a:lvl1pPr>
              <a:defRPr>
                <a:solidFill>
                  <a:schemeClr val="bg1"/>
                </a:solidFill>
              </a:defRPr>
            </a:lvl1pPr>
          </a:lstStyle>
          <a:p>
            <a:fld id="{8179B124-EE6F-DB4E-A403-682A40579A9A}" type="slidenum">
              <a:rPr lang="en-US" smtClean="0"/>
              <a:pPr/>
              <a:t>‹#›</a:t>
            </a:fld>
            <a:endParaRPr lang="en-US"/>
          </a:p>
        </p:txBody>
      </p:sp>
    </p:spTree>
    <p:extLst>
      <p:ext uri="{BB962C8B-B14F-4D97-AF65-F5344CB8AC3E}">
        <p14:creationId xmlns:p14="http://schemas.microsoft.com/office/powerpoint/2010/main" val="4082244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secHead" preserve="1">
  <p:cSld name="1_Section Header - Go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87306CE-C8E9-AF2F-E95E-DAF0FF98E7F8}"/>
              </a:ext>
            </a:extLst>
          </p:cNvPr>
          <p:cNvSpPr/>
          <p:nvPr userDrawn="1"/>
        </p:nvSpPr>
        <p:spPr>
          <a:xfrm>
            <a:off x="0" y="0"/>
            <a:ext cx="12192000" cy="6858000"/>
          </a:xfrm>
          <a:prstGeom prst="rect">
            <a:avLst/>
          </a:prstGeom>
          <a:solidFill>
            <a:schemeClr val="accent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1F80E48-A69A-7EC6-301E-3BC4CA272513}"/>
              </a:ext>
              <a:ext uri="{C183D7F6-B498-43B3-948B-1728B52AA6E4}">
                <adec:decorative xmlns:adec="http://schemas.microsoft.com/office/drawing/2017/decorative" val="1"/>
              </a:ext>
            </a:extLst>
          </p:cNvPr>
          <p:cNvPicPr>
            <a:picLocks noChangeAspect="1"/>
          </p:cNvPicPr>
          <p:nvPr/>
        </p:nvPicPr>
        <p:blipFill>
          <a:blip r:embed="rId3"/>
          <a:srcRect t="10486" b="10486"/>
          <a:stretch/>
        </p:blipFill>
        <p:spPr>
          <a:xfrm>
            <a:off x="0" y="0"/>
            <a:ext cx="12192000" cy="125457"/>
          </a:xfrm>
          <a:prstGeom prst="rect">
            <a:avLst/>
          </a:prstGeom>
          <a:ln>
            <a:noFill/>
          </a:ln>
        </p:spPr>
      </p:pic>
      <p:sp>
        <p:nvSpPr>
          <p:cNvPr id="8" name="Date Placeholder 7">
            <a:extLst>
              <a:ext uri="{FF2B5EF4-FFF2-40B4-BE49-F238E27FC236}">
                <a16:creationId xmlns:a16="http://schemas.microsoft.com/office/drawing/2014/main" id="{36FF950F-6C95-30D2-8F6D-179E24462AD0}"/>
              </a:ext>
            </a:extLst>
          </p:cNvPr>
          <p:cNvSpPr>
            <a:spLocks noGrp="1"/>
          </p:cNvSpPr>
          <p:nvPr>
            <p:ph type="dt" sz="half" idx="10"/>
          </p:nvPr>
        </p:nvSpPr>
        <p:spPr/>
        <p:txBody>
          <a:bodyPr/>
          <a:lstStyle>
            <a:lvl1pPr>
              <a:defRPr>
                <a:solidFill>
                  <a:schemeClr val="bg1"/>
                </a:solidFill>
              </a:defRPr>
            </a:lvl1pPr>
          </a:lstStyle>
          <a:p>
            <a:fld id="{7220D882-C27A-DF49-B431-AECAAE895B92}" type="datetime1">
              <a:rPr lang="en-US" smtClean="0"/>
              <a:t>3/10/2026</a:t>
            </a:fld>
            <a:endParaRPr lang="en-US"/>
          </a:p>
        </p:txBody>
      </p:sp>
      <p:sp>
        <p:nvSpPr>
          <p:cNvPr id="13" name="Footer Placeholder 12">
            <a:extLst>
              <a:ext uri="{FF2B5EF4-FFF2-40B4-BE49-F238E27FC236}">
                <a16:creationId xmlns:a16="http://schemas.microsoft.com/office/drawing/2014/main" id="{3121A777-E89A-E419-CBF5-6E0DBCE0B625}"/>
              </a:ext>
            </a:extLst>
          </p:cNvPr>
          <p:cNvSpPr>
            <a:spLocks noGrp="1"/>
          </p:cNvSpPr>
          <p:nvPr>
            <p:ph type="ftr" sz="quarter" idx="11"/>
          </p:nvPr>
        </p:nvSpPr>
        <p:spPr>
          <a:xfrm>
            <a:off x="3499494" y="6288724"/>
            <a:ext cx="8081444" cy="365125"/>
          </a:xfrm>
          <a:prstGeom prst="rect">
            <a:avLst/>
          </a:prstGeom>
        </p:spPr>
        <p:txBody>
          <a:bodyPr/>
          <a:lstStyle>
            <a:lvl1pPr>
              <a:defRPr>
                <a:solidFill>
                  <a:schemeClr val="bg1"/>
                </a:solidFill>
              </a:defRPr>
            </a:lvl1pPr>
          </a:lstStyle>
          <a:p>
            <a:endParaRPr lang="en-US"/>
          </a:p>
        </p:txBody>
      </p:sp>
      <p:sp>
        <p:nvSpPr>
          <p:cNvPr id="14" name="Slide Number Placeholder 13">
            <a:extLst>
              <a:ext uri="{FF2B5EF4-FFF2-40B4-BE49-F238E27FC236}">
                <a16:creationId xmlns:a16="http://schemas.microsoft.com/office/drawing/2014/main" id="{576A54CB-2F90-9925-245C-16AE05AE833F}"/>
              </a:ext>
            </a:extLst>
          </p:cNvPr>
          <p:cNvSpPr>
            <a:spLocks noGrp="1"/>
          </p:cNvSpPr>
          <p:nvPr>
            <p:ph type="sldNum" sz="quarter" idx="12"/>
          </p:nvPr>
        </p:nvSpPr>
        <p:spPr>
          <a:xfrm>
            <a:off x="11737792" y="6288723"/>
            <a:ext cx="454208" cy="365125"/>
          </a:xfrm>
          <a:prstGeom prst="rect">
            <a:avLst/>
          </a:prstGeom>
        </p:spPr>
        <p:txBody>
          <a:bodyPr/>
          <a:lstStyle>
            <a:lvl1pPr>
              <a:defRPr>
                <a:solidFill>
                  <a:schemeClr val="bg1"/>
                </a:solidFill>
              </a:defRPr>
            </a:lvl1pPr>
          </a:lstStyle>
          <a:p>
            <a:fld id="{8179B124-EE6F-DB4E-A403-682A40579A9A}" type="slidenum">
              <a:rPr lang="en-US" smtClean="0"/>
              <a:pPr/>
              <a:t>‹#›</a:t>
            </a:fld>
            <a:endParaRPr lang="en-US"/>
          </a:p>
        </p:txBody>
      </p:sp>
      <p:sp>
        <p:nvSpPr>
          <p:cNvPr id="2" name="Title 1">
            <a:extLst>
              <a:ext uri="{FF2B5EF4-FFF2-40B4-BE49-F238E27FC236}">
                <a16:creationId xmlns:a16="http://schemas.microsoft.com/office/drawing/2014/main" id="{8CD2E165-2A26-EF38-7863-7342FD8F3487}"/>
              </a:ext>
            </a:extLst>
          </p:cNvPr>
          <p:cNvSpPr>
            <a:spLocks noGrp="1"/>
          </p:cNvSpPr>
          <p:nvPr>
            <p:ph type="title" hasCustomPrompt="1"/>
          </p:nvPr>
        </p:nvSpPr>
        <p:spPr>
          <a:xfrm>
            <a:off x="608138" y="1709929"/>
            <a:ext cx="6858000" cy="2669032"/>
          </a:xfrm>
        </p:spPr>
        <p:txBody>
          <a:bodyPr anchor="b">
            <a:normAutofit/>
          </a:bodyPr>
          <a:lstStyle>
            <a:lvl1pPr>
              <a:defRPr sz="4800" spc="150" baseline="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91C204D2-F55A-7A14-2CBE-2F2E8017C47D}"/>
              </a:ext>
            </a:extLst>
          </p:cNvPr>
          <p:cNvSpPr>
            <a:spLocks noGrp="1"/>
          </p:cNvSpPr>
          <p:nvPr>
            <p:ph type="body" idx="1" hasCustomPrompt="1"/>
          </p:nvPr>
        </p:nvSpPr>
        <p:spPr>
          <a:xfrm>
            <a:off x="608138" y="4424130"/>
            <a:ext cx="6858000" cy="1568914"/>
          </a:xfrm>
        </p:spPr>
        <p:txBody>
          <a:bodyPr>
            <a:normAutofit/>
          </a:bodyPr>
          <a:lstStyle>
            <a:lvl1pPr marL="0" indent="0">
              <a:buNone/>
              <a:defRPr sz="20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r>
              <a:rPr lang="en-US"/>
              <a:t>Want to add your own background image to a section header? Right-click the slide and select ‘Format Background…’ to open the Format Pane on the right. Then hit the ‘Insert’ button and add your image. Change your mind? Hit ‘Reset Background’ at the bottom of the Format Pane.</a:t>
            </a:r>
          </a:p>
        </p:txBody>
      </p:sp>
    </p:spTree>
    <p:extLst>
      <p:ext uri="{BB962C8B-B14F-4D97-AF65-F5344CB8AC3E}">
        <p14:creationId xmlns:p14="http://schemas.microsoft.com/office/powerpoint/2010/main" val="38342244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secHead" preserve="1">
  <p:cSld name="Section Header - Go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87306CE-C8E9-AF2F-E95E-DAF0FF98E7F8}"/>
              </a:ext>
            </a:extLst>
          </p:cNvPr>
          <p:cNvSpPr/>
          <p:nvPr/>
        </p:nvSpPr>
        <p:spPr>
          <a:xfrm>
            <a:off x="0" y="0"/>
            <a:ext cx="12192000" cy="6858000"/>
          </a:xfrm>
          <a:prstGeom prst="rect">
            <a:avLst/>
          </a:prstGeom>
          <a:solidFill>
            <a:schemeClr val="accent3">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1F80E48-A69A-7EC6-301E-3BC4CA272513}"/>
              </a:ext>
              <a:ext uri="{C183D7F6-B498-43B3-948B-1728B52AA6E4}">
                <adec:decorative xmlns:adec="http://schemas.microsoft.com/office/drawing/2017/decorative" val="1"/>
              </a:ext>
            </a:extLst>
          </p:cNvPr>
          <p:cNvPicPr>
            <a:picLocks noChangeAspect="1"/>
          </p:cNvPicPr>
          <p:nvPr/>
        </p:nvPicPr>
        <p:blipFill>
          <a:blip r:embed="rId3"/>
          <a:srcRect t="10486" b="10486"/>
          <a:stretch/>
        </p:blipFill>
        <p:spPr>
          <a:xfrm>
            <a:off x="0" y="0"/>
            <a:ext cx="12192000" cy="125457"/>
          </a:xfrm>
          <a:prstGeom prst="rect">
            <a:avLst/>
          </a:prstGeom>
          <a:ln>
            <a:noFill/>
          </a:ln>
        </p:spPr>
      </p:pic>
      <p:sp>
        <p:nvSpPr>
          <p:cNvPr id="8" name="Date Placeholder 7">
            <a:extLst>
              <a:ext uri="{FF2B5EF4-FFF2-40B4-BE49-F238E27FC236}">
                <a16:creationId xmlns:a16="http://schemas.microsoft.com/office/drawing/2014/main" id="{36FF950F-6C95-30D2-8F6D-179E24462AD0}"/>
              </a:ext>
            </a:extLst>
          </p:cNvPr>
          <p:cNvSpPr>
            <a:spLocks noGrp="1"/>
          </p:cNvSpPr>
          <p:nvPr>
            <p:ph type="dt" sz="half" idx="10"/>
          </p:nvPr>
        </p:nvSpPr>
        <p:spPr/>
        <p:txBody>
          <a:bodyPr/>
          <a:lstStyle>
            <a:lvl1pPr>
              <a:defRPr>
                <a:solidFill>
                  <a:schemeClr val="tx2"/>
                </a:solidFill>
              </a:defRPr>
            </a:lvl1pPr>
          </a:lstStyle>
          <a:p>
            <a:fld id="{D96C3F1F-1F1B-C54F-8F25-460B91958274}" type="datetime1">
              <a:rPr lang="en-US" smtClean="0"/>
              <a:t>3/10/2026</a:t>
            </a:fld>
            <a:endParaRPr lang="en-US"/>
          </a:p>
        </p:txBody>
      </p:sp>
      <p:sp>
        <p:nvSpPr>
          <p:cNvPr id="13" name="Footer Placeholder 12">
            <a:extLst>
              <a:ext uri="{FF2B5EF4-FFF2-40B4-BE49-F238E27FC236}">
                <a16:creationId xmlns:a16="http://schemas.microsoft.com/office/drawing/2014/main" id="{3121A777-E89A-E419-CBF5-6E0DBCE0B625}"/>
              </a:ext>
            </a:extLst>
          </p:cNvPr>
          <p:cNvSpPr>
            <a:spLocks noGrp="1"/>
          </p:cNvSpPr>
          <p:nvPr>
            <p:ph type="ftr" sz="quarter" idx="11"/>
          </p:nvPr>
        </p:nvSpPr>
        <p:spPr>
          <a:xfrm>
            <a:off x="3499494" y="6288724"/>
            <a:ext cx="8081444" cy="365125"/>
          </a:xfrm>
          <a:prstGeom prst="rect">
            <a:avLst/>
          </a:prstGeom>
        </p:spPr>
        <p:txBody>
          <a:bodyPr/>
          <a:lstStyle>
            <a:lvl1pPr>
              <a:defRPr>
                <a:solidFill>
                  <a:schemeClr val="tx2"/>
                </a:solidFill>
              </a:defRPr>
            </a:lvl1pPr>
          </a:lstStyle>
          <a:p>
            <a:endParaRPr lang="en-US"/>
          </a:p>
        </p:txBody>
      </p:sp>
      <p:sp>
        <p:nvSpPr>
          <p:cNvPr id="14" name="Slide Number Placeholder 13">
            <a:extLst>
              <a:ext uri="{FF2B5EF4-FFF2-40B4-BE49-F238E27FC236}">
                <a16:creationId xmlns:a16="http://schemas.microsoft.com/office/drawing/2014/main" id="{576A54CB-2F90-9925-245C-16AE05AE833F}"/>
              </a:ext>
            </a:extLst>
          </p:cNvPr>
          <p:cNvSpPr>
            <a:spLocks noGrp="1"/>
          </p:cNvSpPr>
          <p:nvPr>
            <p:ph type="sldNum" sz="quarter" idx="12"/>
          </p:nvPr>
        </p:nvSpPr>
        <p:spPr>
          <a:xfrm>
            <a:off x="11737792" y="6288723"/>
            <a:ext cx="454208" cy="365125"/>
          </a:xfrm>
          <a:prstGeom prst="rect">
            <a:avLst/>
          </a:prstGeom>
        </p:spPr>
        <p:txBody>
          <a:bodyPr/>
          <a:lstStyle>
            <a:lvl1pPr>
              <a:defRPr>
                <a:solidFill>
                  <a:schemeClr val="tx2"/>
                </a:solidFill>
              </a:defRPr>
            </a:lvl1pPr>
          </a:lstStyle>
          <a:p>
            <a:fld id="{8179B124-EE6F-DB4E-A403-682A40579A9A}" type="slidenum">
              <a:rPr lang="en-US" smtClean="0"/>
              <a:pPr/>
              <a:t>‹#›</a:t>
            </a:fld>
            <a:endParaRPr lang="en-US"/>
          </a:p>
        </p:txBody>
      </p:sp>
      <p:sp>
        <p:nvSpPr>
          <p:cNvPr id="2" name="Title 1">
            <a:extLst>
              <a:ext uri="{FF2B5EF4-FFF2-40B4-BE49-F238E27FC236}">
                <a16:creationId xmlns:a16="http://schemas.microsoft.com/office/drawing/2014/main" id="{8CD2E165-2A26-EF38-7863-7342FD8F3487}"/>
              </a:ext>
            </a:extLst>
          </p:cNvPr>
          <p:cNvSpPr>
            <a:spLocks noGrp="1"/>
          </p:cNvSpPr>
          <p:nvPr>
            <p:ph type="title" hasCustomPrompt="1"/>
          </p:nvPr>
        </p:nvSpPr>
        <p:spPr>
          <a:xfrm>
            <a:off x="4718756" y="1709929"/>
            <a:ext cx="6862182" cy="2669032"/>
          </a:xfrm>
        </p:spPr>
        <p:txBody>
          <a:bodyPr anchor="b">
            <a:normAutofit/>
          </a:bodyPr>
          <a:lstStyle>
            <a:lvl1pPr>
              <a:defRPr sz="4800" spc="150" baseline="0">
                <a:solidFill>
                  <a:schemeClr val="tx2"/>
                </a:solidFill>
              </a:defRPr>
            </a:lvl1pPr>
          </a:lstStyle>
          <a:p>
            <a:r>
              <a:rPr lang="en-US"/>
              <a:t>CLICK TO EDIT MASTER TITLE STYLE</a:t>
            </a:r>
          </a:p>
        </p:txBody>
      </p:sp>
      <p:sp>
        <p:nvSpPr>
          <p:cNvPr id="3" name="Text Placeholder 2">
            <a:extLst>
              <a:ext uri="{FF2B5EF4-FFF2-40B4-BE49-F238E27FC236}">
                <a16:creationId xmlns:a16="http://schemas.microsoft.com/office/drawing/2014/main" id="{91C204D2-F55A-7A14-2CBE-2F2E8017C47D}"/>
              </a:ext>
            </a:extLst>
          </p:cNvPr>
          <p:cNvSpPr>
            <a:spLocks noGrp="1"/>
          </p:cNvSpPr>
          <p:nvPr>
            <p:ph type="body" idx="1" hasCustomPrompt="1"/>
          </p:nvPr>
        </p:nvSpPr>
        <p:spPr>
          <a:xfrm>
            <a:off x="4718756" y="4424130"/>
            <a:ext cx="6862182" cy="1568914"/>
          </a:xfrm>
        </p:spPr>
        <p:txBody>
          <a:bodyPr>
            <a:normAutofit/>
          </a:bodyPr>
          <a:lstStyle>
            <a:lvl1pPr marL="0" indent="0">
              <a:buNone/>
              <a:defRPr sz="20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Want to add your own background image to a section header? Right-click the slide and select ‘Format Background…’ to open the Format Pane on the right. Then hit the ‘Insert’ button and add your image. Change your mind? Hit ‘Reset Background’ at the bottom of the Format Pane.</a:t>
            </a:r>
          </a:p>
        </p:txBody>
      </p:sp>
    </p:spTree>
    <p:extLst>
      <p:ext uri="{BB962C8B-B14F-4D97-AF65-F5344CB8AC3E}">
        <p14:creationId xmlns:p14="http://schemas.microsoft.com/office/powerpoint/2010/main" val="24322166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BE736B-1DC4-6844-CC39-7953F6F5B62A}"/>
              </a:ext>
            </a:extLst>
          </p:cNvPr>
          <p:cNvSpPr>
            <a:spLocks noGrp="1"/>
          </p:cNvSpPr>
          <p:nvPr>
            <p:ph type="title"/>
          </p:nvPr>
        </p:nvSpPr>
        <p:spPr>
          <a:xfrm>
            <a:off x="608138" y="365125"/>
            <a:ext cx="10972800" cy="1325563"/>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BB408300-7DA2-3C94-2D53-431241D0FBD9}"/>
              </a:ext>
            </a:extLst>
          </p:cNvPr>
          <p:cNvSpPr>
            <a:spLocks noGrp="1"/>
          </p:cNvSpPr>
          <p:nvPr>
            <p:ph type="body" idx="1"/>
          </p:nvPr>
        </p:nvSpPr>
        <p:spPr>
          <a:xfrm>
            <a:off x="608138" y="1825625"/>
            <a:ext cx="10972800" cy="422973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92772C-906D-1430-9923-C061127ADF39}"/>
              </a:ext>
            </a:extLst>
          </p:cNvPr>
          <p:cNvSpPr>
            <a:spLocks noGrp="1"/>
          </p:cNvSpPr>
          <p:nvPr>
            <p:ph type="dt" sz="half" idx="2"/>
          </p:nvPr>
        </p:nvSpPr>
        <p:spPr>
          <a:xfrm>
            <a:off x="608138" y="6288723"/>
            <a:ext cx="2734502"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CC4676C3-2226-154C-A9A4-B8737C1BCA8C}" type="datetime1">
              <a:rPr lang="en-US" smtClean="0"/>
              <a:t>3/10/2026</a:t>
            </a:fld>
            <a:endParaRPr lang="en-US"/>
          </a:p>
        </p:txBody>
      </p:sp>
      <p:pic>
        <p:nvPicPr>
          <p:cNvPr id="7" name="Picture 6">
            <a:extLst>
              <a:ext uri="{FF2B5EF4-FFF2-40B4-BE49-F238E27FC236}">
                <a16:creationId xmlns:a16="http://schemas.microsoft.com/office/drawing/2014/main" id="{696235D1-2BC9-75F7-C101-3EB37E70A8AE}"/>
              </a:ext>
              <a:ext uri="{C183D7F6-B498-43B3-948B-1728B52AA6E4}">
                <adec:decorative xmlns:adec="http://schemas.microsoft.com/office/drawing/2017/decorative" val="1"/>
              </a:ext>
            </a:extLst>
          </p:cNvPr>
          <p:cNvPicPr>
            <a:picLocks noChangeAspect="1"/>
          </p:cNvPicPr>
          <p:nvPr/>
        </p:nvPicPr>
        <p:blipFill rotWithShape="1">
          <a:blip r:embed="rId29">
            <a:extLst>
              <a:ext uri="{28A0092B-C50C-407E-A947-70E740481C1C}">
                <a14:useLocalDpi xmlns:a14="http://schemas.microsoft.com/office/drawing/2010/main" val="0"/>
              </a:ext>
            </a:extLst>
          </a:blip>
          <a:srcRect l="13937" t="20913" r="8465"/>
          <a:stretch/>
        </p:blipFill>
        <p:spPr>
          <a:xfrm>
            <a:off x="0" y="0"/>
            <a:ext cx="12192000" cy="125457"/>
          </a:xfrm>
          <a:prstGeom prst="rect">
            <a:avLst/>
          </a:prstGeom>
          <a:ln>
            <a:noFill/>
          </a:ln>
        </p:spPr>
      </p:pic>
      <p:sp>
        <p:nvSpPr>
          <p:cNvPr id="9" name="Rectangle 8">
            <a:extLst>
              <a:ext uri="{FF2B5EF4-FFF2-40B4-BE49-F238E27FC236}">
                <a16:creationId xmlns:a16="http://schemas.microsoft.com/office/drawing/2014/main" id="{9F63E526-6775-6BC5-8B3F-B3BA8B479B2C}"/>
              </a:ext>
              <a:ext uri="{C183D7F6-B498-43B3-948B-1728B52AA6E4}">
                <adec:decorative xmlns:adec="http://schemas.microsoft.com/office/drawing/2017/decorative" val="1"/>
              </a:ext>
            </a:extLst>
          </p:cNvPr>
          <p:cNvSpPr/>
          <p:nvPr userDrawn="1"/>
        </p:nvSpPr>
        <p:spPr>
          <a:xfrm>
            <a:off x="11580938" y="4985862"/>
            <a:ext cx="1107440" cy="792480"/>
          </a:xfrm>
          <a:prstGeom prst="rect">
            <a:avLst/>
          </a:prstGeom>
          <a:solidFill>
            <a:schemeClr val="bg2">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306F9A3E-E378-7717-0B3B-9B77201B4D5F}"/>
              </a:ext>
              <a:ext uri="{C183D7F6-B498-43B3-948B-1728B52AA6E4}">
                <adec:decorative xmlns:adec="http://schemas.microsoft.com/office/drawing/2017/decorative" val="1"/>
              </a:ext>
            </a:extLst>
          </p:cNvPr>
          <p:cNvPicPr>
            <a:picLocks noChangeAspect="1"/>
          </p:cNvPicPr>
          <p:nvPr userDrawn="1"/>
        </p:nvPicPr>
        <p:blipFill>
          <a:blip r:embed="rId30"/>
          <a:srcRect t="10486" b="10486"/>
          <a:stretch/>
        </p:blipFill>
        <p:spPr>
          <a:xfrm>
            <a:off x="0" y="0"/>
            <a:ext cx="12192000" cy="125457"/>
          </a:xfrm>
          <a:prstGeom prst="rect">
            <a:avLst/>
          </a:prstGeom>
          <a:ln>
            <a:noFill/>
          </a:ln>
        </p:spPr>
      </p:pic>
      <p:sp>
        <p:nvSpPr>
          <p:cNvPr id="10" name="Rectangle 9">
            <a:extLst>
              <a:ext uri="{FF2B5EF4-FFF2-40B4-BE49-F238E27FC236}">
                <a16:creationId xmlns:a16="http://schemas.microsoft.com/office/drawing/2014/main" id="{881F2A86-DF7A-A404-D87F-9594D62BE3AA}"/>
              </a:ext>
              <a:ext uri="{C183D7F6-B498-43B3-948B-1728B52AA6E4}">
                <adec:decorative xmlns:adec="http://schemas.microsoft.com/office/drawing/2017/decorative" val="1"/>
              </a:ext>
            </a:extLst>
          </p:cNvPr>
          <p:cNvSpPr/>
          <p:nvPr userDrawn="1"/>
        </p:nvSpPr>
        <p:spPr>
          <a:xfrm>
            <a:off x="11638280" y="4985862"/>
            <a:ext cx="1107440" cy="792480"/>
          </a:xfrm>
          <a:prstGeom prst="rect">
            <a:avLst/>
          </a:prstGeom>
          <a:solidFill>
            <a:schemeClr val="bg2">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807555873"/>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 id="2147483696" r:id="rId19"/>
    <p:sldLayoutId id="2147483697" r:id="rId20"/>
    <p:sldLayoutId id="2147483698" r:id="rId21"/>
    <p:sldLayoutId id="2147483699" r:id="rId22"/>
    <p:sldLayoutId id="2147483700" r:id="rId23"/>
    <p:sldLayoutId id="2147483701" r:id="rId24"/>
    <p:sldLayoutId id="2147483702" r:id="rId25"/>
    <p:sldLayoutId id="2147483703" r:id="rId26"/>
    <p:sldLayoutId id="2147483704" r:id="rId27"/>
  </p:sldLayoutIdLst>
  <p:hf hdr="0" ftr="0" dt="0"/>
  <p:txStyles>
    <p:title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hyperlink" Target="https://unsplash.com/photos/man-presents-on-stage-with-robot-graphic-background-seVjuvIinV4?utm_source=unsplash&amp;utm_medium=referral&amp;utm_content=creditCopyText" TargetMode="External"/><Relationship Id="rId4" Type="http://schemas.openxmlformats.org/officeDocument/2006/relationships/hyperlink" Target="https://unsplash.com/@carlosgil83?utm_source=unsplash&amp;utm_medium=referral&amp;utm_content=creditCopyText"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3.xml"/><Relationship Id="rId1" Type="http://schemas.openxmlformats.org/officeDocument/2006/relationships/slideLayout" Target="../slideLayouts/slideLayout17.xml"/><Relationship Id="rId5" Type="http://schemas.openxmlformats.org/officeDocument/2006/relationships/hyperlink" Target="https://unsplash.com/photos/a-digital-image-of-a-persons-head-and-a-light-bulb-AKLmClQnAMA?utm_source=unsplash&amp;utm_medium=referral&amp;utm_content=creditCopyText" TargetMode="External"/><Relationship Id="rId4" Type="http://schemas.openxmlformats.org/officeDocument/2006/relationships/hyperlink" Target="https://unsplash.com/@ornarin?utm_source=unsplash&amp;utm_medium=referral&amp;utm_content=creditCopyText" TargetMode="External"/></Relationships>
</file>

<file path=ppt/slides/_rels/slide1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22.xml"/><Relationship Id="rId6" Type="http://schemas.openxmlformats.org/officeDocument/2006/relationships/image" Target="../media/image19.jpeg"/><Relationship Id="rId5" Type="http://schemas.openxmlformats.org/officeDocument/2006/relationships/image" Target="../media/image27.png"/><Relationship Id="rId4" Type="http://schemas.openxmlformats.org/officeDocument/2006/relationships/image" Target="../media/image18.jpeg"/></Relationships>
</file>

<file path=ppt/slides/_rels/slide2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4.xml"/><Relationship Id="rId1" Type="http://schemas.openxmlformats.org/officeDocument/2006/relationships/slideLayout" Target="../slideLayouts/slideLayout13.xml"/><Relationship Id="rId5" Type="http://schemas.openxmlformats.org/officeDocument/2006/relationships/hyperlink" Target="https://unsplash.com/photos/photo-of-bulb-artwork-82TpEld0_e4?utm_source=unsplash&amp;utm_medium=referral&amp;utm_content=creditCopyText" TargetMode="External"/><Relationship Id="rId4" Type="http://schemas.openxmlformats.org/officeDocument/2006/relationships/hyperlink" Target="https://unsplash.com/@codzilla_swiss?utm_source=unsplash&amp;utm_medium=referral&amp;utm_content=creditCopyText"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56.emf"/><Relationship Id="rId7" Type="http://schemas.openxmlformats.org/officeDocument/2006/relationships/hyperlink" Target="https://unsplash.com/photos/a-sign-with-yellow-text-b7ZK-sJhrIA?utm_source=unsplash&amp;utm_medium=referral&amp;utm_content=creditCopyText" TargetMode="External"/><Relationship Id="rId2" Type="http://schemas.openxmlformats.org/officeDocument/2006/relationships/image" Target="../media/image55.jpeg"/><Relationship Id="rId1" Type="http://schemas.openxmlformats.org/officeDocument/2006/relationships/slideLayout" Target="../slideLayouts/slideLayout24.xml"/><Relationship Id="rId6" Type="http://schemas.openxmlformats.org/officeDocument/2006/relationships/hyperlink" Target="https://unsplash.com/@ilungu01?utm_source=unsplash&amp;utm_medium=referral&amp;utm_content=creditCopyText" TargetMode="External"/><Relationship Id="rId5" Type="http://schemas.openxmlformats.org/officeDocument/2006/relationships/image" Target="../media/image26.jpeg"/><Relationship Id="rId4" Type="http://schemas.openxmlformats.org/officeDocument/2006/relationships/image" Target="../media/image17.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5.xml"/><Relationship Id="rId1" Type="http://schemas.openxmlformats.org/officeDocument/2006/relationships/slideLayout" Target="../slideLayouts/slideLayout27.xml"/><Relationship Id="rId5" Type="http://schemas.openxmlformats.org/officeDocument/2006/relationships/image" Target="../media/image58.jpeg"/><Relationship Id="rId4" Type="http://schemas.openxmlformats.org/officeDocument/2006/relationships/hyperlink" Target="http://www.youtube.com/watch?v=-5newDFoCdI"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39.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sv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32.sv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 Id="rId14" Type="http://schemas.openxmlformats.org/officeDocument/2006/relationships/image" Target="../media/image40.svg"/></Relationships>
</file>

<file path=ppt/slides/_rels/slide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hyperlink" Target="https://unsplash.com/photos/angry-face-illustration-5otlbgWJlLs?utm_source=unsplash&amp;utm_medium=referral&amp;utm_content=creditCopyText" TargetMode="External"/><Relationship Id="rId4" Type="http://schemas.openxmlformats.org/officeDocument/2006/relationships/hyperlink" Target="https://unsplash.com/@dre0316?utm_source=unsplash&amp;utm_medium=referral&amp;utm_content=creditCopyText"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439BD11-DCA0-B525-02EF-0D512BD0B8FA}"/>
              </a:ext>
            </a:extLst>
          </p:cNvPr>
          <p:cNvSpPr>
            <a:spLocks noGrp="1"/>
          </p:cNvSpPr>
          <p:nvPr>
            <p:ph type="body" sz="half" idx="2"/>
          </p:nvPr>
        </p:nvSpPr>
        <p:spPr>
          <a:xfrm>
            <a:off x="608138" y="5052644"/>
            <a:ext cx="4743580" cy="1308253"/>
          </a:xfrm>
        </p:spPr>
        <p:txBody>
          <a:bodyPr>
            <a:normAutofit fontScale="85000" lnSpcReduction="20000"/>
          </a:bodyPr>
          <a:lstStyle/>
          <a:p>
            <a:r>
              <a:rPr lang="en-US" sz="2400" b="1"/>
              <a:t>Dr. Peg Richmond  </a:t>
            </a:r>
          </a:p>
          <a:p>
            <a:r>
              <a:rPr lang="en-US" sz="2400" b="1"/>
              <a:t>Dr. David Cameron</a:t>
            </a:r>
          </a:p>
          <a:p>
            <a:r>
              <a:rPr lang="en-US" sz="2400" b="1"/>
              <a:t>TXST AI Symposium 2026 </a:t>
            </a:r>
          </a:p>
        </p:txBody>
      </p:sp>
      <p:pic>
        <p:nvPicPr>
          <p:cNvPr id="8" name="Picture Placeholder 7" descr="A person standing on stage with a large screen with a person in front of him&#10;&#10;AI-generated content may be incorrect.">
            <a:extLst>
              <a:ext uri="{FF2B5EF4-FFF2-40B4-BE49-F238E27FC236}">
                <a16:creationId xmlns:a16="http://schemas.microsoft.com/office/drawing/2014/main" id="{32EC166D-7615-C232-40E2-1BA3713EC2BA}"/>
              </a:ext>
            </a:extLst>
          </p:cNvPr>
          <p:cNvPicPr>
            <a:picLocks noGrp="1" noChangeAspect="1"/>
          </p:cNvPicPr>
          <p:nvPr>
            <p:ph type="pic" sz="quarter" idx="18"/>
          </p:nvPr>
        </p:nvPicPr>
        <p:blipFill>
          <a:blip r:embed="rId3"/>
          <a:srcRect l="49408" r="18253" b="53216"/>
          <a:stretch>
            <a:fillRect/>
          </a:stretch>
        </p:blipFill>
        <p:spPr>
          <a:xfrm>
            <a:off x="5431102" y="621791"/>
            <a:ext cx="6148695" cy="5648380"/>
          </a:xfrm>
          <a:prstGeom prst="rect">
            <a:avLst/>
          </a:prstGeom>
          <a:noFill/>
        </p:spPr>
      </p:pic>
      <p:sp>
        <p:nvSpPr>
          <p:cNvPr id="4" name="Title 3">
            <a:extLst>
              <a:ext uri="{FF2B5EF4-FFF2-40B4-BE49-F238E27FC236}">
                <a16:creationId xmlns:a16="http://schemas.microsoft.com/office/drawing/2014/main" id="{3182DB87-0921-47FD-6081-A4CCFA650120}"/>
              </a:ext>
            </a:extLst>
          </p:cNvPr>
          <p:cNvSpPr>
            <a:spLocks noGrp="1"/>
          </p:cNvSpPr>
          <p:nvPr>
            <p:ph type="title"/>
          </p:nvPr>
        </p:nvSpPr>
        <p:spPr>
          <a:xfrm>
            <a:off x="608138" y="619758"/>
            <a:ext cx="4743580" cy="2809242"/>
          </a:xfrm>
        </p:spPr>
        <p:txBody>
          <a:bodyPr anchor="b">
            <a:noAutofit/>
          </a:bodyPr>
          <a:lstStyle/>
          <a:p>
            <a:r>
              <a:rPr lang="en-US" sz="4800"/>
              <a:t>AI as a Learning Partner: </a:t>
            </a:r>
            <a:br>
              <a:rPr lang="en-US" sz="3600"/>
            </a:br>
            <a:r>
              <a:rPr lang="en-US" sz="3600" b="0"/>
              <a:t>Supporting Conceptual Application, Ethical Use, and Team Engagement</a:t>
            </a:r>
          </a:p>
        </p:txBody>
      </p:sp>
      <p:sp>
        <p:nvSpPr>
          <p:cNvPr id="10" name="TextBox 9">
            <a:extLst>
              <a:ext uri="{FF2B5EF4-FFF2-40B4-BE49-F238E27FC236}">
                <a16:creationId xmlns:a16="http://schemas.microsoft.com/office/drawing/2014/main" id="{14C8F0F0-5C1A-4965-D67C-8E46693B2F25}"/>
              </a:ext>
            </a:extLst>
          </p:cNvPr>
          <p:cNvSpPr txBox="1"/>
          <p:nvPr/>
        </p:nvSpPr>
        <p:spPr>
          <a:xfrm>
            <a:off x="5385751" y="6032653"/>
            <a:ext cx="6098720" cy="276999"/>
          </a:xfrm>
          <a:prstGeom prst="rect">
            <a:avLst/>
          </a:prstGeom>
          <a:noFill/>
        </p:spPr>
        <p:txBody>
          <a:bodyPr wrap="square">
            <a:spAutoFit/>
          </a:bodyPr>
          <a:lstStyle/>
          <a:p>
            <a:r>
              <a:rPr lang="en-US" sz="1200">
                <a:solidFill>
                  <a:schemeClr val="bg2">
                    <a:lumMod val="50000"/>
                  </a:schemeClr>
                </a:solidFill>
              </a:rPr>
              <a:t>Photo by </a:t>
            </a:r>
            <a:r>
              <a:rPr lang="en-US" sz="1200">
                <a:solidFill>
                  <a:schemeClr val="bg2">
                    <a:lumMod val="50000"/>
                  </a:schemeClr>
                </a:solidFill>
                <a:hlinkClick r:id="rId4">
                  <a:extLst>
                    <a:ext uri="{A12FA001-AC4F-418D-AE19-62706E023703}">
                      <ahyp:hlinkClr xmlns:ahyp="http://schemas.microsoft.com/office/drawing/2018/hyperlinkcolor" val="tx"/>
                    </a:ext>
                  </a:extLst>
                </a:hlinkClick>
              </a:rPr>
              <a:t>Carlos Gil</a:t>
            </a:r>
            <a:r>
              <a:rPr lang="en-US" sz="1200">
                <a:solidFill>
                  <a:schemeClr val="bg2">
                    <a:lumMod val="50000"/>
                  </a:schemeClr>
                </a:solidFill>
              </a:rPr>
              <a:t> on </a:t>
            </a:r>
            <a:r>
              <a:rPr lang="en-US" sz="1200">
                <a:solidFill>
                  <a:schemeClr val="bg2">
                    <a:lumMod val="50000"/>
                  </a:schemeClr>
                </a:solidFill>
                <a:hlinkClick r:id="rId5">
                  <a:extLst>
                    <a:ext uri="{A12FA001-AC4F-418D-AE19-62706E023703}">
                      <ahyp:hlinkClr xmlns:ahyp="http://schemas.microsoft.com/office/drawing/2018/hyperlinkcolor" val="tx"/>
                    </a:ext>
                  </a:extLst>
                </a:hlinkClick>
              </a:rPr>
              <a:t>Unsplash</a:t>
            </a:r>
            <a:r>
              <a:rPr lang="en-US" sz="1200">
                <a:solidFill>
                  <a:schemeClr val="bg2">
                    <a:lumMod val="50000"/>
                  </a:schemeClr>
                </a:solidFill>
              </a:rPr>
              <a:t> </a:t>
            </a:r>
          </a:p>
        </p:txBody>
      </p:sp>
      <p:sp>
        <p:nvSpPr>
          <p:cNvPr id="5" name="Slide Number Placeholder 4">
            <a:extLst>
              <a:ext uri="{FF2B5EF4-FFF2-40B4-BE49-F238E27FC236}">
                <a16:creationId xmlns:a16="http://schemas.microsoft.com/office/drawing/2014/main" id="{A6542E99-C2EF-3B71-68ED-4F4118EAB57E}"/>
              </a:ext>
            </a:extLst>
          </p:cNvPr>
          <p:cNvSpPr>
            <a:spLocks noGrp="1"/>
          </p:cNvSpPr>
          <p:nvPr>
            <p:ph type="sldNum" sz="quarter" idx="21"/>
          </p:nvPr>
        </p:nvSpPr>
        <p:spPr/>
        <p:txBody>
          <a:bodyPr/>
          <a:lstStyle/>
          <a:p>
            <a:fld id="{8179B124-EE6F-DB4E-A403-682A40579A9A}" type="slidenum">
              <a:rPr lang="en-US" smtClean="0"/>
              <a:pPr/>
              <a:t>1</a:t>
            </a:fld>
            <a:endParaRPr lang="en-US"/>
          </a:p>
        </p:txBody>
      </p:sp>
    </p:spTree>
    <p:extLst>
      <p:ext uri="{BB962C8B-B14F-4D97-AF65-F5344CB8AC3E}">
        <p14:creationId xmlns:p14="http://schemas.microsoft.com/office/powerpoint/2010/main" val="21220618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57B75B-B70E-7822-698A-80F564F7D178}"/>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F5556D29-6394-F327-7FF0-D3FBAC40F560}"/>
              </a:ext>
            </a:extLst>
          </p:cNvPr>
          <p:cNvSpPr txBox="1"/>
          <p:nvPr/>
        </p:nvSpPr>
        <p:spPr>
          <a:xfrm>
            <a:off x="608138" y="1956392"/>
            <a:ext cx="3985099" cy="4029370"/>
          </a:xfrm>
          <a:prstGeom prst="rect">
            <a:avLst/>
          </a:prstGeom>
        </p:spPr>
        <p:txBody>
          <a:bodyPr vert="horz" lIns="91440" tIns="45720" rIns="91440" bIns="45720" rtlCol="0">
            <a:normAutofit/>
          </a:bodyPr>
          <a:lstStyle/>
          <a:p>
            <a:pPr>
              <a:lnSpc>
                <a:spcPct val="110000"/>
              </a:lnSpc>
              <a:spcBef>
                <a:spcPts val="1000"/>
              </a:spcBef>
              <a:buClr>
                <a:schemeClr val="accent1"/>
              </a:buClr>
            </a:pPr>
            <a:r>
              <a:rPr lang="en-US" b="1" kern="1200">
                <a:latin typeface="+mn-lt"/>
                <a:ea typeface="+mn-ea"/>
                <a:cs typeface="+mn-cs"/>
              </a:rPr>
              <a:t>Overview</a:t>
            </a:r>
          </a:p>
          <a:p>
            <a:pPr>
              <a:lnSpc>
                <a:spcPct val="110000"/>
              </a:lnSpc>
              <a:spcBef>
                <a:spcPts val="1000"/>
              </a:spcBef>
              <a:buClr>
                <a:schemeClr val="accent1"/>
              </a:buClr>
            </a:pPr>
            <a:r>
              <a:rPr lang="en-US" b="1" kern="1200">
                <a:latin typeface="+mn-lt"/>
                <a:ea typeface="+mn-ea"/>
                <a:cs typeface="+mn-cs"/>
              </a:rPr>
              <a:t>Learning Objectives</a:t>
            </a:r>
          </a:p>
          <a:p>
            <a:pPr>
              <a:lnSpc>
                <a:spcPct val="110000"/>
              </a:lnSpc>
              <a:spcBef>
                <a:spcPts val="1000"/>
              </a:spcBef>
              <a:buClr>
                <a:schemeClr val="accent1"/>
              </a:buClr>
            </a:pPr>
            <a:r>
              <a:rPr lang="en-US" b="1" kern="1200">
                <a:latin typeface="+mn-lt"/>
                <a:ea typeface="+mn-ea"/>
                <a:cs typeface="+mn-cs"/>
              </a:rPr>
              <a:t>Rubrics</a:t>
            </a:r>
          </a:p>
          <a:p>
            <a:pPr marL="338138" lvl="1" indent="-338138">
              <a:lnSpc>
                <a:spcPct val="110000"/>
              </a:lnSpc>
              <a:spcBef>
                <a:spcPts val="1000"/>
              </a:spcBef>
              <a:buClr>
                <a:schemeClr val="accent1"/>
              </a:buClr>
              <a:buFont typeface="Courier New" panose="02070309020205020404" pitchFamily="49" charset="0"/>
              <a:buChar char="o"/>
            </a:pPr>
            <a:r>
              <a:rPr lang="en-US" kern="1200">
                <a:latin typeface="+mn-lt"/>
                <a:ea typeface="+mn-ea"/>
                <a:cs typeface="+mn-cs"/>
              </a:rPr>
              <a:t>Reasoned Position &amp; Evidence</a:t>
            </a:r>
          </a:p>
          <a:p>
            <a:pPr marL="338138" lvl="1" indent="-338138">
              <a:lnSpc>
                <a:spcPct val="110000"/>
              </a:lnSpc>
              <a:spcBef>
                <a:spcPts val="1000"/>
              </a:spcBef>
              <a:buClr>
                <a:schemeClr val="accent1"/>
              </a:buClr>
              <a:buFont typeface="Courier New" panose="02070309020205020404" pitchFamily="49" charset="0"/>
              <a:buChar char="o"/>
            </a:pPr>
            <a:r>
              <a:rPr lang="en-US" kern="1200">
                <a:latin typeface="+mn-lt"/>
                <a:ea typeface="+mn-ea"/>
                <a:cs typeface="+mn-cs"/>
              </a:rPr>
              <a:t>Critical Thinking: Competitive Advantage Alignment</a:t>
            </a:r>
          </a:p>
          <a:p>
            <a:pPr marL="338138" lvl="1" indent="-338138">
              <a:lnSpc>
                <a:spcPct val="110000"/>
              </a:lnSpc>
              <a:spcBef>
                <a:spcPts val="1000"/>
              </a:spcBef>
              <a:buClr>
                <a:schemeClr val="accent1"/>
              </a:buClr>
              <a:buFont typeface="Courier New" panose="02070309020205020404" pitchFamily="49" charset="0"/>
              <a:buChar char="o"/>
            </a:pPr>
            <a:r>
              <a:rPr lang="en-US" kern="1200">
                <a:latin typeface="+mn-lt"/>
                <a:ea typeface="+mn-ea"/>
                <a:cs typeface="+mn-cs"/>
              </a:rPr>
              <a:t>Critical Thinking: IDE vs. SME Fit</a:t>
            </a:r>
          </a:p>
          <a:p>
            <a:pPr marL="338138" lvl="1" indent="-338138">
              <a:lnSpc>
                <a:spcPct val="110000"/>
              </a:lnSpc>
              <a:spcBef>
                <a:spcPts val="1000"/>
              </a:spcBef>
              <a:buClr>
                <a:schemeClr val="accent1"/>
              </a:buClr>
              <a:buFont typeface="Courier New" panose="02070309020205020404" pitchFamily="49" charset="0"/>
              <a:buChar char="o"/>
            </a:pPr>
            <a:r>
              <a:rPr lang="en-US" kern="1200">
                <a:latin typeface="+mn-lt"/>
                <a:ea typeface="+mn-ea"/>
                <a:cs typeface="+mn-cs"/>
              </a:rPr>
              <a:t>Critical Thinking: Validation Method Fit</a:t>
            </a:r>
          </a:p>
          <a:p>
            <a:pPr marL="338138" lvl="1" indent="-338138">
              <a:lnSpc>
                <a:spcPct val="110000"/>
              </a:lnSpc>
              <a:spcBef>
                <a:spcPts val="1000"/>
              </a:spcBef>
              <a:buClr>
                <a:schemeClr val="accent1"/>
              </a:buClr>
              <a:buFont typeface="Courier New" panose="02070309020205020404" pitchFamily="49" charset="0"/>
              <a:buChar char="o"/>
            </a:pPr>
            <a:r>
              <a:rPr lang="en-US" kern="1200">
                <a:latin typeface="+mn-lt"/>
                <a:ea typeface="+mn-ea"/>
                <a:cs typeface="+mn-cs"/>
              </a:rPr>
              <a:t>Peer Engagement</a:t>
            </a:r>
          </a:p>
        </p:txBody>
      </p:sp>
      <p:pic>
        <p:nvPicPr>
          <p:cNvPr id="5" name="Picture 4" descr="A group of people standing in a park&#10;&#10;AI-generated content may be incorrect.">
            <a:extLst>
              <a:ext uri="{FF2B5EF4-FFF2-40B4-BE49-F238E27FC236}">
                <a16:creationId xmlns:a16="http://schemas.microsoft.com/office/drawing/2014/main" id="{FE8C4B95-21D7-6BCF-BA25-A753A31846CE}"/>
              </a:ext>
            </a:extLst>
          </p:cNvPr>
          <p:cNvPicPr>
            <a:picLocks noChangeAspect="1"/>
          </p:cNvPicPr>
          <p:nvPr/>
        </p:nvPicPr>
        <p:blipFill>
          <a:blip r:embed="rId3"/>
          <a:srcRect l="3038" t="8245" r="47979" b="-36"/>
          <a:stretch>
            <a:fillRect/>
          </a:stretch>
        </p:blipFill>
        <p:spPr>
          <a:xfrm>
            <a:off x="4593237" y="619759"/>
            <a:ext cx="7224540" cy="5618482"/>
          </a:xfrm>
          <a:prstGeom prst="rect">
            <a:avLst/>
          </a:prstGeom>
          <a:noFill/>
        </p:spPr>
      </p:pic>
      <p:sp>
        <p:nvSpPr>
          <p:cNvPr id="4" name="Title 3">
            <a:extLst>
              <a:ext uri="{FF2B5EF4-FFF2-40B4-BE49-F238E27FC236}">
                <a16:creationId xmlns:a16="http://schemas.microsoft.com/office/drawing/2014/main" id="{590D8916-7891-8445-9246-2A8D91A3E37E}"/>
              </a:ext>
            </a:extLst>
          </p:cNvPr>
          <p:cNvSpPr>
            <a:spLocks noGrp="1"/>
          </p:cNvSpPr>
          <p:nvPr>
            <p:ph type="title"/>
          </p:nvPr>
        </p:nvSpPr>
        <p:spPr>
          <a:xfrm>
            <a:off x="608138" y="619759"/>
            <a:ext cx="4743580" cy="1336632"/>
          </a:xfrm>
        </p:spPr>
        <p:txBody>
          <a:bodyPr vert="horz" lIns="91440" tIns="45720" rIns="91440" bIns="45720" rtlCol="0" anchor="b">
            <a:normAutofit/>
          </a:bodyPr>
          <a:lstStyle/>
          <a:p>
            <a:r>
              <a:rPr lang="en-US" b="1" kern="1200">
                <a:latin typeface="+mj-lt"/>
                <a:ea typeface="+mj-ea"/>
                <a:cs typeface="+mj-cs"/>
              </a:rPr>
              <a:t>Course Set-up</a:t>
            </a:r>
          </a:p>
        </p:txBody>
      </p:sp>
      <p:sp>
        <p:nvSpPr>
          <p:cNvPr id="3" name="Slide Number Placeholder 2">
            <a:extLst>
              <a:ext uri="{FF2B5EF4-FFF2-40B4-BE49-F238E27FC236}">
                <a16:creationId xmlns:a16="http://schemas.microsoft.com/office/drawing/2014/main" id="{180A9658-07E1-5368-72DF-CDBB2231CFB7}"/>
              </a:ext>
            </a:extLst>
          </p:cNvPr>
          <p:cNvSpPr>
            <a:spLocks noGrp="1"/>
          </p:cNvSpPr>
          <p:nvPr>
            <p:ph type="sldNum" sz="quarter" idx="21"/>
          </p:nvPr>
        </p:nvSpPr>
        <p:spPr/>
        <p:txBody>
          <a:bodyPr/>
          <a:lstStyle/>
          <a:p>
            <a:fld id="{8179B124-EE6F-DB4E-A403-682A40579A9A}" type="slidenum">
              <a:rPr lang="en-US" smtClean="0"/>
              <a:pPr/>
              <a:t>10</a:t>
            </a:fld>
            <a:endParaRPr lang="en-US"/>
          </a:p>
        </p:txBody>
      </p:sp>
    </p:spTree>
    <p:extLst>
      <p:ext uri="{BB962C8B-B14F-4D97-AF65-F5344CB8AC3E}">
        <p14:creationId xmlns:p14="http://schemas.microsoft.com/office/powerpoint/2010/main" val="19642663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EF1718-2B78-1B40-33F9-FF36DE2FDA3A}"/>
            </a:ext>
          </a:extLst>
        </p:cNvPr>
        <p:cNvGrpSpPr/>
        <p:nvPr/>
      </p:nvGrpSpPr>
      <p:grpSpPr>
        <a:xfrm>
          <a:off x="0" y="0"/>
          <a:ext cx="0" cy="0"/>
          <a:chOff x="0" y="0"/>
          <a:chExt cx="0" cy="0"/>
        </a:xfrm>
      </p:grpSpPr>
      <p:pic>
        <p:nvPicPr>
          <p:cNvPr id="10" name="Content Placeholder 9" descr="A screenshot of a graph&#10;&#10;AI-generated content may be incorrect.">
            <a:extLst>
              <a:ext uri="{FF2B5EF4-FFF2-40B4-BE49-F238E27FC236}">
                <a16:creationId xmlns:a16="http://schemas.microsoft.com/office/drawing/2014/main" id="{2D80A830-563D-390B-50B2-46E2E6F29943}"/>
              </a:ext>
            </a:extLst>
          </p:cNvPr>
          <p:cNvPicPr>
            <a:picLocks noGrp="1" noChangeAspect="1"/>
          </p:cNvPicPr>
          <p:nvPr>
            <p:ph sz="quarter" idx="4"/>
          </p:nvPr>
        </p:nvPicPr>
        <p:blipFill>
          <a:blip r:embed="rId3"/>
          <a:stretch>
            <a:fillRect/>
          </a:stretch>
        </p:blipFill>
        <p:spPr>
          <a:xfrm>
            <a:off x="261607" y="1323974"/>
            <a:ext cx="11805389" cy="4898737"/>
          </a:xfrm>
          <a:prstGeom prst="rect">
            <a:avLst/>
          </a:prstGeom>
        </p:spPr>
      </p:pic>
      <p:grpSp>
        <p:nvGrpSpPr>
          <p:cNvPr id="3" name="Group 2">
            <a:extLst>
              <a:ext uri="{FF2B5EF4-FFF2-40B4-BE49-F238E27FC236}">
                <a16:creationId xmlns:a16="http://schemas.microsoft.com/office/drawing/2014/main" id="{CB5C1073-4FFF-54B2-954C-C1647A2349BE}"/>
              </a:ext>
            </a:extLst>
          </p:cNvPr>
          <p:cNvGrpSpPr/>
          <p:nvPr/>
        </p:nvGrpSpPr>
        <p:grpSpPr>
          <a:xfrm>
            <a:off x="497849" y="2339762"/>
            <a:ext cx="10989300" cy="2166259"/>
            <a:chOff x="497849" y="2187363"/>
            <a:chExt cx="10989300" cy="2166259"/>
          </a:xfrm>
        </p:grpSpPr>
        <p:sp>
          <p:nvSpPr>
            <p:cNvPr id="4" name="Rectangle 3">
              <a:extLst>
                <a:ext uri="{FF2B5EF4-FFF2-40B4-BE49-F238E27FC236}">
                  <a16:creationId xmlns:a16="http://schemas.microsoft.com/office/drawing/2014/main" id="{4A802739-F65A-1ACA-C06D-55475590EF8F}"/>
                </a:ext>
              </a:extLst>
            </p:cNvPr>
            <p:cNvSpPr/>
            <p:nvPr/>
          </p:nvSpPr>
          <p:spPr>
            <a:xfrm>
              <a:off x="6825333" y="4206665"/>
              <a:ext cx="408214" cy="146957"/>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8132F94-0206-1281-1146-0D9C73A30BA2}"/>
                </a:ext>
              </a:extLst>
            </p:cNvPr>
            <p:cNvSpPr/>
            <p:nvPr/>
          </p:nvSpPr>
          <p:spPr>
            <a:xfrm>
              <a:off x="7700943" y="4206664"/>
              <a:ext cx="671532" cy="146957"/>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FD1A58E-6D6D-8C60-7081-D2950E180A6A}"/>
                </a:ext>
              </a:extLst>
            </p:cNvPr>
            <p:cNvSpPr/>
            <p:nvPr/>
          </p:nvSpPr>
          <p:spPr>
            <a:xfrm>
              <a:off x="8839871" y="4206664"/>
              <a:ext cx="408214" cy="146957"/>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F083B89-0AB0-16DF-8EB5-5CA476BF5C06}"/>
                </a:ext>
              </a:extLst>
            </p:cNvPr>
            <p:cNvSpPr/>
            <p:nvPr/>
          </p:nvSpPr>
          <p:spPr>
            <a:xfrm>
              <a:off x="9715479" y="4198516"/>
              <a:ext cx="671531" cy="146957"/>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A6DBFDB-31D8-41F0-3BA9-D8FED74B96C3}"/>
                </a:ext>
              </a:extLst>
            </p:cNvPr>
            <p:cNvSpPr/>
            <p:nvPr/>
          </p:nvSpPr>
          <p:spPr>
            <a:xfrm>
              <a:off x="10650296" y="4198515"/>
              <a:ext cx="836853" cy="155106"/>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2B613AF-E3E2-CE9A-E178-AC0425F05C16}"/>
                </a:ext>
              </a:extLst>
            </p:cNvPr>
            <p:cNvSpPr/>
            <p:nvPr/>
          </p:nvSpPr>
          <p:spPr>
            <a:xfrm>
              <a:off x="1291309" y="2187365"/>
              <a:ext cx="408214" cy="146957"/>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0D0641B-A55E-4CC8-D06F-120B9851732D}"/>
                </a:ext>
              </a:extLst>
            </p:cNvPr>
            <p:cNvSpPr/>
            <p:nvPr/>
          </p:nvSpPr>
          <p:spPr>
            <a:xfrm>
              <a:off x="1900913" y="2196888"/>
              <a:ext cx="408214" cy="146957"/>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77F24B2-0B6C-2D6E-9F0B-CE6F532A3AC5}"/>
                </a:ext>
              </a:extLst>
            </p:cNvPr>
            <p:cNvSpPr/>
            <p:nvPr/>
          </p:nvSpPr>
          <p:spPr>
            <a:xfrm>
              <a:off x="3382056" y="2192122"/>
              <a:ext cx="540365" cy="146957"/>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8A63D84-E07D-F9F1-DA68-CE764A26876D}"/>
                </a:ext>
              </a:extLst>
            </p:cNvPr>
            <p:cNvSpPr/>
            <p:nvPr/>
          </p:nvSpPr>
          <p:spPr>
            <a:xfrm>
              <a:off x="497849" y="2187364"/>
              <a:ext cx="540365" cy="146957"/>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261912E-42CA-5572-5F0A-D7BA73DA1CD6}"/>
                </a:ext>
              </a:extLst>
            </p:cNvPr>
            <p:cNvSpPr/>
            <p:nvPr/>
          </p:nvSpPr>
          <p:spPr>
            <a:xfrm>
              <a:off x="2487981" y="2187363"/>
              <a:ext cx="683845" cy="146957"/>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3">
            <a:extLst>
              <a:ext uri="{FF2B5EF4-FFF2-40B4-BE49-F238E27FC236}">
                <a16:creationId xmlns:a16="http://schemas.microsoft.com/office/drawing/2014/main" id="{BBBD0B62-FE8B-956E-EE42-DAA6DB5FDA2E}"/>
              </a:ext>
            </a:extLst>
          </p:cNvPr>
          <p:cNvSpPr>
            <a:spLocks noGrp="1"/>
          </p:cNvSpPr>
          <p:nvPr>
            <p:ph type="title"/>
          </p:nvPr>
        </p:nvSpPr>
        <p:spPr>
          <a:xfrm>
            <a:off x="608138" y="201004"/>
            <a:ext cx="10972800" cy="918926"/>
          </a:xfrm>
        </p:spPr>
        <p:txBody>
          <a:bodyPr anchor="b">
            <a:normAutofit/>
          </a:bodyPr>
          <a:lstStyle/>
          <a:p>
            <a:r>
              <a:rPr lang="en-US" sz="4000"/>
              <a:t>Session Overview </a:t>
            </a:r>
          </a:p>
        </p:txBody>
      </p:sp>
      <p:sp>
        <p:nvSpPr>
          <p:cNvPr id="16" name="Slide Number Placeholder 15">
            <a:extLst>
              <a:ext uri="{FF2B5EF4-FFF2-40B4-BE49-F238E27FC236}">
                <a16:creationId xmlns:a16="http://schemas.microsoft.com/office/drawing/2014/main" id="{571B431B-3C03-CA90-AC77-F2F9ED38CD75}"/>
              </a:ext>
            </a:extLst>
          </p:cNvPr>
          <p:cNvSpPr>
            <a:spLocks noGrp="1"/>
          </p:cNvSpPr>
          <p:nvPr>
            <p:ph type="sldNum" sz="quarter" idx="12"/>
          </p:nvPr>
        </p:nvSpPr>
        <p:spPr/>
        <p:txBody>
          <a:bodyPr/>
          <a:lstStyle/>
          <a:p>
            <a:fld id="{8179B124-EE6F-DB4E-A403-682A40579A9A}" type="slidenum">
              <a:rPr lang="en-US" smtClean="0"/>
              <a:t>11</a:t>
            </a:fld>
            <a:endParaRPr lang="en-US"/>
          </a:p>
        </p:txBody>
      </p:sp>
    </p:spTree>
    <p:extLst>
      <p:ext uri="{BB962C8B-B14F-4D97-AF65-F5344CB8AC3E}">
        <p14:creationId xmlns:p14="http://schemas.microsoft.com/office/powerpoint/2010/main" val="36632247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C0CBF8-4B76-E31D-579A-D3C341257BFE}"/>
            </a:ext>
          </a:extLst>
        </p:cNvPr>
        <p:cNvGrpSpPr/>
        <p:nvPr/>
      </p:nvGrpSpPr>
      <p:grpSpPr>
        <a:xfrm>
          <a:off x="0" y="0"/>
          <a:ext cx="0" cy="0"/>
          <a:chOff x="0" y="0"/>
          <a:chExt cx="0" cy="0"/>
        </a:xfrm>
      </p:grpSpPr>
      <p:sp>
        <p:nvSpPr>
          <p:cNvPr id="33" name="Title 3">
            <a:extLst>
              <a:ext uri="{FF2B5EF4-FFF2-40B4-BE49-F238E27FC236}">
                <a16:creationId xmlns:a16="http://schemas.microsoft.com/office/drawing/2014/main" id="{C99B3007-E4DD-0EDA-07BC-4FFDDF1CF5DD}"/>
              </a:ext>
            </a:extLst>
          </p:cNvPr>
          <p:cNvSpPr>
            <a:spLocks noGrp="1"/>
          </p:cNvSpPr>
          <p:nvPr>
            <p:ph type="title"/>
          </p:nvPr>
        </p:nvSpPr>
        <p:spPr>
          <a:xfrm>
            <a:off x="287354" y="84975"/>
            <a:ext cx="10972800" cy="918926"/>
          </a:xfrm>
        </p:spPr>
        <p:txBody>
          <a:bodyPr anchor="b">
            <a:normAutofit/>
          </a:bodyPr>
          <a:lstStyle/>
          <a:p>
            <a:r>
              <a:rPr lang="en-US" sz="4000"/>
              <a:t>Assessment Criteria</a:t>
            </a:r>
          </a:p>
        </p:txBody>
      </p:sp>
      <p:grpSp>
        <p:nvGrpSpPr>
          <p:cNvPr id="44" name="Group 43">
            <a:extLst>
              <a:ext uri="{FF2B5EF4-FFF2-40B4-BE49-F238E27FC236}">
                <a16:creationId xmlns:a16="http://schemas.microsoft.com/office/drawing/2014/main" id="{A6FB60E5-2749-C4D4-34A6-57EC4627F4DA}"/>
              </a:ext>
            </a:extLst>
          </p:cNvPr>
          <p:cNvGrpSpPr/>
          <p:nvPr/>
        </p:nvGrpSpPr>
        <p:grpSpPr>
          <a:xfrm>
            <a:off x="1483895" y="5359835"/>
            <a:ext cx="8979468" cy="677108"/>
            <a:chOff x="287356" y="5585762"/>
            <a:chExt cx="11116461" cy="677108"/>
          </a:xfrm>
        </p:grpSpPr>
        <p:sp>
          <p:nvSpPr>
            <p:cNvPr id="17" name="TextBox 16">
              <a:extLst>
                <a:ext uri="{FF2B5EF4-FFF2-40B4-BE49-F238E27FC236}">
                  <a16:creationId xmlns:a16="http://schemas.microsoft.com/office/drawing/2014/main" id="{1D4CF615-4D7A-79A0-65ED-584D3E002B94}"/>
                </a:ext>
              </a:extLst>
            </p:cNvPr>
            <p:cNvSpPr txBox="1"/>
            <p:nvPr/>
          </p:nvSpPr>
          <p:spPr>
            <a:xfrm>
              <a:off x="287356" y="5585762"/>
              <a:ext cx="11116461" cy="677108"/>
            </a:xfrm>
            <a:prstGeom prst="rect">
              <a:avLst/>
            </a:prstGeom>
            <a:noFill/>
          </p:spPr>
          <p:txBody>
            <a:bodyPr wrap="square" rtlCol="0">
              <a:spAutoFit/>
            </a:bodyPr>
            <a:lstStyle/>
            <a:p>
              <a:r>
                <a:rPr lang="en-US" b="1"/>
                <a:t>      </a:t>
              </a:r>
              <a:r>
                <a:rPr lang="en-US" sz="2000" b="1"/>
                <a:t>No Evidence: </a:t>
              </a:r>
              <a:r>
                <a:rPr lang="en-US"/>
                <a:t>No peer interactions, references to others' contributions, or collaborative language appear in the response. </a:t>
              </a:r>
            </a:p>
          </p:txBody>
        </p:sp>
        <p:sp>
          <p:nvSpPr>
            <p:cNvPr id="35" name="Oval 34">
              <a:extLst>
                <a:ext uri="{FF2B5EF4-FFF2-40B4-BE49-F238E27FC236}">
                  <a16:creationId xmlns:a16="http://schemas.microsoft.com/office/drawing/2014/main" id="{9665F31D-02C0-E374-E231-5F0BC03119E3}"/>
                </a:ext>
              </a:extLst>
            </p:cNvPr>
            <p:cNvSpPr/>
            <p:nvPr/>
          </p:nvSpPr>
          <p:spPr>
            <a:xfrm>
              <a:off x="401159" y="5646064"/>
              <a:ext cx="245495" cy="213419"/>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 name="Group 52">
            <a:extLst>
              <a:ext uri="{FF2B5EF4-FFF2-40B4-BE49-F238E27FC236}">
                <a16:creationId xmlns:a16="http://schemas.microsoft.com/office/drawing/2014/main" id="{3E8B5C59-F4A6-A39C-E5BF-4C82D5B25833}"/>
              </a:ext>
            </a:extLst>
          </p:cNvPr>
          <p:cNvGrpSpPr/>
          <p:nvPr/>
        </p:nvGrpSpPr>
        <p:grpSpPr>
          <a:xfrm>
            <a:off x="1483895" y="4476349"/>
            <a:ext cx="9219736" cy="677108"/>
            <a:chOff x="1483895" y="4364055"/>
            <a:chExt cx="9219736" cy="677108"/>
          </a:xfrm>
        </p:grpSpPr>
        <p:sp>
          <p:nvSpPr>
            <p:cNvPr id="19" name="TextBox 18">
              <a:extLst>
                <a:ext uri="{FF2B5EF4-FFF2-40B4-BE49-F238E27FC236}">
                  <a16:creationId xmlns:a16="http://schemas.microsoft.com/office/drawing/2014/main" id="{2B08C5DE-245A-A6FF-8AA6-144284E69213}"/>
                </a:ext>
              </a:extLst>
            </p:cNvPr>
            <p:cNvSpPr txBox="1"/>
            <p:nvPr/>
          </p:nvSpPr>
          <p:spPr>
            <a:xfrm>
              <a:off x="1483895" y="4364055"/>
              <a:ext cx="9219736" cy="677108"/>
            </a:xfrm>
            <a:prstGeom prst="rect">
              <a:avLst/>
            </a:prstGeom>
            <a:noFill/>
          </p:spPr>
          <p:txBody>
            <a:bodyPr wrap="square" rtlCol="0">
              <a:spAutoFit/>
            </a:bodyPr>
            <a:lstStyle/>
            <a:p>
              <a:r>
                <a:rPr lang="en-US"/>
                <a:t>       </a:t>
              </a:r>
              <a:r>
                <a:rPr lang="en-US" sz="2000" b="1"/>
                <a:t>Beginning: </a:t>
              </a:r>
              <a:r>
                <a:rPr lang="en-US"/>
                <a:t>Shows minimal acknowledgment of peers through brief references, simple response tokens (like "mm-hmm" or "right"), or basic participation when prompted. </a:t>
              </a:r>
            </a:p>
          </p:txBody>
        </p:sp>
        <p:sp>
          <p:nvSpPr>
            <p:cNvPr id="36" name="Oval 35">
              <a:extLst>
                <a:ext uri="{FF2B5EF4-FFF2-40B4-BE49-F238E27FC236}">
                  <a16:creationId xmlns:a16="http://schemas.microsoft.com/office/drawing/2014/main" id="{20160C8E-FC84-1579-875E-B14523DB947F}"/>
                </a:ext>
              </a:extLst>
            </p:cNvPr>
            <p:cNvSpPr/>
            <p:nvPr/>
          </p:nvSpPr>
          <p:spPr>
            <a:xfrm>
              <a:off x="1589088" y="4456464"/>
              <a:ext cx="198302" cy="213419"/>
            </a:xfrm>
            <a:prstGeom prst="ellipse">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a:extLst>
              <a:ext uri="{FF2B5EF4-FFF2-40B4-BE49-F238E27FC236}">
                <a16:creationId xmlns:a16="http://schemas.microsoft.com/office/drawing/2014/main" id="{A595CE53-7D4C-D149-9E98-C826B3E62689}"/>
              </a:ext>
            </a:extLst>
          </p:cNvPr>
          <p:cNvSpPr txBox="1"/>
          <p:nvPr/>
        </p:nvSpPr>
        <p:spPr>
          <a:xfrm>
            <a:off x="1483895" y="3438884"/>
            <a:ext cx="9219736" cy="954107"/>
          </a:xfrm>
          <a:prstGeom prst="rect">
            <a:avLst/>
          </a:prstGeom>
          <a:noFill/>
        </p:spPr>
        <p:txBody>
          <a:bodyPr wrap="square" rtlCol="0">
            <a:spAutoFit/>
          </a:bodyPr>
          <a:lstStyle/>
          <a:p>
            <a:r>
              <a:rPr lang="en-US"/>
              <a:t>      </a:t>
            </a:r>
            <a:r>
              <a:rPr lang="en-US" sz="2000" b="1"/>
              <a:t>Developing: </a:t>
            </a:r>
            <a:r>
              <a:rPr lang="en-US"/>
              <a:t>Shows partial engagement by referencing peers or using agreement/disagreement markers, asking follow-up questions, or participating when prompted. </a:t>
            </a:r>
          </a:p>
        </p:txBody>
      </p:sp>
      <p:sp>
        <p:nvSpPr>
          <p:cNvPr id="37" name="Oval 36">
            <a:extLst>
              <a:ext uri="{FF2B5EF4-FFF2-40B4-BE49-F238E27FC236}">
                <a16:creationId xmlns:a16="http://schemas.microsoft.com/office/drawing/2014/main" id="{3F0E4790-0E1E-87B7-C1F4-C546C47F80B4}"/>
              </a:ext>
            </a:extLst>
          </p:cNvPr>
          <p:cNvSpPr/>
          <p:nvPr/>
        </p:nvSpPr>
        <p:spPr>
          <a:xfrm>
            <a:off x="1571512" y="3516013"/>
            <a:ext cx="198302" cy="213419"/>
          </a:xfrm>
          <a:prstGeom prst="ellipse">
            <a:avLst/>
          </a:prstGeom>
          <a:solidFill>
            <a:srgbClr val="FFDD2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D3A558F3-7BBD-58B7-5DC6-854633909BA4}"/>
              </a:ext>
            </a:extLst>
          </p:cNvPr>
          <p:cNvSpPr txBox="1"/>
          <p:nvPr/>
        </p:nvSpPr>
        <p:spPr>
          <a:xfrm>
            <a:off x="1504411" y="2360908"/>
            <a:ext cx="9219736" cy="954107"/>
          </a:xfrm>
          <a:prstGeom prst="rect">
            <a:avLst/>
          </a:prstGeom>
          <a:noFill/>
        </p:spPr>
        <p:txBody>
          <a:bodyPr wrap="square" rtlCol="0">
            <a:spAutoFit/>
          </a:bodyPr>
          <a:lstStyle/>
          <a:p>
            <a:r>
              <a:rPr lang="en-US"/>
              <a:t>      </a:t>
            </a:r>
            <a:r>
              <a:rPr lang="en-US" sz="2000" b="1"/>
              <a:t>Proficient: </a:t>
            </a:r>
            <a:r>
              <a:rPr lang="en-US"/>
              <a:t>References specific peer contributions by name or quote and builds on them, engages in response patterns through back-and-forth interaction, and extends the discussion. </a:t>
            </a:r>
          </a:p>
        </p:txBody>
      </p:sp>
      <p:sp>
        <p:nvSpPr>
          <p:cNvPr id="38" name="Oval 37">
            <a:extLst>
              <a:ext uri="{FF2B5EF4-FFF2-40B4-BE49-F238E27FC236}">
                <a16:creationId xmlns:a16="http://schemas.microsoft.com/office/drawing/2014/main" id="{39A1E3FC-6098-2D80-5628-529DA3F97D0B}"/>
              </a:ext>
            </a:extLst>
          </p:cNvPr>
          <p:cNvSpPr/>
          <p:nvPr/>
        </p:nvSpPr>
        <p:spPr>
          <a:xfrm>
            <a:off x="1604096" y="2405869"/>
            <a:ext cx="198302" cy="213419"/>
          </a:xfrm>
          <a:prstGeom prst="ellipse">
            <a:avLst/>
          </a:prstGeom>
          <a:solidFill>
            <a:srgbClr val="CE511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 name="Group 46">
            <a:extLst>
              <a:ext uri="{FF2B5EF4-FFF2-40B4-BE49-F238E27FC236}">
                <a16:creationId xmlns:a16="http://schemas.microsoft.com/office/drawing/2014/main" id="{212C51A5-FC56-A777-5987-38527DF927F8}"/>
              </a:ext>
            </a:extLst>
          </p:cNvPr>
          <p:cNvGrpSpPr/>
          <p:nvPr/>
        </p:nvGrpSpPr>
        <p:grpSpPr>
          <a:xfrm>
            <a:off x="1499935" y="1505569"/>
            <a:ext cx="9219736" cy="677108"/>
            <a:chOff x="557339" y="-967822"/>
            <a:chExt cx="11413909" cy="677108"/>
          </a:xfrm>
        </p:grpSpPr>
        <p:sp>
          <p:nvSpPr>
            <p:cNvPr id="34" name="TextBox 33">
              <a:extLst>
                <a:ext uri="{FF2B5EF4-FFF2-40B4-BE49-F238E27FC236}">
                  <a16:creationId xmlns:a16="http://schemas.microsoft.com/office/drawing/2014/main" id="{1B166F71-A8A2-03DB-E2D6-555DBC4A0DD0}"/>
                </a:ext>
              </a:extLst>
            </p:cNvPr>
            <p:cNvSpPr txBox="1"/>
            <p:nvPr/>
          </p:nvSpPr>
          <p:spPr>
            <a:xfrm>
              <a:off x="557339" y="-967822"/>
              <a:ext cx="11413909" cy="677108"/>
            </a:xfrm>
            <a:prstGeom prst="rect">
              <a:avLst/>
            </a:prstGeom>
            <a:noFill/>
          </p:spPr>
          <p:txBody>
            <a:bodyPr wrap="square" rtlCol="0">
              <a:spAutoFit/>
            </a:bodyPr>
            <a:lstStyle/>
            <a:p>
              <a:r>
                <a:rPr lang="en-US"/>
                <a:t>      </a:t>
              </a:r>
              <a:r>
                <a:rPr lang="en-US" sz="2000" b="1"/>
                <a:t>Exemplary: </a:t>
              </a:r>
              <a:r>
                <a:rPr lang="en-US"/>
                <a:t>Actively builds on peers' ideas using specific references by name or direct quote, engages in meaningful exchanges, and helps facilitate the discussion. </a:t>
              </a:r>
            </a:p>
          </p:txBody>
        </p:sp>
        <p:sp>
          <p:nvSpPr>
            <p:cNvPr id="39" name="Oval 38">
              <a:extLst>
                <a:ext uri="{FF2B5EF4-FFF2-40B4-BE49-F238E27FC236}">
                  <a16:creationId xmlns:a16="http://schemas.microsoft.com/office/drawing/2014/main" id="{73D635F8-AD24-F841-B452-FAC8B1823BD3}"/>
                </a:ext>
              </a:extLst>
            </p:cNvPr>
            <p:cNvSpPr/>
            <p:nvPr/>
          </p:nvSpPr>
          <p:spPr>
            <a:xfrm>
              <a:off x="666135" y="-908750"/>
              <a:ext cx="245495" cy="213419"/>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Slide Number Placeholder 2">
            <a:extLst>
              <a:ext uri="{FF2B5EF4-FFF2-40B4-BE49-F238E27FC236}">
                <a16:creationId xmlns:a16="http://schemas.microsoft.com/office/drawing/2014/main" id="{11C12551-15E9-50BB-CF47-11DB3C7C085A}"/>
              </a:ext>
            </a:extLst>
          </p:cNvPr>
          <p:cNvSpPr>
            <a:spLocks noGrp="1"/>
          </p:cNvSpPr>
          <p:nvPr>
            <p:ph type="sldNum" sz="quarter" idx="12"/>
          </p:nvPr>
        </p:nvSpPr>
        <p:spPr/>
        <p:txBody>
          <a:bodyPr/>
          <a:lstStyle/>
          <a:p>
            <a:fld id="{8179B124-EE6F-DB4E-A403-682A40579A9A}" type="slidenum">
              <a:rPr lang="en-US" smtClean="0"/>
              <a:t>12</a:t>
            </a:fld>
            <a:endParaRPr lang="en-US"/>
          </a:p>
        </p:txBody>
      </p:sp>
    </p:spTree>
    <p:extLst>
      <p:ext uri="{BB962C8B-B14F-4D97-AF65-F5344CB8AC3E}">
        <p14:creationId xmlns:p14="http://schemas.microsoft.com/office/powerpoint/2010/main" val="41795594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CAA489-D983-779B-959B-30AF7397A11F}"/>
            </a:ext>
          </a:extLst>
        </p:cNvPr>
        <p:cNvGrpSpPr/>
        <p:nvPr/>
      </p:nvGrpSpPr>
      <p:grpSpPr>
        <a:xfrm>
          <a:off x="0" y="0"/>
          <a:ext cx="0" cy="0"/>
          <a:chOff x="0" y="0"/>
          <a:chExt cx="0" cy="0"/>
        </a:xfrm>
      </p:grpSpPr>
      <p:sp>
        <p:nvSpPr>
          <p:cNvPr id="32" name="Title 31">
            <a:extLst>
              <a:ext uri="{FF2B5EF4-FFF2-40B4-BE49-F238E27FC236}">
                <a16:creationId xmlns:a16="http://schemas.microsoft.com/office/drawing/2014/main" id="{FDF119F1-F8D9-1215-B6A7-67B3CEF2D181}"/>
              </a:ext>
            </a:extLst>
          </p:cNvPr>
          <p:cNvSpPr>
            <a:spLocks noGrp="1"/>
          </p:cNvSpPr>
          <p:nvPr>
            <p:ph type="title"/>
          </p:nvPr>
        </p:nvSpPr>
        <p:spPr>
          <a:xfrm>
            <a:off x="608138" y="365126"/>
            <a:ext cx="10972800" cy="734058"/>
          </a:xfrm>
        </p:spPr>
        <p:txBody>
          <a:bodyPr>
            <a:normAutofit/>
          </a:bodyPr>
          <a:lstStyle/>
          <a:p>
            <a:r>
              <a:rPr lang="en-US" sz="4000"/>
              <a:t>Optional Peer Review</a:t>
            </a:r>
          </a:p>
        </p:txBody>
      </p:sp>
      <p:pic>
        <p:nvPicPr>
          <p:cNvPr id="5" name="Picture 4" descr="A screenshot of a questionnaire&#10;&#10;AI-generated content may be incorrect.">
            <a:extLst>
              <a:ext uri="{FF2B5EF4-FFF2-40B4-BE49-F238E27FC236}">
                <a16:creationId xmlns:a16="http://schemas.microsoft.com/office/drawing/2014/main" id="{B8B3D1A6-1DF4-5714-4C21-927CEF037947}"/>
              </a:ext>
            </a:extLst>
          </p:cNvPr>
          <p:cNvPicPr>
            <a:picLocks noChangeAspect="1"/>
          </p:cNvPicPr>
          <p:nvPr/>
        </p:nvPicPr>
        <p:blipFill>
          <a:blip r:embed="rId3"/>
          <a:stretch>
            <a:fillRect/>
          </a:stretch>
        </p:blipFill>
        <p:spPr>
          <a:xfrm>
            <a:off x="641475" y="1028703"/>
            <a:ext cx="11051904" cy="5239081"/>
          </a:xfrm>
          <a:prstGeom prst="rect">
            <a:avLst/>
          </a:prstGeom>
        </p:spPr>
      </p:pic>
      <p:sp>
        <p:nvSpPr>
          <p:cNvPr id="3" name="Slide Number Placeholder 2">
            <a:extLst>
              <a:ext uri="{FF2B5EF4-FFF2-40B4-BE49-F238E27FC236}">
                <a16:creationId xmlns:a16="http://schemas.microsoft.com/office/drawing/2014/main" id="{1FBE5A78-AACF-A189-7CEF-66C62854555B}"/>
              </a:ext>
            </a:extLst>
          </p:cNvPr>
          <p:cNvSpPr>
            <a:spLocks noGrp="1"/>
          </p:cNvSpPr>
          <p:nvPr>
            <p:ph type="sldNum" sz="quarter" idx="12"/>
          </p:nvPr>
        </p:nvSpPr>
        <p:spPr/>
        <p:txBody>
          <a:bodyPr/>
          <a:lstStyle/>
          <a:p>
            <a:fld id="{8179B124-EE6F-DB4E-A403-682A40579A9A}" type="slidenum">
              <a:rPr lang="en-US" smtClean="0"/>
              <a:t>13</a:t>
            </a:fld>
            <a:endParaRPr lang="en-US"/>
          </a:p>
        </p:txBody>
      </p:sp>
      <p:grpSp>
        <p:nvGrpSpPr>
          <p:cNvPr id="25" name="Group 24">
            <a:extLst>
              <a:ext uri="{FF2B5EF4-FFF2-40B4-BE49-F238E27FC236}">
                <a16:creationId xmlns:a16="http://schemas.microsoft.com/office/drawing/2014/main" id="{E1715FC1-04DA-B5E5-D732-8735D150BEBE}"/>
              </a:ext>
            </a:extLst>
          </p:cNvPr>
          <p:cNvGrpSpPr/>
          <p:nvPr/>
        </p:nvGrpSpPr>
        <p:grpSpPr>
          <a:xfrm>
            <a:off x="608138" y="6106310"/>
            <a:ext cx="17491916" cy="429772"/>
            <a:chOff x="608138" y="5563376"/>
            <a:chExt cx="17491916" cy="429772"/>
          </a:xfrm>
        </p:grpSpPr>
        <p:grpSp>
          <p:nvGrpSpPr>
            <p:cNvPr id="7" name="Group 6">
              <a:extLst>
                <a:ext uri="{FF2B5EF4-FFF2-40B4-BE49-F238E27FC236}">
                  <a16:creationId xmlns:a16="http://schemas.microsoft.com/office/drawing/2014/main" id="{1C58AC86-953B-7EAB-3F71-26EAB28775C9}"/>
                </a:ext>
              </a:extLst>
            </p:cNvPr>
            <p:cNvGrpSpPr/>
            <p:nvPr/>
          </p:nvGrpSpPr>
          <p:grpSpPr>
            <a:xfrm>
              <a:off x="6436875" y="5563376"/>
              <a:ext cx="9219736" cy="400110"/>
              <a:chOff x="6436875" y="5451082"/>
              <a:chExt cx="9219736" cy="400110"/>
            </a:xfrm>
          </p:grpSpPr>
          <p:sp>
            <p:nvSpPr>
              <p:cNvPr id="8" name="TextBox 7">
                <a:extLst>
                  <a:ext uri="{FF2B5EF4-FFF2-40B4-BE49-F238E27FC236}">
                    <a16:creationId xmlns:a16="http://schemas.microsoft.com/office/drawing/2014/main" id="{192843CC-CDB4-8F78-AE00-1004EB229A01}"/>
                  </a:ext>
                </a:extLst>
              </p:cNvPr>
              <p:cNvSpPr txBox="1"/>
              <p:nvPr/>
            </p:nvSpPr>
            <p:spPr>
              <a:xfrm>
                <a:off x="6436875" y="5451082"/>
                <a:ext cx="9219736" cy="400110"/>
              </a:xfrm>
              <a:prstGeom prst="rect">
                <a:avLst/>
              </a:prstGeom>
              <a:noFill/>
            </p:spPr>
            <p:txBody>
              <a:bodyPr wrap="square" rtlCol="0">
                <a:spAutoFit/>
              </a:bodyPr>
              <a:lstStyle/>
              <a:p>
                <a:r>
                  <a:rPr lang="en-US"/>
                  <a:t>       </a:t>
                </a:r>
                <a:r>
                  <a:rPr lang="en-US" sz="2000" b="1"/>
                  <a:t>Needs Support</a:t>
                </a:r>
                <a:endParaRPr lang="en-US"/>
              </a:p>
            </p:txBody>
          </p:sp>
          <p:sp>
            <p:nvSpPr>
              <p:cNvPr id="9" name="Oval 8">
                <a:extLst>
                  <a:ext uri="{FF2B5EF4-FFF2-40B4-BE49-F238E27FC236}">
                    <a16:creationId xmlns:a16="http://schemas.microsoft.com/office/drawing/2014/main" id="{39AA378D-2BCB-5AA1-835B-9E6564CE128F}"/>
                  </a:ext>
                </a:extLst>
              </p:cNvPr>
              <p:cNvSpPr/>
              <p:nvPr/>
            </p:nvSpPr>
            <p:spPr>
              <a:xfrm>
                <a:off x="6575420" y="5527917"/>
                <a:ext cx="198302" cy="213419"/>
              </a:xfrm>
              <a:prstGeom prst="ellipse">
                <a:avLst/>
              </a:prstGeom>
              <a:solidFill>
                <a:srgbClr val="CE511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C966F821-0A73-0C62-F1C4-829C26976321}"/>
                </a:ext>
              </a:extLst>
            </p:cNvPr>
            <p:cNvGrpSpPr/>
            <p:nvPr/>
          </p:nvGrpSpPr>
          <p:grpSpPr>
            <a:xfrm>
              <a:off x="608138" y="5564462"/>
              <a:ext cx="17491916" cy="428686"/>
              <a:chOff x="608138" y="5550174"/>
              <a:chExt cx="17491916" cy="428686"/>
            </a:xfrm>
          </p:grpSpPr>
          <p:sp>
            <p:nvSpPr>
              <p:cNvPr id="21" name="TextBox 20">
                <a:extLst>
                  <a:ext uri="{FF2B5EF4-FFF2-40B4-BE49-F238E27FC236}">
                    <a16:creationId xmlns:a16="http://schemas.microsoft.com/office/drawing/2014/main" id="{1AC95647-4592-E444-FBA8-FC99D25ED7F1}"/>
                  </a:ext>
                </a:extLst>
              </p:cNvPr>
              <p:cNvSpPr txBox="1"/>
              <p:nvPr/>
            </p:nvSpPr>
            <p:spPr>
              <a:xfrm>
                <a:off x="8880318" y="5550174"/>
                <a:ext cx="9219736" cy="400110"/>
              </a:xfrm>
              <a:prstGeom prst="rect">
                <a:avLst/>
              </a:prstGeom>
              <a:noFill/>
            </p:spPr>
            <p:txBody>
              <a:bodyPr wrap="square" rtlCol="0">
                <a:spAutoFit/>
              </a:bodyPr>
              <a:lstStyle/>
              <a:p>
                <a:r>
                  <a:rPr lang="en-US"/>
                  <a:t>       </a:t>
                </a:r>
                <a:r>
                  <a:rPr lang="en-US" sz="2000" b="1"/>
                  <a:t>Not Applicable</a:t>
                </a:r>
                <a:endParaRPr lang="en-US"/>
              </a:p>
            </p:txBody>
          </p:sp>
          <p:grpSp>
            <p:nvGrpSpPr>
              <p:cNvPr id="23" name="Group 22">
                <a:extLst>
                  <a:ext uri="{FF2B5EF4-FFF2-40B4-BE49-F238E27FC236}">
                    <a16:creationId xmlns:a16="http://schemas.microsoft.com/office/drawing/2014/main" id="{2B3D71BD-17DC-C2D2-6F1A-0F4A4D9C7817}"/>
                  </a:ext>
                </a:extLst>
              </p:cNvPr>
              <p:cNvGrpSpPr/>
              <p:nvPr/>
            </p:nvGrpSpPr>
            <p:grpSpPr>
              <a:xfrm>
                <a:off x="608138" y="5564462"/>
                <a:ext cx="8594739" cy="414398"/>
                <a:chOff x="608138" y="5564462"/>
                <a:chExt cx="8594739" cy="414398"/>
              </a:xfrm>
            </p:grpSpPr>
            <p:sp>
              <p:nvSpPr>
                <p:cNvPr id="10" name="TextBox 9">
                  <a:extLst>
                    <a:ext uri="{FF2B5EF4-FFF2-40B4-BE49-F238E27FC236}">
                      <a16:creationId xmlns:a16="http://schemas.microsoft.com/office/drawing/2014/main" id="{035CB44F-952D-4A4E-6AB2-2C6362363416}"/>
                    </a:ext>
                  </a:extLst>
                </p:cNvPr>
                <p:cNvSpPr txBox="1"/>
                <p:nvPr/>
              </p:nvSpPr>
              <p:spPr>
                <a:xfrm>
                  <a:off x="3755610" y="5564462"/>
                  <a:ext cx="2495527" cy="400110"/>
                </a:xfrm>
                <a:prstGeom prst="rect">
                  <a:avLst/>
                </a:prstGeom>
                <a:noFill/>
              </p:spPr>
              <p:txBody>
                <a:bodyPr wrap="square" rtlCol="0">
                  <a:spAutoFit/>
                </a:bodyPr>
                <a:lstStyle/>
                <a:p>
                  <a:r>
                    <a:rPr lang="en-US"/>
                    <a:t>      </a:t>
                  </a:r>
                  <a:r>
                    <a:rPr lang="en-US" sz="2000" b="1"/>
                    <a:t>Met Expectations</a:t>
                  </a:r>
                  <a:endParaRPr lang="en-US"/>
                </a:p>
              </p:txBody>
            </p:sp>
            <p:sp>
              <p:nvSpPr>
                <p:cNvPr id="11" name="Oval 10">
                  <a:extLst>
                    <a:ext uri="{FF2B5EF4-FFF2-40B4-BE49-F238E27FC236}">
                      <a16:creationId xmlns:a16="http://schemas.microsoft.com/office/drawing/2014/main" id="{21EEFF68-69B8-44CB-0BFB-438404917591}"/>
                    </a:ext>
                  </a:extLst>
                </p:cNvPr>
                <p:cNvSpPr/>
                <p:nvPr/>
              </p:nvSpPr>
              <p:spPr>
                <a:xfrm>
                  <a:off x="3881001" y="5672973"/>
                  <a:ext cx="182880" cy="182880"/>
                </a:xfrm>
                <a:prstGeom prst="ellipse">
                  <a:avLst/>
                </a:prstGeom>
                <a:solidFill>
                  <a:srgbClr val="FFDD2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4ABD5B0-4FD9-1BDC-1F7D-29EE34122173}"/>
                    </a:ext>
                  </a:extLst>
                </p:cNvPr>
                <p:cNvSpPr/>
                <p:nvPr/>
              </p:nvSpPr>
              <p:spPr>
                <a:xfrm>
                  <a:off x="718107" y="5671010"/>
                  <a:ext cx="198302" cy="213419"/>
                </a:xfrm>
                <a:prstGeom prst="ellips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21B620C6-4BFF-3E02-705A-9C13C34152B9}"/>
                    </a:ext>
                  </a:extLst>
                </p:cNvPr>
                <p:cNvSpPr/>
                <p:nvPr/>
              </p:nvSpPr>
              <p:spPr>
                <a:xfrm>
                  <a:off x="9004575" y="5655585"/>
                  <a:ext cx="198302" cy="213419"/>
                </a:xfrm>
                <a:prstGeom prst="ellipse">
                  <a:avLst/>
                </a:prstGeom>
                <a:solidFill>
                  <a:schemeClr val="bg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A0707FA-0C06-F699-A40D-01CAC4F83651}"/>
                    </a:ext>
                  </a:extLst>
                </p:cNvPr>
                <p:cNvSpPr txBox="1"/>
                <p:nvPr/>
              </p:nvSpPr>
              <p:spPr>
                <a:xfrm>
                  <a:off x="608138" y="5578750"/>
                  <a:ext cx="3076032" cy="400110"/>
                </a:xfrm>
                <a:prstGeom prst="rect">
                  <a:avLst/>
                </a:prstGeom>
                <a:noFill/>
              </p:spPr>
              <p:txBody>
                <a:bodyPr wrap="square" rtlCol="0">
                  <a:spAutoFit/>
                </a:bodyPr>
                <a:lstStyle/>
                <a:p>
                  <a:r>
                    <a:rPr lang="en-US"/>
                    <a:t>      </a:t>
                  </a:r>
                  <a:r>
                    <a:rPr lang="en-US" sz="2000" b="1"/>
                    <a:t>Exceeds Expectations</a:t>
                  </a:r>
                  <a:endParaRPr lang="en-US"/>
                </a:p>
              </p:txBody>
            </p:sp>
          </p:grpSp>
        </p:grpSp>
      </p:grpSp>
    </p:spTree>
    <p:extLst>
      <p:ext uri="{BB962C8B-B14F-4D97-AF65-F5344CB8AC3E}">
        <p14:creationId xmlns:p14="http://schemas.microsoft.com/office/powerpoint/2010/main" val="3754336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Shape 80"/>
        <p:cNvGrpSpPr/>
        <p:nvPr/>
      </p:nvGrpSpPr>
      <p:grpSpPr>
        <a:xfrm>
          <a:off x="0" y="0"/>
          <a:ext cx="0" cy="0"/>
          <a:chOff x="0" y="0"/>
          <a:chExt cx="0" cy="0"/>
        </a:xfrm>
      </p:grpSpPr>
      <p:sp>
        <p:nvSpPr>
          <p:cNvPr id="81" name="Google Shape;81;p17"/>
          <p:cNvSpPr/>
          <p:nvPr/>
        </p:nvSpPr>
        <p:spPr>
          <a:xfrm>
            <a:off x="609600" y="861700"/>
            <a:ext cx="10972800" cy="2279000"/>
          </a:xfrm>
          <a:prstGeom prst="roundRect">
            <a:avLst>
              <a:gd name="adj" fmla="val 3437"/>
            </a:avLst>
          </a:prstGeom>
          <a:solidFill>
            <a:srgbClr val="D9D9D9"/>
          </a:solidFill>
          <a:ln w="9550" cap="flat" cmpd="sng">
            <a:solidFill>
              <a:srgbClr val="666666"/>
            </a:solidFill>
            <a:prstDash val="solid"/>
            <a:round/>
            <a:headEnd type="none" w="sm" len="sm"/>
            <a:tailEnd type="none" w="sm" len="sm"/>
          </a:ln>
          <a:effectLst>
            <a:outerShdw blurRad="714375" dist="190500" dir="5400000" algn="bl" rotWithShape="0">
              <a:srgbClr val="000000">
                <a:alpha val="20000"/>
              </a:srgbClr>
            </a:outerShdw>
          </a:effectLst>
        </p:spPr>
        <p:txBody>
          <a:bodyPr spcFirstLastPara="1" wrap="square" lIns="243833" tIns="121917" rIns="243833" bIns="121917" anchor="t" anchorCtr="0">
            <a:noAutofit/>
          </a:bodyPr>
          <a:lstStyle/>
          <a:p>
            <a:r>
              <a:rPr lang="en" sz="1600" b="1">
                <a:solidFill>
                  <a:schemeClr val="dk1"/>
                </a:solidFill>
                <a:latin typeface="Atkinson Hyperlegible"/>
                <a:ea typeface="Atkinson Hyperlegible"/>
                <a:cs typeface="Atkinson Hyperlegible"/>
                <a:sym typeface="Atkinson Hyperlegible"/>
              </a:rPr>
              <a:t>It gets faster after the first module</a:t>
            </a:r>
            <a:endParaRPr sz="1200">
              <a:solidFill>
                <a:schemeClr val="dk1"/>
              </a:solidFill>
              <a:latin typeface="Atkinson Hyperlegible"/>
              <a:ea typeface="Atkinson Hyperlegible"/>
              <a:cs typeface="Atkinson Hyperlegible"/>
              <a:sym typeface="Atkinson Hyperlegible"/>
            </a:endParaRPr>
          </a:p>
        </p:txBody>
      </p:sp>
      <p:sp>
        <p:nvSpPr>
          <p:cNvPr id="82" name="Google Shape;82;p17"/>
          <p:cNvSpPr/>
          <p:nvPr/>
        </p:nvSpPr>
        <p:spPr>
          <a:xfrm>
            <a:off x="609600" y="3503899"/>
            <a:ext cx="10972800" cy="2492400"/>
          </a:xfrm>
          <a:prstGeom prst="roundRect">
            <a:avLst>
              <a:gd name="adj" fmla="val 3437"/>
            </a:avLst>
          </a:prstGeom>
          <a:solidFill>
            <a:srgbClr val="D9D9D9"/>
          </a:solidFill>
          <a:ln w="9550" cap="flat" cmpd="sng">
            <a:solidFill>
              <a:srgbClr val="666666"/>
            </a:solidFill>
            <a:prstDash val="solid"/>
            <a:round/>
            <a:headEnd type="none" w="sm" len="sm"/>
            <a:tailEnd type="none" w="sm" len="sm"/>
          </a:ln>
          <a:effectLst>
            <a:outerShdw blurRad="714375" dist="190500" dir="5400000" algn="bl" rotWithShape="0">
              <a:srgbClr val="000000">
                <a:alpha val="20000"/>
              </a:srgbClr>
            </a:outerShdw>
          </a:effectLst>
        </p:spPr>
        <p:txBody>
          <a:bodyPr spcFirstLastPara="1" wrap="square" lIns="243833" tIns="121917" rIns="243833" bIns="121917" anchor="t" anchorCtr="0">
            <a:noAutofit/>
          </a:bodyPr>
          <a:lstStyle/>
          <a:p>
            <a:r>
              <a:rPr lang="en" sz="1600" b="1">
                <a:solidFill>
                  <a:schemeClr val="dk1"/>
                </a:solidFill>
                <a:latin typeface="Atkinson Hyperlegible"/>
                <a:ea typeface="Atkinson Hyperlegible"/>
                <a:cs typeface="Atkinson Hyperlegible"/>
                <a:sym typeface="Atkinson Hyperlegible"/>
              </a:rPr>
              <a:t>Sophia is not a separate thing that needs to be configured</a:t>
            </a:r>
            <a:endParaRPr sz="1600" b="1">
              <a:solidFill>
                <a:schemeClr val="dk1"/>
              </a:solidFill>
              <a:latin typeface="Atkinson Hyperlegible"/>
              <a:ea typeface="Atkinson Hyperlegible"/>
              <a:cs typeface="Atkinson Hyperlegible"/>
              <a:sym typeface="Atkinson Hyperlegible"/>
            </a:endParaRPr>
          </a:p>
          <a:p>
            <a:endParaRPr sz="1200">
              <a:solidFill>
                <a:schemeClr val="dk1"/>
              </a:solidFill>
              <a:latin typeface="Atkinson Hyperlegible"/>
              <a:ea typeface="Atkinson Hyperlegible"/>
              <a:cs typeface="Atkinson Hyperlegible"/>
              <a:sym typeface="Atkinson Hyperlegible"/>
            </a:endParaRPr>
          </a:p>
          <a:p>
            <a:r>
              <a:rPr lang="en" sz="1200">
                <a:solidFill>
                  <a:schemeClr val="dk1"/>
                </a:solidFill>
                <a:latin typeface="Atkinson Hyperlegible"/>
                <a:ea typeface="Atkinson Hyperlegible"/>
                <a:cs typeface="Atkinson Hyperlegible"/>
                <a:sym typeface="Atkinson Hyperlegible"/>
              </a:rPr>
              <a:t>When the discussion questions are finalized, she is already set up. She takes each question and breaks it into clear tasks for students —</a:t>
            </a:r>
            <a:endParaRPr sz="1200">
              <a:solidFill>
                <a:schemeClr val="dk1"/>
              </a:solidFill>
              <a:latin typeface="Atkinson Hyperlegible"/>
              <a:ea typeface="Atkinson Hyperlegible"/>
              <a:cs typeface="Atkinson Hyperlegible"/>
              <a:sym typeface="Atkinson Hyperlegible"/>
            </a:endParaRPr>
          </a:p>
          <a:p>
            <a:r>
              <a:rPr lang="en" sz="1200">
                <a:solidFill>
                  <a:schemeClr val="dk1"/>
                </a:solidFill>
                <a:latin typeface="Atkinson Hyperlegible"/>
                <a:ea typeface="Atkinson Hyperlegible"/>
                <a:cs typeface="Atkinson Hyperlegible"/>
                <a:sym typeface="Atkinson Hyperlegible"/>
              </a:rPr>
              <a:t>telling them exactly what a complete answer looks like.</a:t>
            </a:r>
            <a:endParaRPr sz="1200">
              <a:solidFill>
                <a:schemeClr val="dk1"/>
              </a:solidFill>
              <a:latin typeface="Atkinson Hyperlegible"/>
              <a:ea typeface="Atkinson Hyperlegible"/>
              <a:cs typeface="Atkinson Hyperlegible"/>
              <a:sym typeface="Atkinson Hyperlegible"/>
            </a:endParaRPr>
          </a:p>
        </p:txBody>
      </p:sp>
      <p:sp>
        <p:nvSpPr>
          <p:cNvPr id="83" name="Google Shape;83;p17"/>
          <p:cNvSpPr txBox="1"/>
          <p:nvPr/>
        </p:nvSpPr>
        <p:spPr>
          <a:xfrm>
            <a:off x="609601" y="5549383"/>
            <a:ext cx="10972800" cy="307791"/>
          </a:xfrm>
          <a:prstGeom prst="rect">
            <a:avLst/>
          </a:prstGeom>
          <a:noFill/>
          <a:ln>
            <a:noFill/>
          </a:ln>
        </p:spPr>
        <p:txBody>
          <a:bodyPr spcFirstLastPara="1" wrap="square" lIns="60967" tIns="60967" rIns="60967" bIns="60967" anchor="t" anchorCtr="0">
            <a:spAutoFit/>
          </a:bodyPr>
          <a:lstStyle/>
          <a:p>
            <a:pPr algn="ctr"/>
            <a:r>
              <a:rPr lang="en" sz="1200">
                <a:solidFill>
                  <a:schemeClr val="dk1"/>
                </a:solidFill>
                <a:latin typeface="Atkinson Hyperlegible Next"/>
                <a:ea typeface="Atkinson Hyperlegible Next"/>
                <a:cs typeface="Atkinson Hyperlegible Next"/>
                <a:sym typeface="Atkinson Hyperlegible Next"/>
              </a:rPr>
              <a:t>The Design Work Gets Done. Sophia Comes With It.</a:t>
            </a:r>
            <a:endParaRPr sz="1200">
              <a:solidFill>
                <a:schemeClr val="dk1"/>
              </a:solidFill>
              <a:latin typeface="Atkinson Hyperlegible Next"/>
              <a:ea typeface="Atkinson Hyperlegible Next"/>
              <a:cs typeface="Atkinson Hyperlegible Next"/>
              <a:sym typeface="Atkinson Hyperlegible Next"/>
            </a:endParaRPr>
          </a:p>
        </p:txBody>
      </p:sp>
      <p:sp>
        <p:nvSpPr>
          <p:cNvPr id="84" name="Google Shape;84;p17"/>
          <p:cNvSpPr/>
          <p:nvPr/>
        </p:nvSpPr>
        <p:spPr>
          <a:xfrm>
            <a:off x="791150" y="1528800"/>
            <a:ext cx="5214000" cy="1381400"/>
          </a:xfrm>
          <a:prstGeom prst="roundRect">
            <a:avLst>
              <a:gd name="adj" fmla="val 8060"/>
            </a:avLst>
          </a:prstGeom>
          <a:solidFill>
            <a:srgbClr val="666666"/>
          </a:solidFill>
          <a:ln>
            <a:noFill/>
          </a:ln>
          <a:effectLst>
            <a:outerShdw blurRad="714375" dist="190500" dir="5400000" algn="bl" rotWithShape="0">
              <a:srgbClr val="000000">
                <a:alpha val="20000"/>
              </a:srgbClr>
            </a:outerShdw>
          </a:effectLst>
        </p:spPr>
        <p:txBody>
          <a:bodyPr spcFirstLastPara="1" wrap="square" lIns="243833" tIns="60967" rIns="243833" bIns="60967" anchor="ctr" anchorCtr="0">
            <a:noAutofit/>
          </a:bodyPr>
          <a:lstStyle/>
          <a:p>
            <a:r>
              <a:rPr lang="en" sz="1200">
                <a:solidFill>
                  <a:schemeClr val="lt1"/>
                </a:solidFill>
                <a:latin typeface="Atkinson Hyperlegible"/>
                <a:ea typeface="Atkinson Hyperlegible"/>
                <a:cs typeface="Atkinson Hyperlegible"/>
                <a:sym typeface="Atkinson Hyperlegible"/>
              </a:rPr>
              <a:t>Module 1</a:t>
            </a:r>
            <a:endParaRPr sz="1200">
              <a:solidFill>
                <a:schemeClr val="lt1"/>
              </a:solidFill>
              <a:latin typeface="Atkinson Hyperlegible"/>
              <a:ea typeface="Atkinson Hyperlegible"/>
              <a:cs typeface="Atkinson Hyperlegible"/>
              <a:sym typeface="Atkinson Hyperlegible"/>
            </a:endParaRPr>
          </a:p>
          <a:p>
            <a:r>
              <a:rPr lang="en" sz="1600" b="1">
                <a:solidFill>
                  <a:schemeClr val="lt1"/>
                </a:solidFill>
                <a:latin typeface="Atkinson Hyperlegible"/>
                <a:ea typeface="Atkinson Hyperlegible"/>
                <a:cs typeface="Atkinson Hyperlegible"/>
                <a:sym typeface="Atkinson Hyperlegible"/>
              </a:rPr>
              <a:t>Most time</a:t>
            </a:r>
            <a:endParaRPr sz="1600" b="1">
              <a:solidFill>
                <a:schemeClr val="lt1"/>
              </a:solidFill>
              <a:latin typeface="Atkinson Hyperlegible"/>
              <a:ea typeface="Atkinson Hyperlegible"/>
              <a:cs typeface="Atkinson Hyperlegible"/>
              <a:sym typeface="Atkinson Hyperlegible"/>
            </a:endParaRPr>
          </a:p>
          <a:p>
            <a:endParaRPr sz="1200">
              <a:solidFill>
                <a:schemeClr val="lt1"/>
              </a:solidFill>
              <a:latin typeface="Atkinson Hyperlegible"/>
              <a:ea typeface="Atkinson Hyperlegible"/>
              <a:cs typeface="Atkinson Hyperlegible"/>
              <a:sym typeface="Atkinson Hyperlegible"/>
            </a:endParaRPr>
          </a:p>
          <a:p>
            <a:r>
              <a:rPr lang="en" sz="1200">
                <a:solidFill>
                  <a:schemeClr val="lt1"/>
                </a:solidFill>
                <a:latin typeface="Atkinson Hyperlegible"/>
                <a:ea typeface="Atkinson Hyperlegible"/>
                <a:cs typeface="Atkinson Hyperlegible"/>
                <a:sym typeface="Atkinson Hyperlegible"/>
              </a:rPr>
              <a:t>Both sides are learning: The instructor and the Breakout Learning ID team are calibrating to understand expectations.</a:t>
            </a:r>
            <a:endParaRPr sz="1200">
              <a:solidFill>
                <a:schemeClr val="lt1"/>
              </a:solidFill>
              <a:latin typeface="Atkinson Hyperlegible"/>
              <a:ea typeface="Atkinson Hyperlegible"/>
              <a:cs typeface="Atkinson Hyperlegible"/>
              <a:sym typeface="Atkinson Hyperlegible"/>
            </a:endParaRPr>
          </a:p>
        </p:txBody>
      </p:sp>
      <p:sp>
        <p:nvSpPr>
          <p:cNvPr id="85" name="Google Shape;85;p17"/>
          <p:cNvSpPr/>
          <p:nvPr/>
        </p:nvSpPr>
        <p:spPr>
          <a:xfrm>
            <a:off x="6186833" y="1528800"/>
            <a:ext cx="5214000" cy="1381400"/>
          </a:xfrm>
          <a:prstGeom prst="roundRect">
            <a:avLst>
              <a:gd name="adj" fmla="val 8221"/>
            </a:avLst>
          </a:prstGeom>
          <a:solidFill>
            <a:schemeClr val="lt1"/>
          </a:solidFill>
          <a:ln>
            <a:noFill/>
          </a:ln>
          <a:effectLst>
            <a:outerShdw blurRad="714375" dist="190500" dir="5400000" algn="bl" rotWithShape="0">
              <a:srgbClr val="000000">
                <a:alpha val="20000"/>
              </a:srgbClr>
            </a:outerShdw>
          </a:effectLst>
        </p:spPr>
        <p:txBody>
          <a:bodyPr spcFirstLastPara="1" wrap="square" lIns="243833" tIns="60967" rIns="243833" bIns="60967" anchor="ctr" anchorCtr="0">
            <a:noAutofit/>
          </a:bodyPr>
          <a:lstStyle/>
          <a:p>
            <a:r>
              <a:rPr lang="en" sz="1200">
                <a:solidFill>
                  <a:schemeClr val="dk1"/>
                </a:solidFill>
                <a:latin typeface="Atkinson Hyperlegible"/>
                <a:ea typeface="Atkinson Hyperlegible"/>
                <a:cs typeface="Atkinson Hyperlegible"/>
                <a:sym typeface="Atkinson Hyperlegible"/>
              </a:rPr>
              <a:t>Modules 2+</a:t>
            </a:r>
            <a:endParaRPr sz="1200">
              <a:solidFill>
                <a:schemeClr val="dk1"/>
              </a:solidFill>
              <a:latin typeface="Atkinson Hyperlegible"/>
              <a:ea typeface="Atkinson Hyperlegible"/>
              <a:cs typeface="Atkinson Hyperlegible"/>
              <a:sym typeface="Atkinson Hyperlegible"/>
            </a:endParaRPr>
          </a:p>
          <a:p>
            <a:r>
              <a:rPr lang="en" sz="1600" b="1">
                <a:solidFill>
                  <a:schemeClr val="dk1"/>
                </a:solidFill>
                <a:latin typeface="Atkinson Hyperlegible"/>
                <a:ea typeface="Atkinson Hyperlegible"/>
                <a:cs typeface="Atkinson Hyperlegible"/>
                <a:sym typeface="Atkinson Hyperlegible"/>
              </a:rPr>
              <a:t>Less than half the time</a:t>
            </a:r>
            <a:endParaRPr sz="1600" b="1">
              <a:solidFill>
                <a:schemeClr val="dk1"/>
              </a:solidFill>
              <a:latin typeface="Atkinson Hyperlegible"/>
              <a:ea typeface="Atkinson Hyperlegible"/>
              <a:cs typeface="Atkinson Hyperlegible"/>
              <a:sym typeface="Atkinson Hyperlegible"/>
            </a:endParaRPr>
          </a:p>
          <a:p>
            <a:endParaRPr sz="1200">
              <a:solidFill>
                <a:schemeClr val="dk1"/>
              </a:solidFill>
              <a:latin typeface="Atkinson Hyperlegible"/>
              <a:ea typeface="Atkinson Hyperlegible"/>
              <a:cs typeface="Atkinson Hyperlegible"/>
              <a:sym typeface="Atkinson Hyperlegible"/>
            </a:endParaRPr>
          </a:p>
          <a:p>
            <a:pPr>
              <a:buClr>
                <a:schemeClr val="dk1"/>
              </a:buClr>
              <a:buSzPts val="1100"/>
            </a:pPr>
            <a:r>
              <a:rPr lang="en" sz="1200">
                <a:solidFill>
                  <a:schemeClr val="dk1"/>
                </a:solidFill>
                <a:latin typeface="Atkinson Hyperlegible"/>
                <a:ea typeface="Atkinson Hyperlegible"/>
                <a:cs typeface="Atkinson Hyperlegible"/>
                <a:sym typeface="Atkinson Hyperlegible"/>
              </a:rPr>
              <a:t>The working relationship is set. Things move fast. Many</a:t>
            </a:r>
            <a:endParaRPr sz="1200">
              <a:solidFill>
                <a:schemeClr val="dk1"/>
              </a:solidFill>
              <a:latin typeface="Atkinson Hyperlegible"/>
              <a:ea typeface="Atkinson Hyperlegible"/>
              <a:cs typeface="Atkinson Hyperlegible"/>
              <a:sym typeface="Atkinson Hyperlegible"/>
            </a:endParaRPr>
          </a:p>
          <a:p>
            <a:r>
              <a:rPr lang="en" sz="1200">
                <a:solidFill>
                  <a:schemeClr val="dk1"/>
                </a:solidFill>
                <a:latin typeface="Atkinson Hyperlegible"/>
                <a:ea typeface="Atkinson Hyperlegible"/>
                <a:cs typeface="Atkinson Hyperlegible"/>
                <a:sym typeface="Atkinson Hyperlegible"/>
              </a:rPr>
              <a:t>instructors start bringing their own questions.</a:t>
            </a:r>
            <a:endParaRPr sz="1200">
              <a:solidFill>
                <a:schemeClr val="dk1"/>
              </a:solidFill>
              <a:latin typeface="Atkinson Hyperlegible"/>
              <a:ea typeface="Atkinson Hyperlegible"/>
              <a:cs typeface="Atkinson Hyperlegible"/>
              <a:sym typeface="Atkinson Hyperlegible"/>
            </a:endParaRPr>
          </a:p>
        </p:txBody>
      </p:sp>
      <p:sp>
        <p:nvSpPr>
          <p:cNvPr id="86" name="Google Shape;86;p17"/>
          <p:cNvSpPr/>
          <p:nvPr/>
        </p:nvSpPr>
        <p:spPr>
          <a:xfrm>
            <a:off x="791150" y="4644033"/>
            <a:ext cx="5123200" cy="766200"/>
          </a:xfrm>
          <a:prstGeom prst="roundRect">
            <a:avLst>
              <a:gd name="adj" fmla="val 8060"/>
            </a:avLst>
          </a:prstGeom>
          <a:solidFill>
            <a:srgbClr val="666666"/>
          </a:solidFill>
          <a:ln>
            <a:noFill/>
          </a:ln>
          <a:effectLst>
            <a:outerShdw blurRad="714375" dist="190500" dir="5400000" algn="bl" rotWithShape="0">
              <a:srgbClr val="000000">
                <a:alpha val="20000"/>
              </a:srgbClr>
            </a:outerShdw>
          </a:effectLst>
        </p:spPr>
        <p:txBody>
          <a:bodyPr spcFirstLastPara="1" wrap="square" lIns="243833" tIns="60967" rIns="243833" bIns="60967" anchor="ctr" anchorCtr="0">
            <a:noAutofit/>
          </a:bodyPr>
          <a:lstStyle/>
          <a:p>
            <a:pPr algn="ctr">
              <a:buClr>
                <a:schemeClr val="dk1"/>
              </a:buClr>
              <a:buSzPts val="1100"/>
            </a:pPr>
            <a:r>
              <a:rPr lang="en" sz="1200" i="1">
                <a:solidFill>
                  <a:schemeClr val="lt1"/>
                </a:solidFill>
                <a:latin typeface="Atkinson Hyperlegible"/>
                <a:ea typeface="Atkinson Hyperlegible"/>
                <a:cs typeface="Atkinson Hyperlegible"/>
                <a:sym typeface="Atkinson Hyperlegible"/>
              </a:rPr>
              <a:t>"What are the ethical responsibilities of educators</a:t>
            </a:r>
            <a:endParaRPr sz="1200" i="1">
              <a:solidFill>
                <a:schemeClr val="lt1"/>
              </a:solidFill>
              <a:latin typeface="Atkinson Hyperlegible"/>
              <a:ea typeface="Atkinson Hyperlegible"/>
              <a:cs typeface="Atkinson Hyperlegible"/>
              <a:sym typeface="Atkinson Hyperlegible"/>
            </a:endParaRPr>
          </a:p>
          <a:p>
            <a:pPr algn="ctr"/>
            <a:r>
              <a:rPr lang="en" sz="1200" i="1">
                <a:solidFill>
                  <a:schemeClr val="lt1"/>
                </a:solidFill>
                <a:latin typeface="Atkinson Hyperlegible"/>
                <a:ea typeface="Atkinson Hyperlegible"/>
                <a:cs typeface="Atkinson Hyperlegible"/>
                <a:sym typeface="Atkinson Hyperlegible"/>
              </a:rPr>
              <a:t>using AI, and how should that shape course design?"</a:t>
            </a:r>
            <a:endParaRPr sz="1200" i="1">
              <a:solidFill>
                <a:schemeClr val="lt1"/>
              </a:solidFill>
              <a:latin typeface="Atkinson Hyperlegible"/>
              <a:ea typeface="Atkinson Hyperlegible"/>
              <a:cs typeface="Atkinson Hyperlegible"/>
              <a:sym typeface="Atkinson Hyperlegible"/>
            </a:endParaRPr>
          </a:p>
        </p:txBody>
      </p:sp>
      <p:sp>
        <p:nvSpPr>
          <p:cNvPr id="87" name="Google Shape;87;p17"/>
          <p:cNvSpPr/>
          <p:nvPr/>
        </p:nvSpPr>
        <p:spPr>
          <a:xfrm>
            <a:off x="6277633" y="4644033"/>
            <a:ext cx="5123200" cy="766200"/>
          </a:xfrm>
          <a:prstGeom prst="roundRect">
            <a:avLst>
              <a:gd name="adj" fmla="val 8221"/>
            </a:avLst>
          </a:prstGeom>
          <a:solidFill>
            <a:schemeClr val="lt1"/>
          </a:solidFill>
          <a:ln>
            <a:noFill/>
          </a:ln>
          <a:effectLst>
            <a:outerShdw blurRad="714375" dist="190500" dir="5400000" algn="bl" rotWithShape="0">
              <a:srgbClr val="000000">
                <a:alpha val="20000"/>
              </a:srgbClr>
            </a:outerShdw>
          </a:effectLst>
        </p:spPr>
        <p:txBody>
          <a:bodyPr spcFirstLastPara="1" wrap="square" lIns="243833" tIns="60967" rIns="243833" bIns="60967" anchor="ctr" anchorCtr="0">
            <a:noAutofit/>
          </a:bodyPr>
          <a:lstStyle/>
          <a:p>
            <a:pPr algn="ctr"/>
            <a:r>
              <a:rPr lang="en" sz="1200">
                <a:solidFill>
                  <a:schemeClr val="dk1"/>
                </a:solidFill>
                <a:latin typeface="Atkinson Hyperlegible"/>
                <a:ea typeface="Atkinson Hyperlegible"/>
                <a:cs typeface="Atkinson Hyperlegible"/>
                <a:sym typeface="Atkinson Hyperlegible"/>
              </a:rPr>
              <a:t>Three clear tasks students can actually act on</a:t>
            </a:r>
            <a:endParaRPr sz="1200">
              <a:solidFill>
                <a:schemeClr val="dk1"/>
              </a:solidFill>
              <a:latin typeface="Atkinson Hyperlegible"/>
              <a:ea typeface="Atkinson Hyperlegible"/>
              <a:cs typeface="Atkinson Hyperlegible"/>
              <a:sym typeface="Atkinson Hyperlegible"/>
            </a:endParaRPr>
          </a:p>
        </p:txBody>
      </p:sp>
      <p:sp>
        <p:nvSpPr>
          <p:cNvPr id="88" name="Google Shape;88;p17"/>
          <p:cNvSpPr/>
          <p:nvPr/>
        </p:nvSpPr>
        <p:spPr>
          <a:xfrm>
            <a:off x="6025131" y="4905746"/>
            <a:ext cx="141800" cy="242800"/>
          </a:xfrm>
          <a:prstGeom prst="homePlate">
            <a:avLst>
              <a:gd name="adj" fmla="val 100000"/>
            </a:avLst>
          </a:prstGeom>
          <a:solidFill>
            <a:srgbClr val="666666"/>
          </a:solidFill>
          <a:ln>
            <a:noFill/>
          </a:ln>
        </p:spPr>
        <p:txBody>
          <a:bodyPr spcFirstLastPara="1" wrap="square" lIns="60950" tIns="60950" rIns="60950" bIns="60950" anchor="ctr" anchorCtr="0">
            <a:noAutofit/>
          </a:bodyPr>
          <a:lstStyle/>
          <a:p>
            <a:pPr algn="ctr"/>
            <a:endParaRPr sz="1200"/>
          </a:p>
        </p:txBody>
      </p:sp>
      <p:sp>
        <p:nvSpPr>
          <p:cNvPr id="3" name="Slide Number Placeholder 2">
            <a:extLst>
              <a:ext uri="{FF2B5EF4-FFF2-40B4-BE49-F238E27FC236}">
                <a16:creationId xmlns:a16="http://schemas.microsoft.com/office/drawing/2014/main" id="{271FF30B-BC5A-3F4D-AA2F-D2EC8D7186A8}"/>
              </a:ext>
            </a:extLst>
          </p:cNvPr>
          <p:cNvSpPr>
            <a:spLocks noGrp="1"/>
          </p:cNvSpPr>
          <p:nvPr>
            <p:ph type="sldNum" sz="quarter" idx="12"/>
          </p:nvPr>
        </p:nvSpPr>
        <p:spPr/>
        <p:txBody>
          <a:bodyPr/>
          <a:lstStyle/>
          <a:p>
            <a:fld id="{8179B124-EE6F-DB4E-A403-682A40579A9A}" type="slidenum">
              <a:rPr lang="en-US" smtClean="0"/>
              <a:t>14</a:t>
            </a:fld>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F518ED-C1A4-9529-E6D1-75D89D55D82F}"/>
            </a:ext>
          </a:extLst>
        </p:cNvPr>
        <p:cNvGrpSpPr/>
        <p:nvPr/>
      </p:nvGrpSpPr>
      <p:grpSpPr>
        <a:xfrm>
          <a:off x="0" y="0"/>
          <a:ext cx="0" cy="0"/>
          <a:chOff x="0" y="0"/>
          <a:chExt cx="0" cy="0"/>
        </a:xfrm>
      </p:grpSpPr>
      <p:pic>
        <p:nvPicPr>
          <p:cNvPr id="13" name="Picture Placeholder 12" descr="A gold statue with a light bulb&#10;&#10;AI-generated content may be incorrect.">
            <a:extLst>
              <a:ext uri="{FF2B5EF4-FFF2-40B4-BE49-F238E27FC236}">
                <a16:creationId xmlns:a16="http://schemas.microsoft.com/office/drawing/2014/main" id="{293EECC3-B5D8-E6F2-77E4-40AE9805FF2C}"/>
              </a:ext>
            </a:extLst>
          </p:cNvPr>
          <p:cNvPicPr>
            <a:picLocks noGrp="1" noChangeAspect="1"/>
          </p:cNvPicPr>
          <p:nvPr>
            <p:ph type="pic" sz="quarter" idx="24"/>
          </p:nvPr>
        </p:nvPicPr>
        <p:blipFill>
          <a:blip r:embed="rId3"/>
          <a:srcRect t="305" r="22217" b="-303"/>
          <a:stretch>
            <a:fillRect/>
          </a:stretch>
        </p:blipFill>
        <p:spPr>
          <a:xfrm>
            <a:off x="575574" y="689822"/>
            <a:ext cx="4846386" cy="5300300"/>
          </a:xfrm>
          <a:custGeom>
            <a:avLst/>
            <a:gdLst>
              <a:gd name="connsiteX0" fmla="*/ 0 w 6858000"/>
              <a:gd name="connsiteY0" fmla="*/ 0 h 6857999"/>
              <a:gd name="connsiteX1" fmla="*/ 6858000 w 6858000"/>
              <a:gd name="connsiteY1" fmla="*/ 0 h 6857999"/>
              <a:gd name="connsiteX2" fmla="*/ 6858000 w 6858000"/>
              <a:gd name="connsiteY2" fmla="*/ 6857999 h 6857999"/>
              <a:gd name="connsiteX3" fmla="*/ 0 w 6858000"/>
              <a:gd name="connsiteY3" fmla="*/ 6857999 h 6857999"/>
              <a:gd name="connsiteX4" fmla="*/ 0 w 6858000"/>
              <a:gd name="connsiteY4" fmla="*/ 4063452 h 6857999"/>
              <a:gd name="connsiteX5" fmla="*/ 497840 w 6858000"/>
              <a:gd name="connsiteY5" fmla="*/ 3460690 h 6857999"/>
              <a:gd name="connsiteX6" fmla="*/ 0 w 6858000"/>
              <a:gd name="connsiteY6" fmla="*/ 2857926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8000" h="6857999">
                <a:moveTo>
                  <a:pt x="0" y="0"/>
                </a:moveTo>
                <a:lnTo>
                  <a:pt x="6858000" y="0"/>
                </a:lnTo>
                <a:lnTo>
                  <a:pt x="6858000" y="6857999"/>
                </a:lnTo>
                <a:lnTo>
                  <a:pt x="0" y="6857999"/>
                </a:lnTo>
                <a:lnTo>
                  <a:pt x="0" y="4063452"/>
                </a:lnTo>
                <a:lnTo>
                  <a:pt x="497840" y="3460690"/>
                </a:lnTo>
                <a:lnTo>
                  <a:pt x="0" y="2857926"/>
                </a:lnTo>
                <a:close/>
              </a:path>
            </a:pathLst>
          </a:custGeom>
          <a:noFill/>
        </p:spPr>
      </p:pic>
      <p:sp>
        <p:nvSpPr>
          <p:cNvPr id="32" name="Title 31">
            <a:extLst>
              <a:ext uri="{FF2B5EF4-FFF2-40B4-BE49-F238E27FC236}">
                <a16:creationId xmlns:a16="http://schemas.microsoft.com/office/drawing/2014/main" id="{C6090403-9C77-BB0A-6038-8DEEFC1AAAEC}"/>
              </a:ext>
            </a:extLst>
          </p:cNvPr>
          <p:cNvSpPr>
            <a:spLocks noGrp="1"/>
          </p:cNvSpPr>
          <p:nvPr>
            <p:ph type="title"/>
          </p:nvPr>
        </p:nvSpPr>
        <p:spPr>
          <a:xfrm>
            <a:off x="5704990" y="365125"/>
            <a:ext cx="5875947" cy="1367422"/>
          </a:xfrm>
        </p:spPr>
        <p:txBody>
          <a:bodyPr vert="horz" lIns="91440" tIns="45720" rIns="91440" bIns="45720" rtlCol="0" anchor="b">
            <a:normAutofit/>
          </a:bodyPr>
          <a:lstStyle/>
          <a:p>
            <a:r>
              <a:rPr lang="en-US" b="1" kern="1200">
                <a:latin typeface="+mj-lt"/>
                <a:ea typeface="+mj-ea"/>
                <a:cs typeface="+mj-cs"/>
              </a:rPr>
              <a:t>Early Insights from Beta Use</a:t>
            </a:r>
          </a:p>
        </p:txBody>
      </p:sp>
      <p:sp>
        <p:nvSpPr>
          <p:cNvPr id="6" name="Text Placeholder 5">
            <a:extLst>
              <a:ext uri="{FF2B5EF4-FFF2-40B4-BE49-F238E27FC236}">
                <a16:creationId xmlns:a16="http://schemas.microsoft.com/office/drawing/2014/main" id="{AACFFCA7-F44A-E1A1-3076-A024E374E201}"/>
              </a:ext>
            </a:extLst>
          </p:cNvPr>
          <p:cNvSpPr>
            <a:spLocks noGrp="1"/>
          </p:cNvSpPr>
          <p:nvPr>
            <p:ph type="body" sz="quarter" idx="19"/>
          </p:nvPr>
        </p:nvSpPr>
        <p:spPr>
          <a:xfrm>
            <a:off x="5698262" y="1732547"/>
            <a:ext cx="5918164" cy="4379495"/>
          </a:xfrm>
        </p:spPr>
        <p:txBody>
          <a:bodyPr vert="horz" lIns="91440" tIns="45720" rIns="91440" bIns="45720" rtlCol="0">
            <a:noAutofit/>
          </a:bodyPr>
          <a:lstStyle/>
          <a:p>
            <a:pPr marL="285750" indent="-285750">
              <a:buFont typeface="Arial" panose="020B0604020202020204" pitchFamily="34" charset="0"/>
              <a:buChar char="•"/>
            </a:pPr>
            <a:r>
              <a:rPr lang="en-US" sz="2400" kern="1200">
                <a:latin typeface="+mn-lt"/>
                <a:ea typeface="+mn-ea"/>
                <a:cs typeface="+mn-cs"/>
              </a:rPr>
              <a:t>Spring 2026</a:t>
            </a:r>
          </a:p>
          <a:p>
            <a:pPr marL="285750" indent="-285750">
              <a:buFont typeface="Arial" panose="020B0604020202020204" pitchFamily="34" charset="0"/>
              <a:buChar char="•"/>
            </a:pPr>
            <a:r>
              <a:rPr lang="en-US" sz="2400"/>
              <a:t>7 Classes</a:t>
            </a:r>
          </a:p>
          <a:p>
            <a:pPr marL="971550" lvl="1" indent="-285750"/>
            <a:r>
              <a:rPr lang="en-US" sz="2400">
                <a:solidFill>
                  <a:schemeClr val="tx2"/>
                </a:solidFill>
              </a:rPr>
              <a:t>3 undergraduate</a:t>
            </a:r>
          </a:p>
          <a:p>
            <a:pPr marL="971550" lvl="1" indent="-285750"/>
            <a:r>
              <a:rPr lang="en-US" sz="2400" kern="1200">
                <a:solidFill>
                  <a:schemeClr val="tx2"/>
                </a:solidFill>
                <a:latin typeface="+mn-lt"/>
                <a:ea typeface="+mn-ea"/>
                <a:cs typeface="+mn-cs"/>
              </a:rPr>
              <a:t>3 graduate </a:t>
            </a:r>
          </a:p>
          <a:p>
            <a:pPr marL="971550" lvl="1" indent="-285750"/>
            <a:r>
              <a:rPr lang="en-US" sz="2400">
                <a:solidFill>
                  <a:schemeClr val="tx2"/>
                </a:solidFill>
              </a:rPr>
              <a:t>1 graduate (not yet started)</a:t>
            </a:r>
          </a:p>
          <a:p>
            <a:pPr marL="342900" indent="-342900">
              <a:buFont typeface="Arial" panose="020B0604020202020204" pitchFamily="34" charset="0"/>
              <a:buChar char="•"/>
            </a:pPr>
            <a:r>
              <a:rPr lang="en-US" sz="2400" kern="1200">
                <a:latin typeface="+mn-lt"/>
                <a:ea typeface="+mn-ea"/>
                <a:cs typeface="+mn-cs"/>
              </a:rPr>
              <a:t>Students</a:t>
            </a:r>
          </a:p>
          <a:p>
            <a:pPr marL="1028700" lvl="1" indent="-342900"/>
            <a:r>
              <a:rPr lang="en-US" sz="2400">
                <a:solidFill>
                  <a:schemeClr val="tx2"/>
                </a:solidFill>
              </a:rPr>
              <a:t>66 undergraduates</a:t>
            </a:r>
          </a:p>
          <a:p>
            <a:pPr marL="1028700" lvl="1" indent="-342900"/>
            <a:r>
              <a:rPr lang="en-US" sz="2400">
                <a:solidFill>
                  <a:schemeClr val="tx2"/>
                </a:solidFill>
              </a:rPr>
              <a:t>44 graduates (current)</a:t>
            </a:r>
          </a:p>
          <a:p>
            <a:pPr marL="1028700" lvl="1" indent="-342900"/>
            <a:r>
              <a:rPr lang="en-US" sz="2400" kern="1200">
                <a:solidFill>
                  <a:schemeClr val="tx2"/>
                </a:solidFill>
                <a:latin typeface="+mn-lt"/>
                <a:ea typeface="+mn-ea"/>
                <a:cs typeface="+mn-cs"/>
              </a:rPr>
              <a:t>10 graduates (future)</a:t>
            </a:r>
          </a:p>
          <a:p>
            <a:pPr marL="285750" indent="-285750">
              <a:buFont typeface="Arial" panose="020B0604020202020204" pitchFamily="34" charset="0"/>
              <a:buChar char="•"/>
            </a:pPr>
            <a:endParaRPr lang="en-US" sz="2400" kern="1200">
              <a:latin typeface="+mn-lt"/>
              <a:ea typeface="+mn-ea"/>
              <a:cs typeface="+mn-cs"/>
            </a:endParaRPr>
          </a:p>
          <a:p>
            <a:pPr marL="285750" indent="-285750">
              <a:buFont typeface="Arial" panose="020B0604020202020204" pitchFamily="34" charset="0"/>
              <a:buChar char="•"/>
            </a:pPr>
            <a:endParaRPr lang="en-US" sz="2400" kern="1200">
              <a:latin typeface="+mn-lt"/>
              <a:ea typeface="+mn-ea"/>
              <a:cs typeface="+mn-cs"/>
            </a:endParaRPr>
          </a:p>
        </p:txBody>
      </p:sp>
      <p:sp>
        <p:nvSpPr>
          <p:cNvPr id="17" name="TextBox 16">
            <a:extLst>
              <a:ext uri="{FF2B5EF4-FFF2-40B4-BE49-F238E27FC236}">
                <a16:creationId xmlns:a16="http://schemas.microsoft.com/office/drawing/2014/main" id="{25A649B0-936F-71D2-B6A6-8E879CE638D9}"/>
              </a:ext>
            </a:extLst>
          </p:cNvPr>
          <p:cNvSpPr txBox="1"/>
          <p:nvPr/>
        </p:nvSpPr>
        <p:spPr>
          <a:xfrm>
            <a:off x="575574" y="5697081"/>
            <a:ext cx="3039127" cy="276999"/>
          </a:xfrm>
          <a:prstGeom prst="rect">
            <a:avLst/>
          </a:prstGeom>
          <a:noFill/>
        </p:spPr>
        <p:txBody>
          <a:bodyPr wrap="square">
            <a:spAutoFit/>
          </a:bodyPr>
          <a:lstStyle/>
          <a:p>
            <a:r>
              <a:rPr lang="en-US" sz="1200"/>
              <a:t>Photo by </a:t>
            </a:r>
            <a:r>
              <a:rPr lang="en-US" sz="1200">
                <a:hlinkClick r:id="rId4"/>
              </a:rPr>
              <a:t>Anastasiia Ornarin</a:t>
            </a:r>
            <a:r>
              <a:rPr lang="en-US" sz="1200"/>
              <a:t> on </a:t>
            </a:r>
            <a:r>
              <a:rPr lang="en-US" sz="1200">
                <a:hlinkClick r:id="rId5"/>
              </a:rPr>
              <a:t>Unsplash</a:t>
            </a:r>
            <a:r>
              <a:rPr lang="en-US" sz="1200"/>
              <a:t> </a:t>
            </a:r>
          </a:p>
        </p:txBody>
      </p:sp>
      <p:sp>
        <p:nvSpPr>
          <p:cNvPr id="3" name="Slide Number Placeholder 2">
            <a:extLst>
              <a:ext uri="{FF2B5EF4-FFF2-40B4-BE49-F238E27FC236}">
                <a16:creationId xmlns:a16="http://schemas.microsoft.com/office/drawing/2014/main" id="{5751DE64-C3DE-6CD7-98D8-60262E138D88}"/>
              </a:ext>
            </a:extLst>
          </p:cNvPr>
          <p:cNvSpPr>
            <a:spLocks noGrp="1"/>
          </p:cNvSpPr>
          <p:nvPr>
            <p:ph type="sldNum" sz="quarter" idx="12"/>
          </p:nvPr>
        </p:nvSpPr>
        <p:spPr/>
        <p:txBody>
          <a:bodyPr/>
          <a:lstStyle/>
          <a:p>
            <a:fld id="{8179B124-EE6F-DB4E-A403-682A40579A9A}" type="slidenum">
              <a:rPr lang="en-US" smtClean="0"/>
              <a:pPr/>
              <a:t>15</a:t>
            </a:fld>
            <a:endParaRPr lang="en-US"/>
          </a:p>
        </p:txBody>
      </p:sp>
    </p:spTree>
    <p:extLst>
      <p:ext uri="{BB962C8B-B14F-4D97-AF65-F5344CB8AC3E}">
        <p14:creationId xmlns:p14="http://schemas.microsoft.com/office/powerpoint/2010/main" val="35387505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E3FF61-F022-853E-7ED1-292F9AC3F87C}"/>
            </a:ext>
          </a:extLst>
        </p:cNvPr>
        <p:cNvGrpSpPr/>
        <p:nvPr/>
      </p:nvGrpSpPr>
      <p:grpSpPr>
        <a:xfrm>
          <a:off x="0" y="0"/>
          <a:ext cx="0" cy="0"/>
          <a:chOff x="0" y="0"/>
          <a:chExt cx="0" cy="0"/>
        </a:xfrm>
      </p:grpSpPr>
      <p:sp>
        <p:nvSpPr>
          <p:cNvPr id="32" name="Title 31">
            <a:extLst>
              <a:ext uri="{FF2B5EF4-FFF2-40B4-BE49-F238E27FC236}">
                <a16:creationId xmlns:a16="http://schemas.microsoft.com/office/drawing/2014/main" id="{9EDF4E81-483E-05FC-EA41-7C89C194C189}"/>
              </a:ext>
            </a:extLst>
          </p:cNvPr>
          <p:cNvSpPr>
            <a:spLocks noGrp="1"/>
          </p:cNvSpPr>
          <p:nvPr>
            <p:ph type="title"/>
          </p:nvPr>
        </p:nvSpPr>
        <p:spPr>
          <a:xfrm>
            <a:off x="608138" y="365126"/>
            <a:ext cx="10972800" cy="734058"/>
          </a:xfrm>
        </p:spPr>
        <p:txBody>
          <a:bodyPr/>
          <a:lstStyle/>
          <a:p>
            <a:r>
              <a:rPr lang="en-US"/>
              <a:t>Undergraduate Comprehension Gains </a:t>
            </a:r>
          </a:p>
        </p:txBody>
      </p:sp>
      <p:graphicFrame>
        <p:nvGraphicFramePr>
          <p:cNvPr id="7" name="Chart 6">
            <a:extLst>
              <a:ext uri="{FF2B5EF4-FFF2-40B4-BE49-F238E27FC236}">
                <a16:creationId xmlns:a16="http://schemas.microsoft.com/office/drawing/2014/main" id="{A1856774-F04A-9FF1-EB2A-6B8C5EB54030}"/>
              </a:ext>
            </a:extLst>
          </p:cNvPr>
          <p:cNvGraphicFramePr>
            <a:graphicFrameLocks/>
          </p:cNvGraphicFramePr>
          <p:nvPr>
            <p:extLst>
              <p:ext uri="{D42A27DB-BD31-4B8C-83A1-F6EECF244321}">
                <p14:modId xmlns:p14="http://schemas.microsoft.com/office/powerpoint/2010/main" val="2871670537"/>
              </p:ext>
            </p:extLst>
          </p:nvPr>
        </p:nvGraphicFramePr>
        <p:xfrm>
          <a:off x="231148" y="1099184"/>
          <a:ext cx="11726779" cy="5552574"/>
        </p:xfrm>
        <a:graphic>
          <a:graphicData uri="http://schemas.openxmlformats.org/drawingml/2006/chart">
            <c:chart xmlns:c="http://schemas.openxmlformats.org/drawingml/2006/chart" xmlns:r="http://schemas.openxmlformats.org/officeDocument/2006/relationships" r:id="rId2"/>
          </a:graphicData>
        </a:graphic>
      </p:graphicFrame>
      <p:sp>
        <p:nvSpPr>
          <p:cNvPr id="3" name="Slide Number Placeholder 2">
            <a:extLst>
              <a:ext uri="{FF2B5EF4-FFF2-40B4-BE49-F238E27FC236}">
                <a16:creationId xmlns:a16="http://schemas.microsoft.com/office/drawing/2014/main" id="{45FC2348-A105-AEBC-BE7F-906C7BF26E72}"/>
              </a:ext>
            </a:extLst>
          </p:cNvPr>
          <p:cNvSpPr>
            <a:spLocks noGrp="1"/>
          </p:cNvSpPr>
          <p:nvPr>
            <p:ph type="sldNum" sz="quarter" idx="12"/>
          </p:nvPr>
        </p:nvSpPr>
        <p:spPr/>
        <p:txBody>
          <a:bodyPr/>
          <a:lstStyle/>
          <a:p>
            <a:fld id="{8179B124-EE6F-DB4E-A403-682A40579A9A}" type="slidenum">
              <a:rPr lang="en-US" smtClean="0"/>
              <a:t>16</a:t>
            </a:fld>
            <a:endParaRPr lang="en-US"/>
          </a:p>
        </p:txBody>
      </p:sp>
    </p:spTree>
    <p:extLst>
      <p:ext uri="{BB962C8B-B14F-4D97-AF65-F5344CB8AC3E}">
        <p14:creationId xmlns:p14="http://schemas.microsoft.com/office/powerpoint/2010/main" val="26659610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67C185-A7C0-CC78-0BFB-AA8BF8726169}"/>
            </a:ext>
          </a:extLst>
        </p:cNvPr>
        <p:cNvGrpSpPr/>
        <p:nvPr/>
      </p:nvGrpSpPr>
      <p:grpSpPr>
        <a:xfrm>
          <a:off x="0" y="0"/>
          <a:ext cx="0" cy="0"/>
          <a:chOff x="0" y="0"/>
          <a:chExt cx="0" cy="0"/>
        </a:xfrm>
      </p:grpSpPr>
      <p:sp>
        <p:nvSpPr>
          <p:cNvPr id="32" name="Title 31">
            <a:extLst>
              <a:ext uri="{FF2B5EF4-FFF2-40B4-BE49-F238E27FC236}">
                <a16:creationId xmlns:a16="http://schemas.microsoft.com/office/drawing/2014/main" id="{87751AD9-1154-58C0-5A8D-85BA297D663D}"/>
              </a:ext>
            </a:extLst>
          </p:cNvPr>
          <p:cNvSpPr>
            <a:spLocks noGrp="1"/>
          </p:cNvSpPr>
          <p:nvPr>
            <p:ph type="title"/>
          </p:nvPr>
        </p:nvSpPr>
        <p:spPr>
          <a:xfrm>
            <a:off x="608138" y="365126"/>
            <a:ext cx="10972800" cy="734058"/>
          </a:xfrm>
        </p:spPr>
        <p:txBody>
          <a:bodyPr/>
          <a:lstStyle/>
          <a:p>
            <a:r>
              <a:rPr lang="en-US"/>
              <a:t>Undergraduate Confidence Gains </a:t>
            </a:r>
          </a:p>
        </p:txBody>
      </p:sp>
      <p:graphicFrame>
        <p:nvGraphicFramePr>
          <p:cNvPr id="3" name="Chart 2">
            <a:extLst>
              <a:ext uri="{FF2B5EF4-FFF2-40B4-BE49-F238E27FC236}">
                <a16:creationId xmlns:a16="http://schemas.microsoft.com/office/drawing/2014/main" id="{3F48AA39-FF52-3E4D-A829-05E90D7341FC}"/>
              </a:ext>
            </a:extLst>
          </p:cNvPr>
          <p:cNvGraphicFramePr>
            <a:graphicFrameLocks/>
          </p:cNvGraphicFramePr>
          <p:nvPr>
            <p:extLst>
              <p:ext uri="{D42A27DB-BD31-4B8C-83A1-F6EECF244321}">
                <p14:modId xmlns:p14="http://schemas.microsoft.com/office/powerpoint/2010/main" val="2439637691"/>
              </p:ext>
            </p:extLst>
          </p:nvPr>
        </p:nvGraphicFramePr>
        <p:xfrm>
          <a:off x="479801" y="1104900"/>
          <a:ext cx="10829882" cy="5753100"/>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a:extLst>
              <a:ext uri="{FF2B5EF4-FFF2-40B4-BE49-F238E27FC236}">
                <a16:creationId xmlns:a16="http://schemas.microsoft.com/office/drawing/2014/main" id="{A80F02A3-52BF-485C-FB9B-8616DF9BF87C}"/>
              </a:ext>
            </a:extLst>
          </p:cNvPr>
          <p:cNvSpPr>
            <a:spLocks noGrp="1"/>
          </p:cNvSpPr>
          <p:nvPr>
            <p:ph type="sldNum" sz="quarter" idx="12"/>
          </p:nvPr>
        </p:nvSpPr>
        <p:spPr/>
        <p:txBody>
          <a:bodyPr/>
          <a:lstStyle/>
          <a:p>
            <a:fld id="{8179B124-EE6F-DB4E-A403-682A40579A9A}" type="slidenum">
              <a:rPr lang="en-US" smtClean="0"/>
              <a:t>17</a:t>
            </a:fld>
            <a:endParaRPr lang="en-US"/>
          </a:p>
        </p:txBody>
      </p:sp>
    </p:spTree>
    <p:extLst>
      <p:ext uri="{BB962C8B-B14F-4D97-AF65-F5344CB8AC3E}">
        <p14:creationId xmlns:p14="http://schemas.microsoft.com/office/powerpoint/2010/main" val="35324749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19169C-8A73-1BF3-4FD7-C91647EEF6B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56C129D-4CE3-62A0-F09A-997BD682F244}"/>
              </a:ext>
            </a:extLst>
          </p:cNvPr>
          <p:cNvSpPr txBox="1"/>
          <p:nvPr/>
        </p:nvSpPr>
        <p:spPr>
          <a:xfrm>
            <a:off x="608096" y="1802450"/>
            <a:ext cx="6492791" cy="4374512"/>
          </a:xfrm>
          <a:prstGeom prst="rect">
            <a:avLst/>
          </a:prstGeom>
        </p:spPr>
        <p:txBody>
          <a:bodyPr vert="horz" lIns="91440" tIns="45720" rIns="91440" bIns="45720" rtlCol="0">
            <a:noAutofit/>
          </a:bodyPr>
          <a:lstStyle/>
          <a:p>
            <a:pPr>
              <a:spcAft>
                <a:spcPts val="600"/>
              </a:spcAft>
              <a:buClr>
                <a:schemeClr val="accent1"/>
              </a:buClr>
            </a:pPr>
            <a:r>
              <a:rPr lang="en-US" sz="2000" b="1"/>
              <a:t>Disliked: </a:t>
            </a:r>
          </a:p>
          <a:p>
            <a:pPr marL="342900" indent="-342900">
              <a:buClr>
                <a:schemeClr val="accent1"/>
              </a:buClr>
              <a:buFont typeface="Arial" panose="020B0604020202020204" pitchFamily="34" charset="0"/>
              <a:buChar char="•"/>
            </a:pPr>
            <a:r>
              <a:rPr lang="en-US" sz="2000"/>
              <a:t>“Vague,” “repetitive” prompts</a:t>
            </a:r>
          </a:p>
          <a:p>
            <a:pPr marL="342900" indent="-342900">
              <a:buClr>
                <a:schemeClr val="accent1"/>
              </a:buClr>
              <a:buFont typeface="Arial" panose="020B0604020202020204" pitchFamily="34" charset="0"/>
              <a:buChar char="•"/>
            </a:pPr>
            <a:r>
              <a:rPr lang="en-US" sz="2000"/>
              <a:t>AI as the sole assessment tool</a:t>
            </a:r>
          </a:p>
          <a:p>
            <a:pPr marL="342900" indent="-342900">
              <a:buClr>
                <a:schemeClr val="accent1"/>
              </a:buClr>
              <a:buFont typeface="Arial" panose="020B0604020202020204" pitchFamily="34" charset="0"/>
              <a:buChar char="•"/>
            </a:pPr>
            <a:r>
              <a:rPr lang="en-US" sz="2000"/>
              <a:t>Being recorded or monitored, expressed privacy concerns</a:t>
            </a:r>
          </a:p>
          <a:p>
            <a:pPr marL="342900" indent="-342900">
              <a:buClr>
                <a:schemeClr val="accent1"/>
              </a:buClr>
              <a:buFont typeface="Arial" panose="020B0604020202020204" pitchFamily="34" charset="0"/>
              <a:buChar char="•"/>
            </a:pPr>
            <a:r>
              <a:rPr lang="en-US" sz="2000"/>
              <a:t>Lack of self-directed discussions</a:t>
            </a:r>
          </a:p>
          <a:p>
            <a:pPr>
              <a:spcBef>
                <a:spcPts val="1800"/>
              </a:spcBef>
              <a:spcAft>
                <a:spcPts val="600"/>
              </a:spcAft>
              <a:buClr>
                <a:schemeClr val="accent1"/>
              </a:buClr>
            </a:pPr>
            <a:r>
              <a:rPr lang="en-US" sz="2000" b="1"/>
              <a:t>Liked: </a:t>
            </a:r>
          </a:p>
          <a:p>
            <a:pPr marL="342900" indent="-342900">
              <a:buFont typeface="Arial" panose="020B0604020202020204" pitchFamily="34" charset="0"/>
              <a:buChar char="•"/>
            </a:pPr>
            <a:r>
              <a:rPr lang="en-US" sz="2000" b="1"/>
              <a:t>More practical, less theoretical activity</a:t>
            </a:r>
            <a:endParaRPr lang="en-US" sz="2000"/>
          </a:p>
          <a:p>
            <a:pPr marL="342900" indent="-342900">
              <a:buFont typeface="Arial" panose="020B0604020202020204" pitchFamily="34" charset="0"/>
              <a:buChar char="•"/>
            </a:pPr>
            <a:r>
              <a:rPr lang="en-US" sz="2000"/>
              <a:t>Forward progress on their team project</a:t>
            </a:r>
          </a:p>
          <a:p>
            <a:pPr marL="342900" indent="-342900">
              <a:buFont typeface="Arial" panose="020B0604020202020204" pitchFamily="34" charset="0"/>
              <a:buChar char="•"/>
            </a:pPr>
            <a:r>
              <a:rPr lang="en-US" sz="2000"/>
              <a:t>Clear expectations or frameworks</a:t>
            </a:r>
          </a:p>
          <a:p>
            <a:pPr marL="342900" indent="-342900">
              <a:buFont typeface="Arial" panose="020B0604020202020204" pitchFamily="34" charset="0"/>
              <a:buChar char="•"/>
            </a:pPr>
            <a:r>
              <a:rPr lang="en-US" sz="2000"/>
              <a:t>Support for research rigor</a:t>
            </a:r>
          </a:p>
          <a:p>
            <a:pPr marL="342900" indent="-342900">
              <a:buFont typeface="Arial" panose="020B0604020202020204" pitchFamily="34" charset="0"/>
              <a:buChar char="•"/>
            </a:pPr>
            <a:r>
              <a:rPr lang="en-US" sz="2000"/>
              <a:t>Building professionally relevant skills</a:t>
            </a:r>
          </a:p>
          <a:p>
            <a:pPr marL="342900" indent="-342900">
              <a:spcAft>
                <a:spcPts val="1200"/>
              </a:spcAft>
              <a:buClr>
                <a:schemeClr val="accent1"/>
              </a:buClr>
              <a:buFont typeface="Arial" panose="020B0604020202020204" pitchFamily="34" charset="0"/>
              <a:buChar char="•"/>
            </a:pPr>
            <a:endParaRPr lang="en-US" sz="2000" b="1"/>
          </a:p>
          <a:p>
            <a:pPr marL="228600" indent="-228600">
              <a:spcAft>
                <a:spcPts val="1200"/>
              </a:spcAft>
              <a:buClr>
                <a:schemeClr val="accent1"/>
              </a:buClr>
              <a:buFont typeface="Arial" panose="020B0604020202020204" pitchFamily="34" charset="0"/>
              <a:buChar char="•"/>
            </a:pPr>
            <a:endParaRPr lang="en-US" sz="2400" b="1"/>
          </a:p>
          <a:p>
            <a:pPr marL="228600" indent="-228600">
              <a:spcAft>
                <a:spcPts val="1200"/>
              </a:spcAft>
              <a:buClr>
                <a:schemeClr val="accent1"/>
              </a:buClr>
              <a:buFont typeface="Arial" panose="020B0604020202020204" pitchFamily="34" charset="0"/>
              <a:buChar char="•"/>
            </a:pPr>
            <a:endParaRPr lang="en-US" sz="2000"/>
          </a:p>
        </p:txBody>
      </p:sp>
      <p:pic>
        <p:nvPicPr>
          <p:cNvPr id="3" name="Picture 2" descr="A close-up of a sign&#10;&#10;AI-generated content may be incorrect.">
            <a:extLst>
              <a:ext uri="{FF2B5EF4-FFF2-40B4-BE49-F238E27FC236}">
                <a16:creationId xmlns:a16="http://schemas.microsoft.com/office/drawing/2014/main" id="{1FD4FE53-2DB7-AAD6-2BC3-356BEBD0EE2C}"/>
              </a:ext>
            </a:extLst>
          </p:cNvPr>
          <p:cNvPicPr>
            <a:picLocks noChangeAspect="1"/>
          </p:cNvPicPr>
          <p:nvPr/>
        </p:nvPicPr>
        <p:blipFill>
          <a:blip r:embed="rId3"/>
          <a:srcRect l="12414" t="30002" r="16264" b="16214"/>
          <a:stretch>
            <a:fillRect/>
          </a:stretch>
        </p:blipFill>
        <p:spPr>
          <a:xfrm>
            <a:off x="7329488" y="1804990"/>
            <a:ext cx="3857626" cy="4374513"/>
          </a:xfrm>
          <a:prstGeom prst="rect">
            <a:avLst/>
          </a:prstGeom>
          <a:noFill/>
        </p:spPr>
      </p:pic>
      <p:sp>
        <p:nvSpPr>
          <p:cNvPr id="32" name="Title 31">
            <a:extLst>
              <a:ext uri="{FF2B5EF4-FFF2-40B4-BE49-F238E27FC236}">
                <a16:creationId xmlns:a16="http://schemas.microsoft.com/office/drawing/2014/main" id="{CF034FF4-5245-0A42-E9C6-C56C738E939E}"/>
              </a:ext>
            </a:extLst>
          </p:cNvPr>
          <p:cNvSpPr>
            <a:spLocks noGrp="1"/>
          </p:cNvSpPr>
          <p:nvPr>
            <p:ph type="title"/>
          </p:nvPr>
        </p:nvSpPr>
        <p:spPr>
          <a:xfrm>
            <a:off x="608138" y="365125"/>
            <a:ext cx="10972800" cy="1325563"/>
          </a:xfrm>
        </p:spPr>
        <p:txBody>
          <a:bodyPr vert="horz" lIns="91440" tIns="45720" rIns="91440" bIns="45720" rtlCol="0" anchor="b">
            <a:normAutofit/>
          </a:bodyPr>
          <a:lstStyle/>
          <a:p>
            <a:r>
              <a:rPr lang="en-US" b="1" kern="1200">
                <a:latin typeface="+mj-lt"/>
                <a:ea typeface="+mj-ea"/>
                <a:cs typeface="+mj-cs"/>
              </a:rPr>
              <a:t>Undergraduate Perceptions &amp; Concerns re Breakout Learning Experience</a:t>
            </a:r>
          </a:p>
        </p:txBody>
      </p:sp>
      <p:sp>
        <p:nvSpPr>
          <p:cNvPr id="5" name="Slide Number Placeholder 4">
            <a:extLst>
              <a:ext uri="{FF2B5EF4-FFF2-40B4-BE49-F238E27FC236}">
                <a16:creationId xmlns:a16="http://schemas.microsoft.com/office/drawing/2014/main" id="{F8C4D79E-B191-6AB9-E76E-643CC82A7C96}"/>
              </a:ext>
            </a:extLst>
          </p:cNvPr>
          <p:cNvSpPr>
            <a:spLocks noGrp="1"/>
          </p:cNvSpPr>
          <p:nvPr>
            <p:ph type="sldNum" sz="quarter" idx="12"/>
          </p:nvPr>
        </p:nvSpPr>
        <p:spPr/>
        <p:txBody>
          <a:bodyPr/>
          <a:lstStyle/>
          <a:p>
            <a:fld id="{8179B124-EE6F-DB4E-A403-682A40579A9A}" type="slidenum">
              <a:rPr lang="en-US" smtClean="0"/>
              <a:t>18</a:t>
            </a:fld>
            <a:endParaRPr lang="en-US"/>
          </a:p>
        </p:txBody>
      </p:sp>
    </p:spTree>
    <p:extLst>
      <p:ext uri="{BB962C8B-B14F-4D97-AF65-F5344CB8AC3E}">
        <p14:creationId xmlns:p14="http://schemas.microsoft.com/office/powerpoint/2010/main" val="18807358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17FECA-B345-D7FF-2B1E-E6F5523C9750}"/>
            </a:ext>
          </a:extLst>
        </p:cNvPr>
        <p:cNvGrpSpPr/>
        <p:nvPr/>
      </p:nvGrpSpPr>
      <p:grpSpPr>
        <a:xfrm>
          <a:off x="0" y="0"/>
          <a:ext cx="0" cy="0"/>
          <a:chOff x="0" y="0"/>
          <a:chExt cx="0" cy="0"/>
        </a:xfrm>
      </p:grpSpPr>
      <p:sp>
        <p:nvSpPr>
          <p:cNvPr id="16" name="Picture Placeholder 2">
            <a:extLst>
              <a:ext uri="{FF2B5EF4-FFF2-40B4-BE49-F238E27FC236}">
                <a16:creationId xmlns:a16="http://schemas.microsoft.com/office/drawing/2014/main" id="{C246692C-5769-13D0-C3C1-9CB6DCCE2E6B}"/>
              </a:ext>
            </a:extLst>
          </p:cNvPr>
          <p:cNvSpPr>
            <a:spLocks noGrp="1"/>
          </p:cNvSpPr>
          <p:nvPr>
            <p:ph type="pic" sz="quarter" idx="18"/>
          </p:nvPr>
        </p:nvSpPr>
        <p:spPr>
          <a:xfrm>
            <a:off x="5963919" y="621791"/>
            <a:ext cx="5615877" cy="5616449"/>
          </a:xfrm>
        </p:spPr>
        <p:txBody>
          <a:bodyPr/>
          <a:lstStyle/>
          <a:p>
            <a:r>
              <a:rPr lang="en-US"/>
              <a:t> </a:t>
            </a:r>
          </a:p>
        </p:txBody>
      </p:sp>
      <p:sp>
        <p:nvSpPr>
          <p:cNvPr id="4" name="Slide Number Placeholder 3">
            <a:extLst>
              <a:ext uri="{FF2B5EF4-FFF2-40B4-BE49-F238E27FC236}">
                <a16:creationId xmlns:a16="http://schemas.microsoft.com/office/drawing/2014/main" id="{929DE5F6-1C0F-10F7-728C-7BE5A9A5B0D9}"/>
              </a:ext>
            </a:extLst>
          </p:cNvPr>
          <p:cNvSpPr>
            <a:spLocks noGrp="1"/>
          </p:cNvSpPr>
          <p:nvPr>
            <p:ph type="sldNum" sz="quarter" idx="21"/>
          </p:nvPr>
        </p:nvSpPr>
        <p:spPr>
          <a:xfrm>
            <a:off x="10706100" y="6303646"/>
            <a:ext cx="873696" cy="365125"/>
          </a:xfrm>
        </p:spPr>
        <p:txBody>
          <a:bodyPr>
            <a:normAutofit/>
          </a:bodyPr>
          <a:lstStyle/>
          <a:p>
            <a:pPr>
              <a:spcAft>
                <a:spcPts val="600"/>
              </a:spcAft>
            </a:pPr>
            <a:fld id="{8179B124-EE6F-DB4E-A403-682A40579A9A}" type="slidenum">
              <a:rPr lang="en-US" smtClean="0"/>
              <a:pPr>
                <a:spcAft>
                  <a:spcPts val="600"/>
                </a:spcAft>
              </a:pPr>
              <a:t>19</a:t>
            </a:fld>
            <a:endParaRPr lang="en-US"/>
          </a:p>
        </p:txBody>
      </p:sp>
      <p:sp>
        <p:nvSpPr>
          <p:cNvPr id="8" name="Title 7">
            <a:extLst>
              <a:ext uri="{FF2B5EF4-FFF2-40B4-BE49-F238E27FC236}">
                <a16:creationId xmlns:a16="http://schemas.microsoft.com/office/drawing/2014/main" id="{FEF17E1D-86BE-7E65-E7DF-762D84A9FF7A}"/>
              </a:ext>
            </a:extLst>
          </p:cNvPr>
          <p:cNvSpPr>
            <a:spLocks noGrp="1"/>
          </p:cNvSpPr>
          <p:nvPr>
            <p:ph type="title"/>
          </p:nvPr>
        </p:nvSpPr>
        <p:spPr>
          <a:xfrm>
            <a:off x="608138" y="619759"/>
            <a:ext cx="4743580" cy="2506278"/>
          </a:xfrm>
        </p:spPr>
        <p:txBody>
          <a:bodyPr anchor="b">
            <a:normAutofit/>
          </a:bodyPr>
          <a:lstStyle/>
          <a:p>
            <a:r>
              <a:rPr lang="en-US"/>
              <a:t>The Graduate Experience</a:t>
            </a:r>
          </a:p>
        </p:txBody>
      </p:sp>
    </p:spTree>
    <p:extLst>
      <p:ext uri="{BB962C8B-B14F-4D97-AF65-F5344CB8AC3E}">
        <p14:creationId xmlns:p14="http://schemas.microsoft.com/office/powerpoint/2010/main" val="29249743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descr="A person smiling for the camera&#10;&#10;AI-generated content may be incorrect.">
            <a:extLst>
              <a:ext uri="{FF2B5EF4-FFF2-40B4-BE49-F238E27FC236}">
                <a16:creationId xmlns:a16="http://schemas.microsoft.com/office/drawing/2014/main" id="{B3407C0A-1DD3-41A1-E079-CA2B3BF37ECE}"/>
              </a:ext>
            </a:extLst>
          </p:cNvPr>
          <p:cNvPicPr>
            <a:picLocks noGrp="1" noChangeAspect="1"/>
          </p:cNvPicPr>
          <p:nvPr>
            <p:ph type="pic" sz="quarter" idx="18"/>
          </p:nvPr>
        </p:nvPicPr>
        <p:blipFill>
          <a:blip r:embed="rId3"/>
          <a:srcRect t="1535" b="1535"/>
          <a:stretch>
            <a:fillRect/>
          </a:stretch>
        </p:blipFill>
        <p:spPr>
          <a:xfrm>
            <a:off x="1950019" y="1690688"/>
            <a:ext cx="2829292" cy="2743200"/>
          </a:xfrm>
          <a:prstGeom prst="ellipse">
            <a:avLst/>
          </a:prstGeom>
          <a:blipFill>
            <a:blip r:embed="rId4"/>
            <a:stretch>
              <a:fillRect/>
            </a:stretch>
          </a:blipFill>
          <a:ln w="38100" cap="flat" cmpd="sng" algn="ctr">
            <a:solidFill>
              <a:schemeClr val="tx2"/>
            </a:solidFill>
            <a:prstDash val="solid"/>
            <a:miter lim="800000"/>
          </a:ln>
          <a:effectLst/>
        </p:spPr>
      </p:pic>
      <p:sp>
        <p:nvSpPr>
          <p:cNvPr id="6" name="Text Placeholder 5">
            <a:extLst>
              <a:ext uri="{FF2B5EF4-FFF2-40B4-BE49-F238E27FC236}">
                <a16:creationId xmlns:a16="http://schemas.microsoft.com/office/drawing/2014/main" id="{71C37DF5-7107-EBD2-D468-89B5D41AC4F5}"/>
              </a:ext>
            </a:extLst>
          </p:cNvPr>
          <p:cNvSpPr>
            <a:spLocks noGrp="1"/>
          </p:cNvSpPr>
          <p:nvPr>
            <p:ph type="body" sz="quarter" idx="19"/>
          </p:nvPr>
        </p:nvSpPr>
        <p:spPr>
          <a:xfrm>
            <a:off x="1825107" y="4469047"/>
            <a:ext cx="3079115" cy="756369"/>
          </a:xfrm>
        </p:spPr>
        <p:txBody>
          <a:bodyPr/>
          <a:lstStyle/>
          <a:p>
            <a:pPr algn="ctr"/>
            <a:r>
              <a:rPr lang="en-US"/>
              <a:t>Dr. Peg Richmond</a:t>
            </a:r>
          </a:p>
        </p:txBody>
      </p:sp>
      <p:sp>
        <p:nvSpPr>
          <p:cNvPr id="7" name="Text Placeholder 6">
            <a:extLst>
              <a:ext uri="{FF2B5EF4-FFF2-40B4-BE49-F238E27FC236}">
                <a16:creationId xmlns:a16="http://schemas.microsoft.com/office/drawing/2014/main" id="{D840DD3B-7FA0-3047-1E2F-182240445CEC}"/>
              </a:ext>
            </a:extLst>
          </p:cNvPr>
          <p:cNvSpPr>
            <a:spLocks noGrp="1"/>
          </p:cNvSpPr>
          <p:nvPr>
            <p:ph type="body" sz="quarter" idx="20"/>
          </p:nvPr>
        </p:nvSpPr>
        <p:spPr>
          <a:xfrm>
            <a:off x="1528763" y="5173898"/>
            <a:ext cx="3629025" cy="756369"/>
          </a:xfrm>
        </p:spPr>
        <p:txBody>
          <a:bodyPr>
            <a:normAutofit/>
          </a:bodyPr>
          <a:lstStyle/>
          <a:p>
            <a:pPr algn="ctr">
              <a:spcBef>
                <a:spcPts val="0"/>
              </a:spcBef>
            </a:pPr>
            <a:r>
              <a:rPr lang="en-US"/>
              <a:t>Assistant Professor of Instruction</a:t>
            </a:r>
          </a:p>
          <a:p>
            <a:pPr algn="ctr">
              <a:spcBef>
                <a:spcPts val="0"/>
              </a:spcBef>
            </a:pPr>
            <a:r>
              <a:rPr lang="en-US"/>
              <a:t>Department of Management</a:t>
            </a:r>
          </a:p>
        </p:txBody>
      </p:sp>
      <p:sp>
        <p:nvSpPr>
          <p:cNvPr id="4" name="Title 3">
            <a:extLst>
              <a:ext uri="{FF2B5EF4-FFF2-40B4-BE49-F238E27FC236}">
                <a16:creationId xmlns:a16="http://schemas.microsoft.com/office/drawing/2014/main" id="{537352FA-296F-F5CC-6BE3-A55D5B0845B9}"/>
              </a:ext>
            </a:extLst>
          </p:cNvPr>
          <p:cNvSpPr>
            <a:spLocks noGrp="1"/>
          </p:cNvSpPr>
          <p:nvPr>
            <p:ph type="title"/>
          </p:nvPr>
        </p:nvSpPr>
        <p:spPr>
          <a:xfrm>
            <a:off x="608138" y="365126"/>
            <a:ext cx="10972800" cy="918552"/>
          </a:xfrm>
        </p:spPr>
        <p:txBody>
          <a:bodyPr/>
          <a:lstStyle/>
          <a:p>
            <a:r>
              <a:rPr lang="en-US"/>
              <a:t>Who We Are</a:t>
            </a:r>
          </a:p>
        </p:txBody>
      </p:sp>
      <p:sp>
        <p:nvSpPr>
          <p:cNvPr id="9" name="Text Placeholder 8">
            <a:extLst>
              <a:ext uri="{FF2B5EF4-FFF2-40B4-BE49-F238E27FC236}">
                <a16:creationId xmlns:a16="http://schemas.microsoft.com/office/drawing/2014/main" id="{40F2F416-D6FA-61AC-EDE8-8433D526F895}"/>
              </a:ext>
            </a:extLst>
          </p:cNvPr>
          <p:cNvSpPr>
            <a:spLocks noGrp="1"/>
          </p:cNvSpPr>
          <p:nvPr>
            <p:ph type="body" sz="quarter" idx="22"/>
          </p:nvPr>
        </p:nvSpPr>
        <p:spPr>
          <a:xfrm>
            <a:off x="6929026" y="4469047"/>
            <a:ext cx="3079115" cy="756369"/>
          </a:xfrm>
        </p:spPr>
        <p:txBody>
          <a:bodyPr/>
          <a:lstStyle/>
          <a:p>
            <a:pPr algn="ctr"/>
            <a:r>
              <a:rPr lang="en-US"/>
              <a:t>Dr. David Cameron</a:t>
            </a:r>
          </a:p>
        </p:txBody>
      </p:sp>
      <p:sp>
        <p:nvSpPr>
          <p:cNvPr id="10" name="Text Placeholder 9">
            <a:extLst>
              <a:ext uri="{FF2B5EF4-FFF2-40B4-BE49-F238E27FC236}">
                <a16:creationId xmlns:a16="http://schemas.microsoft.com/office/drawing/2014/main" id="{5809C440-7008-C8F0-BF8C-8573F3104924}"/>
              </a:ext>
            </a:extLst>
          </p:cNvPr>
          <p:cNvSpPr>
            <a:spLocks noGrp="1"/>
          </p:cNvSpPr>
          <p:nvPr>
            <p:ph type="body" sz="quarter" idx="23"/>
          </p:nvPr>
        </p:nvSpPr>
        <p:spPr>
          <a:xfrm>
            <a:off x="6739569" y="5168264"/>
            <a:ext cx="3458027" cy="756369"/>
          </a:xfrm>
        </p:spPr>
        <p:txBody>
          <a:bodyPr>
            <a:noAutofit/>
          </a:bodyPr>
          <a:lstStyle/>
          <a:p>
            <a:pPr algn="ctr">
              <a:spcBef>
                <a:spcPts val="0"/>
              </a:spcBef>
            </a:pPr>
            <a:r>
              <a:rPr lang="en-US"/>
              <a:t>Associate Professor of Instruction</a:t>
            </a:r>
          </a:p>
          <a:p>
            <a:pPr algn="ctr">
              <a:spcBef>
                <a:spcPts val="0"/>
              </a:spcBef>
            </a:pPr>
            <a:r>
              <a:rPr lang="en-US"/>
              <a:t>Department of Management</a:t>
            </a:r>
          </a:p>
        </p:txBody>
      </p:sp>
      <p:pic>
        <p:nvPicPr>
          <p:cNvPr id="28" name="Picture Placeholder 27" descr="A person smiling for the camera&#10;&#10;AI-generated content may be incorrect.">
            <a:extLst>
              <a:ext uri="{FF2B5EF4-FFF2-40B4-BE49-F238E27FC236}">
                <a16:creationId xmlns:a16="http://schemas.microsoft.com/office/drawing/2014/main" id="{E52B40D2-1765-D701-3166-77E8514CC2B4}"/>
              </a:ext>
            </a:extLst>
          </p:cNvPr>
          <p:cNvPicPr>
            <a:picLocks noGrp="1" noChangeAspect="1"/>
          </p:cNvPicPr>
          <p:nvPr>
            <p:ph type="pic" sz="quarter" idx="21"/>
          </p:nvPr>
        </p:nvPicPr>
        <p:blipFill>
          <a:blip r:embed="rId5"/>
          <a:srcRect t="2901" b="2901"/>
          <a:stretch>
            <a:fillRect/>
          </a:stretch>
        </p:blipFill>
        <p:spPr>
          <a:xfrm>
            <a:off x="7053938" y="1690688"/>
            <a:ext cx="2829293" cy="2743200"/>
          </a:xfrm>
          <a:prstGeom prst="ellipse">
            <a:avLst/>
          </a:prstGeom>
          <a:blipFill>
            <a:blip r:embed="rId6"/>
            <a:stretch>
              <a:fillRect/>
            </a:stretch>
          </a:blipFill>
          <a:ln w="38100" cap="flat" cmpd="sng" algn="ctr">
            <a:solidFill>
              <a:schemeClr val="tx2"/>
            </a:solidFill>
            <a:prstDash val="solid"/>
            <a:miter lim="800000"/>
          </a:ln>
          <a:effectLst/>
        </p:spPr>
      </p:pic>
      <p:sp>
        <p:nvSpPr>
          <p:cNvPr id="5" name="Slide Number Placeholder 4">
            <a:extLst>
              <a:ext uri="{FF2B5EF4-FFF2-40B4-BE49-F238E27FC236}">
                <a16:creationId xmlns:a16="http://schemas.microsoft.com/office/drawing/2014/main" id="{9BD3D7C1-64EA-2C5E-E645-2B769A0B0CF1}"/>
              </a:ext>
            </a:extLst>
          </p:cNvPr>
          <p:cNvSpPr>
            <a:spLocks noGrp="1"/>
          </p:cNvSpPr>
          <p:nvPr>
            <p:ph type="sldNum" sz="quarter" idx="32"/>
          </p:nvPr>
        </p:nvSpPr>
        <p:spPr/>
        <p:txBody>
          <a:bodyPr/>
          <a:lstStyle/>
          <a:p>
            <a:fld id="{8179B124-EE6F-DB4E-A403-682A40579A9A}" type="slidenum">
              <a:rPr lang="en-US" smtClean="0"/>
              <a:pPr/>
              <a:t>2</a:t>
            </a:fld>
            <a:endParaRPr lang="en-US"/>
          </a:p>
        </p:txBody>
      </p:sp>
    </p:spTree>
    <p:extLst>
      <p:ext uri="{BB962C8B-B14F-4D97-AF65-F5344CB8AC3E}">
        <p14:creationId xmlns:p14="http://schemas.microsoft.com/office/powerpoint/2010/main" val="7785806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C67AE7-DE3B-3FE0-AAF0-44CF9F74396D}"/>
            </a:ext>
          </a:extLst>
        </p:cNvPr>
        <p:cNvGrpSpPr/>
        <p:nvPr/>
      </p:nvGrpSpPr>
      <p:grpSpPr>
        <a:xfrm>
          <a:off x="0" y="0"/>
          <a:ext cx="0" cy="0"/>
          <a:chOff x="0" y="0"/>
          <a:chExt cx="0" cy="0"/>
        </a:xfrm>
      </p:grpSpPr>
      <p:sp>
        <p:nvSpPr>
          <p:cNvPr id="32" name="Title 31">
            <a:extLst>
              <a:ext uri="{FF2B5EF4-FFF2-40B4-BE49-F238E27FC236}">
                <a16:creationId xmlns:a16="http://schemas.microsoft.com/office/drawing/2014/main" id="{BDC05419-8F85-65BE-9365-FFF3ECA916EE}"/>
              </a:ext>
            </a:extLst>
          </p:cNvPr>
          <p:cNvSpPr>
            <a:spLocks noGrp="1"/>
          </p:cNvSpPr>
          <p:nvPr>
            <p:ph type="title"/>
          </p:nvPr>
        </p:nvSpPr>
        <p:spPr>
          <a:xfrm>
            <a:off x="608138" y="365126"/>
            <a:ext cx="10972800" cy="734058"/>
          </a:xfrm>
        </p:spPr>
        <p:txBody>
          <a:bodyPr/>
          <a:lstStyle/>
          <a:p>
            <a:r>
              <a:rPr lang="en-US"/>
              <a:t>Graduate Comprehension Gains </a:t>
            </a:r>
          </a:p>
        </p:txBody>
      </p:sp>
      <p:graphicFrame>
        <p:nvGraphicFramePr>
          <p:cNvPr id="5" name="Chart 4">
            <a:extLst>
              <a:ext uri="{FF2B5EF4-FFF2-40B4-BE49-F238E27FC236}">
                <a16:creationId xmlns:a16="http://schemas.microsoft.com/office/drawing/2014/main" id="{2D7C76CA-BD2B-9045-9124-0F31B428A916}"/>
              </a:ext>
            </a:extLst>
          </p:cNvPr>
          <p:cNvGraphicFramePr>
            <a:graphicFrameLocks/>
          </p:cNvGraphicFramePr>
          <p:nvPr>
            <p:extLst>
              <p:ext uri="{D42A27DB-BD31-4B8C-83A1-F6EECF244321}">
                <p14:modId xmlns:p14="http://schemas.microsoft.com/office/powerpoint/2010/main" val="893400818"/>
              </p:ext>
            </p:extLst>
          </p:nvPr>
        </p:nvGraphicFramePr>
        <p:xfrm>
          <a:off x="608138" y="1099184"/>
          <a:ext cx="10972800" cy="5393689"/>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a:extLst>
              <a:ext uri="{FF2B5EF4-FFF2-40B4-BE49-F238E27FC236}">
                <a16:creationId xmlns:a16="http://schemas.microsoft.com/office/drawing/2014/main" id="{A5013E9F-B86F-AD2F-F124-2DF7A70161D9}"/>
              </a:ext>
            </a:extLst>
          </p:cNvPr>
          <p:cNvSpPr>
            <a:spLocks noGrp="1"/>
          </p:cNvSpPr>
          <p:nvPr>
            <p:ph type="sldNum" sz="quarter" idx="12"/>
          </p:nvPr>
        </p:nvSpPr>
        <p:spPr/>
        <p:txBody>
          <a:bodyPr/>
          <a:lstStyle/>
          <a:p>
            <a:fld id="{8179B124-EE6F-DB4E-A403-682A40579A9A}" type="slidenum">
              <a:rPr lang="en-US" smtClean="0"/>
              <a:t>20</a:t>
            </a:fld>
            <a:endParaRPr lang="en-US"/>
          </a:p>
        </p:txBody>
      </p:sp>
    </p:spTree>
    <p:extLst>
      <p:ext uri="{BB962C8B-B14F-4D97-AF65-F5344CB8AC3E}">
        <p14:creationId xmlns:p14="http://schemas.microsoft.com/office/powerpoint/2010/main" val="19012178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1FF4CD-E68E-8008-B5B5-72787344E377}"/>
            </a:ext>
          </a:extLst>
        </p:cNvPr>
        <p:cNvGrpSpPr/>
        <p:nvPr/>
      </p:nvGrpSpPr>
      <p:grpSpPr>
        <a:xfrm>
          <a:off x="0" y="0"/>
          <a:ext cx="0" cy="0"/>
          <a:chOff x="0" y="0"/>
          <a:chExt cx="0" cy="0"/>
        </a:xfrm>
      </p:grpSpPr>
      <p:sp>
        <p:nvSpPr>
          <p:cNvPr id="32" name="Title 31">
            <a:extLst>
              <a:ext uri="{FF2B5EF4-FFF2-40B4-BE49-F238E27FC236}">
                <a16:creationId xmlns:a16="http://schemas.microsoft.com/office/drawing/2014/main" id="{2D7ED3F0-98F2-479F-34D5-5C7B06C57951}"/>
              </a:ext>
            </a:extLst>
          </p:cNvPr>
          <p:cNvSpPr>
            <a:spLocks noGrp="1"/>
          </p:cNvSpPr>
          <p:nvPr>
            <p:ph type="title"/>
          </p:nvPr>
        </p:nvSpPr>
        <p:spPr>
          <a:xfrm>
            <a:off x="608138" y="365126"/>
            <a:ext cx="10972800" cy="734058"/>
          </a:xfrm>
        </p:spPr>
        <p:txBody>
          <a:bodyPr/>
          <a:lstStyle/>
          <a:p>
            <a:r>
              <a:rPr lang="en-US"/>
              <a:t>Graduate Confidence Gains </a:t>
            </a:r>
          </a:p>
        </p:txBody>
      </p:sp>
      <p:graphicFrame>
        <p:nvGraphicFramePr>
          <p:cNvPr id="2" name="Chart 1">
            <a:extLst>
              <a:ext uri="{FF2B5EF4-FFF2-40B4-BE49-F238E27FC236}">
                <a16:creationId xmlns:a16="http://schemas.microsoft.com/office/drawing/2014/main" id="{6A6205C8-485A-22D6-9381-A21BA8BF78B7}"/>
              </a:ext>
            </a:extLst>
          </p:cNvPr>
          <p:cNvGraphicFramePr>
            <a:graphicFrameLocks/>
          </p:cNvGraphicFramePr>
          <p:nvPr>
            <p:extLst>
              <p:ext uri="{D42A27DB-BD31-4B8C-83A1-F6EECF244321}">
                <p14:modId xmlns:p14="http://schemas.microsoft.com/office/powerpoint/2010/main" val="1587086424"/>
              </p:ext>
            </p:extLst>
          </p:nvPr>
        </p:nvGraphicFramePr>
        <p:xfrm>
          <a:off x="608138" y="1099184"/>
          <a:ext cx="10972800" cy="5393690"/>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a:extLst>
              <a:ext uri="{FF2B5EF4-FFF2-40B4-BE49-F238E27FC236}">
                <a16:creationId xmlns:a16="http://schemas.microsoft.com/office/drawing/2014/main" id="{6C2184C6-5540-C79F-36C3-E6B70576595E}"/>
              </a:ext>
            </a:extLst>
          </p:cNvPr>
          <p:cNvSpPr>
            <a:spLocks noGrp="1"/>
          </p:cNvSpPr>
          <p:nvPr>
            <p:ph type="sldNum" sz="quarter" idx="12"/>
          </p:nvPr>
        </p:nvSpPr>
        <p:spPr/>
        <p:txBody>
          <a:bodyPr/>
          <a:lstStyle/>
          <a:p>
            <a:fld id="{8179B124-EE6F-DB4E-A403-682A40579A9A}" type="slidenum">
              <a:rPr lang="en-US" smtClean="0"/>
              <a:t>21</a:t>
            </a:fld>
            <a:endParaRPr lang="en-US"/>
          </a:p>
        </p:txBody>
      </p:sp>
    </p:spTree>
    <p:extLst>
      <p:ext uri="{BB962C8B-B14F-4D97-AF65-F5344CB8AC3E}">
        <p14:creationId xmlns:p14="http://schemas.microsoft.com/office/powerpoint/2010/main" val="14994754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EA429FF-8AD8-A730-75CC-EF9ED2A0AC5A}"/>
              </a:ext>
            </a:extLst>
          </p:cNvPr>
          <p:cNvSpPr>
            <a:spLocks noGrp="1"/>
          </p:cNvSpPr>
          <p:nvPr>
            <p:ph type="title"/>
          </p:nvPr>
        </p:nvSpPr>
        <p:spPr>
          <a:xfrm>
            <a:off x="608137" y="365125"/>
            <a:ext cx="11246405" cy="1325563"/>
          </a:xfrm>
        </p:spPr>
        <p:txBody>
          <a:bodyPr>
            <a:normAutofit fontScale="90000"/>
          </a:bodyPr>
          <a:lstStyle/>
          <a:p>
            <a:pPr algn="ctr"/>
            <a:r>
              <a:rPr lang="en-US"/>
              <a:t>		Incorporating an AI Learning Tool into		</a:t>
            </a:r>
            <a:br>
              <a:rPr lang="en-US"/>
            </a:br>
            <a:r>
              <a:rPr lang="en-US"/>
              <a:t>MBA Capstone Course</a:t>
            </a:r>
          </a:p>
        </p:txBody>
      </p:sp>
      <p:sp>
        <p:nvSpPr>
          <p:cNvPr id="7" name="Content Placeholder 6">
            <a:extLst>
              <a:ext uri="{FF2B5EF4-FFF2-40B4-BE49-F238E27FC236}">
                <a16:creationId xmlns:a16="http://schemas.microsoft.com/office/drawing/2014/main" id="{7ACFDEC5-E442-8C11-BB58-970CFBFEB522}"/>
              </a:ext>
            </a:extLst>
          </p:cNvPr>
          <p:cNvSpPr>
            <a:spLocks noGrp="1"/>
          </p:cNvSpPr>
          <p:nvPr>
            <p:ph idx="1"/>
          </p:nvPr>
        </p:nvSpPr>
        <p:spPr/>
        <p:txBody>
          <a:bodyPr vert="horz" lIns="91440" tIns="45720" rIns="91440" bIns="45720" rtlCol="0" anchor="t">
            <a:normAutofit lnSpcReduction="10000"/>
          </a:bodyPr>
          <a:lstStyle/>
          <a:p>
            <a:r>
              <a:rPr lang="en-US"/>
              <a:t>Course: </a:t>
            </a:r>
            <a:r>
              <a:rPr lang="en-US" b="1"/>
              <a:t>MBA Capstone with live consulting projects, </a:t>
            </a:r>
            <a:r>
              <a:rPr lang="en-US">
                <a:solidFill>
                  <a:srgbClr val="FF0000"/>
                </a:solidFill>
                <a:highlight>
                  <a:srgbClr val="FFFA89"/>
                </a:highlight>
              </a:rPr>
              <a:t>Spring 2026 Beta</a:t>
            </a:r>
          </a:p>
          <a:p>
            <a:pPr lvl="1"/>
            <a:r>
              <a:rPr lang="en-US"/>
              <a:t>Applied Strategic Analysis &amp; Soft Skills development - external business partners</a:t>
            </a:r>
          </a:p>
          <a:p>
            <a:pPr lvl="1"/>
            <a:endParaRPr lang="en-US" sz="900"/>
          </a:p>
          <a:p>
            <a:r>
              <a:rPr lang="en-US" b="1"/>
              <a:t>Section Focus: </a:t>
            </a:r>
            <a:r>
              <a:rPr lang="en-US"/>
              <a:t>Online, Accelerated 8-week course (</a:t>
            </a:r>
            <a:r>
              <a:rPr lang="en-US" b="1"/>
              <a:t>A01</a:t>
            </a:r>
            <a:r>
              <a:rPr lang="en-US"/>
              <a:t>)</a:t>
            </a:r>
          </a:p>
          <a:p>
            <a:pPr lvl="1"/>
            <a:r>
              <a:rPr lang="en-US"/>
              <a:t>The Problem: remote, asynchronous nature of online courses</a:t>
            </a:r>
          </a:p>
          <a:p>
            <a:pPr lvl="1"/>
            <a:endParaRPr lang="en-US" sz="1100"/>
          </a:p>
          <a:p>
            <a:r>
              <a:rPr lang="en-US">
                <a:highlight>
                  <a:srgbClr val="FFFA89"/>
                </a:highlight>
              </a:rPr>
              <a:t>Objective: </a:t>
            </a:r>
            <a:r>
              <a:rPr lang="en-US" b="1">
                <a:highlight>
                  <a:srgbClr val="FFFA89"/>
                </a:highlight>
              </a:rPr>
              <a:t>Increase student engagement</a:t>
            </a:r>
          </a:p>
          <a:p>
            <a:pPr lvl="1"/>
            <a:r>
              <a:rPr lang="en-US" sz="1900"/>
              <a:t>Remote team assignments, 4-5 seasoned students</a:t>
            </a:r>
          </a:p>
          <a:p>
            <a:pPr lvl="1"/>
            <a:r>
              <a:rPr lang="en-US"/>
              <a:t>Enter Sophia,  AI-assisted team discussions</a:t>
            </a:r>
          </a:p>
          <a:p>
            <a:pPr lvl="1"/>
            <a:r>
              <a:rPr lang="en-US"/>
              <a:t>Occasional direct faculty contact</a:t>
            </a:r>
          </a:p>
          <a:p>
            <a:pPr marL="457200" lvl="1" indent="0">
              <a:buNone/>
            </a:pPr>
            <a:endParaRPr lang="en-US"/>
          </a:p>
        </p:txBody>
      </p:sp>
      <p:sp>
        <p:nvSpPr>
          <p:cNvPr id="3" name="Slide Number Placeholder 2">
            <a:extLst>
              <a:ext uri="{FF2B5EF4-FFF2-40B4-BE49-F238E27FC236}">
                <a16:creationId xmlns:a16="http://schemas.microsoft.com/office/drawing/2014/main" id="{0519FCAA-16CE-14B1-ED94-849D3901C9F9}"/>
              </a:ext>
            </a:extLst>
          </p:cNvPr>
          <p:cNvSpPr>
            <a:spLocks noGrp="1"/>
          </p:cNvSpPr>
          <p:nvPr>
            <p:ph type="sldNum" sz="quarter" idx="12"/>
          </p:nvPr>
        </p:nvSpPr>
        <p:spPr/>
        <p:txBody>
          <a:bodyPr/>
          <a:lstStyle/>
          <a:p>
            <a:fld id="{8179B124-EE6F-DB4E-A403-682A40579A9A}" type="slidenum">
              <a:rPr lang="en-US" smtClean="0"/>
              <a:pPr/>
              <a:t>22</a:t>
            </a:fld>
            <a:endParaRPr lang="en-US"/>
          </a:p>
        </p:txBody>
      </p:sp>
    </p:spTree>
    <p:extLst>
      <p:ext uri="{BB962C8B-B14F-4D97-AF65-F5344CB8AC3E}">
        <p14:creationId xmlns:p14="http://schemas.microsoft.com/office/powerpoint/2010/main" val="37567665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87674B-CB6E-698D-51CD-E965C4AA80AF}"/>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E58D4E39-1E20-8608-F44A-5A868827949D}"/>
              </a:ext>
            </a:extLst>
          </p:cNvPr>
          <p:cNvSpPr>
            <a:spLocks noGrp="1"/>
          </p:cNvSpPr>
          <p:nvPr>
            <p:ph type="title"/>
          </p:nvPr>
        </p:nvSpPr>
        <p:spPr>
          <a:xfrm>
            <a:off x="608138" y="365125"/>
            <a:ext cx="5488543" cy="1349375"/>
          </a:xfrm>
        </p:spPr>
        <p:txBody>
          <a:bodyPr/>
          <a:lstStyle/>
          <a:p>
            <a:r>
              <a:rPr lang="en-US"/>
              <a:t>Sophia </a:t>
            </a:r>
            <a:r>
              <a:rPr lang="en-US" sz="4000"/>
              <a:t>– a new breed of AI tool  </a:t>
            </a:r>
            <a:endParaRPr lang="en-US"/>
          </a:p>
        </p:txBody>
      </p:sp>
      <p:sp>
        <p:nvSpPr>
          <p:cNvPr id="7" name="Content Placeholder 6">
            <a:extLst>
              <a:ext uri="{FF2B5EF4-FFF2-40B4-BE49-F238E27FC236}">
                <a16:creationId xmlns:a16="http://schemas.microsoft.com/office/drawing/2014/main" id="{18BD59E7-510A-2875-C30C-627FF4C1CF15}"/>
              </a:ext>
            </a:extLst>
          </p:cNvPr>
          <p:cNvSpPr>
            <a:spLocks noGrp="1"/>
          </p:cNvSpPr>
          <p:nvPr>
            <p:ph idx="1"/>
          </p:nvPr>
        </p:nvSpPr>
        <p:spPr>
          <a:xfrm>
            <a:off x="608138" y="1825625"/>
            <a:ext cx="5988605" cy="4229735"/>
          </a:xfrm>
        </p:spPr>
        <p:txBody>
          <a:bodyPr>
            <a:normAutofit/>
          </a:bodyPr>
          <a:lstStyle/>
          <a:p>
            <a:pPr>
              <a:buFontTx/>
              <a:buChar char="-"/>
            </a:pPr>
            <a:r>
              <a:rPr lang="en-US" sz="2800"/>
              <a:t>A customized AI Assisted Learning application (Breakout Learning)</a:t>
            </a:r>
          </a:p>
          <a:p>
            <a:pPr lvl="1">
              <a:buFontTx/>
              <a:buChar char="-"/>
            </a:pPr>
            <a:r>
              <a:rPr lang="en-US" sz="2200"/>
              <a:t>Structured questions/context</a:t>
            </a:r>
          </a:p>
          <a:p>
            <a:pPr lvl="1">
              <a:buFontTx/>
              <a:buChar char="-"/>
            </a:pPr>
            <a:r>
              <a:rPr lang="en-US" sz="2200"/>
              <a:t>Student led discussions</a:t>
            </a:r>
          </a:p>
          <a:p>
            <a:pPr lvl="1">
              <a:buFontTx/>
              <a:buChar char="-"/>
            </a:pPr>
            <a:r>
              <a:rPr lang="en-US" sz="2200"/>
              <a:t>Detailed Sophia assessment/feedback</a:t>
            </a:r>
          </a:p>
          <a:p>
            <a:pPr lvl="1">
              <a:buFontTx/>
              <a:buChar char="-"/>
            </a:pPr>
            <a:endParaRPr lang="en-US" sz="2400"/>
          </a:p>
          <a:p>
            <a:pPr>
              <a:buFontTx/>
              <a:buChar char="-"/>
            </a:pPr>
            <a:r>
              <a:rPr lang="en-US" sz="2800"/>
              <a:t>Six sessions</a:t>
            </a:r>
          </a:p>
          <a:p>
            <a:pPr lvl="1">
              <a:buFontTx/>
              <a:buChar char="-"/>
            </a:pPr>
            <a:r>
              <a:rPr lang="en-US"/>
              <a:t>Roughly, 1 hour per session ***</a:t>
            </a:r>
          </a:p>
          <a:p>
            <a:pPr lvl="1">
              <a:buFontTx/>
              <a:buChar char="-"/>
            </a:pPr>
            <a:endParaRPr lang="en-US"/>
          </a:p>
        </p:txBody>
      </p:sp>
      <p:pic>
        <p:nvPicPr>
          <p:cNvPr id="1028" name="Picture 4" descr="Colorful Children S Toys Scattered In ...">
            <a:extLst>
              <a:ext uri="{FF2B5EF4-FFF2-40B4-BE49-F238E27FC236}">
                <a16:creationId xmlns:a16="http://schemas.microsoft.com/office/drawing/2014/main" id="{0941A58E-F7A4-842B-C6B7-4FE468E79DA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7132" r="21934" b="6795"/>
          <a:stretch>
            <a:fillRect/>
          </a:stretch>
        </p:blipFill>
        <p:spPr bwMode="auto">
          <a:xfrm>
            <a:off x="6335486" y="2033858"/>
            <a:ext cx="5421085" cy="360530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C3D868D-C750-1B48-9D77-3D3313DD0E94}"/>
              </a:ext>
            </a:extLst>
          </p:cNvPr>
          <p:cNvSpPr txBox="1"/>
          <p:nvPr/>
        </p:nvSpPr>
        <p:spPr>
          <a:xfrm>
            <a:off x="6335486" y="5659166"/>
            <a:ext cx="3053443" cy="646331"/>
          </a:xfrm>
          <a:prstGeom prst="rect">
            <a:avLst/>
          </a:prstGeom>
          <a:noFill/>
        </p:spPr>
        <p:txBody>
          <a:bodyPr wrap="square" rtlCol="0">
            <a:spAutoFit/>
          </a:bodyPr>
          <a:lstStyle/>
          <a:p>
            <a:r>
              <a:rPr lang="en-US"/>
              <a:t>Sandbox/toys</a:t>
            </a:r>
          </a:p>
          <a:p>
            <a:r>
              <a:rPr lang="en-US"/>
              <a:t>[Teams and Clients)</a:t>
            </a:r>
          </a:p>
        </p:txBody>
      </p:sp>
      <p:sp>
        <p:nvSpPr>
          <p:cNvPr id="5" name="Slide Number Placeholder 4">
            <a:extLst>
              <a:ext uri="{FF2B5EF4-FFF2-40B4-BE49-F238E27FC236}">
                <a16:creationId xmlns:a16="http://schemas.microsoft.com/office/drawing/2014/main" id="{6F2584BC-341C-782F-B273-1F3D5D484F9A}"/>
              </a:ext>
            </a:extLst>
          </p:cNvPr>
          <p:cNvSpPr>
            <a:spLocks noGrp="1"/>
          </p:cNvSpPr>
          <p:nvPr>
            <p:ph type="sldNum" sz="quarter" idx="12"/>
          </p:nvPr>
        </p:nvSpPr>
        <p:spPr/>
        <p:txBody>
          <a:bodyPr/>
          <a:lstStyle/>
          <a:p>
            <a:fld id="{8179B124-EE6F-DB4E-A403-682A40579A9A}" type="slidenum">
              <a:rPr lang="en-US" smtClean="0"/>
              <a:pPr/>
              <a:t>23</a:t>
            </a:fld>
            <a:endParaRPr lang="en-US"/>
          </a:p>
        </p:txBody>
      </p:sp>
    </p:spTree>
    <p:extLst>
      <p:ext uri="{BB962C8B-B14F-4D97-AF65-F5344CB8AC3E}">
        <p14:creationId xmlns:p14="http://schemas.microsoft.com/office/powerpoint/2010/main" val="33179290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A7DE4F-520A-61E5-DB69-2E1AEA2D2FE0}"/>
            </a:ext>
          </a:extLst>
        </p:cNvPr>
        <p:cNvGrpSpPr/>
        <p:nvPr/>
      </p:nvGrpSpPr>
      <p:grpSpPr>
        <a:xfrm>
          <a:off x="0" y="0"/>
          <a:ext cx="0" cy="0"/>
          <a:chOff x="0" y="0"/>
          <a:chExt cx="0" cy="0"/>
        </a:xfrm>
      </p:grpSpPr>
      <p:sp>
        <p:nvSpPr>
          <p:cNvPr id="7" name="Content Placeholder 6">
            <a:extLst>
              <a:ext uri="{FF2B5EF4-FFF2-40B4-BE49-F238E27FC236}">
                <a16:creationId xmlns:a16="http://schemas.microsoft.com/office/drawing/2014/main" id="{87633B74-764A-DE9B-FC6B-5F4701DA8BA8}"/>
              </a:ext>
            </a:extLst>
          </p:cNvPr>
          <p:cNvSpPr>
            <a:spLocks noGrp="1"/>
          </p:cNvSpPr>
          <p:nvPr>
            <p:ph sz="half" idx="1"/>
          </p:nvPr>
        </p:nvSpPr>
        <p:spPr>
          <a:xfrm>
            <a:off x="608138" y="1802451"/>
            <a:ext cx="5411662" cy="4374512"/>
          </a:xfrm>
        </p:spPr>
        <p:txBody>
          <a:bodyPr>
            <a:normAutofit/>
          </a:bodyPr>
          <a:lstStyle/>
          <a:p>
            <a:pPr marL="0" indent="0">
              <a:lnSpc>
                <a:spcPct val="110000"/>
              </a:lnSpc>
              <a:buNone/>
            </a:pPr>
            <a:r>
              <a:rPr lang="en-US" sz="2800" b="1"/>
              <a:t>Engagement </a:t>
            </a:r>
            <a:r>
              <a:rPr lang="en-US" sz="2800" b="1">
                <a:sym typeface="Wingdings" pitchFamily="2" charset="2"/>
              </a:rPr>
              <a:t> learning</a:t>
            </a:r>
          </a:p>
          <a:p>
            <a:pPr>
              <a:lnSpc>
                <a:spcPct val="110000"/>
              </a:lnSpc>
              <a:buFontTx/>
              <a:buChar char="-"/>
            </a:pPr>
            <a:r>
              <a:rPr lang="en-US" sz="2000">
                <a:sym typeface="Wingdings" pitchFamily="2" charset="2"/>
              </a:rPr>
              <a:t>Social/emotional</a:t>
            </a:r>
          </a:p>
          <a:p>
            <a:pPr>
              <a:lnSpc>
                <a:spcPct val="110000"/>
              </a:lnSpc>
              <a:buFontTx/>
              <a:buChar char="-"/>
            </a:pPr>
            <a:r>
              <a:rPr lang="en-US" sz="2000">
                <a:sym typeface="Wingdings" pitchFamily="2" charset="2"/>
              </a:rPr>
              <a:t>Cognitive / understanding</a:t>
            </a:r>
          </a:p>
          <a:p>
            <a:pPr>
              <a:lnSpc>
                <a:spcPct val="110000"/>
              </a:lnSpc>
              <a:buFontTx/>
              <a:buChar char="-"/>
            </a:pPr>
            <a:r>
              <a:rPr lang="en-US" sz="2000">
                <a:sym typeface="Wingdings" pitchFamily="2" charset="2"/>
              </a:rPr>
              <a:t>Active learning (modified ICAP framework)</a:t>
            </a:r>
          </a:p>
          <a:p>
            <a:pPr marL="0" indent="0">
              <a:lnSpc>
                <a:spcPct val="110000"/>
              </a:lnSpc>
              <a:buNone/>
            </a:pPr>
            <a:endParaRPr lang="en-US" sz="1400">
              <a:sym typeface="Wingdings" pitchFamily="2" charset="2"/>
            </a:endParaRPr>
          </a:p>
          <a:p>
            <a:pPr marL="0" indent="0">
              <a:lnSpc>
                <a:spcPct val="110000"/>
              </a:lnSpc>
              <a:buNone/>
            </a:pPr>
            <a:r>
              <a:rPr lang="en-US" sz="2800" b="1">
                <a:sym typeface="Wingdings" pitchFamily="2" charset="2"/>
              </a:rPr>
              <a:t>Student Feedback </a:t>
            </a:r>
            <a:r>
              <a:rPr lang="en-US" sz="2800">
                <a:sym typeface="Wingdings" pitchFamily="2" charset="2"/>
              </a:rPr>
              <a:t>(Sophia)</a:t>
            </a:r>
          </a:p>
          <a:p>
            <a:pPr>
              <a:lnSpc>
                <a:spcPct val="110000"/>
              </a:lnSpc>
              <a:buFontTx/>
              <a:buChar char="-"/>
            </a:pPr>
            <a:r>
              <a:rPr lang="en-US" sz="2000">
                <a:sym typeface="Wingdings" pitchFamily="2" charset="2"/>
              </a:rPr>
              <a:t>Peer engagement</a:t>
            </a:r>
          </a:p>
          <a:p>
            <a:pPr>
              <a:lnSpc>
                <a:spcPct val="110000"/>
              </a:lnSpc>
              <a:buFontTx/>
              <a:buChar char="-"/>
            </a:pPr>
            <a:r>
              <a:rPr lang="en-US" sz="2000">
                <a:sym typeface="Wingdings" pitchFamily="2" charset="2"/>
              </a:rPr>
              <a:t>Dialogue contribution</a:t>
            </a:r>
          </a:p>
          <a:p>
            <a:pPr>
              <a:lnSpc>
                <a:spcPct val="110000"/>
              </a:lnSpc>
              <a:buFontTx/>
              <a:buChar char="-"/>
            </a:pPr>
            <a:r>
              <a:rPr lang="en-US" sz="2000">
                <a:sym typeface="Wingdings" pitchFamily="2" charset="2"/>
              </a:rPr>
              <a:t>Talk time</a:t>
            </a:r>
            <a:endParaRPr lang="en-US" sz="1100"/>
          </a:p>
        </p:txBody>
      </p:sp>
      <p:sp>
        <p:nvSpPr>
          <p:cNvPr id="6" name="Title 5">
            <a:extLst>
              <a:ext uri="{FF2B5EF4-FFF2-40B4-BE49-F238E27FC236}">
                <a16:creationId xmlns:a16="http://schemas.microsoft.com/office/drawing/2014/main" id="{C2277667-569E-9E9A-4599-95D848CCCC57}"/>
              </a:ext>
            </a:extLst>
          </p:cNvPr>
          <p:cNvSpPr>
            <a:spLocks noGrp="1"/>
          </p:cNvSpPr>
          <p:nvPr>
            <p:ph type="title"/>
          </p:nvPr>
        </p:nvSpPr>
        <p:spPr>
          <a:xfrm>
            <a:off x="608138" y="365125"/>
            <a:ext cx="10972800" cy="1055461"/>
          </a:xfrm>
        </p:spPr>
        <p:txBody>
          <a:bodyPr anchor="b">
            <a:normAutofit/>
          </a:bodyPr>
          <a:lstStyle/>
          <a:p>
            <a:r>
              <a:rPr lang="en-US"/>
              <a:t>AI facilitated team discussion</a:t>
            </a:r>
          </a:p>
        </p:txBody>
      </p:sp>
      <p:pic>
        <p:nvPicPr>
          <p:cNvPr id="2050" name="Picture 2" descr="What Is Group Discussion- Definition, Types, Mistakes To Avoid">
            <a:extLst>
              <a:ext uri="{FF2B5EF4-FFF2-40B4-BE49-F238E27FC236}">
                <a16:creationId xmlns:a16="http://schemas.microsoft.com/office/drawing/2014/main" id="{604BD4BC-EDFE-F837-F9D0-4F05FB3629B4}"/>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172200" y="1825943"/>
            <a:ext cx="5408613" cy="393804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3316433-4A86-5853-93EC-C42B655023EA}"/>
              </a:ext>
            </a:extLst>
          </p:cNvPr>
          <p:cNvSpPr txBox="1"/>
          <p:nvPr/>
        </p:nvSpPr>
        <p:spPr>
          <a:xfrm>
            <a:off x="10857652" y="4229100"/>
            <a:ext cx="875561" cy="369332"/>
          </a:xfrm>
          <a:prstGeom prst="rect">
            <a:avLst/>
          </a:prstGeom>
          <a:noFill/>
        </p:spPr>
        <p:txBody>
          <a:bodyPr wrap="none" rtlCol="0">
            <a:spAutoFit/>
          </a:bodyPr>
          <a:lstStyle/>
          <a:p>
            <a:r>
              <a:rPr lang="en-US">
                <a:highlight>
                  <a:srgbClr val="FFFA89"/>
                </a:highlight>
              </a:rPr>
              <a:t>Sophia</a:t>
            </a:r>
          </a:p>
        </p:txBody>
      </p:sp>
      <p:sp>
        <p:nvSpPr>
          <p:cNvPr id="5" name="TextBox 4">
            <a:extLst>
              <a:ext uri="{FF2B5EF4-FFF2-40B4-BE49-F238E27FC236}">
                <a16:creationId xmlns:a16="http://schemas.microsoft.com/office/drawing/2014/main" id="{FB8C63F4-C7B4-EEAC-309B-692A2FA8D36F}"/>
              </a:ext>
            </a:extLst>
          </p:cNvPr>
          <p:cNvSpPr txBox="1"/>
          <p:nvPr/>
        </p:nvSpPr>
        <p:spPr>
          <a:xfrm>
            <a:off x="6247606" y="5764901"/>
            <a:ext cx="2628900" cy="646331"/>
          </a:xfrm>
          <a:prstGeom prst="rect">
            <a:avLst/>
          </a:prstGeom>
          <a:noFill/>
        </p:spPr>
        <p:txBody>
          <a:bodyPr wrap="square" rtlCol="0">
            <a:spAutoFit/>
          </a:bodyPr>
          <a:lstStyle/>
          <a:p>
            <a:r>
              <a:rPr lang="en-US"/>
              <a:t>A virtual team meeting with Sophia</a:t>
            </a:r>
          </a:p>
        </p:txBody>
      </p:sp>
      <p:sp>
        <p:nvSpPr>
          <p:cNvPr id="3" name="Slide Number Placeholder 2">
            <a:extLst>
              <a:ext uri="{FF2B5EF4-FFF2-40B4-BE49-F238E27FC236}">
                <a16:creationId xmlns:a16="http://schemas.microsoft.com/office/drawing/2014/main" id="{006C0687-BA39-6A0E-4ED3-CFD3D77D2D18}"/>
              </a:ext>
            </a:extLst>
          </p:cNvPr>
          <p:cNvSpPr>
            <a:spLocks noGrp="1"/>
          </p:cNvSpPr>
          <p:nvPr>
            <p:ph type="sldNum" sz="quarter" idx="12"/>
          </p:nvPr>
        </p:nvSpPr>
        <p:spPr/>
        <p:txBody>
          <a:bodyPr/>
          <a:lstStyle/>
          <a:p>
            <a:fld id="{8179B124-EE6F-DB4E-A403-682A40579A9A}" type="slidenum">
              <a:rPr lang="en-US" smtClean="0"/>
              <a:t>24</a:t>
            </a:fld>
            <a:endParaRPr lang="en-US"/>
          </a:p>
        </p:txBody>
      </p:sp>
    </p:spTree>
    <p:extLst>
      <p:ext uri="{BB962C8B-B14F-4D97-AF65-F5344CB8AC3E}">
        <p14:creationId xmlns:p14="http://schemas.microsoft.com/office/powerpoint/2010/main" val="19160857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B147AE-4502-FFD2-34B3-0E5E2BC4F3B1}"/>
            </a:ext>
          </a:extLst>
        </p:cNvPr>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48FACC67-3808-80D0-8733-254B18BC0F19}"/>
              </a:ext>
            </a:extLst>
          </p:cNvPr>
          <p:cNvSpPr>
            <a:spLocks noGrp="1"/>
          </p:cNvSpPr>
          <p:nvPr>
            <p:ph sz="half" idx="2"/>
          </p:nvPr>
        </p:nvSpPr>
        <p:spPr>
          <a:xfrm>
            <a:off x="5290457" y="1965736"/>
            <a:ext cx="6547757" cy="4374512"/>
          </a:xfrm>
        </p:spPr>
        <p:txBody>
          <a:bodyPr>
            <a:normAutofit/>
          </a:bodyPr>
          <a:lstStyle/>
          <a:p>
            <a:pPr marL="0" indent="0">
              <a:spcBef>
                <a:spcPts val="1200"/>
              </a:spcBef>
              <a:spcAft>
                <a:spcPts val="600"/>
              </a:spcAft>
              <a:buNone/>
            </a:pPr>
            <a:br>
              <a:rPr lang="en-US"/>
            </a:br>
            <a:endParaRPr lang="en-US"/>
          </a:p>
        </p:txBody>
      </p:sp>
      <p:sp>
        <p:nvSpPr>
          <p:cNvPr id="6" name="Title 5">
            <a:extLst>
              <a:ext uri="{FF2B5EF4-FFF2-40B4-BE49-F238E27FC236}">
                <a16:creationId xmlns:a16="http://schemas.microsoft.com/office/drawing/2014/main" id="{0020A6C8-AB9F-1929-9790-8DDE13DA7D91}"/>
              </a:ext>
            </a:extLst>
          </p:cNvPr>
          <p:cNvSpPr>
            <a:spLocks noGrp="1"/>
          </p:cNvSpPr>
          <p:nvPr>
            <p:ph type="title"/>
          </p:nvPr>
        </p:nvSpPr>
        <p:spPr>
          <a:xfrm>
            <a:off x="608138" y="365125"/>
            <a:ext cx="10972800" cy="1325563"/>
          </a:xfrm>
        </p:spPr>
        <p:txBody>
          <a:bodyPr anchor="ctr">
            <a:normAutofit/>
          </a:bodyPr>
          <a:lstStyle/>
          <a:p>
            <a:r>
              <a:rPr lang="en-US"/>
              <a:t>Engagement assessment, A01</a:t>
            </a:r>
          </a:p>
        </p:txBody>
      </p:sp>
      <p:sp>
        <p:nvSpPr>
          <p:cNvPr id="5" name="Content Placeholder 4">
            <a:extLst>
              <a:ext uri="{FF2B5EF4-FFF2-40B4-BE49-F238E27FC236}">
                <a16:creationId xmlns:a16="http://schemas.microsoft.com/office/drawing/2014/main" id="{B7AA7C43-3ECF-4D31-E20F-7C09DB630AA5}"/>
              </a:ext>
            </a:extLst>
          </p:cNvPr>
          <p:cNvSpPr>
            <a:spLocks noGrp="1"/>
          </p:cNvSpPr>
          <p:nvPr>
            <p:ph sz="half" idx="1"/>
          </p:nvPr>
        </p:nvSpPr>
        <p:spPr>
          <a:xfrm>
            <a:off x="608137" y="1634219"/>
            <a:ext cx="5711019" cy="4858656"/>
          </a:xfrm>
        </p:spPr>
        <p:txBody>
          <a:bodyPr>
            <a:normAutofit fontScale="62500" lnSpcReduction="20000"/>
          </a:bodyPr>
          <a:lstStyle/>
          <a:p>
            <a:pPr marL="0" indent="0">
              <a:spcBef>
                <a:spcPts val="1200"/>
              </a:spcBef>
              <a:spcAft>
                <a:spcPts val="600"/>
              </a:spcAft>
              <a:buNone/>
            </a:pPr>
            <a:r>
              <a:rPr lang="en-US" sz="6400" b="1"/>
              <a:t>AI-Powered Scoring</a:t>
            </a:r>
          </a:p>
          <a:p>
            <a:pPr>
              <a:spcBef>
                <a:spcPts val="1200"/>
              </a:spcBef>
              <a:spcAft>
                <a:spcPts val="600"/>
              </a:spcAft>
            </a:pPr>
            <a:r>
              <a:rPr lang="en-US" sz="3600" b="1"/>
              <a:t>Talk time</a:t>
            </a:r>
          </a:p>
          <a:p>
            <a:pPr>
              <a:spcBef>
                <a:spcPts val="1200"/>
              </a:spcBef>
              <a:spcAft>
                <a:spcPts val="600"/>
              </a:spcAft>
            </a:pPr>
            <a:r>
              <a:rPr lang="en-US" sz="3600" b="1"/>
              <a:t>Contribution rubric </a:t>
            </a:r>
          </a:p>
          <a:p>
            <a:pPr lvl="1">
              <a:spcBef>
                <a:spcPts val="1200"/>
              </a:spcBef>
              <a:spcAft>
                <a:spcPts val="600"/>
              </a:spcAft>
            </a:pPr>
            <a:r>
              <a:rPr lang="en-US" sz="2900" b="1"/>
              <a:t>Peer Engagement</a:t>
            </a:r>
            <a:r>
              <a:rPr lang="en-US" sz="2900"/>
              <a:t>: How the student built on and responded to peer’s ideas in discussion.</a:t>
            </a:r>
          </a:p>
          <a:p>
            <a:pPr lvl="1">
              <a:spcBef>
                <a:spcPts val="1200"/>
              </a:spcBef>
              <a:spcAft>
                <a:spcPts val="600"/>
              </a:spcAft>
            </a:pPr>
            <a:r>
              <a:rPr lang="en-US" sz="2900" b="1"/>
              <a:t>Reasoned Position and Evidence</a:t>
            </a:r>
            <a:r>
              <a:rPr lang="en-US" sz="2900"/>
              <a:t>: How well the student constructed logical arguments with claims, supporting evidence, …</a:t>
            </a:r>
          </a:p>
          <a:p>
            <a:pPr lvl="1">
              <a:spcBef>
                <a:spcPts val="1200"/>
              </a:spcBef>
              <a:spcAft>
                <a:spcPts val="600"/>
              </a:spcAft>
            </a:pPr>
            <a:r>
              <a:rPr lang="en-US" sz="2900" b="1"/>
              <a:t>Critical Thinking: </a:t>
            </a:r>
            <a:r>
              <a:rPr lang="en-US" sz="2900"/>
              <a:t>The cognitive complexity the student demonstrated in relation to the learning objectives</a:t>
            </a:r>
          </a:p>
        </p:txBody>
      </p:sp>
      <p:pic>
        <p:nvPicPr>
          <p:cNvPr id="3" name="Picture 2">
            <a:extLst>
              <a:ext uri="{FF2B5EF4-FFF2-40B4-BE49-F238E27FC236}">
                <a16:creationId xmlns:a16="http://schemas.microsoft.com/office/drawing/2014/main" id="{87EEA69B-8456-90BE-C5EB-07A4806880F6}"/>
              </a:ext>
            </a:extLst>
          </p:cNvPr>
          <p:cNvPicPr>
            <a:picLocks noChangeAspect="1"/>
          </p:cNvPicPr>
          <p:nvPr/>
        </p:nvPicPr>
        <p:blipFill>
          <a:blip r:embed="rId3"/>
          <a:stretch>
            <a:fillRect/>
          </a:stretch>
        </p:blipFill>
        <p:spPr>
          <a:xfrm>
            <a:off x="6701618" y="1690688"/>
            <a:ext cx="5136595" cy="4810462"/>
          </a:xfrm>
          <a:prstGeom prst="rect">
            <a:avLst/>
          </a:prstGeom>
        </p:spPr>
      </p:pic>
      <p:sp>
        <p:nvSpPr>
          <p:cNvPr id="4" name="Slide Number Placeholder 3">
            <a:extLst>
              <a:ext uri="{FF2B5EF4-FFF2-40B4-BE49-F238E27FC236}">
                <a16:creationId xmlns:a16="http://schemas.microsoft.com/office/drawing/2014/main" id="{A1307A90-93EA-46BC-A7B5-2824284735B1}"/>
              </a:ext>
            </a:extLst>
          </p:cNvPr>
          <p:cNvSpPr>
            <a:spLocks noGrp="1"/>
          </p:cNvSpPr>
          <p:nvPr>
            <p:ph type="sldNum" sz="quarter" idx="12"/>
          </p:nvPr>
        </p:nvSpPr>
        <p:spPr/>
        <p:txBody>
          <a:bodyPr/>
          <a:lstStyle/>
          <a:p>
            <a:fld id="{8179B124-EE6F-DB4E-A403-682A40579A9A}" type="slidenum">
              <a:rPr lang="en-US" smtClean="0"/>
              <a:t>25</a:t>
            </a:fld>
            <a:endParaRPr lang="en-US"/>
          </a:p>
        </p:txBody>
      </p:sp>
    </p:spTree>
    <p:extLst>
      <p:ext uri="{BB962C8B-B14F-4D97-AF65-F5344CB8AC3E}">
        <p14:creationId xmlns:p14="http://schemas.microsoft.com/office/powerpoint/2010/main" val="19623831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E6AB99-2FDA-83AD-A6BA-0B60F37337F8}"/>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D0EDAF78-9035-88F4-5A93-25D9C2753561}"/>
              </a:ext>
            </a:extLst>
          </p:cNvPr>
          <p:cNvSpPr>
            <a:spLocks noGrp="1"/>
          </p:cNvSpPr>
          <p:nvPr>
            <p:ph type="title"/>
          </p:nvPr>
        </p:nvSpPr>
        <p:spPr/>
        <p:txBody>
          <a:bodyPr anchor="ctr">
            <a:normAutofit/>
          </a:bodyPr>
          <a:lstStyle/>
          <a:p>
            <a:r>
              <a:rPr lang="en-US"/>
              <a:t>Sophia – Engagement/feedback</a:t>
            </a:r>
          </a:p>
        </p:txBody>
      </p:sp>
      <p:sp>
        <p:nvSpPr>
          <p:cNvPr id="12" name="Content Placeholder 2">
            <a:extLst>
              <a:ext uri="{FF2B5EF4-FFF2-40B4-BE49-F238E27FC236}">
                <a16:creationId xmlns:a16="http://schemas.microsoft.com/office/drawing/2014/main" id="{D210FD23-8BC9-46EA-E335-74CBF9FD027E}"/>
              </a:ext>
            </a:extLst>
          </p:cNvPr>
          <p:cNvSpPr>
            <a:spLocks noGrp="1"/>
          </p:cNvSpPr>
          <p:nvPr>
            <p:ph sz="half" idx="4294967295"/>
          </p:nvPr>
        </p:nvSpPr>
        <p:spPr>
          <a:xfrm>
            <a:off x="5645150" y="1965325"/>
            <a:ext cx="6546850" cy="4375150"/>
          </a:xfrm>
        </p:spPr>
        <p:txBody>
          <a:bodyPr>
            <a:normAutofit/>
          </a:bodyPr>
          <a:lstStyle/>
          <a:p>
            <a:pPr marL="0" indent="0">
              <a:spcBef>
                <a:spcPts val="1200"/>
              </a:spcBef>
              <a:spcAft>
                <a:spcPts val="600"/>
              </a:spcAft>
              <a:buNone/>
            </a:pPr>
            <a:br>
              <a:rPr lang="en-US"/>
            </a:br>
            <a:endParaRPr lang="en-US"/>
          </a:p>
        </p:txBody>
      </p:sp>
      <p:sp>
        <p:nvSpPr>
          <p:cNvPr id="9" name="Rectangle 3">
            <a:extLst>
              <a:ext uri="{FF2B5EF4-FFF2-40B4-BE49-F238E27FC236}">
                <a16:creationId xmlns:a16="http://schemas.microsoft.com/office/drawing/2014/main" id="{A72F6B38-E811-F8A4-4F9E-F3F6DD2FF7D0}"/>
              </a:ext>
            </a:extLst>
          </p:cNvPr>
          <p:cNvSpPr>
            <a:spLocks noChangeArrowheads="1"/>
          </p:cNvSpPr>
          <p:nvPr/>
        </p:nvSpPr>
        <p:spPr bwMode="auto">
          <a:xfrm>
            <a:off x="608138" y="1719431"/>
            <a:ext cx="11266715" cy="458587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i="0" u="sng" strike="noStrike" cap="none" normalizeH="0" baseline="0">
                <a:ln>
                  <a:noFill/>
                </a:ln>
                <a:solidFill>
                  <a:srgbClr val="000000"/>
                </a:solidFill>
                <a:effectLst/>
                <a:latin typeface="Poppins" pitchFamily="2" charset="77"/>
              </a:rPr>
              <a:t>A Student’s Feedback (0-4 metric)</a:t>
            </a:r>
            <a:endParaRPr kumimoji="0" lang="en-US" altLang="en-US" sz="2400" i="0" u="sng" strike="noStrike" cap="none" normalizeH="0" baseline="0">
              <a:ln>
                <a:noFill/>
              </a:ln>
              <a:solidFill>
                <a:srgbClr val="000000"/>
              </a:solidFill>
              <a:effectLst/>
              <a:latin typeface="Poppins" pitchFamily="2" charset="77"/>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i="0" u="none" strike="noStrike" cap="none" normalizeH="0" baseline="0">
              <a:ln>
                <a:noFill/>
              </a:ln>
              <a:solidFill>
                <a:srgbClr val="000000"/>
              </a:solidFill>
              <a:effectLst/>
              <a:latin typeface="Poppins" pitchFamily="2" charset="77"/>
            </a:endParaRPr>
          </a:p>
          <a:p>
            <a:r>
              <a:rPr lang="en-US" sz="2400" b="1"/>
              <a:t>Peer Engagement (3):</a:t>
            </a:r>
            <a:r>
              <a:rPr lang="en-US" sz="2400"/>
              <a:t> Facilitated group direction and checked for alignment</a:t>
            </a:r>
            <a:r>
              <a:rPr lang="en-US"/>
              <a:t>. To improve, she could….</a:t>
            </a:r>
          </a:p>
          <a:p>
            <a:endParaRPr lang="en-US"/>
          </a:p>
          <a:p>
            <a:r>
              <a:rPr lang="en-US" sz="2400" b="1"/>
              <a:t>Insight vs. Observation (4):</a:t>
            </a:r>
            <a:r>
              <a:rPr lang="en-US" sz="2400"/>
              <a:t> Evaluated the value-added of different analyses, questioning </a:t>
            </a:r>
            <a:r>
              <a:rPr lang="en-US"/>
              <a:t>…</a:t>
            </a:r>
          </a:p>
          <a:p>
            <a:endParaRPr lang="en-US"/>
          </a:p>
          <a:p>
            <a:r>
              <a:rPr lang="en-US" sz="2400" b="1"/>
              <a:t>Reasoned Position &amp; Evidence (3):</a:t>
            </a:r>
            <a:r>
              <a:rPr lang="en-US" sz="2400"/>
              <a:t> </a:t>
            </a:r>
            <a:r>
              <a:rPr lang="en-US"/>
              <a:t>Articulated a clear stance on executive presentation… </a:t>
            </a:r>
            <a:r>
              <a:rPr lang="en-US" sz="2400"/>
              <a:t>Could improve by providing more multi-step, theory-backed arguments </a:t>
            </a:r>
          </a:p>
          <a:p>
            <a:endParaRPr lang="en-US" sz="2400"/>
          </a:p>
          <a:p>
            <a:endParaRPr lang="en-US" sz="2400"/>
          </a:p>
          <a:p>
            <a:r>
              <a:rPr lang="en-US" sz="2400" i="1"/>
              <a:t>Active learning/feedback loop appears to be working</a:t>
            </a:r>
          </a:p>
        </p:txBody>
      </p:sp>
      <p:sp>
        <p:nvSpPr>
          <p:cNvPr id="3" name="Slide Number Placeholder 2">
            <a:extLst>
              <a:ext uri="{FF2B5EF4-FFF2-40B4-BE49-F238E27FC236}">
                <a16:creationId xmlns:a16="http://schemas.microsoft.com/office/drawing/2014/main" id="{09210480-052D-151F-3B5C-E826B5A36C57}"/>
              </a:ext>
            </a:extLst>
          </p:cNvPr>
          <p:cNvSpPr>
            <a:spLocks noGrp="1"/>
          </p:cNvSpPr>
          <p:nvPr>
            <p:ph type="sldNum" sz="quarter" idx="12"/>
          </p:nvPr>
        </p:nvSpPr>
        <p:spPr/>
        <p:txBody>
          <a:bodyPr/>
          <a:lstStyle/>
          <a:p>
            <a:fld id="{8179B124-EE6F-DB4E-A403-682A40579A9A}" type="slidenum">
              <a:rPr lang="en-US" smtClean="0"/>
              <a:t>26</a:t>
            </a:fld>
            <a:endParaRPr lang="en-US"/>
          </a:p>
        </p:txBody>
      </p:sp>
    </p:spTree>
    <p:extLst>
      <p:ext uri="{BB962C8B-B14F-4D97-AF65-F5344CB8AC3E}">
        <p14:creationId xmlns:p14="http://schemas.microsoft.com/office/powerpoint/2010/main" val="24535663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D98797-40DD-CE10-AA34-486C6795C06B}"/>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8938CC7F-D77F-8AAC-1F98-6ACDF45B29F6}"/>
              </a:ext>
            </a:extLst>
          </p:cNvPr>
          <p:cNvSpPr>
            <a:spLocks noGrp="1"/>
          </p:cNvSpPr>
          <p:nvPr>
            <p:ph type="title"/>
          </p:nvPr>
        </p:nvSpPr>
        <p:spPr/>
        <p:txBody>
          <a:bodyPr anchor="ctr">
            <a:normAutofit/>
          </a:bodyPr>
          <a:lstStyle/>
          <a:p>
            <a:r>
              <a:rPr lang="en-US" sz="4000"/>
              <a:t>Sophia</a:t>
            </a:r>
            <a:r>
              <a:rPr lang="en-US" sz="3600"/>
              <a:t> –</a:t>
            </a:r>
            <a:r>
              <a:rPr lang="en-US" sz="4000"/>
              <a:t> Student Experience mid-point Survey </a:t>
            </a:r>
            <a:endParaRPr lang="en-US"/>
          </a:p>
        </p:txBody>
      </p:sp>
      <p:sp>
        <p:nvSpPr>
          <p:cNvPr id="12" name="Content Placeholder 2">
            <a:extLst>
              <a:ext uri="{FF2B5EF4-FFF2-40B4-BE49-F238E27FC236}">
                <a16:creationId xmlns:a16="http://schemas.microsoft.com/office/drawing/2014/main" id="{521B4CA8-05BA-763D-A8A8-D8C010ECDA3B}"/>
              </a:ext>
            </a:extLst>
          </p:cNvPr>
          <p:cNvSpPr>
            <a:spLocks noGrp="1"/>
          </p:cNvSpPr>
          <p:nvPr>
            <p:ph sz="half" idx="4294967295"/>
          </p:nvPr>
        </p:nvSpPr>
        <p:spPr>
          <a:xfrm>
            <a:off x="5645150" y="1965325"/>
            <a:ext cx="6546850" cy="4375150"/>
          </a:xfrm>
        </p:spPr>
        <p:txBody>
          <a:bodyPr>
            <a:normAutofit/>
          </a:bodyPr>
          <a:lstStyle/>
          <a:p>
            <a:pPr marL="0" indent="0">
              <a:spcBef>
                <a:spcPts val="1200"/>
              </a:spcBef>
              <a:spcAft>
                <a:spcPts val="600"/>
              </a:spcAft>
              <a:buNone/>
            </a:pPr>
            <a:br>
              <a:rPr lang="en-US"/>
            </a:br>
            <a:endParaRPr lang="en-US"/>
          </a:p>
        </p:txBody>
      </p:sp>
      <p:sp>
        <p:nvSpPr>
          <p:cNvPr id="5" name="TextBox 4">
            <a:extLst>
              <a:ext uri="{FF2B5EF4-FFF2-40B4-BE49-F238E27FC236}">
                <a16:creationId xmlns:a16="http://schemas.microsoft.com/office/drawing/2014/main" id="{A6935DB0-2793-A8CE-4172-B30BDAA9F328}"/>
              </a:ext>
            </a:extLst>
          </p:cNvPr>
          <p:cNvSpPr txBox="1"/>
          <p:nvPr/>
        </p:nvSpPr>
        <p:spPr>
          <a:xfrm>
            <a:off x="473529" y="1965325"/>
            <a:ext cx="4523014" cy="4001095"/>
          </a:xfrm>
          <a:prstGeom prst="rect">
            <a:avLst/>
          </a:prstGeom>
          <a:noFill/>
        </p:spPr>
        <p:txBody>
          <a:bodyPr wrap="square" lIns="91440" tIns="45720" rIns="91440" bIns="45720" rtlCol="0" anchor="t">
            <a:spAutoFit/>
          </a:bodyPr>
          <a:lstStyle/>
          <a:p>
            <a:r>
              <a:rPr lang="en-US" sz="2400" b="1"/>
              <a:t>Survey results</a:t>
            </a:r>
          </a:p>
          <a:p>
            <a:r>
              <a:rPr lang="en-US" sz="2000"/>
              <a:t>Comparison: A01 vs 251 sections</a:t>
            </a:r>
          </a:p>
          <a:p>
            <a:pPr marL="342900" indent="-342900">
              <a:buFont typeface="Arial" panose="020B0604020202020204" pitchFamily="34" charset="0"/>
              <a:buChar char="•"/>
            </a:pPr>
            <a:endParaRPr lang="en-US" sz="2400"/>
          </a:p>
          <a:p>
            <a:pPr marL="342900" indent="-342900">
              <a:spcBef>
                <a:spcPts val="600"/>
              </a:spcBef>
              <a:spcAft>
                <a:spcPts val="600"/>
              </a:spcAft>
              <a:buFont typeface="Arial" panose="020B0604020202020204" pitchFamily="34" charset="0"/>
              <a:buChar char="•"/>
            </a:pPr>
            <a:r>
              <a:rPr lang="en-US" sz="2400"/>
              <a:t>A01</a:t>
            </a:r>
            <a:r>
              <a:rPr lang="en-US" sz="2000"/>
              <a:t>(OMBA) </a:t>
            </a:r>
            <a:r>
              <a:rPr lang="en-US" sz="2400"/>
              <a:t>positive &amp; enthusiastic</a:t>
            </a:r>
          </a:p>
          <a:p>
            <a:pPr marL="342900" indent="-342900">
              <a:spcBef>
                <a:spcPts val="600"/>
              </a:spcBef>
              <a:spcAft>
                <a:spcPts val="600"/>
              </a:spcAft>
              <a:buFont typeface="Arial" panose="020B0604020202020204" pitchFamily="34" charset="0"/>
              <a:buChar char="•"/>
            </a:pPr>
            <a:r>
              <a:rPr lang="en-US" sz="2400"/>
              <a:t>.251 </a:t>
            </a:r>
            <a:r>
              <a:rPr lang="en-US" sz="2000"/>
              <a:t>(hybrid) </a:t>
            </a:r>
            <a:r>
              <a:rPr lang="en-US" sz="2400"/>
              <a:t>more critical but constructive</a:t>
            </a:r>
          </a:p>
          <a:p>
            <a:pPr marL="342900" indent="-342900">
              <a:buFont typeface="Arial" panose="020B0604020202020204" pitchFamily="34" charset="0"/>
              <a:buChar char="•"/>
            </a:pPr>
            <a:endParaRPr lang="en-US" sz="2200"/>
          </a:p>
          <a:p>
            <a:pPr marL="342900" indent="-342900">
              <a:buFont typeface="Arial" panose="020B0604020202020204" pitchFamily="34" charset="0"/>
              <a:buChar char="•"/>
            </a:pPr>
            <a:r>
              <a:rPr lang="en-US" sz="2400"/>
              <a:t>Sophia is perceived as a positive, more so in A01</a:t>
            </a:r>
          </a:p>
        </p:txBody>
      </p:sp>
      <p:sp>
        <p:nvSpPr>
          <p:cNvPr id="4" name="Slide Number Placeholder 3">
            <a:extLst>
              <a:ext uri="{FF2B5EF4-FFF2-40B4-BE49-F238E27FC236}">
                <a16:creationId xmlns:a16="http://schemas.microsoft.com/office/drawing/2014/main" id="{E5DE73CB-E05B-39ED-AC67-1E8151D60B22}"/>
              </a:ext>
            </a:extLst>
          </p:cNvPr>
          <p:cNvSpPr>
            <a:spLocks noGrp="1"/>
          </p:cNvSpPr>
          <p:nvPr>
            <p:ph type="sldNum" sz="quarter" idx="12"/>
          </p:nvPr>
        </p:nvSpPr>
        <p:spPr/>
        <p:txBody>
          <a:bodyPr/>
          <a:lstStyle/>
          <a:p>
            <a:fld id="{8179B124-EE6F-DB4E-A403-682A40579A9A}" type="slidenum">
              <a:rPr lang="en-US" smtClean="0"/>
              <a:t>27</a:t>
            </a:fld>
            <a:endParaRPr lang="en-US"/>
          </a:p>
        </p:txBody>
      </p:sp>
      <p:graphicFrame>
        <p:nvGraphicFramePr>
          <p:cNvPr id="2" name="Chart 1">
            <a:extLst>
              <a:ext uri="{FF2B5EF4-FFF2-40B4-BE49-F238E27FC236}">
                <a16:creationId xmlns:a16="http://schemas.microsoft.com/office/drawing/2014/main" id="{85C1830F-5806-0968-2F42-95D785A68896}"/>
              </a:ext>
            </a:extLst>
          </p:cNvPr>
          <p:cNvGraphicFramePr>
            <a:graphicFrameLocks/>
          </p:cNvGraphicFramePr>
          <p:nvPr>
            <p:extLst>
              <p:ext uri="{D42A27DB-BD31-4B8C-83A1-F6EECF244321}">
                <p14:modId xmlns:p14="http://schemas.microsoft.com/office/powerpoint/2010/main" val="3964854165"/>
              </p:ext>
            </p:extLst>
          </p:nvPr>
        </p:nvGraphicFramePr>
        <p:xfrm>
          <a:off x="5336088" y="1706562"/>
          <a:ext cx="6290423" cy="437514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832373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828D1F-30B1-5F7C-F084-AEEB0F643523}"/>
            </a:ext>
          </a:extLst>
        </p:cNvPr>
        <p:cNvGrpSpPr/>
        <p:nvPr/>
      </p:nvGrpSpPr>
      <p:grpSpPr>
        <a:xfrm>
          <a:off x="0" y="0"/>
          <a:ext cx="0" cy="0"/>
          <a:chOff x="0" y="0"/>
          <a:chExt cx="0" cy="0"/>
        </a:xfrm>
      </p:grpSpPr>
      <p:sp>
        <p:nvSpPr>
          <p:cNvPr id="7" name="Content Placeholder 6">
            <a:extLst>
              <a:ext uri="{FF2B5EF4-FFF2-40B4-BE49-F238E27FC236}">
                <a16:creationId xmlns:a16="http://schemas.microsoft.com/office/drawing/2014/main" id="{E9D9E86A-DBC2-029E-0521-F31E3AF001F8}"/>
              </a:ext>
            </a:extLst>
          </p:cNvPr>
          <p:cNvSpPr>
            <a:spLocks noGrp="1"/>
          </p:cNvSpPr>
          <p:nvPr>
            <p:ph sz="half" idx="1"/>
          </p:nvPr>
        </p:nvSpPr>
        <p:spPr>
          <a:xfrm>
            <a:off x="608138" y="1802450"/>
            <a:ext cx="7000976" cy="4533035"/>
          </a:xfrm>
        </p:spPr>
        <p:txBody>
          <a:bodyPr vert="horz" lIns="91440" tIns="45720" rIns="91440" bIns="45720" rtlCol="0" anchor="t">
            <a:normAutofit lnSpcReduction="10000"/>
          </a:bodyPr>
          <a:lstStyle/>
          <a:p>
            <a:pPr fontAlgn="b">
              <a:lnSpc>
                <a:spcPct val="100000"/>
              </a:lnSpc>
              <a:buNone/>
            </a:pPr>
            <a:r>
              <a:rPr lang="en-US" sz="3900">
                <a:solidFill>
                  <a:srgbClr val="000000"/>
                </a:solidFill>
                <a:latin typeface="Aptos Narrow"/>
              </a:rPr>
              <a:t>“</a:t>
            </a:r>
            <a:r>
              <a:rPr lang="en-US" sz="3000">
                <a:solidFill>
                  <a:srgbClr val="000000"/>
                </a:solidFill>
                <a:latin typeface="Aptos Narrow"/>
              </a:rPr>
              <a:t>Forces us to engage </a:t>
            </a:r>
            <a:r>
              <a:rPr lang="en-US" sz="2200">
                <a:solidFill>
                  <a:srgbClr val="000000"/>
                </a:solidFill>
                <a:latin typeface="Aptos Narrow"/>
              </a:rPr>
              <a:t>and look from different perspectives than we normally would.”</a:t>
            </a:r>
          </a:p>
          <a:p>
            <a:pPr fontAlgn="b">
              <a:lnSpc>
                <a:spcPct val="100000"/>
              </a:lnSpc>
              <a:buNone/>
            </a:pPr>
            <a:endParaRPr lang="en-US" sz="2200">
              <a:solidFill>
                <a:srgbClr val="000000"/>
              </a:solidFill>
              <a:latin typeface="Aptos Narrow" panose="020B0004020202020204" pitchFamily="34" charset="0"/>
            </a:endParaRPr>
          </a:p>
          <a:p>
            <a:pPr fontAlgn="b">
              <a:lnSpc>
                <a:spcPct val="100000"/>
              </a:lnSpc>
              <a:buNone/>
            </a:pPr>
            <a:r>
              <a:rPr lang="en-US" sz="2200"/>
              <a:t> ‘Students valued that Sophia forces participation and </a:t>
            </a:r>
            <a:r>
              <a:rPr lang="en-US" sz="3000"/>
              <a:t>creates team accountability.’</a:t>
            </a:r>
          </a:p>
          <a:p>
            <a:pPr fontAlgn="b">
              <a:lnSpc>
                <a:spcPct val="100000"/>
              </a:lnSpc>
              <a:buNone/>
            </a:pPr>
            <a:endParaRPr lang="en-US" sz="2200">
              <a:solidFill>
                <a:srgbClr val="000000"/>
              </a:solidFill>
              <a:latin typeface="Aptos Narrow" panose="020B0004020202020204" pitchFamily="34" charset="0"/>
            </a:endParaRPr>
          </a:p>
          <a:p>
            <a:pPr fontAlgn="b">
              <a:lnSpc>
                <a:spcPct val="100000"/>
              </a:lnSpc>
              <a:buNone/>
            </a:pPr>
            <a:r>
              <a:rPr lang="en-US" sz="2200"/>
              <a:t>"</a:t>
            </a:r>
            <a:r>
              <a:rPr lang="en-US" sz="3000"/>
              <a:t>Sophia helps me feel more confident </a:t>
            </a:r>
            <a:r>
              <a:rPr lang="en-US" sz="2200"/>
              <a:t>in understanding the course material.”</a:t>
            </a:r>
          </a:p>
          <a:p>
            <a:pPr>
              <a:lnSpc>
                <a:spcPct val="100000"/>
              </a:lnSpc>
              <a:buNone/>
            </a:pPr>
            <a:endParaRPr lang="en-US" sz="2000"/>
          </a:p>
          <a:p>
            <a:pPr marL="0" indent="0">
              <a:buNone/>
            </a:pPr>
            <a:r>
              <a:rPr lang="en-US" sz="2000" i="1"/>
              <a:t>&amp; similar comments on improving the app heard previously</a:t>
            </a:r>
          </a:p>
          <a:p>
            <a:pPr marL="0" indent="0">
              <a:lnSpc>
                <a:spcPct val="110000"/>
              </a:lnSpc>
              <a:buNone/>
            </a:pPr>
            <a:endParaRPr lang="en-US" sz="2000" i="1"/>
          </a:p>
          <a:p>
            <a:pPr marL="0" indent="0">
              <a:lnSpc>
                <a:spcPct val="110000"/>
              </a:lnSpc>
              <a:buNone/>
            </a:pPr>
            <a:endParaRPr lang="en-US" sz="2000" i="1"/>
          </a:p>
          <a:p>
            <a:pPr marL="0" indent="0">
              <a:lnSpc>
                <a:spcPct val="110000"/>
              </a:lnSpc>
              <a:buNone/>
            </a:pPr>
            <a:endParaRPr lang="en-US" sz="2000" i="1"/>
          </a:p>
          <a:p>
            <a:pPr marL="0" indent="0">
              <a:lnSpc>
                <a:spcPct val="110000"/>
              </a:lnSpc>
              <a:buNone/>
            </a:pPr>
            <a:endParaRPr lang="en-US" sz="2000" i="1"/>
          </a:p>
          <a:p>
            <a:pPr marL="0" indent="0">
              <a:lnSpc>
                <a:spcPct val="110000"/>
              </a:lnSpc>
              <a:buNone/>
            </a:pPr>
            <a:endParaRPr lang="en-US" sz="2000" i="1"/>
          </a:p>
          <a:p>
            <a:pPr marL="0" indent="0">
              <a:lnSpc>
                <a:spcPct val="110000"/>
              </a:lnSpc>
              <a:buNone/>
            </a:pPr>
            <a:endParaRPr lang="en-US" sz="2000" i="1"/>
          </a:p>
          <a:p>
            <a:pPr marL="0" indent="0">
              <a:lnSpc>
                <a:spcPct val="110000"/>
              </a:lnSpc>
              <a:buNone/>
            </a:pPr>
            <a:endParaRPr lang="en-US" sz="2000"/>
          </a:p>
        </p:txBody>
      </p:sp>
      <p:sp>
        <p:nvSpPr>
          <p:cNvPr id="6" name="Title 5">
            <a:extLst>
              <a:ext uri="{FF2B5EF4-FFF2-40B4-BE49-F238E27FC236}">
                <a16:creationId xmlns:a16="http://schemas.microsoft.com/office/drawing/2014/main" id="{15437BB3-9459-83D5-0ED7-7EF618F3AC11}"/>
              </a:ext>
            </a:extLst>
          </p:cNvPr>
          <p:cNvSpPr>
            <a:spLocks noGrp="1"/>
          </p:cNvSpPr>
          <p:nvPr>
            <p:ph type="title"/>
          </p:nvPr>
        </p:nvSpPr>
        <p:spPr>
          <a:xfrm>
            <a:off x="608138" y="365125"/>
            <a:ext cx="10972800" cy="1325563"/>
          </a:xfrm>
        </p:spPr>
        <p:txBody>
          <a:bodyPr anchor="b">
            <a:normAutofit/>
          </a:bodyPr>
          <a:lstStyle/>
          <a:p>
            <a:r>
              <a:rPr lang="en-US"/>
              <a:t>Sophia - Student Comments</a:t>
            </a:r>
          </a:p>
        </p:txBody>
      </p:sp>
      <p:pic>
        <p:nvPicPr>
          <p:cNvPr id="8" name="Picture 7">
            <a:extLst>
              <a:ext uri="{FF2B5EF4-FFF2-40B4-BE49-F238E27FC236}">
                <a16:creationId xmlns:a16="http://schemas.microsoft.com/office/drawing/2014/main" id="{DFDD5BDE-AF99-6350-B69B-234B684D6F8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6000"/>
                    </a14:imgEffect>
                  </a14:imgLayer>
                </a14:imgProps>
              </a:ext>
            </a:extLst>
          </a:blip>
          <a:stretch>
            <a:fillRect/>
          </a:stretch>
        </p:blipFill>
        <p:spPr>
          <a:xfrm>
            <a:off x="7606622" y="2380342"/>
            <a:ext cx="4135536" cy="2600554"/>
          </a:xfrm>
          <a:prstGeom prst="rect">
            <a:avLst/>
          </a:prstGeom>
        </p:spPr>
      </p:pic>
      <p:sp>
        <p:nvSpPr>
          <p:cNvPr id="3" name="Slide Number Placeholder 2">
            <a:extLst>
              <a:ext uri="{FF2B5EF4-FFF2-40B4-BE49-F238E27FC236}">
                <a16:creationId xmlns:a16="http://schemas.microsoft.com/office/drawing/2014/main" id="{7740527A-6AB7-5E33-4C55-A08342BE2EAD}"/>
              </a:ext>
            </a:extLst>
          </p:cNvPr>
          <p:cNvSpPr>
            <a:spLocks noGrp="1"/>
          </p:cNvSpPr>
          <p:nvPr>
            <p:ph type="sldNum" sz="quarter" idx="12"/>
          </p:nvPr>
        </p:nvSpPr>
        <p:spPr/>
        <p:txBody>
          <a:bodyPr/>
          <a:lstStyle/>
          <a:p>
            <a:fld id="{8179B124-EE6F-DB4E-A403-682A40579A9A}" type="slidenum">
              <a:rPr lang="en-US" smtClean="0"/>
              <a:t>28</a:t>
            </a:fld>
            <a:endParaRPr lang="en-US"/>
          </a:p>
        </p:txBody>
      </p:sp>
      <p:sp>
        <p:nvSpPr>
          <p:cNvPr id="2" name="TextBox 1">
            <a:extLst>
              <a:ext uri="{FF2B5EF4-FFF2-40B4-BE49-F238E27FC236}">
                <a16:creationId xmlns:a16="http://schemas.microsoft.com/office/drawing/2014/main" id="{B3165460-0F5E-1C35-AFD0-B922F969DACC}"/>
              </a:ext>
            </a:extLst>
          </p:cNvPr>
          <p:cNvSpPr txBox="1"/>
          <p:nvPr/>
        </p:nvSpPr>
        <p:spPr>
          <a:xfrm>
            <a:off x="7608093" y="4976812"/>
            <a:ext cx="288131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t>Students watching instructor in a classroom</a:t>
            </a:r>
          </a:p>
        </p:txBody>
      </p:sp>
    </p:spTree>
    <p:extLst>
      <p:ext uri="{BB962C8B-B14F-4D97-AF65-F5344CB8AC3E}">
        <p14:creationId xmlns:p14="http://schemas.microsoft.com/office/powerpoint/2010/main" val="15488300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67411E-7434-37F9-2C7F-4E8FC284422D}"/>
            </a:ext>
          </a:extLst>
        </p:cNvPr>
        <p:cNvGrpSpPr/>
        <p:nvPr/>
      </p:nvGrpSpPr>
      <p:grpSpPr>
        <a:xfrm>
          <a:off x="0" y="0"/>
          <a:ext cx="0" cy="0"/>
          <a:chOff x="0" y="0"/>
          <a:chExt cx="0" cy="0"/>
        </a:xfrm>
      </p:grpSpPr>
      <p:sp>
        <p:nvSpPr>
          <p:cNvPr id="7" name="Content Placeholder 6">
            <a:extLst>
              <a:ext uri="{FF2B5EF4-FFF2-40B4-BE49-F238E27FC236}">
                <a16:creationId xmlns:a16="http://schemas.microsoft.com/office/drawing/2014/main" id="{832B3EC5-7F6B-4B3E-987A-56A474ECA794}"/>
              </a:ext>
            </a:extLst>
          </p:cNvPr>
          <p:cNvSpPr>
            <a:spLocks noGrp="1"/>
          </p:cNvSpPr>
          <p:nvPr>
            <p:ph sz="half" idx="1"/>
          </p:nvPr>
        </p:nvSpPr>
        <p:spPr>
          <a:xfrm>
            <a:off x="608138" y="1802451"/>
            <a:ext cx="5411662" cy="4374512"/>
          </a:xfrm>
        </p:spPr>
        <p:txBody>
          <a:bodyPr>
            <a:normAutofit lnSpcReduction="10000"/>
          </a:bodyPr>
          <a:lstStyle/>
          <a:p>
            <a:pPr>
              <a:lnSpc>
                <a:spcPct val="110000"/>
              </a:lnSpc>
              <a:buFontTx/>
              <a:buChar char="-"/>
            </a:pPr>
            <a:r>
              <a:rPr lang="en-US" sz="3200" b="1" i="1"/>
              <a:t>Results are encouraging</a:t>
            </a:r>
          </a:p>
          <a:p>
            <a:pPr lvl="1">
              <a:lnSpc>
                <a:spcPct val="110000"/>
              </a:lnSpc>
              <a:buFontTx/>
              <a:buChar char="-"/>
            </a:pPr>
            <a:r>
              <a:rPr lang="en-US" sz="2800" i="1"/>
              <a:t>AI dialogue/feedback stimulated engagement in a team environment</a:t>
            </a:r>
          </a:p>
          <a:p>
            <a:pPr>
              <a:lnSpc>
                <a:spcPct val="110000"/>
              </a:lnSpc>
              <a:buFontTx/>
              <a:buChar char="-"/>
            </a:pPr>
            <a:r>
              <a:rPr lang="en-US" sz="3200" b="1" i="1"/>
              <a:t>Stronger affinity </a:t>
            </a:r>
          </a:p>
          <a:p>
            <a:pPr lvl="1">
              <a:lnSpc>
                <a:spcPct val="110000"/>
              </a:lnSpc>
              <a:buFontTx/>
              <a:buChar char="-"/>
            </a:pPr>
            <a:r>
              <a:rPr lang="en-US" sz="2400" i="1"/>
              <a:t>OMBA &gt;&gt; Hybrid </a:t>
            </a:r>
          </a:p>
          <a:p>
            <a:pPr>
              <a:lnSpc>
                <a:spcPct val="110000"/>
              </a:lnSpc>
              <a:buFontTx/>
              <a:buChar char="-"/>
            </a:pPr>
            <a:r>
              <a:rPr lang="en-US" sz="3200" b="1" i="1"/>
              <a:t>Data interesting, but early</a:t>
            </a:r>
          </a:p>
          <a:p>
            <a:pPr>
              <a:lnSpc>
                <a:spcPct val="110000"/>
              </a:lnSpc>
              <a:buFontTx/>
              <a:buChar char="-"/>
            </a:pPr>
            <a:r>
              <a:rPr lang="en-US" sz="3200" b="1" i="1"/>
              <a:t>Plan continued use</a:t>
            </a:r>
            <a:endParaRPr lang="en-US" sz="2000" i="1"/>
          </a:p>
          <a:p>
            <a:pPr marL="0" indent="0">
              <a:lnSpc>
                <a:spcPct val="110000"/>
              </a:lnSpc>
              <a:buNone/>
            </a:pPr>
            <a:endParaRPr lang="en-US" sz="2000" i="1"/>
          </a:p>
          <a:p>
            <a:pPr marL="0" indent="0">
              <a:lnSpc>
                <a:spcPct val="110000"/>
              </a:lnSpc>
              <a:buNone/>
            </a:pPr>
            <a:endParaRPr lang="en-US" sz="2000" i="1"/>
          </a:p>
          <a:p>
            <a:pPr marL="0" indent="0">
              <a:lnSpc>
                <a:spcPct val="110000"/>
              </a:lnSpc>
              <a:buNone/>
            </a:pPr>
            <a:endParaRPr lang="en-US" sz="2000" i="1"/>
          </a:p>
          <a:p>
            <a:pPr marL="0" indent="0">
              <a:lnSpc>
                <a:spcPct val="110000"/>
              </a:lnSpc>
              <a:buNone/>
            </a:pPr>
            <a:endParaRPr lang="en-US" sz="2000" i="1"/>
          </a:p>
          <a:p>
            <a:pPr marL="0" indent="0">
              <a:lnSpc>
                <a:spcPct val="110000"/>
              </a:lnSpc>
              <a:buNone/>
            </a:pPr>
            <a:endParaRPr lang="en-US" sz="2000"/>
          </a:p>
        </p:txBody>
      </p:sp>
      <p:sp>
        <p:nvSpPr>
          <p:cNvPr id="6" name="Title 5">
            <a:extLst>
              <a:ext uri="{FF2B5EF4-FFF2-40B4-BE49-F238E27FC236}">
                <a16:creationId xmlns:a16="http://schemas.microsoft.com/office/drawing/2014/main" id="{DE528610-FABD-A357-1F8C-E4AFFBA51187}"/>
              </a:ext>
            </a:extLst>
          </p:cNvPr>
          <p:cNvSpPr>
            <a:spLocks noGrp="1"/>
          </p:cNvSpPr>
          <p:nvPr>
            <p:ph type="title"/>
          </p:nvPr>
        </p:nvSpPr>
        <p:spPr>
          <a:xfrm>
            <a:off x="608138" y="365125"/>
            <a:ext cx="10972800" cy="1325563"/>
          </a:xfrm>
        </p:spPr>
        <p:txBody>
          <a:bodyPr anchor="b">
            <a:normAutofit/>
          </a:bodyPr>
          <a:lstStyle/>
          <a:p>
            <a:r>
              <a:rPr lang="en-US"/>
              <a:t>Sophia,  - Takeaways</a:t>
            </a:r>
          </a:p>
        </p:txBody>
      </p:sp>
      <p:pic>
        <p:nvPicPr>
          <p:cNvPr id="3076" name="Picture 4" descr="Research Findings Stock Illustrations ...">
            <a:extLst>
              <a:ext uri="{FF2B5EF4-FFF2-40B4-BE49-F238E27FC236}">
                <a16:creationId xmlns:a16="http://schemas.microsoft.com/office/drawing/2014/main" id="{9CDE797D-F076-94A9-8CD2-8624ECF7D4CE}"/>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562640" y="1802451"/>
            <a:ext cx="5018298" cy="343902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B8A86144-50F1-BD76-8C83-1B676459D7D3}"/>
              </a:ext>
            </a:extLst>
          </p:cNvPr>
          <p:cNvSpPr>
            <a:spLocks noGrp="1"/>
          </p:cNvSpPr>
          <p:nvPr>
            <p:ph type="sldNum" sz="quarter" idx="12"/>
          </p:nvPr>
        </p:nvSpPr>
        <p:spPr/>
        <p:txBody>
          <a:bodyPr/>
          <a:lstStyle/>
          <a:p>
            <a:fld id="{8179B124-EE6F-DB4E-A403-682A40579A9A}" type="slidenum">
              <a:rPr lang="en-US" smtClean="0"/>
              <a:t>29</a:t>
            </a:fld>
            <a:endParaRPr lang="en-US"/>
          </a:p>
        </p:txBody>
      </p:sp>
    </p:spTree>
    <p:extLst>
      <p:ext uri="{BB962C8B-B14F-4D97-AF65-F5344CB8AC3E}">
        <p14:creationId xmlns:p14="http://schemas.microsoft.com/office/powerpoint/2010/main" val="40542097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Content Placeholder 20" descr="A notebook with a list of things&#10;&#10;AI-generated content may be incorrect.">
            <a:extLst>
              <a:ext uri="{FF2B5EF4-FFF2-40B4-BE49-F238E27FC236}">
                <a16:creationId xmlns:a16="http://schemas.microsoft.com/office/drawing/2014/main" id="{E0F0FD09-52E1-DA8D-3FC5-7C8184B06D36}"/>
              </a:ext>
            </a:extLst>
          </p:cNvPr>
          <p:cNvPicPr>
            <a:picLocks noGrp="1" noChangeAspect="1"/>
          </p:cNvPicPr>
          <p:nvPr>
            <p:ph idx="1"/>
          </p:nvPr>
        </p:nvPicPr>
        <p:blipFill>
          <a:blip r:embed="rId2"/>
          <a:srcRect l="40374" r="20677"/>
          <a:stretch>
            <a:fillRect/>
          </a:stretch>
        </p:blipFill>
        <p:spPr>
          <a:xfrm>
            <a:off x="471487" y="619759"/>
            <a:ext cx="4024313" cy="5614416"/>
          </a:xfrm>
          <a:prstGeom prst="rect">
            <a:avLst/>
          </a:prstGeom>
          <a:noFill/>
        </p:spPr>
      </p:pic>
      <p:sp>
        <p:nvSpPr>
          <p:cNvPr id="16" name="Title 15">
            <a:extLst>
              <a:ext uri="{FF2B5EF4-FFF2-40B4-BE49-F238E27FC236}">
                <a16:creationId xmlns:a16="http://schemas.microsoft.com/office/drawing/2014/main" id="{6D64038D-FA03-BB6B-62E4-EF6030022420}"/>
              </a:ext>
            </a:extLst>
          </p:cNvPr>
          <p:cNvSpPr>
            <a:spLocks noGrp="1"/>
          </p:cNvSpPr>
          <p:nvPr>
            <p:ph type="body" sz="half" idx="2"/>
          </p:nvPr>
        </p:nvSpPr>
        <p:spPr>
          <a:xfrm>
            <a:off x="4992178" y="2819400"/>
            <a:ext cx="6580062" cy="3199379"/>
          </a:xfrm>
        </p:spPr>
        <p:txBody>
          <a:bodyPr>
            <a:noAutofit/>
          </a:bodyPr>
          <a:lstStyle/>
          <a:p>
            <a:pPr marL="457200" indent="-457200">
              <a:buFont typeface="Arial" panose="020B0604020202020204" pitchFamily="34" charset="0"/>
              <a:buChar char="•"/>
            </a:pPr>
            <a:r>
              <a:rPr lang="en-US" sz="3200"/>
              <a:t>Meeting Sophia: An AI-Facilitated Discussion Platform</a:t>
            </a:r>
          </a:p>
          <a:p>
            <a:pPr marL="457200" indent="-457200">
              <a:buFont typeface="Arial" panose="020B0604020202020204" pitchFamily="34" charset="0"/>
              <a:buChar char="•"/>
            </a:pPr>
            <a:r>
              <a:rPr lang="en-US" sz="3200"/>
              <a:t>The Undergraduate Experience</a:t>
            </a:r>
          </a:p>
          <a:p>
            <a:pPr marL="457200" indent="-457200">
              <a:buFont typeface="Arial" panose="020B0604020202020204" pitchFamily="34" charset="0"/>
              <a:buChar char="•"/>
            </a:pPr>
            <a:r>
              <a:rPr lang="en-US" sz="3200"/>
              <a:t>The Graduate Experience</a:t>
            </a:r>
          </a:p>
        </p:txBody>
      </p:sp>
      <p:sp>
        <p:nvSpPr>
          <p:cNvPr id="15" name="Slide Number Placeholder 14">
            <a:extLst>
              <a:ext uri="{FF2B5EF4-FFF2-40B4-BE49-F238E27FC236}">
                <a16:creationId xmlns:a16="http://schemas.microsoft.com/office/drawing/2014/main" id="{DD105D77-09A4-CBC4-6835-FA7B4D4141F3}"/>
              </a:ext>
            </a:extLst>
          </p:cNvPr>
          <p:cNvSpPr>
            <a:spLocks noGrp="1"/>
          </p:cNvSpPr>
          <p:nvPr>
            <p:ph type="sldNum" sz="quarter" idx="12"/>
          </p:nvPr>
        </p:nvSpPr>
        <p:spPr>
          <a:xfrm>
            <a:off x="11737792" y="6288723"/>
            <a:ext cx="454208" cy="365125"/>
          </a:xfrm>
        </p:spPr>
        <p:txBody>
          <a:bodyPr>
            <a:normAutofit/>
          </a:bodyPr>
          <a:lstStyle/>
          <a:p>
            <a:pPr>
              <a:lnSpc>
                <a:spcPct val="90000"/>
              </a:lnSpc>
              <a:spcAft>
                <a:spcPts val="600"/>
              </a:spcAft>
            </a:pPr>
            <a:fld id="{8179B124-EE6F-DB4E-A403-682A40579A9A}" type="slidenum">
              <a:rPr lang="en-US" smtClean="0"/>
              <a:pPr>
                <a:lnSpc>
                  <a:spcPct val="90000"/>
                </a:lnSpc>
                <a:spcAft>
                  <a:spcPts val="600"/>
                </a:spcAft>
              </a:pPr>
              <a:t>3</a:t>
            </a:fld>
            <a:endParaRPr lang="en-US"/>
          </a:p>
        </p:txBody>
      </p:sp>
      <p:sp>
        <p:nvSpPr>
          <p:cNvPr id="26" name="Title 4">
            <a:extLst>
              <a:ext uri="{FF2B5EF4-FFF2-40B4-BE49-F238E27FC236}">
                <a16:creationId xmlns:a16="http://schemas.microsoft.com/office/drawing/2014/main" id="{7E120B86-C18F-2D2C-A8AB-FD995371A986}"/>
              </a:ext>
            </a:extLst>
          </p:cNvPr>
          <p:cNvSpPr>
            <a:spLocks noGrp="1"/>
          </p:cNvSpPr>
          <p:nvPr>
            <p:ph type="title"/>
          </p:nvPr>
        </p:nvSpPr>
        <p:spPr>
          <a:xfrm>
            <a:off x="5003800" y="619759"/>
            <a:ext cx="6580062" cy="1869441"/>
          </a:xfrm>
        </p:spPr>
        <p:txBody>
          <a:bodyPr>
            <a:normAutofit/>
          </a:bodyPr>
          <a:lstStyle/>
          <a:p>
            <a:r>
              <a:rPr lang="en-US" sz="4800"/>
              <a:t>Our Agenda</a:t>
            </a:r>
          </a:p>
        </p:txBody>
      </p:sp>
      <p:sp>
        <p:nvSpPr>
          <p:cNvPr id="28" name="TextBox 27">
            <a:extLst>
              <a:ext uri="{FF2B5EF4-FFF2-40B4-BE49-F238E27FC236}">
                <a16:creationId xmlns:a16="http://schemas.microsoft.com/office/drawing/2014/main" id="{6ECDCB65-B748-4D0F-0B57-AD45FF1192E9}"/>
              </a:ext>
            </a:extLst>
          </p:cNvPr>
          <p:cNvSpPr txBox="1"/>
          <p:nvPr/>
        </p:nvSpPr>
        <p:spPr>
          <a:xfrm>
            <a:off x="442911" y="6240452"/>
            <a:ext cx="3581400" cy="461665"/>
          </a:xfrm>
          <a:prstGeom prst="rect">
            <a:avLst/>
          </a:prstGeom>
          <a:noFill/>
        </p:spPr>
        <p:txBody>
          <a:bodyPr wrap="square">
            <a:spAutoFit/>
          </a:bodyPr>
          <a:lstStyle/>
          <a:p>
            <a:r>
              <a:rPr lang="en-US" sz="1200" b="0" i="0">
                <a:solidFill>
                  <a:srgbClr val="C00000"/>
                </a:solidFill>
                <a:effectLst/>
                <a:latin typeface="Canva Sans"/>
              </a:rPr>
              <a:t>Photo by Suzy Hazelwood: https://</a:t>
            </a:r>
            <a:r>
              <a:rPr lang="en-US" sz="1200" b="0" i="0" err="1">
                <a:solidFill>
                  <a:srgbClr val="C00000"/>
                </a:solidFill>
                <a:effectLst/>
                <a:latin typeface="Canva Sans"/>
              </a:rPr>
              <a:t>www.pexels.com</a:t>
            </a:r>
            <a:r>
              <a:rPr lang="en-US" sz="1200" b="0" i="0">
                <a:solidFill>
                  <a:srgbClr val="C00000"/>
                </a:solidFill>
                <a:effectLst/>
                <a:latin typeface="Canva Sans"/>
              </a:rPr>
              <a:t>/photo/notebook-1226398/</a:t>
            </a:r>
            <a:endParaRPr lang="en-US" sz="1200">
              <a:solidFill>
                <a:srgbClr val="C00000"/>
              </a:solidFill>
            </a:endParaRPr>
          </a:p>
        </p:txBody>
      </p:sp>
    </p:spTree>
    <p:extLst>
      <p:ext uri="{BB962C8B-B14F-4D97-AF65-F5344CB8AC3E}">
        <p14:creationId xmlns:p14="http://schemas.microsoft.com/office/powerpoint/2010/main" val="4262523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B78BB0-F313-843F-BC04-667E0C32B89D}"/>
            </a:ext>
          </a:extLst>
        </p:cNvPr>
        <p:cNvGrpSpPr/>
        <p:nvPr/>
      </p:nvGrpSpPr>
      <p:grpSpPr>
        <a:xfrm>
          <a:off x="0" y="0"/>
          <a:ext cx="0" cy="0"/>
          <a:chOff x="0" y="0"/>
          <a:chExt cx="0" cy="0"/>
        </a:xfrm>
      </p:grpSpPr>
      <p:sp>
        <p:nvSpPr>
          <p:cNvPr id="7" name="Content Placeholder 6">
            <a:extLst>
              <a:ext uri="{FF2B5EF4-FFF2-40B4-BE49-F238E27FC236}">
                <a16:creationId xmlns:a16="http://schemas.microsoft.com/office/drawing/2014/main" id="{39014D46-E2EC-4EAE-7FB8-B41568A648AF}"/>
              </a:ext>
            </a:extLst>
          </p:cNvPr>
          <p:cNvSpPr>
            <a:spLocks noGrp="1"/>
          </p:cNvSpPr>
          <p:nvPr>
            <p:ph type="body" sz="half" idx="2"/>
          </p:nvPr>
        </p:nvSpPr>
        <p:spPr>
          <a:xfrm>
            <a:off x="608138" y="3429000"/>
            <a:ext cx="4743580" cy="2556761"/>
          </a:xfrm>
        </p:spPr>
        <p:txBody>
          <a:bodyPr>
            <a:normAutofit lnSpcReduction="10000"/>
          </a:bodyPr>
          <a:lstStyle/>
          <a:p>
            <a:pPr marL="0" indent="0">
              <a:buNone/>
            </a:pPr>
            <a:r>
              <a:rPr lang="en-US" sz="2400"/>
              <a:t>More instructive feedback</a:t>
            </a:r>
          </a:p>
          <a:p>
            <a:pPr marL="0" indent="0">
              <a:buNone/>
            </a:pPr>
            <a:r>
              <a:rPr lang="en-US" sz="2400"/>
              <a:t>More adaptive avatar</a:t>
            </a:r>
          </a:p>
          <a:p>
            <a:pPr marL="0" indent="0">
              <a:buNone/>
            </a:pPr>
            <a:r>
              <a:rPr lang="en-US" sz="2400"/>
              <a:t>More discussion related to the student projects, not theory</a:t>
            </a:r>
          </a:p>
          <a:p>
            <a:pPr marL="0" indent="0">
              <a:buNone/>
            </a:pPr>
            <a:r>
              <a:rPr lang="en-US" sz="2400"/>
              <a:t>More actual “case” examples</a:t>
            </a:r>
          </a:p>
          <a:p>
            <a:pPr marL="0" indent="0">
              <a:buNone/>
            </a:pPr>
            <a:endParaRPr lang="en-US" sz="2400"/>
          </a:p>
        </p:txBody>
      </p:sp>
      <p:pic>
        <p:nvPicPr>
          <p:cNvPr id="5" name="Content Placeholder 4" descr="A yellow post-it note with a light bulb drawn on it&#10;&#10;AI-generated content may be incorrect.">
            <a:extLst>
              <a:ext uri="{FF2B5EF4-FFF2-40B4-BE49-F238E27FC236}">
                <a16:creationId xmlns:a16="http://schemas.microsoft.com/office/drawing/2014/main" id="{F276C18A-9633-DA6E-46AE-49B4DE2E7C23}"/>
              </a:ext>
            </a:extLst>
          </p:cNvPr>
          <p:cNvPicPr>
            <a:picLocks noGrp="1" noChangeAspect="1"/>
          </p:cNvPicPr>
          <p:nvPr>
            <p:ph type="pic" sz="quarter" idx="18"/>
          </p:nvPr>
        </p:nvPicPr>
        <p:blipFill>
          <a:blip r:embed="rId3"/>
          <a:srcRect l="4602" t="8748" r="44801" b="14248"/>
          <a:stretch>
            <a:fillRect/>
          </a:stretch>
        </p:blipFill>
        <p:spPr>
          <a:xfrm>
            <a:off x="5910016" y="618080"/>
            <a:ext cx="5673846" cy="5763929"/>
          </a:xfrm>
          <a:prstGeom prst="rect">
            <a:avLst/>
          </a:prstGeom>
          <a:noFill/>
        </p:spPr>
      </p:pic>
      <p:sp>
        <p:nvSpPr>
          <p:cNvPr id="6" name="Title 5">
            <a:extLst>
              <a:ext uri="{FF2B5EF4-FFF2-40B4-BE49-F238E27FC236}">
                <a16:creationId xmlns:a16="http://schemas.microsoft.com/office/drawing/2014/main" id="{BCA4CE77-56D5-0DFA-54B1-FC07BA2A98C9}"/>
              </a:ext>
            </a:extLst>
          </p:cNvPr>
          <p:cNvSpPr>
            <a:spLocks noGrp="1"/>
          </p:cNvSpPr>
          <p:nvPr>
            <p:ph type="title"/>
          </p:nvPr>
        </p:nvSpPr>
        <p:spPr>
          <a:xfrm>
            <a:off x="608138" y="619759"/>
            <a:ext cx="4743580" cy="2506278"/>
          </a:xfrm>
        </p:spPr>
        <p:txBody>
          <a:bodyPr anchor="b">
            <a:normAutofit/>
          </a:bodyPr>
          <a:lstStyle/>
          <a:p>
            <a:br>
              <a:rPr lang="en-US"/>
            </a:br>
            <a:r>
              <a:rPr lang="en-US"/>
              <a:t>Improvements </a:t>
            </a:r>
            <a:br>
              <a:rPr lang="en-US"/>
            </a:br>
            <a:r>
              <a:rPr lang="en-US"/>
              <a:t>Feedback</a:t>
            </a:r>
          </a:p>
        </p:txBody>
      </p:sp>
      <p:sp>
        <p:nvSpPr>
          <p:cNvPr id="3" name="TextBox 2">
            <a:extLst>
              <a:ext uri="{FF2B5EF4-FFF2-40B4-BE49-F238E27FC236}">
                <a16:creationId xmlns:a16="http://schemas.microsoft.com/office/drawing/2014/main" id="{999A77BD-2214-3DF2-6B32-A33FAB29FC8D}"/>
              </a:ext>
            </a:extLst>
          </p:cNvPr>
          <p:cNvSpPr txBox="1"/>
          <p:nvPr/>
        </p:nvSpPr>
        <p:spPr>
          <a:xfrm>
            <a:off x="9057736" y="6383058"/>
            <a:ext cx="4714334" cy="276999"/>
          </a:xfrm>
          <a:prstGeom prst="rect">
            <a:avLst/>
          </a:prstGeom>
          <a:noFill/>
        </p:spPr>
        <p:txBody>
          <a:bodyPr wrap="square">
            <a:spAutoFit/>
          </a:bodyPr>
          <a:lstStyle/>
          <a:p>
            <a:r>
              <a:rPr lang="en-US" sz="1200">
                <a:solidFill>
                  <a:schemeClr val="bg2">
                    <a:lumMod val="50000"/>
                  </a:schemeClr>
                </a:solidFill>
              </a:rPr>
              <a:t>Photo by </a:t>
            </a:r>
            <a:r>
              <a:rPr lang="en-US" sz="1200">
                <a:solidFill>
                  <a:schemeClr val="bg2">
                    <a:lumMod val="50000"/>
                  </a:schemeClr>
                </a:solidFill>
                <a:hlinkClick r:id="rId4">
                  <a:extLst>
                    <a:ext uri="{A12FA001-AC4F-418D-AE19-62706E023703}">
                      <ahyp:hlinkClr xmlns:ahyp="http://schemas.microsoft.com/office/drawing/2018/hyperlinkcolor" val="tx"/>
                    </a:ext>
                  </a:extLst>
                </a:hlinkClick>
              </a:rPr>
              <a:t>AbsolutVision</a:t>
            </a:r>
            <a:r>
              <a:rPr lang="en-US" sz="1200">
                <a:solidFill>
                  <a:schemeClr val="bg2">
                    <a:lumMod val="50000"/>
                  </a:schemeClr>
                </a:solidFill>
              </a:rPr>
              <a:t> on </a:t>
            </a:r>
            <a:r>
              <a:rPr lang="en-US" sz="1200">
                <a:solidFill>
                  <a:schemeClr val="bg2">
                    <a:lumMod val="50000"/>
                  </a:schemeClr>
                </a:solidFill>
                <a:hlinkClick r:id="rId5">
                  <a:extLst>
                    <a:ext uri="{A12FA001-AC4F-418D-AE19-62706E023703}">
                      <ahyp:hlinkClr xmlns:ahyp="http://schemas.microsoft.com/office/drawing/2018/hyperlinkcolor" val="tx"/>
                    </a:ext>
                  </a:extLst>
                </a:hlinkClick>
              </a:rPr>
              <a:t>Unsplash</a:t>
            </a:r>
            <a:r>
              <a:rPr lang="en-US" sz="1200">
                <a:solidFill>
                  <a:schemeClr val="bg2">
                    <a:lumMod val="50000"/>
                  </a:schemeClr>
                </a:solidFill>
              </a:rPr>
              <a:t> </a:t>
            </a:r>
          </a:p>
        </p:txBody>
      </p:sp>
      <p:sp>
        <p:nvSpPr>
          <p:cNvPr id="4" name="Slide Number Placeholder 3">
            <a:extLst>
              <a:ext uri="{FF2B5EF4-FFF2-40B4-BE49-F238E27FC236}">
                <a16:creationId xmlns:a16="http://schemas.microsoft.com/office/drawing/2014/main" id="{0AA1C417-3991-1013-CA4F-3A2E93653A38}"/>
              </a:ext>
            </a:extLst>
          </p:cNvPr>
          <p:cNvSpPr>
            <a:spLocks noGrp="1"/>
          </p:cNvSpPr>
          <p:nvPr>
            <p:ph type="sldNum" sz="quarter" idx="21"/>
          </p:nvPr>
        </p:nvSpPr>
        <p:spPr/>
        <p:txBody>
          <a:bodyPr/>
          <a:lstStyle/>
          <a:p>
            <a:fld id="{8179B124-EE6F-DB4E-A403-682A40579A9A}" type="slidenum">
              <a:rPr lang="en-US" smtClean="0"/>
              <a:pPr/>
              <a:t>30</a:t>
            </a:fld>
            <a:endParaRPr lang="en-US"/>
          </a:p>
        </p:txBody>
      </p:sp>
    </p:spTree>
    <p:extLst>
      <p:ext uri="{BB962C8B-B14F-4D97-AF65-F5344CB8AC3E}">
        <p14:creationId xmlns:p14="http://schemas.microsoft.com/office/powerpoint/2010/main" val="4025166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8664F-6542-B2A9-0FF1-070904418454}"/>
              </a:ext>
            </a:extLst>
          </p:cNvPr>
          <p:cNvSpPr>
            <a:spLocks noGrp="1"/>
          </p:cNvSpPr>
          <p:nvPr>
            <p:ph type="title"/>
          </p:nvPr>
        </p:nvSpPr>
        <p:spPr/>
        <p:txBody>
          <a:bodyPr/>
          <a:lstStyle/>
          <a:p>
            <a:r>
              <a:rPr lang="en-US"/>
              <a:t>Q&amp;A</a:t>
            </a:r>
          </a:p>
        </p:txBody>
      </p:sp>
      <p:sp>
        <p:nvSpPr>
          <p:cNvPr id="3" name="Text Placeholder 2">
            <a:extLst>
              <a:ext uri="{FF2B5EF4-FFF2-40B4-BE49-F238E27FC236}">
                <a16:creationId xmlns:a16="http://schemas.microsoft.com/office/drawing/2014/main" id="{13C593AC-D32B-687A-D281-061E1C3908CE}"/>
              </a:ext>
            </a:extLst>
          </p:cNvPr>
          <p:cNvSpPr>
            <a:spLocks noGrp="1"/>
          </p:cNvSpPr>
          <p:nvPr>
            <p:ph type="body" sz="quarter" idx="13"/>
          </p:nvPr>
        </p:nvSpPr>
        <p:spPr/>
        <p:txBody>
          <a:bodyPr/>
          <a:lstStyle/>
          <a:p>
            <a:r>
              <a:rPr lang="en-US"/>
              <a:t>We welcome the opportunity to share more. Feel free to contact us with questions or for more information.</a:t>
            </a:r>
          </a:p>
        </p:txBody>
      </p:sp>
      <p:sp>
        <p:nvSpPr>
          <p:cNvPr id="4" name="Text Placeholder 3">
            <a:extLst>
              <a:ext uri="{FF2B5EF4-FFF2-40B4-BE49-F238E27FC236}">
                <a16:creationId xmlns:a16="http://schemas.microsoft.com/office/drawing/2014/main" id="{6A203C8C-19AF-2119-1CCB-7E65BCF14304}"/>
              </a:ext>
            </a:extLst>
          </p:cNvPr>
          <p:cNvSpPr>
            <a:spLocks noGrp="1"/>
          </p:cNvSpPr>
          <p:nvPr>
            <p:ph type="body" sz="quarter" idx="14"/>
          </p:nvPr>
        </p:nvSpPr>
        <p:spPr>
          <a:xfrm>
            <a:off x="1751641" y="3691171"/>
            <a:ext cx="4445960" cy="1114778"/>
          </a:xfrm>
        </p:spPr>
        <p:txBody>
          <a:bodyPr>
            <a:normAutofit/>
          </a:bodyPr>
          <a:lstStyle/>
          <a:p>
            <a:pPr>
              <a:spcBef>
                <a:spcPts val="0"/>
              </a:spcBef>
            </a:pPr>
            <a:r>
              <a:rPr lang="en-US"/>
              <a:t>Peg Richmond</a:t>
            </a:r>
          </a:p>
          <a:p>
            <a:pPr>
              <a:spcBef>
                <a:spcPts val="0"/>
              </a:spcBef>
            </a:pPr>
            <a:r>
              <a:rPr lang="en-US" b="0"/>
              <a:t>(512) 408-6155</a:t>
            </a:r>
          </a:p>
          <a:p>
            <a:pPr>
              <a:spcBef>
                <a:spcPts val="0"/>
              </a:spcBef>
            </a:pPr>
            <a:r>
              <a:rPr lang="en-US" b="0"/>
              <a:t>pr22@txtate.edu</a:t>
            </a:r>
          </a:p>
        </p:txBody>
      </p:sp>
      <p:pic>
        <p:nvPicPr>
          <p:cNvPr id="17" name="Picture Placeholder 16" descr="A neon sign with words&#10;&#10;AI-generated content may be incorrect.">
            <a:extLst>
              <a:ext uri="{FF2B5EF4-FFF2-40B4-BE49-F238E27FC236}">
                <a16:creationId xmlns:a16="http://schemas.microsoft.com/office/drawing/2014/main" id="{8D8B8F59-6EC5-85F7-5857-C82F0E41183E}"/>
              </a:ext>
            </a:extLst>
          </p:cNvPr>
          <p:cNvPicPr>
            <a:picLocks noGrp="1" noChangeAspect="1"/>
          </p:cNvPicPr>
          <p:nvPr>
            <p:ph type="pic" sz="quarter" idx="19"/>
          </p:nvPr>
        </p:nvPicPr>
        <p:blipFill>
          <a:blip r:embed="rId2"/>
          <a:srcRect t="7283" b="7283"/>
          <a:stretch>
            <a:fillRect/>
          </a:stretch>
        </p:blipFill>
        <p:spPr>
          <a:prstGeom prst="rect">
            <a:avLst/>
          </a:prstGeom>
          <a:gradFill>
            <a:gsLst>
              <a:gs pos="0">
                <a:srgbClr val="501214">
                  <a:alpha val="0"/>
                </a:srgbClr>
              </a:gs>
              <a:gs pos="100000">
                <a:srgbClr val="501214">
                  <a:alpha val="40000"/>
                </a:srgbClr>
              </a:gs>
            </a:gsLst>
            <a:lin ang="5400000" scaled="1"/>
          </a:gradFill>
        </p:spPr>
      </p:pic>
      <p:pic>
        <p:nvPicPr>
          <p:cNvPr id="14" name="Picture Placeholder 13">
            <a:extLst>
              <a:ext uri="{FF2B5EF4-FFF2-40B4-BE49-F238E27FC236}">
                <a16:creationId xmlns:a16="http://schemas.microsoft.com/office/drawing/2014/main" id="{BEB86C3A-2653-77C2-B4F0-C137B310950A}"/>
              </a:ext>
            </a:extLst>
          </p:cNvPr>
          <p:cNvPicPr>
            <a:picLocks noGrp="1" noChangeAspect="1"/>
          </p:cNvPicPr>
          <p:nvPr>
            <p:ph type="pic" sz="quarter" idx="18"/>
          </p:nvPr>
        </p:nvPicPr>
        <p:blipFill>
          <a:blip r:embed="rId3"/>
          <a:srcRect t="12544" b="12544"/>
          <a:stretch>
            <a:fillRect/>
          </a:stretch>
        </p:blipFill>
        <p:spPr>
          <a:xfrm>
            <a:off x="608139" y="5030085"/>
            <a:ext cx="1143000" cy="1108075"/>
          </a:xfrm>
          <a:prstGeom prst="ellipse">
            <a:avLst/>
          </a:prstGeom>
          <a:blipFill>
            <a:blip r:embed="rId4"/>
            <a:stretch>
              <a:fillRect/>
            </a:stretch>
          </a:blipFill>
          <a:ln w="38100" cap="flat" cmpd="sng" algn="ctr">
            <a:noFill/>
            <a:prstDash val="solid"/>
            <a:miter lim="800000"/>
          </a:ln>
          <a:effectLst/>
        </p:spPr>
      </p:pic>
      <p:pic>
        <p:nvPicPr>
          <p:cNvPr id="12" name="Picture Placeholder 7" descr="A person smiling for the camera&#10;&#10;AI-generated content may be incorrect.">
            <a:extLst>
              <a:ext uri="{FF2B5EF4-FFF2-40B4-BE49-F238E27FC236}">
                <a16:creationId xmlns:a16="http://schemas.microsoft.com/office/drawing/2014/main" id="{75644E6B-3A9E-FAF6-35E3-B3E0A16030FF}"/>
              </a:ext>
            </a:extLst>
          </p:cNvPr>
          <p:cNvPicPr>
            <a:picLocks noChangeAspect="1"/>
          </p:cNvPicPr>
          <p:nvPr/>
        </p:nvPicPr>
        <p:blipFill>
          <a:blip r:embed="rId5"/>
          <a:srcRect t="1528" b="1528"/>
          <a:stretch>
            <a:fillRect/>
          </a:stretch>
        </p:blipFill>
        <p:spPr>
          <a:xfrm>
            <a:off x="608139" y="3669060"/>
            <a:ext cx="1143502" cy="1108709"/>
          </a:xfrm>
          <a:prstGeom prst="ellipse">
            <a:avLst/>
          </a:prstGeom>
          <a:blipFill>
            <a:blip r:embed="rId4"/>
            <a:stretch>
              <a:fillRect/>
            </a:stretch>
          </a:blipFill>
          <a:ln w="38100" cap="flat" cmpd="sng" algn="ctr">
            <a:noFill/>
            <a:prstDash val="solid"/>
            <a:miter lim="800000"/>
          </a:ln>
          <a:effectLst/>
        </p:spPr>
      </p:pic>
      <p:sp>
        <p:nvSpPr>
          <p:cNvPr id="15" name="Text Placeholder 3">
            <a:extLst>
              <a:ext uri="{FF2B5EF4-FFF2-40B4-BE49-F238E27FC236}">
                <a16:creationId xmlns:a16="http://schemas.microsoft.com/office/drawing/2014/main" id="{839BEA40-B13B-C354-9E75-FE02688B8BB9}"/>
              </a:ext>
            </a:extLst>
          </p:cNvPr>
          <p:cNvSpPr txBox="1">
            <a:spLocks/>
          </p:cNvSpPr>
          <p:nvPr/>
        </p:nvSpPr>
        <p:spPr>
          <a:xfrm>
            <a:off x="1751641" y="5054749"/>
            <a:ext cx="4445960" cy="1114778"/>
          </a:xfrm>
          <a:prstGeom prst="rect">
            <a:avLst/>
          </a:prstGeom>
        </p:spPr>
        <p:txBody>
          <a:bodyPr vert="horz" lIns="91440" tIns="45720" rIns="91440" bIns="45720" rtlCol="0" anchor="ctr">
            <a:normAutofit/>
          </a:bodyPr>
          <a:lstStyle>
            <a:lvl1pPr marL="0" indent="0" algn="l" defTabSz="914400" rtl="0" eaLnBrk="1" latinLnBrk="0" hangingPunct="1">
              <a:lnSpc>
                <a:spcPct val="120000"/>
              </a:lnSpc>
              <a:spcBef>
                <a:spcPts val="1000"/>
              </a:spcBef>
              <a:buClr>
                <a:schemeClr val="accent1"/>
              </a:buClr>
              <a:buFont typeface="Arial" panose="020B0604020202020204" pitchFamily="34" charset="0"/>
              <a:buNone/>
              <a:defRPr sz="1800" b="1" kern="1200">
                <a:solidFill>
                  <a:schemeClr val="tx2"/>
                </a:solidFill>
                <a:latin typeface="+mj-lt"/>
                <a:ea typeface="+mn-ea"/>
                <a:cs typeface="+mn-cs"/>
              </a:defRPr>
            </a:lvl1pPr>
            <a:lvl2pPr marL="457200" indent="0" algn="l" defTabSz="914400" rtl="0" eaLnBrk="1" latinLnBrk="0" hangingPunct="1">
              <a:lnSpc>
                <a:spcPct val="120000"/>
              </a:lnSpc>
              <a:spcBef>
                <a:spcPts val="500"/>
              </a:spcBef>
              <a:buClr>
                <a:schemeClr val="accent1"/>
              </a:buClr>
              <a:buFont typeface="Arial" panose="020B0604020202020204" pitchFamily="34" charset="0"/>
              <a:buNone/>
              <a:defRPr sz="1600" kern="1200">
                <a:solidFill>
                  <a:schemeClr val="tx1"/>
                </a:solidFill>
                <a:latin typeface="+mn-lt"/>
                <a:ea typeface="+mn-ea"/>
                <a:cs typeface="+mn-cs"/>
              </a:defRPr>
            </a:lvl2pPr>
            <a:lvl3pPr marL="914400" indent="0" algn="l" defTabSz="914400" rtl="0" eaLnBrk="1" latinLnBrk="0" hangingPunct="1">
              <a:lnSpc>
                <a:spcPct val="120000"/>
              </a:lnSpc>
              <a:spcBef>
                <a:spcPts val="500"/>
              </a:spcBef>
              <a:buClr>
                <a:schemeClr val="accent1"/>
              </a:buClr>
              <a:buFont typeface="Arial" panose="020B0604020202020204" pitchFamily="34" charset="0"/>
              <a:buNone/>
              <a:defRPr sz="1400" kern="1200">
                <a:solidFill>
                  <a:schemeClr val="tx1"/>
                </a:solidFill>
                <a:latin typeface="+mn-lt"/>
                <a:ea typeface="+mn-ea"/>
                <a:cs typeface="+mn-cs"/>
              </a:defRPr>
            </a:lvl3pPr>
            <a:lvl4pPr marL="1371600" indent="0" algn="l" defTabSz="914400" rtl="0" eaLnBrk="1" latinLnBrk="0" hangingPunct="1">
              <a:lnSpc>
                <a:spcPct val="120000"/>
              </a:lnSpc>
              <a:spcBef>
                <a:spcPts val="500"/>
              </a:spcBef>
              <a:buClr>
                <a:schemeClr val="accent1"/>
              </a:buClr>
              <a:buFont typeface="Arial" panose="020B0604020202020204" pitchFamily="34" charset="0"/>
              <a:buNone/>
              <a:defRPr sz="1200" kern="1200">
                <a:solidFill>
                  <a:schemeClr val="tx1"/>
                </a:solidFill>
                <a:latin typeface="+mn-lt"/>
                <a:ea typeface="+mn-ea"/>
                <a:cs typeface="+mn-cs"/>
              </a:defRPr>
            </a:lvl4pPr>
            <a:lvl5pPr marL="1828800" indent="0" algn="l" defTabSz="914400" rtl="0" eaLnBrk="1" latinLnBrk="0" hangingPunct="1">
              <a:lnSpc>
                <a:spcPct val="120000"/>
              </a:lnSpc>
              <a:spcBef>
                <a:spcPts val="500"/>
              </a:spcBef>
              <a:buClr>
                <a:schemeClr val="accent1"/>
              </a:buClr>
              <a:buFont typeface="Arial" panose="020B0604020202020204" pitchFamily="34" charset="0"/>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a:t>David Cameron</a:t>
            </a:r>
          </a:p>
          <a:p>
            <a:pPr>
              <a:spcBef>
                <a:spcPts val="0"/>
              </a:spcBef>
            </a:pPr>
            <a:r>
              <a:rPr lang="en-US" b="0"/>
              <a:t>(512) 638-1782</a:t>
            </a:r>
          </a:p>
          <a:p>
            <a:pPr>
              <a:spcBef>
                <a:spcPts val="0"/>
              </a:spcBef>
            </a:pPr>
            <a:r>
              <a:rPr lang="en-US" b="0"/>
              <a:t>dc50@txtate.edu</a:t>
            </a:r>
          </a:p>
        </p:txBody>
      </p:sp>
      <p:sp>
        <p:nvSpPr>
          <p:cNvPr id="20" name="TextBox 19">
            <a:extLst>
              <a:ext uri="{FF2B5EF4-FFF2-40B4-BE49-F238E27FC236}">
                <a16:creationId xmlns:a16="http://schemas.microsoft.com/office/drawing/2014/main" id="{DE675477-E8ED-8050-DDA3-44DC5E4D68A7}"/>
              </a:ext>
            </a:extLst>
          </p:cNvPr>
          <p:cNvSpPr txBox="1"/>
          <p:nvPr/>
        </p:nvSpPr>
        <p:spPr>
          <a:xfrm>
            <a:off x="9698418" y="-48126"/>
            <a:ext cx="3770304" cy="276999"/>
          </a:xfrm>
          <a:prstGeom prst="rect">
            <a:avLst/>
          </a:prstGeom>
          <a:noFill/>
        </p:spPr>
        <p:txBody>
          <a:bodyPr wrap="square">
            <a:spAutoFit/>
          </a:bodyPr>
          <a:lstStyle/>
          <a:p>
            <a:r>
              <a:rPr lang="en-US" sz="1200">
                <a:solidFill>
                  <a:schemeClr val="tx1">
                    <a:lumMod val="60000"/>
                    <a:lumOff val="40000"/>
                  </a:schemeClr>
                </a:solidFill>
              </a:rPr>
              <a:t>Photo by </a:t>
            </a:r>
            <a:r>
              <a:rPr lang="en-US" sz="1200">
                <a:solidFill>
                  <a:schemeClr val="tx1">
                    <a:lumMod val="60000"/>
                    <a:lumOff val="40000"/>
                  </a:schemeClr>
                </a:solidFill>
                <a:hlinkClick r:id="rId6">
                  <a:extLst>
                    <a:ext uri="{A12FA001-AC4F-418D-AE19-62706E023703}">
                      <ahyp:hlinkClr xmlns:ahyp="http://schemas.microsoft.com/office/drawing/2018/hyperlinkcolor" val="tx"/>
                    </a:ext>
                  </a:extLst>
                </a:hlinkClick>
              </a:rPr>
              <a:t>IGOR LUNGU</a:t>
            </a:r>
            <a:r>
              <a:rPr lang="en-US" sz="1200">
                <a:solidFill>
                  <a:schemeClr val="tx1">
                    <a:lumMod val="60000"/>
                    <a:lumOff val="40000"/>
                  </a:schemeClr>
                </a:solidFill>
              </a:rPr>
              <a:t> on </a:t>
            </a:r>
            <a:r>
              <a:rPr lang="en-US" sz="1200">
                <a:solidFill>
                  <a:schemeClr val="tx1">
                    <a:lumMod val="60000"/>
                    <a:lumOff val="40000"/>
                  </a:schemeClr>
                </a:solidFill>
                <a:hlinkClick r:id="rId7">
                  <a:extLst>
                    <a:ext uri="{A12FA001-AC4F-418D-AE19-62706E023703}">
                      <ahyp:hlinkClr xmlns:ahyp="http://schemas.microsoft.com/office/drawing/2018/hyperlinkcolor" val="tx"/>
                    </a:ext>
                  </a:extLst>
                </a:hlinkClick>
              </a:rPr>
              <a:t>Unsplash</a:t>
            </a:r>
            <a:r>
              <a:rPr lang="en-US" sz="1200">
                <a:solidFill>
                  <a:schemeClr val="tx1">
                    <a:lumMod val="60000"/>
                    <a:lumOff val="40000"/>
                  </a:schemeClr>
                </a:solidFill>
              </a:rPr>
              <a:t> </a:t>
            </a:r>
          </a:p>
        </p:txBody>
      </p:sp>
      <p:sp>
        <p:nvSpPr>
          <p:cNvPr id="6" name="Slide Number Placeholder 5">
            <a:extLst>
              <a:ext uri="{FF2B5EF4-FFF2-40B4-BE49-F238E27FC236}">
                <a16:creationId xmlns:a16="http://schemas.microsoft.com/office/drawing/2014/main" id="{38E09606-EB2B-9EAA-7C09-7E2900724E5C}"/>
              </a:ext>
            </a:extLst>
          </p:cNvPr>
          <p:cNvSpPr>
            <a:spLocks noGrp="1"/>
          </p:cNvSpPr>
          <p:nvPr>
            <p:ph type="sldNum" sz="quarter" idx="12"/>
          </p:nvPr>
        </p:nvSpPr>
        <p:spPr/>
        <p:txBody>
          <a:bodyPr/>
          <a:lstStyle/>
          <a:p>
            <a:fld id="{8179B124-EE6F-DB4E-A403-682A40579A9A}" type="slidenum">
              <a:rPr lang="en-US" smtClean="0"/>
              <a:pPr/>
              <a:t>31</a:t>
            </a:fld>
            <a:endParaRPr lang="en-US"/>
          </a:p>
        </p:txBody>
      </p:sp>
    </p:spTree>
    <p:extLst>
      <p:ext uri="{BB962C8B-B14F-4D97-AF65-F5344CB8AC3E}">
        <p14:creationId xmlns:p14="http://schemas.microsoft.com/office/powerpoint/2010/main" val="2108217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Picture Placeholder 2">
            <a:extLst>
              <a:ext uri="{FF2B5EF4-FFF2-40B4-BE49-F238E27FC236}">
                <a16:creationId xmlns:a16="http://schemas.microsoft.com/office/drawing/2014/main" id="{95206C1B-59D5-CC01-7506-F2355CDA91F8}"/>
              </a:ext>
            </a:extLst>
          </p:cNvPr>
          <p:cNvSpPr>
            <a:spLocks noGrp="1"/>
          </p:cNvSpPr>
          <p:nvPr>
            <p:ph type="pic" sz="quarter" idx="18"/>
          </p:nvPr>
        </p:nvSpPr>
        <p:spPr>
          <a:xfrm>
            <a:off x="5963919" y="621791"/>
            <a:ext cx="5615877" cy="5616449"/>
          </a:xfrm>
        </p:spPr>
        <p:txBody>
          <a:bodyPr/>
          <a:lstStyle/>
          <a:p>
            <a:r>
              <a:rPr lang="en-US"/>
              <a:t> </a:t>
            </a:r>
          </a:p>
        </p:txBody>
      </p:sp>
      <p:sp>
        <p:nvSpPr>
          <p:cNvPr id="4" name="Slide Number Placeholder 3">
            <a:extLst>
              <a:ext uri="{FF2B5EF4-FFF2-40B4-BE49-F238E27FC236}">
                <a16:creationId xmlns:a16="http://schemas.microsoft.com/office/drawing/2014/main" id="{E7F15F89-A77E-F7B8-ABF5-E04E50C26086}"/>
              </a:ext>
            </a:extLst>
          </p:cNvPr>
          <p:cNvSpPr>
            <a:spLocks noGrp="1"/>
          </p:cNvSpPr>
          <p:nvPr>
            <p:ph type="sldNum" sz="quarter" idx="21"/>
          </p:nvPr>
        </p:nvSpPr>
        <p:spPr>
          <a:xfrm>
            <a:off x="10706100" y="6303646"/>
            <a:ext cx="873696" cy="365125"/>
          </a:xfrm>
        </p:spPr>
        <p:txBody>
          <a:bodyPr>
            <a:normAutofit/>
          </a:bodyPr>
          <a:lstStyle/>
          <a:p>
            <a:pPr>
              <a:spcAft>
                <a:spcPts val="600"/>
              </a:spcAft>
            </a:pPr>
            <a:fld id="{8179B124-EE6F-DB4E-A403-682A40579A9A}" type="slidenum">
              <a:rPr lang="en-US" smtClean="0"/>
              <a:pPr>
                <a:spcAft>
                  <a:spcPts val="600"/>
                </a:spcAft>
              </a:pPr>
              <a:t>32</a:t>
            </a:fld>
            <a:endParaRPr lang="en-US"/>
          </a:p>
        </p:txBody>
      </p:sp>
      <p:sp>
        <p:nvSpPr>
          <p:cNvPr id="8" name="Title 7">
            <a:extLst>
              <a:ext uri="{FF2B5EF4-FFF2-40B4-BE49-F238E27FC236}">
                <a16:creationId xmlns:a16="http://schemas.microsoft.com/office/drawing/2014/main" id="{C6B1F2B3-351A-DD57-7D0E-A44A2EA0D30E}"/>
              </a:ext>
            </a:extLst>
          </p:cNvPr>
          <p:cNvSpPr>
            <a:spLocks noGrp="1"/>
          </p:cNvSpPr>
          <p:nvPr>
            <p:ph type="title"/>
          </p:nvPr>
        </p:nvSpPr>
        <p:spPr>
          <a:xfrm>
            <a:off x="608138" y="619759"/>
            <a:ext cx="4743580" cy="2506278"/>
          </a:xfrm>
        </p:spPr>
        <p:txBody>
          <a:bodyPr anchor="b">
            <a:normAutofit/>
          </a:bodyPr>
          <a:lstStyle/>
          <a:p>
            <a:r>
              <a:rPr lang="en-US"/>
              <a:t>Appendices</a:t>
            </a:r>
          </a:p>
        </p:txBody>
      </p:sp>
    </p:spTree>
    <p:extLst>
      <p:ext uri="{BB962C8B-B14F-4D97-AF65-F5344CB8AC3E}">
        <p14:creationId xmlns:p14="http://schemas.microsoft.com/office/powerpoint/2010/main" val="3312913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4"/>
        <p:cNvGrpSpPr/>
        <p:nvPr/>
      </p:nvGrpSpPr>
      <p:grpSpPr>
        <a:xfrm>
          <a:off x="0" y="0"/>
          <a:ext cx="0" cy="0"/>
          <a:chOff x="0" y="0"/>
          <a:chExt cx="0" cy="0"/>
        </a:xfrm>
      </p:grpSpPr>
      <p:sp>
        <p:nvSpPr>
          <p:cNvPr id="25" name="Google Shape;25;p6"/>
          <p:cNvSpPr txBox="1"/>
          <p:nvPr/>
        </p:nvSpPr>
        <p:spPr>
          <a:xfrm>
            <a:off x="549600" y="0"/>
            <a:ext cx="11092800" cy="784000"/>
          </a:xfrm>
          <a:prstGeom prst="rect">
            <a:avLst/>
          </a:prstGeom>
          <a:noFill/>
          <a:ln>
            <a:noFill/>
          </a:ln>
        </p:spPr>
        <p:txBody>
          <a:bodyPr spcFirstLastPara="1" wrap="square" lIns="0" tIns="0" rIns="0" bIns="0" anchor="ctr" anchorCtr="0">
            <a:noAutofit/>
          </a:bodyPr>
          <a:lstStyle/>
          <a:p>
            <a:pPr>
              <a:lnSpc>
                <a:spcPct val="80000"/>
              </a:lnSpc>
            </a:pPr>
            <a:r>
              <a:rPr lang="en" sz="3200" b="1">
                <a:solidFill>
                  <a:schemeClr val="dk1"/>
                </a:solidFill>
                <a:latin typeface="Poppins"/>
                <a:ea typeface="Poppins"/>
                <a:cs typeface="Poppins"/>
                <a:sym typeface="Poppins"/>
              </a:rPr>
              <a:t>The Solo Experience: meet “Sophia”</a:t>
            </a:r>
            <a:endParaRPr sz="3200" b="1">
              <a:solidFill>
                <a:schemeClr val="dk1"/>
              </a:solidFill>
              <a:latin typeface="Poppins"/>
              <a:ea typeface="Poppins"/>
              <a:cs typeface="Poppins"/>
              <a:sym typeface="Poppins"/>
            </a:endParaRPr>
          </a:p>
        </p:txBody>
      </p:sp>
      <p:sp>
        <p:nvSpPr>
          <p:cNvPr id="26" name="Google Shape;26;p6"/>
          <p:cNvSpPr txBox="1">
            <a:spLocks noGrp="1"/>
          </p:cNvSpPr>
          <p:nvPr>
            <p:ph type="title" idx="4294967295"/>
          </p:nvPr>
        </p:nvSpPr>
        <p:spPr>
          <a:xfrm>
            <a:off x="573250" y="2636150"/>
            <a:ext cx="4882400" cy="3850200"/>
          </a:xfrm>
          <a:prstGeom prst="rect">
            <a:avLst/>
          </a:prstGeom>
        </p:spPr>
        <p:txBody>
          <a:bodyPr spcFirstLastPara="1" vert="horz" wrap="square" lIns="0" tIns="0" rIns="60967" bIns="60967" rtlCol="0" anchor="ctr" anchorCtr="0">
            <a:noAutofit/>
          </a:bodyPr>
          <a:lstStyle/>
          <a:p>
            <a:pPr>
              <a:lnSpc>
                <a:spcPct val="115000"/>
              </a:lnSpc>
              <a:spcBef>
                <a:spcPts val="933"/>
              </a:spcBef>
            </a:pPr>
            <a:r>
              <a:rPr lang="en" sz="2400">
                <a:latin typeface="Poppins"/>
                <a:ea typeface="Poppins"/>
                <a:cs typeface="Poppins"/>
                <a:sym typeface="Poppins"/>
              </a:rPr>
              <a:t>How Sophia Works</a:t>
            </a:r>
            <a:endParaRPr sz="2400">
              <a:latin typeface="Poppins"/>
              <a:ea typeface="Poppins"/>
              <a:cs typeface="Poppins"/>
              <a:sym typeface="Poppins"/>
            </a:endParaRPr>
          </a:p>
          <a:p>
            <a:pPr marL="304815" indent="-237079">
              <a:lnSpc>
                <a:spcPct val="115000"/>
              </a:lnSpc>
              <a:spcBef>
                <a:spcPts val="800"/>
              </a:spcBef>
              <a:buSzPts val="2000"/>
              <a:buAutoNum type="arabicPeriod"/>
            </a:pPr>
            <a:r>
              <a:rPr lang="en" sz="1333">
                <a:latin typeface="Poppins"/>
                <a:ea typeface="Poppins"/>
                <a:cs typeface="Poppins"/>
                <a:sym typeface="Poppins"/>
              </a:rPr>
              <a:t>Follow Sophia’s verbal instructions and the prompts you see on screen.</a:t>
            </a:r>
            <a:br>
              <a:rPr lang="en" sz="1333">
                <a:latin typeface="Poppins"/>
                <a:ea typeface="Poppins"/>
                <a:cs typeface="Poppins"/>
                <a:sym typeface="Poppins"/>
              </a:rPr>
            </a:br>
            <a:endParaRPr sz="1333">
              <a:latin typeface="Poppins"/>
              <a:ea typeface="Poppins"/>
              <a:cs typeface="Poppins"/>
              <a:sym typeface="Poppins"/>
            </a:endParaRPr>
          </a:p>
          <a:p>
            <a:pPr marL="304815" indent="-237079">
              <a:lnSpc>
                <a:spcPct val="115000"/>
              </a:lnSpc>
              <a:spcBef>
                <a:spcPts val="0"/>
              </a:spcBef>
              <a:buSzPts val="2000"/>
              <a:buAutoNum type="arabicPeriod"/>
            </a:pPr>
            <a:r>
              <a:rPr lang="en" sz="1333">
                <a:latin typeface="Poppins"/>
                <a:ea typeface="Poppins"/>
                <a:cs typeface="Poppins"/>
                <a:sym typeface="Poppins"/>
              </a:rPr>
              <a:t>Speak your responses out loud — don’t type in the chat. Sophia will listen and respond to you directly.</a:t>
            </a:r>
            <a:br>
              <a:rPr lang="en" sz="1333">
                <a:latin typeface="Poppins"/>
                <a:ea typeface="Poppins"/>
                <a:cs typeface="Poppins"/>
                <a:sym typeface="Poppins"/>
              </a:rPr>
            </a:br>
            <a:endParaRPr sz="1333">
              <a:latin typeface="Poppins"/>
              <a:ea typeface="Poppins"/>
              <a:cs typeface="Poppins"/>
              <a:sym typeface="Poppins"/>
            </a:endParaRPr>
          </a:p>
          <a:p>
            <a:pPr marL="304815" indent="-237079">
              <a:lnSpc>
                <a:spcPct val="115000"/>
              </a:lnSpc>
              <a:spcBef>
                <a:spcPts val="0"/>
              </a:spcBef>
              <a:buSzPts val="2000"/>
              <a:buAutoNum type="arabicPeriod"/>
            </a:pPr>
            <a:r>
              <a:rPr lang="en" sz="1333">
                <a:latin typeface="Poppins"/>
                <a:ea typeface="Poppins"/>
                <a:cs typeface="Poppins"/>
                <a:sym typeface="Poppins"/>
              </a:rPr>
              <a:t>Find a quiet space for the best experience.</a:t>
            </a:r>
            <a:br>
              <a:rPr lang="en" sz="1333">
                <a:latin typeface="Poppins"/>
                <a:ea typeface="Poppins"/>
                <a:cs typeface="Poppins"/>
                <a:sym typeface="Poppins"/>
              </a:rPr>
            </a:br>
            <a:endParaRPr sz="1333">
              <a:latin typeface="Poppins"/>
              <a:ea typeface="Poppins"/>
              <a:cs typeface="Poppins"/>
              <a:sym typeface="Poppins"/>
            </a:endParaRPr>
          </a:p>
          <a:p>
            <a:pPr marL="304815" indent="-237079">
              <a:lnSpc>
                <a:spcPct val="115000"/>
              </a:lnSpc>
              <a:spcBef>
                <a:spcPts val="0"/>
              </a:spcBef>
              <a:buSzPts val="2000"/>
              <a:buAutoNum type="arabicPeriod"/>
            </a:pPr>
            <a:r>
              <a:rPr lang="en" sz="1333">
                <a:latin typeface="Poppins"/>
                <a:ea typeface="Poppins"/>
                <a:cs typeface="Poppins"/>
                <a:sym typeface="Poppins"/>
              </a:rPr>
              <a:t>Be patient with timing — Sophia may take a moment to reply or respond quickly, just like people do in real life. Just be your authentic self, and respond like you would in a conversation with your peers.</a:t>
            </a:r>
            <a:br>
              <a:rPr lang="en" sz="1333">
                <a:latin typeface="Poppins"/>
                <a:ea typeface="Poppins"/>
                <a:cs typeface="Poppins"/>
                <a:sym typeface="Poppins"/>
              </a:rPr>
            </a:br>
            <a:endParaRPr sz="1333">
              <a:latin typeface="Poppins"/>
              <a:ea typeface="Poppins"/>
              <a:cs typeface="Poppins"/>
              <a:sym typeface="Poppins"/>
            </a:endParaRPr>
          </a:p>
          <a:p>
            <a:pPr marL="304815" indent="-237079">
              <a:lnSpc>
                <a:spcPct val="115000"/>
              </a:lnSpc>
              <a:spcBef>
                <a:spcPts val="0"/>
              </a:spcBef>
              <a:buSzPts val="2000"/>
              <a:buAutoNum type="arabicPeriod"/>
            </a:pPr>
            <a:r>
              <a:rPr lang="en" sz="1333">
                <a:latin typeface="Poppins"/>
                <a:ea typeface="Poppins"/>
                <a:cs typeface="Poppins"/>
                <a:sym typeface="Poppins"/>
              </a:rPr>
              <a:t>Stay on topic — Sophia will guide you through the lesson material and won’t answer unrelated questions.</a:t>
            </a:r>
            <a:endParaRPr sz="1333">
              <a:latin typeface="Poppins"/>
              <a:ea typeface="Poppins"/>
              <a:cs typeface="Poppins"/>
              <a:sym typeface="Poppins"/>
            </a:endParaRPr>
          </a:p>
          <a:p>
            <a:pPr>
              <a:lnSpc>
                <a:spcPct val="115000"/>
              </a:lnSpc>
              <a:spcBef>
                <a:spcPts val="800"/>
              </a:spcBef>
              <a:spcAft>
                <a:spcPts val="800"/>
              </a:spcAft>
            </a:pPr>
            <a:endParaRPr sz="1333">
              <a:latin typeface="Poppins"/>
              <a:ea typeface="Poppins"/>
              <a:cs typeface="Poppins"/>
              <a:sym typeface="Poppins"/>
            </a:endParaRPr>
          </a:p>
        </p:txBody>
      </p:sp>
      <p:sp>
        <p:nvSpPr>
          <p:cNvPr id="27" name="Google Shape;27;p6"/>
          <p:cNvSpPr txBox="1"/>
          <p:nvPr/>
        </p:nvSpPr>
        <p:spPr>
          <a:xfrm>
            <a:off x="573250" y="657617"/>
            <a:ext cx="11092800" cy="1313800"/>
          </a:xfrm>
          <a:prstGeom prst="rect">
            <a:avLst/>
          </a:prstGeom>
          <a:noFill/>
          <a:ln>
            <a:noFill/>
          </a:ln>
        </p:spPr>
        <p:txBody>
          <a:bodyPr spcFirstLastPara="1" wrap="square" lIns="0" tIns="0" rIns="0" bIns="0" anchor="ctr" anchorCtr="0">
            <a:noAutofit/>
          </a:bodyPr>
          <a:lstStyle/>
          <a:p>
            <a:pPr>
              <a:lnSpc>
                <a:spcPct val="115000"/>
              </a:lnSpc>
            </a:pPr>
            <a:r>
              <a:rPr lang="en" sz="2000">
                <a:solidFill>
                  <a:schemeClr val="dk1"/>
                </a:solidFill>
                <a:latin typeface="Poppins"/>
                <a:ea typeface="Poppins"/>
                <a:cs typeface="Poppins"/>
                <a:sym typeface="Poppins"/>
              </a:rPr>
              <a:t>If your instructor enables solo mode, you will have the option to go through the Breakout Learning experience alone, instead of in a group. If you fly solo, you’ll be joined in your Breakout room and guided by </a:t>
            </a:r>
            <a:r>
              <a:rPr lang="en" sz="2000" b="1">
                <a:solidFill>
                  <a:schemeClr val="dk1"/>
                </a:solidFill>
                <a:latin typeface="Poppins"/>
                <a:ea typeface="Poppins"/>
                <a:cs typeface="Poppins"/>
                <a:sym typeface="Poppins"/>
              </a:rPr>
              <a:t>Sophia, your AI-learning companion.</a:t>
            </a:r>
            <a:endParaRPr sz="2000" b="1">
              <a:solidFill>
                <a:schemeClr val="dk1"/>
              </a:solidFill>
              <a:latin typeface="Poppins"/>
              <a:ea typeface="Poppins"/>
              <a:cs typeface="Poppins"/>
              <a:sym typeface="Poppins"/>
            </a:endParaRPr>
          </a:p>
        </p:txBody>
      </p:sp>
      <p:pic>
        <p:nvPicPr>
          <p:cNvPr id="28" name="Google Shape;28;p6" title="White BG Laptop 2.png"/>
          <p:cNvPicPr preferRelativeResize="0"/>
          <p:nvPr/>
        </p:nvPicPr>
        <p:blipFill rotWithShape="1">
          <a:blip r:embed="rId3">
            <a:alphaModFix/>
          </a:blip>
          <a:srcRect l="25666" t="28183" r="26714" b="27902"/>
          <a:stretch/>
        </p:blipFill>
        <p:spPr>
          <a:xfrm>
            <a:off x="5511367" y="1971350"/>
            <a:ext cx="5621917" cy="4113850"/>
          </a:xfrm>
          <a:prstGeom prst="rect">
            <a:avLst/>
          </a:prstGeom>
          <a:noFill/>
          <a:ln>
            <a:noFill/>
          </a:ln>
        </p:spPr>
      </p:pic>
      <p:pic>
        <p:nvPicPr>
          <p:cNvPr id="29" name="Google Shape;29;p6" title="AOM Apple Sophia Demo Cut v1">
            <a:hlinkClick r:id="rId4"/>
          </p:cNvPr>
          <p:cNvPicPr preferRelativeResize="0"/>
          <p:nvPr/>
        </p:nvPicPr>
        <p:blipFill>
          <a:blip r:embed="rId5">
            <a:alphaModFix/>
          </a:blip>
          <a:stretch>
            <a:fillRect/>
          </a:stretch>
        </p:blipFill>
        <p:spPr>
          <a:xfrm>
            <a:off x="6208916" y="2449000"/>
            <a:ext cx="4454617" cy="263356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72E30402-E809-3C3D-F730-169FCFF985B1}"/>
              </a:ext>
            </a:extLst>
          </p:cNvPr>
          <p:cNvSpPr>
            <a:spLocks noGrp="1"/>
          </p:cNvSpPr>
          <p:nvPr>
            <p:ph type="body" sz="quarter" idx="30"/>
          </p:nvPr>
        </p:nvSpPr>
        <p:spPr>
          <a:xfrm>
            <a:off x="608138" y="2495677"/>
            <a:ext cx="4865562" cy="3997197"/>
          </a:xfrm>
        </p:spPr>
        <p:txBody>
          <a:bodyPr>
            <a:normAutofit/>
          </a:bodyPr>
          <a:lstStyle/>
          <a:p>
            <a:pPr marL="228600" indent="-228600">
              <a:spcAft>
                <a:spcPts val="1200"/>
              </a:spcAft>
              <a:buFont typeface="Arial" panose="020B0604020202020204" pitchFamily="34" charset="0"/>
              <a:buChar char="•"/>
            </a:pPr>
            <a:r>
              <a:rPr lang="en-US" sz="2400"/>
              <a:t>The AI-assisted writing process </a:t>
            </a:r>
          </a:p>
          <a:p>
            <a:pPr marL="228600" indent="-228600">
              <a:spcAft>
                <a:spcPts val="1200"/>
              </a:spcAft>
              <a:buFont typeface="Arial" panose="020B0604020202020204" pitchFamily="34" charset="0"/>
              <a:buChar char="•"/>
            </a:pPr>
            <a:r>
              <a:rPr lang="en-US" sz="2400"/>
              <a:t>Ethical use</a:t>
            </a:r>
          </a:p>
          <a:p>
            <a:pPr marL="228600" indent="-228600">
              <a:spcAft>
                <a:spcPts val="1200"/>
              </a:spcAft>
              <a:buFont typeface="Arial" panose="020B0604020202020204" pitchFamily="34" charset="0"/>
              <a:buChar char="•"/>
            </a:pPr>
            <a:r>
              <a:rPr lang="en-US" sz="2400"/>
              <a:t>Platform comparisons</a:t>
            </a:r>
          </a:p>
          <a:p>
            <a:pPr marL="228600" indent="-228600">
              <a:spcAft>
                <a:spcPts val="1200"/>
              </a:spcAft>
              <a:buFont typeface="Arial" panose="020B0604020202020204" pitchFamily="34" charset="0"/>
              <a:buChar char="•"/>
            </a:pPr>
            <a:r>
              <a:rPr lang="en-US" sz="2400"/>
              <a:t>Evaluating AI output </a:t>
            </a:r>
          </a:p>
          <a:p>
            <a:pPr marL="228600" indent="-228600">
              <a:lnSpc>
                <a:spcPct val="100000"/>
              </a:lnSpc>
              <a:spcAft>
                <a:spcPts val="1200"/>
              </a:spcAft>
              <a:buFont typeface="Arial" panose="020B0604020202020204" pitchFamily="34" charset="0"/>
              <a:buChar char="•"/>
            </a:pPr>
            <a:r>
              <a:rPr lang="en-US" sz="2400"/>
              <a:t>Analyzing reports &amp; presentations for AI-use, accuracy &amp; credibility</a:t>
            </a:r>
          </a:p>
        </p:txBody>
      </p:sp>
      <p:pic>
        <p:nvPicPr>
          <p:cNvPr id="22" name="Content Placeholder 21" descr="Head with gears with solid fill">
            <a:extLst>
              <a:ext uri="{FF2B5EF4-FFF2-40B4-BE49-F238E27FC236}">
                <a16:creationId xmlns:a16="http://schemas.microsoft.com/office/drawing/2014/main" id="{A6043078-A2BC-69C3-746C-2699E2A3C09D}"/>
              </a:ext>
            </a:extLst>
          </p:cNvPr>
          <p:cNvPicPr>
            <a:picLocks noGrp="1" noChangeAspect="1"/>
          </p:cNvPicPr>
          <p:nvPr>
            <p:ph sz="quarter" idx="31"/>
          </p:nvPr>
        </p:nvPicPr>
        <p:blipFill>
          <a:blip r:embed="rId3">
            <a:extLst>
              <a:ext uri="{96DAC541-7B7A-43D3-8B79-37D633B846F1}">
                <asvg:svgBlip xmlns:asvg="http://schemas.microsoft.com/office/drawing/2016/SVG/main" r:embed="rId4"/>
              </a:ext>
            </a:extLst>
          </a:blip>
          <a:stretch>
            <a:fillRect/>
          </a:stretch>
        </p:blipFill>
        <p:spPr>
          <a:xfrm>
            <a:off x="7119144" y="439552"/>
            <a:ext cx="914400" cy="914400"/>
          </a:xfrm>
        </p:spPr>
      </p:pic>
      <p:sp>
        <p:nvSpPr>
          <p:cNvPr id="14" name="Text Placeholder 13">
            <a:extLst>
              <a:ext uri="{FF2B5EF4-FFF2-40B4-BE49-F238E27FC236}">
                <a16:creationId xmlns:a16="http://schemas.microsoft.com/office/drawing/2014/main" id="{BB1D0579-9599-204D-B29A-7FB21059D255}"/>
              </a:ext>
            </a:extLst>
          </p:cNvPr>
          <p:cNvSpPr>
            <a:spLocks noGrp="1"/>
          </p:cNvSpPr>
          <p:nvPr>
            <p:ph type="body" sz="quarter" idx="32"/>
          </p:nvPr>
        </p:nvSpPr>
        <p:spPr>
          <a:xfrm>
            <a:off x="8311157" y="439551"/>
            <a:ext cx="5177705" cy="914401"/>
          </a:xfrm>
        </p:spPr>
        <p:txBody>
          <a:bodyPr/>
          <a:lstStyle/>
          <a:p>
            <a:r>
              <a:rPr lang="en-US"/>
              <a:t>AI-assisted brainstorming</a:t>
            </a:r>
          </a:p>
        </p:txBody>
      </p:sp>
      <p:sp>
        <p:nvSpPr>
          <p:cNvPr id="4" name="Title 3">
            <a:extLst>
              <a:ext uri="{FF2B5EF4-FFF2-40B4-BE49-F238E27FC236}">
                <a16:creationId xmlns:a16="http://schemas.microsoft.com/office/drawing/2014/main" id="{FE8A805F-F1A5-A4C7-8240-B7DEFBBF8315}"/>
              </a:ext>
            </a:extLst>
          </p:cNvPr>
          <p:cNvSpPr>
            <a:spLocks noGrp="1"/>
          </p:cNvSpPr>
          <p:nvPr>
            <p:ph type="title"/>
          </p:nvPr>
        </p:nvSpPr>
        <p:spPr>
          <a:xfrm>
            <a:off x="608138" y="365125"/>
            <a:ext cx="4110460" cy="2039024"/>
          </a:xfrm>
        </p:spPr>
        <p:txBody>
          <a:bodyPr anchor="b">
            <a:normAutofit/>
          </a:bodyPr>
          <a:lstStyle/>
          <a:p>
            <a:r>
              <a:rPr lang="en-US"/>
              <a:t>Incorporating AI into the Writing Process</a:t>
            </a:r>
          </a:p>
        </p:txBody>
      </p:sp>
      <p:pic>
        <p:nvPicPr>
          <p:cNvPr id="24" name="Content Placeholder 23" descr="Lecturer with solid fill">
            <a:extLst>
              <a:ext uri="{FF2B5EF4-FFF2-40B4-BE49-F238E27FC236}">
                <a16:creationId xmlns:a16="http://schemas.microsoft.com/office/drawing/2014/main" id="{BE7675E8-837B-1F16-80AF-23DCF50189E4}"/>
              </a:ext>
            </a:extLst>
          </p:cNvPr>
          <p:cNvPicPr>
            <a:picLocks noGrp="1" noChangeAspect="1"/>
          </p:cNvPicPr>
          <p:nvPr>
            <p:ph sz="quarter" idx="33"/>
          </p:nvPr>
        </p:nvPicPr>
        <p:blipFill>
          <a:blip r:embed="rId5">
            <a:extLst>
              <a:ext uri="{96DAC541-7B7A-43D3-8B79-37D633B846F1}">
                <asvg:svgBlip xmlns:asvg="http://schemas.microsoft.com/office/drawing/2016/SVG/main" r:embed="rId6"/>
              </a:ext>
            </a:extLst>
          </a:blip>
          <a:stretch>
            <a:fillRect/>
          </a:stretch>
        </p:blipFill>
        <p:spPr>
          <a:xfrm>
            <a:off x="7119144" y="1489749"/>
            <a:ext cx="914400" cy="914400"/>
          </a:xfrm>
        </p:spPr>
      </p:pic>
      <p:sp>
        <p:nvSpPr>
          <p:cNvPr id="16" name="Text Placeholder 15">
            <a:extLst>
              <a:ext uri="{FF2B5EF4-FFF2-40B4-BE49-F238E27FC236}">
                <a16:creationId xmlns:a16="http://schemas.microsoft.com/office/drawing/2014/main" id="{E91ED879-AE94-1702-3D87-B3CB943EFB10}"/>
              </a:ext>
            </a:extLst>
          </p:cNvPr>
          <p:cNvSpPr>
            <a:spLocks noGrp="1"/>
          </p:cNvSpPr>
          <p:nvPr>
            <p:ph type="body" sz="quarter" idx="34"/>
          </p:nvPr>
        </p:nvSpPr>
        <p:spPr>
          <a:xfrm>
            <a:off x="8311155" y="1489750"/>
            <a:ext cx="5177705" cy="914400"/>
          </a:xfrm>
        </p:spPr>
        <p:txBody>
          <a:bodyPr/>
          <a:lstStyle/>
          <a:p>
            <a:r>
              <a:rPr lang="en-US"/>
              <a:t>Idea pitch.</a:t>
            </a:r>
          </a:p>
        </p:txBody>
      </p:sp>
      <p:pic>
        <p:nvPicPr>
          <p:cNvPr id="26" name="Content Placeholder 25" descr="Programmer female with solid fill">
            <a:extLst>
              <a:ext uri="{FF2B5EF4-FFF2-40B4-BE49-F238E27FC236}">
                <a16:creationId xmlns:a16="http://schemas.microsoft.com/office/drawing/2014/main" id="{56C59078-8A39-0BF6-F8D2-BF76A6BB2B07}"/>
              </a:ext>
            </a:extLst>
          </p:cNvPr>
          <p:cNvPicPr>
            <a:picLocks noGrp="1" noChangeAspect="1"/>
          </p:cNvPicPr>
          <p:nvPr>
            <p:ph sz="quarter" idx="35"/>
          </p:nvPr>
        </p:nvPicPr>
        <p:blipFill>
          <a:blip r:embed="rId7">
            <a:extLst>
              <a:ext uri="{96DAC541-7B7A-43D3-8B79-37D633B846F1}">
                <asvg:svgBlip xmlns:asvg="http://schemas.microsoft.com/office/drawing/2016/SVG/main" r:embed="rId8"/>
              </a:ext>
            </a:extLst>
          </a:blip>
          <a:stretch>
            <a:fillRect/>
          </a:stretch>
        </p:blipFill>
        <p:spPr>
          <a:xfrm>
            <a:off x="7119144" y="2520764"/>
            <a:ext cx="914400" cy="914400"/>
          </a:xfrm>
        </p:spPr>
      </p:pic>
      <p:sp>
        <p:nvSpPr>
          <p:cNvPr id="18" name="Text Placeholder 17">
            <a:extLst>
              <a:ext uri="{FF2B5EF4-FFF2-40B4-BE49-F238E27FC236}">
                <a16:creationId xmlns:a16="http://schemas.microsoft.com/office/drawing/2014/main" id="{AF1F7446-AA3E-4C42-B738-0776A1B2B82D}"/>
              </a:ext>
            </a:extLst>
          </p:cNvPr>
          <p:cNvSpPr>
            <a:spLocks noGrp="1"/>
          </p:cNvSpPr>
          <p:nvPr>
            <p:ph type="body" sz="quarter" idx="36"/>
          </p:nvPr>
        </p:nvSpPr>
        <p:spPr>
          <a:xfrm>
            <a:off x="8311155" y="2495677"/>
            <a:ext cx="5177705" cy="933323"/>
          </a:xfrm>
        </p:spPr>
        <p:txBody>
          <a:bodyPr/>
          <a:lstStyle/>
          <a:p>
            <a:r>
              <a:rPr lang="en-US"/>
              <a:t>AI-Assisted research.</a:t>
            </a:r>
          </a:p>
        </p:txBody>
      </p:sp>
      <p:pic>
        <p:nvPicPr>
          <p:cNvPr id="28" name="Content Placeholder 27" descr="Books on shelf with solid fill">
            <a:extLst>
              <a:ext uri="{FF2B5EF4-FFF2-40B4-BE49-F238E27FC236}">
                <a16:creationId xmlns:a16="http://schemas.microsoft.com/office/drawing/2014/main" id="{E50C8BCE-CDCD-0ED2-C21B-7478DDE0ECD2}"/>
              </a:ext>
            </a:extLst>
          </p:cNvPr>
          <p:cNvPicPr>
            <a:picLocks noGrp="1" noChangeAspect="1"/>
          </p:cNvPicPr>
          <p:nvPr>
            <p:ph sz="quarter" idx="37"/>
          </p:nvPr>
        </p:nvPicPr>
        <p:blipFill>
          <a:blip r:embed="rId9">
            <a:extLst>
              <a:ext uri="{96DAC541-7B7A-43D3-8B79-37D633B846F1}">
                <asvg:svgBlip xmlns:asvg="http://schemas.microsoft.com/office/drawing/2016/SVG/main" r:embed="rId10"/>
              </a:ext>
            </a:extLst>
          </a:blip>
          <a:stretch>
            <a:fillRect/>
          </a:stretch>
        </p:blipFill>
        <p:spPr>
          <a:xfrm>
            <a:off x="7119144" y="3570957"/>
            <a:ext cx="914400" cy="914400"/>
          </a:xfrm>
        </p:spPr>
      </p:pic>
      <p:sp>
        <p:nvSpPr>
          <p:cNvPr id="20" name="Text Placeholder 19">
            <a:extLst>
              <a:ext uri="{FF2B5EF4-FFF2-40B4-BE49-F238E27FC236}">
                <a16:creationId xmlns:a16="http://schemas.microsoft.com/office/drawing/2014/main" id="{4F92514C-05F2-289F-853A-4DB5E72CDA9D}"/>
              </a:ext>
            </a:extLst>
          </p:cNvPr>
          <p:cNvSpPr>
            <a:spLocks noGrp="1"/>
          </p:cNvSpPr>
          <p:nvPr>
            <p:ph type="body" sz="quarter" idx="38"/>
          </p:nvPr>
        </p:nvSpPr>
        <p:spPr>
          <a:xfrm>
            <a:off x="8299431" y="3575064"/>
            <a:ext cx="5177705" cy="910293"/>
          </a:xfrm>
        </p:spPr>
        <p:txBody>
          <a:bodyPr/>
          <a:lstStyle/>
          <a:p>
            <a:r>
              <a:rPr lang="en-US"/>
              <a:t>Traditional research methods. </a:t>
            </a:r>
          </a:p>
        </p:txBody>
      </p:sp>
      <p:pic>
        <p:nvPicPr>
          <p:cNvPr id="29" name="Content Placeholder 27">
            <a:extLst>
              <a:ext uri="{FF2B5EF4-FFF2-40B4-BE49-F238E27FC236}">
                <a16:creationId xmlns:a16="http://schemas.microsoft.com/office/drawing/2014/main" id="{CBBBB66D-D17D-3243-D9FA-2C7500C0BC95}"/>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7116047" y="5682563"/>
            <a:ext cx="914400" cy="914400"/>
          </a:xfrm>
          <a:prstGeom prst="roundRect">
            <a:avLst>
              <a:gd name="adj" fmla="val 50000"/>
            </a:avLst>
          </a:prstGeom>
          <a:noFill/>
          <a:ln w="38100">
            <a:solidFill>
              <a:schemeClr val="accent2"/>
            </a:solidFill>
          </a:ln>
        </p:spPr>
      </p:pic>
      <p:pic>
        <p:nvPicPr>
          <p:cNvPr id="30" name="Content Placeholder 27">
            <a:extLst>
              <a:ext uri="{FF2B5EF4-FFF2-40B4-BE49-F238E27FC236}">
                <a16:creationId xmlns:a16="http://schemas.microsoft.com/office/drawing/2014/main" id="{A6145F42-964F-8C77-D903-F0836A60A57F}"/>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7119144" y="4626760"/>
            <a:ext cx="914400" cy="914400"/>
          </a:xfrm>
          <a:prstGeom prst="roundRect">
            <a:avLst>
              <a:gd name="adj" fmla="val 50000"/>
            </a:avLst>
          </a:prstGeom>
          <a:noFill/>
          <a:ln w="38100">
            <a:solidFill>
              <a:schemeClr val="accent2"/>
            </a:solidFill>
          </a:ln>
        </p:spPr>
      </p:pic>
      <p:sp>
        <p:nvSpPr>
          <p:cNvPr id="31" name="Text Placeholder 17">
            <a:extLst>
              <a:ext uri="{FF2B5EF4-FFF2-40B4-BE49-F238E27FC236}">
                <a16:creationId xmlns:a16="http://schemas.microsoft.com/office/drawing/2014/main" id="{9F4A39EE-747E-759D-2130-AF0A90147311}"/>
              </a:ext>
            </a:extLst>
          </p:cNvPr>
          <p:cNvSpPr txBox="1">
            <a:spLocks/>
          </p:cNvSpPr>
          <p:nvPr/>
        </p:nvSpPr>
        <p:spPr>
          <a:xfrm>
            <a:off x="8299430" y="4627268"/>
            <a:ext cx="5177705" cy="933323"/>
          </a:xfrm>
          <a:prstGeom prst="rect">
            <a:avLst/>
          </a:prstGeom>
        </p:spPr>
        <p:txBody>
          <a:bodyPr vert="horz" lIns="91440" tIns="45720" rIns="91440" bIns="45720" rtlCol="0" anchor="ctr">
            <a:normAutofit/>
          </a:bodyPr>
          <a:lstStyle>
            <a:lvl1pPr marL="0" indent="0" algn="l" defTabSz="914400" rtl="0" eaLnBrk="1" latinLnBrk="0" hangingPunct="1">
              <a:lnSpc>
                <a:spcPct val="100000"/>
              </a:lnSpc>
              <a:spcBef>
                <a:spcPts val="1000"/>
              </a:spcBef>
              <a:buClr>
                <a:schemeClr val="accent1"/>
              </a:buClr>
              <a:buFont typeface="Arial" panose="020B0604020202020204" pitchFamily="34" charset="0"/>
              <a:buNone/>
              <a:defRPr sz="1600" b="0" kern="1200">
                <a:solidFill>
                  <a:schemeClr val="tx2"/>
                </a:solidFill>
                <a:latin typeface="+mn-lt"/>
                <a:ea typeface="+mn-ea"/>
                <a:cs typeface="+mn-cs"/>
              </a:defRPr>
            </a:lvl1pPr>
            <a:lvl2pPr marL="685800" indent="-228600" algn="l" defTabSz="914400" rtl="0" eaLnBrk="1" latinLnBrk="0" hangingPunct="1">
              <a:lnSpc>
                <a:spcPct val="12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Proposal DRAFT. </a:t>
            </a:r>
          </a:p>
        </p:txBody>
      </p:sp>
      <p:sp>
        <p:nvSpPr>
          <p:cNvPr id="32" name="Text Placeholder 17">
            <a:extLst>
              <a:ext uri="{FF2B5EF4-FFF2-40B4-BE49-F238E27FC236}">
                <a16:creationId xmlns:a16="http://schemas.microsoft.com/office/drawing/2014/main" id="{6BBF3133-B562-FA3E-17F0-93EA76E9B02D}"/>
              </a:ext>
            </a:extLst>
          </p:cNvPr>
          <p:cNvSpPr txBox="1">
            <a:spLocks/>
          </p:cNvSpPr>
          <p:nvPr/>
        </p:nvSpPr>
        <p:spPr>
          <a:xfrm>
            <a:off x="8299429" y="5702502"/>
            <a:ext cx="5177705" cy="933323"/>
          </a:xfrm>
          <a:prstGeom prst="rect">
            <a:avLst/>
          </a:prstGeom>
        </p:spPr>
        <p:txBody>
          <a:bodyPr vert="horz" lIns="91440" tIns="45720" rIns="91440" bIns="45720" rtlCol="0" anchor="ctr">
            <a:normAutofit/>
          </a:bodyPr>
          <a:lstStyle>
            <a:lvl1pPr marL="0" indent="0" algn="l" defTabSz="914400" rtl="0" eaLnBrk="1" latinLnBrk="0" hangingPunct="1">
              <a:lnSpc>
                <a:spcPct val="100000"/>
              </a:lnSpc>
              <a:spcBef>
                <a:spcPts val="1000"/>
              </a:spcBef>
              <a:buClr>
                <a:schemeClr val="accent1"/>
              </a:buClr>
              <a:buFont typeface="Arial" panose="020B0604020202020204" pitchFamily="34" charset="0"/>
              <a:buNone/>
              <a:defRPr sz="1600" b="0" kern="1200">
                <a:solidFill>
                  <a:schemeClr val="tx2"/>
                </a:solidFill>
                <a:latin typeface="+mn-lt"/>
                <a:ea typeface="+mn-ea"/>
                <a:cs typeface="+mn-cs"/>
              </a:defRPr>
            </a:lvl1pPr>
            <a:lvl2pPr marL="685800" indent="-228600" algn="l" defTabSz="914400" rtl="0" eaLnBrk="1" latinLnBrk="0" hangingPunct="1">
              <a:lnSpc>
                <a:spcPct val="12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DRAFT peer review.</a:t>
            </a:r>
          </a:p>
        </p:txBody>
      </p:sp>
      <p:sp>
        <p:nvSpPr>
          <p:cNvPr id="3" name="Slide Number Placeholder 2">
            <a:extLst>
              <a:ext uri="{FF2B5EF4-FFF2-40B4-BE49-F238E27FC236}">
                <a16:creationId xmlns:a16="http://schemas.microsoft.com/office/drawing/2014/main" id="{7E53A4E3-EBD8-613B-BBAD-0E04E51D2C2D}"/>
              </a:ext>
            </a:extLst>
          </p:cNvPr>
          <p:cNvSpPr>
            <a:spLocks noGrp="1"/>
          </p:cNvSpPr>
          <p:nvPr>
            <p:ph type="sldNum" sz="quarter" idx="21"/>
          </p:nvPr>
        </p:nvSpPr>
        <p:spPr/>
        <p:txBody>
          <a:bodyPr/>
          <a:lstStyle/>
          <a:p>
            <a:fld id="{8179B124-EE6F-DB4E-A403-682A40579A9A}" type="slidenum">
              <a:rPr lang="en-US" smtClean="0"/>
              <a:pPr/>
              <a:t>4</a:t>
            </a:fld>
            <a:endParaRPr lang="en-US"/>
          </a:p>
        </p:txBody>
      </p:sp>
      <p:cxnSp>
        <p:nvCxnSpPr>
          <p:cNvPr id="6" name="Straight Connector 5">
            <a:extLst>
              <a:ext uri="{FF2B5EF4-FFF2-40B4-BE49-F238E27FC236}">
                <a16:creationId xmlns:a16="http://schemas.microsoft.com/office/drawing/2014/main" id="{A0F7AC10-6B67-08CA-E337-451303AED6A9}"/>
              </a:ext>
            </a:extLst>
          </p:cNvPr>
          <p:cNvCxnSpPr/>
          <p:nvPr/>
        </p:nvCxnSpPr>
        <p:spPr>
          <a:xfrm>
            <a:off x="6096000" y="393700"/>
            <a:ext cx="0" cy="6121400"/>
          </a:xfrm>
          <a:prstGeom prst="line">
            <a:avLst/>
          </a:prstGeom>
          <a:ln w="31750">
            <a:solidFill>
              <a:schemeClr val="tx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913718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E0088B7-60FB-C856-25AC-B07555572987}"/>
              </a:ext>
            </a:extLst>
          </p:cNvPr>
          <p:cNvSpPr>
            <a:spLocks noGrp="1"/>
          </p:cNvSpPr>
          <p:nvPr>
            <p:ph type="body" sz="half" idx="2"/>
          </p:nvPr>
        </p:nvSpPr>
        <p:spPr>
          <a:xfrm>
            <a:off x="608137" y="2145323"/>
            <a:ext cx="5089277" cy="3453576"/>
          </a:xfrm>
        </p:spPr>
        <p:txBody>
          <a:bodyPr>
            <a:noAutofit/>
          </a:bodyPr>
          <a:lstStyle/>
          <a:p>
            <a:pPr marL="285750" indent="-285750">
              <a:buFont typeface="Arial" panose="020B0604020202020204" pitchFamily="34" charset="0"/>
              <a:buChar char="•"/>
            </a:pPr>
            <a:r>
              <a:rPr lang="en-US" sz="2000"/>
              <a:t>Continued submission of raw AI output</a:t>
            </a:r>
          </a:p>
          <a:p>
            <a:pPr marL="285750" indent="-285750">
              <a:buFont typeface="Arial" panose="020B0604020202020204" pitchFamily="34" charset="0"/>
              <a:buChar char="•"/>
            </a:pPr>
            <a:r>
              <a:rPr lang="en-US" sz="2000"/>
              <a:t>Unable to assess individual comprehension / application / performance</a:t>
            </a:r>
          </a:p>
          <a:p>
            <a:pPr marL="285750" indent="-285750">
              <a:buFont typeface="Arial" panose="020B0604020202020204" pitchFamily="34" charset="0"/>
              <a:buChar char="•"/>
            </a:pPr>
            <a:r>
              <a:rPr lang="en-US" sz="2000"/>
              <a:t>Continuing (S)He said / (S)He said issues </a:t>
            </a:r>
          </a:p>
          <a:p>
            <a:pPr marL="285750" indent="-285750">
              <a:buFont typeface="Arial" panose="020B0604020202020204" pitchFamily="34" charset="0"/>
              <a:buChar char="•"/>
            </a:pPr>
            <a:r>
              <a:rPr lang="en-US" sz="2000"/>
              <a:t>Student reluctance to objectively evaluate peers</a:t>
            </a:r>
          </a:p>
          <a:p>
            <a:pPr marL="285750" indent="-285750">
              <a:buFont typeface="Arial" panose="020B0604020202020204" pitchFamily="34" charset="0"/>
              <a:buChar char="•"/>
            </a:pPr>
            <a:r>
              <a:rPr lang="en-US" sz="2000"/>
              <a:t>Student requests for increased instructor oversight / involvement</a:t>
            </a:r>
          </a:p>
        </p:txBody>
      </p:sp>
      <p:pic>
        <p:nvPicPr>
          <p:cNvPr id="6" name="Picture Placeholder 5" descr="A person holding a yellow sign with a sad face&#10;&#10;AI-generated content may be incorrect.">
            <a:extLst>
              <a:ext uri="{FF2B5EF4-FFF2-40B4-BE49-F238E27FC236}">
                <a16:creationId xmlns:a16="http://schemas.microsoft.com/office/drawing/2014/main" id="{771650E0-9BFA-AC02-7F3A-68A6FF5594B4}"/>
              </a:ext>
            </a:extLst>
          </p:cNvPr>
          <p:cNvPicPr>
            <a:picLocks noGrp="1" noChangeAspect="1"/>
          </p:cNvPicPr>
          <p:nvPr>
            <p:ph type="pic" sz="quarter" idx="18"/>
          </p:nvPr>
        </p:nvPicPr>
        <p:blipFill>
          <a:blip r:embed="rId3"/>
          <a:srcRect l="16658" r="16658"/>
          <a:stretch>
            <a:fillRect/>
          </a:stretch>
        </p:blipFill>
        <p:spPr>
          <a:prstGeom prst="rect">
            <a:avLst/>
          </a:prstGeom>
          <a:solidFill>
            <a:srgbClr val="501214">
              <a:alpha val="23107"/>
            </a:srgbClr>
          </a:solidFill>
        </p:spPr>
      </p:pic>
      <p:sp>
        <p:nvSpPr>
          <p:cNvPr id="4" name="Title 3">
            <a:extLst>
              <a:ext uri="{FF2B5EF4-FFF2-40B4-BE49-F238E27FC236}">
                <a16:creationId xmlns:a16="http://schemas.microsoft.com/office/drawing/2014/main" id="{F8ECA2D1-F3DF-8A30-C4D4-D4C3D319AEF0}"/>
              </a:ext>
            </a:extLst>
          </p:cNvPr>
          <p:cNvSpPr>
            <a:spLocks noGrp="1"/>
          </p:cNvSpPr>
          <p:nvPr>
            <p:ph type="title"/>
          </p:nvPr>
        </p:nvSpPr>
        <p:spPr>
          <a:xfrm>
            <a:off x="608137" y="232897"/>
            <a:ext cx="4743580" cy="1912426"/>
          </a:xfrm>
        </p:spPr>
        <p:txBody>
          <a:bodyPr/>
          <a:lstStyle/>
          <a:p>
            <a:r>
              <a:rPr lang="en-US"/>
              <a:t>Drawbacks of AI Assignments</a:t>
            </a:r>
          </a:p>
        </p:txBody>
      </p:sp>
      <p:sp>
        <p:nvSpPr>
          <p:cNvPr id="8" name="TextBox 7">
            <a:extLst>
              <a:ext uri="{FF2B5EF4-FFF2-40B4-BE49-F238E27FC236}">
                <a16:creationId xmlns:a16="http://schemas.microsoft.com/office/drawing/2014/main" id="{4D0085DF-E86A-B103-C0F1-2653B0C2F7CB}"/>
              </a:ext>
            </a:extLst>
          </p:cNvPr>
          <p:cNvSpPr txBox="1"/>
          <p:nvPr/>
        </p:nvSpPr>
        <p:spPr>
          <a:xfrm>
            <a:off x="9164324" y="6205547"/>
            <a:ext cx="3789353" cy="276999"/>
          </a:xfrm>
          <a:prstGeom prst="rect">
            <a:avLst/>
          </a:prstGeom>
          <a:noFill/>
        </p:spPr>
        <p:txBody>
          <a:bodyPr wrap="square">
            <a:spAutoFit/>
          </a:bodyPr>
          <a:lstStyle/>
          <a:p>
            <a:r>
              <a:rPr lang="en-US" sz="1200">
                <a:solidFill>
                  <a:schemeClr val="bg2">
                    <a:lumMod val="50000"/>
                  </a:schemeClr>
                </a:solidFill>
              </a:rPr>
              <a:t>Photo by </a:t>
            </a:r>
            <a:r>
              <a:rPr lang="en-US" sz="1200">
                <a:solidFill>
                  <a:schemeClr val="bg2">
                    <a:lumMod val="50000"/>
                  </a:schemeClr>
                </a:solidFill>
                <a:hlinkClick r:id="rId4">
                  <a:extLst>
                    <a:ext uri="{A12FA001-AC4F-418D-AE19-62706E023703}">
                      <ahyp:hlinkClr xmlns:ahyp="http://schemas.microsoft.com/office/drawing/2018/hyperlinkcolor" val="tx"/>
                    </a:ext>
                  </a:extLst>
                </a:hlinkClick>
              </a:rPr>
              <a:t>Andre Hunter</a:t>
            </a:r>
            <a:r>
              <a:rPr lang="en-US" sz="1200">
                <a:solidFill>
                  <a:schemeClr val="bg2">
                    <a:lumMod val="50000"/>
                  </a:schemeClr>
                </a:solidFill>
              </a:rPr>
              <a:t> on </a:t>
            </a:r>
            <a:r>
              <a:rPr lang="en-US" sz="1200">
                <a:solidFill>
                  <a:schemeClr val="bg2">
                    <a:lumMod val="50000"/>
                  </a:schemeClr>
                </a:solidFill>
                <a:hlinkClick r:id="rId5">
                  <a:extLst>
                    <a:ext uri="{A12FA001-AC4F-418D-AE19-62706E023703}">
                      <ahyp:hlinkClr xmlns:ahyp="http://schemas.microsoft.com/office/drawing/2018/hyperlinkcolor" val="tx"/>
                    </a:ext>
                  </a:extLst>
                </a:hlinkClick>
              </a:rPr>
              <a:t>Unsplash</a:t>
            </a:r>
            <a:r>
              <a:rPr lang="en-US" sz="1200">
                <a:solidFill>
                  <a:schemeClr val="bg2">
                    <a:lumMod val="50000"/>
                  </a:schemeClr>
                </a:solidFill>
              </a:rPr>
              <a:t> </a:t>
            </a:r>
          </a:p>
        </p:txBody>
      </p:sp>
      <p:sp>
        <p:nvSpPr>
          <p:cNvPr id="5" name="Slide Number Placeholder 4">
            <a:extLst>
              <a:ext uri="{FF2B5EF4-FFF2-40B4-BE49-F238E27FC236}">
                <a16:creationId xmlns:a16="http://schemas.microsoft.com/office/drawing/2014/main" id="{AC5B3065-0AB1-0AE9-2D0E-B8C63A1E9A35}"/>
              </a:ext>
            </a:extLst>
          </p:cNvPr>
          <p:cNvSpPr>
            <a:spLocks noGrp="1"/>
          </p:cNvSpPr>
          <p:nvPr>
            <p:ph type="sldNum" sz="quarter" idx="21"/>
          </p:nvPr>
        </p:nvSpPr>
        <p:spPr/>
        <p:txBody>
          <a:bodyPr/>
          <a:lstStyle/>
          <a:p>
            <a:fld id="{8179B124-EE6F-DB4E-A403-682A40579A9A}" type="slidenum">
              <a:rPr lang="en-US" smtClean="0"/>
              <a:pPr/>
              <a:t>5</a:t>
            </a:fld>
            <a:endParaRPr lang="en-US"/>
          </a:p>
        </p:txBody>
      </p:sp>
    </p:spTree>
    <p:extLst>
      <p:ext uri="{BB962C8B-B14F-4D97-AF65-F5344CB8AC3E}">
        <p14:creationId xmlns:p14="http://schemas.microsoft.com/office/powerpoint/2010/main" val="8816186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1B91762-7537-103C-2432-6BD9C0099AE7}"/>
              </a:ext>
            </a:extLst>
          </p:cNvPr>
          <p:cNvSpPr>
            <a:spLocks noGrp="1"/>
          </p:cNvSpPr>
          <p:nvPr>
            <p:ph type="title"/>
          </p:nvPr>
        </p:nvSpPr>
        <p:spPr>
          <a:xfrm>
            <a:off x="608138" y="365126"/>
            <a:ext cx="10972800" cy="918926"/>
          </a:xfrm>
        </p:spPr>
        <p:txBody>
          <a:bodyPr anchor="b">
            <a:normAutofit/>
          </a:bodyPr>
          <a:lstStyle/>
          <a:p>
            <a:r>
              <a:rPr lang="en-US"/>
              <a:t>Meet Breakout Learning and Sophia</a:t>
            </a:r>
          </a:p>
        </p:txBody>
      </p:sp>
      <p:pic>
        <p:nvPicPr>
          <p:cNvPr id="18" name="Picture Placeholder 17" descr="A screenshot of a catalog&#10;&#10;AI-generated content may be incorrect.">
            <a:extLst>
              <a:ext uri="{FF2B5EF4-FFF2-40B4-BE49-F238E27FC236}">
                <a16:creationId xmlns:a16="http://schemas.microsoft.com/office/drawing/2014/main" id="{6808B903-6D75-B08D-93BD-EC3D127F9A6A}"/>
              </a:ext>
            </a:extLst>
          </p:cNvPr>
          <p:cNvPicPr>
            <a:picLocks noGrp="1" noChangeAspect="1"/>
          </p:cNvPicPr>
          <p:nvPr>
            <p:ph idx="1"/>
          </p:nvPr>
        </p:nvPicPr>
        <p:blipFill>
          <a:blip r:embed="rId3"/>
          <a:stretch>
            <a:fillRect/>
          </a:stretch>
        </p:blipFill>
        <p:spPr>
          <a:xfrm>
            <a:off x="1688031" y="1284052"/>
            <a:ext cx="8815937" cy="5289560"/>
          </a:xfrm>
          <a:custGeom>
            <a:avLst/>
            <a:gdLst>
              <a:gd name="connsiteX0" fmla="*/ 0 w 6858000"/>
              <a:gd name="connsiteY0" fmla="*/ 0 h 6857999"/>
              <a:gd name="connsiteX1" fmla="*/ 6858000 w 6858000"/>
              <a:gd name="connsiteY1" fmla="*/ 0 h 6857999"/>
              <a:gd name="connsiteX2" fmla="*/ 6858000 w 6858000"/>
              <a:gd name="connsiteY2" fmla="*/ 6857999 h 6857999"/>
              <a:gd name="connsiteX3" fmla="*/ 0 w 6858000"/>
              <a:gd name="connsiteY3" fmla="*/ 6857999 h 6857999"/>
              <a:gd name="connsiteX4" fmla="*/ 0 w 6858000"/>
              <a:gd name="connsiteY4" fmla="*/ 4063452 h 6857999"/>
              <a:gd name="connsiteX5" fmla="*/ 497840 w 6858000"/>
              <a:gd name="connsiteY5" fmla="*/ 3460690 h 6857999"/>
              <a:gd name="connsiteX6" fmla="*/ 0 w 6858000"/>
              <a:gd name="connsiteY6" fmla="*/ 2857926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8000" h="6857999">
                <a:moveTo>
                  <a:pt x="0" y="0"/>
                </a:moveTo>
                <a:lnTo>
                  <a:pt x="6858000" y="0"/>
                </a:lnTo>
                <a:lnTo>
                  <a:pt x="6858000" y="6857999"/>
                </a:lnTo>
                <a:lnTo>
                  <a:pt x="0" y="6857999"/>
                </a:lnTo>
                <a:lnTo>
                  <a:pt x="0" y="4063452"/>
                </a:lnTo>
                <a:lnTo>
                  <a:pt x="497840" y="3460690"/>
                </a:lnTo>
                <a:lnTo>
                  <a:pt x="0" y="2857926"/>
                </a:lnTo>
                <a:close/>
              </a:path>
            </a:pathLst>
          </a:custGeom>
          <a:noFill/>
        </p:spPr>
      </p:pic>
      <p:grpSp>
        <p:nvGrpSpPr>
          <p:cNvPr id="24" name="Group 23">
            <a:extLst>
              <a:ext uri="{FF2B5EF4-FFF2-40B4-BE49-F238E27FC236}">
                <a16:creationId xmlns:a16="http://schemas.microsoft.com/office/drawing/2014/main" id="{52C75274-D34F-84A6-6889-8BD1554F8E1D}"/>
              </a:ext>
            </a:extLst>
          </p:cNvPr>
          <p:cNvGrpSpPr/>
          <p:nvPr/>
        </p:nvGrpSpPr>
        <p:grpSpPr>
          <a:xfrm>
            <a:off x="9687509" y="365126"/>
            <a:ext cx="2431914" cy="2436779"/>
            <a:chOff x="9687509" y="365126"/>
            <a:chExt cx="2431914" cy="2436779"/>
          </a:xfrm>
        </p:grpSpPr>
        <p:sp>
          <p:nvSpPr>
            <p:cNvPr id="22" name="Explosion 1 21">
              <a:extLst>
                <a:ext uri="{FF2B5EF4-FFF2-40B4-BE49-F238E27FC236}">
                  <a16:creationId xmlns:a16="http://schemas.microsoft.com/office/drawing/2014/main" id="{0D88294C-F3ED-C3D4-0FBE-F21B228220C3}"/>
                </a:ext>
              </a:extLst>
            </p:cNvPr>
            <p:cNvSpPr/>
            <p:nvPr/>
          </p:nvSpPr>
          <p:spPr>
            <a:xfrm>
              <a:off x="9687509" y="365126"/>
              <a:ext cx="2431914" cy="2436779"/>
            </a:xfrm>
            <a:prstGeom prst="irregularSeal1">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196A9AF0-CDDF-7190-579E-FFBA5BB5D38A}"/>
                </a:ext>
              </a:extLst>
            </p:cNvPr>
            <p:cNvSpPr txBox="1"/>
            <p:nvPr/>
          </p:nvSpPr>
          <p:spPr>
            <a:xfrm rot="20539249">
              <a:off x="10138109" y="1197198"/>
              <a:ext cx="1414037" cy="646331"/>
            </a:xfrm>
            <a:prstGeom prst="rect">
              <a:avLst/>
            </a:prstGeom>
            <a:noFill/>
          </p:spPr>
          <p:txBody>
            <a:bodyPr wrap="square" rtlCol="0">
              <a:spAutoFit/>
            </a:bodyPr>
            <a:lstStyle/>
            <a:p>
              <a:pPr algn="ctr"/>
              <a:r>
                <a:rPr lang="en-US" b="1">
                  <a:solidFill>
                    <a:schemeClr val="bg2"/>
                  </a:solidFill>
                </a:rPr>
                <a:t>Content Options</a:t>
              </a:r>
            </a:p>
          </p:txBody>
        </p:sp>
      </p:grpSp>
      <p:sp>
        <p:nvSpPr>
          <p:cNvPr id="3" name="Slide Number Placeholder 2">
            <a:extLst>
              <a:ext uri="{FF2B5EF4-FFF2-40B4-BE49-F238E27FC236}">
                <a16:creationId xmlns:a16="http://schemas.microsoft.com/office/drawing/2014/main" id="{431A8D2A-5D7F-6E82-2185-1AAA1B1A7913}"/>
              </a:ext>
            </a:extLst>
          </p:cNvPr>
          <p:cNvSpPr>
            <a:spLocks noGrp="1"/>
          </p:cNvSpPr>
          <p:nvPr>
            <p:ph type="sldNum" sz="quarter" idx="12"/>
          </p:nvPr>
        </p:nvSpPr>
        <p:spPr/>
        <p:txBody>
          <a:bodyPr/>
          <a:lstStyle/>
          <a:p>
            <a:fld id="{8179B124-EE6F-DB4E-A403-682A40579A9A}" type="slidenum">
              <a:rPr lang="en-US" smtClean="0"/>
              <a:pPr/>
              <a:t>6</a:t>
            </a:fld>
            <a:endParaRPr lang="en-US"/>
          </a:p>
        </p:txBody>
      </p:sp>
    </p:spTree>
    <p:extLst>
      <p:ext uri="{BB962C8B-B14F-4D97-AF65-F5344CB8AC3E}">
        <p14:creationId xmlns:p14="http://schemas.microsoft.com/office/powerpoint/2010/main" val="81118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62" name="Google Shape;62;p16"/>
          <p:cNvSpPr/>
          <p:nvPr/>
        </p:nvSpPr>
        <p:spPr>
          <a:xfrm>
            <a:off x="609600" y="979000"/>
            <a:ext cx="10020300" cy="624200"/>
          </a:xfrm>
          <a:prstGeom prst="rect">
            <a:avLst/>
          </a:prstGeom>
          <a:noFill/>
          <a:ln>
            <a:noFill/>
          </a:ln>
        </p:spPr>
        <p:txBody>
          <a:bodyPr spcFirstLastPara="1" wrap="square" lIns="0" tIns="0" rIns="0" bIns="0" anchor="t" anchorCtr="0">
            <a:noAutofit/>
          </a:bodyPr>
          <a:lstStyle/>
          <a:p>
            <a:pPr>
              <a:buClr>
                <a:srgbClr val="FFFFFF"/>
              </a:buClr>
              <a:buSzPts val="4000"/>
            </a:pPr>
            <a:r>
              <a:rPr lang="en" sz="4000" b="1">
                <a:latin typeface="Playfair Display"/>
                <a:ea typeface="Playfair Display"/>
                <a:cs typeface="Playfair Display"/>
                <a:sym typeface="Playfair Display"/>
              </a:rPr>
              <a:t>Our Development Process with Sophia</a:t>
            </a:r>
            <a:endParaRPr sz="4000" b="1">
              <a:latin typeface="Playfair Display"/>
              <a:ea typeface="Playfair Display"/>
              <a:cs typeface="Playfair Display"/>
              <a:sym typeface="Playfair Display"/>
            </a:endParaRPr>
          </a:p>
        </p:txBody>
      </p:sp>
      <p:pic>
        <p:nvPicPr>
          <p:cNvPr id="59" name="Google Shape;59;p16" title="Podcast.png"/>
          <p:cNvPicPr preferRelativeResize="0"/>
          <p:nvPr/>
        </p:nvPicPr>
        <p:blipFill>
          <a:blip r:embed="rId3">
            <a:alphaModFix/>
          </a:blip>
          <a:stretch>
            <a:fillRect/>
          </a:stretch>
        </p:blipFill>
        <p:spPr>
          <a:xfrm>
            <a:off x="9868967" y="978947"/>
            <a:ext cx="542116" cy="542116"/>
          </a:xfrm>
          <a:prstGeom prst="rect">
            <a:avLst/>
          </a:prstGeom>
          <a:noFill/>
          <a:ln>
            <a:noFill/>
          </a:ln>
          <a:effectLst>
            <a:outerShdw blurRad="714375" dist="190500" dir="5400000" algn="bl" rotWithShape="0">
              <a:srgbClr val="000000">
                <a:alpha val="20000"/>
              </a:srgbClr>
            </a:outerShdw>
          </a:effectLst>
        </p:spPr>
      </p:pic>
      <p:sp>
        <p:nvSpPr>
          <p:cNvPr id="60" name="Google Shape;60;p16"/>
          <p:cNvSpPr/>
          <p:nvPr/>
        </p:nvSpPr>
        <p:spPr>
          <a:xfrm>
            <a:off x="609600" y="2342000"/>
            <a:ext cx="3426800" cy="1630400"/>
          </a:xfrm>
          <a:prstGeom prst="roundRect">
            <a:avLst>
              <a:gd name="adj" fmla="val 3437"/>
            </a:avLst>
          </a:prstGeom>
          <a:solidFill>
            <a:srgbClr val="D9D9D9"/>
          </a:solidFill>
          <a:ln w="9550" cap="flat" cmpd="sng">
            <a:solidFill>
              <a:srgbClr val="666666"/>
            </a:solidFill>
            <a:prstDash val="solid"/>
            <a:round/>
            <a:headEnd type="none" w="sm" len="sm"/>
            <a:tailEnd type="none" w="sm" len="sm"/>
          </a:ln>
          <a:effectLst>
            <a:outerShdw blurRad="714375" dist="190500" dir="5400000" algn="bl" rotWithShape="0">
              <a:srgbClr val="000000">
                <a:alpha val="20000"/>
              </a:srgbClr>
            </a:outerShdw>
          </a:effectLst>
        </p:spPr>
        <p:txBody>
          <a:bodyPr spcFirstLastPara="1" wrap="square" lIns="60967" tIns="60967" rIns="60967" bIns="182867" anchor="b" anchorCtr="0">
            <a:noAutofit/>
          </a:bodyPr>
          <a:lstStyle/>
          <a:p>
            <a:pPr algn="ctr"/>
            <a:r>
              <a:rPr lang="en-US" sz="1600" b="1">
                <a:solidFill>
                  <a:schemeClr val="dk1"/>
                </a:solidFill>
                <a:latin typeface="Atkinson Hyperlegible"/>
                <a:ea typeface="Atkinson Hyperlegible"/>
                <a:cs typeface="Atkinson Hyperlegible"/>
                <a:sym typeface="Atkinson Hyperlegible"/>
              </a:rPr>
              <a:t>Outline</a:t>
            </a:r>
            <a:endParaRPr sz="1600" b="1">
              <a:solidFill>
                <a:schemeClr val="dk1"/>
              </a:solidFill>
              <a:latin typeface="Atkinson Hyperlegible"/>
              <a:ea typeface="Atkinson Hyperlegible"/>
              <a:cs typeface="Atkinson Hyperlegible"/>
              <a:sym typeface="Atkinson Hyperlegible"/>
            </a:endParaRPr>
          </a:p>
          <a:p>
            <a:endParaRPr sz="1200">
              <a:solidFill>
                <a:schemeClr val="dk1"/>
              </a:solidFill>
              <a:latin typeface="Atkinson Hyperlegible"/>
              <a:ea typeface="Atkinson Hyperlegible"/>
              <a:cs typeface="Atkinson Hyperlegible"/>
              <a:sym typeface="Atkinson Hyperlegible"/>
            </a:endParaRPr>
          </a:p>
          <a:p>
            <a:pPr algn="ctr">
              <a:buClr>
                <a:schemeClr val="dk1"/>
              </a:buClr>
              <a:buSzPts val="1100"/>
            </a:pPr>
            <a:r>
              <a:rPr lang="en" sz="1200">
                <a:solidFill>
                  <a:schemeClr val="dk1"/>
                </a:solidFill>
                <a:latin typeface="Atkinson Hyperlegible"/>
                <a:ea typeface="Atkinson Hyperlegible"/>
                <a:cs typeface="Atkinson Hyperlegible"/>
                <a:sym typeface="Atkinson Hyperlegible"/>
              </a:rPr>
              <a:t>Curriculum / Assignments discussed with Breakout. General outline generated and reviewed. </a:t>
            </a:r>
            <a:endParaRPr sz="1200">
              <a:solidFill>
                <a:schemeClr val="dk1"/>
              </a:solidFill>
              <a:latin typeface="Atkinson Hyperlegible"/>
              <a:ea typeface="Atkinson Hyperlegible"/>
              <a:cs typeface="Atkinson Hyperlegible"/>
              <a:sym typeface="Atkinson Hyperlegible"/>
            </a:endParaRPr>
          </a:p>
        </p:txBody>
      </p:sp>
      <p:sp>
        <p:nvSpPr>
          <p:cNvPr id="61" name="Google Shape;61;p16"/>
          <p:cNvSpPr txBox="1"/>
          <p:nvPr/>
        </p:nvSpPr>
        <p:spPr>
          <a:xfrm>
            <a:off x="609599" y="609601"/>
            <a:ext cx="5958000" cy="369346"/>
          </a:xfrm>
          <a:prstGeom prst="rect">
            <a:avLst/>
          </a:prstGeom>
          <a:noFill/>
          <a:ln>
            <a:noFill/>
          </a:ln>
        </p:spPr>
        <p:txBody>
          <a:bodyPr spcFirstLastPara="1" wrap="square" lIns="60967" tIns="60967" rIns="60967" bIns="60967" anchor="t" anchorCtr="0">
            <a:spAutoFit/>
          </a:bodyPr>
          <a:lstStyle/>
          <a:p>
            <a:r>
              <a:rPr lang="en" sz="1600" b="1">
                <a:latin typeface="Atkinson Hyperlegible Next"/>
                <a:ea typeface="Atkinson Hyperlegible Next"/>
                <a:cs typeface="Atkinson Hyperlegible Next"/>
                <a:sym typeface="Atkinson Hyperlegible Next"/>
              </a:rPr>
              <a:t>How It Works</a:t>
            </a:r>
            <a:endParaRPr sz="1600" b="1">
              <a:latin typeface="Atkinson Hyperlegible Next"/>
              <a:ea typeface="Atkinson Hyperlegible Next"/>
              <a:cs typeface="Atkinson Hyperlegible Next"/>
              <a:sym typeface="Atkinson Hyperlegible Next"/>
            </a:endParaRPr>
          </a:p>
        </p:txBody>
      </p:sp>
      <p:sp>
        <p:nvSpPr>
          <p:cNvPr id="63" name="Google Shape;63;p16"/>
          <p:cNvSpPr txBox="1"/>
          <p:nvPr/>
        </p:nvSpPr>
        <p:spPr>
          <a:xfrm>
            <a:off x="609599" y="1603201"/>
            <a:ext cx="5958000" cy="369346"/>
          </a:xfrm>
          <a:prstGeom prst="rect">
            <a:avLst/>
          </a:prstGeom>
          <a:noFill/>
          <a:ln>
            <a:noFill/>
          </a:ln>
        </p:spPr>
        <p:txBody>
          <a:bodyPr spcFirstLastPara="1" wrap="square" lIns="60967" tIns="60967" rIns="60967" bIns="60967" anchor="t" anchorCtr="0">
            <a:spAutoFit/>
          </a:bodyPr>
          <a:lstStyle/>
          <a:p>
            <a:r>
              <a:rPr lang="en" sz="1600">
                <a:latin typeface="Atkinson Hyperlegible Next"/>
                <a:ea typeface="Atkinson Hyperlegible Next"/>
                <a:cs typeface="Atkinson Hyperlegible Next"/>
                <a:sym typeface="Atkinson Hyperlegible Next"/>
              </a:rPr>
              <a:t>Simple. Flexible. Gets easier every time.</a:t>
            </a:r>
            <a:endParaRPr sz="1600">
              <a:latin typeface="Atkinson Hyperlegible Next"/>
              <a:ea typeface="Atkinson Hyperlegible Next"/>
              <a:cs typeface="Atkinson Hyperlegible Next"/>
              <a:sym typeface="Atkinson Hyperlegible Next"/>
            </a:endParaRPr>
          </a:p>
        </p:txBody>
      </p:sp>
      <p:sp>
        <p:nvSpPr>
          <p:cNvPr id="64" name="Google Shape;64;p16"/>
          <p:cNvSpPr txBox="1"/>
          <p:nvPr/>
        </p:nvSpPr>
        <p:spPr>
          <a:xfrm>
            <a:off x="609600" y="1972601"/>
            <a:ext cx="10972800" cy="369346"/>
          </a:xfrm>
          <a:prstGeom prst="rect">
            <a:avLst/>
          </a:prstGeom>
          <a:noFill/>
          <a:ln>
            <a:noFill/>
          </a:ln>
        </p:spPr>
        <p:txBody>
          <a:bodyPr spcFirstLastPara="1" wrap="square" lIns="60967" tIns="60967" rIns="60967" bIns="60967" anchor="t" anchorCtr="0">
            <a:spAutoFit/>
          </a:bodyPr>
          <a:lstStyle/>
          <a:p>
            <a:pPr algn="ctr"/>
            <a:r>
              <a:rPr lang="en" sz="1600" b="1">
                <a:latin typeface="Atkinson Hyperlegible Next"/>
                <a:ea typeface="Atkinson Hyperlegible Next"/>
                <a:cs typeface="Atkinson Hyperlegible Next"/>
                <a:sym typeface="Atkinson Hyperlegible Next"/>
              </a:rPr>
              <a:t>The Process — Every Time</a:t>
            </a:r>
            <a:endParaRPr sz="1600" b="1">
              <a:latin typeface="Atkinson Hyperlegible Next"/>
              <a:ea typeface="Atkinson Hyperlegible Next"/>
              <a:cs typeface="Atkinson Hyperlegible Next"/>
              <a:sym typeface="Atkinson Hyperlegible Next"/>
            </a:endParaRPr>
          </a:p>
        </p:txBody>
      </p:sp>
      <p:sp>
        <p:nvSpPr>
          <p:cNvPr id="65" name="Google Shape;65;p16"/>
          <p:cNvSpPr/>
          <p:nvPr/>
        </p:nvSpPr>
        <p:spPr>
          <a:xfrm>
            <a:off x="2138300" y="2484083"/>
            <a:ext cx="369400" cy="369400"/>
          </a:xfrm>
          <a:prstGeom prst="ellipse">
            <a:avLst/>
          </a:prstGeom>
          <a:solidFill>
            <a:srgbClr val="434343"/>
          </a:solidFill>
          <a:ln>
            <a:noFill/>
          </a:ln>
        </p:spPr>
        <p:txBody>
          <a:bodyPr spcFirstLastPara="1" wrap="square" lIns="45967" tIns="45967" rIns="45967" bIns="45967" anchor="ctr" anchorCtr="0">
            <a:noAutofit/>
          </a:bodyPr>
          <a:lstStyle/>
          <a:p>
            <a:pPr algn="ctr"/>
            <a:r>
              <a:rPr lang="en" sz="2410" b="1">
                <a:solidFill>
                  <a:schemeClr val="lt1"/>
                </a:solidFill>
                <a:latin typeface="Atkinson Hyperlegible"/>
                <a:ea typeface="Atkinson Hyperlegible"/>
                <a:cs typeface="Atkinson Hyperlegible"/>
                <a:sym typeface="Atkinson Hyperlegible"/>
              </a:rPr>
              <a:t>1</a:t>
            </a:r>
            <a:endParaRPr sz="2410" b="1">
              <a:solidFill>
                <a:schemeClr val="lt1"/>
              </a:solidFill>
              <a:latin typeface="Atkinson Hyperlegible"/>
              <a:ea typeface="Atkinson Hyperlegible"/>
              <a:cs typeface="Atkinson Hyperlegible"/>
              <a:sym typeface="Atkinson Hyperlegible"/>
            </a:endParaRPr>
          </a:p>
        </p:txBody>
      </p:sp>
      <p:sp>
        <p:nvSpPr>
          <p:cNvPr id="66" name="Google Shape;66;p16"/>
          <p:cNvSpPr/>
          <p:nvPr/>
        </p:nvSpPr>
        <p:spPr>
          <a:xfrm>
            <a:off x="4382581" y="2342000"/>
            <a:ext cx="3426800" cy="1630400"/>
          </a:xfrm>
          <a:prstGeom prst="roundRect">
            <a:avLst>
              <a:gd name="adj" fmla="val 3437"/>
            </a:avLst>
          </a:prstGeom>
          <a:solidFill>
            <a:srgbClr val="D9D9D9"/>
          </a:solidFill>
          <a:ln w="9550" cap="flat" cmpd="sng">
            <a:solidFill>
              <a:srgbClr val="666666"/>
            </a:solidFill>
            <a:prstDash val="solid"/>
            <a:round/>
            <a:headEnd type="none" w="sm" len="sm"/>
            <a:tailEnd type="none" w="sm" len="sm"/>
          </a:ln>
          <a:effectLst>
            <a:outerShdw blurRad="714375" dist="190500" dir="5400000" algn="bl" rotWithShape="0">
              <a:srgbClr val="000000">
                <a:alpha val="20000"/>
              </a:srgbClr>
            </a:outerShdw>
          </a:effectLst>
        </p:spPr>
        <p:txBody>
          <a:bodyPr spcFirstLastPara="1" wrap="square" lIns="60967" tIns="60967" rIns="60967" bIns="182867" anchor="b" anchorCtr="0">
            <a:noAutofit/>
          </a:bodyPr>
          <a:lstStyle/>
          <a:p>
            <a:pPr algn="ctr"/>
            <a:r>
              <a:rPr lang="en" sz="1600" b="1">
                <a:solidFill>
                  <a:schemeClr val="dk1"/>
                </a:solidFill>
                <a:latin typeface="Atkinson Hyperlegible"/>
                <a:ea typeface="Atkinson Hyperlegible"/>
                <a:cs typeface="Atkinson Hyperlegible"/>
                <a:sym typeface="Atkinson Hyperlegible"/>
              </a:rPr>
              <a:t>Dossier Review</a:t>
            </a:r>
            <a:endParaRPr sz="1600" b="1">
              <a:solidFill>
                <a:schemeClr val="dk1"/>
              </a:solidFill>
              <a:latin typeface="Atkinson Hyperlegible"/>
              <a:ea typeface="Atkinson Hyperlegible"/>
              <a:cs typeface="Atkinson Hyperlegible"/>
              <a:sym typeface="Atkinson Hyperlegible"/>
            </a:endParaRPr>
          </a:p>
          <a:p>
            <a:endParaRPr sz="1200">
              <a:solidFill>
                <a:schemeClr val="dk1"/>
              </a:solidFill>
              <a:latin typeface="Atkinson Hyperlegible"/>
              <a:ea typeface="Atkinson Hyperlegible"/>
              <a:cs typeface="Atkinson Hyperlegible"/>
              <a:sym typeface="Atkinson Hyperlegible"/>
            </a:endParaRPr>
          </a:p>
          <a:p>
            <a:pPr algn="ctr">
              <a:buClr>
                <a:schemeClr val="dk1"/>
              </a:buClr>
              <a:buSzPts val="1100"/>
            </a:pPr>
            <a:r>
              <a:rPr lang="en-US" sz="1200">
                <a:solidFill>
                  <a:schemeClr val="dk1"/>
                </a:solidFill>
                <a:latin typeface="Atkinson Hyperlegible"/>
                <a:ea typeface="Atkinson Hyperlegible"/>
                <a:cs typeface="Atkinson Hyperlegible"/>
                <a:sym typeface="Atkinson Hyperlegible"/>
              </a:rPr>
              <a:t>Dossier is built by Instructional Designer</a:t>
            </a:r>
            <a:r>
              <a:rPr lang="en" sz="1200">
                <a:solidFill>
                  <a:schemeClr val="dk1"/>
                </a:solidFill>
                <a:latin typeface="Atkinson Hyperlegible"/>
                <a:ea typeface="Atkinson Hyperlegible"/>
                <a:cs typeface="Atkinson Hyperlegible"/>
                <a:sym typeface="Atkinson Hyperlegible"/>
              </a:rPr>
              <a:t>. Pre-work, quiz </a:t>
            </a:r>
            <a:r>
              <a:rPr lang="en" sz="1200" err="1">
                <a:solidFill>
                  <a:schemeClr val="dk1"/>
                </a:solidFill>
                <a:latin typeface="Atkinson Hyperlegible"/>
                <a:ea typeface="Atkinson Hyperlegible"/>
                <a:cs typeface="Atkinson Hyperlegible"/>
                <a:sym typeface="Atkinson Hyperlegible"/>
              </a:rPr>
              <a:t>que</a:t>
            </a:r>
            <a:r>
              <a:rPr lang="en-US" sz="1200">
                <a:solidFill>
                  <a:schemeClr val="dk1"/>
                </a:solidFill>
                <a:latin typeface="Atkinson Hyperlegible"/>
                <a:ea typeface="Atkinson Hyperlegible"/>
                <a:cs typeface="Atkinson Hyperlegible"/>
                <a:sym typeface="Atkinson Hyperlegible"/>
              </a:rPr>
              <a:t>s</a:t>
            </a:r>
            <a:r>
              <a:rPr lang="en" sz="1200" err="1">
                <a:solidFill>
                  <a:schemeClr val="dk1"/>
                </a:solidFill>
                <a:latin typeface="Atkinson Hyperlegible"/>
                <a:ea typeface="Atkinson Hyperlegible"/>
                <a:cs typeface="Atkinson Hyperlegible"/>
                <a:sym typeface="Atkinson Hyperlegible"/>
              </a:rPr>
              <a:t>tions</a:t>
            </a:r>
            <a:r>
              <a:rPr lang="en" sz="1200">
                <a:solidFill>
                  <a:schemeClr val="dk1"/>
                </a:solidFill>
                <a:latin typeface="Atkinson Hyperlegible"/>
                <a:ea typeface="Atkinson Hyperlegible"/>
                <a:cs typeface="Atkinson Hyperlegible"/>
                <a:sym typeface="Atkinson Hyperlegible"/>
              </a:rPr>
              <a:t> and exhibits planned.</a:t>
            </a:r>
            <a:endParaRPr sz="1200">
              <a:solidFill>
                <a:schemeClr val="dk1"/>
              </a:solidFill>
              <a:latin typeface="Atkinson Hyperlegible"/>
              <a:ea typeface="Atkinson Hyperlegible"/>
              <a:cs typeface="Atkinson Hyperlegible"/>
              <a:sym typeface="Atkinson Hyperlegible"/>
            </a:endParaRPr>
          </a:p>
        </p:txBody>
      </p:sp>
      <p:sp>
        <p:nvSpPr>
          <p:cNvPr id="67" name="Google Shape;67;p16"/>
          <p:cNvSpPr/>
          <p:nvPr/>
        </p:nvSpPr>
        <p:spPr>
          <a:xfrm>
            <a:off x="5911287" y="2484083"/>
            <a:ext cx="369400" cy="369400"/>
          </a:xfrm>
          <a:prstGeom prst="ellipse">
            <a:avLst/>
          </a:prstGeom>
          <a:solidFill>
            <a:srgbClr val="434343"/>
          </a:solidFill>
          <a:ln>
            <a:noFill/>
          </a:ln>
        </p:spPr>
        <p:txBody>
          <a:bodyPr spcFirstLastPara="1" wrap="square" lIns="45967" tIns="45967" rIns="45967" bIns="45967" anchor="ctr" anchorCtr="0">
            <a:noAutofit/>
          </a:bodyPr>
          <a:lstStyle/>
          <a:p>
            <a:pPr algn="ctr"/>
            <a:r>
              <a:rPr lang="en" sz="2410" b="1">
                <a:solidFill>
                  <a:schemeClr val="lt1"/>
                </a:solidFill>
                <a:latin typeface="Atkinson Hyperlegible"/>
                <a:ea typeface="Atkinson Hyperlegible"/>
                <a:cs typeface="Atkinson Hyperlegible"/>
                <a:sym typeface="Atkinson Hyperlegible"/>
              </a:rPr>
              <a:t>2</a:t>
            </a:r>
            <a:endParaRPr sz="2410" b="1">
              <a:solidFill>
                <a:schemeClr val="lt1"/>
              </a:solidFill>
              <a:latin typeface="Atkinson Hyperlegible"/>
              <a:ea typeface="Atkinson Hyperlegible"/>
              <a:cs typeface="Atkinson Hyperlegible"/>
              <a:sym typeface="Atkinson Hyperlegible"/>
            </a:endParaRPr>
          </a:p>
        </p:txBody>
      </p:sp>
      <p:sp>
        <p:nvSpPr>
          <p:cNvPr id="68" name="Google Shape;68;p16"/>
          <p:cNvSpPr/>
          <p:nvPr/>
        </p:nvSpPr>
        <p:spPr>
          <a:xfrm>
            <a:off x="8155567" y="2342000"/>
            <a:ext cx="3426800" cy="1630400"/>
          </a:xfrm>
          <a:prstGeom prst="roundRect">
            <a:avLst>
              <a:gd name="adj" fmla="val 3437"/>
            </a:avLst>
          </a:prstGeom>
          <a:solidFill>
            <a:srgbClr val="D9D9D9"/>
          </a:solidFill>
          <a:ln w="9550" cap="flat" cmpd="sng">
            <a:solidFill>
              <a:srgbClr val="666666"/>
            </a:solidFill>
            <a:prstDash val="solid"/>
            <a:round/>
            <a:headEnd type="none" w="sm" len="sm"/>
            <a:tailEnd type="none" w="sm" len="sm"/>
          </a:ln>
          <a:effectLst>
            <a:outerShdw blurRad="714375" dist="190500" dir="5400000" algn="bl" rotWithShape="0">
              <a:srgbClr val="000000">
                <a:alpha val="20000"/>
              </a:srgbClr>
            </a:outerShdw>
          </a:effectLst>
        </p:spPr>
        <p:txBody>
          <a:bodyPr spcFirstLastPara="1" wrap="square" lIns="60967" tIns="60967" rIns="60967" bIns="182867" anchor="b" anchorCtr="0">
            <a:noAutofit/>
          </a:bodyPr>
          <a:lstStyle/>
          <a:p>
            <a:pPr algn="ctr"/>
            <a:r>
              <a:rPr lang="en" sz="1600" b="1">
                <a:solidFill>
                  <a:schemeClr val="dk1"/>
                </a:solidFill>
                <a:latin typeface="Atkinson Hyperlegible"/>
                <a:ea typeface="Atkinson Hyperlegible"/>
                <a:cs typeface="Atkinson Hyperlegible"/>
                <a:sym typeface="Atkinson Hyperlegible"/>
              </a:rPr>
              <a:t>Module Launch</a:t>
            </a:r>
            <a:endParaRPr sz="1600" b="1">
              <a:solidFill>
                <a:schemeClr val="dk1"/>
              </a:solidFill>
              <a:latin typeface="Atkinson Hyperlegible"/>
              <a:ea typeface="Atkinson Hyperlegible"/>
              <a:cs typeface="Atkinson Hyperlegible"/>
              <a:sym typeface="Atkinson Hyperlegible"/>
            </a:endParaRPr>
          </a:p>
          <a:p>
            <a:endParaRPr sz="1200">
              <a:solidFill>
                <a:schemeClr val="dk1"/>
              </a:solidFill>
              <a:latin typeface="Atkinson Hyperlegible"/>
              <a:ea typeface="Atkinson Hyperlegible"/>
              <a:cs typeface="Atkinson Hyperlegible"/>
              <a:sym typeface="Atkinson Hyperlegible"/>
            </a:endParaRPr>
          </a:p>
          <a:p>
            <a:pPr algn="ctr">
              <a:buClr>
                <a:schemeClr val="dk1"/>
              </a:buClr>
              <a:buSzPts val="1100"/>
            </a:pPr>
            <a:r>
              <a:rPr lang="en" sz="1200">
                <a:solidFill>
                  <a:schemeClr val="dk1"/>
                </a:solidFill>
                <a:latin typeface="Atkinson Hyperlegible"/>
                <a:ea typeface="Atkinson Hyperlegible"/>
                <a:cs typeface="Atkinson Hyperlegible"/>
                <a:sym typeface="Atkinson Hyperlegible"/>
              </a:rPr>
              <a:t>Modules moved into production. Go live after instructor </a:t>
            </a:r>
            <a:r>
              <a:rPr lang="en" sz="1200" err="1">
                <a:solidFill>
                  <a:schemeClr val="dk1"/>
                </a:solidFill>
                <a:latin typeface="Atkinson Hyperlegible"/>
                <a:ea typeface="Atkinson Hyperlegible"/>
                <a:cs typeface="Atkinson Hyperlegible"/>
                <a:sym typeface="Atkinson Hyperlegible"/>
              </a:rPr>
              <a:t>appro</a:t>
            </a:r>
            <a:r>
              <a:rPr lang="en-US" sz="1200">
                <a:solidFill>
                  <a:schemeClr val="dk1"/>
                </a:solidFill>
                <a:latin typeface="Atkinson Hyperlegible"/>
                <a:ea typeface="Atkinson Hyperlegible"/>
                <a:cs typeface="Atkinson Hyperlegible"/>
                <a:sym typeface="Atkinson Hyperlegible"/>
              </a:rPr>
              <a:t>v</a:t>
            </a:r>
            <a:r>
              <a:rPr lang="en" sz="1200">
                <a:solidFill>
                  <a:schemeClr val="dk1"/>
                </a:solidFill>
                <a:latin typeface="Atkinson Hyperlegible"/>
                <a:ea typeface="Atkinson Hyperlegible"/>
                <a:cs typeface="Atkinson Hyperlegible"/>
                <a:sym typeface="Atkinson Hyperlegible"/>
              </a:rPr>
              <a:t>al and can be assigned to a class.. </a:t>
            </a:r>
            <a:endParaRPr sz="1200">
              <a:solidFill>
                <a:schemeClr val="dk1"/>
              </a:solidFill>
              <a:latin typeface="Atkinson Hyperlegible"/>
              <a:ea typeface="Atkinson Hyperlegible"/>
              <a:cs typeface="Atkinson Hyperlegible"/>
              <a:sym typeface="Atkinson Hyperlegible"/>
            </a:endParaRPr>
          </a:p>
        </p:txBody>
      </p:sp>
      <p:sp>
        <p:nvSpPr>
          <p:cNvPr id="69" name="Google Shape;69;p16"/>
          <p:cNvSpPr/>
          <p:nvPr/>
        </p:nvSpPr>
        <p:spPr>
          <a:xfrm>
            <a:off x="9684275" y="2484083"/>
            <a:ext cx="369400" cy="369400"/>
          </a:xfrm>
          <a:prstGeom prst="ellipse">
            <a:avLst/>
          </a:prstGeom>
          <a:solidFill>
            <a:srgbClr val="434343"/>
          </a:solidFill>
          <a:ln>
            <a:noFill/>
          </a:ln>
        </p:spPr>
        <p:txBody>
          <a:bodyPr spcFirstLastPara="1" wrap="square" lIns="45967" tIns="45967" rIns="45967" bIns="45967" anchor="ctr" anchorCtr="0">
            <a:noAutofit/>
          </a:bodyPr>
          <a:lstStyle/>
          <a:p>
            <a:pPr algn="ctr"/>
            <a:r>
              <a:rPr lang="en" sz="2410" b="1">
                <a:solidFill>
                  <a:schemeClr val="lt1"/>
                </a:solidFill>
                <a:latin typeface="Atkinson Hyperlegible"/>
                <a:ea typeface="Atkinson Hyperlegible"/>
                <a:cs typeface="Atkinson Hyperlegible"/>
                <a:sym typeface="Atkinson Hyperlegible"/>
              </a:rPr>
              <a:t>3</a:t>
            </a:r>
            <a:endParaRPr sz="2410" b="1">
              <a:solidFill>
                <a:schemeClr val="lt1"/>
              </a:solidFill>
              <a:latin typeface="Atkinson Hyperlegible"/>
              <a:ea typeface="Atkinson Hyperlegible"/>
              <a:cs typeface="Atkinson Hyperlegible"/>
              <a:sym typeface="Atkinson Hyperlegible"/>
            </a:endParaRPr>
          </a:p>
        </p:txBody>
      </p:sp>
      <p:sp>
        <p:nvSpPr>
          <p:cNvPr id="70" name="Google Shape;70;p16"/>
          <p:cNvSpPr txBox="1"/>
          <p:nvPr/>
        </p:nvSpPr>
        <p:spPr>
          <a:xfrm>
            <a:off x="609601" y="4124743"/>
            <a:ext cx="10972800" cy="369346"/>
          </a:xfrm>
          <a:prstGeom prst="rect">
            <a:avLst/>
          </a:prstGeom>
          <a:noFill/>
          <a:ln>
            <a:noFill/>
          </a:ln>
        </p:spPr>
        <p:txBody>
          <a:bodyPr spcFirstLastPara="1" wrap="square" lIns="60967" tIns="60967" rIns="60967" bIns="60967" anchor="t" anchorCtr="0">
            <a:spAutoFit/>
          </a:bodyPr>
          <a:lstStyle/>
          <a:p>
            <a:pPr algn="ctr"/>
            <a:r>
              <a:rPr lang="en" sz="1600" b="1">
                <a:latin typeface="Atkinson Hyperlegible Next"/>
                <a:ea typeface="Atkinson Hyperlegible Next"/>
                <a:cs typeface="Atkinson Hyperlegible Next"/>
                <a:sym typeface="Atkinson Hyperlegible Next"/>
              </a:rPr>
              <a:t>What Comes In Changes How The Work Gets Distributed</a:t>
            </a:r>
            <a:endParaRPr sz="1600" b="1">
              <a:latin typeface="Atkinson Hyperlegible Next"/>
              <a:ea typeface="Atkinson Hyperlegible Next"/>
              <a:cs typeface="Atkinson Hyperlegible Next"/>
              <a:sym typeface="Atkinson Hyperlegible Next"/>
            </a:endParaRPr>
          </a:p>
        </p:txBody>
      </p:sp>
      <p:sp>
        <p:nvSpPr>
          <p:cNvPr id="71" name="Google Shape;71;p16"/>
          <p:cNvSpPr/>
          <p:nvPr/>
        </p:nvSpPr>
        <p:spPr>
          <a:xfrm>
            <a:off x="609600" y="4558717"/>
            <a:ext cx="5395600" cy="1178000"/>
          </a:xfrm>
          <a:prstGeom prst="roundRect">
            <a:avLst>
              <a:gd name="adj" fmla="val 3437"/>
            </a:avLst>
          </a:prstGeom>
          <a:solidFill>
            <a:srgbClr val="D9D9D9"/>
          </a:solidFill>
          <a:ln w="9550" cap="flat" cmpd="sng">
            <a:solidFill>
              <a:srgbClr val="666666"/>
            </a:solidFill>
            <a:prstDash val="solid"/>
            <a:round/>
            <a:headEnd type="none" w="sm" len="sm"/>
            <a:tailEnd type="none" w="sm" len="sm"/>
          </a:ln>
          <a:effectLst>
            <a:outerShdw blurRad="714375" dist="190500" dir="5400000" algn="bl" rotWithShape="0">
              <a:srgbClr val="000000">
                <a:alpha val="20000"/>
              </a:srgbClr>
            </a:outerShdw>
          </a:effectLst>
        </p:spPr>
        <p:txBody>
          <a:bodyPr spcFirstLastPara="1" wrap="square" lIns="243833" tIns="60967" rIns="243833" bIns="60967" anchor="ctr" anchorCtr="0">
            <a:noAutofit/>
          </a:bodyPr>
          <a:lstStyle/>
          <a:p>
            <a:r>
              <a:rPr lang="en" sz="1600" b="1">
                <a:solidFill>
                  <a:schemeClr val="dk1"/>
                </a:solidFill>
                <a:latin typeface="Atkinson Hyperlegible"/>
                <a:ea typeface="Atkinson Hyperlegible"/>
                <a:cs typeface="Atkinson Hyperlegible"/>
                <a:sym typeface="Atkinson Hyperlegible"/>
              </a:rPr>
              <a:t>Discussion questions come in ready</a:t>
            </a:r>
            <a:endParaRPr sz="1600" b="1">
              <a:solidFill>
                <a:schemeClr val="dk1"/>
              </a:solidFill>
              <a:latin typeface="Atkinson Hyperlegible"/>
              <a:ea typeface="Atkinson Hyperlegible"/>
              <a:cs typeface="Atkinson Hyperlegible"/>
              <a:sym typeface="Atkinson Hyperlegible"/>
            </a:endParaRPr>
          </a:p>
          <a:p>
            <a:endParaRPr sz="1200">
              <a:solidFill>
                <a:schemeClr val="dk1"/>
              </a:solidFill>
              <a:latin typeface="Atkinson Hyperlegible"/>
              <a:ea typeface="Atkinson Hyperlegible"/>
              <a:cs typeface="Atkinson Hyperlegible"/>
              <a:sym typeface="Atkinson Hyperlegible"/>
            </a:endParaRPr>
          </a:p>
          <a:p>
            <a:pPr>
              <a:buClr>
                <a:schemeClr val="dk1"/>
              </a:buClr>
              <a:buSzPts val="1100"/>
            </a:pPr>
            <a:r>
              <a:rPr lang="en" sz="1200">
                <a:solidFill>
                  <a:schemeClr val="dk1"/>
                </a:solidFill>
                <a:latin typeface="Atkinson Hyperlegible"/>
                <a:ea typeface="Atkinson Hyperlegible"/>
                <a:cs typeface="Atkinson Hyperlegible"/>
                <a:sym typeface="Atkinson Hyperlegible"/>
              </a:rPr>
              <a:t>Small adjustments get made and the module gets built.</a:t>
            </a:r>
            <a:endParaRPr sz="1200">
              <a:solidFill>
                <a:schemeClr val="dk1"/>
              </a:solidFill>
              <a:latin typeface="Atkinson Hyperlegible"/>
              <a:ea typeface="Atkinson Hyperlegible"/>
              <a:cs typeface="Atkinson Hyperlegible"/>
              <a:sym typeface="Atkinson Hyperlegible"/>
            </a:endParaRPr>
          </a:p>
          <a:p>
            <a:r>
              <a:rPr lang="en" sz="1200">
                <a:solidFill>
                  <a:schemeClr val="dk1"/>
                </a:solidFill>
                <a:latin typeface="Atkinson Hyperlegible"/>
                <a:ea typeface="Atkinson Hyperlegible"/>
                <a:cs typeface="Atkinson Hyperlegible"/>
                <a:sym typeface="Atkinson Hyperlegible"/>
              </a:rPr>
              <a:t>Fast and simple. Effort was upfront.</a:t>
            </a:r>
            <a:endParaRPr sz="1200">
              <a:solidFill>
                <a:schemeClr val="dk1"/>
              </a:solidFill>
              <a:latin typeface="Atkinson Hyperlegible"/>
              <a:ea typeface="Atkinson Hyperlegible"/>
              <a:cs typeface="Atkinson Hyperlegible"/>
              <a:sym typeface="Atkinson Hyperlegible"/>
            </a:endParaRPr>
          </a:p>
        </p:txBody>
      </p:sp>
      <p:sp>
        <p:nvSpPr>
          <p:cNvPr id="72" name="Google Shape;72;p16"/>
          <p:cNvSpPr/>
          <p:nvPr/>
        </p:nvSpPr>
        <p:spPr>
          <a:xfrm>
            <a:off x="6186883" y="4558717"/>
            <a:ext cx="5395600" cy="1178000"/>
          </a:xfrm>
          <a:prstGeom prst="roundRect">
            <a:avLst>
              <a:gd name="adj" fmla="val 3437"/>
            </a:avLst>
          </a:prstGeom>
          <a:solidFill>
            <a:srgbClr val="D9D9D9"/>
          </a:solidFill>
          <a:ln w="9550" cap="flat" cmpd="sng">
            <a:solidFill>
              <a:srgbClr val="666666"/>
            </a:solidFill>
            <a:prstDash val="solid"/>
            <a:round/>
            <a:headEnd type="none" w="sm" len="sm"/>
            <a:tailEnd type="none" w="sm" len="sm"/>
          </a:ln>
          <a:effectLst>
            <a:outerShdw blurRad="714375" dist="190500" dir="5400000" algn="bl" rotWithShape="0">
              <a:srgbClr val="000000">
                <a:alpha val="20000"/>
              </a:srgbClr>
            </a:outerShdw>
          </a:effectLst>
        </p:spPr>
        <p:txBody>
          <a:bodyPr spcFirstLastPara="1" wrap="square" lIns="243833" tIns="60967" rIns="243833" bIns="60967" anchor="ctr" anchorCtr="0">
            <a:noAutofit/>
          </a:bodyPr>
          <a:lstStyle/>
          <a:p>
            <a:r>
              <a:rPr lang="en" sz="1600" b="1">
                <a:solidFill>
                  <a:schemeClr val="dk1"/>
                </a:solidFill>
                <a:latin typeface="Atkinson Hyperlegible"/>
                <a:ea typeface="Atkinson Hyperlegible"/>
                <a:cs typeface="Atkinson Hyperlegible"/>
                <a:sym typeface="Atkinson Hyperlegible"/>
              </a:rPr>
              <a:t>A syllabus and readings come in</a:t>
            </a:r>
            <a:endParaRPr sz="1600" b="1">
              <a:solidFill>
                <a:schemeClr val="dk1"/>
              </a:solidFill>
              <a:latin typeface="Atkinson Hyperlegible"/>
              <a:ea typeface="Atkinson Hyperlegible"/>
              <a:cs typeface="Atkinson Hyperlegible"/>
              <a:sym typeface="Atkinson Hyperlegible"/>
            </a:endParaRPr>
          </a:p>
          <a:p>
            <a:endParaRPr sz="1200">
              <a:solidFill>
                <a:schemeClr val="dk1"/>
              </a:solidFill>
              <a:latin typeface="Atkinson Hyperlegible"/>
              <a:ea typeface="Atkinson Hyperlegible"/>
              <a:cs typeface="Atkinson Hyperlegible"/>
              <a:sym typeface="Atkinson Hyperlegible"/>
            </a:endParaRPr>
          </a:p>
          <a:p>
            <a:pPr>
              <a:buClr>
                <a:schemeClr val="dk1"/>
              </a:buClr>
              <a:buSzPts val="1100"/>
            </a:pPr>
            <a:r>
              <a:rPr lang="en" sz="1200">
                <a:solidFill>
                  <a:schemeClr val="dk1"/>
                </a:solidFill>
                <a:latin typeface="Atkinson Hyperlegible"/>
                <a:ea typeface="Atkinson Hyperlegible"/>
                <a:cs typeface="Atkinson Hyperlegible"/>
                <a:sym typeface="Atkinson Hyperlegible"/>
              </a:rPr>
              <a:t>Questions get written and shaped through feedback.</a:t>
            </a:r>
            <a:endParaRPr sz="1200">
              <a:solidFill>
                <a:schemeClr val="dk1"/>
              </a:solidFill>
              <a:latin typeface="Atkinson Hyperlegible"/>
              <a:ea typeface="Atkinson Hyperlegible"/>
              <a:cs typeface="Atkinson Hyperlegible"/>
              <a:sym typeface="Atkinson Hyperlegible"/>
            </a:endParaRPr>
          </a:p>
          <a:p>
            <a:r>
              <a:rPr lang="en" sz="1200">
                <a:solidFill>
                  <a:schemeClr val="dk1"/>
                </a:solidFill>
                <a:latin typeface="Atkinson Hyperlegible"/>
                <a:ea typeface="Atkinson Hyperlegible"/>
                <a:cs typeface="Atkinson Hyperlegible"/>
                <a:sym typeface="Atkinson Hyperlegible"/>
              </a:rPr>
              <a:t>Effort is spread across the review.</a:t>
            </a:r>
            <a:endParaRPr sz="1200">
              <a:solidFill>
                <a:schemeClr val="dk1"/>
              </a:solidFill>
              <a:latin typeface="Atkinson Hyperlegible"/>
              <a:ea typeface="Atkinson Hyperlegible"/>
              <a:cs typeface="Atkinson Hyperlegible"/>
              <a:sym typeface="Atkinson Hyperlegible"/>
            </a:endParaRPr>
          </a:p>
        </p:txBody>
      </p:sp>
      <p:sp>
        <p:nvSpPr>
          <p:cNvPr id="73" name="Google Shape;73;p16"/>
          <p:cNvSpPr/>
          <p:nvPr/>
        </p:nvSpPr>
        <p:spPr>
          <a:xfrm>
            <a:off x="4036400" y="3038675"/>
            <a:ext cx="285400" cy="389400"/>
          </a:xfrm>
          <a:prstGeom prst="rightArrow">
            <a:avLst>
              <a:gd name="adj1" fmla="val 50000"/>
              <a:gd name="adj2" fmla="val 50000"/>
            </a:avLst>
          </a:prstGeom>
          <a:solidFill>
            <a:srgbClr val="666666"/>
          </a:solidFill>
          <a:ln>
            <a:noFill/>
          </a:ln>
        </p:spPr>
        <p:txBody>
          <a:bodyPr spcFirstLastPara="1" wrap="square" lIns="60950" tIns="60950" rIns="60950" bIns="60950" anchor="ctr" anchorCtr="0">
            <a:noAutofit/>
          </a:bodyPr>
          <a:lstStyle/>
          <a:p>
            <a:pPr algn="ctr"/>
            <a:endParaRPr sz="1200"/>
          </a:p>
        </p:txBody>
      </p:sp>
      <p:sp>
        <p:nvSpPr>
          <p:cNvPr id="74" name="Google Shape;74;p16"/>
          <p:cNvSpPr/>
          <p:nvPr/>
        </p:nvSpPr>
        <p:spPr>
          <a:xfrm>
            <a:off x="7809383" y="3038675"/>
            <a:ext cx="285400" cy="389400"/>
          </a:xfrm>
          <a:prstGeom prst="rightArrow">
            <a:avLst>
              <a:gd name="adj1" fmla="val 50000"/>
              <a:gd name="adj2" fmla="val 50000"/>
            </a:avLst>
          </a:prstGeom>
          <a:solidFill>
            <a:srgbClr val="666666"/>
          </a:solidFill>
          <a:ln>
            <a:noFill/>
          </a:ln>
        </p:spPr>
        <p:txBody>
          <a:bodyPr spcFirstLastPara="1" wrap="square" lIns="60950" tIns="60950" rIns="60950" bIns="60950" anchor="ctr" anchorCtr="0">
            <a:noAutofit/>
          </a:bodyPr>
          <a:lstStyle/>
          <a:p>
            <a:pPr algn="ctr"/>
            <a:endParaRPr sz="1200"/>
          </a:p>
        </p:txBody>
      </p:sp>
      <p:sp>
        <p:nvSpPr>
          <p:cNvPr id="75" name="Google Shape;75;p16"/>
          <p:cNvSpPr txBox="1"/>
          <p:nvPr/>
        </p:nvSpPr>
        <p:spPr>
          <a:xfrm>
            <a:off x="609601" y="5965809"/>
            <a:ext cx="10972800" cy="307791"/>
          </a:xfrm>
          <a:prstGeom prst="rect">
            <a:avLst/>
          </a:prstGeom>
          <a:noFill/>
          <a:ln>
            <a:noFill/>
          </a:ln>
        </p:spPr>
        <p:txBody>
          <a:bodyPr spcFirstLastPara="1" wrap="square" lIns="60967" tIns="60967" rIns="60967" bIns="60967" anchor="t" anchorCtr="0">
            <a:spAutoFit/>
          </a:bodyPr>
          <a:lstStyle/>
          <a:p>
            <a:pPr algn="ctr"/>
            <a:r>
              <a:rPr lang="en" sz="1200">
                <a:latin typeface="Atkinson Hyperlegible Next"/>
                <a:ea typeface="Atkinson Hyperlegible Next"/>
                <a:cs typeface="Atkinson Hyperlegible Next"/>
                <a:sym typeface="Atkinson Hyperlegible Next"/>
              </a:rPr>
              <a:t>Both paths work. Both get to the same place.</a:t>
            </a:r>
            <a:endParaRPr sz="1200">
              <a:latin typeface="Atkinson Hyperlegible Next"/>
              <a:ea typeface="Atkinson Hyperlegible Next"/>
              <a:cs typeface="Atkinson Hyperlegible Next"/>
              <a:sym typeface="Atkinson Hyperlegible Next"/>
            </a:endParaRPr>
          </a:p>
        </p:txBody>
      </p:sp>
      <p:sp>
        <p:nvSpPr>
          <p:cNvPr id="76" name="Google Shape;76;p16"/>
          <p:cNvSpPr/>
          <p:nvPr/>
        </p:nvSpPr>
        <p:spPr>
          <a:xfrm>
            <a:off x="4285133" y="6035217"/>
            <a:ext cx="169000" cy="169000"/>
          </a:xfrm>
          <a:prstGeom prst="ellipse">
            <a:avLst/>
          </a:prstGeom>
          <a:solidFill>
            <a:srgbClr val="666666"/>
          </a:solidFill>
          <a:ln>
            <a:noFill/>
          </a:ln>
        </p:spPr>
        <p:txBody>
          <a:bodyPr spcFirstLastPara="1" wrap="square" lIns="45967" tIns="45967" rIns="45967" bIns="45967" anchor="ctr" anchorCtr="0">
            <a:noAutofit/>
          </a:bodyPr>
          <a:lstStyle/>
          <a:p>
            <a:pPr algn="ctr"/>
            <a:endParaRPr sz="667" b="1">
              <a:latin typeface="Atkinson Hyperlegible"/>
              <a:ea typeface="Atkinson Hyperlegible"/>
              <a:cs typeface="Atkinson Hyperlegible"/>
              <a:sym typeface="Atkinson Hyperlegible"/>
            </a:endParaRPr>
          </a:p>
        </p:txBody>
      </p:sp>
      <p:sp>
        <p:nvSpPr>
          <p:cNvPr id="3" name="Slide Number Placeholder 2">
            <a:extLst>
              <a:ext uri="{FF2B5EF4-FFF2-40B4-BE49-F238E27FC236}">
                <a16:creationId xmlns:a16="http://schemas.microsoft.com/office/drawing/2014/main" id="{EBA1C3EB-E276-CB46-B2CE-D3F4EC2CCB50}"/>
              </a:ext>
            </a:extLst>
          </p:cNvPr>
          <p:cNvSpPr>
            <a:spLocks noGrp="1"/>
          </p:cNvSpPr>
          <p:nvPr>
            <p:ph type="sldNum" sz="quarter" idx="12"/>
          </p:nvPr>
        </p:nvSpPr>
        <p:spPr/>
        <p:txBody>
          <a:bodyPr/>
          <a:lstStyle/>
          <a:p>
            <a:fld id="{8179B124-EE6F-DB4E-A403-682A40579A9A}" type="slidenum">
              <a:rPr lang="en-US" smtClean="0"/>
              <a:t>7</a:t>
            </a:fld>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722C88-4852-D485-0F29-24F3DC8E0DEE}"/>
            </a:ext>
          </a:extLst>
        </p:cNvPr>
        <p:cNvGrpSpPr/>
        <p:nvPr/>
      </p:nvGrpSpPr>
      <p:grpSpPr>
        <a:xfrm>
          <a:off x="0" y="0"/>
          <a:ext cx="0" cy="0"/>
          <a:chOff x="0" y="0"/>
          <a:chExt cx="0" cy="0"/>
        </a:xfrm>
      </p:grpSpPr>
      <p:sp>
        <p:nvSpPr>
          <p:cNvPr id="16" name="Picture Placeholder 2">
            <a:extLst>
              <a:ext uri="{FF2B5EF4-FFF2-40B4-BE49-F238E27FC236}">
                <a16:creationId xmlns:a16="http://schemas.microsoft.com/office/drawing/2014/main" id="{A7C1E87F-1355-735F-6FE2-702CB232FC1D}"/>
              </a:ext>
            </a:extLst>
          </p:cNvPr>
          <p:cNvSpPr>
            <a:spLocks noGrp="1"/>
          </p:cNvSpPr>
          <p:nvPr>
            <p:ph type="pic" sz="quarter" idx="18"/>
          </p:nvPr>
        </p:nvSpPr>
        <p:spPr>
          <a:xfrm>
            <a:off x="5963919" y="621791"/>
            <a:ext cx="5615877" cy="5616449"/>
          </a:xfrm>
        </p:spPr>
        <p:txBody>
          <a:bodyPr/>
          <a:lstStyle/>
          <a:p>
            <a:r>
              <a:rPr lang="en-US"/>
              <a:t> </a:t>
            </a:r>
          </a:p>
        </p:txBody>
      </p:sp>
      <p:sp>
        <p:nvSpPr>
          <p:cNvPr id="4" name="Slide Number Placeholder 3">
            <a:extLst>
              <a:ext uri="{FF2B5EF4-FFF2-40B4-BE49-F238E27FC236}">
                <a16:creationId xmlns:a16="http://schemas.microsoft.com/office/drawing/2014/main" id="{B949B32F-41C6-0832-6BEB-320EDF82D3D2}"/>
              </a:ext>
            </a:extLst>
          </p:cNvPr>
          <p:cNvSpPr>
            <a:spLocks noGrp="1"/>
          </p:cNvSpPr>
          <p:nvPr>
            <p:ph type="sldNum" sz="quarter" idx="21"/>
          </p:nvPr>
        </p:nvSpPr>
        <p:spPr>
          <a:xfrm>
            <a:off x="10706100" y="6303646"/>
            <a:ext cx="873696" cy="365125"/>
          </a:xfrm>
        </p:spPr>
        <p:txBody>
          <a:bodyPr>
            <a:normAutofit/>
          </a:bodyPr>
          <a:lstStyle/>
          <a:p>
            <a:pPr>
              <a:spcAft>
                <a:spcPts val="600"/>
              </a:spcAft>
            </a:pPr>
            <a:fld id="{8179B124-EE6F-DB4E-A403-682A40579A9A}" type="slidenum">
              <a:rPr lang="en-US" smtClean="0"/>
              <a:pPr>
                <a:spcAft>
                  <a:spcPts val="600"/>
                </a:spcAft>
              </a:pPr>
              <a:t>8</a:t>
            </a:fld>
            <a:endParaRPr lang="en-US"/>
          </a:p>
        </p:txBody>
      </p:sp>
      <p:sp>
        <p:nvSpPr>
          <p:cNvPr id="8" name="Title 7">
            <a:extLst>
              <a:ext uri="{FF2B5EF4-FFF2-40B4-BE49-F238E27FC236}">
                <a16:creationId xmlns:a16="http://schemas.microsoft.com/office/drawing/2014/main" id="{1440874D-060F-E912-5D27-9C4B866397C3}"/>
              </a:ext>
            </a:extLst>
          </p:cNvPr>
          <p:cNvSpPr>
            <a:spLocks noGrp="1"/>
          </p:cNvSpPr>
          <p:nvPr>
            <p:ph type="title"/>
          </p:nvPr>
        </p:nvSpPr>
        <p:spPr>
          <a:xfrm>
            <a:off x="608138" y="619759"/>
            <a:ext cx="4743580" cy="2506278"/>
          </a:xfrm>
        </p:spPr>
        <p:txBody>
          <a:bodyPr anchor="b">
            <a:normAutofit/>
          </a:bodyPr>
          <a:lstStyle/>
          <a:p>
            <a:r>
              <a:rPr lang="en-US"/>
              <a:t>The Undergraduate Experience</a:t>
            </a:r>
          </a:p>
        </p:txBody>
      </p:sp>
    </p:spTree>
    <p:extLst>
      <p:ext uri="{BB962C8B-B14F-4D97-AF65-F5344CB8AC3E}">
        <p14:creationId xmlns:p14="http://schemas.microsoft.com/office/powerpoint/2010/main" val="4889705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E22492-9C6F-3D6B-F2A7-7036F24E1E64}"/>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BE2C9BFC-5A52-82F6-F3F4-7EB81593FED3}"/>
              </a:ext>
            </a:extLst>
          </p:cNvPr>
          <p:cNvSpPr>
            <a:spLocks noGrp="1"/>
          </p:cNvSpPr>
          <p:nvPr>
            <p:ph type="title"/>
          </p:nvPr>
        </p:nvSpPr>
        <p:spPr>
          <a:xfrm>
            <a:off x="608137" y="365125"/>
            <a:ext cx="11246405" cy="1325563"/>
          </a:xfrm>
        </p:spPr>
        <p:txBody>
          <a:bodyPr>
            <a:normAutofit/>
          </a:bodyPr>
          <a:lstStyle/>
          <a:p>
            <a:r>
              <a:rPr lang="en-US"/>
              <a:t>Undergraduate Experience </a:t>
            </a:r>
          </a:p>
        </p:txBody>
      </p:sp>
      <p:sp>
        <p:nvSpPr>
          <p:cNvPr id="7" name="Content Placeholder 6">
            <a:extLst>
              <a:ext uri="{FF2B5EF4-FFF2-40B4-BE49-F238E27FC236}">
                <a16:creationId xmlns:a16="http://schemas.microsoft.com/office/drawing/2014/main" id="{D8817C55-0F44-B076-5031-FB92B5A778E9}"/>
              </a:ext>
            </a:extLst>
          </p:cNvPr>
          <p:cNvSpPr>
            <a:spLocks noGrp="1"/>
          </p:cNvSpPr>
          <p:nvPr>
            <p:ph idx="1"/>
          </p:nvPr>
        </p:nvSpPr>
        <p:spPr/>
        <p:txBody>
          <a:bodyPr>
            <a:normAutofit fontScale="92500"/>
          </a:bodyPr>
          <a:lstStyle/>
          <a:p>
            <a:r>
              <a:rPr lang="en-US"/>
              <a:t>Courses: </a:t>
            </a:r>
            <a:r>
              <a:rPr lang="en-US" b="1"/>
              <a:t>Business Communications &amp; Business Plan Development, </a:t>
            </a:r>
            <a:r>
              <a:rPr lang="en-US">
                <a:highlight>
                  <a:srgbClr val="FFFA89"/>
                </a:highlight>
              </a:rPr>
              <a:t>Spring 2026</a:t>
            </a:r>
          </a:p>
          <a:p>
            <a:pPr lvl="1"/>
            <a:r>
              <a:rPr lang="en-US"/>
              <a:t>Writing Intensive</a:t>
            </a:r>
          </a:p>
          <a:p>
            <a:pPr lvl="1"/>
            <a:r>
              <a:rPr lang="en-US"/>
              <a:t>Experiential</a:t>
            </a:r>
          </a:p>
          <a:p>
            <a:pPr lvl="1"/>
            <a:r>
              <a:rPr lang="en-US"/>
              <a:t>Creative Opportunity Identification / Validation / Persuasion</a:t>
            </a:r>
          </a:p>
          <a:p>
            <a:r>
              <a:rPr lang="en-US">
                <a:highlight>
                  <a:srgbClr val="FFFA89"/>
                </a:highlight>
              </a:rPr>
              <a:t>Objective: </a:t>
            </a:r>
            <a:r>
              <a:rPr lang="en-US" b="1">
                <a:highlight>
                  <a:srgbClr val="FFFA89"/>
                </a:highlight>
              </a:rPr>
              <a:t>Increasing Concept Comprehension, Student Confidence, &amp; Team Dynamics Insight</a:t>
            </a:r>
          </a:p>
          <a:p>
            <a:pPr lvl="1"/>
            <a:r>
              <a:rPr lang="en-US"/>
              <a:t>Semester-long writing assignment series</a:t>
            </a:r>
          </a:p>
          <a:p>
            <a:pPr lvl="1"/>
            <a:r>
              <a:rPr lang="en-US"/>
              <a:t>Self-formed student teams, 4-6 junior &amp; senior business students</a:t>
            </a:r>
          </a:p>
          <a:p>
            <a:pPr lvl="1"/>
            <a:r>
              <a:rPr lang="en-US"/>
              <a:t>Coupled with individual chapter quizzes, professional development activities, public speaking</a:t>
            </a:r>
          </a:p>
          <a:p>
            <a:pPr marL="457200" lvl="1" indent="0">
              <a:buNone/>
            </a:pPr>
            <a:endParaRPr lang="en-US"/>
          </a:p>
        </p:txBody>
      </p:sp>
      <p:sp>
        <p:nvSpPr>
          <p:cNvPr id="3" name="Slide Number Placeholder 2">
            <a:extLst>
              <a:ext uri="{FF2B5EF4-FFF2-40B4-BE49-F238E27FC236}">
                <a16:creationId xmlns:a16="http://schemas.microsoft.com/office/drawing/2014/main" id="{3CED792E-B557-704B-FFA5-464182E502AD}"/>
              </a:ext>
            </a:extLst>
          </p:cNvPr>
          <p:cNvSpPr>
            <a:spLocks noGrp="1"/>
          </p:cNvSpPr>
          <p:nvPr>
            <p:ph type="sldNum" sz="quarter" idx="12"/>
          </p:nvPr>
        </p:nvSpPr>
        <p:spPr/>
        <p:txBody>
          <a:bodyPr/>
          <a:lstStyle/>
          <a:p>
            <a:fld id="{8179B124-EE6F-DB4E-A403-682A40579A9A}" type="slidenum">
              <a:rPr lang="en-US" smtClean="0"/>
              <a:pPr/>
              <a:t>9</a:t>
            </a:fld>
            <a:endParaRPr lang="en-US"/>
          </a:p>
        </p:txBody>
      </p:sp>
    </p:spTree>
    <p:extLst>
      <p:ext uri="{BB962C8B-B14F-4D97-AF65-F5344CB8AC3E}">
        <p14:creationId xmlns:p14="http://schemas.microsoft.com/office/powerpoint/2010/main" val="1695322959"/>
      </p:ext>
    </p:extLst>
  </p:cSld>
  <p:clrMapOvr>
    <a:masterClrMapping/>
  </p:clrMapOvr>
</p:sld>
</file>

<file path=ppt/theme/theme1.xml><?xml version="1.0" encoding="utf-8"?>
<a:theme xmlns:a="http://schemas.openxmlformats.org/drawingml/2006/main" name="TXST Light">
  <a:themeElements>
    <a:clrScheme name="TXST">
      <a:dk1>
        <a:srgbClr val="363434"/>
      </a:dk1>
      <a:lt1>
        <a:srgbClr val="FFFFFF"/>
      </a:lt1>
      <a:dk2>
        <a:srgbClr val="501214"/>
      </a:dk2>
      <a:lt2>
        <a:srgbClr val="F5F1EE"/>
      </a:lt2>
      <a:accent1>
        <a:srgbClr val="AC9155"/>
      </a:accent1>
      <a:accent2>
        <a:srgbClr val="EB2E47"/>
      </a:accent2>
      <a:accent3>
        <a:srgbClr val="EBBA45"/>
      </a:accent3>
      <a:accent4>
        <a:srgbClr val="6EA095"/>
      </a:accent4>
      <a:accent5>
        <a:srgbClr val="EA664D"/>
      </a:accent5>
      <a:accent6>
        <a:srgbClr val="007096"/>
      </a:accent6>
      <a:hlink>
        <a:srgbClr val="007096"/>
      </a:hlink>
      <a:folHlink>
        <a:srgbClr val="266724"/>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XSTATE-PPT-light-16_9" id="{66D7798D-4F9B-1B4B-9E3E-B357EF34E604}" vid="{CD089254-87B8-BF4B-9FF0-265C448D925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a3e5f3b7-5310-4f1f-9e1e-fac2a6625f20">
      <Terms xmlns="http://schemas.microsoft.com/office/infopath/2007/PartnerControls"/>
    </lcf76f155ced4ddcb4097134ff3c332f>
    <TaxCatchAll xmlns="99aaa27b-58fe-427b-b6b4-e690cbafcf3f"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02D85DD5F7CD842A1E14CC18C1DB8B4" ma:contentTypeVersion="10" ma:contentTypeDescription="Create a new document." ma:contentTypeScope="" ma:versionID="baf1b701c13c3375b9a9ec548aa6c268">
  <xsd:schema xmlns:xsd="http://www.w3.org/2001/XMLSchema" xmlns:xs="http://www.w3.org/2001/XMLSchema" xmlns:p="http://schemas.microsoft.com/office/2006/metadata/properties" xmlns:ns2="a3e5f3b7-5310-4f1f-9e1e-fac2a6625f20" xmlns:ns3="99aaa27b-58fe-427b-b6b4-e690cbafcf3f" targetNamespace="http://schemas.microsoft.com/office/2006/metadata/properties" ma:root="true" ma:fieldsID="5ce3737b70ce2f68605ec7fbe6852cf0" ns2:_="" ns3:_="">
    <xsd:import namespace="a3e5f3b7-5310-4f1f-9e1e-fac2a6625f20"/>
    <xsd:import namespace="99aaa27b-58fe-427b-b6b4-e690cbafcf3f"/>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e5f3b7-5310-4f1f-9e1e-fac2a6625f2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83a692e8-e48a-48e7-a779-d106e04dcfd5"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9aaa27b-58fe-427b-b6b4-e690cbafcf3f"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dd54a41c-f24f-4bf5-a40b-21b922d7ec21}" ma:internalName="TaxCatchAll" ma:showField="CatchAllData" ma:web="99aaa27b-58fe-427b-b6b4-e690cbafcf3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CA2772D-6AB4-4303-A60A-4872810885EA}">
  <ds:schemaRefs>
    <ds:schemaRef ds:uri="99aaa27b-58fe-427b-b6b4-e690cbafcf3f"/>
    <ds:schemaRef ds:uri="a3e5f3b7-5310-4f1f-9e1e-fac2a6625f2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76DDD247-AF51-4224-A8FE-2FB23EDB8218}">
  <ds:schemaRefs>
    <ds:schemaRef ds:uri="99aaa27b-58fe-427b-b6b4-e690cbafcf3f"/>
    <ds:schemaRef ds:uri="a3e5f3b7-5310-4f1f-9e1e-fac2a6625f2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F113E3F-0FBA-4077-AF2F-9563E8FA16D3}">
  <ds:schemaRefs>
    <ds:schemaRef ds:uri="http://schemas.microsoft.com/sharepoint/v3/contenttype/forms"/>
  </ds:schemaRefs>
</ds:datastoreItem>
</file>

<file path=docMetadata/LabelInfo.xml><?xml version="1.0" encoding="utf-8"?>
<clbl:labelList xmlns:clbl="http://schemas.microsoft.com/office/2020/mipLabelMetadata">
  <clbl:label id="{b19c134a-14c9-4d4c-af65-c420f94c8cbb}" enabled="0" method="" siteId="{b19c134a-14c9-4d4c-af65-c420f94c8cbb}" removed="1"/>
</clbl:labelList>
</file>

<file path=docProps/app.xml><?xml version="1.0" encoding="utf-8"?>
<Properties xmlns="http://schemas.openxmlformats.org/officeDocument/2006/extended-properties" xmlns:vt="http://schemas.openxmlformats.org/officeDocument/2006/docPropsVTypes">
  <Template>TXST Light</Template>
  <Application>Microsoft Office PowerPoint</Application>
  <PresentationFormat>Widescreen</PresentationFormat>
  <Slides>33</Slides>
  <Notes>25</Notes>
  <HiddenSlides>1</HiddenSlide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TXST Light</vt:lpstr>
      <vt:lpstr>AI as a Learning Partner:  Supporting Conceptual Application, Ethical Use, and Team Engagement</vt:lpstr>
      <vt:lpstr>Who We Are</vt:lpstr>
      <vt:lpstr>Our Agenda</vt:lpstr>
      <vt:lpstr>Incorporating AI into the Writing Process</vt:lpstr>
      <vt:lpstr>Drawbacks of AI Assignments</vt:lpstr>
      <vt:lpstr>Meet Breakout Learning and Sophia</vt:lpstr>
      <vt:lpstr>PowerPoint Presentation</vt:lpstr>
      <vt:lpstr>The Undergraduate Experience</vt:lpstr>
      <vt:lpstr>Undergraduate Experience </vt:lpstr>
      <vt:lpstr>Course Set-up</vt:lpstr>
      <vt:lpstr>Session Overview </vt:lpstr>
      <vt:lpstr>Assessment Criteria</vt:lpstr>
      <vt:lpstr>Optional Peer Review</vt:lpstr>
      <vt:lpstr>PowerPoint Presentation</vt:lpstr>
      <vt:lpstr>Early Insights from Beta Use</vt:lpstr>
      <vt:lpstr>Undergraduate Comprehension Gains </vt:lpstr>
      <vt:lpstr>Undergraduate Confidence Gains </vt:lpstr>
      <vt:lpstr>Undergraduate Perceptions &amp; Concerns re Breakout Learning Experience</vt:lpstr>
      <vt:lpstr>The Graduate Experience</vt:lpstr>
      <vt:lpstr>Graduate Comprehension Gains </vt:lpstr>
      <vt:lpstr>Graduate Confidence Gains </vt:lpstr>
      <vt:lpstr>  Incorporating an AI Learning Tool into   MBA Capstone Course</vt:lpstr>
      <vt:lpstr>Sophia – a new breed of AI tool  </vt:lpstr>
      <vt:lpstr>AI facilitated team discussion</vt:lpstr>
      <vt:lpstr>Engagement assessment, A01</vt:lpstr>
      <vt:lpstr>Sophia – Engagement/feedback</vt:lpstr>
      <vt:lpstr>Sophia – Student Experience mid-point Survey </vt:lpstr>
      <vt:lpstr>Sophia - Student Comments</vt:lpstr>
      <vt:lpstr>Sophia,  - Takeaways</vt:lpstr>
      <vt:lpstr> Improvements  Feedback</vt:lpstr>
      <vt:lpstr>Q&amp;A</vt:lpstr>
      <vt:lpstr>Appendices</vt:lpstr>
      <vt:lpstr>How Sophia Works Follow Sophia’s verbal instructions and the prompts you see on screen.  Speak your responses out loud — don’t type in the chat. Sophia will listen and respond to you directly.  Find a quiet space for the best experience.  Be patient with timing — Sophia may take a moment to reply or respond quickly, just like people do in real life. Just be your authentic self, and respond like you would in a conversation with your peers.  Stay on topic — Sophia will guide you through the lesson material and won’t answer unrelated questions.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Richmond, Peg</dc:creator>
  <cp:revision>2</cp:revision>
  <cp:lastPrinted>2026-02-18T23:25:35Z</cp:lastPrinted>
  <dcterms:created xsi:type="dcterms:W3CDTF">2026-02-18T22:46:39Z</dcterms:created>
  <dcterms:modified xsi:type="dcterms:W3CDTF">2026-03-10T21:05:37Z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0x010100D02D85DD5F7CD842A1E14CC18C1DB8B4</vt:lpwstr>
  </property>
  <property fmtid="{D5CDD505-2E9C-101B-9397-08002B2CF9AE}" pid="3" name="MediaServiceImageTags">
    <vt:lpwstr/>
  </property>
</Properties>
</file>