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4"/>
  </p:sldMasterIdLst>
  <p:notesMasterIdLst>
    <p:notesMasterId r:id="rId30"/>
  </p:notesMasterIdLst>
  <p:sldIdLst>
    <p:sldId id="270" r:id="rId5"/>
    <p:sldId id="269" r:id="rId6"/>
    <p:sldId id="257" r:id="rId7"/>
    <p:sldId id="258" r:id="rId8"/>
    <p:sldId id="274" r:id="rId9"/>
    <p:sldId id="271" r:id="rId10"/>
    <p:sldId id="273" r:id="rId11"/>
    <p:sldId id="276" r:id="rId12"/>
    <p:sldId id="277" r:id="rId13"/>
    <p:sldId id="261" r:id="rId14"/>
    <p:sldId id="275" r:id="rId15"/>
    <p:sldId id="278" r:id="rId16"/>
    <p:sldId id="279" r:id="rId17"/>
    <p:sldId id="280" r:id="rId18"/>
    <p:sldId id="281" r:id="rId19"/>
    <p:sldId id="282" r:id="rId20"/>
    <p:sldId id="260" r:id="rId21"/>
    <p:sldId id="284" r:id="rId22"/>
    <p:sldId id="272" r:id="rId23"/>
    <p:sldId id="285" r:id="rId24"/>
    <p:sldId id="286" r:id="rId25"/>
    <p:sldId id="287" r:id="rId26"/>
    <p:sldId id="288" r:id="rId27"/>
    <p:sldId id="289" r:id="rId28"/>
    <p:sldId id="291"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6725"/>
    <a:srgbClr val="D7BD8A"/>
    <a:srgbClr val="6EA095"/>
    <a:srgbClr val="007096"/>
    <a:srgbClr val="419E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006"/>
    <p:restoredTop sz="83651"/>
  </p:normalViewPr>
  <p:slideViewPr>
    <p:cSldViewPr snapToGrid="0">
      <p:cViewPr varScale="1">
        <p:scale>
          <a:sx n="158" d="100"/>
          <a:sy n="158" d="100"/>
        </p:scale>
        <p:origin x="200" y="192"/>
      </p:cViewPr>
      <p:guideLst/>
    </p:cSldViewPr>
  </p:slideViewPr>
  <p:outlineViewPr>
    <p:cViewPr>
      <p:scale>
        <a:sx n="33" d="100"/>
        <a:sy n="33" d="100"/>
      </p:scale>
      <p:origin x="0" y="-840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diagrams/_rels/data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svg"/><Relationship Id="rId1" Type="http://schemas.openxmlformats.org/officeDocument/2006/relationships/image" Target="../media/image25.svg"/><Relationship Id="rId6" Type="http://schemas.openxmlformats.org/officeDocument/2006/relationships/image" Target="../media/image30.svg"/><Relationship Id="rId5" Type="http://schemas.openxmlformats.org/officeDocument/2006/relationships/image" Target="../media/image29.svg"/><Relationship Id="rId4" Type="http://schemas.openxmlformats.org/officeDocument/2006/relationships/image" Target="../media/image28.svg"/></Relationships>
</file>

<file path=ppt/diagrams/_rels/data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svg"/><Relationship Id="rId1" Type="http://schemas.openxmlformats.org/officeDocument/2006/relationships/image" Target="../media/image35.svg"/><Relationship Id="rId4" Type="http://schemas.openxmlformats.org/officeDocument/2006/relationships/image" Target="../media/image3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svg"/><Relationship Id="rId1" Type="http://schemas.openxmlformats.org/officeDocument/2006/relationships/image" Target="../media/image25.svg"/><Relationship Id="rId6" Type="http://schemas.openxmlformats.org/officeDocument/2006/relationships/image" Target="../media/image30.svg"/><Relationship Id="rId5" Type="http://schemas.openxmlformats.org/officeDocument/2006/relationships/image" Target="../media/image29.svg"/><Relationship Id="rId4" Type="http://schemas.openxmlformats.org/officeDocument/2006/relationships/image" Target="../media/image28.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svg"/><Relationship Id="rId1" Type="http://schemas.openxmlformats.org/officeDocument/2006/relationships/image" Target="../media/image35.svg"/><Relationship Id="rId4" Type="http://schemas.openxmlformats.org/officeDocument/2006/relationships/image" Target="../media/image3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060B8B-7708-E942-9E8E-DA9A0F208AB2}" type="doc">
      <dgm:prSet loTypeId="urn:microsoft.com/office/officeart/2009/layout/ReverseList" loCatId="" qsTypeId="urn:microsoft.com/office/officeart/2005/8/quickstyle/simple1" qsCatId="simple" csTypeId="urn:microsoft.com/office/officeart/2005/8/colors/accent1_2" csCatId="accent1" phldr="1"/>
      <dgm:spPr/>
      <dgm:t>
        <a:bodyPr/>
        <a:lstStyle/>
        <a:p>
          <a:endParaRPr lang="en-US"/>
        </a:p>
      </dgm:t>
    </dgm:pt>
    <dgm:pt modelId="{A4AFB618-55CB-624C-BA5D-B3291EAC4583}">
      <dgm:prSet phldrT="[Text]" custT="1"/>
      <dgm:spPr/>
      <dgm:t>
        <a:bodyPr/>
        <a:lstStyle/>
        <a:p>
          <a:r>
            <a:rPr lang="en-US" sz="1400" b="1" dirty="0"/>
            <a:t>Within classroom</a:t>
          </a:r>
        </a:p>
      </dgm:t>
    </dgm:pt>
    <dgm:pt modelId="{48BE2E0C-AE18-AD42-8F5B-ACEB846C5CF2}" type="parTrans" cxnId="{ED3B492C-EE4A-2242-975B-17D8DAFF465E}">
      <dgm:prSet/>
      <dgm:spPr/>
      <dgm:t>
        <a:bodyPr/>
        <a:lstStyle/>
        <a:p>
          <a:endParaRPr lang="en-US"/>
        </a:p>
      </dgm:t>
    </dgm:pt>
    <dgm:pt modelId="{B9EDCE7B-73DE-2946-9D8F-249D29AADC1C}" type="sibTrans" cxnId="{ED3B492C-EE4A-2242-975B-17D8DAFF465E}">
      <dgm:prSet/>
      <dgm:spPr/>
      <dgm:t>
        <a:bodyPr/>
        <a:lstStyle/>
        <a:p>
          <a:endParaRPr lang="en-US"/>
        </a:p>
      </dgm:t>
    </dgm:pt>
    <dgm:pt modelId="{5148044C-258F-B745-A9F3-2832267500BF}">
      <dgm:prSet phldrT="[Text]" custT="1"/>
      <dgm:spPr/>
      <dgm:t>
        <a:bodyPr/>
        <a:lstStyle/>
        <a:p>
          <a:r>
            <a:rPr lang="en-US" sz="1400" b="1" dirty="0"/>
            <a:t>Outside classroom</a:t>
          </a:r>
        </a:p>
      </dgm:t>
    </dgm:pt>
    <dgm:pt modelId="{658E588F-2814-5A48-ACCB-05D67124990F}" type="parTrans" cxnId="{153B4DFB-963F-2E48-AE2E-697D10090888}">
      <dgm:prSet/>
      <dgm:spPr/>
      <dgm:t>
        <a:bodyPr/>
        <a:lstStyle/>
        <a:p>
          <a:endParaRPr lang="en-US"/>
        </a:p>
      </dgm:t>
    </dgm:pt>
    <dgm:pt modelId="{14AE1875-4D51-0D44-B611-E8CEF1E719A1}" type="sibTrans" cxnId="{153B4DFB-963F-2E48-AE2E-697D10090888}">
      <dgm:prSet/>
      <dgm:spPr/>
      <dgm:t>
        <a:bodyPr/>
        <a:lstStyle/>
        <a:p>
          <a:endParaRPr lang="en-US"/>
        </a:p>
      </dgm:t>
    </dgm:pt>
    <dgm:pt modelId="{C768808E-4FEC-CC48-B307-0BF6C73A4280}" type="pres">
      <dgm:prSet presAssocID="{D5060B8B-7708-E942-9E8E-DA9A0F208AB2}" presName="Name0" presStyleCnt="0">
        <dgm:presLayoutVars>
          <dgm:chMax val="2"/>
          <dgm:chPref val="2"/>
          <dgm:animLvl val="lvl"/>
        </dgm:presLayoutVars>
      </dgm:prSet>
      <dgm:spPr/>
    </dgm:pt>
    <dgm:pt modelId="{E4F3A35B-16F6-CF43-9274-808CAE4627CE}" type="pres">
      <dgm:prSet presAssocID="{D5060B8B-7708-E942-9E8E-DA9A0F208AB2}" presName="LeftText" presStyleLbl="revTx" presStyleIdx="0" presStyleCnt="0">
        <dgm:presLayoutVars>
          <dgm:bulletEnabled val="1"/>
        </dgm:presLayoutVars>
      </dgm:prSet>
      <dgm:spPr/>
    </dgm:pt>
    <dgm:pt modelId="{C8C5BF1D-F528-3846-A515-36433B746BB6}" type="pres">
      <dgm:prSet presAssocID="{D5060B8B-7708-E942-9E8E-DA9A0F208AB2}" presName="LeftNode" presStyleLbl="bgImgPlace1" presStyleIdx="0" presStyleCnt="2" custScaleX="175151" custLinFactNeighborX="-44782">
        <dgm:presLayoutVars>
          <dgm:chMax val="2"/>
          <dgm:chPref val="2"/>
        </dgm:presLayoutVars>
      </dgm:prSet>
      <dgm:spPr/>
    </dgm:pt>
    <dgm:pt modelId="{E2C7A179-8806-9A44-9921-6C24C3D0BD66}" type="pres">
      <dgm:prSet presAssocID="{D5060B8B-7708-E942-9E8E-DA9A0F208AB2}" presName="RightText" presStyleLbl="revTx" presStyleIdx="0" presStyleCnt="0">
        <dgm:presLayoutVars>
          <dgm:bulletEnabled val="1"/>
        </dgm:presLayoutVars>
      </dgm:prSet>
      <dgm:spPr/>
    </dgm:pt>
    <dgm:pt modelId="{9E702A2C-C64C-B84E-8B05-E7A8D9DC0D39}" type="pres">
      <dgm:prSet presAssocID="{D5060B8B-7708-E942-9E8E-DA9A0F208AB2}" presName="RightNode" presStyleLbl="bgImgPlace1" presStyleIdx="1" presStyleCnt="2" custScaleX="175151" custLinFactNeighborX="45393">
        <dgm:presLayoutVars>
          <dgm:chMax val="0"/>
          <dgm:chPref val="0"/>
        </dgm:presLayoutVars>
      </dgm:prSet>
      <dgm:spPr/>
    </dgm:pt>
    <dgm:pt modelId="{91E0C42A-2435-B84E-AAF0-200D9DE97F21}" type="pres">
      <dgm:prSet presAssocID="{D5060B8B-7708-E942-9E8E-DA9A0F208AB2}" presName="TopArrow" presStyleLbl="node1" presStyleIdx="0" presStyleCnt="2"/>
      <dgm:spPr/>
    </dgm:pt>
    <dgm:pt modelId="{72332F44-D793-DA44-82BC-3977265EBD7D}" type="pres">
      <dgm:prSet presAssocID="{D5060B8B-7708-E942-9E8E-DA9A0F208AB2}" presName="BottomArrow" presStyleLbl="node1" presStyleIdx="1" presStyleCnt="2"/>
      <dgm:spPr/>
    </dgm:pt>
  </dgm:ptLst>
  <dgm:cxnLst>
    <dgm:cxn modelId="{74776602-F365-DC4A-930C-B446EA00F0DC}" type="presOf" srcId="{5148044C-258F-B745-A9F3-2832267500BF}" destId="{9E702A2C-C64C-B84E-8B05-E7A8D9DC0D39}" srcOrd="1" destOrd="0" presId="urn:microsoft.com/office/officeart/2009/layout/ReverseList"/>
    <dgm:cxn modelId="{D425441B-DC21-C546-817D-C749540DDBA0}" type="presOf" srcId="{A4AFB618-55CB-624C-BA5D-B3291EAC4583}" destId="{C8C5BF1D-F528-3846-A515-36433B746BB6}" srcOrd="1" destOrd="0" presId="urn:microsoft.com/office/officeart/2009/layout/ReverseList"/>
    <dgm:cxn modelId="{ED3B492C-EE4A-2242-975B-17D8DAFF465E}" srcId="{D5060B8B-7708-E942-9E8E-DA9A0F208AB2}" destId="{A4AFB618-55CB-624C-BA5D-B3291EAC4583}" srcOrd="0" destOrd="0" parTransId="{48BE2E0C-AE18-AD42-8F5B-ACEB846C5CF2}" sibTransId="{B9EDCE7B-73DE-2946-9D8F-249D29AADC1C}"/>
    <dgm:cxn modelId="{50129260-1823-D049-B158-73429DF6302B}" type="presOf" srcId="{5148044C-258F-B745-A9F3-2832267500BF}" destId="{E2C7A179-8806-9A44-9921-6C24C3D0BD66}" srcOrd="0" destOrd="0" presId="urn:microsoft.com/office/officeart/2009/layout/ReverseList"/>
    <dgm:cxn modelId="{E07F2A49-0602-F44C-9C71-F969D3E8B472}" type="presOf" srcId="{A4AFB618-55CB-624C-BA5D-B3291EAC4583}" destId="{E4F3A35B-16F6-CF43-9274-808CAE4627CE}" srcOrd="0" destOrd="0" presId="urn:microsoft.com/office/officeart/2009/layout/ReverseList"/>
    <dgm:cxn modelId="{D5D78A76-811F-D14C-A200-C252C6ADB876}" type="presOf" srcId="{D5060B8B-7708-E942-9E8E-DA9A0F208AB2}" destId="{C768808E-4FEC-CC48-B307-0BF6C73A4280}" srcOrd="0" destOrd="0" presId="urn:microsoft.com/office/officeart/2009/layout/ReverseList"/>
    <dgm:cxn modelId="{153B4DFB-963F-2E48-AE2E-697D10090888}" srcId="{D5060B8B-7708-E942-9E8E-DA9A0F208AB2}" destId="{5148044C-258F-B745-A9F3-2832267500BF}" srcOrd="1" destOrd="0" parTransId="{658E588F-2814-5A48-ACCB-05D67124990F}" sibTransId="{14AE1875-4D51-0D44-B611-E8CEF1E719A1}"/>
    <dgm:cxn modelId="{55DA0EAB-C5AC-D84F-8574-8E58B2170150}" type="presParOf" srcId="{C768808E-4FEC-CC48-B307-0BF6C73A4280}" destId="{E4F3A35B-16F6-CF43-9274-808CAE4627CE}" srcOrd="0" destOrd="0" presId="urn:microsoft.com/office/officeart/2009/layout/ReverseList"/>
    <dgm:cxn modelId="{996413E3-E642-D145-ABD9-222A33B270DA}" type="presParOf" srcId="{C768808E-4FEC-CC48-B307-0BF6C73A4280}" destId="{C8C5BF1D-F528-3846-A515-36433B746BB6}" srcOrd="1" destOrd="0" presId="urn:microsoft.com/office/officeart/2009/layout/ReverseList"/>
    <dgm:cxn modelId="{094900D7-14F5-0443-96D7-E3A3B4B4FCBB}" type="presParOf" srcId="{C768808E-4FEC-CC48-B307-0BF6C73A4280}" destId="{E2C7A179-8806-9A44-9921-6C24C3D0BD66}" srcOrd="2" destOrd="0" presId="urn:microsoft.com/office/officeart/2009/layout/ReverseList"/>
    <dgm:cxn modelId="{B713713F-09AA-1C48-9A3C-22ADFD5B5C74}" type="presParOf" srcId="{C768808E-4FEC-CC48-B307-0BF6C73A4280}" destId="{9E702A2C-C64C-B84E-8B05-E7A8D9DC0D39}" srcOrd="3" destOrd="0" presId="urn:microsoft.com/office/officeart/2009/layout/ReverseList"/>
    <dgm:cxn modelId="{DF3D1B96-8B1D-E24B-87E4-553AB33098FC}" type="presParOf" srcId="{C768808E-4FEC-CC48-B307-0BF6C73A4280}" destId="{91E0C42A-2435-B84E-AAF0-200D9DE97F21}" srcOrd="4" destOrd="0" presId="urn:microsoft.com/office/officeart/2009/layout/ReverseList"/>
    <dgm:cxn modelId="{529F017C-6DAB-FF44-B9D2-BA8D871D765F}" type="presParOf" srcId="{C768808E-4FEC-CC48-B307-0BF6C73A4280}" destId="{72332F44-D793-DA44-82BC-3977265EBD7D}" srcOrd="5" destOrd="0" presId="urn:microsoft.com/office/officeart/2009/layout/Revers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840CAC-19B1-45F4-A879-39CE405E2870}" type="doc">
      <dgm:prSet loTypeId="urn:microsoft.com/office/officeart/2018/2/layout/IconVerticalSolidList" loCatId="icon" qsTypeId="urn:microsoft.com/office/officeart/2005/8/quickstyle/simple1" qsCatId="simple" csTypeId="urn:microsoft.com/office/officeart/2005/8/colors/colorful4" csCatId="colorful" phldr="1"/>
      <dgm:spPr/>
      <dgm:t>
        <a:bodyPr/>
        <a:lstStyle/>
        <a:p>
          <a:endParaRPr lang="en-US"/>
        </a:p>
      </dgm:t>
    </dgm:pt>
    <dgm:pt modelId="{1BF7CEAD-1F52-4935-A2CE-AA182D3D99CD}">
      <dgm:prSet/>
      <dgm:spPr/>
      <dgm:t>
        <a:bodyPr/>
        <a:lstStyle/>
        <a:p>
          <a:pPr>
            <a:lnSpc>
              <a:spcPct val="100000"/>
            </a:lnSpc>
          </a:pPr>
          <a:r>
            <a:rPr lang="en-US" dirty="0"/>
            <a:t>1) Carefully read the assigned material.</a:t>
          </a:r>
        </a:p>
      </dgm:t>
    </dgm:pt>
    <dgm:pt modelId="{211E45FA-40F3-422B-ADC1-E8257934586F}" type="parTrans" cxnId="{7FD237E5-8D9A-4309-9E8A-47C104D282E1}">
      <dgm:prSet/>
      <dgm:spPr/>
      <dgm:t>
        <a:bodyPr/>
        <a:lstStyle/>
        <a:p>
          <a:endParaRPr lang="en-US"/>
        </a:p>
      </dgm:t>
    </dgm:pt>
    <dgm:pt modelId="{57F54448-4AE9-4EE0-9F7C-6A113C6B4D04}" type="sibTrans" cxnId="{7FD237E5-8D9A-4309-9E8A-47C104D282E1}">
      <dgm:prSet/>
      <dgm:spPr/>
      <dgm:t>
        <a:bodyPr/>
        <a:lstStyle/>
        <a:p>
          <a:endParaRPr lang="en-US"/>
        </a:p>
      </dgm:t>
    </dgm:pt>
    <dgm:pt modelId="{30D0CD9B-9178-4695-98E6-E2D531DA88EB}">
      <dgm:prSet/>
      <dgm:spPr/>
      <dgm:t>
        <a:bodyPr/>
        <a:lstStyle/>
        <a:p>
          <a:pPr>
            <a:lnSpc>
              <a:spcPct val="100000"/>
            </a:lnSpc>
          </a:pPr>
          <a:r>
            <a:rPr lang="en-US"/>
            <a:t>2) Produce your Human Answer to each question first (no AI).</a:t>
          </a:r>
        </a:p>
      </dgm:t>
    </dgm:pt>
    <dgm:pt modelId="{2A8E2610-3139-4940-8030-45FB59E3E012}" type="parTrans" cxnId="{BDEFE8BE-42E1-44C7-BE1F-7FBD6DEB5B47}">
      <dgm:prSet/>
      <dgm:spPr/>
      <dgm:t>
        <a:bodyPr/>
        <a:lstStyle/>
        <a:p>
          <a:endParaRPr lang="en-US"/>
        </a:p>
      </dgm:t>
    </dgm:pt>
    <dgm:pt modelId="{E080C171-7FAD-44DF-A6B1-FD7A03099C25}" type="sibTrans" cxnId="{BDEFE8BE-42E1-44C7-BE1F-7FBD6DEB5B47}">
      <dgm:prSet/>
      <dgm:spPr/>
      <dgm:t>
        <a:bodyPr/>
        <a:lstStyle/>
        <a:p>
          <a:endParaRPr lang="en-US"/>
        </a:p>
      </dgm:t>
    </dgm:pt>
    <dgm:pt modelId="{793981BC-4D7B-4009-8BF3-8B9F9FE2322B}">
      <dgm:prSet/>
      <dgm:spPr/>
      <dgm:t>
        <a:bodyPr/>
        <a:lstStyle/>
        <a:p>
          <a:pPr>
            <a:lnSpc>
              <a:spcPct val="100000"/>
            </a:lnSpc>
          </a:pPr>
          <a:r>
            <a:rPr lang="en-US"/>
            <a:t>3) Run Closed‑book queries to each AI (same or equivalent prompts across models).</a:t>
          </a:r>
        </a:p>
      </dgm:t>
    </dgm:pt>
    <dgm:pt modelId="{FF3897DA-1FEE-4047-B381-A32F41147A1F}" type="parTrans" cxnId="{59B8267D-578A-4963-9760-C399D2DC3B3F}">
      <dgm:prSet/>
      <dgm:spPr/>
      <dgm:t>
        <a:bodyPr/>
        <a:lstStyle/>
        <a:p>
          <a:endParaRPr lang="en-US"/>
        </a:p>
      </dgm:t>
    </dgm:pt>
    <dgm:pt modelId="{0A04573F-F7DF-44FB-8034-E9927BD890F4}" type="sibTrans" cxnId="{59B8267D-578A-4963-9760-C399D2DC3B3F}">
      <dgm:prSet/>
      <dgm:spPr/>
      <dgm:t>
        <a:bodyPr/>
        <a:lstStyle/>
        <a:p>
          <a:endParaRPr lang="en-US"/>
        </a:p>
      </dgm:t>
    </dgm:pt>
    <dgm:pt modelId="{D81DCDA5-B181-4E6D-A6F3-CFE35905E1EF}">
      <dgm:prSet/>
      <dgm:spPr/>
      <dgm:t>
        <a:bodyPr/>
        <a:lstStyle/>
        <a:p>
          <a:pPr>
            <a:lnSpc>
              <a:spcPct val="100000"/>
            </a:lnSpc>
          </a:pPr>
          <a:r>
            <a:rPr lang="en-US" dirty="0"/>
            <a:t>4) Run Open‑book queries supplying the material (upload PDF or provide website).</a:t>
          </a:r>
        </a:p>
      </dgm:t>
    </dgm:pt>
    <dgm:pt modelId="{37E86595-93D6-4AF3-8643-EA8D06144DED}" type="parTrans" cxnId="{E60C8937-6E23-48C6-BD75-D8FEFB4BBE49}">
      <dgm:prSet/>
      <dgm:spPr/>
      <dgm:t>
        <a:bodyPr/>
        <a:lstStyle/>
        <a:p>
          <a:endParaRPr lang="en-US"/>
        </a:p>
      </dgm:t>
    </dgm:pt>
    <dgm:pt modelId="{F9CC0DF0-2055-48EC-852F-521E0E37E87F}" type="sibTrans" cxnId="{E60C8937-6E23-48C6-BD75-D8FEFB4BBE49}">
      <dgm:prSet/>
      <dgm:spPr/>
      <dgm:t>
        <a:bodyPr/>
        <a:lstStyle/>
        <a:p>
          <a:endParaRPr lang="en-US"/>
        </a:p>
      </dgm:t>
    </dgm:pt>
    <dgm:pt modelId="{3DBD75B6-90C3-49D3-9849-C5487EBF623B}">
      <dgm:prSet/>
      <dgm:spPr/>
      <dgm:t>
        <a:bodyPr/>
        <a:lstStyle/>
        <a:p>
          <a:pPr>
            <a:lnSpc>
              <a:spcPct val="100000"/>
            </a:lnSpc>
          </a:pPr>
          <a:r>
            <a:rPr lang="en-US" dirty="0"/>
            <a:t>5) Enter all answers in Excel; score each AI answer 1–10 with a short justification.</a:t>
          </a:r>
        </a:p>
      </dgm:t>
    </dgm:pt>
    <dgm:pt modelId="{6B1D19EA-F18C-4939-9F7C-E2A383326CF2}" type="parTrans" cxnId="{3D6AAE42-0BCC-4400-B555-E97F9E10ECC4}">
      <dgm:prSet/>
      <dgm:spPr/>
      <dgm:t>
        <a:bodyPr/>
        <a:lstStyle/>
        <a:p>
          <a:endParaRPr lang="en-US"/>
        </a:p>
      </dgm:t>
    </dgm:pt>
    <dgm:pt modelId="{7354A564-9610-44D3-BA31-62F6E9E96D77}" type="sibTrans" cxnId="{3D6AAE42-0BCC-4400-B555-E97F9E10ECC4}">
      <dgm:prSet/>
      <dgm:spPr/>
      <dgm:t>
        <a:bodyPr/>
        <a:lstStyle/>
        <a:p>
          <a:endParaRPr lang="en-US"/>
        </a:p>
      </dgm:t>
    </dgm:pt>
    <dgm:pt modelId="{20468332-03FA-434F-9C8A-F2D3A4955447}">
      <dgm:prSet/>
      <dgm:spPr/>
      <dgm:t>
        <a:bodyPr/>
        <a:lstStyle/>
        <a:p>
          <a:pPr>
            <a:lnSpc>
              <a:spcPct val="100000"/>
            </a:lnSpc>
          </a:pPr>
          <a:r>
            <a:rPr lang="en-US" dirty="0"/>
            <a:t>6) Write the 2‑page reflection to the fixed questions.</a:t>
          </a:r>
        </a:p>
      </dgm:t>
    </dgm:pt>
    <dgm:pt modelId="{6108EBD4-6DEB-489E-86B0-DA675207923B}" type="parTrans" cxnId="{05652BDB-F553-4FAA-9024-E9030F217D6B}">
      <dgm:prSet/>
      <dgm:spPr/>
      <dgm:t>
        <a:bodyPr/>
        <a:lstStyle/>
        <a:p>
          <a:endParaRPr lang="en-US"/>
        </a:p>
      </dgm:t>
    </dgm:pt>
    <dgm:pt modelId="{13C47600-DB48-4A03-9017-833BF47231DB}" type="sibTrans" cxnId="{05652BDB-F553-4FAA-9024-E9030F217D6B}">
      <dgm:prSet/>
      <dgm:spPr/>
      <dgm:t>
        <a:bodyPr/>
        <a:lstStyle/>
        <a:p>
          <a:endParaRPr lang="en-US"/>
        </a:p>
      </dgm:t>
    </dgm:pt>
    <dgm:pt modelId="{96782E8A-52E0-BE4B-8CC1-3469B896E873}">
      <dgm:prSet/>
      <dgm:spPr/>
      <dgm:t>
        <a:bodyPr/>
        <a:lstStyle/>
        <a:p>
          <a:pPr>
            <a:lnSpc>
              <a:spcPct val="100000"/>
            </a:lnSpc>
          </a:pPr>
          <a:r>
            <a:rPr lang="en-US" dirty="0"/>
            <a:t>Submit both Excel and Word documents on Canvas.</a:t>
          </a:r>
        </a:p>
      </dgm:t>
    </dgm:pt>
    <dgm:pt modelId="{A2D07456-A71F-BB44-A8D5-DDED9DF60D78}" type="parTrans" cxnId="{A2704D12-C53C-AC43-9B68-4FED1E2F616E}">
      <dgm:prSet/>
      <dgm:spPr/>
      <dgm:t>
        <a:bodyPr/>
        <a:lstStyle/>
        <a:p>
          <a:endParaRPr lang="en-US"/>
        </a:p>
      </dgm:t>
    </dgm:pt>
    <dgm:pt modelId="{E87C6429-E400-F74E-B8C5-641CF90A24B2}" type="sibTrans" cxnId="{A2704D12-C53C-AC43-9B68-4FED1E2F616E}">
      <dgm:prSet/>
      <dgm:spPr/>
      <dgm:t>
        <a:bodyPr/>
        <a:lstStyle/>
        <a:p>
          <a:endParaRPr lang="en-US"/>
        </a:p>
      </dgm:t>
    </dgm:pt>
    <dgm:pt modelId="{EB00B16F-68CE-4248-A1A9-D4EB2C57DE92}" type="pres">
      <dgm:prSet presAssocID="{DC840CAC-19B1-45F4-A879-39CE405E2870}" presName="root" presStyleCnt="0">
        <dgm:presLayoutVars>
          <dgm:dir/>
          <dgm:resizeHandles val="exact"/>
        </dgm:presLayoutVars>
      </dgm:prSet>
      <dgm:spPr/>
    </dgm:pt>
    <dgm:pt modelId="{3893F053-C075-4969-B65D-6BB5336AF833}" type="pres">
      <dgm:prSet presAssocID="{1BF7CEAD-1F52-4935-A2CE-AA182D3D99CD}" presName="compNode" presStyleCnt="0"/>
      <dgm:spPr/>
    </dgm:pt>
    <dgm:pt modelId="{115A53E7-F729-490A-A121-141265CE0739}" type="pres">
      <dgm:prSet presAssocID="{1BF7CEAD-1F52-4935-A2CE-AA182D3D99CD}" presName="bgRect" presStyleLbl="bgShp" presStyleIdx="0" presStyleCnt="7"/>
      <dgm:spPr/>
    </dgm:pt>
    <dgm:pt modelId="{1DB2D6D0-FE63-4464-A91E-9A7693AED8F2}" type="pres">
      <dgm:prSet presAssocID="{1BF7CEAD-1F52-4935-A2CE-AA182D3D99CD}" presName="iconRect" presStyleLbl="node1" presStyleIdx="0" presStyleCnt="7"/>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Research"/>
        </a:ext>
      </dgm:extLst>
    </dgm:pt>
    <dgm:pt modelId="{C3367F69-0649-49E6-A4F7-E5E42EBE303F}" type="pres">
      <dgm:prSet presAssocID="{1BF7CEAD-1F52-4935-A2CE-AA182D3D99CD}" presName="spaceRect" presStyleCnt="0"/>
      <dgm:spPr/>
    </dgm:pt>
    <dgm:pt modelId="{0D0AB84B-CF6A-440C-807A-8493D7088F31}" type="pres">
      <dgm:prSet presAssocID="{1BF7CEAD-1F52-4935-A2CE-AA182D3D99CD}" presName="parTx" presStyleLbl="revTx" presStyleIdx="0" presStyleCnt="7">
        <dgm:presLayoutVars>
          <dgm:chMax val="0"/>
          <dgm:chPref val="0"/>
        </dgm:presLayoutVars>
      </dgm:prSet>
      <dgm:spPr/>
    </dgm:pt>
    <dgm:pt modelId="{C37227D2-B658-465B-9B52-640C4109F318}" type="pres">
      <dgm:prSet presAssocID="{57F54448-4AE9-4EE0-9F7C-6A113C6B4D04}" presName="sibTrans" presStyleCnt="0"/>
      <dgm:spPr/>
    </dgm:pt>
    <dgm:pt modelId="{2BD3D8CB-C41F-4748-8143-A59FDA49C512}" type="pres">
      <dgm:prSet presAssocID="{30D0CD9B-9178-4695-98E6-E2D531DA88EB}" presName="compNode" presStyleCnt="0"/>
      <dgm:spPr/>
    </dgm:pt>
    <dgm:pt modelId="{3B354EB1-02C9-4626-A801-B8B6684144E6}" type="pres">
      <dgm:prSet presAssocID="{30D0CD9B-9178-4695-98E6-E2D531DA88EB}" presName="bgRect" presStyleLbl="bgShp" presStyleIdx="1" presStyleCnt="7"/>
      <dgm:spPr/>
    </dgm:pt>
    <dgm:pt modelId="{3F4406E0-16E3-488C-8C62-7663E293ADFF}" type="pres">
      <dgm:prSet presAssocID="{30D0CD9B-9178-4695-98E6-E2D531DA88EB}" presName="iconRect" presStyleLbl="node1" presStyleIdx="1" presStyleCnt="7"/>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erson with Idea"/>
        </a:ext>
      </dgm:extLst>
    </dgm:pt>
    <dgm:pt modelId="{A6A5103E-BE2A-4BF7-B2EA-CD0388B3DDAB}" type="pres">
      <dgm:prSet presAssocID="{30D0CD9B-9178-4695-98E6-E2D531DA88EB}" presName="spaceRect" presStyleCnt="0"/>
      <dgm:spPr/>
    </dgm:pt>
    <dgm:pt modelId="{25E04AB6-1F0F-487E-9FEE-9D715D3F101F}" type="pres">
      <dgm:prSet presAssocID="{30D0CD9B-9178-4695-98E6-E2D531DA88EB}" presName="parTx" presStyleLbl="revTx" presStyleIdx="1" presStyleCnt="7">
        <dgm:presLayoutVars>
          <dgm:chMax val="0"/>
          <dgm:chPref val="0"/>
        </dgm:presLayoutVars>
      </dgm:prSet>
      <dgm:spPr/>
    </dgm:pt>
    <dgm:pt modelId="{F1324684-8A7D-41E3-8806-E04CBB28154F}" type="pres">
      <dgm:prSet presAssocID="{E080C171-7FAD-44DF-A6B1-FD7A03099C25}" presName="sibTrans" presStyleCnt="0"/>
      <dgm:spPr/>
    </dgm:pt>
    <dgm:pt modelId="{FB6707F7-F4A8-47F0-8573-5F03230B5CCC}" type="pres">
      <dgm:prSet presAssocID="{793981BC-4D7B-4009-8BF3-8B9F9FE2322B}" presName="compNode" presStyleCnt="0"/>
      <dgm:spPr/>
    </dgm:pt>
    <dgm:pt modelId="{49DDA381-57F5-4F0D-825C-93AD9371251E}" type="pres">
      <dgm:prSet presAssocID="{793981BC-4D7B-4009-8BF3-8B9F9FE2322B}" presName="bgRect" presStyleLbl="bgShp" presStyleIdx="2" presStyleCnt="7"/>
      <dgm:spPr/>
    </dgm:pt>
    <dgm:pt modelId="{406956DE-D20F-4205-A4A5-3A8352DB55FB}" type="pres">
      <dgm:prSet presAssocID="{793981BC-4D7B-4009-8BF3-8B9F9FE2322B}" presName="iconRect" presStyleLbl="node1" presStyleIdx="2" presStyleCnt="7"/>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Maze"/>
        </a:ext>
      </dgm:extLst>
    </dgm:pt>
    <dgm:pt modelId="{479E3F39-88C1-4455-AC85-5FABDEA6DA02}" type="pres">
      <dgm:prSet presAssocID="{793981BC-4D7B-4009-8BF3-8B9F9FE2322B}" presName="spaceRect" presStyleCnt="0"/>
      <dgm:spPr/>
    </dgm:pt>
    <dgm:pt modelId="{06249EFC-D053-4B3A-9A95-069B480C64A6}" type="pres">
      <dgm:prSet presAssocID="{793981BC-4D7B-4009-8BF3-8B9F9FE2322B}" presName="parTx" presStyleLbl="revTx" presStyleIdx="2" presStyleCnt="7">
        <dgm:presLayoutVars>
          <dgm:chMax val="0"/>
          <dgm:chPref val="0"/>
        </dgm:presLayoutVars>
      </dgm:prSet>
      <dgm:spPr/>
    </dgm:pt>
    <dgm:pt modelId="{D500EB2B-0CD6-4E60-9145-3E9A33919834}" type="pres">
      <dgm:prSet presAssocID="{0A04573F-F7DF-44FB-8034-E9927BD890F4}" presName="sibTrans" presStyleCnt="0"/>
      <dgm:spPr/>
    </dgm:pt>
    <dgm:pt modelId="{0A641861-C7F7-40CD-979A-71687EA0CA9D}" type="pres">
      <dgm:prSet presAssocID="{D81DCDA5-B181-4E6D-A6F3-CFE35905E1EF}" presName="compNode" presStyleCnt="0"/>
      <dgm:spPr/>
    </dgm:pt>
    <dgm:pt modelId="{9D7AE754-414F-42B1-879D-6B49E5598EF8}" type="pres">
      <dgm:prSet presAssocID="{D81DCDA5-B181-4E6D-A6F3-CFE35905E1EF}" presName="bgRect" presStyleLbl="bgShp" presStyleIdx="3" presStyleCnt="7"/>
      <dgm:spPr/>
    </dgm:pt>
    <dgm:pt modelId="{F68CFCCC-7144-4674-94E2-5FAED6ADF0D6}" type="pres">
      <dgm:prSet presAssocID="{D81DCDA5-B181-4E6D-A6F3-CFE35905E1EF}" presName="iconRect" presStyleLbl="node1" presStyleIdx="3" presStyleCnt="7"/>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Newspaper"/>
        </a:ext>
      </dgm:extLst>
    </dgm:pt>
    <dgm:pt modelId="{61B653EE-FF09-4DF2-8F83-C529540AE664}" type="pres">
      <dgm:prSet presAssocID="{D81DCDA5-B181-4E6D-A6F3-CFE35905E1EF}" presName="spaceRect" presStyleCnt="0"/>
      <dgm:spPr/>
    </dgm:pt>
    <dgm:pt modelId="{08C7BA5B-0307-4715-9C10-397CA0BB77F5}" type="pres">
      <dgm:prSet presAssocID="{D81DCDA5-B181-4E6D-A6F3-CFE35905E1EF}" presName="parTx" presStyleLbl="revTx" presStyleIdx="3" presStyleCnt="7">
        <dgm:presLayoutVars>
          <dgm:chMax val="0"/>
          <dgm:chPref val="0"/>
        </dgm:presLayoutVars>
      </dgm:prSet>
      <dgm:spPr/>
    </dgm:pt>
    <dgm:pt modelId="{B0705894-CB06-4B8B-8833-A878D7A81D08}" type="pres">
      <dgm:prSet presAssocID="{F9CC0DF0-2055-48EC-852F-521E0E37E87F}" presName="sibTrans" presStyleCnt="0"/>
      <dgm:spPr/>
    </dgm:pt>
    <dgm:pt modelId="{8B70D8D0-5781-4CE5-ADF7-DFC67C5B2299}" type="pres">
      <dgm:prSet presAssocID="{3DBD75B6-90C3-49D3-9849-C5487EBF623B}" presName="compNode" presStyleCnt="0"/>
      <dgm:spPr/>
    </dgm:pt>
    <dgm:pt modelId="{110F4C5E-2D0C-42EE-8CBB-08E87E889D0B}" type="pres">
      <dgm:prSet presAssocID="{3DBD75B6-90C3-49D3-9849-C5487EBF623B}" presName="bgRect" presStyleLbl="bgShp" presStyleIdx="4" presStyleCnt="7"/>
      <dgm:spPr/>
    </dgm:pt>
    <dgm:pt modelId="{419C9C7E-AD4C-4D2A-85A9-72478221F289}" type="pres">
      <dgm:prSet presAssocID="{3DBD75B6-90C3-49D3-9849-C5487EBF623B}" presName="iconRect" presStyleLbl="node1" presStyleIdx="4" presStyleCnt="7"/>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Playing Cards"/>
        </a:ext>
      </dgm:extLst>
    </dgm:pt>
    <dgm:pt modelId="{94172ADB-4DAC-4534-8DB2-86CB63F3CD86}" type="pres">
      <dgm:prSet presAssocID="{3DBD75B6-90C3-49D3-9849-C5487EBF623B}" presName="spaceRect" presStyleCnt="0"/>
      <dgm:spPr/>
    </dgm:pt>
    <dgm:pt modelId="{9331601C-9CFB-456B-A738-9775ACE23429}" type="pres">
      <dgm:prSet presAssocID="{3DBD75B6-90C3-49D3-9849-C5487EBF623B}" presName="parTx" presStyleLbl="revTx" presStyleIdx="4" presStyleCnt="7">
        <dgm:presLayoutVars>
          <dgm:chMax val="0"/>
          <dgm:chPref val="0"/>
        </dgm:presLayoutVars>
      </dgm:prSet>
      <dgm:spPr/>
    </dgm:pt>
    <dgm:pt modelId="{B4505800-ED95-43EA-B6E3-168DCB8501DF}" type="pres">
      <dgm:prSet presAssocID="{7354A564-9610-44D3-BA31-62F6E9E96D77}" presName="sibTrans" presStyleCnt="0"/>
      <dgm:spPr/>
    </dgm:pt>
    <dgm:pt modelId="{155FA388-B926-4258-A147-E62DD4355109}" type="pres">
      <dgm:prSet presAssocID="{20468332-03FA-434F-9C8A-F2D3A4955447}" presName="compNode" presStyleCnt="0"/>
      <dgm:spPr/>
    </dgm:pt>
    <dgm:pt modelId="{D52151A5-C593-46C6-AF26-5D81BF27BD3E}" type="pres">
      <dgm:prSet presAssocID="{20468332-03FA-434F-9C8A-F2D3A4955447}" presName="bgRect" presStyleLbl="bgShp" presStyleIdx="5" presStyleCnt="7"/>
      <dgm:spPr/>
    </dgm:pt>
    <dgm:pt modelId="{3DF13C7B-1F7B-471A-9E0E-9CDB5254203E}" type="pres">
      <dgm:prSet presAssocID="{20468332-03FA-434F-9C8A-F2D3A4955447}" presName="iconRect" presStyleLbl="node1" presStyleIdx="5" presStyleCnt="7"/>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ocument"/>
        </a:ext>
      </dgm:extLst>
    </dgm:pt>
    <dgm:pt modelId="{D3BC32B5-5A63-41E9-98E2-23D0D0B8B48C}" type="pres">
      <dgm:prSet presAssocID="{20468332-03FA-434F-9C8A-F2D3A4955447}" presName="spaceRect" presStyleCnt="0"/>
      <dgm:spPr/>
    </dgm:pt>
    <dgm:pt modelId="{5327453C-6BF2-438E-AC49-EED4E1515D3F}" type="pres">
      <dgm:prSet presAssocID="{20468332-03FA-434F-9C8A-F2D3A4955447}" presName="parTx" presStyleLbl="revTx" presStyleIdx="5" presStyleCnt="7">
        <dgm:presLayoutVars>
          <dgm:chMax val="0"/>
          <dgm:chPref val="0"/>
        </dgm:presLayoutVars>
      </dgm:prSet>
      <dgm:spPr/>
    </dgm:pt>
    <dgm:pt modelId="{F9D7C161-A73C-AB4B-A7CC-7C6DD1CD3B23}" type="pres">
      <dgm:prSet presAssocID="{13C47600-DB48-4A03-9017-833BF47231DB}" presName="sibTrans" presStyleCnt="0"/>
      <dgm:spPr/>
    </dgm:pt>
    <dgm:pt modelId="{CCA4D223-1E3E-1543-9A9A-EE9C65EB6ED3}" type="pres">
      <dgm:prSet presAssocID="{96782E8A-52E0-BE4B-8CC1-3469B896E873}" presName="compNode" presStyleCnt="0"/>
      <dgm:spPr/>
    </dgm:pt>
    <dgm:pt modelId="{107F93FB-C950-AF46-89FB-B49A9F768AD0}" type="pres">
      <dgm:prSet presAssocID="{96782E8A-52E0-BE4B-8CC1-3469B896E873}" presName="bgRect" presStyleLbl="bgShp" presStyleIdx="6" presStyleCnt="7"/>
      <dgm:spPr/>
    </dgm:pt>
    <dgm:pt modelId="{EC496428-938F-2D45-A03C-68F862F9C4C5}" type="pres">
      <dgm:prSet presAssocID="{96782E8A-52E0-BE4B-8CC1-3469B896E873}" presName="iconRect" presStyleLbl="node1" presStyleIdx="6" presStyleCnt="7"/>
      <dgm:spPr/>
    </dgm:pt>
    <dgm:pt modelId="{678B51AA-88A2-BF47-ADAC-A97177797FFB}" type="pres">
      <dgm:prSet presAssocID="{96782E8A-52E0-BE4B-8CC1-3469B896E873}" presName="spaceRect" presStyleCnt="0"/>
      <dgm:spPr/>
    </dgm:pt>
    <dgm:pt modelId="{A1E17DF9-B770-C844-8D08-76A369A1F675}" type="pres">
      <dgm:prSet presAssocID="{96782E8A-52E0-BE4B-8CC1-3469B896E873}" presName="parTx" presStyleLbl="revTx" presStyleIdx="6" presStyleCnt="7">
        <dgm:presLayoutVars>
          <dgm:chMax val="0"/>
          <dgm:chPref val="0"/>
        </dgm:presLayoutVars>
      </dgm:prSet>
      <dgm:spPr/>
    </dgm:pt>
  </dgm:ptLst>
  <dgm:cxnLst>
    <dgm:cxn modelId="{9B6FB806-2BA9-4E34-82D0-E31BE822CA52}" type="presOf" srcId="{20468332-03FA-434F-9C8A-F2D3A4955447}" destId="{5327453C-6BF2-438E-AC49-EED4E1515D3F}" srcOrd="0" destOrd="0" presId="urn:microsoft.com/office/officeart/2018/2/layout/IconVerticalSolidList"/>
    <dgm:cxn modelId="{A2704D12-C53C-AC43-9B68-4FED1E2F616E}" srcId="{DC840CAC-19B1-45F4-A879-39CE405E2870}" destId="{96782E8A-52E0-BE4B-8CC1-3469B896E873}" srcOrd="6" destOrd="0" parTransId="{A2D07456-A71F-BB44-A8D5-DDED9DF60D78}" sibTransId="{E87C6429-E400-F74E-B8C5-641CF90A24B2}"/>
    <dgm:cxn modelId="{E60C8937-6E23-48C6-BD75-D8FEFB4BBE49}" srcId="{DC840CAC-19B1-45F4-A879-39CE405E2870}" destId="{D81DCDA5-B181-4E6D-A6F3-CFE35905E1EF}" srcOrd="3" destOrd="0" parTransId="{37E86595-93D6-4AF3-8643-EA8D06144DED}" sibTransId="{F9CC0DF0-2055-48EC-852F-521E0E37E87F}"/>
    <dgm:cxn modelId="{50500440-0CB4-C84F-B307-D31752E6A1DC}" type="presOf" srcId="{96782E8A-52E0-BE4B-8CC1-3469B896E873}" destId="{A1E17DF9-B770-C844-8D08-76A369A1F675}" srcOrd="0" destOrd="0" presId="urn:microsoft.com/office/officeart/2018/2/layout/IconVerticalSolidList"/>
    <dgm:cxn modelId="{3D6AAE42-0BCC-4400-B555-E97F9E10ECC4}" srcId="{DC840CAC-19B1-45F4-A879-39CE405E2870}" destId="{3DBD75B6-90C3-49D3-9849-C5487EBF623B}" srcOrd="4" destOrd="0" parTransId="{6B1D19EA-F18C-4939-9F7C-E2A383326CF2}" sibTransId="{7354A564-9610-44D3-BA31-62F6E9E96D77}"/>
    <dgm:cxn modelId="{C4731F68-3422-4491-9A33-7D5E6F7772EE}" type="presOf" srcId="{30D0CD9B-9178-4695-98E6-E2D531DA88EB}" destId="{25E04AB6-1F0F-487E-9FEE-9D715D3F101F}" srcOrd="0" destOrd="0" presId="urn:microsoft.com/office/officeart/2018/2/layout/IconVerticalSolidList"/>
    <dgm:cxn modelId="{3C956B73-24F8-421D-94FF-A94869AC8AFD}" type="presOf" srcId="{DC840CAC-19B1-45F4-A879-39CE405E2870}" destId="{EB00B16F-68CE-4248-A1A9-D4EB2C57DE92}" srcOrd="0" destOrd="0" presId="urn:microsoft.com/office/officeart/2018/2/layout/IconVerticalSolidList"/>
    <dgm:cxn modelId="{59B8267D-578A-4963-9760-C399D2DC3B3F}" srcId="{DC840CAC-19B1-45F4-A879-39CE405E2870}" destId="{793981BC-4D7B-4009-8BF3-8B9F9FE2322B}" srcOrd="2" destOrd="0" parTransId="{FF3897DA-1FEE-4047-B381-A32F41147A1F}" sibTransId="{0A04573F-F7DF-44FB-8034-E9927BD890F4}"/>
    <dgm:cxn modelId="{AAE5D5BC-4EC0-4DD6-93F9-17D515A7DE0D}" type="presOf" srcId="{1BF7CEAD-1F52-4935-A2CE-AA182D3D99CD}" destId="{0D0AB84B-CF6A-440C-807A-8493D7088F31}" srcOrd="0" destOrd="0" presId="urn:microsoft.com/office/officeart/2018/2/layout/IconVerticalSolidList"/>
    <dgm:cxn modelId="{EC3CBABD-C4E4-402A-AC33-9F25E6E00E05}" type="presOf" srcId="{3DBD75B6-90C3-49D3-9849-C5487EBF623B}" destId="{9331601C-9CFB-456B-A738-9775ACE23429}" srcOrd="0" destOrd="0" presId="urn:microsoft.com/office/officeart/2018/2/layout/IconVerticalSolidList"/>
    <dgm:cxn modelId="{BDEFE8BE-42E1-44C7-BE1F-7FBD6DEB5B47}" srcId="{DC840CAC-19B1-45F4-A879-39CE405E2870}" destId="{30D0CD9B-9178-4695-98E6-E2D531DA88EB}" srcOrd="1" destOrd="0" parTransId="{2A8E2610-3139-4940-8030-45FB59E3E012}" sibTransId="{E080C171-7FAD-44DF-A6B1-FD7A03099C25}"/>
    <dgm:cxn modelId="{C6B0C3D4-FC8F-4F14-8B47-F58F6A8F7CD8}" type="presOf" srcId="{D81DCDA5-B181-4E6D-A6F3-CFE35905E1EF}" destId="{08C7BA5B-0307-4715-9C10-397CA0BB77F5}" srcOrd="0" destOrd="0" presId="urn:microsoft.com/office/officeart/2018/2/layout/IconVerticalSolidList"/>
    <dgm:cxn modelId="{05652BDB-F553-4FAA-9024-E9030F217D6B}" srcId="{DC840CAC-19B1-45F4-A879-39CE405E2870}" destId="{20468332-03FA-434F-9C8A-F2D3A4955447}" srcOrd="5" destOrd="0" parTransId="{6108EBD4-6DEB-489E-86B0-DA675207923B}" sibTransId="{13C47600-DB48-4A03-9017-833BF47231DB}"/>
    <dgm:cxn modelId="{7FD237E5-8D9A-4309-9E8A-47C104D282E1}" srcId="{DC840CAC-19B1-45F4-A879-39CE405E2870}" destId="{1BF7CEAD-1F52-4935-A2CE-AA182D3D99CD}" srcOrd="0" destOrd="0" parTransId="{211E45FA-40F3-422B-ADC1-E8257934586F}" sibTransId="{57F54448-4AE9-4EE0-9F7C-6A113C6B4D04}"/>
    <dgm:cxn modelId="{EEA0CFFF-FBA9-4EFD-8A59-F8E963F54E4F}" type="presOf" srcId="{793981BC-4D7B-4009-8BF3-8B9F9FE2322B}" destId="{06249EFC-D053-4B3A-9A95-069B480C64A6}" srcOrd="0" destOrd="0" presId="urn:microsoft.com/office/officeart/2018/2/layout/IconVerticalSolidList"/>
    <dgm:cxn modelId="{F189BC6A-CC04-4737-8150-EB12AAA1A88A}" type="presParOf" srcId="{EB00B16F-68CE-4248-A1A9-D4EB2C57DE92}" destId="{3893F053-C075-4969-B65D-6BB5336AF833}" srcOrd="0" destOrd="0" presId="urn:microsoft.com/office/officeart/2018/2/layout/IconVerticalSolidList"/>
    <dgm:cxn modelId="{25D038F0-2245-4430-B6AD-48D60CB55AA4}" type="presParOf" srcId="{3893F053-C075-4969-B65D-6BB5336AF833}" destId="{115A53E7-F729-490A-A121-141265CE0739}" srcOrd="0" destOrd="0" presId="urn:microsoft.com/office/officeart/2018/2/layout/IconVerticalSolidList"/>
    <dgm:cxn modelId="{473C11AF-607F-4D02-BEEF-8E957FE71DFF}" type="presParOf" srcId="{3893F053-C075-4969-B65D-6BB5336AF833}" destId="{1DB2D6D0-FE63-4464-A91E-9A7693AED8F2}" srcOrd="1" destOrd="0" presId="urn:microsoft.com/office/officeart/2018/2/layout/IconVerticalSolidList"/>
    <dgm:cxn modelId="{64F4EE52-A62C-4B5A-BE7E-A06AF66D9FDF}" type="presParOf" srcId="{3893F053-C075-4969-B65D-6BB5336AF833}" destId="{C3367F69-0649-49E6-A4F7-E5E42EBE303F}" srcOrd="2" destOrd="0" presId="urn:microsoft.com/office/officeart/2018/2/layout/IconVerticalSolidList"/>
    <dgm:cxn modelId="{771932F4-AA58-451F-9458-BB3EAA1A5115}" type="presParOf" srcId="{3893F053-C075-4969-B65D-6BB5336AF833}" destId="{0D0AB84B-CF6A-440C-807A-8493D7088F31}" srcOrd="3" destOrd="0" presId="urn:microsoft.com/office/officeart/2018/2/layout/IconVerticalSolidList"/>
    <dgm:cxn modelId="{42E0DCDC-FEBC-4A0D-A0C3-6D11368ACE53}" type="presParOf" srcId="{EB00B16F-68CE-4248-A1A9-D4EB2C57DE92}" destId="{C37227D2-B658-465B-9B52-640C4109F318}" srcOrd="1" destOrd="0" presId="urn:microsoft.com/office/officeart/2018/2/layout/IconVerticalSolidList"/>
    <dgm:cxn modelId="{6DCF8B07-D4A3-49DA-ACFC-66B5BA858485}" type="presParOf" srcId="{EB00B16F-68CE-4248-A1A9-D4EB2C57DE92}" destId="{2BD3D8CB-C41F-4748-8143-A59FDA49C512}" srcOrd="2" destOrd="0" presId="urn:microsoft.com/office/officeart/2018/2/layout/IconVerticalSolidList"/>
    <dgm:cxn modelId="{E550BABF-2003-4BAE-B27A-9C009055E780}" type="presParOf" srcId="{2BD3D8CB-C41F-4748-8143-A59FDA49C512}" destId="{3B354EB1-02C9-4626-A801-B8B6684144E6}" srcOrd="0" destOrd="0" presId="urn:microsoft.com/office/officeart/2018/2/layout/IconVerticalSolidList"/>
    <dgm:cxn modelId="{4AAD67A0-3973-4268-8229-8C7BC855DD61}" type="presParOf" srcId="{2BD3D8CB-C41F-4748-8143-A59FDA49C512}" destId="{3F4406E0-16E3-488C-8C62-7663E293ADFF}" srcOrd="1" destOrd="0" presId="urn:microsoft.com/office/officeart/2018/2/layout/IconVerticalSolidList"/>
    <dgm:cxn modelId="{8B24C95F-D020-4662-8AAD-3033DEA7DCC1}" type="presParOf" srcId="{2BD3D8CB-C41F-4748-8143-A59FDA49C512}" destId="{A6A5103E-BE2A-4BF7-B2EA-CD0388B3DDAB}" srcOrd="2" destOrd="0" presId="urn:microsoft.com/office/officeart/2018/2/layout/IconVerticalSolidList"/>
    <dgm:cxn modelId="{9AD324DE-989B-46D3-846E-6FD072C511FC}" type="presParOf" srcId="{2BD3D8CB-C41F-4748-8143-A59FDA49C512}" destId="{25E04AB6-1F0F-487E-9FEE-9D715D3F101F}" srcOrd="3" destOrd="0" presId="urn:microsoft.com/office/officeart/2018/2/layout/IconVerticalSolidList"/>
    <dgm:cxn modelId="{28C115B2-1E0C-4D1F-8420-48A81DE32F6C}" type="presParOf" srcId="{EB00B16F-68CE-4248-A1A9-D4EB2C57DE92}" destId="{F1324684-8A7D-41E3-8806-E04CBB28154F}" srcOrd="3" destOrd="0" presId="urn:microsoft.com/office/officeart/2018/2/layout/IconVerticalSolidList"/>
    <dgm:cxn modelId="{7B957488-13B1-46FA-B812-5A772664088D}" type="presParOf" srcId="{EB00B16F-68CE-4248-A1A9-D4EB2C57DE92}" destId="{FB6707F7-F4A8-47F0-8573-5F03230B5CCC}" srcOrd="4" destOrd="0" presId="urn:microsoft.com/office/officeart/2018/2/layout/IconVerticalSolidList"/>
    <dgm:cxn modelId="{4229D05E-5D1C-496B-9F7F-54E3B4236900}" type="presParOf" srcId="{FB6707F7-F4A8-47F0-8573-5F03230B5CCC}" destId="{49DDA381-57F5-4F0D-825C-93AD9371251E}" srcOrd="0" destOrd="0" presId="urn:microsoft.com/office/officeart/2018/2/layout/IconVerticalSolidList"/>
    <dgm:cxn modelId="{180AFD9C-404A-42DC-B8DA-BC3F13312756}" type="presParOf" srcId="{FB6707F7-F4A8-47F0-8573-5F03230B5CCC}" destId="{406956DE-D20F-4205-A4A5-3A8352DB55FB}" srcOrd="1" destOrd="0" presId="urn:microsoft.com/office/officeart/2018/2/layout/IconVerticalSolidList"/>
    <dgm:cxn modelId="{9DB6F73E-D792-4233-998E-619023C72A62}" type="presParOf" srcId="{FB6707F7-F4A8-47F0-8573-5F03230B5CCC}" destId="{479E3F39-88C1-4455-AC85-5FABDEA6DA02}" srcOrd="2" destOrd="0" presId="urn:microsoft.com/office/officeart/2018/2/layout/IconVerticalSolidList"/>
    <dgm:cxn modelId="{A8F23FBB-5CF1-4586-A6B2-B782E90F724C}" type="presParOf" srcId="{FB6707F7-F4A8-47F0-8573-5F03230B5CCC}" destId="{06249EFC-D053-4B3A-9A95-069B480C64A6}" srcOrd="3" destOrd="0" presId="urn:microsoft.com/office/officeart/2018/2/layout/IconVerticalSolidList"/>
    <dgm:cxn modelId="{D562B88A-6E0C-42B6-961B-5009F05C289E}" type="presParOf" srcId="{EB00B16F-68CE-4248-A1A9-D4EB2C57DE92}" destId="{D500EB2B-0CD6-4E60-9145-3E9A33919834}" srcOrd="5" destOrd="0" presId="urn:microsoft.com/office/officeart/2018/2/layout/IconVerticalSolidList"/>
    <dgm:cxn modelId="{E92CCF51-0726-44BC-83BE-8B2E6CC4AA1E}" type="presParOf" srcId="{EB00B16F-68CE-4248-A1A9-D4EB2C57DE92}" destId="{0A641861-C7F7-40CD-979A-71687EA0CA9D}" srcOrd="6" destOrd="0" presId="urn:microsoft.com/office/officeart/2018/2/layout/IconVerticalSolidList"/>
    <dgm:cxn modelId="{85B43F20-0674-42C4-91F7-56563F7E7E0A}" type="presParOf" srcId="{0A641861-C7F7-40CD-979A-71687EA0CA9D}" destId="{9D7AE754-414F-42B1-879D-6B49E5598EF8}" srcOrd="0" destOrd="0" presId="urn:microsoft.com/office/officeart/2018/2/layout/IconVerticalSolidList"/>
    <dgm:cxn modelId="{DB47213C-8899-4405-9464-F8F1A95642CB}" type="presParOf" srcId="{0A641861-C7F7-40CD-979A-71687EA0CA9D}" destId="{F68CFCCC-7144-4674-94E2-5FAED6ADF0D6}" srcOrd="1" destOrd="0" presId="urn:microsoft.com/office/officeart/2018/2/layout/IconVerticalSolidList"/>
    <dgm:cxn modelId="{CEC3E699-59DD-4B48-B9D8-D73243169717}" type="presParOf" srcId="{0A641861-C7F7-40CD-979A-71687EA0CA9D}" destId="{61B653EE-FF09-4DF2-8F83-C529540AE664}" srcOrd="2" destOrd="0" presId="urn:microsoft.com/office/officeart/2018/2/layout/IconVerticalSolidList"/>
    <dgm:cxn modelId="{07E5D17C-349E-4458-B2B5-F95BF54C5263}" type="presParOf" srcId="{0A641861-C7F7-40CD-979A-71687EA0CA9D}" destId="{08C7BA5B-0307-4715-9C10-397CA0BB77F5}" srcOrd="3" destOrd="0" presId="urn:microsoft.com/office/officeart/2018/2/layout/IconVerticalSolidList"/>
    <dgm:cxn modelId="{80719794-3AF0-4391-BA9B-034E86D83132}" type="presParOf" srcId="{EB00B16F-68CE-4248-A1A9-D4EB2C57DE92}" destId="{B0705894-CB06-4B8B-8833-A878D7A81D08}" srcOrd="7" destOrd="0" presId="urn:microsoft.com/office/officeart/2018/2/layout/IconVerticalSolidList"/>
    <dgm:cxn modelId="{5B9BB9E5-360C-4F0D-AADB-F6723514A293}" type="presParOf" srcId="{EB00B16F-68CE-4248-A1A9-D4EB2C57DE92}" destId="{8B70D8D0-5781-4CE5-ADF7-DFC67C5B2299}" srcOrd="8" destOrd="0" presId="urn:microsoft.com/office/officeart/2018/2/layout/IconVerticalSolidList"/>
    <dgm:cxn modelId="{BACE026A-BEC7-44CF-BAA6-25E1C00D2B31}" type="presParOf" srcId="{8B70D8D0-5781-4CE5-ADF7-DFC67C5B2299}" destId="{110F4C5E-2D0C-42EE-8CBB-08E87E889D0B}" srcOrd="0" destOrd="0" presId="urn:microsoft.com/office/officeart/2018/2/layout/IconVerticalSolidList"/>
    <dgm:cxn modelId="{8044095D-400B-49AC-907A-658947CFFD61}" type="presParOf" srcId="{8B70D8D0-5781-4CE5-ADF7-DFC67C5B2299}" destId="{419C9C7E-AD4C-4D2A-85A9-72478221F289}" srcOrd="1" destOrd="0" presId="urn:microsoft.com/office/officeart/2018/2/layout/IconVerticalSolidList"/>
    <dgm:cxn modelId="{8FD69C6C-576C-401B-BFE1-11CDEAEAF0E8}" type="presParOf" srcId="{8B70D8D0-5781-4CE5-ADF7-DFC67C5B2299}" destId="{94172ADB-4DAC-4534-8DB2-86CB63F3CD86}" srcOrd="2" destOrd="0" presId="urn:microsoft.com/office/officeart/2018/2/layout/IconVerticalSolidList"/>
    <dgm:cxn modelId="{7D2D1797-F5B4-40B3-B598-20B50D7AE493}" type="presParOf" srcId="{8B70D8D0-5781-4CE5-ADF7-DFC67C5B2299}" destId="{9331601C-9CFB-456B-A738-9775ACE23429}" srcOrd="3" destOrd="0" presId="urn:microsoft.com/office/officeart/2018/2/layout/IconVerticalSolidList"/>
    <dgm:cxn modelId="{876961C7-42F1-41CA-9AB3-A2C0F1C776A1}" type="presParOf" srcId="{EB00B16F-68CE-4248-A1A9-D4EB2C57DE92}" destId="{B4505800-ED95-43EA-B6E3-168DCB8501DF}" srcOrd="9" destOrd="0" presId="urn:microsoft.com/office/officeart/2018/2/layout/IconVerticalSolidList"/>
    <dgm:cxn modelId="{C1458651-805C-48E2-954E-61EE9EA2CAF0}" type="presParOf" srcId="{EB00B16F-68CE-4248-A1A9-D4EB2C57DE92}" destId="{155FA388-B926-4258-A147-E62DD4355109}" srcOrd="10" destOrd="0" presId="urn:microsoft.com/office/officeart/2018/2/layout/IconVerticalSolidList"/>
    <dgm:cxn modelId="{302402F0-B6C5-400E-BD6C-27F5142BFCB9}" type="presParOf" srcId="{155FA388-B926-4258-A147-E62DD4355109}" destId="{D52151A5-C593-46C6-AF26-5D81BF27BD3E}" srcOrd="0" destOrd="0" presId="urn:microsoft.com/office/officeart/2018/2/layout/IconVerticalSolidList"/>
    <dgm:cxn modelId="{CB595017-6B9B-4564-BA21-053CE79F9E57}" type="presParOf" srcId="{155FA388-B926-4258-A147-E62DD4355109}" destId="{3DF13C7B-1F7B-471A-9E0E-9CDB5254203E}" srcOrd="1" destOrd="0" presId="urn:microsoft.com/office/officeart/2018/2/layout/IconVerticalSolidList"/>
    <dgm:cxn modelId="{7090C60C-F914-40E0-93EF-BBAEE408DA93}" type="presParOf" srcId="{155FA388-B926-4258-A147-E62DD4355109}" destId="{D3BC32B5-5A63-41E9-98E2-23D0D0B8B48C}" srcOrd="2" destOrd="0" presId="urn:microsoft.com/office/officeart/2018/2/layout/IconVerticalSolidList"/>
    <dgm:cxn modelId="{DCAAC376-BED4-4F80-BEA5-6CFA89677155}" type="presParOf" srcId="{155FA388-B926-4258-A147-E62DD4355109}" destId="{5327453C-6BF2-438E-AC49-EED4E1515D3F}" srcOrd="3" destOrd="0" presId="urn:microsoft.com/office/officeart/2018/2/layout/IconVerticalSolidList"/>
    <dgm:cxn modelId="{DB8286CB-6CC4-A942-AC04-E782AEB73CF4}" type="presParOf" srcId="{EB00B16F-68CE-4248-A1A9-D4EB2C57DE92}" destId="{F9D7C161-A73C-AB4B-A7CC-7C6DD1CD3B23}" srcOrd="11" destOrd="0" presId="urn:microsoft.com/office/officeart/2018/2/layout/IconVerticalSolidList"/>
    <dgm:cxn modelId="{B203BE77-75AD-D84B-A590-AE9D5802A306}" type="presParOf" srcId="{EB00B16F-68CE-4248-A1A9-D4EB2C57DE92}" destId="{CCA4D223-1E3E-1543-9A9A-EE9C65EB6ED3}" srcOrd="12" destOrd="0" presId="urn:microsoft.com/office/officeart/2018/2/layout/IconVerticalSolidList"/>
    <dgm:cxn modelId="{64D0A106-68EF-1040-A371-D2D0FF11148A}" type="presParOf" srcId="{CCA4D223-1E3E-1543-9A9A-EE9C65EB6ED3}" destId="{107F93FB-C950-AF46-89FB-B49A9F768AD0}" srcOrd="0" destOrd="0" presId="urn:microsoft.com/office/officeart/2018/2/layout/IconVerticalSolidList"/>
    <dgm:cxn modelId="{4FB2FD16-7D4C-2B4D-B697-9A75023B2049}" type="presParOf" srcId="{CCA4D223-1E3E-1543-9A9A-EE9C65EB6ED3}" destId="{EC496428-938F-2D45-A03C-68F862F9C4C5}" srcOrd="1" destOrd="0" presId="urn:microsoft.com/office/officeart/2018/2/layout/IconVerticalSolidList"/>
    <dgm:cxn modelId="{B8B53277-0209-E54F-A7F0-62402266AB5B}" type="presParOf" srcId="{CCA4D223-1E3E-1543-9A9A-EE9C65EB6ED3}" destId="{678B51AA-88A2-BF47-ADAC-A97177797FFB}" srcOrd="2" destOrd="0" presId="urn:microsoft.com/office/officeart/2018/2/layout/IconVerticalSolidList"/>
    <dgm:cxn modelId="{A9998655-C3DB-3249-922A-1C239F6A997C}" type="presParOf" srcId="{CCA4D223-1E3E-1543-9A9A-EE9C65EB6ED3}" destId="{A1E17DF9-B770-C844-8D08-76A369A1F67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45FEB4D-8F5C-4778-99BD-ACBF032C57D2}"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0EA2AD89-6096-46C6-9195-1A4D53848E58}">
      <dgm:prSet/>
      <dgm:spPr/>
      <dgm:t>
        <a:bodyPr/>
        <a:lstStyle/>
        <a:p>
          <a:r>
            <a:rPr lang="en-US" b="1" dirty="0"/>
            <a:t>Excel sheet </a:t>
          </a:r>
          <a:r>
            <a:rPr lang="en-US" dirty="0"/>
            <a:t>(template provided): your human answer + AI answers, scores (1–10) and short justifications.</a:t>
          </a:r>
        </a:p>
      </dgm:t>
    </dgm:pt>
    <dgm:pt modelId="{9188CA9D-82FB-465B-A9E4-8BBFA85C4C3B}" type="parTrans" cxnId="{D672BA11-3D10-42AB-BFBB-1B9AC1DF5F25}">
      <dgm:prSet/>
      <dgm:spPr/>
      <dgm:t>
        <a:bodyPr/>
        <a:lstStyle/>
        <a:p>
          <a:endParaRPr lang="en-US"/>
        </a:p>
      </dgm:t>
    </dgm:pt>
    <dgm:pt modelId="{EC74D8A5-5EDA-40E0-8D48-D3A972CF4F83}" type="sibTrans" cxnId="{D672BA11-3D10-42AB-BFBB-1B9AC1DF5F25}">
      <dgm:prSet/>
      <dgm:spPr/>
      <dgm:t>
        <a:bodyPr/>
        <a:lstStyle/>
        <a:p>
          <a:endParaRPr lang="en-US"/>
        </a:p>
      </dgm:t>
    </dgm:pt>
    <dgm:pt modelId="{E7E93C31-0FDF-4457-B267-56EE7C5FB703}">
      <dgm:prSet/>
      <dgm:spPr/>
      <dgm:t>
        <a:bodyPr/>
        <a:lstStyle/>
        <a:p>
          <a:r>
            <a:rPr lang="en-US" b="1" dirty="0">
              <a:solidFill>
                <a:schemeClr val="bg1">
                  <a:lumMod val="65000"/>
                </a:schemeClr>
              </a:solidFill>
            </a:rPr>
            <a:t>Reflection</a:t>
          </a:r>
          <a:r>
            <a:rPr lang="en-US" dirty="0">
              <a:solidFill>
                <a:schemeClr val="bg1">
                  <a:lumMod val="65000"/>
                </a:schemeClr>
              </a:solidFill>
            </a:rPr>
            <a:t> (MS Word, ~2 pages, double‑spaced): respond to 3 fixed questions about the week’s experience.</a:t>
          </a:r>
        </a:p>
      </dgm:t>
    </dgm:pt>
    <dgm:pt modelId="{E0E5070B-93BF-4E43-8B64-E86D582259E0}" type="parTrans" cxnId="{1F5521D8-5FBB-4E0C-BE0C-59CB4349F632}">
      <dgm:prSet/>
      <dgm:spPr/>
      <dgm:t>
        <a:bodyPr/>
        <a:lstStyle/>
        <a:p>
          <a:endParaRPr lang="en-US"/>
        </a:p>
      </dgm:t>
    </dgm:pt>
    <dgm:pt modelId="{36BDA444-D2E1-4BD4-8FDA-AB33EEDE8195}" type="sibTrans" cxnId="{1F5521D8-5FBB-4E0C-BE0C-59CB4349F632}">
      <dgm:prSet/>
      <dgm:spPr/>
      <dgm:t>
        <a:bodyPr/>
        <a:lstStyle/>
        <a:p>
          <a:endParaRPr lang="en-US"/>
        </a:p>
      </dgm:t>
    </dgm:pt>
    <dgm:pt modelId="{1AEA7D73-8940-8E48-B3BA-2DCFA305DD1E}" type="pres">
      <dgm:prSet presAssocID="{645FEB4D-8F5C-4778-99BD-ACBF032C57D2}" presName="hierChild1" presStyleCnt="0">
        <dgm:presLayoutVars>
          <dgm:chPref val="1"/>
          <dgm:dir/>
          <dgm:animOne val="branch"/>
          <dgm:animLvl val="lvl"/>
          <dgm:resizeHandles/>
        </dgm:presLayoutVars>
      </dgm:prSet>
      <dgm:spPr/>
    </dgm:pt>
    <dgm:pt modelId="{4A13C8B0-C5D0-FA4A-833D-07C70E3BE99F}" type="pres">
      <dgm:prSet presAssocID="{0EA2AD89-6096-46C6-9195-1A4D53848E58}" presName="hierRoot1" presStyleCnt="0"/>
      <dgm:spPr/>
    </dgm:pt>
    <dgm:pt modelId="{6796F4ED-0BF9-954E-BC00-B3C0857CB0E0}" type="pres">
      <dgm:prSet presAssocID="{0EA2AD89-6096-46C6-9195-1A4D53848E58}" presName="composite" presStyleCnt="0"/>
      <dgm:spPr/>
    </dgm:pt>
    <dgm:pt modelId="{84EEF7E3-2A8D-8D44-B907-9C59AFE40458}" type="pres">
      <dgm:prSet presAssocID="{0EA2AD89-6096-46C6-9195-1A4D53848E58}" presName="background" presStyleLbl="node0" presStyleIdx="0" presStyleCnt="2"/>
      <dgm:spPr/>
    </dgm:pt>
    <dgm:pt modelId="{1902467C-DFFB-DD4D-9028-5930DAE5B742}" type="pres">
      <dgm:prSet presAssocID="{0EA2AD89-6096-46C6-9195-1A4D53848E58}" presName="text" presStyleLbl="fgAcc0" presStyleIdx="0" presStyleCnt="2">
        <dgm:presLayoutVars>
          <dgm:chPref val="3"/>
        </dgm:presLayoutVars>
      </dgm:prSet>
      <dgm:spPr/>
    </dgm:pt>
    <dgm:pt modelId="{232E44C4-D5C9-2944-AD3E-DAF399C48EA9}" type="pres">
      <dgm:prSet presAssocID="{0EA2AD89-6096-46C6-9195-1A4D53848E58}" presName="hierChild2" presStyleCnt="0"/>
      <dgm:spPr/>
    </dgm:pt>
    <dgm:pt modelId="{CEE346C5-2D8C-4947-8D08-D3B93DF18585}" type="pres">
      <dgm:prSet presAssocID="{E7E93C31-0FDF-4457-B267-56EE7C5FB703}" presName="hierRoot1" presStyleCnt="0"/>
      <dgm:spPr/>
    </dgm:pt>
    <dgm:pt modelId="{7D244BF3-506C-3643-A676-23A7D0B6FD52}" type="pres">
      <dgm:prSet presAssocID="{E7E93C31-0FDF-4457-B267-56EE7C5FB703}" presName="composite" presStyleCnt="0"/>
      <dgm:spPr/>
    </dgm:pt>
    <dgm:pt modelId="{DCB550B1-FA3B-CB4F-9784-FAEBD98D76A3}" type="pres">
      <dgm:prSet presAssocID="{E7E93C31-0FDF-4457-B267-56EE7C5FB703}" presName="background" presStyleLbl="node0" presStyleIdx="1" presStyleCnt="2"/>
      <dgm:spPr/>
    </dgm:pt>
    <dgm:pt modelId="{113058BC-BCD1-9840-8A17-FEF0D87A81BD}" type="pres">
      <dgm:prSet presAssocID="{E7E93C31-0FDF-4457-B267-56EE7C5FB703}" presName="text" presStyleLbl="fgAcc0" presStyleIdx="1" presStyleCnt="2">
        <dgm:presLayoutVars>
          <dgm:chPref val="3"/>
        </dgm:presLayoutVars>
      </dgm:prSet>
      <dgm:spPr/>
    </dgm:pt>
    <dgm:pt modelId="{4D0B8671-AB0B-CE4F-8277-A29D3B1B3BDA}" type="pres">
      <dgm:prSet presAssocID="{E7E93C31-0FDF-4457-B267-56EE7C5FB703}" presName="hierChild2" presStyleCnt="0"/>
      <dgm:spPr/>
    </dgm:pt>
  </dgm:ptLst>
  <dgm:cxnLst>
    <dgm:cxn modelId="{006B1405-C121-A348-8B13-24550F36CD55}" type="presOf" srcId="{0EA2AD89-6096-46C6-9195-1A4D53848E58}" destId="{1902467C-DFFB-DD4D-9028-5930DAE5B742}" srcOrd="0" destOrd="0" presId="urn:microsoft.com/office/officeart/2005/8/layout/hierarchy1"/>
    <dgm:cxn modelId="{D672BA11-3D10-42AB-BFBB-1B9AC1DF5F25}" srcId="{645FEB4D-8F5C-4778-99BD-ACBF032C57D2}" destId="{0EA2AD89-6096-46C6-9195-1A4D53848E58}" srcOrd="0" destOrd="0" parTransId="{9188CA9D-82FB-465B-A9E4-8BBFA85C4C3B}" sibTransId="{EC74D8A5-5EDA-40E0-8D48-D3A972CF4F83}"/>
    <dgm:cxn modelId="{647E1D25-78AC-0846-B17F-C0546E63BE5B}" type="presOf" srcId="{E7E93C31-0FDF-4457-B267-56EE7C5FB703}" destId="{113058BC-BCD1-9840-8A17-FEF0D87A81BD}" srcOrd="0" destOrd="0" presId="urn:microsoft.com/office/officeart/2005/8/layout/hierarchy1"/>
    <dgm:cxn modelId="{A1152A84-D870-B84B-A3D7-70DAE1F652A2}" type="presOf" srcId="{645FEB4D-8F5C-4778-99BD-ACBF032C57D2}" destId="{1AEA7D73-8940-8E48-B3BA-2DCFA305DD1E}" srcOrd="0" destOrd="0" presId="urn:microsoft.com/office/officeart/2005/8/layout/hierarchy1"/>
    <dgm:cxn modelId="{1F5521D8-5FBB-4E0C-BE0C-59CB4349F632}" srcId="{645FEB4D-8F5C-4778-99BD-ACBF032C57D2}" destId="{E7E93C31-0FDF-4457-B267-56EE7C5FB703}" srcOrd="1" destOrd="0" parTransId="{E0E5070B-93BF-4E43-8B64-E86D582259E0}" sibTransId="{36BDA444-D2E1-4BD4-8FDA-AB33EEDE8195}"/>
    <dgm:cxn modelId="{297F45E1-1672-3F43-8DB2-385C2CE2A878}" type="presParOf" srcId="{1AEA7D73-8940-8E48-B3BA-2DCFA305DD1E}" destId="{4A13C8B0-C5D0-FA4A-833D-07C70E3BE99F}" srcOrd="0" destOrd="0" presId="urn:microsoft.com/office/officeart/2005/8/layout/hierarchy1"/>
    <dgm:cxn modelId="{93679290-7835-5346-BB74-1C6AF47954E2}" type="presParOf" srcId="{4A13C8B0-C5D0-FA4A-833D-07C70E3BE99F}" destId="{6796F4ED-0BF9-954E-BC00-B3C0857CB0E0}" srcOrd="0" destOrd="0" presId="urn:microsoft.com/office/officeart/2005/8/layout/hierarchy1"/>
    <dgm:cxn modelId="{2BFBE89B-D5C1-8B47-BC91-E2DA6D9D7CFD}" type="presParOf" srcId="{6796F4ED-0BF9-954E-BC00-B3C0857CB0E0}" destId="{84EEF7E3-2A8D-8D44-B907-9C59AFE40458}" srcOrd="0" destOrd="0" presId="urn:microsoft.com/office/officeart/2005/8/layout/hierarchy1"/>
    <dgm:cxn modelId="{BF32798E-6000-4645-A782-69AB3087E0AB}" type="presParOf" srcId="{6796F4ED-0BF9-954E-BC00-B3C0857CB0E0}" destId="{1902467C-DFFB-DD4D-9028-5930DAE5B742}" srcOrd="1" destOrd="0" presId="urn:microsoft.com/office/officeart/2005/8/layout/hierarchy1"/>
    <dgm:cxn modelId="{9B783636-2AEA-3F4A-BFC3-FEE7C6CCA755}" type="presParOf" srcId="{4A13C8B0-C5D0-FA4A-833D-07C70E3BE99F}" destId="{232E44C4-D5C9-2944-AD3E-DAF399C48EA9}" srcOrd="1" destOrd="0" presId="urn:microsoft.com/office/officeart/2005/8/layout/hierarchy1"/>
    <dgm:cxn modelId="{DA9A6911-6F0F-B34F-94D6-A833ABB53808}" type="presParOf" srcId="{1AEA7D73-8940-8E48-B3BA-2DCFA305DD1E}" destId="{CEE346C5-2D8C-4947-8D08-D3B93DF18585}" srcOrd="1" destOrd="0" presId="urn:microsoft.com/office/officeart/2005/8/layout/hierarchy1"/>
    <dgm:cxn modelId="{63159082-4949-2345-B705-648D43A3C6E1}" type="presParOf" srcId="{CEE346C5-2D8C-4947-8D08-D3B93DF18585}" destId="{7D244BF3-506C-3643-A676-23A7D0B6FD52}" srcOrd="0" destOrd="0" presId="urn:microsoft.com/office/officeart/2005/8/layout/hierarchy1"/>
    <dgm:cxn modelId="{FD82DB22-0343-DE42-84C7-6381D01EB8D1}" type="presParOf" srcId="{7D244BF3-506C-3643-A676-23A7D0B6FD52}" destId="{DCB550B1-FA3B-CB4F-9784-FAEBD98D76A3}" srcOrd="0" destOrd="0" presId="urn:microsoft.com/office/officeart/2005/8/layout/hierarchy1"/>
    <dgm:cxn modelId="{4F4A05B9-5D42-464B-B45C-9B9F9EB811A1}" type="presParOf" srcId="{7D244BF3-506C-3643-A676-23A7D0B6FD52}" destId="{113058BC-BCD1-9840-8A17-FEF0D87A81BD}" srcOrd="1" destOrd="0" presId="urn:microsoft.com/office/officeart/2005/8/layout/hierarchy1"/>
    <dgm:cxn modelId="{9EC96232-FE74-2F49-9AEE-44AFF8CC019C}" type="presParOf" srcId="{CEE346C5-2D8C-4947-8D08-D3B93DF18585}" destId="{4D0B8671-AB0B-CE4F-8277-A29D3B1B3BD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45FEB4D-8F5C-4778-99BD-ACBF032C57D2}"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0EA2AD89-6096-46C6-9195-1A4D53848E58}">
      <dgm:prSet/>
      <dgm:spPr/>
      <dgm:t>
        <a:bodyPr/>
        <a:lstStyle/>
        <a:p>
          <a:r>
            <a:rPr lang="en-US" b="1" dirty="0">
              <a:solidFill>
                <a:schemeClr val="bg1">
                  <a:lumMod val="65000"/>
                </a:schemeClr>
              </a:solidFill>
            </a:rPr>
            <a:t>Excel sheet </a:t>
          </a:r>
          <a:r>
            <a:rPr lang="en-US" dirty="0">
              <a:solidFill>
                <a:schemeClr val="bg1">
                  <a:lumMod val="65000"/>
                </a:schemeClr>
              </a:solidFill>
            </a:rPr>
            <a:t>(template provided): your human answer + AI answers, scores (1–10) and short justifications.</a:t>
          </a:r>
        </a:p>
      </dgm:t>
    </dgm:pt>
    <dgm:pt modelId="{9188CA9D-82FB-465B-A9E4-8BBFA85C4C3B}" type="parTrans" cxnId="{D672BA11-3D10-42AB-BFBB-1B9AC1DF5F25}">
      <dgm:prSet/>
      <dgm:spPr/>
      <dgm:t>
        <a:bodyPr/>
        <a:lstStyle/>
        <a:p>
          <a:endParaRPr lang="en-US"/>
        </a:p>
      </dgm:t>
    </dgm:pt>
    <dgm:pt modelId="{EC74D8A5-5EDA-40E0-8D48-D3A972CF4F83}" type="sibTrans" cxnId="{D672BA11-3D10-42AB-BFBB-1B9AC1DF5F25}">
      <dgm:prSet/>
      <dgm:spPr/>
      <dgm:t>
        <a:bodyPr/>
        <a:lstStyle/>
        <a:p>
          <a:endParaRPr lang="en-US"/>
        </a:p>
      </dgm:t>
    </dgm:pt>
    <dgm:pt modelId="{E7E93C31-0FDF-4457-B267-56EE7C5FB703}">
      <dgm:prSet/>
      <dgm:spPr/>
      <dgm:t>
        <a:bodyPr/>
        <a:lstStyle/>
        <a:p>
          <a:r>
            <a:rPr lang="en-US" b="1" dirty="0"/>
            <a:t>Reflection</a:t>
          </a:r>
          <a:r>
            <a:rPr lang="en-US" dirty="0"/>
            <a:t> (MS Word, ~2 pages, double‑spaced): respond to 3 fixed questions about the week’s experience.</a:t>
          </a:r>
        </a:p>
      </dgm:t>
    </dgm:pt>
    <dgm:pt modelId="{E0E5070B-93BF-4E43-8B64-E86D582259E0}" type="parTrans" cxnId="{1F5521D8-5FBB-4E0C-BE0C-59CB4349F632}">
      <dgm:prSet/>
      <dgm:spPr/>
      <dgm:t>
        <a:bodyPr/>
        <a:lstStyle/>
        <a:p>
          <a:endParaRPr lang="en-US"/>
        </a:p>
      </dgm:t>
    </dgm:pt>
    <dgm:pt modelId="{36BDA444-D2E1-4BD4-8FDA-AB33EEDE8195}" type="sibTrans" cxnId="{1F5521D8-5FBB-4E0C-BE0C-59CB4349F632}">
      <dgm:prSet/>
      <dgm:spPr/>
      <dgm:t>
        <a:bodyPr/>
        <a:lstStyle/>
        <a:p>
          <a:endParaRPr lang="en-US"/>
        </a:p>
      </dgm:t>
    </dgm:pt>
    <dgm:pt modelId="{1AEA7D73-8940-8E48-B3BA-2DCFA305DD1E}" type="pres">
      <dgm:prSet presAssocID="{645FEB4D-8F5C-4778-99BD-ACBF032C57D2}" presName="hierChild1" presStyleCnt="0">
        <dgm:presLayoutVars>
          <dgm:chPref val="1"/>
          <dgm:dir/>
          <dgm:animOne val="branch"/>
          <dgm:animLvl val="lvl"/>
          <dgm:resizeHandles/>
        </dgm:presLayoutVars>
      </dgm:prSet>
      <dgm:spPr/>
    </dgm:pt>
    <dgm:pt modelId="{4A13C8B0-C5D0-FA4A-833D-07C70E3BE99F}" type="pres">
      <dgm:prSet presAssocID="{0EA2AD89-6096-46C6-9195-1A4D53848E58}" presName="hierRoot1" presStyleCnt="0"/>
      <dgm:spPr/>
    </dgm:pt>
    <dgm:pt modelId="{6796F4ED-0BF9-954E-BC00-B3C0857CB0E0}" type="pres">
      <dgm:prSet presAssocID="{0EA2AD89-6096-46C6-9195-1A4D53848E58}" presName="composite" presStyleCnt="0"/>
      <dgm:spPr/>
    </dgm:pt>
    <dgm:pt modelId="{84EEF7E3-2A8D-8D44-B907-9C59AFE40458}" type="pres">
      <dgm:prSet presAssocID="{0EA2AD89-6096-46C6-9195-1A4D53848E58}" presName="background" presStyleLbl="node0" presStyleIdx="0" presStyleCnt="2"/>
      <dgm:spPr/>
    </dgm:pt>
    <dgm:pt modelId="{1902467C-DFFB-DD4D-9028-5930DAE5B742}" type="pres">
      <dgm:prSet presAssocID="{0EA2AD89-6096-46C6-9195-1A4D53848E58}" presName="text" presStyleLbl="fgAcc0" presStyleIdx="0" presStyleCnt="2">
        <dgm:presLayoutVars>
          <dgm:chPref val="3"/>
        </dgm:presLayoutVars>
      </dgm:prSet>
      <dgm:spPr/>
    </dgm:pt>
    <dgm:pt modelId="{232E44C4-D5C9-2944-AD3E-DAF399C48EA9}" type="pres">
      <dgm:prSet presAssocID="{0EA2AD89-6096-46C6-9195-1A4D53848E58}" presName="hierChild2" presStyleCnt="0"/>
      <dgm:spPr/>
    </dgm:pt>
    <dgm:pt modelId="{CEE346C5-2D8C-4947-8D08-D3B93DF18585}" type="pres">
      <dgm:prSet presAssocID="{E7E93C31-0FDF-4457-B267-56EE7C5FB703}" presName="hierRoot1" presStyleCnt="0"/>
      <dgm:spPr/>
    </dgm:pt>
    <dgm:pt modelId="{7D244BF3-506C-3643-A676-23A7D0B6FD52}" type="pres">
      <dgm:prSet presAssocID="{E7E93C31-0FDF-4457-B267-56EE7C5FB703}" presName="composite" presStyleCnt="0"/>
      <dgm:spPr/>
    </dgm:pt>
    <dgm:pt modelId="{DCB550B1-FA3B-CB4F-9784-FAEBD98D76A3}" type="pres">
      <dgm:prSet presAssocID="{E7E93C31-0FDF-4457-B267-56EE7C5FB703}" presName="background" presStyleLbl="node0" presStyleIdx="1" presStyleCnt="2"/>
      <dgm:spPr/>
    </dgm:pt>
    <dgm:pt modelId="{113058BC-BCD1-9840-8A17-FEF0D87A81BD}" type="pres">
      <dgm:prSet presAssocID="{E7E93C31-0FDF-4457-B267-56EE7C5FB703}" presName="text" presStyleLbl="fgAcc0" presStyleIdx="1" presStyleCnt="2">
        <dgm:presLayoutVars>
          <dgm:chPref val="3"/>
        </dgm:presLayoutVars>
      </dgm:prSet>
      <dgm:spPr/>
    </dgm:pt>
    <dgm:pt modelId="{4D0B8671-AB0B-CE4F-8277-A29D3B1B3BDA}" type="pres">
      <dgm:prSet presAssocID="{E7E93C31-0FDF-4457-B267-56EE7C5FB703}" presName="hierChild2" presStyleCnt="0"/>
      <dgm:spPr/>
    </dgm:pt>
  </dgm:ptLst>
  <dgm:cxnLst>
    <dgm:cxn modelId="{006B1405-C121-A348-8B13-24550F36CD55}" type="presOf" srcId="{0EA2AD89-6096-46C6-9195-1A4D53848E58}" destId="{1902467C-DFFB-DD4D-9028-5930DAE5B742}" srcOrd="0" destOrd="0" presId="urn:microsoft.com/office/officeart/2005/8/layout/hierarchy1"/>
    <dgm:cxn modelId="{D672BA11-3D10-42AB-BFBB-1B9AC1DF5F25}" srcId="{645FEB4D-8F5C-4778-99BD-ACBF032C57D2}" destId="{0EA2AD89-6096-46C6-9195-1A4D53848E58}" srcOrd="0" destOrd="0" parTransId="{9188CA9D-82FB-465B-A9E4-8BBFA85C4C3B}" sibTransId="{EC74D8A5-5EDA-40E0-8D48-D3A972CF4F83}"/>
    <dgm:cxn modelId="{647E1D25-78AC-0846-B17F-C0546E63BE5B}" type="presOf" srcId="{E7E93C31-0FDF-4457-B267-56EE7C5FB703}" destId="{113058BC-BCD1-9840-8A17-FEF0D87A81BD}" srcOrd="0" destOrd="0" presId="urn:microsoft.com/office/officeart/2005/8/layout/hierarchy1"/>
    <dgm:cxn modelId="{A1152A84-D870-B84B-A3D7-70DAE1F652A2}" type="presOf" srcId="{645FEB4D-8F5C-4778-99BD-ACBF032C57D2}" destId="{1AEA7D73-8940-8E48-B3BA-2DCFA305DD1E}" srcOrd="0" destOrd="0" presId="urn:microsoft.com/office/officeart/2005/8/layout/hierarchy1"/>
    <dgm:cxn modelId="{1F5521D8-5FBB-4E0C-BE0C-59CB4349F632}" srcId="{645FEB4D-8F5C-4778-99BD-ACBF032C57D2}" destId="{E7E93C31-0FDF-4457-B267-56EE7C5FB703}" srcOrd="1" destOrd="0" parTransId="{E0E5070B-93BF-4E43-8B64-E86D582259E0}" sibTransId="{36BDA444-D2E1-4BD4-8FDA-AB33EEDE8195}"/>
    <dgm:cxn modelId="{297F45E1-1672-3F43-8DB2-385C2CE2A878}" type="presParOf" srcId="{1AEA7D73-8940-8E48-B3BA-2DCFA305DD1E}" destId="{4A13C8B0-C5D0-FA4A-833D-07C70E3BE99F}" srcOrd="0" destOrd="0" presId="urn:microsoft.com/office/officeart/2005/8/layout/hierarchy1"/>
    <dgm:cxn modelId="{93679290-7835-5346-BB74-1C6AF47954E2}" type="presParOf" srcId="{4A13C8B0-C5D0-FA4A-833D-07C70E3BE99F}" destId="{6796F4ED-0BF9-954E-BC00-B3C0857CB0E0}" srcOrd="0" destOrd="0" presId="urn:microsoft.com/office/officeart/2005/8/layout/hierarchy1"/>
    <dgm:cxn modelId="{2BFBE89B-D5C1-8B47-BC91-E2DA6D9D7CFD}" type="presParOf" srcId="{6796F4ED-0BF9-954E-BC00-B3C0857CB0E0}" destId="{84EEF7E3-2A8D-8D44-B907-9C59AFE40458}" srcOrd="0" destOrd="0" presId="urn:microsoft.com/office/officeart/2005/8/layout/hierarchy1"/>
    <dgm:cxn modelId="{BF32798E-6000-4645-A782-69AB3087E0AB}" type="presParOf" srcId="{6796F4ED-0BF9-954E-BC00-B3C0857CB0E0}" destId="{1902467C-DFFB-DD4D-9028-5930DAE5B742}" srcOrd="1" destOrd="0" presId="urn:microsoft.com/office/officeart/2005/8/layout/hierarchy1"/>
    <dgm:cxn modelId="{9B783636-2AEA-3F4A-BFC3-FEE7C6CCA755}" type="presParOf" srcId="{4A13C8B0-C5D0-FA4A-833D-07C70E3BE99F}" destId="{232E44C4-D5C9-2944-AD3E-DAF399C48EA9}" srcOrd="1" destOrd="0" presId="urn:microsoft.com/office/officeart/2005/8/layout/hierarchy1"/>
    <dgm:cxn modelId="{DA9A6911-6F0F-B34F-94D6-A833ABB53808}" type="presParOf" srcId="{1AEA7D73-8940-8E48-B3BA-2DCFA305DD1E}" destId="{CEE346C5-2D8C-4947-8D08-D3B93DF18585}" srcOrd="1" destOrd="0" presId="urn:microsoft.com/office/officeart/2005/8/layout/hierarchy1"/>
    <dgm:cxn modelId="{63159082-4949-2345-B705-648D43A3C6E1}" type="presParOf" srcId="{CEE346C5-2D8C-4947-8D08-D3B93DF18585}" destId="{7D244BF3-506C-3643-A676-23A7D0B6FD52}" srcOrd="0" destOrd="0" presId="urn:microsoft.com/office/officeart/2005/8/layout/hierarchy1"/>
    <dgm:cxn modelId="{FD82DB22-0343-DE42-84C7-6381D01EB8D1}" type="presParOf" srcId="{7D244BF3-506C-3643-A676-23A7D0B6FD52}" destId="{DCB550B1-FA3B-CB4F-9784-FAEBD98D76A3}" srcOrd="0" destOrd="0" presId="urn:microsoft.com/office/officeart/2005/8/layout/hierarchy1"/>
    <dgm:cxn modelId="{4F4A05B9-5D42-464B-B45C-9B9F9EB811A1}" type="presParOf" srcId="{7D244BF3-506C-3643-A676-23A7D0B6FD52}" destId="{113058BC-BCD1-9840-8A17-FEF0D87A81BD}" srcOrd="1" destOrd="0" presId="urn:microsoft.com/office/officeart/2005/8/layout/hierarchy1"/>
    <dgm:cxn modelId="{9EC96232-FE74-2F49-9AEE-44AFF8CC019C}" type="presParOf" srcId="{CEE346C5-2D8C-4947-8D08-D3B93DF18585}" destId="{4D0B8671-AB0B-CE4F-8277-A29D3B1B3BD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C840CAC-19B1-45F4-A879-39CE405E2870}" type="doc">
      <dgm:prSet loTypeId="urn:microsoft.com/office/officeart/2018/2/layout/IconVerticalSolidList" loCatId="icon" qsTypeId="urn:microsoft.com/office/officeart/2005/8/quickstyle/simple1" qsCatId="simple" csTypeId="urn:microsoft.com/office/officeart/2005/8/colors/colorful3" csCatId="colorful" phldr="1"/>
      <dgm:spPr/>
      <dgm:t>
        <a:bodyPr/>
        <a:lstStyle/>
        <a:p>
          <a:endParaRPr lang="en-US"/>
        </a:p>
      </dgm:t>
    </dgm:pt>
    <dgm:pt modelId="{1BF7CEAD-1F52-4935-A2CE-AA182D3D99CD}">
      <dgm:prSet/>
      <dgm:spPr/>
      <dgm:t>
        <a:bodyPr/>
        <a:lstStyle/>
        <a:p>
          <a:pPr>
            <a:lnSpc>
              <a:spcPct val="100000"/>
            </a:lnSpc>
          </a:pPr>
          <a:r>
            <a:rPr lang="en-US" dirty="0"/>
            <a:t>1) Carefully read the assigned material.</a:t>
          </a:r>
        </a:p>
      </dgm:t>
    </dgm:pt>
    <dgm:pt modelId="{211E45FA-40F3-422B-ADC1-E8257934586F}" type="parTrans" cxnId="{7FD237E5-8D9A-4309-9E8A-47C104D282E1}">
      <dgm:prSet/>
      <dgm:spPr/>
      <dgm:t>
        <a:bodyPr/>
        <a:lstStyle/>
        <a:p>
          <a:endParaRPr lang="en-US"/>
        </a:p>
      </dgm:t>
    </dgm:pt>
    <dgm:pt modelId="{57F54448-4AE9-4EE0-9F7C-6A113C6B4D04}" type="sibTrans" cxnId="{7FD237E5-8D9A-4309-9E8A-47C104D282E1}">
      <dgm:prSet/>
      <dgm:spPr/>
      <dgm:t>
        <a:bodyPr/>
        <a:lstStyle/>
        <a:p>
          <a:endParaRPr lang="en-US"/>
        </a:p>
      </dgm:t>
    </dgm:pt>
    <dgm:pt modelId="{30D0CD9B-9178-4695-98E6-E2D531DA88EB}">
      <dgm:prSet/>
      <dgm:spPr/>
      <dgm:t>
        <a:bodyPr/>
        <a:lstStyle/>
        <a:p>
          <a:pPr>
            <a:lnSpc>
              <a:spcPct val="100000"/>
            </a:lnSpc>
          </a:pPr>
          <a:r>
            <a:rPr lang="en-US" dirty="0"/>
            <a:t>2) Use AI in your learning to answer the topical questions.</a:t>
          </a:r>
        </a:p>
      </dgm:t>
    </dgm:pt>
    <dgm:pt modelId="{2A8E2610-3139-4940-8030-45FB59E3E012}" type="parTrans" cxnId="{BDEFE8BE-42E1-44C7-BE1F-7FBD6DEB5B47}">
      <dgm:prSet/>
      <dgm:spPr/>
      <dgm:t>
        <a:bodyPr/>
        <a:lstStyle/>
        <a:p>
          <a:endParaRPr lang="en-US"/>
        </a:p>
      </dgm:t>
    </dgm:pt>
    <dgm:pt modelId="{E080C171-7FAD-44DF-A6B1-FD7A03099C25}" type="sibTrans" cxnId="{BDEFE8BE-42E1-44C7-BE1F-7FBD6DEB5B47}">
      <dgm:prSet/>
      <dgm:spPr/>
      <dgm:t>
        <a:bodyPr/>
        <a:lstStyle/>
        <a:p>
          <a:endParaRPr lang="en-US"/>
        </a:p>
      </dgm:t>
    </dgm:pt>
    <dgm:pt modelId="{793981BC-4D7B-4009-8BF3-8B9F9FE2322B}">
      <dgm:prSet/>
      <dgm:spPr/>
      <dgm:t>
        <a:bodyPr/>
        <a:lstStyle/>
        <a:p>
          <a:pPr>
            <a:lnSpc>
              <a:spcPct val="100000"/>
            </a:lnSpc>
          </a:pPr>
          <a:r>
            <a:rPr lang="en-US" dirty="0"/>
            <a:t>3) Document any use of AI tools using provided Excel template.</a:t>
          </a:r>
        </a:p>
      </dgm:t>
    </dgm:pt>
    <dgm:pt modelId="{FF3897DA-1FEE-4047-B381-A32F41147A1F}" type="parTrans" cxnId="{59B8267D-578A-4963-9760-C399D2DC3B3F}">
      <dgm:prSet/>
      <dgm:spPr/>
      <dgm:t>
        <a:bodyPr/>
        <a:lstStyle/>
        <a:p>
          <a:endParaRPr lang="en-US"/>
        </a:p>
      </dgm:t>
    </dgm:pt>
    <dgm:pt modelId="{0A04573F-F7DF-44FB-8034-E9927BD890F4}" type="sibTrans" cxnId="{59B8267D-578A-4963-9760-C399D2DC3B3F}">
      <dgm:prSet/>
      <dgm:spPr/>
      <dgm:t>
        <a:bodyPr/>
        <a:lstStyle/>
        <a:p>
          <a:endParaRPr lang="en-US"/>
        </a:p>
      </dgm:t>
    </dgm:pt>
    <dgm:pt modelId="{20468332-03FA-434F-9C8A-F2D3A4955447}">
      <dgm:prSet/>
      <dgm:spPr/>
      <dgm:t>
        <a:bodyPr/>
        <a:lstStyle/>
        <a:p>
          <a:pPr>
            <a:lnSpc>
              <a:spcPct val="100000"/>
            </a:lnSpc>
          </a:pPr>
          <a:r>
            <a:rPr lang="en-US" dirty="0"/>
            <a:t>4) Write the 2‑page reflection to the fixed questions.</a:t>
          </a:r>
        </a:p>
      </dgm:t>
    </dgm:pt>
    <dgm:pt modelId="{6108EBD4-6DEB-489E-86B0-DA675207923B}" type="parTrans" cxnId="{05652BDB-F553-4FAA-9024-E9030F217D6B}">
      <dgm:prSet/>
      <dgm:spPr/>
      <dgm:t>
        <a:bodyPr/>
        <a:lstStyle/>
        <a:p>
          <a:endParaRPr lang="en-US"/>
        </a:p>
      </dgm:t>
    </dgm:pt>
    <dgm:pt modelId="{13C47600-DB48-4A03-9017-833BF47231DB}" type="sibTrans" cxnId="{05652BDB-F553-4FAA-9024-E9030F217D6B}">
      <dgm:prSet/>
      <dgm:spPr/>
      <dgm:t>
        <a:bodyPr/>
        <a:lstStyle/>
        <a:p>
          <a:endParaRPr lang="en-US"/>
        </a:p>
      </dgm:t>
    </dgm:pt>
    <dgm:pt modelId="{96782E8A-52E0-BE4B-8CC1-3469B896E873}">
      <dgm:prSet/>
      <dgm:spPr/>
      <dgm:t>
        <a:bodyPr/>
        <a:lstStyle/>
        <a:p>
          <a:pPr>
            <a:lnSpc>
              <a:spcPct val="100000"/>
            </a:lnSpc>
          </a:pPr>
          <a:r>
            <a:rPr lang="en-US" dirty="0"/>
            <a:t>5) Submit both Excel and Word documents on Canvas.</a:t>
          </a:r>
        </a:p>
      </dgm:t>
    </dgm:pt>
    <dgm:pt modelId="{A2D07456-A71F-BB44-A8D5-DDED9DF60D78}" type="parTrans" cxnId="{A2704D12-C53C-AC43-9B68-4FED1E2F616E}">
      <dgm:prSet/>
      <dgm:spPr/>
      <dgm:t>
        <a:bodyPr/>
        <a:lstStyle/>
        <a:p>
          <a:endParaRPr lang="en-US"/>
        </a:p>
      </dgm:t>
    </dgm:pt>
    <dgm:pt modelId="{E87C6429-E400-F74E-B8C5-641CF90A24B2}" type="sibTrans" cxnId="{A2704D12-C53C-AC43-9B68-4FED1E2F616E}">
      <dgm:prSet/>
      <dgm:spPr/>
      <dgm:t>
        <a:bodyPr/>
        <a:lstStyle/>
        <a:p>
          <a:endParaRPr lang="en-US"/>
        </a:p>
      </dgm:t>
    </dgm:pt>
    <dgm:pt modelId="{EB00B16F-68CE-4248-A1A9-D4EB2C57DE92}" type="pres">
      <dgm:prSet presAssocID="{DC840CAC-19B1-45F4-A879-39CE405E2870}" presName="root" presStyleCnt="0">
        <dgm:presLayoutVars>
          <dgm:dir/>
          <dgm:resizeHandles val="exact"/>
        </dgm:presLayoutVars>
      </dgm:prSet>
      <dgm:spPr/>
    </dgm:pt>
    <dgm:pt modelId="{3893F053-C075-4969-B65D-6BB5336AF833}" type="pres">
      <dgm:prSet presAssocID="{1BF7CEAD-1F52-4935-A2CE-AA182D3D99CD}" presName="compNode" presStyleCnt="0"/>
      <dgm:spPr/>
    </dgm:pt>
    <dgm:pt modelId="{115A53E7-F729-490A-A121-141265CE0739}" type="pres">
      <dgm:prSet presAssocID="{1BF7CEAD-1F52-4935-A2CE-AA182D3D99CD}" presName="bgRect" presStyleLbl="bgShp" presStyleIdx="0" presStyleCnt="5"/>
      <dgm:spPr/>
    </dgm:pt>
    <dgm:pt modelId="{1DB2D6D0-FE63-4464-A91E-9A7693AED8F2}" type="pres">
      <dgm:prSet presAssocID="{1BF7CEAD-1F52-4935-A2CE-AA182D3D99CD}" presName="iconRect" presStyleLbl="node1" presStyleIdx="0"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Research"/>
        </a:ext>
      </dgm:extLst>
    </dgm:pt>
    <dgm:pt modelId="{C3367F69-0649-49E6-A4F7-E5E42EBE303F}" type="pres">
      <dgm:prSet presAssocID="{1BF7CEAD-1F52-4935-A2CE-AA182D3D99CD}" presName="spaceRect" presStyleCnt="0"/>
      <dgm:spPr/>
    </dgm:pt>
    <dgm:pt modelId="{0D0AB84B-CF6A-440C-807A-8493D7088F31}" type="pres">
      <dgm:prSet presAssocID="{1BF7CEAD-1F52-4935-A2CE-AA182D3D99CD}" presName="parTx" presStyleLbl="revTx" presStyleIdx="0" presStyleCnt="5">
        <dgm:presLayoutVars>
          <dgm:chMax val="0"/>
          <dgm:chPref val="0"/>
        </dgm:presLayoutVars>
      </dgm:prSet>
      <dgm:spPr/>
    </dgm:pt>
    <dgm:pt modelId="{C37227D2-B658-465B-9B52-640C4109F318}" type="pres">
      <dgm:prSet presAssocID="{57F54448-4AE9-4EE0-9F7C-6A113C6B4D04}" presName="sibTrans" presStyleCnt="0"/>
      <dgm:spPr/>
    </dgm:pt>
    <dgm:pt modelId="{2BD3D8CB-C41F-4748-8143-A59FDA49C512}" type="pres">
      <dgm:prSet presAssocID="{30D0CD9B-9178-4695-98E6-E2D531DA88EB}" presName="compNode" presStyleCnt="0"/>
      <dgm:spPr/>
    </dgm:pt>
    <dgm:pt modelId="{3B354EB1-02C9-4626-A801-B8B6684144E6}" type="pres">
      <dgm:prSet presAssocID="{30D0CD9B-9178-4695-98E6-E2D531DA88EB}" presName="bgRect" presStyleLbl="bgShp" presStyleIdx="1" presStyleCnt="5"/>
      <dgm:spPr/>
    </dgm:pt>
    <dgm:pt modelId="{3F4406E0-16E3-488C-8C62-7663E293ADFF}" type="pres">
      <dgm:prSet presAssocID="{30D0CD9B-9178-4695-98E6-E2D531DA88EB}" presName="iconRect" presStyleLbl="node1" presStyleIdx="1"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erson with Idea"/>
        </a:ext>
      </dgm:extLst>
    </dgm:pt>
    <dgm:pt modelId="{A6A5103E-BE2A-4BF7-B2EA-CD0388B3DDAB}" type="pres">
      <dgm:prSet presAssocID="{30D0CD9B-9178-4695-98E6-E2D531DA88EB}" presName="spaceRect" presStyleCnt="0"/>
      <dgm:spPr/>
    </dgm:pt>
    <dgm:pt modelId="{25E04AB6-1F0F-487E-9FEE-9D715D3F101F}" type="pres">
      <dgm:prSet presAssocID="{30D0CD9B-9178-4695-98E6-E2D531DA88EB}" presName="parTx" presStyleLbl="revTx" presStyleIdx="1" presStyleCnt="5">
        <dgm:presLayoutVars>
          <dgm:chMax val="0"/>
          <dgm:chPref val="0"/>
        </dgm:presLayoutVars>
      </dgm:prSet>
      <dgm:spPr/>
    </dgm:pt>
    <dgm:pt modelId="{F1324684-8A7D-41E3-8806-E04CBB28154F}" type="pres">
      <dgm:prSet presAssocID="{E080C171-7FAD-44DF-A6B1-FD7A03099C25}" presName="sibTrans" presStyleCnt="0"/>
      <dgm:spPr/>
    </dgm:pt>
    <dgm:pt modelId="{FB6707F7-F4A8-47F0-8573-5F03230B5CCC}" type="pres">
      <dgm:prSet presAssocID="{793981BC-4D7B-4009-8BF3-8B9F9FE2322B}" presName="compNode" presStyleCnt="0"/>
      <dgm:spPr/>
    </dgm:pt>
    <dgm:pt modelId="{49DDA381-57F5-4F0D-825C-93AD9371251E}" type="pres">
      <dgm:prSet presAssocID="{793981BC-4D7B-4009-8BF3-8B9F9FE2322B}" presName="bgRect" presStyleLbl="bgShp" presStyleIdx="2" presStyleCnt="5"/>
      <dgm:spPr/>
    </dgm:pt>
    <dgm:pt modelId="{406956DE-D20F-4205-A4A5-3A8352DB55FB}" type="pres">
      <dgm:prSet presAssocID="{793981BC-4D7B-4009-8BF3-8B9F9FE2322B}" presName="iconRect" presStyleLbl="node1" presStyleIdx="2"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Maze"/>
        </a:ext>
      </dgm:extLst>
    </dgm:pt>
    <dgm:pt modelId="{479E3F39-88C1-4455-AC85-5FABDEA6DA02}" type="pres">
      <dgm:prSet presAssocID="{793981BC-4D7B-4009-8BF3-8B9F9FE2322B}" presName="spaceRect" presStyleCnt="0"/>
      <dgm:spPr/>
    </dgm:pt>
    <dgm:pt modelId="{06249EFC-D053-4B3A-9A95-069B480C64A6}" type="pres">
      <dgm:prSet presAssocID="{793981BC-4D7B-4009-8BF3-8B9F9FE2322B}" presName="parTx" presStyleLbl="revTx" presStyleIdx="2" presStyleCnt="5">
        <dgm:presLayoutVars>
          <dgm:chMax val="0"/>
          <dgm:chPref val="0"/>
        </dgm:presLayoutVars>
      </dgm:prSet>
      <dgm:spPr/>
    </dgm:pt>
    <dgm:pt modelId="{D500EB2B-0CD6-4E60-9145-3E9A33919834}" type="pres">
      <dgm:prSet presAssocID="{0A04573F-F7DF-44FB-8034-E9927BD890F4}" presName="sibTrans" presStyleCnt="0"/>
      <dgm:spPr/>
    </dgm:pt>
    <dgm:pt modelId="{155FA388-B926-4258-A147-E62DD4355109}" type="pres">
      <dgm:prSet presAssocID="{20468332-03FA-434F-9C8A-F2D3A4955447}" presName="compNode" presStyleCnt="0"/>
      <dgm:spPr/>
    </dgm:pt>
    <dgm:pt modelId="{D52151A5-C593-46C6-AF26-5D81BF27BD3E}" type="pres">
      <dgm:prSet presAssocID="{20468332-03FA-434F-9C8A-F2D3A4955447}" presName="bgRect" presStyleLbl="bgShp" presStyleIdx="3" presStyleCnt="5"/>
      <dgm:spPr/>
    </dgm:pt>
    <dgm:pt modelId="{3DF13C7B-1F7B-471A-9E0E-9CDB5254203E}" type="pres">
      <dgm:prSet presAssocID="{20468332-03FA-434F-9C8A-F2D3A4955447}" presName="iconRect" presStyleLbl="node1" presStyleIdx="3"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cument"/>
        </a:ext>
      </dgm:extLst>
    </dgm:pt>
    <dgm:pt modelId="{D3BC32B5-5A63-41E9-98E2-23D0D0B8B48C}" type="pres">
      <dgm:prSet presAssocID="{20468332-03FA-434F-9C8A-F2D3A4955447}" presName="spaceRect" presStyleCnt="0"/>
      <dgm:spPr/>
    </dgm:pt>
    <dgm:pt modelId="{5327453C-6BF2-438E-AC49-EED4E1515D3F}" type="pres">
      <dgm:prSet presAssocID="{20468332-03FA-434F-9C8A-F2D3A4955447}" presName="parTx" presStyleLbl="revTx" presStyleIdx="3" presStyleCnt="5">
        <dgm:presLayoutVars>
          <dgm:chMax val="0"/>
          <dgm:chPref val="0"/>
        </dgm:presLayoutVars>
      </dgm:prSet>
      <dgm:spPr/>
    </dgm:pt>
    <dgm:pt modelId="{F9D7C161-A73C-AB4B-A7CC-7C6DD1CD3B23}" type="pres">
      <dgm:prSet presAssocID="{13C47600-DB48-4A03-9017-833BF47231DB}" presName="sibTrans" presStyleCnt="0"/>
      <dgm:spPr/>
    </dgm:pt>
    <dgm:pt modelId="{CCA4D223-1E3E-1543-9A9A-EE9C65EB6ED3}" type="pres">
      <dgm:prSet presAssocID="{96782E8A-52E0-BE4B-8CC1-3469B896E873}" presName="compNode" presStyleCnt="0"/>
      <dgm:spPr/>
    </dgm:pt>
    <dgm:pt modelId="{107F93FB-C950-AF46-89FB-B49A9F768AD0}" type="pres">
      <dgm:prSet presAssocID="{96782E8A-52E0-BE4B-8CC1-3469B896E873}" presName="bgRect" presStyleLbl="bgShp" presStyleIdx="4" presStyleCnt="5"/>
      <dgm:spPr/>
    </dgm:pt>
    <dgm:pt modelId="{EC496428-938F-2D45-A03C-68F862F9C4C5}" type="pres">
      <dgm:prSet presAssocID="{96782E8A-52E0-BE4B-8CC1-3469B896E873}" presName="iconRect" presStyleLbl="node1" presStyleIdx="4" presStyleCnt="5"/>
      <dgm:spPr/>
    </dgm:pt>
    <dgm:pt modelId="{678B51AA-88A2-BF47-ADAC-A97177797FFB}" type="pres">
      <dgm:prSet presAssocID="{96782E8A-52E0-BE4B-8CC1-3469B896E873}" presName="spaceRect" presStyleCnt="0"/>
      <dgm:spPr/>
    </dgm:pt>
    <dgm:pt modelId="{A1E17DF9-B770-C844-8D08-76A369A1F675}" type="pres">
      <dgm:prSet presAssocID="{96782E8A-52E0-BE4B-8CC1-3469B896E873}" presName="parTx" presStyleLbl="revTx" presStyleIdx="4" presStyleCnt="5">
        <dgm:presLayoutVars>
          <dgm:chMax val="0"/>
          <dgm:chPref val="0"/>
        </dgm:presLayoutVars>
      </dgm:prSet>
      <dgm:spPr/>
    </dgm:pt>
  </dgm:ptLst>
  <dgm:cxnLst>
    <dgm:cxn modelId="{9B6FB806-2BA9-4E34-82D0-E31BE822CA52}" type="presOf" srcId="{20468332-03FA-434F-9C8A-F2D3A4955447}" destId="{5327453C-6BF2-438E-AC49-EED4E1515D3F}" srcOrd="0" destOrd="0" presId="urn:microsoft.com/office/officeart/2018/2/layout/IconVerticalSolidList"/>
    <dgm:cxn modelId="{A2704D12-C53C-AC43-9B68-4FED1E2F616E}" srcId="{DC840CAC-19B1-45F4-A879-39CE405E2870}" destId="{96782E8A-52E0-BE4B-8CC1-3469B896E873}" srcOrd="4" destOrd="0" parTransId="{A2D07456-A71F-BB44-A8D5-DDED9DF60D78}" sibTransId="{E87C6429-E400-F74E-B8C5-641CF90A24B2}"/>
    <dgm:cxn modelId="{50500440-0CB4-C84F-B307-D31752E6A1DC}" type="presOf" srcId="{96782E8A-52E0-BE4B-8CC1-3469B896E873}" destId="{A1E17DF9-B770-C844-8D08-76A369A1F675}" srcOrd="0" destOrd="0" presId="urn:microsoft.com/office/officeart/2018/2/layout/IconVerticalSolidList"/>
    <dgm:cxn modelId="{C4731F68-3422-4491-9A33-7D5E6F7772EE}" type="presOf" srcId="{30D0CD9B-9178-4695-98E6-E2D531DA88EB}" destId="{25E04AB6-1F0F-487E-9FEE-9D715D3F101F}" srcOrd="0" destOrd="0" presId="urn:microsoft.com/office/officeart/2018/2/layout/IconVerticalSolidList"/>
    <dgm:cxn modelId="{3C956B73-24F8-421D-94FF-A94869AC8AFD}" type="presOf" srcId="{DC840CAC-19B1-45F4-A879-39CE405E2870}" destId="{EB00B16F-68CE-4248-A1A9-D4EB2C57DE92}" srcOrd="0" destOrd="0" presId="urn:microsoft.com/office/officeart/2018/2/layout/IconVerticalSolidList"/>
    <dgm:cxn modelId="{59B8267D-578A-4963-9760-C399D2DC3B3F}" srcId="{DC840CAC-19B1-45F4-A879-39CE405E2870}" destId="{793981BC-4D7B-4009-8BF3-8B9F9FE2322B}" srcOrd="2" destOrd="0" parTransId="{FF3897DA-1FEE-4047-B381-A32F41147A1F}" sibTransId="{0A04573F-F7DF-44FB-8034-E9927BD890F4}"/>
    <dgm:cxn modelId="{AAE5D5BC-4EC0-4DD6-93F9-17D515A7DE0D}" type="presOf" srcId="{1BF7CEAD-1F52-4935-A2CE-AA182D3D99CD}" destId="{0D0AB84B-CF6A-440C-807A-8493D7088F31}" srcOrd="0" destOrd="0" presId="urn:microsoft.com/office/officeart/2018/2/layout/IconVerticalSolidList"/>
    <dgm:cxn modelId="{BDEFE8BE-42E1-44C7-BE1F-7FBD6DEB5B47}" srcId="{DC840CAC-19B1-45F4-A879-39CE405E2870}" destId="{30D0CD9B-9178-4695-98E6-E2D531DA88EB}" srcOrd="1" destOrd="0" parTransId="{2A8E2610-3139-4940-8030-45FB59E3E012}" sibTransId="{E080C171-7FAD-44DF-A6B1-FD7A03099C25}"/>
    <dgm:cxn modelId="{05652BDB-F553-4FAA-9024-E9030F217D6B}" srcId="{DC840CAC-19B1-45F4-A879-39CE405E2870}" destId="{20468332-03FA-434F-9C8A-F2D3A4955447}" srcOrd="3" destOrd="0" parTransId="{6108EBD4-6DEB-489E-86B0-DA675207923B}" sibTransId="{13C47600-DB48-4A03-9017-833BF47231DB}"/>
    <dgm:cxn modelId="{7FD237E5-8D9A-4309-9E8A-47C104D282E1}" srcId="{DC840CAC-19B1-45F4-A879-39CE405E2870}" destId="{1BF7CEAD-1F52-4935-A2CE-AA182D3D99CD}" srcOrd="0" destOrd="0" parTransId="{211E45FA-40F3-422B-ADC1-E8257934586F}" sibTransId="{57F54448-4AE9-4EE0-9F7C-6A113C6B4D04}"/>
    <dgm:cxn modelId="{EEA0CFFF-FBA9-4EFD-8A59-F8E963F54E4F}" type="presOf" srcId="{793981BC-4D7B-4009-8BF3-8B9F9FE2322B}" destId="{06249EFC-D053-4B3A-9A95-069B480C64A6}" srcOrd="0" destOrd="0" presId="urn:microsoft.com/office/officeart/2018/2/layout/IconVerticalSolidList"/>
    <dgm:cxn modelId="{F189BC6A-CC04-4737-8150-EB12AAA1A88A}" type="presParOf" srcId="{EB00B16F-68CE-4248-A1A9-D4EB2C57DE92}" destId="{3893F053-C075-4969-B65D-6BB5336AF833}" srcOrd="0" destOrd="0" presId="urn:microsoft.com/office/officeart/2018/2/layout/IconVerticalSolidList"/>
    <dgm:cxn modelId="{25D038F0-2245-4430-B6AD-48D60CB55AA4}" type="presParOf" srcId="{3893F053-C075-4969-B65D-6BB5336AF833}" destId="{115A53E7-F729-490A-A121-141265CE0739}" srcOrd="0" destOrd="0" presId="urn:microsoft.com/office/officeart/2018/2/layout/IconVerticalSolidList"/>
    <dgm:cxn modelId="{473C11AF-607F-4D02-BEEF-8E957FE71DFF}" type="presParOf" srcId="{3893F053-C075-4969-B65D-6BB5336AF833}" destId="{1DB2D6D0-FE63-4464-A91E-9A7693AED8F2}" srcOrd="1" destOrd="0" presId="urn:microsoft.com/office/officeart/2018/2/layout/IconVerticalSolidList"/>
    <dgm:cxn modelId="{64F4EE52-A62C-4B5A-BE7E-A06AF66D9FDF}" type="presParOf" srcId="{3893F053-C075-4969-B65D-6BB5336AF833}" destId="{C3367F69-0649-49E6-A4F7-E5E42EBE303F}" srcOrd="2" destOrd="0" presId="urn:microsoft.com/office/officeart/2018/2/layout/IconVerticalSolidList"/>
    <dgm:cxn modelId="{771932F4-AA58-451F-9458-BB3EAA1A5115}" type="presParOf" srcId="{3893F053-C075-4969-B65D-6BB5336AF833}" destId="{0D0AB84B-CF6A-440C-807A-8493D7088F31}" srcOrd="3" destOrd="0" presId="urn:microsoft.com/office/officeart/2018/2/layout/IconVerticalSolidList"/>
    <dgm:cxn modelId="{42E0DCDC-FEBC-4A0D-A0C3-6D11368ACE53}" type="presParOf" srcId="{EB00B16F-68CE-4248-A1A9-D4EB2C57DE92}" destId="{C37227D2-B658-465B-9B52-640C4109F318}" srcOrd="1" destOrd="0" presId="urn:microsoft.com/office/officeart/2018/2/layout/IconVerticalSolidList"/>
    <dgm:cxn modelId="{6DCF8B07-D4A3-49DA-ACFC-66B5BA858485}" type="presParOf" srcId="{EB00B16F-68CE-4248-A1A9-D4EB2C57DE92}" destId="{2BD3D8CB-C41F-4748-8143-A59FDA49C512}" srcOrd="2" destOrd="0" presId="urn:microsoft.com/office/officeart/2018/2/layout/IconVerticalSolidList"/>
    <dgm:cxn modelId="{E550BABF-2003-4BAE-B27A-9C009055E780}" type="presParOf" srcId="{2BD3D8CB-C41F-4748-8143-A59FDA49C512}" destId="{3B354EB1-02C9-4626-A801-B8B6684144E6}" srcOrd="0" destOrd="0" presId="urn:microsoft.com/office/officeart/2018/2/layout/IconVerticalSolidList"/>
    <dgm:cxn modelId="{4AAD67A0-3973-4268-8229-8C7BC855DD61}" type="presParOf" srcId="{2BD3D8CB-C41F-4748-8143-A59FDA49C512}" destId="{3F4406E0-16E3-488C-8C62-7663E293ADFF}" srcOrd="1" destOrd="0" presId="urn:microsoft.com/office/officeart/2018/2/layout/IconVerticalSolidList"/>
    <dgm:cxn modelId="{8B24C95F-D020-4662-8AAD-3033DEA7DCC1}" type="presParOf" srcId="{2BD3D8CB-C41F-4748-8143-A59FDA49C512}" destId="{A6A5103E-BE2A-4BF7-B2EA-CD0388B3DDAB}" srcOrd="2" destOrd="0" presId="urn:microsoft.com/office/officeart/2018/2/layout/IconVerticalSolidList"/>
    <dgm:cxn modelId="{9AD324DE-989B-46D3-846E-6FD072C511FC}" type="presParOf" srcId="{2BD3D8CB-C41F-4748-8143-A59FDA49C512}" destId="{25E04AB6-1F0F-487E-9FEE-9D715D3F101F}" srcOrd="3" destOrd="0" presId="urn:microsoft.com/office/officeart/2018/2/layout/IconVerticalSolidList"/>
    <dgm:cxn modelId="{28C115B2-1E0C-4D1F-8420-48A81DE32F6C}" type="presParOf" srcId="{EB00B16F-68CE-4248-A1A9-D4EB2C57DE92}" destId="{F1324684-8A7D-41E3-8806-E04CBB28154F}" srcOrd="3" destOrd="0" presId="urn:microsoft.com/office/officeart/2018/2/layout/IconVerticalSolidList"/>
    <dgm:cxn modelId="{7B957488-13B1-46FA-B812-5A772664088D}" type="presParOf" srcId="{EB00B16F-68CE-4248-A1A9-D4EB2C57DE92}" destId="{FB6707F7-F4A8-47F0-8573-5F03230B5CCC}" srcOrd="4" destOrd="0" presId="urn:microsoft.com/office/officeart/2018/2/layout/IconVerticalSolidList"/>
    <dgm:cxn modelId="{4229D05E-5D1C-496B-9F7F-54E3B4236900}" type="presParOf" srcId="{FB6707F7-F4A8-47F0-8573-5F03230B5CCC}" destId="{49DDA381-57F5-4F0D-825C-93AD9371251E}" srcOrd="0" destOrd="0" presId="urn:microsoft.com/office/officeart/2018/2/layout/IconVerticalSolidList"/>
    <dgm:cxn modelId="{180AFD9C-404A-42DC-B8DA-BC3F13312756}" type="presParOf" srcId="{FB6707F7-F4A8-47F0-8573-5F03230B5CCC}" destId="{406956DE-D20F-4205-A4A5-3A8352DB55FB}" srcOrd="1" destOrd="0" presId="urn:microsoft.com/office/officeart/2018/2/layout/IconVerticalSolidList"/>
    <dgm:cxn modelId="{9DB6F73E-D792-4233-998E-619023C72A62}" type="presParOf" srcId="{FB6707F7-F4A8-47F0-8573-5F03230B5CCC}" destId="{479E3F39-88C1-4455-AC85-5FABDEA6DA02}" srcOrd="2" destOrd="0" presId="urn:microsoft.com/office/officeart/2018/2/layout/IconVerticalSolidList"/>
    <dgm:cxn modelId="{A8F23FBB-5CF1-4586-A6B2-B782E90F724C}" type="presParOf" srcId="{FB6707F7-F4A8-47F0-8573-5F03230B5CCC}" destId="{06249EFC-D053-4B3A-9A95-069B480C64A6}" srcOrd="3" destOrd="0" presId="urn:microsoft.com/office/officeart/2018/2/layout/IconVerticalSolidList"/>
    <dgm:cxn modelId="{D562B88A-6E0C-42B6-961B-5009F05C289E}" type="presParOf" srcId="{EB00B16F-68CE-4248-A1A9-D4EB2C57DE92}" destId="{D500EB2B-0CD6-4E60-9145-3E9A33919834}" srcOrd="5" destOrd="0" presId="urn:microsoft.com/office/officeart/2018/2/layout/IconVerticalSolidList"/>
    <dgm:cxn modelId="{C1458651-805C-48E2-954E-61EE9EA2CAF0}" type="presParOf" srcId="{EB00B16F-68CE-4248-A1A9-D4EB2C57DE92}" destId="{155FA388-B926-4258-A147-E62DD4355109}" srcOrd="6" destOrd="0" presId="urn:microsoft.com/office/officeart/2018/2/layout/IconVerticalSolidList"/>
    <dgm:cxn modelId="{302402F0-B6C5-400E-BD6C-27F5142BFCB9}" type="presParOf" srcId="{155FA388-B926-4258-A147-E62DD4355109}" destId="{D52151A5-C593-46C6-AF26-5D81BF27BD3E}" srcOrd="0" destOrd="0" presId="urn:microsoft.com/office/officeart/2018/2/layout/IconVerticalSolidList"/>
    <dgm:cxn modelId="{CB595017-6B9B-4564-BA21-053CE79F9E57}" type="presParOf" srcId="{155FA388-B926-4258-A147-E62DD4355109}" destId="{3DF13C7B-1F7B-471A-9E0E-9CDB5254203E}" srcOrd="1" destOrd="0" presId="urn:microsoft.com/office/officeart/2018/2/layout/IconVerticalSolidList"/>
    <dgm:cxn modelId="{7090C60C-F914-40E0-93EF-BBAEE408DA93}" type="presParOf" srcId="{155FA388-B926-4258-A147-E62DD4355109}" destId="{D3BC32B5-5A63-41E9-98E2-23D0D0B8B48C}" srcOrd="2" destOrd="0" presId="urn:microsoft.com/office/officeart/2018/2/layout/IconVerticalSolidList"/>
    <dgm:cxn modelId="{DCAAC376-BED4-4F80-BEA5-6CFA89677155}" type="presParOf" srcId="{155FA388-B926-4258-A147-E62DD4355109}" destId="{5327453C-6BF2-438E-AC49-EED4E1515D3F}" srcOrd="3" destOrd="0" presId="urn:microsoft.com/office/officeart/2018/2/layout/IconVerticalSolidList"/>
    <dgm:cxn modelId="{DB8286CB-6CC4-A942-AC04-E782AEB73CF4}" type="presParOf" srcId="{EB00B16F-68CE-4248-A1A9-D4EB2C57DE92}" destId="{F9D7C161-A73C-AB4B-A7CC-7C6DD1CD3B23}" srcOrd="7" destOrd="0" presId="urn:microsoft.com/office/officeart/2018/2/layout/IconVerticalSolidList"/>
    <dgm:cxn modelId="{B203BE77-75AD-D84B-A590-AE9D5802A306}" type="presParOf" srcId="{EB00B16F-68CE-4248-A1A9-D4EB2C57DE92}" destId="{CCA4D223-1E3E-1543-9A9A-EE9C65EB6ED3}" srcOrd="8" destOrd="0" presId="urn:microsoft.com/office/officeart/2018/2/layout/IconVerticalSolidList"/>
    <dgm:cxn modelId="{64D0A106-68EF-1040-A371-D2D0FF11148A}" type="presParOf" srcId="{CCA4D223-1E3E-1543-9A9A-EE9C65EB6ED3}" destId="{107F93FB-C950-AF46-89FB-B49A9F768AD0}" srcOrd="0" destOrd="0" presId="urn:microsoft.com/office/officeart/2018/2/layout/IconVerticalSolidList"/>
    <dgm:cxn modelId="{4FB2FD16-7D4C-2B4D-B697-9A75023B2049}" type="presParOf" srcId="{CCA4D223-1E3E-1543-9A9A-EE9C65EB6ED3}" destId="{EC496428-938F-2D45-A03C-68F862F9C4C5}" srcOrd="1" destOrd="0" presId="urn:microsoft.com/office/officeart/2018/2/layout/IconVerticalSolidList"/>
    <dgm:cxn modelId="{B8B53277-0209-E54F-A7F0-62402266AB5B}" type="presParOf" srcId="{CCA4D223-1E3E-1543-9A9A-EE9C65EB6ED3}" destId="{678B51AA-88A2-BF47-ADAC-A97177797FFB}" srcOrd="2" destOrd="0" presId="urn:microsoft.com/office/officeart/2018/2/layout/IconVerticalSolidList"/>
    <dgm:cxn modelId="{A9998655-C3DB-3249-922A-1C239F6A997C}" type="presParOf" srcId="{CCA4D223-1E3E-1543-9A9A-EE9C65EB6ED3}" destId="{A1E17DF9-B770-C844-8D08-76A369A1F67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C5BF1D-F528-3846-A515-36433B746BB6}">
      <dsp:nvSpPr>
        <dsp:cNvPr id="0" name=""/>
        <dsp:cNvSpPr/>
      </dsp:nvSpPr>
      <dsp:spPr>
        <a:xfrm rot="16200000">
          <a:off x="192025" y="633916"/>
          <a:ext cx="2612745" cy="2796573"/>
        </a:xfrm>
        <a:prstGeom prst="round2SameRect">
          <a:avLst>
            <a:gd name="adj1" fmla="val 16670"/>
            <a:gd name="adj2" fmla="val 0"/>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88900" rIns="80010" bIns="88900" numCol="1" spcCol="1270" anchor="t" anchorCtr="0">
          <a:noAutofit/>
        </a:bodyPr>
        <a:lstStyle/>
        <a:p>
          <a:pPr marL="0" lvl="0" indent="0" algn="l" defTabSz="622300">
            <a:lnSpc>
              <a:spcPct val="90000"/>
            </a:lnSpc>
            <a:spcBef>
              <a:spcPct val="0"/>
            </a:spcBef>
            <a:spcAft>
              <a:spcPct val="35000"/>
            </a:spcAft>
            <a:buNone/>
          </a:pPr>
          <a:r>
            <a:rPr lang="en-US" sz="1400" b="1" kern="1200" dirty="0"/>
            <a:t>Within classroom</a:t>
          </a:r>
        </a:p>
      </dsp:txBody>
      <dsp:txXfrm rot="5400000">
        <a:off x="227679" y="853396"/>
        <a:ext cx="2669006" cy="2357611"/>
      </dsp:txXfrm>
    </dsp:sp>
    <dsp:sp modelId="{9E702A2C-C64C-B84E-8B05-E7A8D9DC0D39}">
      <dsp:nvSpPr>
        <dsp:cNvPr id="0" name=""/>
        <dsp:cNvSpPr/>
      </dsp:nvSpPr>
      <dsp:spPr>
        <a:xfrm rot="5400000">
          <a:off x="3300984" y="633916"/>
          <a:ext cx="2612745" cy="2796573"/>
        </a:xfrm>
        <a:prstGeom prst="round2SameRect">
          <a:avLst>
            <a:gd name="adj1" fmla="val 16670"/>
            <a:gd name="adj2" fmla="val 0"/>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8900" rIns="53340" bIns="88900" numCol="1" spcCol="1270" anchor="t" anchorCtr="0">
          <a:noAutofit/>
        </a:bodyPr>
        <a:lstStyle/>
        <a:p>
          <a:pPr marL="0" lvl="0" indent="0" algn="l" defTabSz="622300">
            <a:lnSpc>
              <a:spcPct val="90000"/>
            </a:lnSpc>
            <a:spcBef>
              <a:spcPct val="0"/>
            </a:spcBef>
            <a:spcAft>
              <a:spcPct val="35000"/>
            </a:spcAft>
            <a:buNone/>
          </a:pPr>
          <a:r>
            <a:rPr lang="en-US" sz="1400" b="1" kern="1200" dirty="0"/>
            <a:t>Outside classroom</a:t>
          </a:r>
        </a:p>
      </dsp:txBody>
      <dsp:txXfrm rot="-5400000">
        <a:off x="3209071" y="853397"/>
        <a:ext cx="2669006" cy="2357611"/>
      </dsp:txXfrm>
    </dsp:sp>
    <dsp:sp modelId="{91E0C42A-2435-B84E-AAF0-200D9DE97F21}">
      <dsp:nvSpPr>
        <dsp:cNvPr id="0" name=""/>
        <dsp:cNvSpPr/>
      </dsp:nvSpPr>
      <dsp:spPr>
        <a:xfrm>
          <a:off x="2213253" y="0"/>
          <a:ext cx="1669165" cy="1669084"/>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332F44-D793-DA44-82BC-3977265EBD7D}">
      <dsp:nvSpPr>
        <dsp:cNvPr id="0" name=""/>
        <dsp:cNvSpPr/>
      </dsp:nvSpPr>
      <dsp:spPr>
        <a:xfrm rot="10800000">
          <a:off x="2213253" y="2394915"/>
          <a:ext cx="1669165" cy="1669084"/>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5A53E7-F729-490A-A121-141265CE0739}">
      <dsp:nvSpPr>
        <dsp:cNvPr id="0" name=""/>
        <dsp:cNvSpPr/>
      </dsp:nvSpPr>
      <dsp:spPr>
        <a:xfrm>
          <a:off x="0" y="372"/>
          <a:ext cx="7886700" cy="51256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B2D6D0-FE63-4464-A91E-9A7693AED8F2}">
      <dsp:nvSpPr>
        <dsp:cNvPr id="0" name=""/>
        <dsp:cNvSpPr/>
      </dsp:nvSpPr>
      <dsp:spPr>
        <a:xfrm>
          <a:off x="155050" y="115698"/>
          <a:ext cx="281909" cy="28190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0AB84B-CF6A-440C-807A-8493D7088F31}">
      <dsp:nvSpPr>
        <dsp:cNvPr id="0" name=""/>
        <dsp:cNvSpPr/>
      </dsp:nvSpPr>
      <dsp:spPr>
        <a:xfrm>
          <a:off x="592009" y="372"/>
          <a:ext cx="7294690" cy="512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246" tIns="54246" rIns="54246" bIns="54246" numCol="1" spcCol="1270" anchor="ctr" anchorCtr="0">
          <a:noAutofit/>
        </a:bodyPr>
        <a:lstStyle/>
        <a:p>
          <a:pPr marL="0" lvl="0" indent="0" algn="l" defTabSz="666750">
            <a:lnSpc>
              <a:spcPct val="100000"/>
            </a:lnSpc>
            <a:spcBef>
              <a:spcPct val="0"/>
            </a:spcBef>
            <a:spcAft>
              <a:spcPct val="35000"/>
            </a:spcAft>
            <a:buNone/>
          </a:pPr>
          <a:r>
            <a:rPr lang="en-US" sz="1500" kern="1200" dirty="0"/>
            <a:t>1) Carefully read the assigned material.</a:t>
          </a:r>
        </a:p>
      </dsp:txBody>
      <dsp:txXfrm>
        <a:off x="592009" y="372"/>
        <a:ext cx="7294690" cy="512562"/>
      </dsp:txXfrm>
    </dsp:sp>
    <dsp:sp modelId="{3B354EB1-02C9-4626-A801-B8B6684144E6}">
      <dsp:nvSpPr>
        <dsp:cNvPr id="0" name=""/>
        <dsp:cNvSpPr/>
      </dsp:nvSpPr>
      <dsp:spPr>
        <a:xfrm>
          <a:off x="0" y="641075"/>
          <a:ext cx="7886700" cy="51256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4406E0-16E3-488C-8C62-7663E293ADFF}">
      <dsp:nvSpPr>
        <dsp:cNvPr id="0" name=""/>
        <dsp:cNvSpPr/>
      </dsp:nvSpPr>
      <dsp:spPr>
        <a:xfrm>
          <a:off x="155050" y="756401"/>
          <a:ext cx="281909" cy="28190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E04AB6-1F0F-487E-9FEE-9D715D3F101F}">
      <dsp:nvSpPr>
        <dsp:cNvPr id="0" name=""/>
        <dsp:cNvSpPr/>
      </dsp:nvSpPr>
      <dsp:spPr>
        <a:xfrm>
          <a:off x="592009" y="641075"/>
          <a:ext cx="7294690" cy="512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246" tIns="54246" rIns="54246" bIns="54246" numCol="1" spcCol="1270" anchor="ctr" anchorCtr="0">
          <a:noAutofit/>
        </a:bodyPr>
        <a:lstStyle/>
        <a:p>
          <a:pPr marL="0" lvl="0" indent="0" algn="l" defTabSz="666750">
            <a:lnSpc>
              <a:spcPct val="100000"/>
            </a:lnSpc>
            <a:spcBef>
              <a:spcPct val="0"/>
            </a:spcBef>
            <a:spcAft>
              <a:spcPct val="35000"/>
            </a:spcAft>
            <a:buNone/>
          </a:pPr>
          <a:r>
            <a:rPr lang="en-US" sz="1500" kern="1200"/>
            <a:t>2) Produce your Human Answer to each question first (no AI).</a:t>
          </a:r>
        </a:p>
      </dsp:txBody>
      <dsp:txXfrm>
        <a:off x="592009" y="641075"/>
        <a:ext cx="7294690" cy="512562"/>
      </dsp:txXfrm>
    </dsp:sp>
    <dsp:sp modelId="{49DDA381-57F5-4F0D-825C-93AD9371251E}">
      <dsp:nvSpPr>
        <dsp:cNvPr id="0" name=""/>
        <dsp:cNvSpPr/>
      </dsp:nvSpPr>
      <dsp:spPr>
        <a:xfrm>
          <a:off x="0" y="1281778"/>
          <a:ext cx="7886700" cy="51256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6956DE-D20F-4205-A4A5-3A8352DB55FB}">
      <dsp:nvSpPr>
        <dsp:cNvPr id="0" name=""/>
        <dsp:cNvSpPr/>
      </dsp:nvSpPr>
      <dsp:spPr>
        <a:xfrm>
          <a:off x="155050" y="1397104"/>
          <a:ext cx="281909" cy="28190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249EFC-D053-4B3A-9A95-069B480C64A6}">
      <dsp:nvSpPr>
        <dsp:cNvPr id="0" name=""/>
        <dsp:cNvSpPr/>
      </dsp:nvSpPr>
      <dsp:spPr>
        <a:xfrm>
          <a:off x="592009" y="1281778"/>
          <a:ext cx="7294690" cy="512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246" tIns="54246" rIns="54246" bIns="54246" numCol="1" spcCol="1270" anchor="ctr" anchorCtr="0">
          <a:noAutofit/>
        </a:bodyPr>
        <a:lstStyle/>
        <a:p>
          <a:pPr marL="0" lvl="0" indent="0" algn="l" defTabSz="666750">
            <a:lnSpc>
              <a:spcPct val="100000"/>
            </a:lnSpc>
            <a:spcBef>
              <a:spcPct val="0"/>
            </a:spcBef>
            <a:spcAft>
              <a:spcPct val="35000"/>
            </a:spcAft>
            <a:buNone/>
          </a:pPr>
          <a:r>
            <a:rPr lang="en-US" sz="1500" kern="1200"/>
            <a:t>3) Run Closed‑book queries to each AI (same or equivalent prompts across models).</a:t>
          </a:r>
        </a:p>
      </dsp:txBody>
      <dsp:txXfrm>
        <a:off x="592009" y="1281778"/>
        <a:ext cx="7294690" cy="512562"/>
      </dsp:txXfrm>
    </dsp:sp>
    <dsp:sp modelId="{9D7AE754-414F-42B1-879D-6B49E5598EF8}">
      <dsp:nvSpPr>
        <dsp:cNvPr id="0" name=""/>
        <dsp:cNvSpPr/>
      </dsp:nvSpPr>
      <dsp:spPr>
        <a:xfrm>
          <a:off x="0" y="1922480"/>
          <a:ext cx="7886700" cy="51256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8CFCCC-7144-4674-94E2-5FAED6ADF0D6}">
      <dsp:nvSpPr>
        <dsp:cNvPr id="0" name=""/>
        <dsp:cNvSpPr/>
      </dsp:nvSpPr>
      <dsp:spPr>
        <a:xfrm>
          <a:off x="155050" y="2037807"/>
          <a:ext cx="281909" cy="28190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C7BA5B-0307-4715-9C10-397CA0BB77F5}">
      <dsp:nvSpPr>
        <dsp:cNvPr id="0" name=""/>
        <dsp:cNvSpPr/>
      </dsp:nvSpPr>
      <dsp:spPr>
        <a:xfrm>
          <a:off x="592009" y="1922480"/>
          <a:ext cx="7294690" cy="512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246" tIns="54246" rIns="54246" bIns="54246" numCol="1" spcCol="1270" anchor="ctr" anchorCtr="0">
          <a:noAutofit/>
        </a:bodyPr>
        <a:lstStyle/>
        <a:p>
          <a:pPr marL="0" lvl="0" indent="0" algn="l" defTabSz="666750">
            <a:lnSpc>
              <a:spcPct val="100000"/>
            </a:lnSpc>
            <a:spcBef>
              <a:spcPct val="0"/>
            </a:spcBef>
            <a:spcAft>
              <a:spcPct val="35000"/>
            </a:spcAft>
            <a:buNone/>
          </a:pPr>
          <a:r>
            <a:rPr lang="en-US" sz="1500" kern="1200" dirty="0"/>
            <a:t>4) Run Open‑book queries supplying the material (upload PDF or provide website).</a:t>
          </a:r>
        </a:p>
      </dsp:txBody>
      <dsp:txXfrm>
        <a:off x="592009" y="1922480"/>
        <a:ext cx="7294690" cy="512562"/>
      </dsp:txXfrm>
    </dsp:sp>
    <dsp:sp modelId="{110F4C5E-2D0C-42EE-8CBB-08E87E889D0B}">
      <dsp:nvSpPr>
        <dsp:cNvPr id="0" name=""/>
        <dsp:cNvSpPr/>
      </dsp:nvSpPr>
      <dsp:spPr>
        <a:xfrm>
          <a:off x="0" y="2563183"/>
          <a:ext cx="7886700" cy="51256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9C9C7E-AD4C-4D2A-85A9-72478221F289}">
      <dsp:nvSpPr>
        <dsp:cNvPr id="0" name=""/>
        <dsp:cNvSpPr/>
      </dsp:nvSpPr>
      <dsp:spPr>
        <a:xfrm>
          <a:off x="155050" y="2678510"/>
          <a:ext cx="281909" cy="28190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31601C-9CFB-456B-A738-9775ACE23429}">
      <dsp:nvSpPr>
        <dsp:cNvPr id="0" name=""/>
        <dsp:cNvSpPr/>
      </dsp:nvSpPr>
      <dsp:spPr>
        <a:xfrm>
          <a:off x="592009" y="2563183"/>
          <a:ext cx="7294690" cy="512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246" tIns="54246" rIns="54246" bIns="54246" numCol="1" spcCol="1270" anchor="ctr" anchorCtr="0">
          <a:noAutofit/>
        </a:bodyPr>
        <a:lstStyle/>
        <a:p>
          <a:pPr marL="0" lvl="0" indent="0" algn="l" defTabSz="666750">
            <a:lnSpc>
              <a:spcPct val="100000"/>
            </a:lnSpc>
            <a:spcBef>
              <a:spcPct val="0"/>
            </a:spcBef>
            <a:spcAft>
              <a:spcPct val="35000"/>
            </a:spcAft>
            <a:buNone/>
          </a:pPr>
          <a:r>
            <a:rPr lang="en-US" sz="1500" kern="1200" dirty="0"/>
            <a:t>5) Enter all answers in Excel; score each AI answer 1–10 with a short justification.</a:t>
          </a:r>
        </a:p>
      </dsp:txBody>
      <dsp:txXfrm>
        <a:off x="592009" y="2563183"/>
        <a:ext cx="7294690" cy="512562"/>
      </dsp:txXfrm>
    </dsp:sp>
    <dsp:sp modelId="{D52151A5-C593-46C6-AF26-5D81BF27BD3E}">
      <dsp:nvSpPr>
        <dsp:cNvPr id="0" name=""/>
        <dsp:cNvSpPr/>
      </dsp:nvSpPr>
      <dsp:spPr>
        <a:xfrm>
          <a:off x="0" y="3203886"/>
          <a:ext cx="7886700" cy="51256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F13C7B-1F7B-471A-9E0E-9CDB5254203E}">
      <dsp:nvSpPr>
        <dsp:cNvPr id="0" name=""/>
        <dsp:cNvSpPr/>
      </dsp:nvSpPr>
      <dsp:spPr>
        <a:xfrm>
          <a:off x="155050" y="3319213"/>
          <a:ext cx="281909" cy="28190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27453C-6BF2-438E-AC49-EED4E1515D3F}">
      <dsp:nvSpPr>
        <dsp:cNvPr id="0" name=""/>
        <dsp:cNvSpPr/>
      </dsp:nvSpPr>
      <dsp:spPr>
        <a:xfrm>
          <a:off x="592009" y="3203886"/>
          <a:ext cx="7294690" cy="512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246" tIns="54246" rIns="54246" bIns="54246" numCol="1" spcCol="1270" anchor="ctr" anchorCtr="0">
          <a:noAutofit/>
        </a:bodyPr>
        <a:lstStyle/>
        <a:p>
          <a:pPr marL="0" lvl="0" indent="0" algn="l" defTabSz="666750">
            <a:lnSpc>
              <a:spcPct val="100000"/>
            </a:lnSpc>
            <a:spcBef>
              <a:spcPct val="0"/>
            </a:spcBef>
            <a:spcAft>
              <a:spcPct val="35000"/>
            </a:spcAft>
            <a:buNone/>
          </a:pPr>
          <a:r>
            <a:rPr lang="en-US" sz="1500" kern="1200" dirty="0"/>
            <a:t>6) Write the 2‑page reflection to the fixed questions.</a:t>
          </a:r>
        </a:p>
      </dsp:txBody>
      <dsp:txXfrm>
        <a:off x="592009" y="3203886"/>
        <a:ext cx="7294690" cy="512562"/>
      </dsp:txXfrm>
    </dsp:sp>
    <dsp:sp modelId="{107F93FB-C950-AF46-89FB-B49A9F768AD0}">
      <dsp:nvSpPr>
        <dsp:cNvPr id="0" name=""/>
        <dsp:cNvSpPr/>
      </dsp:nvSpPr>
      <dsp:spPr>
        <a:xfrm>
          <a:off x="0" y="3844589"/>
          <a:ext cx="7886700" cy="51256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496428-938F-2D45-A03C-68F862F9C4C5}">
      <dsp:nvSpPr>
        <dsp:cNvPr id="0" name=""/>
        <dsp:cNvSpPr/>
      </dsp:nvSpPr>
      <dsp:spPr>
        <a:xfrm>
          <a:off x="155050" y="3959915"/>
          <a:ext cx="281909" cy="281909"/>
        </a:xfrm>
        <a:prstGeom prst="rect">
          <a:avLst/>
        </a:prstGeom>
        <a:solidFill>
          <a:schemeClr val="accent4">
            <a:hueOff val="-9434655"/>
            <a:satOff val="58062"/>
            <a:lumOff val="80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E17DF9-B770-C844-8D08-76A369A1F675}">
      <dsp:nvSpPr>
        <dsp:cNvPr id="0" name=""/>
        <dsp:cNvSpPr/>
      </dsp:nvSpPr>
      <dsp:spPr>
        <a:xfrm>
          <a:off x="592009" y="3844589"/>
          <a:ext cx="7294690" cy="512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246" tIns="54246" rIns="54246" bIns="54246" numCol="1" spcCol="1270" anchor="ctr" anchorCtr="0">
          <a:noAutofit/>
        </a:bodyPr>
        <a:lstStyle/>
        <a:p>
          <a:pPr marL="0" lvl="0" indent="0" algn="l" defTabSz="666750">
            <a:lnSpc>
              <a:spcPct val="100000"/>
            </a:lnSpc>
            <a:spcBef>
              <a:spcPct val="0"/>
            </a:spcBef>
            <a:spcAft>
              <a:spcPct val="35000"/>
            </a:spcAft>
            <a:buNone/>
          </a:pPr>
          <a:r>
            <a:rPr lang="en-US" sz="1500" kern="1200" dirty="0"/>
            <a:t>Submit both Excel and Word documents on Canvas.</a:t>
          </a:r>
        </a:p>
      </dsp:txBody>
      <dsp:txXfrm>
        <a:off x="592009" y="3844589"/>
        <a:ext cx="7294690" cy="5125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EEF7E3-2A8D-8D44-B907-9C59AFE40458}">
      <dsp:nvSpPr>
        <dsp:cNvPr id="0" name=""/>
        <dsp:cNvSpPr/>
      </dsp:nvSpPr>
      <dsp:spPr>
        <a:xfrm>
          <a:off x="161276" y="27"/>
          <a:ext cx="1960427" cy="124487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02467C-DFFB-DD4D-9028-5930DAE5B742}">
      <dsp:nvSpPr>
        <dsp:cNvPr id="0" name=""/>
        <dsp:cNvSpPr/>
      </dsp:nvSpPr>
      <dsp:spPr>
        <a:xfrm>
          <a:off x="379102" y="206961"/>
          <a:ext cx="1960427" cy="124487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Excel sheet </a:t>
          </a:r>
          <a:r>
            <a:rPr lang="en-US" sz="1300" kern="1200" dirty="0"/>
            <a:t>(template provided): your human answer + AI answers, scores (1–10) and short justifications.</a:t>
          </a:r>
        </a:p>
      </dsp:txBody>
      <dsp:txXfrm>
        <a:off x="415563" y="243422"/>
        <a:ext cx="1887505" cy="1171949"/>
      </dsp:txXfrm>
    </dsp:sp>
    <dsp:sp modelId="{DCB550B1-FA3B-CB4F-9784-FAEBD98D76A3}">
      <dsp:nvSpPr>
        <dsp:cNvPr id="0" name=""/>
        <dsp:cNvSpPr/>
      </dsp:nvSpPr>
      <dsp:spPr>
        <a:xfrm>
          <a:off x="2557354" y="27"/>
          <a:ext cx="1960427" cy="124487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3058BC-BCD1-9840-8A17-FEF0D87A81BD}">
      <dsp:nvSpPr>
        <dsp:cNvPr id="0" name=""/>
        <dsp:cNvSpPr/>
      </dsp:nvSpPr>
      <dsp:spPr>
        <a:xfrm>
          <a:off x="2775179" y="206961"/>
          <a:ext cx="1960427" cy="124487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bg1">
                  <a:lumMod val="65000"/>
                </a:schemeClr>
              </a:solidFill>
            </a:rPr>
            <a:t>Reflection</a:t>
          </a:r>
          <a:r>
            <a:rPr lang="en-US" sz="1300" kern="1200" dirty="0">
              <a:solidFill>
                <a:schemeClr val="bg1">
                  <a:lumMod val="65000"/>
                </a:schemeClr>
              </a:solidFill>
            </a:rPr>
            <a:t> (MS Word, ~2 pages, double‑spaced): respond to 3 fixed questions about the week’s experience.</a:t>
          </a:r>
        </a:p>
      </dsp:txBody>
      <dsp:txXfrm>
        <a:off x="2811640" y="243422"/>
        <a:ext cx="1887505" cy="11719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EEF7E3-2A8D-8D44-B907-9C59AFE40458}">
      <dsp:nvSpPr>
        <dsp:cNvPr id="0" name=""/>
        <dsp:cNvSpPr/>
      </dsp:nvSpPr>
      <dsp:spPr>
        <a:xfrm>
          <a:off x="628" y="103367"/>
          <a:ext cx="2205284" cy="140035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02467C-DFFB-DD4D-9028-5930DAE5B742}">
      <dsp:nvSpPr>
        <dsp:cNvPr id="0" name=""/>
        <dsp:cNvSpPr/>
      </dsp:nvSpPr>
      <dsp:spPr>
        <a:xfrm>
          <a:off x="245659" y="336147"/>
          <a:ext cx="2205284" cy="140035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lumMod val="65000"/>
                </a:schemeClr>
              </a:solidFill>
            </a:rPr>
            <a:t>Excel sheet </a:t>
          </a:r>
          <a:r>
            <a:rPr lang="en-US" sz="1400" kern="1200" dirty="0">
              <a:solidFill>
                <a:schemeClr val="bg1">
                  <a:lumMod val="65000"/>
                </a:schemeClr>
              </a:solidFill>
            </a:rPr>
            <a:t>(template provided): your human answer + AI answers, scores (1–10) and short justifications.</a:t>
          </a:r>
        </a:p>
      </dsp:txBody>
      <dsp:txXfrm>
        <a:off x="286674" y="377162"/>
        <a:ext cx="2123254" cy="1318325"/>
      </dsp:txXfrm>
    </dsp:sp>
    <dsp:sp modelId="{DCB550B1-FA3B-CB4F-9784-FAEBD98D76A3}">
      <dsp:nvSpPr>
        <dsp:cNvPr id="0" name=""/>
        <dsp:cNvSpPr/>
      </dsp:nvSpPr>
      <dsp:spPr>
        <a:xfrm>
          <a:off x="2695976" y="103367"/>
          <a:ext cx="2205284" cy="140035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3058BC-BCD1-9840-8A17-FEF0D87A81BD}">
      <dsp:nvSpPr>
        <dsp:cNvPr id="0" name=""/>
        <dsp:cNvSpPr/>
      </dsp:nvSpPr>
      <dsp:spPr>
        <a:xfrm>
          <a:off x="2941007" y="336147"/>
          <a:ext cx="2205284" cy="140035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Reflection</a:t>
          </a:r>
          <a:r>
            <a:rPr lang="en-US" sz="1400" kern="1200" dirty="0"/>
            <a:t> (MS Word, ~2 pages, double‑spaced): respond to 3 fixed questions about the week’s experience.</a:t>
          </a:r>
        </a:p>
      </dsp:txBody>
      <dsp:txXfrm>
        <a:off x="2982022" y="377162"/>
        <a:ext cx="2123254" cy="13183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5A53E7-F729-490A-A121-141265CE0739}">
      <dsp:nvSpPr>
        <dsp:cNvPr id="0" name=""/>
        <dsp:cNvSpPr/>
      </dsp:nvSpPr>
      <dsp:spPr>
        <a:xfrm>
          <a:off x="0" y="2422"/>
          <a:ext cx="5884333" cy="515912"/>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B2D6D0-FE63-4464-A91E-9A7693AED8F2}">
      <dsp:nvSpPr>
        <dsp:cNvPr id="0" name=""/>
        <dsp:cNvSpPr/>
      </dsp:nvSpPr>
      <dsp:spPr>
        <a:xfrm>
          <a:off x="156063" y="118502"/>
          <a:ext cx="283752" cy="28375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0AB84B-CF6A-440C-807A-8493D7088F31}">
      <dsp:nvSpPr>
        <dsp:cNvPr id="0" name=""/>
        <dsp:cNvSpPr/>
      </dsp:nvSpPr>
      <dsp:spPr>
        <a:xfrm>
          <a:off x="595879" y="2422"/>
          <a:ext cx="5288453" cy="515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601" tIns="54601" rIns="54601" bIns="54601" numCol="1" spcCol="1270" anchor="ctr" anchorCtr="0">
          <a:noAutofit/>
        </a:bodyPr>
        <a:lstStyle/>
        <a:p>
          <a:pPr marL="0" lvl="0" indent="0" algn="l" defTabSz="666750">
            <a:lnSpc>
              <a:spcPct val="100000"/>
            </a:lnSpc>
            <a:spcBef>
              <a:spcPct val="0"/>
            </a:spcBef>
            <a:spcAft>
              <a:spcPct val="35000"/>
            </a:spcAft>
            <a:buNone/>
          </a:pPr>
          <a:r>
            <a:rPr lang="en-US" sz="1500" kern="1200" dirty="0"/>
            <a:t>1) Carefully read the assigned material.</a:t>
          </a:r>
        </a:p>
      </dsp:txBody>
      <dsp:txXfrm>
        <a:off x="595879" y="2422"/>
        <a:ext cx="5288453" cy="515912"/>
      </dsp:txXfrm>
    </dsp:sp>
    <dsp:sp modelId="{3B354EB1-02C9-4626-A801-B8B6684144E6}">
      <dsp:nvSpPr>
        <dsp:cNvPr id="0" name=""/>
        <dsp:cNvSpPr/>
      </dsp:nvSpPr>
      <dsp:spPr>
        <a:xfrm>
          <a:off x="0" y="647313"/>
          <a:ext cx="5884333" cy="515912"/>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4406E0-16E3-488C-8C62-7663E293ADFF}">
      <dsp:nvSpPr>
        <dsp:cNvPr id="0" name=""/>
        <dsp:cNvSpPr/>
      </dsp:nvSpPr>
      <dsp:spPr>
        <a:xfrm>
          <a:off x="156063" y="763393"/>
          <a:ext cx="283752" cy="28375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E04AB6-1F0F-487E-9FEE-9D715D3F101F}">
      <dsp:nvSpPr>
        <dsp:cNvPr id="0" name=""/>
        <dsp:cNvSpPr/>
      </dsp:nvSpPr>
      <dsp:spPr>
        <a:xfrm>
          <a:off x="595879" y="647313"/>
          <a:ext cx="5288453" cy="515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601" tIns="54601" rIns="54601" bIns="54601" numCol="1" spcCol="1270" anchor="ctr" anchorCtr="0">
          <a:noAutofit/>
        </a:bodyPr>
        <a:lstStyle/>
        <a:p>
          <a:pPr marL="0" lvl="0" indent="0" algn="l" defTabSz="666750">
            <a:lnSpc>
              <a:spcPct val="100000"/>
            </a:lnSpc>
            <a:spcBef>
              <a:spcPct val="0"/>
            </a:spcBef>
            <a:spcAft>
              <a:spcPct val="35000"/>
            </a:spcAft>
            <a:buNone/>
          </a:pPr>
          <a:r>
            <a:rPr lang="en-US" sz="1500" kern="1200" dirty="0"/>
            <a:t>2) Use AI in your learning to answer the topical questions.</a:t>
          </a:r>
        </a:p>
      </dsp:txBody>
      <dsp:txXfrm>
        <a:off x="595879" y="647313"/>
        <a:ext cx="5288453" cy="515912"/>
      </dsp:txXfrm>
    </dsp:sp>
    <dsp:sp modelId="{49DDA381-57F5-4F0D-825C-93AD9371251E}">
      <dsp:nvSpPr>
        <dsp:cNvPr id="0" name=""/>
        <dsp:cNvSpPr/>
      </dsp:nvSpPr>
      <dsp:spPr>
        <a:xfrm>
          <a:off x="0" y="1292204"/>
          <a:ext cx="5884333" cy="515912"/>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6956DE-D20F-4205-A4A5-3A8352DB55FB}">
      <dsp:nvSpPr>
        <dsp:cNvPr id="0" name=""/>
        <dsp:cNvSpPr/>
      </dsp:nvSpPr>
      <dsp:spPr>
        <a:xfrm>
          <a:off x="156063" y="1408284"/>
          <a:ext cx="283752" cy="28375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249EFC-D053-4B3A-9A95-069B480C64A6}">
      <dsp:nvSpPr>
        <dsp:cNvPr id="0" name=""/>
        <dsp:cNvSpPr/>
      </dsp:nvSpPr>
      <dsp:spPr>
        <a:xfrm>
          <a:off x="595879" y="1292204"/>
          <a:ext cx="5288453" cy="515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601" tIns="54601" rIns="54601" bIns="54601" numCol="1" spcCol="1270" anchor="ctr" anchorCtr="0">
          <a:noAutofit/>
        </a:bodyPr>
        <a:lstStyle/>
        <a:p>
          <a:pPr marL="0" lvl="0" indent="0" algn="l" defTabSz="666750">
            <a:lnSpc>
              <a:spcPct val="100000"/>
            </a:lnSpc>
            <a:spcBef>
              <a:spcPct val="0"/>
            </a:spcBef>
            <a:spcAft>
              <a:spcPct val="35000"/>
            </a:spcAft>
            <a:buNone/>
          </a:pPr>
          <a:r>
            <a:rPr lang="en-US" sz="1500" kern="1200" dirty="0"/>
            <a:t>3) Document any use of AI tools using provided Excel template.</a:t>
          </a:r>
        </a:p>
      </dsp:txBody>
      <dsp:txXfrm>
        <a:off x="595879" y="1292204"/>
        <a:ext cx="5288453" cy="515912"/>
      </dsp:txXfrm>
    </dsp:sp>
    <dsp:sp modelId="{D52151A5-C593-46C6-AF26-5D81BF27BD3E}">
      <dsp:nvSpPr>
        <dsp:cNvPr id="0" name=""/>
        <dsp:cNvSpPr/>
      </dsp:nvSpPr>
      <dsp:spPr>
        <a:xfrm>
          <a:off x="0" y="1937095"/>
          <a:ext cx="5884333" cy="515912"/>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F13C7B-1F7B-471A-9E0E-9CDB5254203E}">
      <dsp:nvSpPr>
        <dsp:cNvPr id="0" name=""/>
        <dsp:cNvSpPr/>
      </dsp:nvSpPr>
      <dsp:spPr>
        <a:xfrm>
          <a:off x="156063" y="2053176"/>
          <a:ext cx="283752" cy="28375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27453C-6BF2-438E-AC49-EED4E1515D3F}">
      <dsp:nvSpPr>
        <dsp:cNvPr id="0" name=""/>
        <dsp:cNvSpPr/>
      </dsp:nvSpPr>
      <dsp:spPr>
        <a:xfrm>
          <a:off x="595879" y="1937095"/>
          <a:ext cx="5288453" cy="515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601" tIns="54601" rIns="54601" bIns="54601" numCol="1" spcCol="1270" anchor="ctr" anchorCtr="0">
          <a:noAutofit/>
        </a:bodyPr>
        <a:lstStyle/>
        <a:p>
          <a:pPr marL="0" lvl="0" indent="0" algn="l" defTabSz="666750">
            <a:lnSpc>
              <a:spcPct val="100000"/>
            </a:lnSpc>
            <a:spcBef>
              <a:spcPct val="0"/>
            </a:spcBef>
            <a:spcAft>
              <a:spcPct val="35000"/>
            </a:spcAft>
            <a:buNone/>
          </a:pPr>
          <a:r>
            <a:rPr lang="en-US" sz="1500" kern="1200" dirty="0"/>
            <a:t>4) Write the 2‑page reflection to the fixed questions.</a:t>
          </a:r>
        </a:p>
      </dsp:txBody>
      <dsp:txXfrm>
        <a:off x="595879" y="1937095"/>
        <a:ext cx="5288453" cy="515912"/>
      </dsp:txXfrm>
    </dsp:sp>
    <dsp:sp modelId="{107F93FB-C950-AF46-89FB-B49A9F768AD0}">
      <dsp:nvSpPr>
        <dsp:cNvPr id="0" name=""/>
        <dsp:cNvSpPr/>
      </dsp:nvSpPr>
      <dsp:spPr>
        <a:xfrm>
          <a:off x="0" y="2581986"/>
          <a:ext cx="5884333" cy="515912"/>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496428-938F-2D45-A03C-68F862F9C4C5}">
      <dsp:nvSpPr>
        <dsp:cNvPr id="0" name=""/>
        <dsp:cNvSpPr/>
      </dsp:nvSpPr>
      <dsp:spPr>
        <a:xfrm>
          <a:off x="156063" y="2698067"/>
          <a:ext cx="283752" cy="283752"/>
        </a:xfrm>
        <a:prstGeom prst="rect">
          <a:avLst/>
        </a:prstGeom>
        <a:solidFill>
          <a:schemeClr val="accent3">
            <a:hueOff val="7470600"/>
            <a:satOff val="-59750"/>
            <a:lumOff val="-666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E17DF9-B770-C844-8D08-76A369A1F675}">
      <dsp:nvSpPr>
        <dsp:cNvPr id="0" name=""/>
        <dsp:cNvSpPr/>
      </dsp:nvSpPr>
      <dsp:spPr>
        <a:xfrm>
          <a:off x="595879" y="2581986"/>
          <a:ext cx="5288453" cy="515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601" tIns="54601" rIns="54601" bIns="54601" numCol="1" spcCol="1270" anchor="ctr" anchorCtr="0">
          <a:noAutofit/>
        </a:bodyPr>
        <a:lstStyle/>
        <a:p>
          <a:pPr marL="0" lvl="0" indent="0" algn="l" defTabSz="666750">
            <a:lnSpc>
              <a:spcPct val="100000"/>
            </a:lnSpc>
            <a:spcBef>
              <a:spcPct val="0"/>
            </a:spcBef>
            <a:spcAft>
              <a:spcPct val="35000"/>
            </a:spcAft>
            <a:buNone/>
          </a:pPr>
          <a:r>
            <a:rPr lang="en-US" sz="1500" kern="1200" dirty="0"/>
            <a:t>5) Submit both Excel and Word documents on Canvas.</a:t>
          </a:r>
        </a:p>
      </dsp:txBody>
      <dsp:txXfrm>
        <a:off x="595879" y="2581986"/>
        <a:ext cx="5288453" cy="515912"/>
      </dsp:txXfrm>
    </dsp:sp>
  </dsp:spTree>
</dsp:drawing>
</file>

<file path=ppt/diagrams/layout1.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7C332B-7BBC-F340-969A-CE9BBEF35095}" type="datetimeFigureOut">
              <a:rPr lang="en-US" smtClean="0"/>
              <a:t>4/3/2026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11742-AE36-EC4A-BC7A-F4F5A3B8117D}" type="slidenum">
              <a:rPr lang="en-US" smtClean="0"/>
              <a:t>‹#›</a:t>
            </a:fld>
            <a:endParaRPr lang="en-US"/>
          </a:p>
        </p:txBody>
      </p:sp>
    </p:spTree>
    <p:extLst>
      <p:ext uri="{BB962C8B-B14F-4D97-AF65-F5344CB8AC3E}">
        <p14:creationId xmlns:p14="http://schemas.microsoft.com/office/powerpoint/2010/main" val="622624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E11742-AE36-EC4A-BC7A-F4F5A3B8117D}" type="slidenum">
              <a:rPr lang="en-US" smtClean="0"/>
              <a:t>1</a:t>
            </a:fld>
            <a:endParaRPr lang="en-US"/>
          </a:p>
        </p:txBody>
      </p:sp>
    </p:spTree>
    <p:extLst>
      <p:ext uri="{BB962C8B-B14F-4D97-AF65-F5344CB8AC3E}">
        <p14:creationId xmlns:p14="http://schemas.microsoft.com/office/powerpoint/2010/main" val="2603476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a:t>
            </a:r>
            <a:r>
              <a:rPr lang="zh-CN" altLang="en-US" dirty="0"/>
              <a:t> </a:t>
            </a:r>
            <a:r>
              <a:rPr lang="en-US" altLang="zh-CN" dirty="0"/>
              <a:t>the</a:t>
            </a:r>
            <a:r>
              <a:rPr lang="zh-CN" altLang="en-US" dirty="0"/>
              <a:t> </a:t>
            </a:r>
            <a:r>
              <a:rPr lang="en-US" altLang="zh-CN" dirty="0"/>
              <a:t>instruction</a:t>
            </a:r>
            <a:r>
              <a:rPr lang="zh-CN" altLang="en-US" dirty="0"/>
              <a:t> </a:t>
            </a:r>
            <a:r>
              <a:rPr lang="en-US" altLang="zh-CN" dirty="0"/>
              <a:t>to</a:t>
            </a:r>
            <a:r>
              <a:rPr lang="zh-CN" altLang="en-US" dirty="0"/>
              <a:t> </a:t>
            </a:r>
            <a:r>
              <a:rPr lang="en-US" altLang="zh-CN" dirty="0"/>
              <a:t>the</a:t>
            </a:r>
            <a:r>
              <a:rPr lang="zh-CN" altLang="en-US" dirty="0"/>
              <a:t> </a:t>
            </a:r>
            <a:r>
              <a:rPr lang="en-US" altLang="zh-CN" dirty="0"/>
              <a:t>PhD</a:t>
            </a:r>
            <a:r>
              <a:rPr lang="zh-CN" altLang="en-US" dirty="0"/>
              <a:t> </a:t>
            </a:r>
            <a:r>
              <a:rPr lang="en-US" altLang="zh-CN" dirty="0"/>
              <a:t>students.</a:t>
            </a:r>
            <a:r>
              <a:rPr lang="zh-CN" altLang="en-US" dirty="0"/>
              <a:t> </a:t>
            </a:r>
            <a:r>
              <a:rPr lang="en-US" altLang="zh-CN" dirty="0"/>
              <a:t>Then</a:t>
            </a:r>
            <a:r>
              <a:rPr lang="zh-CN" altLang="en-US" dirty="0"/>
              <a:t> </a:t>
            </a:r>
            <a:r>
              <a:rPr lang="en-US" altLang="zh-CN" dirty="0"/>
              <a:t>explain</a:t>
            </a:r>
            <a:r>
              <a:rPr lang="zh-CN" altLang="en-US" dirty="0"/>
              <a:t> </a:t>
            </a:r>
            <a:r>
              <a:rPr lang="en-US" altLang="zh-CN" dirty="0"/>
              <a:t>the</a:t>
            </a:r>
            <a:r>
              <a:rPr lang="en-US" dirty="0"/>
              <a:t> difference from Stage 1.</a:t>
            </a:r>
            <a:r>
              <a:rPr lang="zh-CN" altLang="en-US" dirty="0"/>
              <a:t> </a:t>
            </a:r>
            <a:r>
              <a:rPr lang="en-US" sz="1200" b="0" i="0" u="none" strike="noStrike" kern="1200" dirty="0">
                <a:solidFill>
                  <a:schemeClr val="tx1"/>
                </a:solidFill>
                <a:effectLst/>
                <a:latin typeface="+mn-lt"/>
                <a:ea typeface="+mn-ea"/>
                <a:cs typeface="+mn-cs"/>
              </a:rPr>
              <a:t>Simply put, from stage 1 to stage 2, the focus shifts from “Is AI right or wrong?” to “How can AI support my learning?”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In regard with the use of AI, for HW1-6, students obtain AI-generated answers using a strict prompt given by me, and they directly compare human vs. AI answers. The goal was to help students get familiar with AI tools, learn how AI performs/fails. For HW 7-10, AI was mentioned </a:t>
            </a:r>
            <a:r>
              <a:rPr lang="en-US" altLang="zh-CN" sz="1200" b="0"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There is no comparison, instead only the answers they come up with to the guiding questions, and the documentation of how they used AI (see the semi-structured Excel template). Basically, students have freedom in how they use AI. </a:t>
            </a:r>
            <a:endParaRPr lang="en-US" dirty="0"/>
          </a:p>
          <a:p>
            <a:endParaRPr lang="en-US" dirty="0"/>
          </a:p>
          <a:p>
            <a:endParaRPr lang="en-US" dirty="0"/>
          </a:p>
          <a:p>
            <a:r>
              <a:rPr lang="en-US" dirty="0"/>
              <a:t>3–5 topical questions</a:t>
            </a:r>
          </a:p>
          <a:p>
            <a:pPr rtl="0"/>
            <a:r>
              <a:rPr lang="en-US" dirty="0"/>
              <a:t>2) AI required but flexible: You are required to </a:t>
            </a:r>
            <a:r>
              <a:rPr lang="en-US" dirty="0">
                <a:effectLst/>
              </a:rPr>
              <a:t>use one or more AI tools</a:t>
            </a:r>
            <a:r>
              <a:rPr lang="en-US" dirty="0"/>
              <a:t> (e.g., ChatGPT, Gemini, Copilot, Perplexity, Grok) to assist your learning—not to replace it. Use AI to clarify complex ideas, check facts, identify examples, or improve your writing. AI should be treated as a</a:t>
            </a:r>
            <a:r>
              <a:rPr lang="en-US" b="1" dirty="0"/>
              <a:t> </a:t>
            </a:r>
            <a:r>
              <a:rPr lang="en-US" dirty="0"/>
              <a:t>scholarly assistant, not an authority. You are fully responsible for the accuracy and integrity of your work.</a:t>
            </a:r>
          </a:p>
          <a:p>
            <a:pPr rtl="0"/>
            <a:endParaRPr lang="en-US" dirty="0"/>
          </a:p>
          <a:p>
            <a:pPr rtl="0"/>
            <a:r>
              <a:rPr lang="en-US" dirty="0"/>
              <a:t>3) For any use of AI tools, you must document using the provided Excel template.</a:t>
            </a:r>
          </a:p>
          <a:p>
            <a:endParaRPr lang="en-US" dirty="0"/>
          </a:p>
          <a:p>
            <a:r>
              <a:rPr lang="en-US" dirty="0"/>
              <a:t>Must document prompts + verification</a:t>
            </a:r>
          </a:p>
          <a:p>
            <a:endParaRPr lang="en-US" dirty="0"/>
          </a:p>
        </p:txBody>
      </p:sp>
      <p:sp>
        <p:nvSpPr>
          <p:cNvPr id="4" name="Slide Number Placeholder 3"/>
          <p:cNvSpPr>
            <a:spLocks noGrp="1"/>
          </p:cNvSpPr>
          <p:nvPr>
            <p:ph type="sldNum" sz="quarter" idx="5"/>
          </p:nvPr>
        </p:nvSpPr>
        <p:spPr/>
        <p:txBody>
          <a:bodyPr/>
          <a:lstStyle/>
          <a:p>
            <a:fld id="{2BE11742-AE36-EC4A-BC7A-F4F5A3B8117D}" type="slidenum">
              <a:rPr lang="en-US" smtClean="0"/>
              <a:t>11</a:t>
            </a:fld>
            <a:endParaRPr lang="en-US"/>
          </a:p>
        </p:txBody>
      </p:sp>
    </p:spTree>
    <p:extLst>
      <p:ext uri="{BB962C8B-B14F-4D97-AF65-F5344CB8AC3E}">
        <p14:creationId xmlns:p14="http://schemas.microsoft.com/office/powerpoint/2010/main" val="2988420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049E6-CD51-2EB5-3BE7-24A15A3F8F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B156F5-4693-3109-CF7B-7D2608F329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E1502B-67AA-1DE2-5C44-401E1C0524D5}"/>
              </a:ext>
            </a:extLst>
          </p:cNvPr>
          <p:cNvSpPr>
            <a:spLocks noGrp="1"/>
          </p:cNvSpPr>
          <p:nvPr>
            <p:ph type="body" idx="1"/>
          </p:nvPr>
        </p:nvSpPr>
        <p:spPr/>
        <p:txBody>
          <a:bodyPr/>
          <a:lstStyle/>
          <a:p>
            <a:r>
              <a:rPr lang="en-US" dirty="0"/>
              <a:t>AI expected</a:t>
            </a:r>
          </a:p>
          <a:p>
            <a:r>
              <a:rPr lang="en-US" dirty="0"/>
              <a:t>Flexible usage</a:t>
            </a:r>
          </a:p>
          <a:p>
            <a:r>
              <a:rPr lang="en-US" dirty="0"/>
              <a:t>Mandatory verification</a:t>
            </a:r>
          </a:p>
          <a:p>
            <a:r>
              <a:rPr lang="en-US" dirty="0"/>
              <a:t>Written reflection</a:t>
            </a:r>
          </a:p>
        </p:txBody>
      </p:sp>
      <p:sp>
        <p:nvSpPr>
          <p:cNvPr id="4" name="Slide Number Placeholder 3">
            <a:extLst>
              <a:ext uri="{FF2B5EF4-FFF2-40B4-BE49-F238E27FC236}">
                <a16:creationId xmlns:a16="http://schemas.microsoft.com/office/drawing/2014/main" id="{DE602785-FA40-9F36-D634-EAF7CB3C420C}"/>
              </a:ext>
            </a:extLst>
          </p:cNvPr>
          <p:cNvSpPr>
            <a:spLocks noGrp="1"/>
          </p:cNvSpPr>
          <p:nvPr>
            <p:ph type="sldNum" sz="quarter" idx="5"/>
          </p:nvPr>
        </p:nvSpPr>
        <p:spPr/>
        <p:txBody>
          <a:bodyPr/>
          <a:lstStyle/>
          <a:p>
            <a:fld id="{2BE11742-AE36-EC4A-BC7A-F4F5A3B8117D}" type="slidenum">
              <a:rPr lang="en-US" smtClean="0"/>
              <a:t>12</a:t>
            </a:fld>
            <a:endParaRPr lang="en-US"/>
          </a:p>
        </p:txBody>
      </p:sp>
    </p:spTree>
    <p:extLst>
      <p:ext uri="{BB962C8B-B14F-4D97-AF65-F5344CB8AC3E}">
        <p14:creationId xmlns:p14="http://schemas.microsoft.com/office/powerpoint/2010/main" val="2007067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F0218-7352-DC36-D722-827337C8E7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6FA2EE-A862-694F-11D6-4782E6DEC8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94C3E7-63FF-4B73-8B22-F60BCBF80D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8C5644-4C12-D110-0779-DBD70C464A6F}"/>
              </a:ext>
            </a:extLst>
          </p:cNvPr>
          <p:cNvSpPr>
            <a:spLocks noGrp="1"/>
          </p:cNvSpPr>
          <p:nvPr>
            <p:ph type="sldNum" sz="quarter" idx="5"/>
          </p:nvPr>
        </p:nvSpPr>
        <p:spPr/>
        <p:txBody>
          <a:bodyPr/>
          <a:lstStyle/>
          <a:p>
            <a:fld id="{2BE11742-AE36-EC4A-BC7A-F4F5A3B8117D}" type="slidenum">
              <a:rPr lang="en-US" smtClean="0"/>
              <a:t>13</a:t>
            </a:fld>
            <a:endParaRPr lang="en-US"/>
          </a:p>
        </p:txBody>
      </p:sp>
    </p:spTree>
    <p:extLst>
      <p:ext uri="{BB962C8B-B14F-4D97-AF65-F5344CB8AC3E}">
        <p14:creationId xmlns:p14="http://schemas.microsoft.com/office/powerpoint/2010/main" val="807253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AE7F8-A5CB-A5AF-9931-11688AD3F6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7B62C9-F3AA-75EA-ED48-4351035BBE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41A2A5-5CB6-606A-0B7D-355B3C0E9F2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Transfer skills to authentic work.</a:t>
            </a:r>
          </a:p>
          <a:p>
            <a:endParaRPr lang="en-US" dirty="0"/>
          </a:p>
        </p:txBody>
      </p:sp>
      <p:sp>
        <p:nvSpPr>
          <p:cNvPr id="4" name="Slide Number Placeholder 3">
            <a:extLst>
              <a:ext uri="{FF2B5EF4-FFF2-40B4-BE49-F238E27FC236}">
                <a16:creationId xmlns:a16="http://schemas.microsoft.com/office/drawing/2014/main" id="{9666103C-8B22-85C9-AD91-B422338BCCEF}"/>
              </a:ext>
            </a:extLst>
          </p:cNvPr>
          <p:cNvSpPr>
            <a:spLocks noGrp="1"/>
          </p:cNvSpPr>
          <p:nvPr>
            <p:ph type="sldNum" sz="quarter" idx="5"/>
          </p:nvPr>
        </p:nvSpPr>
        <p:spPr/>
        <p:txBody>
          <a:bodyPr/>
          <a:lstStyle/>
          <a:p>
            <a:fld id="{2BE11742-AE36-EC4A-BC7A-F4F5A3B8117D}" type="slidenum">
              <a:rPr lang="en-US" smtClean="0"/>
              <a:t>14</a:t>
            </a:fld>
            <a:endParaRPr lang="en-US"/>
          </a:p>
        </p:txBody>
      </p:sp>
    </p:spTree>
    <p:extLst>
      <p:ext uri="{BB962C8B-B14F-4D97-AF65-F5344CB8AC3E}">
        <p14:creationId xmlns:p14="http://schemas.microsoft.com/office/powerpoint/2010/main" val="957475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6B314-AC7E-24BC-3CC8-38F418B08A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C5B4B0-48D4-20E2-6DF0-5FE438DE62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F7B960-1D13-11EE-CA4B-1B5D9241382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transparency over restriction.</a:t>
            </a:r>
          </a:p>
          <a:p>
            <a:r>
              <a:rPr lang="en-US" dirty="0"/>
              <a:t>Tool used</a:t>
            </a:r>
          </a:p>
          <a:p>
            <a:r>
              <a:rPr lang="en-US" dirty="0"/>
              <a:t>Prompt summary</a:t>
            </a:r>
          </a:p>
          <a:p>
            <a:r>
              <a:rPr lang="en-US" dirty="0"/>
              <a:t>How output used</a:t>
            </a:r>
          </a:p>
          <a:p>
            <a:r>
              <a:rPr lang="en-US" dirty="0"/>
              <a:t>Verification Y/N</a:t>
            </a:r>
          </a:p>
          <a:p>
            <a:r>
              <a:rPr lang="en-US" dirty="0"/>
              <a:t>Trust level</a:t>
            </a:r>
          </a:p>
          <a:p>
            <a:endParaRPr lang="en-US" dirty="0"/>
          </a:p>
          <a:p>
            <a:r>
              <a:rPr lang="en-US" dirty="0"/>
              <a:t>Screenshot of Excel doc</a:t>
            </a:r>
          </a:p>
        </p:txBody>
      </p:sp>
      <p:sp>
        <p:nvSpPr>
          <p:cNvPr id="4" name="Slide Number Placeholder 3">
            <a:extLst>
              <a:ext uri="{FF2B5EF4-FFF2-40B4-BE49-F238E27FC236}">
                <a16:creationId xmlns:a16="http://schemas.microsoft.com/office/drawing/2014/main" id="{F2836468-BABC-EE52-2497-195488D4B8CD}"/>
              </a:ext>
            </a:extLst>
          </p:cNvPr>
          <p:cNvSpPr>
            <a:spLocks noGrp="1"/>
          </p:cNvSpPr>
          <p:nvPr>
            <p:ph type="sldNum" sz="quarter" idx="5"/>
          </p:nvPr>
        </p:nvSpPr>
        <p:spPr/>
        <p:txBody>
          <a:bodyPr/>
          <a:lstStyle/>
          <a:p>
            <a:fld id="{2BE11742-AE36-EC4A-BC7A-F4F5A3B8117D}" type="slidenum">
              <a:rPr lang="en-US" smtClean="0"/>
              <a:t>15</a:t>
            </a:fld>
            <a:endParaRPr lang="en-US"/>
          </a:p>
        </p:txBody>
      </p:sp>
    </p:spTree>
    <p:extLst>
      <p:ext uri="{BB962C8B-B14F-4D97-AF65-F5344CB8AC3E}">
        <p14:creationId xmlns:p14="http://schemas.microsoft.com/office/powerpoint/2010/main" val="2518898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A2F8E-DE5A-0C27-0D56-9D543EDBC4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17CDA2-BD6B-FAA4-7BCD-64CFE81ECF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774F72-9074-231F-CB74-BF4ED8D0C2D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of AI use in final project</a:t>
            </a:r>
          </a:p>
        </p:txBody>
      </p:sp>
      <p:sp>
        <p:nvSpPr>
          <p:cNvPr id="4" name="Slide Number Placeholder 3">
            <a:extLst>
              <a:ext uri="{FF2B5EF4-FFF2-40B4-BE49-F238E27FC236}">
                <a16:creationId xmlns:a16="http://schemas.microsoft.com/office/drawing/2014/main" id="{5796B30F-8499-1B56-54B5-F58EC7D52D3B}"/>
              </a:ext>
            </a:extLst>
          </p:cNvPr>
          <p:cNvSpPr>
            <a:spLocks noGrp="1"/>
          </p:cNvSpPr>
          <p:nvPr>
            <p:ph type="sldNum" sz="quarter" idx="5"/>
          </p:nvPr>
        </p:nvSpPr>
        <p:spPr/>
        <p:txBody>
          <a:bodyPr/>
          <a:lstStyle/>
          <a:p>
            <a:fld id="{2BE11742-AE36-EC4A-BC7A-F4F5A3B8117D}" type="slidenum">
              <a:rPr lang="en-US" smtClean="0"/>
              <a:t>16</a:t>
            </a:fld>
            <a:endParaRPr lang="en-US"/>
          </a:p>
        </p:txBody>
      </p:sp>
    </p:spTree>
    <p:extLst>
      <p:ext uri="{BB962C8B-B14F-4D97-AF65-F5344CB8AC3E}">
        <p14:creationId xmlns:p14="http://schemas.microsoft.com/office/powerpoint/2010/main" val="935677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E11742-AE36-EC4A-BC7A-F4F5A3B8117D}" type="slidenum">
              <a:rPr lang="en-US" smtClean="0"/>
              <a:t>17</a:t>
            </a:fld>
            <a:endParaRPr lang="en-US"/>
          </a:p>
        </p:txBody>
      </p:sp>
    </p:spTree>
    <p:extLst>
      <p:ext uri="{BB962C8B-B14F-4D97-AF65-F5344CB8AC3E}">
        <p14:creationId xmlns:p14="http://schemas.microsoft.com/office/powerpoint/2010/main" val="11131983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B0415-95CC-26B2-9ABE-9B6355B1D3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24FC86-72C1-07FB-AD93-2D42A02A26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7D2A7E-3CC7-9E27-AC1C-CEA6AFC289AB}"/>
              </a:ext>
            </a:extLst>
          </p:cNvPr>
          <p:cNvSpPr>
            <a:spLocks noGrp="1"/>
          </p:cNvSpPr>
          <p:nvPr>
            <p:ph type="body" idx="1"/>
          </p:nvPr>
        </p:nvSpPr>
        <p:spPr/>
        <p:txBody>
          <a:bodyPr/>
          <a:lstStyle/>
          <a:p>
            <a:r>
              <a:rPr lang="en-US" altLang="zh-CN" sz="1200" dirty="0"/>
              <a:t>“</a:t>
            </a:r>
            <a:r>
              <a:rPr lang="en-US" sz="1200" i="1" dirty="0"/>
              <a:t>I did not use AI to help me write my paper because I have wanted to write my own science fiction story ever since I joined the Creative Writing club in my Junior year as an undergraduate. Concepts within the paper come from my preexisting knowledge on climate and concepts explored in various works of fiction and nonfiction which I have read/watched</a:t>
            </a:r>
            <a:r>
              <a:rPr lang="en-US" sz="1200" dirty="0"/>
              <a:t>.</a:t>
            </a:r>
            <a:r>
              <a:rPr lang="en-US" altLang="zh-CN" sz="1200" dirty="0"/>
              <a:t>”</a:t>
            </a:r>
            <a:endParaRPr lang="en-US" sz="1200" dirty="0"/>
          </a:p>
        </p:txBody>
      </p:sp>
      <p:sp>
        <p:nvSpPr>
          <p:cNvPr id="4" name="Slide Number Placeholder 3">
            <a:extLst>
              <a:ext uri="{FF2B5EF4-FFF2-40B4-BE49-F238E27FC236}">
                <a16:creationId xmlns:a16="http://schemas.microsoft.com/office/drawing/2014/main" id="{6101E202-04AF-A126-BAEC-8F45D00B3A1E}"/>
              </a:ext>
            </a:extLst>
          </p:cNvPr>
          <p:cNvSpPr>
            <a:spLocks noGrp="1"/>
          </p:cNvSpPr>
          <p:nvPr>
            <p:ph type="sldNum" sz="quarter" idx="5"/>
          </p:nvPr>
        </p:nvSpPr>
        <p:spPr/>
        <p:txBody>
          <a:bodyPr/>
          <a:lstStyle/>
          <a:p>
            <a:fld id="{2BE11742-AE36-EC4A-BC7A-F4F5A3B8117D}" type="slidenum">
              <a:rPr lang="en-US" smtClean="0"/>
              <a:t>18</a:t>
            </a:fld>
            <a:endParaRPr lang="en-US"/>
          </a:p>
        </p:txBody>
      </p:sp>
    </p:spTree>
    <p:extLst>
      <p:ext uri="{BB962C8B-B14F-4D97-AF65-F5344CB8AC3E}">
        <p14:creationId xmlns:p14="http://schemas.microsoft.com/office/powerpoint/2010/main" val="2790889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students actually learn better as a result of this design (for example, scientific reading, fact-checking habits, writing clarity, and epistemic judgment (knowing when not to trust AI)).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Learning</a:t>
            </a:r>
            <a:r>
              <a:rPr lang="zh-CN" altLang="en-US" dirty="0"/>
              <a:t> </a:t>
            </a:r>
            <a:r>
              <a:rPr lang="en-US" altLang="zh-CN" dirty="0"/>
              <a:t>benefits:</a:t>
            </a:r>
            <a:r>
              <a:rPr lang="zh-CN" altLang="en-US" dirty="0"/>
              <a:t> </a:t>
            </a:r>
            <a:r>
              <a:rPr lang="en-US" dirty="0"/>
              <a:t>Highlight geography concept learning.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Attitudes</a:t>
            </a:r>
            <a:r>
              <a:rPr lang="zh-CN" altLang="en-US" dirty="0"/>
              <a:t> </a:t>
            </a:r>
            <a:r>
              <a:rPr lang="en-US" altLang="zh-CN" dirty="0"/>
              <a:t>about</a:t>
            </a:r>
            <a:r>
              <a:rPr lang="zh-CN" altLang="en-US" dirty="0"/>
              <a:t> </a:t>
            </a:r>
            <a:r>
              <a:rPr lang="en-US" altLang="zh-CN" dirty="0"/>
              <a:t>AI:</a:t>
            </a:r>
            <a:r>
              <a:rPr lang="zh-CN" altLang="en-US" dirty="0"/>
              <a:t> </a:t>
            </a:r>
            <a:r>
              <a:rPr lang="en-US" dirty="0"/>
              <a:t>Show evolution across semester.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Weakness:</a:t>
            </a:r>
            <a:r>
              <a:rPr lang="zh-CN" altLang="en-US" dirty="0"/>
              <a:t> </a:t>
            </a:r>
            <a:r>
              <a:rPr lang="en-US" altLang="zh-CN" dirty="0"/>
              <a:t>overconfidence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need for verification.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BE11742-AE36-EC4A-BC7A-F4F5A3B8117D}" type="slidenum">
              <a:rPr lang="en-US" smtClean="0"/>
              <a:t>19</a:t>
            </a:fld>
            <a:endParaRPr lang="en-US"/>
          </a:p>
        </p:txBody>
      </p:sp>
    </p:spTree>
    <p:extLst>
      <p:ext uri="{BB962C8B-B14F-4D97-AF65-F5344CB8AC3E}">
        <p14:creationId xmlns:p14="http://schemas.microsoft.com/office/powerpoint/2010/main" val="37236138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Attitudes</a:t>
            </a:r>
            <a:r>
              <a:rPr lang="zh-CN" altLang="en-US" dirty="0"/>
              <a:t> </a:t>
            </a:r>
            <a:r>
              <a:rPr lang="en-US" altLang="zh-CN" dirty="0"/>
              <a:t>about</a:t>
            </a:r>
            <a:r>
              <a:rPr lang="zh-CN" altLang="en-US" dirty="0"/>
              <a:t> </a:t>
            </a:r>
            <a:r>
              <a:rPr lang="en-US" altLang="zh-CN" dirty="0"/>
              <a:t>AI:</a:t>
            </a:r>
            <a:r>
              <a:rPr lang="zh-CN" altLang="en-US" dirty="0"/>
              <a:t> </a:t>
            </a:r>
            <a:r>
              <a:rPr lang="en-US" dirty="0"/>
              <a:t>Show evolution across semester.</a:t>
            </a:r>
          </a:p>
          <a:p>
            <a:endParaRPr lang="en-US" dirty="0"/>
          </a:p>
        </p:txBody>
      </p:sp>
      <p:sp>
        <p:nvSpPr>
          <p:cNvPr id="4" name="Slide Number Placeholder 3"/>
          <p:cNvSpPr>
            <a:spLocks noGrp="1"/>
          </p:cNvSpPr>
          <p:nvPr>
            <p:ph type="sldNum" sz="quarter" idx="5"/>
          </p:nvPr>
        </p:nvSpPr>
        <p:spPr/>
        <p:txBody>
          <a:bodyPr/>
          <a:lstStyle/>
          <a:p>
            <a:fld id="{2BE11742-AE36-EC4A-BC7A-F4F5A3B8117D}" type="slidenum">
              <a:rPr lang="en-US" smtClean="0"/>
              <a:t>20</a:t>
            </a:fld>
            <a:endParaRPr lang="en-US"/>
          </a:p>
        </p:txBody>
      </p:sp>
    </p:spTree>
    <p:extLst>
      <p:ext uri="{BB962C8B-B14F-4D97-AF65-F5344CB8AC3E}">
        <p14:creationId xmlns:p14="http://schemas.microsoft.com/office/powerpoint/2010/main" val="2274527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Frame this as practical and classroom-ready.</a:t>
            </a:r>
          </a:p>
          <a:p>
            <a:endParaRPr lang="en-US" dirty="0"/>
          </a:p>
        </p:txBody>
      </p:sp>
      <p:sp>
        <p:nvSpPr>
          <p:cNvPr id="4" name="Slide Number Placeholder 3"/>
          <p:cNvSpPr>
            <a:spLocks noGrp="1"/>
          </p:cNvSpPr>
          <p:nvPr>
            <p:ph type="sldNum" sz="quarter" idx="5"/>
          </p:nvPr>
        </p:nvSpPr>
        <p:spPr/>
        <p:txBody>
          <a:bodyPr/>
          <a:lstStyle/>
          <a:p>
            <a:fld id="{2BE11742-AE36-EC4A-BC7A-F4F5A3B8117D}" type="slidenum">
              <a:rPr lang="en-US" smtClean="0"/>
              <a:t>2</a:t>
            </a:fld>
            <a:endParaRPr lang="en-US"/>
          </a:p>
        </p:txBody>
      </p:sp>
    </p:spTree>
    <p:extLst>
      <p:ext uri="{BB962C8B-B14F-4D97-AF65-F5344CB8AC3E}">
        <p14:creationId xmlns:p14="http://schemas.microsoft.com/office/powerpoint/2010/main" val="3230582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F312C-8698-FEBB-C9D3-CEBFE89E38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0A7FE8-82DD-3C72-29CA-C836238021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C3B031-1236-D7FE-40AD-B2DADDB5FE5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Attitudes</a:t>
            </a:r>
            <a:r>
              <a:rPr lang="zh-CN" altLang="en-US" dirty="0"/>
              <a:t> </a:t>
            </a:r>
            <a:r>
              <a:rPr lang="en-US" altLang="zh-CN" dirty="0"/>
              <a:t>about</a:t>
            </a:r>
            <a:r>
              <a:rPr lang="zh-CN" altLang="en-US" dirty="0"/>
              <a:t> </a:t>
            </a:r>
            <a:r>
              <a:rPr lang="en-US" altLang="zh-CN" dirty="0"/>
              <a:t>AI:</a:t>
            </a:r>
            <a:r>
              <a:rPr lang="zh-CN" altLang="en-US" dirty="0"/>
              <a:t> </a:t>
            </a:r>
            <a:r>
              <a:rPr lang="en-US" dirty="0"/>
              <a:t>Show evolution across semester.</a:t>
            </a:r>
          </a:p>
          <a:p>
            <a:endParaRPr lang="en-US" dirty="0"/>
          </a:p>
        </p:txBody>
      </p:sp>
      <p:sp>
        <p:nvSpPr>
          <p:cNvPr id="4" name="Slide Number Placeholder 3">
            <a:extLst>
              <a:ext uri="{FF2B5EF4-FFF2-40B4-BE49-F238E27FC236}">
                <a16:creationId xmlns:a16="http://schemas.microsoft.com/office/drawing/2014/main" id="{7CED83D1-26BE-AA9A-D3AA-21BE099EDF12}"/>
              </a:ext>
            </a:extLst>
          </p:cNvPr>
          <p:cNvSpPr>
            <a:spLocks noGrp="1"/>
          </p:cNvSpPr>
          <p:nvPr>
            <p:ph type="sldNum" sz="quarter" idx="5"/>
          </p:nvPr>
        </p:nvSpPr>
        <p:spPr/>
        <p:txBody>
          <a:bodyPr/>
          <a:lstStyle/>
          <a:p>
            <a:fld id="{2BE11742-AE36-EC4A-BC7A-F4F5A3B8117D}" type="slidenum">
              <a:rPr lang="en-US" smtClean="0"/>
              <a:t>21</a:t>
            </a:fld>
            <a:endParaRPr lang="en-US"/>
          </a:p>
        </p:txBody>
      </p:sp>
    </p:spTree>
    <p:extLst>
      <p:ext uri="{BB962C8B-B14F-4D97-AF65-F5344CB8AC3E}">
        <p14:creationId xmlns:p14="http://schemas.microsoft.com/office/powerpoint/2010/main" val="721224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Encourage scaffolded rollout.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ltLang="zh-CN" dirty="0"/>
              <a:t>2.</a:t>
            </a:r>
            <a:r>
              <a:rPr lang="zh-CN" altLang="en-US" dirty="0"/>
              <a:t> </a:t>
            </a:r>
            <a:r>
              <a:rPr lang="en-US" dirty="0"/>
              <a:t>Transparency normalizes ethical use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Model epistemic responsibility.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Reflection drives metacognition.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BE11742-AE36-EC4A-BC7A-F4F5A3B8117D}" type="slidenum">
              <a:rPr lang="en-US" smtClean="0"/>
              <a:t>22</a:t>
            </a:fld>
            <a:endParaRPr lang="en-US"/>
          </a:p>
        </p:txBody>
      </p:sp>
    </p:spTree>
    <p:extLst>
      <p:ext uri="{BB962C8B-B14F-4D97-AF65-F5344CB8AC3E}">
        <p14:creationId xmlns:p14="http://schemas.microsoft.com/office/powerpoint/2010/main" val="28017989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E11742-AE36-EC4A-BC7A-F4F5A3B8117D}" type="slidenum">
              <a:rPr lang="en-US" smtClean="0"/>
              <a:t>23</a:t>
            </a:fld>
            <a:endParaRPr lang="en-US"/>
          </a:p>
        </p:txBody>
      </p:sp>
    </p:spTree>
    <p:extLst>
      <p:ext uri="{BB962C8B-B14F-4D97-AF65-F5344CB8AC3E}">
        <p14:creationId xmlns:p14="http://schemas.microsoft.com/office/powerpoint/2010/main" val="700950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Position framework as solution.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342900" indent="-342900">
              <a:buFont typeface="Wingdings" pitchFamily="2" charset="2"/>
              <a:buChar char="Ø"/>
            </a:pPr>
            <a:r>
              <a:rPr lang="en-US" sz="1200" dirty="0"/>
              <a:t>Academic integrity</a:t>
            </a:r>
          </a:p>
          <a:p>
            <a:pPr marL="342900" indent="-342900">
              <a:buFont typeface="Wingdings" pitchFamily="2" charset="2"/>
              <a:buChar char="Ø"/>
            </a:pPr>
            <a:r>
              <a:rPr lang="en-US" sz="1200" dirty="0"/>
              <a:t>Loss of rigor</a:t>
            </a:r>
          </a:p>
          <a:p>
            <a:pPr marL="342900" indent="-342900">
              <a:buFont typeface="Wingdings" pitchFamily="2" charset="2"/>
              <a:buChar char="Ø"/>
            </a:pPr>
            <a:r>
              <a:rPr lang="en-US" sz="1200" dirty="0"/>
              <a:t>Equity in access</a:t>
            </a:r>
          </a:p>
          <a:p>
            <a:pPr marL="342900" indent="-342900">
              <a:buFont typeface="Wingdings" pitchFamily="2" charset="2"/>
              <a:buChar char="Ø"/>
            </a:pPr>
            <a:endParaRPr lang="en-US" sz="1200" dirty="0"/>
          </a:p>
          <a:p>
            <a:r>
              <a:rPr lang="en-US" sz="1200" dirty="0">
                <a:latin typeface="Calibri"/>
              </a:rPr>
              <a:t>Why This Matters Now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Connect to broader institutional mission.</a:t>
            </a:r>
            <a:endParaRPr lang="en-US" sz="1200" dirty="0">
              <a:latin typeface="Calibri"/>
            </a:endParaRPr>
          </a:p>
          <a:p>
            <a:endParaRPr lang="en-US" sz="1200" dirty="0">
              <a:latin typeface="Calibri"/>
            </a:endParaRPr>
          </a:p>
          <a:p>
            <a:r>
              <a:rPr lang="en-US" sz="1200" dirty="0">
                <a:latin typeface="Calibri"/>
              </a:rPr>
              <a:t>AI literacy is workforce skill</a:t>
            </a:r>
          </a:p>
          <a:p>
            <a:r>
              <a:rPr lang="en-US" sz="1200" dirty="0">
                <a:latin typeface="Calibri"/>
              </a:rPr>
              <a:t>Students need critical habits</a:t>
            </a:r>
          </a:p>
          <a:p>
            <a:r>
              <a:rPr lang="en-US" sz="1200" dirty="0">
                <a:latin typeface="Calibri"/>
              </a:rPr>
              <a:t>Higher ed must lead responsibly</a:t>
            </a:r>
            <a:endParaRPr lang="en-US" dirty="0"/>
          </a:p>
          <a:p>
            <a:pPr marL="342900" indent="-342900">
              <a:buFont typeface="Wingdings" pitchFamily="2" charset="2"/>
              <a:buChar char="Ø"/>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BE11742-AE36-EC4A-BC7A-F4F5A3B8117D}" type="slidenum">
              <a:rPr lang="en-US" smtClean="0"/>
              <a:t>24</a:t>
            </a:fld>
            <a:endParaRPr lang="en-US"/>
          </a:p>
        </p:txBody>
      </p:sp>
    </p:spTree>
    <p:extLst>
      <p:ext uri="{BB962C8B-B14F-4D97-AF65-F5344CB8AC3E}">
        <p14:creationId xmlns:p14="http://schemas.microsoft.com/office/powerpoint/2010/main" val="31258310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Know</a:t>
            </a:r>
            <a:r>
              <a:rPr lang="zh-CN" altLang="en-US" dirty="0"/>
              <a:t> </a:t>
            </a:r>
            <a:r>
              <a:rPr lang="en-US" altLang="zh-CN" dirty="0"/>
              <a:t>the</a:t>
            </a:r>
            <a:r>
              <a:rPr lang="zh-CN" altLang="en-US" dirty="0"/>
              <a:t> </a:t>
            </a:r>
            <a:r>
              <a:rPr lang="en-US" altLang="zh-CN" dirty="0"/>
              <a:t>verification</a:t>
            </a:r>
            <a:r>
              <a:rPr lang="zh-CN" altLang="en-US" dirty="0"/>
              <a:t> </a:t>
            </a:r>
            <a:r>
              <a:rPr lang="en-US" altLang="zh-CN" dirty="0"/>
              <a:t>importance,</a:t>
            </a:r>
            <a:r>
              <a:rPr lang="zh-CN" altLang="en-US" dirty="0"/>
              <a:t> </a:t>
            </a:r>
            <a:r>
              <a:rPr lang="en-US" altLang="zh-CN" dirty="0"/>
              <a:t>have</a:t>
            </a:r>
            <a:r>
              <a:rPr lang="zh-CN" altLang="en-US" dirty="0"/>
              <a:t> </a:t>
            </a:r>
            <a:r>
              <a:rPr lang="en-US" altLang="zh-CN" dirty="0"/>
              <a:t>confidence</a:t>
            </a:r>
            <a:r>
              <a:rPr lang="zh-CN" altLang="en-US" dirty="0"/>
              <a:t> </a:t>
            </a:r>
            <a:r>
              <a:rPr lang="en-US" altLang="zh-CN" dirty="0"/>
              <a:t>and</a:t>
            </a:r>
            <a:r>
              <a:rPr lang="zh-CN" altLang="en-US" dirty="0"/>
              <a:t> </a:t>
            </a:r>
            <a:r>
              <a:rPr lang="en-US" altLang="zh-CN" dirty="0"/>
              <a:t>critical</a:t>
            </a:r>
            <a:r>
              <a:rPr lang="zh-CN" altLang="en-US" dirty="0"/>
              <a:t> </a:t>
            </a:r>
            <a:r>
              <a:rPr lang="en-US" altLang="zh-CN" dirty="0"/>
              <a:t>awareness</a:t>
            </a:r>
            <a:r>
              <a:rPr lang="zh-CN" altLang="en-US" dirty="0"/>
              <a:t> </a:t>
            </a:r>
            <a:r>
              <a:rPr lang="en-US" altLang="zh-CN" dirty="0"/>
              <a:t>of</a:t>
            </a:r>
            <a:r>
              <a:rPr lang="zh-CN" altLang="en-US" dirty="0"/>
              <a:t> </a:t>
            </a:r>
            <a:r>
              <a:rPr lang="en-US" altLang="zh-CN" dirty="0"/>
              <a:t>AI’s</a:t>
            </a:r>
            <a:r>
              <a:rPr lang="zh-CN" altLang="en-US" dirty="0"/>
              <a:t> </a:t>
            </a:r>
            <a:r>
              <a:rPr lang="en-US" altLang="zh-CN" dirty="0"/>
              <a:t>strengths</a:t>
            </a:r>
            <a:r>
              <a:rPr lang="zh-CN" altLang="en-US" dirty="0"/>
              <a:t> </a:t>
            </a:r>
            <a:r>
              <a:rPr lang="en-US" altLang="zh-CN" dirty="0"/>
              <a:t>and</a:t>
            </a:r>
            <a:r>
              <a:rPr lang="zh-CN" altLang="en-US" dirty="0"/>
              <a:t> </a:t>
            </a:r>
            <a:r>
              <a:rPr lang="en-US" altLang="zh-CN" dirty="0" err="1"/>
              <a:t>limitaitons</a:t>
            </a:r>
            <a:endParaRPr lang="en-US" altLang="zh-CN" dirty="0"/>
          </a:p>
          <a:p>
            <a:endParaRPr lang="en-US" dirty="0"/>
          </a:p>
          <a:p>
            <a:r>
              <a:rPr lang="en-US" altLang="zh-CN" dirty="0"/>
              <a:t>Advancing</a:t>
            </a:r>
            <a:r>
              <a:rPr lang="zh-CN" altLang="en-US" dirty="0"/>
              <a:t> </a:t>
            </a:r>
            <a:r>
              <a:rPr lang="en-US" altLang="zh-CN" dirty="0"/>
              <a:t>AI</a:t>
            </a:r>
            <a:r>
              <a:rPr lang="zh-CN" altLang="en-US" dirty="0"/>
              <a:t> </a:t>
            </a:r>
            <a:r>
              <a:rPr lang="en-US" altLang="zh-CN" dirty="0"/>
              <a:t>literacy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Embracing GenAI use while being mindful of the challenges and opportunities it presents is essential</a:t>
            </a:r>
          </a:p>
          <a:p>
            <a:endParaRPr lang="en-US" dirty="0"/>
          </a:p>
        </p:txBody>
      </p:sp>
      <p:sp>
        <p:nvSpPr>
          <p:cNvPr id="4" name="Slide Number Placeholder 3"/>
          <p:cNvSpPr>
            <a:spLocks noGrp="1"/>
          </p:cNvSpPr>
          <p:nvPr>
            <p:ph type="sldNum" sz="quarter" idx="5"/>
          </p:nvPr>
        </p:nvSpPr>
        <p:spPr/>
        <p:txBody>
          <a:bodyPr/>
          <a:lstStyle/>
          <a:p>
            <a:fld id="{2BE11742-AE36-EC4A-BC7A-F4F5A3B8117D}" type="slidenum">
              <a:rPr lang="en-US" smtClean="0"/>
              <a:t>25</a:t>
            </a:fld>
            <a:endParaRPr lang="en-US"/>
          </a:p>
        </p:txBody>
      </p:sp>
    </p:spTree>
    <p:extLst>
      <p:ext uri="{BB962C8B-B14F-4D97-AF65-F5344CB8AC3E}">
        <p14:creationId xmlns:p14="http://schemas.microsoft.com/office/powerpoint/2010/main" val="3913225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None/>
            </a:pPr>
            <a:r>
              <a:rPr lang="en-US" b="1" dirty="0"/>
              <a:t>Motivation</a:t>
            </a:r>
            <a:endParaRPr lang="en-US" sz="1200" b="1" dirty="0"/>
          </a:p>
          <a:p>
            <a:pPr marL="0" indent="0">
              <a:spcBef>
                <a:spcPts val="0"/>
              </a:spcBef>
              <a:spcAft>
                <a:spcPts val="1000"/>
              </a:spcAft>
              <a:buNone/>
            </a:pPr>
            <a:r>
              <a:rPr lang="en-US" sz="1200" dirty="0"/>
              <a:t>How can the field embrace the </a:t>
            </a:r>
            <a:r>
              <a:rPr lang="en-US" dirty="0"/>
              <a:t>change GenAI brings without compromising authentic geography learning experiences while still encouraging innovation? </a:t>
            </a:r>
            <a:endParaRPr lang="en-US" b="1" dirty="0"/>
          </a:p>
          <a:p>
            <a:pPr marL="0" indent="0">
              <a:spcBef>
                <a:spcPts val="0"/>
              </a:spcBef>
              <a:buNone/>
            </a:pPr>
            <a:r>
              <a:rPr lang="en-US" b="1" dirty="0"/>
              <a:t>GenAI’s Influence on Education</a:t>
            </a:r>
          </a:p>
          <a:p>
            <a:pPr>
              <a:spcBef>
                <a:spcPts val="0"/>
              </a:spcBef>
            </a:pPr>
            <a:r>
              <a:rPr lang="en-US" dirty="0"/>
              <a:t>Proliferation of GenAI is changing the education landscape</a:t>
            </a:r>
          </a:p>
          <a:p>
            <a:pPr>
              <a:spcBef>
                <a:spcPts val="0"/>
              </a:spcBef>
            </a:pPr>
            <a:r>
              <a:rPr lang="en-US" dirty="0"/>
              <a:t>Growing concerns surrounding GenAI’s capacity to: misinform, spread disinformation, and perpetuate biases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use, some not – fairness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Opportunity: through structured and guided AI use, AI can be an efficient and effective tool for learning.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Therefore, Emphasize design over prohibition.</a:t>
            </a:r>
          </a:p>
          <a:p>
            <a:endParaRPr lang="en-US" dirty="0"/>
          </a:p>
        </p:txBody>
      </p:sp>
      <p:sp>
        <p:nvSpPr>
          <p:cNvPr id="4" name="Slide Number Placeholder 3"/>
          <p:cNvSpPr>
            <a:spLocks noGrp="1"/>
          </p:cNvSpPr>
          <p:nvPr>
            <p:ph type="sldNum" sz="quarter" idx="5"/>
          </p:nvPr>
        </p:nvSpPr>
        <p:spPr/>
        <p:txBody>
          <a:bodyPr/>
          <a:lstStyle/>
          <a:p>
            <a:fld id="{2BE11742-AE36-EC4A-BC7A-F4F5A3B8117D}" type="slidenum">
              <a:rPr lang="en-US" smtClean="0"/>
              <a:t>3</a:t>
            </a:fld>
            <a:endParaRPr lang="en-US"/>
          </a:p>
        </p:txBody>
      </p:sp>
    </p:spTree>
    <p:extLst>
      <p:ext uri="{BB962C8B-B14F-4D97-AF65-F5344CB8AC3E}">
        <p14:creationId xmlns:p14="http://schemas.microsoft.com/office/powerpoint/2010/main" val="2978569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E11742-AE36-EC4A-BC7A-F4F5A3B8117D}" type="slidenum">
              <a:rPr lang="en-US" smtClean="0"/>
              <a:t>4</a:t>
            </a:fld>
            <a:endParaRPr lang="en-US"/>
          </a:p>
        </p:txBody>
      </p:sp>
    </p:spTree>
    <p:extLst>
      <p:ext uri="{BB962C8B-B14F-4D97-AF65-F5344CB8AC3E}">
        <p14:creationId xmlns:p14="http://schemas.microsoft.com/office/powerpoint/2010/main" val="3578796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Build habits for responsible, critical use of AI in scientific reading and communication.</a:t>
            </a:r>
          </a:p>
          <a:p>
            <a:endParaRPr lang="en-US" dirty="0"/>
          </a:p>
        </p:txBody>
      </p:sp>
      <p:sp>
        <p:nvSpPr>
          <p:cNvPr id="4" name="Slide Number Placeholder 3"/>
          <p:cNvSpPr>
            <a:spLocks noGrp="1"/>
          </p:cNvSpPr>
          <p:nvPr>
            <p:ph type="sldNum" sz="quarter" idx="5"/>
          </p:nvPr>
        </p:nvSpPr>
        <p:spPr/>
        <p:txBody>
          <a:bodyPr/>
          <a:lstStyle/>
          <a:p>
            <a:fld id="{2BE11742-AE36-EC4A-BC7A-F4F5A3B8117D}" type="slidenum">
              <a:rPr lang="en-US" smtClean="0"/>
              <a:t>5</a:t>
            </a:fld>
            <a:endParaRPr lang="en-US"/>
          </a:p>
        </p:txBody>
      </p:sp>
    </p:spTree>
    <p:extLst>
      <p:ext uri="{BB962C8B-B14F-4D97-AF65-F5344CB8AC3E}">
        <p14:creationId xmlns:p14="http://schemas.microsoft.com/office/powerpoint/2010/main" val="1264354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a:rPr>
              <a:t>Structure shapes behavior</a:t>
            </a:r>
          </a:p>
          <a:p>
            <a:r>
              <a:rPr lang="en-US" sz="1200" dirty="0">
                <a:latin typeface="Calibri"/>
              </a:rPr>
              <a:t>Reflection builds metacognition</a:t>
            </a:r>
          </a:p>
          <a:p>
            <a:r>
              <a:rPr lang="en-US" sz="1200" dirty="0">
                <a:latin typeface="Calibri"/>
              </a:rPr>
              <a:t>Documentation increases accountability</a:t>
            </a:r>
          </a:p>
          <a:p>
            <a:endParaRPr lang="en-US" dirty="0"/>
          </a:p>
        </p:txBody>
      </p:sp>
      <p:sp>
        <p:nvSpPr>
          <p:cNvPr id="4" name="Slide Number Placeholder 3"/>
          <p:cNvSpPr>
            <a:spLocks noGrp="1"/>
          </p:cNvSpPr>
          <p:nvPr>
            <p:ph type="sldNum" sz="quarter" idx="5"/>
          </p:nvPr>
        </p:nvSpPr>
        <p:spPr/>
        <p:txBody>
          <a:bodyPr/>
          <a:lstStyle/>
          <a:p>
            <a:fld id="{2BE11742-AE36-EC4A-BC7A-F4F5A3B8117D}" type="slidenum">
              <a:rPr lang="en-US" smtClean="0"/>
              <a:t>6</a:t>
            </a:fld>
            <a:endParaRPr lang="en-US"/>
          </a:p>
        </p:txBody>
      </p:sp>
    </p:spTree>
    <p:extLst>
      <p:ext uri="{BB962C8B-B14F-4D97-AF65-F5344CB8AC3E}">
        <p14:creationId xmlns:p14="http://schemas.microsoft.com/office/powerpoint/2010/main" val="1828419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write answers first</a:t>
            </a:r>
          </a:p>
          <a:p>
            <a:r>
              <a:rPr lang="en-US" dirty="0"/>
              <a:t>Then compare with AI output</a:t>
            </a:r>
          </a:p>
          <a:p>
            <a:r>
              <a:rPr lang="en-US" dirty="0"/>
              <a:t>Score accuracy and justify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not overwrite your human answer after seeing AI outputs; treat your human answer as a baseline.</a:t>
            </a:r>
          </a:p>
          <a:p>
            <a:endParaRPr lang="en-US" dirty="0"/>
          </a:p>
          <a:p>
            <a:endParaRPr lang="en-US" dirty="0"/>
          </a:p>
        </p:txBody>
      </p:sp>
      <p:sp>
        <p:nvSpPr>
          <p:cNvPr id="4" name="Slide Number Placeholder 3"/>
          <p:cNvSpPr>
            <a:spLocks noGrp="1"/>
          </p:cNvSpPr>
          <p:nvPr>
            <p:ph type="sldNum" sz="quarter" idx="5"/>
          </p:nvPr>
        </p:nvSpPr>
        <p:spPr/>
        <p:txBody>
          <a:bodyPr/>
          <a:lstStyle/>
          <a:p>
            <a:fld id="{2BE11742-AE36-EC4A-BC7A-F4F5A3B8117D}" type="slidenum">
              <a:rPr lang="en-US" smtClean="0"/>
              <a:t>7</a:t>
            </a:fld>
            <a:endParaRPr lang="en-US"/>
          </a:p>
        </p:txBody>
      </p:sp>
    </p:spTree>
    <p:extLst>
      <p:ext uri="{BB962C8B-B14F-4D97-AF65-F5344CB8AC3E}">
        <p14:creationId xmlns:p14="http://schemas.microsoft.com/office/powerpoint/2010/main" val="1599629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FD0EA-7270-B0DD-F395-60338766E8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3E79FB-C714-7631-29E8-991D68502C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26EF31-D18A-4416-B3BD-98D817078EA3}"/>
              </a:ext>
            </a:extLst>
          </p:cNvPr>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Excel is the structured dataset; the Word doc captures qualitative insights.</a:t>
            </a:r>
          </a:p>
          <a:p>
            <a:endParaRPr lang="en-US" dirty="0"/>
          </a:p>
        </p:txBody>
      </p:sp>
      <p:sp>
        <p:nvSpPr>
          <p:cNvPr id="4" name="Slide Number Placeholder 3">
            <a:extLst>
              <a:ext uri="{FF2B5EF4-FFF2-40B4-BE49-F238E27FC236}">
                <a16:creationId xmlns:a16="http://schemas.microsoft.com/office/drawing/2014/main" id="{A77EFE0E-7968-D16A-A8B6-2BE485F3F919}"/>
              </a:ext>
            </a:extLst>
          </p:cNvPr>
          <p:cNvSpPr>
            <a:spLocks noGrp="1"/>
          </p:cNvSpPr>
          <p:nvPr>
            <p:ph type="sldNum" sz="quarter" idx="5"/>
          </p:nvPr>
        </p:nvSpPr>
        <p:spPr/>
        <p:txBody>
          <a:bodyPr/>
          <a:lstStyle/>
          <a:p>
            <a:fld id="{2BE11742-AE36-EC4A-BC7A-F4F5A3B8117D}" type="slidenum">
              <a:rPr lang="en-US" smtClean="0"/>
              <a:t>8</a:t>
            </a:fld>
            <a:endParaRPr lang="en-US"/>
          </a:p>
        </p:txBody>
      </p:sp>
    </p:spTree>
    <p:extLst>
      <p:ext uri="{BB962C8B-B14F-4D97-AF65-F5344CB8AC3E}">
        <p14:creationId xmlns:p14="http://schemas.microsoft.com/office/powerpoint/2010/main" val="1449432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en-US" i="1" dirty="0">
                <a:solidFill>
                  <a:srgbClr val="C00000"/>
                </a:solidFill>
              </a:rPr>
              <a:t>No collaboration on answers; your human answer must precede AI runs.</a:t>
            </a:r>
          </a:p>
          <a:p>
            <a:endParaRPr lang="en-US" i="1" dirty="0">
              <a:solidFill>
                <a:srgbClr val="C00000"/>
              </a:solidFill>
            </a:endParaRPr>
          </a:p>
          <a:p>
            <a:r>
              <a:rPr lang="en-US" i="1" dirty="0">
                <a:solidFill>
                  <a:srgbClr val="C00000"/>
                </a:solidFill>
              </a:rPr>
              <a:t>Follow the exact prompt template for closed vs open modes.</a:t>
            </a:r>
          </a:p>
          <a:p>
            <a:endParaRPr lang="en-US" i="1" dirty="0">
              <a:solidFill>
                <a:srgbClr val="C00000"/>
              </a:solidFill>
            </a:endParaRPr>
          </a:p>
        </p:txBody>
      </p:sp>
      <p:sp>
        <p:nvSpPr>
          <p:cNvPr id="4" name="Slide Number Placeholder 3"/>
          <p:cNvSpPr>
            <a:spLocks noGrp="1"/>
          </p:cNvSpPr>
          <p:nvPr>
            <p:ph type="sldNum" sz="quarter" idx="5"/>
          </p:nvPr>
        </p:nvSpPr>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Master" Target="../slideMasters/slideMaster1.xml"/><Relationship Id="rId5" Type="http://schemas.openxmlformats.org/officeDocument/2006/relationships/image" Target="../media/image20.jpg"/><Relationship Id="rId4" Type="http://schemas.openxmlformats.org/officeDocument/2006/relationships/image" Target="../media/image19.jp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992CB84-2E59-9790-15CE-6B6A4BA26B48}"/>
              </a:ext>
              <a:ext uri="{C183D7F6-B498-43B3-948B-1728B52AA6E4}">
                <adec:decorative xmlns:adec="http://schemas.microsoft.com/office/drawing/2017/decorative" val="1"/>
              </a:ext>
            </a:extLst>
          </p:cNvPr>
          <p:cNvSpPr/>
          <p:nvPr userDrawn="1"/>
        </p:nvSpPr>
        <p:spPr>
          <a:xfrm>
            <a:off x="0" y="1"/>
            <a:ext cx="9144000" cy="176116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8F227C82-C15D-DD91-9446-76ECE7FBB8F9}"/>
              </a:ext>
            </a:extLst>
          </p:cNvPr>
          <p:cNvSpPr>
            <a:spLocks noGrp="1"/>
          </p:cNvSpPr>
          <p:nvPr>
            <p:ph type="ctrTitle" hasCustomPrompt="1"/>
          </p:nvPr>
        </p:nvSpPr>
        <p:spPr>
          <a:xfrm>
            <a:off x="216074" y="1761167"/>
            <a:ext cx="4691404" cy="3827166"/>
          </a:xfrm>
        </p:spPr>
        <p:txBody>
          <a:bodyPr anchor="b">
            <a:normAutofit/>
          </a:bodyPr>
          <a:lstStyle>
            <a:lvl1pPr algn="l">
              <a:defRPr sz="4050" spc="113" baseline="0">
                <a:solidFill>
                  <a:schemeClr val="tx2"/>
                </a:solidFill>
              </a:defRPr>
            </a:lvl1pPr>
          </a:lstStyle>
          <a:p>
            <a:r>
              <a:rPr lang="en-US" dirty="0"/>
              <a:t>CLICK TO EDIT MASTER TITLE STYLE</a:t>
            </a:r>
          </a:p>
        </p:txBody>
      </p:sp>
      <p:sp>
        <p:nvSpPr>
          <p:cNvPr id="3" name="Subtitle 2">
            <a:extLst>
              <a:ext uri="{FF2B5EF4-FFF2-40B4-BE49-F238E27FC236}">
                <a16:creationId xmlns:a16="http://schemas.microsoft.com/office/drawing/2014/main" id="{738ACAE1-6F38-180D-B778-27F9F1207EFD}"/>
              </a:ext>
            </a:extLst>
          </p:cNvPr>
          <p:cNvSpPr>
            <a:spLocks noGrp="1"/>
          </p:cNvSpPr>
          <p:nvPr>
            <p:ph type="subTitle" idx="1" hasCustomPrompt="1"/>
          </p:nvPr>
        </p:nvSpPr>
        <p:spPr>
          <a:xfrm>
            <a:off x="216074" y="5588333"/>
            <a:ext cx="4691404" cy="671550"/>
          </a:xfrm>
        </p:spPr>
        <p:txBody>
          <a:bodyPr>
            <a:normAutofit/>
          </a:bodyPr>
          <a:lstStyle>
            <a:lvl1pPr marL="0" indent="0" algn="l">
              <a:buNone/>
              <a:defRPr sz="1500">
                <a:solidFill>
                  <a:schemeClr val="tx2"/>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a:t>Click to edit Master text styles</a:t>
            </a:r>
          </a:p>
        </p:txBody>
      </p:sp>
      <p:pic>
        <p:nvPicPr>
          <p:cNvPr id="23" name="Picture 22">
            <a:extLst>
              <a:ext uri="{FF2B5EF4-FFF2-40B4-BE49-F238E27FC236}">
                <a16:creationId xmlns:a16="http://schemas.microsoft.com/office/drawing/2014/main" id="{C1100FFA-7370-3098-53A1-548D0E5617BF}"/>
              </a:ext>
              <a:ext uri="{C183D7F6-B498-43B3-948B-1728B52AA6E4}">
                <adec:decorative xmlns:adec="http://schemas.microsoft.com/office/drawing/2017/decorative" val="1"/>
              </a:ext>
            </a:extLst>
          </p:cNvPr>
          <p:cNvPicPr>
            <a:picLocks noChangeAspect="1"/>
          </p:cNvPicPr>
          <p:nvPr/>
        </p:nvPicPr>
        <p:blipFill>
          <a:blip r:embed="rId2"/>
          <a:srcRect l="17669" r="17669"/>
          <a:stretch/>
        </p:blipFill>
        <p:spPr>
          <a:xfrm>
            <a:off x="5165766" y="352803"/>
            <a:ext cx="3978234" cy="6152394"/>
          </a:xfrm>
          <a:prstGeom prst="rect">
            <a:avLst/>
          </a:prstGeom>
        </p:spPr>
      </p:pic>
      <p:sp>
        <p:nvSpPr>
          <p:cNvPr id="5" name="Picture Placeholder 8">
            <a:extLst>
              <a:ext uri="{FF2B5EF4-FFF2-40B4-BE49-F238E27FC236}">
                <a16:creationId xmlns:a16="http://schemas.microsoft.com/office/drawing/2014/main" id="{B6D426D2-F400-3DD1-192B-23A6A40F9F4D}"/>
              </a:ext>
            </a:extLst>
          </p:cNvPr>
          <p:cNvSpPr>
            <a:spLocks noGrp="1"/>
          </p:cNvSpPr>
          <p:nvPr>
            <p:ph type="pic" sz="quarter" idx="13" hasCustomPrompt="1"/>
          </p:nvPr>
        </p:nvSpPr>
        <p:spPr>
          <a:xfrm>
            <a:off x="5165766" y="352803"/>
            <a:ext cx="3978234" cy="6152394"/>
          </a:xfrm>
          <a:gradFill>
            <a:gsLst>
              <a:gs pos="0">
                <a:schemeClr val="tx2">
                  <a:alpha val="0"/>
                </a:schemeClr>
              </a:gs>
              <a:gs pos="100000">
                <a:schemeClr val="tx2">
                  <a:alpha val="40000"/>
                </a:schemeClr>
              </a:gs>
            </a:gsLst>
            <a:lin ang="5400000" scaled="1"/>
          </a:gradFill>
        </p:spPr>
        <p:txBody>
          <a:bodyPr lIns="457200" tIns="457200" rIns="457200" bIns="457200" anchor="b">
            <a:normAutofit/>
          </a:bodyPr>
          <a:lstStyle>
            <a:lvl1pPr marL="0" indent="0" algn="l">
              <a:buNone/>
              <a:defRPr sz="1350">
                <a:solidFill>
                  <a:schemeClr val="bg1"/>
                </a:solidFill>
              </a:defRPr>
            </a:lvl1pPr>
          </a:lstStyle>
          <a:p>
            <a:r>
              <a:rPr lang="en-US" dirty="0"/>
              <a:t>Optional: Click the icon in the center to add a custom image. </a:t>
            </a:r>
            <a:br>
              <a:rPr lang="en-US" dirty="0"/>
            </a:br>
            <a:r>
              <a:rPr lang="en-US" dirty="0"/>
              <a:t>Be careful not to move the frame, or the placeholder image beneath may peek through.</a:t>
            </a:r>
            <a:br>
              <a:rPr lang="en-US" dirty="0"/>
            </a:br>
            <a:r>
              <a:rPr lang="en-US" dirty="0"/>
              <a:t>Delete the frame if you don’t want to customize the image.</a:t>
            </a:r>
          </a:p>
        </p:txBody>
      </p:sp>
      <p:sp>
        <p:nvSpPr>
          <p:cNvPr id="4" name="Date Placeholder 3">
            <a:extLst>
              <a:ext uri="{FF2B5EF4-FFF2-40B4-BE49-F238E27FC236}">
                <a16:creationId xmlns:a16="http://schemas.microsoft.com/office/drawing/2014/main" id="{C6BD34BC-F97D-4FF5-24C8-5F11D66044BE}"/>
              </a:ext>
            </a:extLst>
          </p:cNvPr>
          <p:cNvSpPr>
            <a:spLocks noGrp="1"/>
          </p:cNvSpPr>
          <p:nvPr>
            <p:ph type="dt" sz="half" idx="14"/>
          </p:nvPr>
        </p:nvSpPr>
        <p:spPr>
          <a:xfrm>
            <a:off x="456106" y="6492882"/>
            <a:ext cx="2050877" cy="365125"/>
          </a:xfrm>
        </p:spPr>
        <p:txBody>
          <a:bodyPr/>
          <a:lstStyle/>
          <a:p>
            <a:fld id="{8A60A3F5-120A-A64C-8514-4F9CB3D10376}" type="datetimeFigureOut">
              <a:rPr lang="en-US" smtClean="0"/>
              <a:pPr/>
              <a:t>4/3/2026</a:t>
            </a:fld>
            <a:endParaRPr lang="en-US"/>
          </a:p>
        </p:txBody>
      </p:sp>
      <p:sp>
        <p:nvSpPr>
          <p:cNvPr id="6" name="Footer Placeholder 5">
            <a:extLst>
              <a:ext uri="{FF2B5EF4-FFF2-40B4-BE49-F238E27FC236}">
                <a16:creationId xmlns:a16="http://schemas.microsoft.com/office/drawing/2014/main" id="{779B827A-F436-38D8-7C92-B979B14587FB}"/>
              </a:ext>
            </a:extLst>
          </p:cNvPr>
          <p:cNvSpPr>
            <a:spLocks noGrp="1"/>
          </p:cNvSpPr>
          <p:nvPr>
            <p:ph type="ftr" sz="quarter" idx="15"/>
          </p:nvPr>
        </p:nvSpPr>
        <p:spPr>
          <a:xfrm>
            <a:off x="2624621" y="6492883"/>
            <a:ext cx="6061083" cy="365125"/>
          </a:xfrm>
        </p:spPr>
        <p:txBody>
          <a:bodyPr/>
          <a:lstStyle/>
          <a:p>
            <a:endParaRPr lang="en-US" dirty="0"/>
          </a:p>
        </p:txBody>
      </p:sp>
      <p:sp>
        <p:nvSpPr>
          <p:cNvPr id="8" name="Slide Number Placeholder 7">
            <a:extLst>
              <a:ext uri="{FF2B5EF4-FFF2-40B4-BE49-F238E27FC236}">
                <a16:creationId xmlns:a16="http://schemas.microsoft.com/office/drawing/2014/main" id="{FA269407-F89A-625D-EC35-284BD92EFCC7}"/>
              </a:ext>
            </a:extLst>
          </p:cNvPr>
          <p:cNvSpPr>
            <a:spLocks noGrp="1"/>
          </p:cNvSpPr>
          <p:nvPr>
            <p:ph type="sldNum" sz="quarter" idx="16"/>
          </p:nvPr>
        </p:nvSpPr>
        <p:spPr>
          <a:xfrm>
            <a:off x="8803344" y="6492882"/>
            <a:ext cx="340656" cy="365125"/>
          </a:xfrm>
        </p:spPr>
        <p:txBody>
          <a:bodyPr/>
          <a:lstStyle/>
          <a:p>
            <a:fld id="{8179B124-EE6F-DB4E-A403-682A40579A9A}" type="slidenum">
              <a:rPr lang="en-US" smtClean="0"/>
              <a:pPr/>
              <a:t>‹#›</a:t>
            </a:fld>
            <a:endParaRPr lang="en-US"/>
          </a:p>
        </p:txBody>
      </p:sp>
      <p:grpSp>
        <p:nvGrpSpPr>
          <p:cNvPr id="13" name="Group 12">
            <a:extLst>
              <a:ext uri="{FF2B5EF4-FFF2-40B4-BE49-F238E27FC236}">
                <a16:creationId xmlns:a16="http://schemas.microsoft.com/office/drawing/2014/main" id="{27C5A287-9AE9-4131-00C4-5E85B6A26853}"/>
              </a:ext>
            </a:extLst>
          </p:cNvPr>
          <p:cNvGrpSpPr/>
          <p:nvPr userDrawn="1"/>
        </p:nvGrpSpPr>
        <p:grpSpPr>
          <a:xfrm>
            <a:off x="216074" y="320878"/>
            <a:ext cx="2743200" cy="1122477"/>
            <a:chOff x="216074" y="320878"/>
            <a:chExt cx="2743200" cy="1122477"/>
          </a:xfrm>
        </p:grpSpPr>
        <p:pic>
          <p:nvPicPr>
            <p:cNvPr id="10" name="Picture 9">
              <a:extLst>
                <a:ext uri="{FF2B5EF4-FFF2-40B4-BE49-F238E27FC236}">
                  <a16:creationId xmlns:a16="http://schemas.microsoft.com/office/drawing/2014/main" id="{84FDD0FE-1331-6257-2319-E15FB71F4127}"/>
                </a:ext>
              </a:extLst>
            </p:cNvPr>
            <p:cNvPicPr>
              <a:picLocks noChangeAspect="1"/>
            </p:cNvPicPr>
            <p:nvPr userDrawn="1"/>
          </p:nvPicPr>
          <p:blipFill>
            <a:blip r:embed="rId3"/>
            <a:srcRect/>
            <a:stretch/>
          </p:blipFill>
          <p:spPr>
            <a:xfrm>
              <a:off x="216074" y="320878"/>
              <a:ext cx="2743200" cy="821004"/>
            </a:xfrm>
            <a:prstGeom prst="rect">
              <a:avLst/>
            </a:prstGeom>
          </p:spPr>
        </p:pic>
        <p:pic>
          <p:nvPicPr>
            <p:cNvPr id="11" name="Picture 10" descr="Member the Texas State University System">
              <a:extLst>
                <a:ext uri="{FF2B5EF4-FFF2-40B4-BE49-F238E27FC236}">
                  <a16:creationId xmlns:a16="http://schemas.microsoft.com/office/drawing/2014/main" id="{E15EDEAB-E237-FFBB-4F3A-381AF538411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6387" y="1294548"/>
              <a:ext cx="2391543" cy="148807"/>
            </a:xfrm>
            <a:prstGeom prst="rect">
              <a:avLst/>
            </a:prstGeom>
          </p:spPr>
        </p:pic>
      </p:grpSp>
      <p:pic>
        <p:nvPicPr>
          <p:cNvPr id="12" name="Picture 11">
            <a:extLst>
              <a:ext uri="{FF2B5EF4-FFF2-40B4-BE49-F238E27FC236}">
                <a16:creationId xmlns:a16="http://schemas.microsoft.com/office/drawing/2014/main" id="{4B9D86D5-104E-CBE9-E296-C71EEF91D8B3}"/>
              </a:ext>
              <a:ext uri="{C183D7F6-B498-43B3-948B-1728B52AA6E4}">
                <adec:decorative xmlns:adec="http://schemas.microsoft.com/office/drawing/2017/decorative" val="1"/>
              </a:ext>
            </a:extLst>
          </p:cNvPr>
          <p:cNvPicPr>
            <a:picLocks/>
          </p:cNvPicPr>
          <p:nvPr userDrawn="1"/>
        </p:nvPicPr>
        <p:blipFill>
          <a:blip r:embed="rId5"/>
          <a:stretch/>
        </p:blipFill>
        <p:spPr>
          <a:xfrm flipH="1">
            <a:off x="0" y="1740098"/>
            <a:ext cx="5166360" cy="173736"/>
          </a:xfrm>
          <a:prstGeom prst="rect">
            <a:avLst/>
          </a:prstGeom>
        </p:spPr>
      </p:pic>
    </p:spTree>
    <p:extLst>
      <p:ext uri="{BB962C8B-B14F-4D97-AF65-F5344CB8AC3E}">
        <p14:creationId xmlns:p14="http://schemas.microsoft.com/office/powerpoint/2010/main" val="3496432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Big 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54AA94-6C8E-83C9-2FBA-64F5EBC8F0CC}"/>
              </a:ext>
              <a:ext uri="{C183D7F6-B498-43B3-948B-1728B52AA6E4}">
                <adec:decorative xmlns:adec="http://schemas.microsoft.com/office/drawing/2017/decorative" val="1"/>
              </a:ext>
            </a:extLst>
          </p:cNvPr>
          <p:cNvPicPr>
            <a:picLocks noChangeAspect="1"/>
          </p:cNvPicPr>
          <p:nvPr/>
        </p:nvPicPr>
        <p:blipFill rotWithShape="1">
          <a:blip r:embed="rId2"/>
          <a:srcRect l="12391" t="872" r="13264"/>
          <a:stretch/>
        </p:blipFill>
        <p:spPr>
          <a:xfrm>
            <a:off x="4000500" y="-1"/>
            <a:ext cx="5143500" cy="6857999"/>
          </a:xfrm>
          <a:custGeom>
            <a:avLst/>
            <a:gdLst>
              <a:gd name="connsiteX0" fmla="*/ 0 w 6858000"/>
              <a:gd name="connsiteY0" fmla="*/ 0 h 6858000"/>
              <a:gd name="connsiteX1" fmla="*/ 6858000 w 6858000"/>
              <a:gd name="connsiteY1" fmla="*/ 0 h 6858000"/>
              <a:gd name="connsiteX2" fmla="*/ 6858000 w 6858000"/>
              <a:gd name="connsiteY2" fmla="*/ 6858000 h 6858000"/>
              <a:gd name="connsiteX3" fmla="*/ 0 w 6858000"/>
              <a:gd name="connsiteY3" fmla="*/ 6858000 h 6858000"/>
              <a:gd name="connsiteX4" fmla="*/ 0 w 6858000"/>
              <a:gd name="connsiteY4" fmla="*/ 4063452 h 6858000"/>
              <a:gd name="connsiteX5" fmla="*/ 497840 w 6858000"/>
              <a:gd name="connsiteY5" fmla="*/ 3460690 h 6858000"/>
              <a:gd name="connsiteX6" fmla="*/ 0 w 6858000"/>
              <a:gd name="connsiteY6" fmla="*/ 285792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6858000">
                <a:moveTo>
                  <a:pt x="0" y="0"/>
                </a:moveTo>
                <a:lnTo>
                  <a:pt x="6858000" y="0"/>
                </a:lnTo>
                <a:lnTo>
                  <a:pt x="6858000" y="6858000"/>
                </a:lnTo>
                <a:lnTo>
                  <a:pt x="0" y="6858000"/>
                </a:lnTo>
                <a:lnTo>
                  <a:pt x="0" y="4063452"/>
                </a:lnTo>
                <a:lnTo>
                  <a:pt x="497840" y="3460690"/>
                </a:lnTo>
                <a:lnTo>
                  <a:pt x="0" y="2857926"/>
                </a:lnTo>
                <a:close/>
              </a:path>
            </a:pathLst>
          </a:custGeom>
        </p:spPr>
      </p:pic>
      <p:sp>
        <p:nvSpPr>
          <p:cNvPr id="6" name="Picture Placeholder 5">
            <a:extLst>
              <a:ext uri="{FF2B5EF4-FFF2-40B4-BE49-F238E27FC236}">
                <a16:creationId xmlns:a16="http://schemas.microsoft.com/office/drawing/2014/main" id="{E3049668-4A8F-8AF4-17B4-C74FDB40BB5D}"/>
              </a:ext>
            </a:extLst>
          </p:cNvPr>
          <p:cNvSpPr>
            <a:spLocks noGrp="1"/>
          </p:cNvSpPr>
          <p:nvPr>
            <p:ph type="pic" sz="quarter" idx="18" hasCustomPrompt="1"/>
          </p:nvPr>
        </p:nvSpPr>
        <p:spPr>
          <a:xfrm>
            <a:off x="4000504" y="1"/>
            <a:ext cx="5143496" cy="6857999"/>
          </a:xfrm>
          <a:custGeom>
            <a:avLst/>
            <a:gdLst>
              <a:gd name="connsiteX0" fmla="*/ 0 w 6858000"/>
              <a:gd name="connsiteY0" fmla="*/ 0 h 6857999"/>
              <a:gd name="connsiteX1" fmla="*/ 6858000 w 6858000"/>
              <a:gd name="connsiteY1" fmla="*/ 0 h 6857999"/>
              <a:gd name="connsiteX2" fmla="*/ 6858000 w 6858000"/>
              <a:gd name="connsiteY2" fmla="*/ 6857999 h 6857999"/>
              <a:gd name="connsiteX3" fmla="*/ 0 w 6858000"/>
              <a:gd name="connsiteY3" fmla="*/ 6857999 h 6857999"/>
              <a:gd name="connsiteX4" fmla="*/ 0 w 6858000"/>
              <a:gd name="connsiteY4" fmla="*/ 4063452 h 6857999"/>
              <a:gd name="connsiteX5" fmla="*/ 497840 w 6858000"/>
              <a:gd name="connsiteY5" fmla="*/ 3460690 h 6857999"/>
              <a:gd name="connsiteX6" fmla="*/ 0 w 6858000"/>
              <a:gd name="connsiteY6" fmla="*/ 285792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6857999">
                <a:moveTo>
                  <a:pt x="0" y="0"/>
                </a:moveTo>
                <a:lnTo>
                  <a:pt x="6858000" y="0"/>
                </a:lnTo>
                <a:lnTo>
                  <a:pt x="6858000" y="6857999"/>
                </a:lnTo>
                <a:lnTo>
                  <a:pt x="0" y="6857999"/>
                </a:lnTo>
                <a:lnTo>
                  <a:pt x="0" y="4063452"/>
                </a:lnTo>
                <a:lnTo>
                  <a:pt x="497840" y="3460690"/>
                </a:lnTo>
                <a:lnTo>
                  <a:pt x="0" y="2857926"/>
                </a:lnTo>
                <a:close/>
              </a:path>
            </a:pathLst>
          </a:custGeom>
          <a:gradFill>
            <a:gsLst>
              <a:gs pos="25000">
                <a:schemeClr val="tx2">
                  <a:alpha val="0"/>
                </a:schemeClr>
              </a:gs>
              <a:gs pos="100000">
                <a:schemeClr val="tx2">
                  <a:alpha val="40000"/>
                </a:schemeClr>
              </a:gs>
            </a:gsLst>
            <a:lin ang="5400000" scaled="1"/>
          </a:gradFill>
        </p:spPr>
        <p:txBody>
          <a:bodyPr wrap="square" lIns="457200" tIns="457200" rIns="457200" bIns="457200" anchor="b">
            <a:noAutofit/>
          </a:bodyPr>
          <a:lstStyle>
            <a:lvl1pPr marL="0" indent="0" algn="l">
              <a:buNone/>
              <a:defRPr sz="1350">
                <a:solidFill>
                  <a:schemeClr val="bg1"/>
                </a:solidFill>
              </a:defRPr>
            </a:lvl1pPr>
          </a:lstStyle>
          <a:p>
            <a:r>
              <a:rPr lang="en-US" dirty="0"/>
              <a:t>Optional: Click the icon in the center to add a custom image. </a:t>
            </a:r>
            <a:br>
              <a:rPr lang="en-US" dirty="0"/>
            </a:br>
            <a:r>
              <a:rPr lang="en-US" dirty="0"/>
              <a:t>Be careful not to move the frame, or the placeholder image beneath may peek through.</a:t>
            </a:r>
            <a:br>
              <a:rPr lang="en-US" dirty="0"/>
            </a:br>
            <a:r>
              <a:rPr lang="en-US" dirty="0"/>
              <a:t>Delete the frame if you don’t want to customize the image.</a:t>
            </a:r>
          </a:p>
        </p:txBody>
      </p:sp>
      <p:sp>
        <p:nvSpPr>
          <p:cNvPr id="4" name="Text Placeholder 3">
            <a:extLst>
              <a:ext uri="{FF2B5EF4-FFF2-40B4-BE49-F238E27FC236}">
                <a16:creationId xmlns:a16="http://schemas.microsoft.com/office/drawing/2014/main" id="{B63A6AA5-9CD1-502A-C6B1-DAD0AFDA1030}"/>
              </a:ext>
            </a:extLst>
          </p:cNvPr>
          <p:cNvSpPr>
            <a:spLocks noGrp="1"/>
          </p:cNvSpPr>
          <p:nvPr>
            <p:ph type="body" sz="half" idx="2" hasCustomPrompt="1"/>
          </p:nvPr>
        </p:nvSpPr>
        <p:spPr>
          <a:xfrm>
            <a:off x="456106" y="3429000"/>
            <a:ext cx="3033857" cy="2556761"/>
          </a:xfrm>
        </p:spPr>
        <p:txBody>
          <a:bodyPr>
            <a:normAutofit/>
          </a:bodyPr>
          <a:lstStyle>
            <a:lvl1pPr marL="0" indent="0">
              <a:buNone/>
              <a:defRPr sz="1350"/>
            </a:lvl1pPr>
            <a:lvl2pPr marL="342875" indent="0">
              <a:buNone/>
              <a:defRPr sz="1050"/>
            </a:lvl2pPr>
            <a:lvl3pPr marL="685749" indent="0">
              <a:buNone/>
              <a:defRPr sz="900"/>
            </a:lvl3pPr>
            <a:lvl4pPr marL="1028624" indent="0">
              <a:buNone/>
              <a:defRPr sz="750"/>
            </a:lvl4pPr>
            <a:lvl5pPr marL="1371498" indent="0">
              <a:buNone/>
              <a:defRPr sz="750"/>
            </a:lvl5pPr>
            <a:lvl6pPr marL="1714373" indent="0">
              <a:buNone/>
              <a:defRPr sz="750"/>
            </a:lvl6pPr>
            <a:lvl7pPr marL="2057246" indent="0">
              <a:buNone/>
              <a:defRPr sz="750"/>
            </a:lvl7pPr>
            <a:lvl8pPr marL="2400120" indent="0">
              <a:buNone/>
              <a:defRPr sz="750"/>
            </a:lvl8pPr>
            <a:lvl9pPr marL="2742995" indent="0">
              <a:buNone/>
              <a:defRPr sz="750"/>
            </a:lvl9pPr>
          </a:lstStyle>
          <a:p>
            <a:pPr lvl="0"/>
            <a:r>
              <a:rPr lang="en-US" dirty="0"/>
              <a:t>When adding a custom image, be careful not to move the frame, or the bottom image may peek through.</a:t>
            </a:r>
          </a:p>
        </p:txBody>
      </p:sp>
      <p:sp>
        <p:nvSpPr>
          <p:cNvPr id="21" name="Date Placeholder 20">
            <a:extLst>
              <a:ext uri="{FF2B5EF4-FFF2-40B4-BE49-F238E27FC236}">
                <a16:creationId xmlns:a16="http://schemas.microsoft.com/office/drawing/2014/main" id="{7E88F7B4-3ADF-6404-8C1D-13E03B8BC090}"/>
              </a:ext>
            </a:extLst>
          </p:cNvPr>
          <p:cNvSpPr>
            <a:spLocks noGrp="1"/>
          </p:cNvSpPr>
          <p:nvPr>
            <p:ph type="dt" sz="half" idx="19"/>
          </p:nvPr>
        </p:nvSpPr>
        <p:spPr/>
        <p:txBody>
          <a:bodyPr/>
          <a:lstStyle/>
          <a:p>
            <a:fld id="{8A60A3F5-120A-A64C-8514-4F9CB3D10376}" type="datetimeFigureOut">
              <a:rPr lang="en-US" smtClean="0"/>
              <a:pPr/>
              <a:t>4/3/2026</a:t>
            </a:fld>
            <a:endParaRPr lang="en-US"/>
          </a:p>
        </p:txBody>
      </p:sp>
      <p:sp>
        <p:nvSpPr>
          <p:cNvPr id="22" name="Footer Placeholder 21">
            <a:extLst>
              <a:ext uri="{FF2B5EF4-FFF2-40B4-BE49-F238E27FC236}">
                <a16:creationId xmlns:a16="http://schemas.microsoft.com/office/drawing/2014/main" id="{7B682567-EB11-07E9-BEFD-ACE2156CD99B}"/>
              </a:ext>
            </a:extLst>
          </p:cNvPr>
          <p:cNvSpPr>
            <a:spLocks noGrp="1"/>
          </p:cNvSpPr>
          <p:nvPr>
            <p:ph type="ftr" sz="quarter" idx="20"/>
          </p:nvPr>
        </p:nvSpPr>
        <p:spPr/>
        <p:txBody>
          <a:bodyPr/>
          <a:lstStyle/>
          <a:p>
            <a:endParaRPr lang="en-US" dirty="0"/>
          </a:p>
        </p:txBody>
      </p:sp>
      <p:sp>
        <p:nvSpPr>
          <p:cNvPr id="23" name="Slide Number Placeholder 22">
            <a:extLst>
              <a:ext uri="{FF2B5EF4-FFF2-40B4-BE49-F238E27FC236}">
                <a16:creationId xmlns:a16="http://schemas.microsoft.com/office/drawing/2014/main" id="{3BAF39BA-9DFA-BAEE-5B10-3220677C0A60}"/>
              </a:ext>
            </a:extLst>
          </p:cNvPr>
          <p:cNvSpPr>
            <a:spLocks noGrp="1"/>
          </p:cNvSpPr>
          <p:nvPr>
            <p:ph type="sldNum" sz="quarter" idx="21"/>
          </p:nvPr>
        </p:nvSpPr>
        <p:spPr/>
        <p:txBody>
          <a:bodyPr/>
          <a:lstStyle/>
          <a:p>
            <a:fld id="{8179B124-EE6F-DB4E-A403-682A40579A9A}" type="slidenum">
              <a:rPr lang="en-US" smtClean="0"/>
              <a:pPr/>
              <a:t>‹#›</a:t>
            </a:fld>
            <a:endParaRPr lang="en-US"/>
          </a:p>
        </p:txBody>
      </p:sp>
      <p:sp>
        <p:nvSpPr>
          <p:cNvPr id="3" name="Title 1">
            <a:extLst>
              <a:ext uri="{FF2B5EF4-FFF2-40B4-BE49-F238E27FC236}">
                <a16:creationId xmlns:a16="http://schemas.microsoft.com/office/drawing/2014/main" id="{5934830D-FBB2-5A9E-6DE0-C3A239A25306}"/>
              </a:ext>
            </a:extLst>
          </p:cNvPr>
          <p:cNvSpPr>
            <a:spLocks noGrp="1"/>
          </p:cNvSpPr>
          <p:nvPr>
            <p:ph type="title"/>
          </p:nvPr>
        </p:nvSpPr>
        <p:spPr>
          <a:xfrm>
            <a:off x="456106" y="619759"/>
            <a:ext cx="3033857" cy="2506278"/>
          </a:xfrm>
        </p:spPr>
        <p:txBody>
          <a:bodyPr>
            <a:normAutofit/>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1765814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ext with Color Block - 2 colum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06C98F6-1BE6-7690-A88D-7E1F54A972A8}"/>
              </a:ext>
              <a:ext uri="{C183D7F6-B498-43B3-948B-1728B52AA6E4}">
                <adec:decorative xmlns:adec="http://schemas.microsoft.com/office/drawing/2017/decorative" val="1"/>
              </a:ext>
            </a:extLst>
          </p:cNvPr>
          <p:cNvSpPr/>
          <p:nvPr userDrawn="1"/>
        </p:nvSpPr>
        <p:spPr>
          <a:xfrm>
            <a:off x="4572000" y="0"/>
            <a:ext cx="4572000"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 Placeholder 4">
            <a:extLst>
              <a:ext uri="{FF2B5EF4-FFF2-40B4-BE49-F238E27FC236}">
                <a16:creationId xmlns:a16="http://schemas.microsoft.com/office/drawing/2014/main" id="{11B958C2-046F-C838-40E5-86B102C15D30}"/>
              </a:ext>
            </a:extLst>
          </p:cNvPr>
          <p:cNvSpPr>
            <a:spLocks noGrp="1"/>
          </p:cNvSpPr>
          <p:nvPr>
            <p:ph type="body" sz="quarter" idx="3" hasCustomPrompt="1"/>
          </p:nvPr>
        </p:nvSpPr>
        <p:spPr>
          <a:xfrm>
            <a:off x="5909593" y="2258909"/>
            <a:ext cx="1894622" cy="553998"/>
          </a:xfrm>
          <a:solidFill>
            <a:schemeClr val="bg1"/>
          </a:solidFill>
        </p:spPr>
        <p:txBody>
          <a:bodyPr wrap="none" lIns="182880" tIns="91440" rIns="182880" anchor="ctr" anchorCtr="0">
            <a:spAutoFit/>
          </a:bodyPr>
          <a:lstStyle>
            <a:lvl1pPr marL="0" indent="0" algn="ctr">
              <a:lnSpc>
                <a:spcPct val="100000"/>
              </a:lnSpc>
              <a:buNone/>
              <a:defRPr sz="2700" b="1" spc="113" baseline="0">
                <a:solidFill>
                  <a:schemeClr val="tx2"/>
                </a:solidFill>
                <a:latin typeface="+mj-lt"/>
              </a:defRPr>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dirty="0"/>
              <a:t>CALLOUT</a:t>
            </a:r>
          </a:p>
        </p:txBody>
      </p:sp>
      <p:sp>
        <p:nvSpPr>
          <p:cNvPr id="6" name="Content Placeholder 5">
            <a:extLst>
              <a:ext uri="{FF2B5EF4-FFF2-40B4-BE49-F238E27FC236}">
                <a16:creationId xmlns:a16="http://schemas.microsoft.com/office/drawing/2014/main" id="{4CA84315-61EC-C4BD-1947-D38A94E7E860}"/>
              </a:ext>
            </a:extLst>
          </p:cNvPr>
          <p:cNvSpPr>
            <a:spLocks noGrp="1"/>
          </p:cNvSpPr>
          <p:nvPr>
            <p:ph sz="quarter" idx="4"/>
          </p:nvPr>
        </p:nvSpPr>
        <p:spPr>
          <a:xfrm>
            <a:off x="5028103" y="3139440"/>
            <a:ext cx="3657602" cy="3050222"/>
          </a:xfrm>
        </p:spPr>
        <p:txBody>
          <a:bodyPr/>
          <a:lstStyle>
            <a:lvl1pPr marL="0" indent="0" algn="ctr">
              <a:buNone/>
              <a:defRPr>
                <a:solidFill>
                  <a:schemeClr val="tx2"/>
                </a:solidFill>
              </a:defRPr>
            </a:lvl1pPr>
            <a:lvl2pPr marL="342875" indent="0" algn="ctr">
              <a:buNone/>
              <a:defRPr/>
            </a:lvl2pPr>
            <a:lvl3pPr algn="ctr">
              <a:defRPr/>
            </a:lvl3pPr>
            <a:lvl4pPr algn="ctr">
              <a:defRPr/>
            </a:lvl4pPr>
            <a:lvl5pPr algn="ctr">
              <a:defRPr/>
            </a:lvl5pPr>
          </a:lstStyle>
          <a:p>
            <a:pPr lvl="0"/>
            <a:r>
              <a:rPr lang="en-US"/>
              <a:t>Click to edit Master text styles</a:t>
            </a:r>
          </a:p>
        </p:txBody>
      </p:sp>
      <p:sp>
        <p:nvSpPr>
          <p:cNvPr id="7" name="Date Placeholder 6">
            <a:extLst>
              <a:ext uri="{FF2B5EF4-FFF2-40B4-BE49-F238E27FC236}">
                <a16:creationId xmlns:a16="http://schemas.microsoft.com/office/drawing/2014/main" id="{315266ED-5147-6F25-73F0-AC7294412B02}"/>
              </a:ext>
            </a:extLst>
          </p:cNvPr>
          <p:cNvSpPr>
            <a:spLocks noGrp="1"/>
          </p:cNvSpPr>
          <p:nvPr>
            <p:ph type="dt" sz="half" idx="10"/>
          </p:nvPr>
        </p:nvSpPr>
        <p:spPr/>
        <p:txBody>
          <a:bodyPr/>
          <a:lstStyle/>
          <a:p>
            <a:fld id="{8A60A3F5-120A-A64C-8514-4F9CB3D10376}" type="datetimeFigureOut">
              <a:rPr lang="en-US" smtClean="0"/>
              <a:t>4/3/2026</a:t>
            </a:fld>
            <a:endParaRPr lang="en-US"/>
          </a:p>
        </p:txBody>
      </p:sp>
      <p:sp>
        <p:nvSpPr>
          <p:cNvPr id="8" name="Footer Placeholder 7">
            <a:extLst>
              <a:ext uri="{FF2B5EF4-FFF2-40B4-BE49-F238E27FC236}">
                <a16:creationId xmlns:a16="http://schemas.microsoft.com/office/drawing/2014/main" id="{26E4DCBE-66D9-F157-C37B-0B55EA5C7C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EB7F6-D878-689A-E7DD-9B0E4E283BC4}"/>
              </a:ext>
            </a:extLst>
          </p:cNvPr>
          <p:cNvSpPr>
            <a:spLocks noGrp="1"/>
          </p:cNvSpPr>
          <p:nvPr>
            <p:ph type="sldNum" sz="quarter" idx="12"/>
          </p:nvPr>
        </p:nvSpPr>
        <p:spPr/>
        <p:txBody>
          <a:bodyPr/>
          <a:lstStyle/>
          <a:p>
            <a:fld id="{8179B124-EE6F-DB4E-A403-682A40579A9A}" type="slidenum">
              <a:rPr lang="en-US" smtClean="0"/>
              <a:t>‹#›</a:t>
            </a:fld>
            <a:endParaRPr lang="en-US"/>
          </a:p>
        </p:txBody>
      </p:sp>
      <p:sp>
        <p:nvSpPr>
          <p:cNvPr id="11" name="Text Placeholder 3">
            <a:extLst>
              <a:ext uri="{FF2B5EF4-FFF2-40B4-BE49-F238E27FC236}">
                <a16:creationId xmlns:a16="http://schemas.microsoft.com/office/drawing/2014/main" id="{CB6D8E76-7443-829D-3BDF-53D63BEA8469}"/>
              </a:ext>
            </a:extLst>
          </p:cNvPr>
          <p:cNvSpPr>
            <a:spLocks noGrp="1"/>
          </p:cNvSpPr>
          <p:nvPr>
            <p:ph type="body" sz="half" idx="2" hasCustomPrompt="1"/>
          </p:nvPr>
        </p:nvSpPr>
        <p:spPr>
          <a:xfrm>
            <a:off x="456104" y="3429000"/>
            <a:ext cx="3557685" cy="2556761"/>
          </a:xfrm>
        </p:spPr>
        <p:txBody>
          <a:bodyPr>
            <a:normAutofit/>
          </a:bodyPr>
          <a:lstStyle>
            <a:lvl1pPr marL="0" indent="0">
              <a:buNone/>
              <a:defRPr sz="1350"/>
            </a:lvl1pPr>
            <a:lvl2pPr marL="342875" indent="0">
              <a:buNone/>
              <a:defRPr sz="1050"/>
            </a:lvl2pPr>
            <a:lvl3pPr marL="685749" indent="0">
              <a:buNone/>
              <a:defRPr sz="900"/>
            </a:lvl3pPr>
            <a:lvl4pPr marL="1028624" indent="0">
              <a:buNone/>
              <a:defRPr sz="750"/>
            </a:lvl4pPr>
            <a:lvl5pPr marL="1371498" indent="0">
              <a:buNone/>
              <a:defRPr sz="750"/>
            </a:lvl5pPr>
            <a:lvl6pPr marL="1714373" indent="0">
              <a:buNone/>
              <a:defRPr sz="750"/>
            </a:lvl6pPr>
            <a:lvl7pPr marL="2057246" indent="0">
              <a:buNone/>
              <a:defRPr sz="750"/>
            </a:lvl7pPr>
            <a:lvl8pPr marL="2400120" indent="0">
              <a:buNone/>
              <a:defRPr sz="750"/>
            </a:lvl8pPr>
            <a:lvl9pPr marL="2742995" indent="0">
              <a:buNone/>
              <a:defRPr sz="750"/>
            </a:lvl9pPr>
          </a:lstStyle>
          <a:p>
            <a:pPr lvl="0"/>
            <a:r>
              <a:rPr lang="en-US" dirty="0"/>
              <a:t>When adding a custom image, be careful not to move the frame, or the bottom image may peek through.</a:t>
            </a:r>
          </a:p>
        </p:txBody>
      </p:sp>
      <p:sp>
        <p:nvSpPr>
          <p:cNvPr id="12" name="Title 1">
            <a:extLst>
              <a:ext uri="{FF2B5EF4-FFF2-40B4-BE49-F238E27FC236}">
                <a16:creationId xmlns:a16="http://schemas.microsoft.com/office/drawing/2014/main" id="{229E924E-32C2-34F9-21F3-FE6656ED345D}"/>
              </a:ext>
            </a:extLst>
          </p:cNvPr>
          <p:cNvSpPr>
            <a:spLocks noGrp="1"/>
          </p:cNvSpPr>
          <p:nvPr>
            <p:ph type="title"/>
          </p:nvPr>
        </p:nvSpPr>
        <p:spPr>
          <a:xfrm>
            <a:off x="456104" y="619759"/>
            <a:ext cx="3557685" cy="2506278"/>
          </a:xfrm>
        </p:spPr>
        <p:txBody>
          <a:bodyPr>
            <a:normAutofit/>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1784850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lor Block - 2 colum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06C98F6-1BE6-7690-A88D-7E1F54A972A8}"/>
              </a:ext>
              <a:ext uri="{C183D7F6-B498-43B3-948B-1728B52AA6E4}">
                <adec:decorative xmlns:adec="http://schemas.microsoft.com/office/drawing/2017/decorative" val="1"/>
              </a:ext>
            </a:extLst>
          </p:cNvPr>
          <p:cNvSpPr/>
          <p:nvPr/>
        </p:nvSpPr>
        <p:spPr>
          <a:xfrm>
            <a:off x="4572000" y="0"/>
            <a:ext cx="457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BA99B2DC-ECD6-8854-2B5F-037D2BD1A8F4}"/>
              </a:ext>
              <a:ext uri="{C183D7F6-B498-43B3-948B-1728B52AA6E4}">
                <adec:decorative xmlns:adec="http://schemas.microsoft.com/office/drawing/2017/decorative" val="1"/>
              </a:ext>
            </a:extLst>
          </p:cNvPr>
          <p:cNvSpPr/>
          <p:nvPr/>
        </p:nvSpPr>
        <p:spPr>
          <a:xfrm>
            <a:off x="0" y="0"/>
            <a:ext cx="4572000" cy="6858000"/>
          </a:xfrm>
          <a:prstGeom prst="rect">
            <a:avLst/>
          </a:prstGeom>
          <a:solidFill>
            <a:srgbClr val="D7BD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Content Placeholder 3">
            <a:extLst>
              <a:ext uri="{FF2B5EF4-FFF2-40B4-BE49-F238E27FC236}">
                <a16:creationId xmlns:a16="http://schemas.microsoft.com/office/drawing/2014/main" id="{778CA17B-BFC1-E0F0-179B-A7F447E276BB}"/>
              </a:ext>
            </a:extLst>
          </p:cNvPr>
          <p:cNvSpPr>
            <a:spLocks noGrp="1"/>
          </p:cNvSpPr>
          <p:nvPr>
            <p:ph sz="half" idx="2"/>
          </p:nvPr>
        </p:nvSpPr>
        <p:spPr>
          <a:xfrm>
            <a:off x="456106" y="3139440"/>
            <a:ext cx="3657601" cy="3050222"/>
          </a:xfrm>
        </p:spPr>
        <p:txBody>
          <a:bodyPr/>
          <a:lstStyle>
            <a:lvl1pPr marL="0" indent="0" algn="ctr">
              <a:buNone/>
              <a:defRPr>
                <a:solidFill>
                  <a:schemeClr val="tx2"/>
                </a:solidFill>
              </a:defRPr>
            </a:lvl1pPr>
            <a:lvl2pPr algn="ctr">
              <a:defRPr/>
            </a:lvl2pPr>
            <a:lvl3pPr algn="ctr">
              <a:defRPr/>
            </a:lvl3pPr>
            <a:lvl4pPr algn="ctr">
              <a:defRPr/>
            </a:lvl4pPr>
            <a:lvl5pPr algn="ctr">
              <a:defRPr/>
            </a:lvl5pPr>
          </a:lstStyle>
          <a:p>
            <a:pPr lvl="0"/>
            <a:r>
              <a:rPr lang="en-US"/>
              <a:t>Click to edit Master text styles</a:t>
            </a:r>
          </a:p>
        </p:txBody>
      </p:sp>
      <p:sp>
        <p:nvSpPr>
          <p:cNvPr id="6" name="Content Placeholder 5">
            <a:extLst>
              <a:ext uri="{FF2B5EF4-FFF2-40B4-BE49-F238E27FC236}">
                <a16:creationId xmlns:a16="http://schemas.microsoft.com/office/drawing/2014/main" id="{4CA84315-61EC-C4BD-1947-D38A94E7E860}"/>
              </a:ext>
            </a:extLst>
          </p:cNvPr>
          <p:cNvSpPr>
            <a:spLocks noGrp="1"/>
          </p:cNvSpPr>
          <p:nvPr>
            <p:ph sz="quarter" idx="4"/>
          </p:nvPr>
        </p:nvSpPr>
        <p:spPr>
          <a:xfrm>
            <a:off x="5028102" y="3139440"/>
            <a:ext cx="3657602" cy="3050222"/>
          </a:xfrm>
        </p:spPr>
        <p:txBody>
          <a:bodyPr/>
          <a:lstStyle>
            <a:lvl1pPr marL="0" indent="0" algn="ctr">
              <a:buNone/>
              <a:defRPr>
                <a:solidFill>
                  <a:schemeClr val="bg1"/>
                </a:solidFill>
              </a:defRPr>
            </a:lvl1pPr>
            <a:lvl2pPr marL="342875" indent="0" algn="ctr">
              <a:buNone/>
              <a:defRPr/>
            </a:lvl2pPr>
            <a:lvl3pPr algn="ctr">
              <a:defRPr/>
            </a:lvl3pPr>
            <a:lvl4pPr algn="ctr">
              <a:defRPr/>
            </a:lvl4pPr>
            <a:lvl5pPr algn="ctr">
              <a:defRPr/>
            </a:lvl5pPr>
          </a:lstStyle>
          <a:p>
            <a:pPr lvl="0"/>
            <a:r>
              <a:rPr lang="en-US"/>
              <a:t>Click to edit Master text styles</a:t>
            </a:r>
          </a:p>
        </p:txBody>
      </p:sp>
      <p:sp>
        <p:nvSpPr>
          <p:cNvPr id="7" name="Date Placeholder 6">
            <a:extLst>
              <a:ext uri="{FF2B5EF4-FFF2-40B4-BE49-F238E27FC236}">
                <a16:creationId xmlns:a16="http://schemas.microsoft.com/office/drawing/2014/main" id="{315266ED-5147-6F25-73F0-AC7294412B02}"/>
              </a:ext>
            </a:extLst>
          </p:cNvPr>
          <p:cNvSpPr>
            <a:spLocks noGrp="1"/>
          </p:cNvSpPr>
          <p:nvPr>
            <p:ph type="dt" sz="half" idx="10"/>
          </p:nvPr>
        </p:nvSpPr>
        <p:spPr/>
        <p:txBody>
          <a:bodyPr/>
          <a:lstStyle/>
          <a:p>
            <a:fld id="{8A60A3F5-120A-A64C-8514-4F9CB3D10376}" type="datetimeFigureOut">
              <a:rPr lang="en-US" smtClean="0"/>
              <a:t>4/3/2026</a:t>
            </a:fld>
            <a:endParaRPr lang="en-US"/>
          </a:p>
        </p:txBody>
      </p:sp>
      <p:sp>
        <p:nvSpPr>
          <p:cNvPr id="8" name="Footer Placeholder 7">
            <a:extLst>
              <a:ext uri="{FF2B5EF4-FFF2-40B4-BE49-F238E27FC236}">
                <a16:creationId xmlns:a16="http://schemas.microsoft.com/office/drawing/2014/main" id="{26E4DCBE-66D9-F157-C37B-0B55EA5C7C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EB7F6-D878-689A-E7DD-9B0E4E283BC4}"/>
              </a:ext>
            </a:extLst>
          </p:cNvPr>
          <p:cNvSpPr>
            <a:spLocks noGrp="1"/>
          </p:cNvSpPr>
          <p:nvPr>
            <p:ph type="sldNum" sz="quarter" idx="12"/>
          </p:nvPr>
        </p:nvSpPr>
        <p:spPr/>
        <p:txBody>
          <a:bodyPr/>
          <a:lstStyle/>
          <a:p>
            <a:fld id="{8179B124-EE6F-DB4E-A403-682A40579A9A}" type="slidenum">
              <a:rPr lang="en-US" smtClean="0"/>
              <a:t>‹#›</a:t>
            </a:fld>
            <a:endParaRPr lang="en-US"/>
          </a:p>
        </p:txBody>
      </p:sp>
      <p:sp>
        <p:nvSpPr>
          <p:cNvPr id="2" name="Text Placeholder 4">
            <a:extLst>
              <a:ext uri="{FF2B5EF4-FFF2-40B4-BE49-F238E27FC236}">
                <a16:creationId xmlns:a16="http://schemas.microsoft.com/office/drawing/2014/main" id="{E70A7FC6-BD39-45E8-B9B0-E969004E0012}"/>
              </a:ext>
            </a:extLst>
          </p:cNvPr>
          <p:cNvSpPr>
            <a:spLocks noGrp="1"/>
          </p:cNvSpPr>
          <p:nvPr>
            <p:ph type="body" sz="quarter" idx="3" hasCustomPrompt="1"/>
          </p:nvPr>
        </p:nvSpPr>
        <p:spPr>
          <a:xfrm>
            <a:off x="5909596" y="2174870"/>
            <a:ext cx="1894622" cy="553998"/>
          </a:xfrm>
          <a:solidFill>
            <a:schemeClr val="bg1"/>
          </a:solidFill>
        </p:spPr>
        <p:txBody>
          <a:bodyPr wrap="none" lIns="182880" tIns="91440" rIns="182880" anchor="ctr" anchorCtr="0">
            <a:spAutoFit/>
          </a:bodyPr>
          <a:lstStyle>
            <a:lvl1pPr marL="0" indent="0" algn="ctr">
              <a:lnSpc>
                <a:spcPct val="100000"/>
              </a:lnSpc>
              <a:buNone/>
              <a:defRPr sz="2700" b="1" spc="113" baseline="0">
                <a:solidFill>
                  <a:schemeClr val="accent2"/>
                </a:solidFill>
                <a:latin typeface="+mj-lt"/>
              </a:defRPr>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dirty="0"/>
              <a:t>CALLOUT</a:t>
            </a:r>
          </a:p>
        </p:txBody>
      </p:sp>
      <p:sp>
        <p:nvSpPr>
          <p:cNvPr id="11" name="Text Placeholder 4">
            <a:extLst>
              <a:ext uri="{FF2B5EF4-FFF2-40B4-BE49-F238E27FC236}">
                <a16:creationId xmlns:a16="http://schemas.microsoft.com/office/drawing/2014/main" id="{EEFD25E3-1387-8DCC-3CD1-5B72513806A7}"/>
              </a:ext>
            </a:extLst>
          </p:cNvPr>
          <p:cNvSpPr>
            <a:spLocks noGrp="1"/>
          </p:cNvSpPr>
          <p:nvPr>
            <p:ph type="body" sz="quarter" idx="13" hasCustomPrompt="1"/>
          </p:nvPr>
        </p:nvSpPr>
        <p:spPr>
          <a:xfrm>
            <a:off x="1291297" y="2174870"/>
            <a:ext cx="1894622" cy="553998"/>
          </a:xfrm>
          <a:solidFill>
            <a:schemeClr val="bg1"/>
          </a:solidFill>
        </p:spPr>
        <p:txBody>
          <a:bodyPr wrap="none" lIns="182880" tIns="91440" rIns="182880" anchor="ctr" anchorCtr="0">
            <a:spAutoFit/>
          </a:bodyPr>
          <a:lstStyle>
            <a:lvl1pPr marL="0" indent="0" algn="ctr">
              <a:lnSpc>
                <a:spcPct val="100000"/>
              </a:lnSpc>
              <a:buNone/>
              <a:defRPr sz="2700" b="1" spc="113" baseline="0">
                <a:solidFill>
                  <a:schemeClr val="accent2"/>
                </a:solidFill>
                <a:latin typeface="+mj-lt"/>
              </a:defRPr>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dirty="0"/>
              <a:t>CALLOUT</a:t>
            </a:r>
          </a:p>
        </p:txBody>
      </p:sp>
    </p:spTree>
    <p:extLst>
      <p:ext uri="{BB962C8B-B14F-4D97-AF65-F5344CB8AC3E}">
        <p14:creationId xmlns:p14="http://schemas.microsoft.com/office/powerpoint/2010/main" val="16087783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Picture with Caption">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DB370EF-D7D5-9287-4375-7CDD35E65F78}"/>
              </a:ext>
              <a:ext uri="{C183D7F6-B498-43B3-948B-1728B52AA6E4}">
                <adec:decorative xmlns:adec="http://schemas.microsoft.com/office/drawing/2017/decorative" val="1"/>
              </a:ext>
            </a:extLst>
          </p:cNvPr>
          <p:cNvSpPr/>
          <p:nvPr userDrawn="1"/>
        </p:nvSpPr>
        <p:spPr>
          <a:xfrm flipH="1">
            <a:off x="6263640" y="0"/>
            <a:ext cx="288036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a:extLst>
              <a:ext uri="{FF2B5EF4-FFF2-40B4-BE49-F238E27FC236}">
                <a16:creationId xmlns:a16="http://schemas.microsoft.com/office/drawing/2014/main" id="{A2058621-1B9D-377D-AABD-3FEBA3743600}"/>
              </a:ext>
              <a:ext uri="{C183D7F6-B498-43B3-948B-1728B52AA6E4}">
                <adec:decorative xmlns:adec="http://schemas.microsoft.com/office/drawing/2017/decorative" val="1"/>
              </a:ext>
            </a:extLst>
          </p:cNvPr>
          <p:cNvPicPr>
            <a:picLocks noChangeAspect="1"/>
          </p:cNvPicPr>
          <p:nvPr/>
        </p:nvPicPr>
        <p:blipFill rotWithShape="1">
          <a:blip r:embed="rId2"/>
          <a:srcRect l="19866" r="5142"/>
          <a:stretch/>
        </p:blipFill>
        <p:spPr>
          <a:xfrm>
            <a:off x="4472943" y="619759"/>
            <a:ext cx="4211909" cy="5616448"/>
          </a:xfrm>
          <a:prstGeom prst="rect">
            <a:avLst/>
          </a:prstGeom>
        </p:spPr>
      </p:pic>
      <p:sp>
        <p:nvSpPr>
          <p:cNvPr id="4" name="Text Placeholder 3">
            <a:extLst>
              <a:ext uri="{FF2B5EF4-FFF2-40B4-BE49-F238E27FC236}">
                <a16:creationId xmlns:a16="http://schemas.microsoft.com/office/drawing/2014/main" id="{B63A6AA5-9CD1-502A-C6B1-DAD0AFDA1030}"/>
              </a:ext>
            </a:extLst>
          </p:cNvPr>
          <p:cNvSpPr>
            <a:spLocks noGrp="1"/>
          </p:cNvSpPr>
          <p:nvPr>
            <p:ph type="body" sz="half" idx="2" hasCustomPrompt="1"/>
          </p:nvPr>
        </p:nvSpPr>
        <p:spPr>
          <a:xfrm>
            <a:off x="456104" y="3429000"/>
            <a:ext cx="3557685" cy="2556761"/>
          </a:xfrm>
        </p:spPr>
        <p:txBody>
          <a:bodyPr>
            <a:normAutofit/>
          </a:bodyPr>
          <a:lstStyle>
            <a:lvl1pPr marL="0" indent="0">
              <a:buNone/>
              <a:defRPr sz="1350"/>
            </a:lvl1pPr>
            <a:lvl2pPr marL="342875" indent="0">
              <a:buNone/>
              <a:defRPr sz="1050"/>
            </a:lvl2pPr>
            <a:lvl3pPr marL="685749" indent="0">
              <a:buNone/>
              <a:defRPr sz="900"/>
            </a:lvl3pPr>
            <a:lvl4pPr marL="1028624" indent="0">
              <a:buNone/>
              <a:defRPr sz="750"/>
            </a:lvl4pPr>
            <a:lvl5pPr marL="1371498" indent="0">
              <a:buNone/>
              <a:defRPr sz="750"/>
            </a:lvl5pPr>
            <a:lvl6pPr marL="1714373" indent="0">
              <a:buNone/>
              <a:defRPr sz="750"/>
            </a:lvl6pPr>
            <a:lvl7pPr marL="2057246" indent="0">
              <a:buNone/>
              <a:defRPr sz="750"/>
            </a:lvl7pPr>
            <a:lvl8pPr marL="2400120" indent="0">
              <a:buNone/>
              <a:defRPr sz="750"/>
            </a:lvl8pPr>
            <a:lvl9pPr marL="2742995" indent="0">
              <a:buNone/>
              <a:defRPr sz="750"/>
            </a:lvl9pPr>
          </a:lstStyle>
          <a:p>
            <a:pPr lvl="0"/>
            <a:r>
              <a:rPr lang="en-US" dirty="0"/>
              <a:t>When adding a custom image, be careful not to move the frame, or the bottom image may peek through.</a:t>
            </a:r>
          </a:p>
        </p:txBody>
      </p:sp>
      <p:sp>
        <p:nvSpPr>
          <p:cNvPr id="16" name="Picture Placeholder 15">
            <a:extLst>
              <a:ext uri="{FF2B5EF4-FFF2-40B4-BE49-F238E27FC236}">
                <a16:creationId xmlns:a16="http://schemas.microsoft.com/office/drawing/2014/main" id="{C770BF24-8D00-40A6-9C69-742A02DC93AB}"/>
              </a:ext>
            </a:extLst>
          </p:cNvPr>
          <p:cNvSpPr>
            <a:spLocks noGrp="1"/>
          </p:cNvSpPr>
          <p:nvPr>
            <p:ph type="pic" sz="quarter" idx="18" hasCustomPrompt="1"/>
          </p:nvPr>
        </p:nvSpPr>
        <p:spPr>
          <a:xfrm>
            <a:off x="4472940" y="621791"/>
            <a:ext cx="4211908" cy="5616449"/>
          </a:xfrm>
          <a:solidFill>
            <a:schemeClr val="tx2">
              <a:alpha val="23107"/>
            </a:schemeClr>
          </a:solidFill>
        </p:spPr>
        <p:txBody>
          <a:bodyPr lIns="457200" tIns="457200" rIns="457200" bIns="457200" anchor="b">
            <a:normAutofit/>
          </a:bodyPr>
          <a:lstStyle>
            <a:lvl1pPr marL="0" indent="0" algn="l">
              <a:buNone/>
              <a:defRPr sz="1350">
                <a:solidFill>
                  <a:schemeClr val="bg1"/>
                </a:solidFill>
              </a:defRPr>
            </a:lvl1pPr>
          </a:lstStyle>
          <a:p>
            <a:r>
              <a:rPr lang="en-US" dirty="0"/>
              <a:t>Optional: Click the icon in the center to add a custom image. </a:t>
            </a:r>
            <a:br>
              <a:rPr lang="en-US" dirty="0"/>
            </a:br>
            <a:r>
              <a:rPr lang="en-US" dirty="0"/>
              <a:t>Be careful not to move the frame, or the placeholder image beneath may peek through.</a:t>
            </a:r>
            <a:br>
              <a:rPr lang="en-US" dirty="0"/>
            </a:br>
            <a:r>
              <a:rPr lang="en-US" dirty="0"/>
              <a:t>Delete the frame if you don’t want to customize the image.</a:t>
            </a:r>
          </a:p>
        </p:txBody>
      </p:sp>
      <p:sp>
        <p:nvSpPr>
          <p:cNvPr id="21" name="Date Placeholder 20">
            <a:extLst>
              <a:ext uri="{FF2B5EF4-FFF2-40B4-BE49-F238E27FC236}">
                <a16:creationId xmlns:a16="http://schemas.microsoft.com/office/drawing/2014/main" id="{7E88F7B4-3ADF-6404-8C1D-13E03B8BC090}"/>
              </a:ext>
            </a:extLst>
          </p:cNvPr>
          <p:cNvSpPr>
            <a:spLocks noGrp="1"/>
          </p:cNvSpPr>
          <p:nvPr>
            <p:ph type="dt" sz="half" idx="19"/>
          </p:nvPr>
        </p:nvSpPr>
        <p:spPr/>
        <p:txBody>
          <a:bodyPr/>
          <a:lstStyle/>
          <a:p>
            <a:fld id="{8A60A3F5-120A-A64C-8514-4F9CB3D10376}" type="datetimeFigureOut">
              <a:rPr lang="en-US" smtClean="0"/>
              <a:pPr/>
              <a:t>4/3/2026</a:t>
            </a:fld>
            <a:endParaRPr lang="en-US"/>
          </a:p>
        </p:txBody>
      </p:sp>
      <p:sp>
        <p:nvSpPr>
          <p:cNvPr id="22" name="Footer Placeholder 21">
            <a:extLst>
              <a:ext uri="{FF2B5EF4-FFF2-40B4-BE49-F238E27FC236}">
                <a16:creationId xmlns:a16="http://schemas.microsoft.com/office/drawing/2014/main" id="{7B682567-EB11-07E9-BEFD-ACE2156CD99B}"/>
              </a:ext>
            </a:extLst>
          </p:cNvPr>
          <p:cNvSpPr>
            <a:spLocks noGrp="1"/>
          </p:cNvSpPr>
          <p:nvPr>
            <p:ph type="ftr" sz="quarter" idx="20"/>
          </p:nvPr>
        </p:nvSpPr>
        <p:spPr/>
        <p:txBody>
          <a:bodyPr/>
          <a:lstStyle/>
          <a:p>
            <a:endParaRPr lang="en-US" dirty="0"/>
          </a:p>
        </p:txBody>
      </p:sp>
      <p:sp>
        <p:nvSpPr>
          <p:cNvPr id="23" name="Slide Number Placeholder 22">
            <a:extLst>
              <a:ext uri="{FF2B5EF4-FFF2-40B4-BE49-F238E27FC236}">
                <a16:creationId xmlns:a16="http://schemas.microsoft.com/office/drawing/2014/main" id="{3BAF39BA-9DFA-BAEE-5B10-3220677C0A60}"/>
              </a:ext>
            </a:extLst>
          </p:cNvPr>
          <p:cNvSpPr>
            <a:spLocks noGrp="1"/>
          </p:cNvSpPr>
          <p:nvPr>
            <p:ph type="sldNum" sz="quarter" idx="21"/>
          </p:nvPr>
        </p:nvSpPr>
        <p:spPr/>
        <p:txBody>
          <a:bodyPr/>
          <a:lstStyle/>
          <a:p>
            <a:fld id="{8179B124-EE6F-DB4E-A403-682A40579A9A}" type="slidenum">
              <a:rPr lang="en-US" smtClean="0"/>
              <a:pPr/>
              <a:t>‹#›</a:t>
            </a:fld>
            <a:endParaRPr lang="en-US"/>
          </a:p>
        </p:txBody>
      </p:sp>
      <p:sp>
        <p:nvSpPr>
          <p:cNvPr id="3" name="Title 1">
            <a:extLst>
              <a:ext uri="{FF2B5EF4-FFF2-40B4-BE49-F238E27FC236}">
                <a16:creationId xmlns:a16="http://schemas.microsoft.com/office/drawing/2014/main" id="{5934830D-FBB2-5A9E-6DE0-C3A239A25306}"/>
              </a:ext>
            </a:extLst>
          </p:cNvPr>
          <p:cNvSpPr>
            <a:spLocks noGrp="1"/>
          </p:cNvSpPr>
          <p:nvPr>
            <p:ph type="title"/>
          </p:nvPr>
        </p:nvSpPr>
        <p:spPr>
          <a:xfrm>
            <a:off x="456104" y="619759"/>
            <a:ext cx="3557685" cy="2506278"/>
          </a:xfrm>
        </p:spPr>
        <p:txBody>
          <a:bodyPr>
            <a:normAutofit/>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41535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89AD27-4BBA-E657-8599-BF1D7A22837B}"/>
              </a:ext>
              <a:ext uri="{C183D7F6-B498-43B3-948B-1728B52AA6E4}">
                <adec:decorative xmlns:adec="http://schemas.microsoft.com/office/drawing/2017/decorative" val="1"/>
              </a:ext>
            </a:extLst>
          </p:cNvPr>
          <p:cNvSpPr/>
          <p:nvPr userDrawn="1"/>
        </p:nvSpPr>
        <p:spPr>
          <a:xfrm flipH="1">
            <a:off x="0" y="0"/>
            <a:ext cx="288036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a:extLst>
              <a:ext uri="{FF2B5EF4-FFF2-40B4-BE49-F238E27FC236}">
                <a16:creationId xmlns:a16="http://schemas.microsoft.com/office/drawing/2014/main" id="{3FA50C55-F058-6D66-6F50-2AAA73C4AF7D}"/>
              </a:ext>
            </a:extLst>
          </p:cNvPr>
          <p:cNvSpPr>
            <a:spLocks noGrp="1"/>
          </p:cNvSpPr>
          <p:nvPr>
            <p:ph idx="1"/>
          </p:nvPr>
        </p:nvSpPr>
        <p:spPr>
          <a:xfrm>
            <a:off x="456105" y="619760"/>
            <a:ext cx="4207337" cy="5614416"/>
          </a:xfrm>
          <a:solidFill>
            <a:schemeClr val="accent2"/>
          </a:solidFill>
        </p:spPr>
        <p:txBody>
          <a:bodyPr lIns="457200" tIns="457200" rIns="457200" bIns="457200" anchor="ctr">
            <a:normAutofit/>
          </a:bodyPr>
          <a:lstStyle>
            <a:lvl1pPr marL="0" indent="0" algn="ctr">
              <a:buNone/>
              <a:defRPr sz="1500">
                <a:solidFill>
                  <a:schemeClr val="bg1"/>
                </a:solidFill>
              </a:defRPr>
            </a:lvl1pPr>
            <a:lvl2pPr marL="342875" indent="0" algn="ctr">
              <a:buNone/>
              <a:defRPr sz="1800"/>
            </a:lvl2pPr>
            <a:lvl3pPr marL="685749" indent="0" algn="ctr">
              <a:buNone/>
              <a:defRPr sz="1500"/>
            </a:lvl3pPr>
            <a:lvl4pPr marL="1028624" indent="0" algn="ctr">
              <a:buNone/>
              <a:defRPr sz="1350"/>
            </a:lvl4pPr>
            <a:lvl5pPr marL="1371498" indent="0" algn="ctr">
              <a:buNone/>
              <a:defRPr sz="1350"/>
            </a:lvl5pPr>
            <a:lvl6pPr>
              <a:defRPr sz="1500"/>
            </a:lvl6pPr>
            <a:lvl7pPr>
              <a:defRPr sz="1500"/>
            </a:lvl7pPr>
            <a:lvl8pPr>
              <a:defRPr sz="1500"/>
            </a:lvl8pPr>
            <a:lvl9pPr>
              <a:defRPr sz="1500"/>
            </a:lvl9pPr>
          </a:lstStyle>
          <a:p>
            <a:pPr lvl="0"/>
            <a:r>
              <a:rPr lang="en-US"/>
              <a:t>Click to edit Master text styles</a:t>
            </a:r>
          </a:p>
        </p:txBody>
      </p:sp>
      <p:sp>
        <p:nvSpPr>
          <p:cNvPr id="4" name="Text Placeholder 3">
            <a:extLst>
              <a:ext uri="{FF2B5EF4-FFF2-40B4-BE49-F238E27FC236}">
                <a16:creationId xmlns:a16="http://schemas.microsoft.com/office/drawing/2014/main" id="{8C6F12D1-6CD4-46B3-D63F-0BBF0B149124}"/>
              </a:ext>
            </a:extLst>
          </p:cNvPr>
          <p:cNvSpPr>
            <a:spLocks noGrp="1"/>
          </p:cNvSpPr>
          <p:nvPr>
            <p:ph type="body" sz="half" idx="2"/>
          </p:nvPr>
        </p:nvSpPr>
        <p:spPr>
          <a:xfrm>
            <a:off x="5119547" y="3429001"/>
            <a:ext cx="3559635" cy="2589779"/>
          </a:xfrm>
        </p:spPr>
        <p:txBody>
          <a:bodyPr>
            <a:normAutofit/>
          </a:bodyPr>
          <a:lstStyle>
            <a:lvl1pPr marL="0" indent="0">
              <a:buNone/>
              <a:defRPr sz="1350"/>
            </a:lvl1pPr>
            <a:lvl2pPr marL="342875" indent="0">
              <a:buNone/>
              <a:defRPr sz="1050"/>
            </a:lvl2pPr>
            <a:lvl3pPr marL="685749" indent="0">
              <a:buNone/>
              <a:defRPr sz="900"/>
            </a:lvl3pPr>
            <a:lvl4pPr marL="1028624" indent="0">
              <a:buNone/>
              <a:defRPr sz="750"/>
            </a:lvl4pPr>
            <a:lvl5pPr marL="1371498" indent="0">
              <a:buNone/>
              <a:defRPr sz="750"/>
            </a:lvl5pPr>
            <a:lvl6pPr marL="1714373" indent="0">
              <a:buNone/>
              <a:defRPr sz="750"/>
            </a:lvl6pPr>
            <a:lvl7pPr marL="2057246" indent="0">
              <a:buNone/>
              <a:defRPr sz="750"/>
            </a:lvl7pPr>
            <a:lvl8pPr marL="2400120" indent="0">
              <a:buNone/>
              <a:defRPr sz="750"/>
            </a:lvl8pPr>
            <a:lvl9pPr marL="2742995" indent="0">
              <a:buNone/>
              <a:defRPr sz="750"/>
            </a:lvl9pPr>
          </a:lstStyle>
          <a:p>
            <a:pPr lvl="0"/>
            <a:r>
              <a:rPr lang="en-US"/>
              <a:t>Click to edit Master text styles</a:t>
            </a:r>
          </a:p>
        </p:txBody>
      </p:sp>
      <p:sp>
        <p:nvSpPr>
          <p:cNvPr id="16" name="Date Placeholder 15">
            <a:extLst>
              <a:ext uri="{FF2B5EF4-FFF2-40B4-BE49-F238E27FC236}">
                <a16:creationId xmlns:a16="http://schemas.microsoft.com/office/drawing/2014/main" id="{FB7B3AF6-1B63-613A-C005-E0E381D67E5C}"/>
              </a:ext>
            </a:extLst>
          </p:cNvPr>
          <p:cNvSpPr>
            <a:spLocks noGrp="1"/>
          </p:cNvSpPr>
          <p:nvPr>
            <p:ph type="dt" sz="half" idx="10"/>
          </p:nvPr>
        </p:nvSpPr>
        <p:spPr/>
        <p:txBody>
          <a:bodyPr/>
          <a:lstStyle/>
          <a:p>
            <a:fld id="{8A60A3F5-120A-A64C-8514-4F9CB3D10376}" type="datetimeFigureOut">
              <a:rPr lang="en-US" smtClean="0"/>
              <a:pPr/>
              <a:t>4/3/2026</a:t>
            </a:fld>
            <a:endParaRPr lang="en-US"/>
          </a:p>
        </p:txBody>
      </p:sp>
      <p:sp>
        <p:nvSpPr>
          <p:cNvPr id="17" name="Footer Placeholder 16">
            <a:extLst>
              <a:ext uri="{FF2B5EF4-FFF2-40B4-BE49-F238E27FC236}">
                <a16:creationId xmlns:a16="http://schemas.microsoft.com/office/drawing/2014/main" id="{BC69328F-ADA1-3630-6495-D1406C319055}"/>
              </a:ext>
            </a:extLst>
          </p:cNvPr>
          <p:cNvSpPr>
            <a:spLocks noGrp="1"/>
          </p:cNvSpPr>
          <p:nvPr>
            <p:ph type="ftr" sz="quarter" idx="11"/>
          </p:nvPr>
        </p:nvSpPr>
        <p:spPr/>
        <p:txBody>
          <a:bodyPr/>
          <a:lstStyle/>
          <a:p>
            <a:endParaRPr lang="en-US" dirty="0"/>
          </a:p>
        </p:txBody>
      </p:sp>
      <p:sp>
        <p:nvSpPr>
          <p:cNvPr id="18" name="Slide Number Placeholder 17">
            <a:extLst>
              <a:ext uri="{FF2B5EF4-FFF2-40B4-BE49-F238E27FC236}">
                <a16:creationId xmlns:a16="http://schemas.microsoft.com/office/drawing/2014/main" id="{4FD62046-E57A-9E3E-6472-4C1EA4F80EF5}"/>
              </a:ext>
            </a:extLst>
          </p:cNvPr>
          <p:cNvSpPr>
            <a:spLocks noGrp="1"/>
          </p:cNvSpPr>
          <p:nvPr>
            <p:ph type="sldNum" sz="quarter" idx="12"/>
          </p:nvPr>
        </p:nvSpPr>
        <p:spPr/>
        <p:txBody>
          <a:bodyPr/>
          <a:lstStyle/>
          <a:p>
            <a:fld id="{8179B124-EE6F-DB4E-A403-682A40579A9A}" type="slidenum">
              <a:rPr lang="en-US" smtClean="0"/>
              <a:pPr/>
              <a:t>‹#›</a:t>
            </a:fld>
            <a:endParaRPr lang="en-US"/>
          </a:p>
        </p:txBody>
      </p:sp>
      <p:sp>
        <p:nvSpPr>
          <p:cNvPr id="2" name="Title 1">
            <a:extLst>
              <a:ext uri="{FF2B5EF4-FFF2-40B4-BE49-F238E27FC236}">
                <a16:creationId xmlns:a16="http://schemas.microsoft.com/office/drawing/2014/main" id="{3CCA670E-0A7A-94B9-CE55-7BFEC2AB597A}"/>
              </a:ext>
            </a:extLst>
          </p:cNvPr>
          <p:cNvSpPr>
            <a:spLocks noGrp="1"/>
          </p:cNvSpPr>
          <p:nvPr>
            <p:ph type="title"/>
          </p:nvPr>
        </p:nvSpPr>
        <p:spPr>
          <a:xfrm>
            <a:off x="5128262" y="619759"/>
            <a:ext cx="3559635" cy="2605090"/>
          </a:xfrm>
        </p:spPr>
        <p:txBody>
          <a:bodyPr>
            <a:normAutofit/>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940879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allouts — Column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AF8AC05-EEDC-D36F-A868-39BAC7E5DD55}"/>
              </a:ext>
            </a:extLst>
          </p:cNvPr>
          <p:cNvSpPr>
            <a:spLocks noGrp="1"/>
          </p:cNvSpPr>
          <p:nvPr>
            <p:ph type="dt" sz="half" idx="10"/>
          </p:nvPr>
        </p:nvSpPr>
        <p:spPr/>
        <p:txBody>
          <a:bodyPr/>
          <a:lstStyle/>
          <a:p>
            <a:fld id="{8A60A3F5-120A-A64C-8514-4F9CB3D10376}" type="datetimeFigureOut">
              <a:rPr lang="en-US" smtClean="0"/>
              <a:pPr/>
              <a:t>4/3/2026</a:t>
            </a:fld>
            <a:endParaRPr lang="en-US"/>
          </a:p>
        </p:txBody>
      </p:sp>
      <p:sp>
        <p:nvSpPr>
          <p:cNvPr id="4" name="Footer Placeholder 3">
            <a:extLst>
              <a:ext uri="{FF2B5EF4-FFF2-40B4-BE49-F238E27FC236}">
                <a16:creationId xmlns:a16="http://schemas.microsoft.com/office/drawing/2014/main" id="{C9D7D032-AD64-B60E-1392-2E37B51C5FC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93AD11A-887E-341B-FBED-6478545C4BBF}"/>
              </a:ext>
            </a:extLst>
          </p:cNvPr>
          <p:cNvSpPr>
            <a:spLocks noGrp="1"/>
          </p:cNvSpPr>
          <p:nvPr>
            <p:ph type="sldNum" sz="quarter" idx="12"/>
          </p:nvPr>
        </p:nvSpPr>
        <p:spPr/>
        <p:txBody>
          <a:bodyPr/>
          <a:lstStyle/>
          <a:p>
            <a:fld id="{8179B124-EE6F-DB4E-A403-682A40579A9A}" type="slidenum">
              <a:rPr lang="en-US" smtClean="0"/>
              <a:pPr/>
              <a:t>‹#›</a:t>
            </a:fld>
            <a:endParaRPr lang="en-US"/>
          </a:p>
        </p:txBody>
      </p:sp>
      <p:sp>
        <p:nvSpPr>
          <p:cNvPr id="9" name="Content Placeholder 8">
            <a:extLst>
              <a:ext uri="{FF2B5EF4-FFF2-40B4-BE49-F238E27FC236}">
                <a16:creationId xmlns:a16="http://schemas.microsoft.com/office/drawing/2014/main" id="{B8919015-ED07-D3DC-8321-B72D84EA1C53}"/>
              </a:ext>
            </a:extLst>
          </p:cNvPr>
          <p:cNvSpPr>
            <a:spLocks noGrp="1"/>
          </p:cNvSpPr>
          <p:nvPr>
            <p:ph sz="quarter" idx="13" hasCustomPrompt="1"/>
          </p:nvPr>
        </p:nvSpPr>
        <p:spPr>
          <a:xfrm>
            <a:off x="549212" y="2689360"/>
            <a:ext cx="1765077" cy="1120647"/>
          </a:xfrm>
        </p:spPr>
        <p:txBody>
          <a:bodyPr lIns="91440" rIns="91440" bIns="0" anchor="t">
            <a:noAutofit/>
          </a:bodyPr>
          <a:lstStyle>
            <a:lvl1pPr marL="0" indent="0" algn="l">
              <a:lnSpc>
                <a:spcPct val="100000"/>
              </a:lnSpc>
              <a:buNone/>
              <a:defRPr sz="1500" b="1" spc="0" baseline="0">
                <a:solidFill>
                  <a:schemeClr val="accent1"/>
                </a:solidFill>
                <a:latin typeface="+mj-lt"/>
              </a:defRPr>
            </a:lvl1pPr>
          </a:lstStyle>
          <a:p>
            <a:pPr lvl="0"/>
            <a:r>
              <a:rPr lang="en-US" dirty="0"/>
              <a:t>Column 1</a:t>
            </a:r>
          </a:p>
        </p:txBody>
      </p:sp>
      <p:sp>
        <p:nvSpPr>
          <p:cNvPr id="15" name="Text Placeholder 14">
            <a:extLst>
              <a:ext uri="{FF2B5EF4-FFF2-40B4-BE49-F238E27FC236}">
                <a16:creationId xmlns:a16="http://schemas.microsoft.com/office/drawing/2014/main" id="{91FBE498-FDB6-5660-8BE1-4F4C01BEF7E5}"/>
              </a:ext>
            </a:extLst>
          </p:cNvPr>
          <p:cNvSpPr>
            <a:spLocks noGrp="1"/>
          </p:cNvSpPr>
          <p:nvPr>
            <p:ph type="body" sz="quarter" idx="18" hasCustomPrompt="1"/>
          </p:nvPr>
        </p:nvSpPr>
        <p:spPr>
          <a:xfrm>
            <a:off x="548640" y="3810007"/>
            <a:ext cx="1765076" cy="2163763"/>
          </a:xfrm>
        </p:spPr>
        <p:txBody>
          <a:bodyPr lIns="91440" tIns="0" rIns="91440">
            <a:normAutofit/>
          </a:bodyPr>
          <a:lstStyle>
            <a:lvl1pPr marL="0" indent="0" algn="l">
              <a:buNone/>
              <a:defRPr sz="1200">
                <a:solidFill>
                  <a:schemeClr val="tx2"/>
                </a:solidFill>
              </a:defRPr>
            </a:lvl1pPr>
          </a:lstStyle>
          <a:p>
            <a:pPr lvl="0"/>
            <a:r>
              <a:rPr lang="en-US" dirty="0"/>
              <a:t>Description of Column 1</a:t>
            </a:r>
          </a:p>
        </p:txBody>
      </p:sp>
      <p:sp>
        <p:nvSpPr>
          <p:cNvPr id="6" name="Title 5">
            <a:extLst>
              <a:ext uri="{FF2B5EF4-FFF2-40B4-BE49-F238E27FC236}">
                <a16:creationId xmlns:a16="http://schemas.microsoft.com/office/drawing/2014/main" id="{BAA57087-3E08-8033-B654-1FC00AC6A5FB}"/>
              </a:ext>
            </a:extLst>
          </p:cNvPr>
          <p:cNvSpPr>
            <a:spLocks noGrp="1"/>
          </p:cNvSpPr>
          <p:nvPr>
            <p:ph type="title"/>
          </p:nvPr>
        </p:nvSpPr>
        <p:spPr>
          <a:xfrm>
            <a:off x="456103" y="365125"/>
            <a:ext cx="8229600" cy="2130552"/>
          </a:xfrm>
        </p:spPr>
        <p:txBody>
          <a:bodyPr>
            <a:normAutofit/>
          </a:bodyPr>
          <a:lstStyle>
            <a:lvl1pPr>
              <a:defRPr sz="2700"/>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A718316F-FB2F-1083-E52D-F03C0A997CFC}"/>
              </a:ext>
            </a:extLst>
          </p:cNvPr>
          <p:cNvCxnSpPr/>
          <p:nvPr userDrawn="1"/>
        </p:nvCxnSpPr>
        <p:spPr>
          <a:xfrm>
            <a:off x="467065" y="2689358"/>
            <a:ext cx="0" cy="3284411"/>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4883942-E107-407A-9D30-A8C59369571B}"/>
              </a:ext>
            </a:extLst>
          </p:cNvPr>
          <p:cNvCxnSpPr/>
          <p:nvPr/>
        </p:nvCxnSpPr>
        <p:spPr>
          <a:xfrm>
            <a:off x="2593358" y="2689358"/>
            <a:ext cx="0" cy="3284411"/>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D5157E4A-8DA3-38B2-15DC-3D9C685270AE}"/>
              </a:ext>
            </a:extLst>
          </p:cNvPr>
          <p:cNvCxnSpPr/>
          <p:nvPr/>
        </p:nvCxnSpPr>
        <p:spPr>
          <a:xfrm>
            <a:off x="4719860" y="2689358"/>
            <a:ext cx="0" cy="3284411"/>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4D43F744-AB0A-9075-7758-AFBCA8E7F5F6}"/>
              </a:ext>
            </a:extLst>
          </p:cNvPr>
          <p:cNvCxnSpPr/>
          <p:nvPr/>
        </p:nvCxnSpPr>
        <p:spPr>
          <a:xfrm>
            <a:off x="6847301" y="2689358"/>
            <a:ext cx="0" cy="3284411"/>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12" name="Content Placeholder 8">
            <a:extLst>
              <a:ext uri="{FF2B5EF4-FFF2-40B4-BE49-F238E27FC236}">
                <a16:creationId xmlns:a16="http://schemas.microsoft.com/office/drawing/2014/main" id="{C02DCADB-0892-7D58-923F-3ABC8EA85E0B}"/>
              </a:ext>
            </a:extLst>
          </p:cNvPr>
          <p:cNvSpPr>
            <a:spLocks noGrp="1"/>
          </p:cNvSpPr>
          <p:nvPr>
            <p:ph sz="quarter" idx="19" hasCustomPrompt="1"/>
          </p:nvPr>
        </p:nvSpPr>
        <p:spPr>
          <a:xfrm>
            <a:off x="2674931" y="2689360"/>
            <a:ext cx="1765077" cy="1120647"/>
          </a:xfrm>
        </p:spPr>
        <p:txBody>
          <a:bodyPr lIns="91440" rIns="91440" bIns="0" anchor="t">
            <a:noAutofit/>
          </a:bodyPr>
          <a:lstStyle>
            <a:lvl1pPr marL="0" indent="0" algn="l">
              <a:lnSpc>
                <a:spcPct val="100000"/>
              </a:lnSpc>
              <a:buNone/>
              <a:defRPr sz="1500" b="1" spc="0" baseline="0">
                <a:solidFill>
                  <a:schemeClr val="accent5"/>
                </a:solidFill>
                <a:latin typeface="+mj-lt"/>
              </a:defRPr>
            </a:lvl1pPr>
          </a:lstStyle>
          <a:p>
            <a:pPr lvl="0"/>
            <a:r>
              <a:rPr lang="en-US" dirty="0"/>
              <a:t>Column 2</a:t>
            </a:r>
          </a:p>
        </p:txBody>
      </p:sp>
      <p:sp>
        <p:nvSpPr>
          <p:cNvPr id="21" name="Text Placeholder 14">
            <a:extLst>
              <a:ext uri="{FF2B5EF4-FFF2-40B4-BE49-F238E27FC236}">
                <a16:creationId xmlns:a16="http://schemas.microsoft.com/office/drawing/2014/main" id="{AB21D54F-F36E-D4AF-C2DD-E22524360A14}"/>
              </a:ext>
            </a:extLst>
          </p:cNvPr>
          <p:cNvSpPr>
            <a:spLocks noGrp="1"/>
          </p:cNvSpPr>
          <p:nvPr>
            <p:ph type="body" sz="quarter" idx="20" hasCustomPrompt="1"/>
          </p:nvPr>
        </p:nvSpPr>
        <p:spPr>
          <a:xfrm>
            <a:off x="2680183" y="3810007"/>
            <a:ext cx="1765076" cy="2163763"/>
          </a:xfrm>
        </p:spPr>
        <p:txBody>
          <a:bodyPr lIns="91440" tIns="0" rIns="91440">
            <a:normAutofit/>
          </a:bodyPr>
          <a:lstStyle>
            <a:lvl1pPr marL="0" indent="0" algn="l">
              <a:buNone/>
              <a:defRPr sz="1200">
                <a:solidFill>
                  <a:schemeClr val="tx2"/>
                </a:solidFill>
              </a:defRPr>
            </a:lvl1pPr>
          </a:lstStyle>
          <a:p>
            <a:pPr lvl="0"/>
            <a:r>
              <a:rPr lang="en-US" dirty="0"/>
              <a:t>Description of Column 2</a:t>
            </a:r>
          </a:p>
        </p:txBody>
      </p:sp>
      <p:sp>
        <p:nvSpPr>
          <p:cNvPr id="22" name="Content Placeholder 8">
            <a:extLst>
              <a:ext uri="{FF2B5EF4-FFF2-40B4-BE49-F238E27FC236}">
                <a16:creationId xmlns:a16="http://schemas.microsoft.com/office/drawing/2014/main" id="{5A71DF1F-6F1B-0403-7331-3FEE327EEC72}"/>
              </a:ext>
            </a:extLst>
          </p:cNvPr>
          <p:cNvSpPr>
            <a:spLocks noGrp="1"/>
          </p:cNvSpPr>
          <p:nvPr>
            <p:ph sz="quarter" idx="21" hasCustomPrompt="1"/>
          </p:nvPr>
        </p:nvSpPr>
        <p:spPr>
          <a:xfrm>
            <a:off x="4816793" y="2689360"/>
            <a:ext cx="1765077" cy="1120647"/>
          </a:xfrm>
        </p:spPr>
        <p:txBody>
          <a:bodyPr lIns="91440" rIns="91440" bIns="0" anchor="t">
            <a:noAutofit/>
          </a:bodyPr>
          <a:lstStyle>
            <a:lvl1pPr marL="0" indent="0" algn="l">
              <a:lnSpc>
                <a:spcPct val="100000"/>
              </a:lnSpc>
              <a:buNone/>
              <a:defRPr sz="1500" b="1" spc="0" baseline="0">
                <a:solidFill>
                  <a:schemeClr val="accent4"/>
                </a:solidFill>
                <a:latin typeface="+mj-lt"/>
              </a:defRPr>
            </a:lvl1pPr>
          </a:lstStyle>
          <a:p>
            <a:pPr lvl="0"/>
            <a:r>
              <a:rPr lang="en-US" dirty="0"/>
              <a:t>Column 3</a:t>
            </a:r>
          </a:p>
        </p:txBody>
      </p:sp>
      <p:sp>
        <p:nvSpPr>
          <p:cNvPr id="23" name="Text Placeholder 14">
            <a:extLst>
              <a:ext uri="{FF2B5EF4-FFF2-40B4-BE49-F238E27FC236}">
                <a16:creationId xmlns:a16="http://schemas.microsoft.com/office/drawing/2014/main" id="{3B7BE6AB-85CB-6973-A1DA-BC5EECEC992D}"/>
              </a:ext>
            </a:extLst>
          </p:cNvPr>
          <p:cNvSpPr>
            <a:spLocks noGrp="1"/>
          </p:cNvSpPr>
          <p:nvPr>
            <p:ph type="body" sz="quarter" idx="22" hasCustomPrompt="1"/>
          </p:nvPr>
        </p:nvSpPr>
        <p:spPr>
          <a:xfrm>
            <a:off x="4811722" y="3810007"/>
            <a:ext cx="1765076" cy="2163763"/>
          </a:xfrm>
        </p:spPr>
        <p:txBody>
          <a:bodyPr lIns="91440" tIns="0" rIns="91440">
            <a:normAutofit/>
          </a:bodyPr>
          <a:lstStyle>
            <a:lvl1pPr marL="0" indent="0" algn="l">
              <a:buNone/>
              <a:defRPr sz="1200">
                <a:solidFill>
                  <a:schemeClr val="tx2"/>
                </a:solidFill>
              </a:defRPr>
            </a:lvl1pPr>
          </a:lstStyle>
          <a:p>
            <a:pPr lvl="0"/>
            <a:r>
              <a:rPr lang="en-US" dirty="0"/>
              <a:t>Description of Column 3</a:t>
            </a:r>
          </a:p>
        </p:txBody>
      </p:sp>
      <p:sp>
        <p:nvSpPr>
          <p:cNvPr id="24" name="Content Placeholder 8">
            <a:extLst>
              <a:ext uri="{FF2B5EF4-FFF2-40B4-BE49-F238E27FC236}">
                <a16:creationId xmlns:a16="http://schemas.microsoft.com/office/drawing/2014/main" id="{CE74D4BC-5E12-E0A7-58A1-9C3D90B9DB42}"/>
              </a:ext>
            </a:extLst>
          </p:cNvPr>
          <p:cNvSpPr>
            <a:spLocks noGrp="1"/>
          </p:cNvSpPr>
          <p:nvPr>
            <p:ph sz="quarter" idx="23" hasCustomPrompt="1"/>
          </p:nvPr>
        </p:nvSpPr>
        <p:spPr>
          <a:xfrm>
            <a:off x="6944234" y="2689360"/>
            <a:ext cx="1765077" cy="1120647"/>
          </a:xfrm>
        </p:spPr>
        <p:txBody>
          <a:bodyPr lIns="91440" rIns="91440" bIns="0" anchor="t">
            <a:noAutofit/>
          </a:bodyPr>
          <a:lstStyle>
            <a:lvl1pPr marL="0" indent="0" algn="l">
              <a:lnSpc>
                <a:spcPct val="100000"/>
              </a:lnSpc>
              <a:buNone/>
              <a:defRPr sz="1500" b="1" spc="0" baseline="0">
                <a:solidFill>
                  <a:schemeClr val="accent3"/>
                </a:solidFill>
                <a:latin typeface="+mj-lt"/>
              </a:defRPr>
            </a:lvl1pPr>
          </a:lstStyle>
          <a:p>
            <a:pPr lvl="0"/>
            <a:r>
              <a:rPr lang="en-US" dirty="0"/>
              <a:t>Column 4</a:t>
            </a:r>
          </a:p>
        </p:txBody>
      </p:sp>
      <p:sp>
        <p:nvSpPr>
          <p:cNvPr id="25" name="Text Placeholder 14">
            <a:extLst>
              <a:ext uri="{FF2B5EF4-FFF2-40B4-BE49-F238E27FC236}">
                <a16:creationId xmlns:a16="http://schemas.microsoft.com/office/drawing/2014/main" id="{B9C20913-CDDC-CF58-3085-A7B30F30F8A5}"/>
              </a:ext>
            </a:extLst>
          </p:cNvPr>
          <p:cNvSpPr>
            <a:spLocks noGrp="1"/>
          </p:cNvSpPr>
          <p:nvPr>
            <p:ph type="body" sz="quarter" idx="24" hasCustomPrompt="1"/>
          </p:nvPr>
        </p:nvSpPr>
        <p:spPr>
          <a:xfrm>
            <a:off x="6952531" y="3810007"/>
            <a:ext cx="1765076" cy="2163763"/>
          </a:xfrm>
        </p:spPr>
        <p:txBody>
          <a:bodyPr lIns="91440" tIns="0" rIns="91440">
            <a:normAutofit/>
          </a:bodyPr>
          <a:lstStyle>
            <a:lvl1pPr marL="0" indent="0" algn="l">
              <a:buNone/>
              <a:defRPr sz="1200">
                <a:solidFill>
                  <a:schemeClr val="tx2"/>
                </a:solidFill>
              </a:defRPr>
            </a:lvl1pPr>
          </a:lstStyle>
          <a:p>
            <a:pPr lvl="0"/>
            <a:r>
              <a:rPr lang="en-US" dirty="0"/>
              <a:t>Description of Column 4</a:t>
            </a:r>
          </a:p>
        </p:txBody>
      </p:sp>
    </p:spTree>
    <p:extLst>
      <p:ext uri="{BB962C8B-B14F-4D97-AF65-F5344CB8AC3E}">
        <p14:creationId xmlns:p14="http://schemas.microsoft.com/office/powerpoint/2010/main" val="3865873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allouts — Tex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3D45A54-1295-772C-DB1D-E9E3496AA1B9}"/>
              </a:ext>
            </a:extLst>
          </p:cNvPr>
          <p:cNvSpPr>
            <a:spLocks noGrp="1"/>
          </p:cNvSpPr>
          <p:nvPr>
            <p:ph type="title"/>
          </p:nvPr>
        </p:nvSpPr>
        <p:spPr>
          <a:xfrm>
            <a:off x="456103" y="365125"/>
            <a:ext cx="8229600" cy="2130552"/>
          </a:xfrm>
        </p:spPr>
        <p:txBody>
          <a:bodyPr>
            <a:normAutofit/>
          </a:bodyPr>
          <a:lstStyle>
            <a:lvl1pPr>
              <a:defRPr sz="2700"/>
            </a:lvl1p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D159E887-E404-E9B8-7288-3A700F45908A}"/>
              </a:ext>
            </a:extLst>
          </p:cNvPr>
          <p:cNvSpPr>
            <a:spLocks noGrp="1"/>
          </p:cNvSpPr>
          <p:nvPr>
            <p:ph type="body" sz="quarter" idx="14" hasCustomPrompt="1"/>
          </p:nvPr>
        </p:nvSpPr>
        <p:spPr>
          <a:xfrm>
            <a:off x="456105" y="2743200"/>
            <a:ext cx="2529928" cy="411480"/>
          </a:xfrm>
        </p:spPr>
        <p:txBody>
          <a:bodyPr tIns="0" bIns="0" anchor="b">
            <a:noAutofit/>
          </a:bodyPr>
          <a:lstStyle>
            <a:lvl1pPr marL="0" indent="0" algn="l">
              <a:buNone/>
              <a:defRPr sz="1800" b="1" spc="113" baseline="0">
                <a:solidFill>
                  <a:schemeClr val="accent1">
                    <a:lumMod val="75000"/>
                  </a:schemeClr>
                </a:solidFill>
                <a:latin typeface="+mj-lt"/>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Item 1</a:t>
            </a:r>
          </a:p>
        </p:txBody>
      </p:sp>
      <p:sp>
        <p:nvSpPr>
          <p:cNvPr id="12" name="Text Placeholder 14">
            <a:extLst>
              <a:ext uri="{FF2B5EF4-FFF2-40B4-BE49-F238E27FC236}">
                <a16:creationId xmlns:a16="http://schemas.microsoft.com/office/drawing/2014/main" id="{B1AAA9B4-248D-79C6-3257-E8617EFB8A67}"/>
              </a:ext>
            </a:extLst>
          </p:cNvPr>
          <p:cNvSpPr>
            <a:spLocks noGrp="1"/>
          </p:cNvSpPr>
          <p:nvPr>
            <p:ph type="body" sz="quarter" idx="19" hasCustomPrompt="1"/>
          </p:nvPr>
        </p:nvSpPr>
        <p:spPr>
          <a:xfrm>
            <a:off x="456104" y="3200400"/>
            <a:ext cx="2529927" cy="914400"/>
          </a:xfrm>
        </p:spPr>
        <p:txBody>
          <a:bodyPr lIns="91440" rIns="91440">
            <a:normAutofit/>
          </a:bodyPr>
          <a:lstStyle>
            <a:lvl1pPr marL="0" indent="0" algn="l">
              <a:buNone/>
              <a:defRPr sz="1200">
                <a:solidFill>
                  <a:schemeClr val="tx2"/>
                </a:solidFill>
              </a:defRPr>
            </a:lvl1pPr>
          </a:lstStyle>
          <a:p>
            <a:pPr lvl="0"/>
            <a:r>
              <a:rPr lang="en-US" dirty="0"/>
              <a:t>Description of Item 1</a:t>
            </a:r>
          </a:p>
        </p:txBody>
      </p:sp>
      <p:sp>
        <p:nvSpPr>
          <p:cNvPr id="2" name="Date Placeholder 1">
            <a:extLst>
              <a:ext uri="{FF2B5EF4-FFF2-40B4-BE49-F238E27FC236}">
                <a16:creationId xmlns:a16="http://schemas.microsoft.com/office/drawing/2014/main" id="{74679153-F773-8FC8-A2F7-A327D2D17CF1}"/>
              </a:ext>
            </a:extLst>
          </p:cNvPr>
          <p:cNvSpPr>
            <a:spLocks noGrp="1"/>
          </p:cNvSpPr>
          <p:nvPr>
            <p:ph type="dt" sz="half" idx="28"/>
          </p:nvPr>
        </p:nvSpPr>
        <p:spPr/>
        <p:txBody>
          <a:bodyPr/>
          <a:lstStyle/>
          <a:p>
            <a:fld id="{8A60A3F5-120A-A64C-8514-4F9CB3D10376}" type="datetimeFigureOut">
              <a:rPr lang="en-US" smtClean="0"/>
              <a:pPr/>
              <a:t>4/3/2026</a:t>
            </a:fld>
            <a:endParaRPr lang="en-US"/>
          </a:p>
        </p:txBody>
      </p:sp>
      <p:sp>
        <p:nvSpPr>
          <p:cNvPr id="9" name="Footer Placeholder 8">
            <a:extLst>
              <a:ext uri="{FF2B5EF4-FFF2-40B4-BE49-F238E27FC236}">
                <a16:creationId xmlns:a16="http://schemas.microsoft.com/office/drawing/2014/main" id="{A0D750E0-8C2D-0016-1987-BDD9E6BB6345}"/>
              </a:ext>
            </a:extLst>
          </p:cNvPr>
          <p:cNvSpPr>
            <a:spLocks noGrp="1"/>
          </p:cNvSpPr>
          <p:nvPr>
            <p:ph type="ftr" sz="quarter" idx="29"/>
          </p:nvPr>
        </p:nvSpPr>
        <p:spPr/>
        <p:txBody>
          <a:bodyPr/>
          <a:lstStyle/>
          <a:p>
            <a:endParaRPr lang="en-US" dirty="0"/>
          </a:p>
        </p:txBody>
      </p:sp>
      <p:sp>
        <p:nvSpPr>
          <p:cNvPr id="10" name="Slide Number Placeholder 9">
            <a:extLst>
              <a:ext uri="{FF2B5EF4-FFF2-40B4-BE49-F238E27FC236}">
                <a16:creationId xmlns:a16="http://schemas.microsoft.com/office/drawing/2014/main" id="{7F1011E9-31E0-8BC0-7D76-6DD05F9DED47}"/>
              </a:ext>
            </a:extLst>
          </p:cNvPr>
          <p:cNvSpPr>
            <a:spLocks noGrp="1"/>
          </p:cNvSpPr>
          <p:nvPr>
            <p:ph type="sldNum" sz="quarter" idx="30"/>
          </p:nvPr>
        </p:nvSpPr>
        <p:spPr/>
        <p:txBody>
          <a:bodyPr/>
          <a:lstStyle/>
          <a:p>
            <a:fld id="{8179B124-EE6F-DB4E-A403-682A40579A9A}" type="slidenum">
              <a:rPr lang="en-US" smtClean="0"/>
              <a:pPr/>
              <a:t>‹#›</a:t>
            </a:fld>
            <a:endParaRPr lang="en-US"/>
          </a:p>
        </p:txBody>
      </p:sp>
      <p:sp>
        <p:nvSpPr>
          <p:cNvPr id="21" name="Text Placeholder 6">
            <a:extLst>
              <a:ext uri="{FF2B5EF4-FFF2-40B4-BE49-F238E27FC236}">
                <a16:creationId xmlns:a16="http://schemas.microsoft.com/office/drawing/2014/main" id="{B06351B6-FA17-3AAC-272D-7B50AD165F53}"/>
              </a:ext>
            </a:extLst>
          </p:cNvPr>
          <p:cNvSpPr>
            <a:spLocks noGrp="1"/>
          </p:cNvSpPr>
          <p:nvPr>
            <p:ph type="body" sz="quarter" idx="31" hasCustomPrompt="1"/>
          </p:nvPr>
        </p:nvSpPr>
        <p:spPr>
          <a:xfrm>
            <a:off x="3307038" y="2743200"/>
            <a:ext cx="2529928" cy="411480"/>
          </a:xfrm>
        </p:spPr>
        <p:txBody>
          <a:bodyPr tIns="0" bIns="0" anchor="b">
            <a:noAutofit/>
          </a:bodyPr>
          <a:lstStyle>
            <a:lvl1pPr marL="0" indent="0" algn="l">
              <a:buNone/>
              <a:defRPr sz="1800" b="1" spc="113" baseline="0">
                <a:solidFill>
                  <a:schemeClr val="accent2"/>
                </a:solidFill>
                <a:latin typeface="+mj-lt"/>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Item 2</a:t>
            </a:r>
          </a:p>
        </p:txBody>
      </p:sp>
      <p:sp>
        <p:nvSpPr>
          <p:cNvPr id="22" name="Text Placeholder 14">
            <a:extLst>
              <a:ext uri="{FF2B5EF4-FFF2-40B4-BE49-F238E27FC236}">
                <a16:creationId xmlns:a16="http://schemas.microsoft.com/office/drawing/2014/main" id="{E44F5528-16F0-2830-BAF2-0A70C9015995}"/>
              </a:ext>
            </a:extLst>
          </p:cNvPr>
          <p:cNvSpPr>
            <a:spLocks noGrp="1"/>
          </p:cNvSpPr>
          <p:nvPr>
            <p:ph type="body" sz="quarter" idx="32" hasCustomPrompt="1"/>
          </p:nvPr>
        </p:nvSpPr>
        <p:spPr>
          <a:xfrm>
            <a:off x="3307037" y="3200400"/>
            <a:ext cx="2529927" cy="914400"/>
          </a:xfrm>
        </p:spPr>
        <p:txBody>
          <a:bodyPr lIns="91440" rIns="91440">
            <a:normAutofit/>
          </a:bodyPr>
          <a:lstStyle>
            <a:lvl1pPr marL="0" indent="0" algn="l">
              <a:buNone/>
              <a:defRPr sz="1200">
                <a:solidFill>
                  <a:schemeClr val="tx2"/>
                </a:solidFill>
              </a:defRPr>
            </a:lvl1pPr>
          </a:lstStyle>
          <a:p>
            <a:pPr lvl="0"/>
            <a:r>
              <a:rPr lang="en-US" dirty="0"/>
              <a:t>Description of Item 2</a:t>
            </a:r>
          </a:p>
        </p:txBody>
      </p:sp>
      <p:sp>
        <p:nvSpPr>
          <p:cNvPr id="23" name="Text Placeholder 6">
            <a:extLst>
              <a:ext uri="{FF2B5EF4-FFF2-40B4-BE49-F238E27FC236}">
                <a16:creationId xmlns:a16="http://schemas.microsoft.com/office/drawing/2014/main" id="{06D24FB9-B714-3649-86E0-6535BFD22F1E}"/>
              </a:ext>
            </a:extLst>
          </p:cNvPr>
          <p:cNvSpPr>
            <a:spLocks noGrp="1"/>
          </p:cNvSpPr>
          <p:nvPr>
            <p:ph type="body" sz="quarter" idx="33" hasCustomPrompt="1"/>
          </p:nvPr>
        </p:nvSpPr>
        <p:spPr>
          <a:xfrm>
            <a:off x="6157968" y="2743200"/>
            <a:ext cx="2529928" cy="411480"/>
          </a:xfrm>
        </p:spPr>
        <p:txBody>
          <a:bodyPr tIns="0" bIns="0" anchor="b">
            <a:noAutofit/>
          </a:bodyPr>
          <a:lstStyle>
            <a:lvl1pPr marL="0" indent="0" algn="l">
              <a:buNone/>
              <a:defRPr sz="1800" b="1" spc="113" baseline="0">
                <a:solidFill>
                  <a:schemeClr val="accent3">
                    <a:lumMod val="75000"/>
                  </a:schemeClr>
                </a:solidFill>
                <a:latin typeface="+mj-lt"/>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Item 3</a:t>
            </a:r>
          </a:p>
        </p:txBody>
      </p:sp>
      <p:sp>
        <p:nvSpPr>
          <p:cNvPr id="24" name="Text Placeholder 14">
            <a:extLst>
              <a:ext uri="{FF2B5EF4-FFF2-40B4-BE49-F238E27FC236}">
                <a16:creationId xmlns:a16="http://schemas.microsoft.com/office/drawing/2014/main" id="{DABB70C7-D74B-69D8-076E-27CFB4166F91}"/>
              </a:ext>
            </a:extLst>
          </p:cNvPr>
          <p:cNvSpPr>
            <a:spLocks noGrp="1"/>
          </p:cNvSpPr>
          <p:nvPr>
            <p:ph type="body" sz="quarter" idx="34" hasCustomPrompt="1"/>
          </p:nvPr>
        </p:nvSpPr>
        <p:spPr>
          <a:xfrm>
            <a:off x="6157970" y="3200400"/>
            <a:ext cx="2529927" cy="914400"/>
          </a:xfrm>
        </p:spPr>
        <p:txBody>
          <a:bodyPr lIns="91440" rIns="91440">
            <a:normAutofit/>
          </a:bodyPr>
          <a:lstStyle>
            <a:lvl1pPr marL="0" indent="0" algn="l">
              <a:buNone/>
              <a:defRPr sz="1200">
                <a:solidFill>
                  <a:schemeClr val="tx2"/>
                </a:solidFill>
              </a:defRPr>
            </a:lvl1pPr>
          </a:lstStyle>
          <a:p>
            <a:pPr lvl="0"/>
            <a:r>
              <a:rPr lang="en-US" dirty="0"/>
              <a:t>Description of Item 3</a:t>
            </a:r>
          </a:p>
        </p:txBody>
      </p:sp>
      <p:sp>
        <p:nvSpPr>
          <p:cNvPr id="29" name="Text Placeholder 6">
            <a:extLst>
              <a:ext uri="{FF2B5EF4-FFF2-40B4-BE49-F238E27FC236}">
                <a16:creationId xmlns:a16="http://schemas.microsoft.com/office/drawing/2014/main" id="{862B9702-658F-9339-AD06-5328FA0A8283}"/>
              </a:ext>
            </a:extLst>
          </p:cNvPr>
          <p:cNvSpPr>
            <a:spLocks noGrp="1"/>
          </p:cNvSpPr>
          <p:nvPr>
            <p:ph type="body" sz="quarter" idx="35" hasCustomPrompt="1"/>
          </p:nvPr>
        </p:nvSpPr>
        <p:spPr>
          <a:xfrm>
            <a:off x="460407" y="4414203"/>
            <a:ext cx="2529928" cy="411480"/>
          </a:xfrm>
        </p:spPr>
        <p:txBody>
          <a:bodyPr tIns="0" bIns="0" anchor="b">
            <a:noAutofit/>
          </a:bodyPr>
          <a:lstStyle>
            <a:lvl1pPr marL="0" indent="0" algn="l">
              <a:buNone/>
              <a:defRPr sz="1800" b="1" spc="113" baseline="0">
                <a:solidFill>
                  <a:schemeClr val="accent3">
                    <a:lumMod val="75000"/>
                  </a:schemeClr>
                </a:solidFill>
                <a:latin typeface="+mj-lt"/>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Item 4</a:t>
            </a:r>
          </a:p>
        </p:txBody>
      </p:sp>
      <p:sp>
        <p:nvSpPr>
          <p:cNvPr id="30" name="Text Placeholder 14">
            <a:extLst>
              <a:ext uri="{FF2B5EF4-FFF2-40B4-BE49-F238E27FC236}">
                <a16:creationId xmlns:a16="http://schemas.microsoft.com/office/drawing/2014/main" id="{57689516-C68F-3DFE-B990-20C6441C148C}"/>
              </a:ext>
            </a:extLst>
          </p:cNvPr>
          <p:cNvSpPr>
            <a:spLocks noGrp="1"/>
          </p:cNvSpPr>
          <p:nvPr>
            <p:ph type="body" sz="quarter" idx="36" hasCustomPrompt="1"/>
          </p:nvPr>
        </p:nvSpPr>
        <p:spPr>
          <a:xfrm>
            <a:off x="460409" y="4871403"/>
            <a:ext cx="2529927" cy="914400"/>
          </a:xfrm>
        </p:spPr>
        <p:txBody>
          <a:bodyPr lIns="91440" rIns="91440">
            <a:normAutofit/>
          </a:bodyPr>
          <a:lstStyle>
            <a:lvl1pPr marL="0" indent="0" algn="l">
              <a:buNone/>
              <a:defRPr sz="1200">
                <a:solidFill>
                  <a:schemeClr val="tx2"/>
                </a:solidFill>
              </a:defRPr>
            </a:lvl1pPr>
          </a:lstStyle>
          <a:p>
            <a:pPr lvl="0"/>
            <a:r>
              <a:rPr lang="en-US" dirty="0"/>
              <a:t>Description of Item 4</a:t>
            </a:r>
          </a:p>
        </p:txBody>
      </p:sp>
      <p:sp>
        <p:nvSpPr>
          <p:cNvPr id="31" name="Text Placeholder 6">
            <a:extLst>
              <a:ext uri="{FF2B5EF4-FFF2-40B4-BE49-F238E27FC236}">
                <a16:creationId xmlns:a16="http://schemas.microsoft.com/office/drawing/2014/main" id="{7B9C306D-FDBC-1839-1DB4-6E340D4D9BF7}"/>
              </a:ext>
            </a:extLst>
          </p:cNvPr>
          <p:cNvSpPr>
            <a:spLocks noGrp="1"/>
          </p:cNvSpPr>
          <p:nvPr>
            <p:ph type="body" sz="quarter" idx="37" hasCustomPrompt="1"/>
          </p:nvPr>
        </p:nvSpPr>
        <p:spPr>
          <a:xfrm>
            <a:off x="3305553" y="4414203"/>
            <a:ext cx="2529928" cy="411480"/>
          </a:xfrm>
        </p:spPr>
        <p:txBody>
          <a:bodyPr tIns="0" bIns="0" anchor="b">
            <a:noAutofit/>
          </a:bodyPr>
          <a:lstStyle>
            <a:lvl1pPr marL="0" indent="0" algn="l">
              <a:buNone/>
              <a:defRPr sz="1800" b="1" spc="113" baseline="0">
                <a:solidFill>
                  <a:schemeClr val="accent1">
                    <a:lumMod val="75000"/>
                  </a:schemeClr>
                </a:solidFill>
                <a:latin typeface="+mj-lt"/>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Item 5</a:t>
            </a:r>
          </a:p>
        </p:txBody>
      </p:sp>
      <p:sp>
        <p:nvSpPr>
          <p:cNvPr id="32" name="Text Placeholder 14">
            <a:extLst>
              <a:ext uri="{FF2B5EF4-FFF2-40B4-BE49-F238E27FC236}">
                <a16:creationId xmlns:a16="http://schemas.microsoft.com/office/drawing/2014/main" id="{BE010D1F-3F4B-0C73-4D98-88AA5C270ECF}"/>
              </a:ext>
            </a:extLst>
          </p:cNvPr>
          <p:cNvSpPr>
            <a:spLocks noGrp="1"/>
          </p:cNvSpPr>
          <p:nvPr>
            <p:ph type="body" sz="quarter" idx="38" hasCustomPrompt="1"/>
          </p:nvPr>
        </p:nvSpPr>
        <p:spPr>
          <a:xfrm>
            <a:off x="3305552" y="4871403"/>
            <a:ext cx="2529927" cy="914400"/>
          </a:xfrm>
        </p:spPr>
        <p:txBody>
          <a:bodyPr lIns="91440" rIns="91440">
            <a:normAutofit/>
          </a:bodyPr>
          <a:lstStyle>
            <a:lvl1pPr marL="0" indent="0" algn="l">
              <a:buNone/>
              <a:defRPr sz="1200">
                <a:solidFill>
                  <a:schemeClr val="tx2"/>
                </a:solidFill>
              </a:defRPr>
            </a:lvl1pPr>
          </a:lstStyle>
          <a:p>
            <a:pPr lvl="0"/>
            <a:r>
              <a:rPr lang="en-US" dirty="0"/>
              <a:t>Description of Item 5</a:t>
            </a:r>
          </a:p>
        </p:txBody>
      </p:sp>
      <p:sp>
        <p:nvSpPr>
          <p:cNvPr id="33" name="Text Placeholder 6">
            <a:extLst>
              <a:ext uri="{FF2B5EF4-FFF2-40B4-BE49-F238E27FC236}">
                <a16:creationId xmlns:a16="http://schemas.microsoft.com/office/drawing/2014/main" id="{BA83F576-0EE9-7331-835E-F9933A66E657}"/>
              </a:ext>
            </a:extLst>
          </p:cNvPr>
          <p:cNvSpPr>
            <a:spLocks noGrp="1"/>
          </p:cNvSpPr>
          <p:nvPr>
            <p:ph type="body" sz="quarter" idx="39" hasCustomPrompt="1"/>
          </p:nvPr>
        </p:nvSpPr>
        <p:spPr>
          <a:xfrm>
            <a:off x="6159963" y="4414203"/>
            <a:ext cx="2529928" cy="411480"/>
          </a:xfrm>
        </p:spPr>
        <p:txBody>
          <a:bodyPr tIns="0" bIns="0" anchor="b">
            <a:noAutofit/>
          </a:bodyPr>
          <a:lstStyle>
            <a:lvl1pPr marL="0" indent="0" algn="l">
              <a:buNone/>
              <a:defRPr sz="1800" b="1" spc="113" baseline="0">
                <a:solidFill>
                  <a:schemeClr val="accent2"/>
                </a:solidFill>
                <a:latin typeface="+mj-lt"/>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Item 6</a:t>
            </a:r>
          </a:p>
        </p:txBody>
      </p:sp>
      <p:sp>
        <p:nvSpPr>
          <p:cNvPr id="34" name="Text Placeholder 14">
            <a:extLst>
              <a:ext uri="{FF2B5EF4-FFF2-40B4-BE49-F238E27FC236}">
                <a16:creationId xmlns:a16="http://schemas.microsoft.com/office/drawing/2014/main" id="{2B78A01E-6558-60F1-EC05-96774EBFCFB8}"/>
              </a:ext>
            </a:extLst>
          </p:cNvPr>
          <p:cNvSpPr>
            <a:spLocks noGrp="1"/>
          </p:cNvSpPr>
          <p:nvPr>
            <p:ph type="body" sz="quarter" idx="40" hasCustomPrompt="1"/>
          </p:nvPr>
        </p:nvSpPr>
        <p:spPr>
          <a:xfrm>
            <a:off x="6159962" y="4871403"/>
            <a:ext cx="2529927" cy="914400"/>
          </a:xfrm>
        </p:spPr>
        <p:txBody>
          <a:bodyPr lIns="91440" rIns="91440">
            <a:normAutofit/>
          </a:bodyPr>
          <a:lstStyle>
            <a:lvl1pPr marL="0" indent="0" algn="l">
              <a:buNone/>
              <a:defRPr sz="1200">
                <a:solidFill>
                  <a:schemeClr val="tx2"/>
                </a:solidFill>
              </a:defRPr>
            </a:lvl1pPr>
          </a:lstStyle>
          <a:p>
            <a:pPr lvl="0"/>
            <a:r>
              <a:rPr lang="en-US" dirty="0"/>
              <a:t>Description of Item 6</a:t>
            </a:r>
          </a:p>
        </p:txBody>
      </p:sp>
    </p:spTree>
    <p:extLst>
      <p:ext uri="{BB962C8B-B14F-4D97-AF65-F5344CB8AC3E}">
        <p14:creationId xmlns:p14="http://schemas.microsoft.com/office/powerpoint/2010/main" val="18152111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Callouts — Text with Imag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B4E8710-F613-296C-6D27-511D587D94D2}"/>
              </a:ext>
              <a:ext uri="{C183D7F6-B498-43B3-948B-1728B52AA6E4}">
                <adec:decorative xmlns:adec="http://schemas.microsoft.com/office/drawing/2017/decorative" val="1"/>
              </a:ext>
            </a:extLst>
          </p:cNvPr>
          <p:cNvSpPr/>
          <p:nvPr userDrawn="1"/>
        </p:nvSpPr>
        <p:spPr>
          <a:xfrm>
            <a:off x="0" y="1"/>
            <a:ext cx="3429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Picture 16">
            <a:extLst>
              <a:ext uri="{FF2B5EF4-FFF2-40B4-BE49-F238E27FC236}">
                <a16:creationId xmlns:a16="http://schemas.microsoft.com/office/drawing/2014/main" id="{D77B3C8E-6DA8-70F4-3F47-07475C9F1BD8}"/>
              </a:ext>
              <a:ext uri="{C183D7F6-B498-43B3-948B-1728B52AA6E4}">
                <adec:decorative xmlns:adec="http://schemas.microsoft.com/office/drawing/2017/decorative" val="1"/>
              </a:ext>
            </a:extLst>
          </p:cNvPr>
          <p:cNvPicPr>
            <a:picLocks noChangeAspect="1"/>
          </p:cNvPicPr>
          <p:nvPr/>
        </p:nvPicPr>
        <p:blipFill rotWithShape="1">
          <a:blip r:embed="rId2"/>
          <a:srcRect l="23856" r="8138"/>
          <a:stretch/>
        </p:blipFill>
        <p:spPr>
          <a:xfrm>
            <a:off x="443713" y="673780"/>
            <a:ext cx="3604538" cy="5300301"/>
          </a:xfrm>
          <a:prstGeom prst="round2SameRect">
            <a:avLst>
              <a:gd name="adj1" fmla="val 50000"/>
              <a:gd name="adj2" fmla="val 0"/>
            </a:avLst>
          </a:prstGeom>
        </p:spPr>
      </p:pic>
      <p:sp>
        <p:nvSpPr>
          <p:cNvPr id="20" name="Picture Placeholder 15">
            <a:extLst>
              <a:ext uri="{FF2B5EF4-FFF2-40B4-BE49-F238E27FC236}">
                <a16:creationId xmlns:a16="http://schemas.microsoft.com/office/drawing/2014/main" id="{E545DEA1-88F4-8868-CC72-516C33885F30}"/>
              </a:ext>
            </a:extLst>
          </p:cNvPr>
          <p:cNvSpPr>
            <a:spLocks noGrp="1"/>
          </p:cNvSpPr>
          <p:nvPr>
            <p:ph type="pic" sz="quarter" idx="24" hasCustomPrompt="1"/>
          </p:nvPr>
        </p:nvSpPr>
        <p:spPr>
          <a:xfrm>
            <a:off x="443712" y="673779"/>
            <a:ext cx="3602372" cy="5300301"/>
          </a:xfrm>
          <a:prstGeom prst="round2SameRect">
            <a:avLst>
              <a:gd name="adj1" fmla="val 50000"/>
              <a:gd name="adj2" fmla="val 0"/>
            </a:avLst>
          </a:prstGeom>
          <a:gradFill>
            <a:gsLst>
              <a:gs pos="25000">
                <a:schemeClr val="tx2">
                  <a:alpha val="0"/>
                </a:schemeClr>
              </a:gs>
              <a:gs pos="100000">
                <a:schemeClr val="tx2">
                  <a:alpha val="40000"/>
                </a:schemeClr>
              </a:gs>
            </a:gsLst>
            <a:lin ang="5400000" scaled="1"/>
          </a:gradFill>
        </p:spPr>
        <p:txBody>
          <a:bodyPr lIns="0" tIns="182880" rIns="0" bIns="182880" anchor="b">
            <a:normAutofit/>
          </a:bodyPr>
          <a:lstStyle>
            <a:lvl1pPr marL="0" indent="0" algn="l">
              <a:buNone/>
              <a:defRPr sz="1200">
                <a:solidFill>
                  <a:schemeClr val="bg1"/>
                </a:solidFill>
              </a:defRPr>
            </a:lvl1pPr>
          </a:lstStyle>
          <a:p>
            <a:r>
              <a:rPr lang="en-US" dirty="0"/>
              <a:t>Optional: Click the icon in the center to add a custom image. </a:t>
            </a:r>
            <a:br>
              <a:rPr lang="en-US" dirty="0"/>
            </a:br>
            <a:r>
              <a:rPr lang="en-US" dirty="0"/>
              <a:t>Be careful not to move the frame, or the placeholder image beneath may peek through.</a:t>
            </a:r>
            <a:br>
              <a:rPr lang="en-US" dirty="0"/>
            </a:br>
            <a:r>
              <a:rPr lang="en-US" dirty="0"/>
              <a:t>Delete the frame if you don’t want to customize the image.</a:t>
            </a:r>
          </a:p>
        </p:txBody>
      </p:sp>
      <p:sp>
        <p:nvSpPr>
          <p:cNvPr id="3" name="Date Placeholder 2">
            <a:extLst>
              <a:ext uri="{FF2B5EF4-FFF2-40B4-BE49-F238E27FC236}">
                <a16:creationId xmlns:a16="http://schemas.microsoft.com/office/drawing/2014/main" id="{A933FE5E-E96E-9060-4FB2-8B3642B4E7B2}"/>
              </a:ext>
            </a:extLst>
          </p:cNvPr>
          <p:cNvSpPr>
            <a:spLocks noGrp="1"/>
          </p:cNvSpPr>
          <p:nvPr>
            <p:ph type="dt" sz="half" idx="10"/>
          </p:nvPr>
        </p:nvSpPr>
        <p:spPr/>
        <p:txBody>
          <a:bodyPr/>
          <a:lstStyle/>
          <a:p>
            <a:fld id="{8A60A3F5-120A-A64C-8514-4F9CB3D10376}" type="datetimeFigureOut">
              <a:rPr lang="en-US" smtClean="0"/>
              <a:pPr/>
              <a:t>4/3/2026</a:t>
            </a:fld>
            <a:endParaRPr lang="en-US"/>
          </a:p>
        </p:txBody>
      </p:sp>
      <p:sp>
        <p:nvSpPr>
          <p:cNvPr id="4" name="Footer Placeholder 3">
            <a:extLst>
              <a:ext uri="{FF2B5EF4-FFF2-40B4-BE49-F238E27FC236}">
                <a16:creationId xmlns:a16="http://schemas.microsoft.com/office/drawing/2014/main" id="{2078525A-8675-1C7C-6F8C-EF57D6A1EBF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B78EB6F-0262-FC9C-4F18-4B7B1008B9BD}"/>
              </a:ext>
            </a:extLst>
          </p:cNvPr>
          <p:cNvSpPr>
            <a:spLocks noGrp="1"/>
          </p:cNvSpPr>
          <p:nvPr>
            <p:ph type="sldNum" sz="quarter" idx="12"/>
          </p:nvPr>
        </p:nvSpPr>
        <p:spPr>
          <a:noFill/>
        </p:spPr>
        <p:txBody>
          <a:bodyPr/>
          <a:lstStyle/>
          <a:p>
            <a:fld id="{8179B124-EE6F-DB4E-A403-682A40579A9A}" type="slidenum">
              <a:rPr lang="en-US" smtClean="0"/>
              <a:pPr/>
              <a:t>‹#›</a:t>
            </a:fld>
            <a:endParaRPr lang="en-US"/>
          </a:p>
        </p:txBody>
      </p:sp>
      <p:sp>
        <p:nvSpPr>
          <p:cNvPr id="10" name="Title 5">
            <a:extLst>
              <a:ext uri="{FF2B5EF4-FFF2-40B4-BE49-F238E27FC236}">
                <a16:creationId xmlns:a16="http://schemas.microsoft.com/office/drawing/2014/main" id="{48291921-404F-259D-3802-9FDDC9EC8165}"/>
              </a:ext>
            </a:extLst>
          </p:cNvPr>
          <p:cNvSpPr>
            <a:spLocks noGrp="1"/>
          </p:cNvSpPr>
          <p:nvPr>
            <p:ph type="title"/>
          </p:nvPr>
        </p:nvSpPr>
        <p:spPr>
          <a:xfrm>
            <a:off x="4278745" y="365125"/>
            <a:ext cx="4406960" cy="2129472"/>
          </a:xfrm>
        </p:spPr>
        <p:txBody>
          <a:bodyPr>
            <a:normAutofit/>
          </a:bodyPr>
          <a:lstStyle>
            <a:lvl1pPr>
              <a:defRPr sz="2700"/>
            </a:lvl1pPr>
          </a:lstStyle>
          <a:p>
            <a:r>
              <a:rPr lang="en-US"/>
              <a:t>Click to edit Master title style</a:t>
            </a:r>
            <a:endParaRPr lang="en-US" dirty="0"/>
          </a:p>
        </p:txBody>
      </p:sp>
      <p:sp>
        <p:nvSpPr>
          <p:cNvPr id="2" name="Text Placeholder 6">
            <a:extLst>
              <a:ext uri="{FF2B5EF4-FFF2-40B4-BE49-F238E27FC236}">
                <a16:creationId xmlns:a16="http://schemas.microsoft.com/office/drawing/2014/main" id="{321D2900-2F9D-B1FF-6DDD-28F286B90C26}"/>
              </a:ext>
            </a:extLst>
          </p:cNvPr>
          <p:cNvSpPr>
            <a:spLocks noGrp="1"/>
          </p:cNvSpPr>
          <p:nvPr>
            <p:ph type="body" sz="quarter" idx="14" hasCustomPrompt="1"/>
          </p:nvPr>
        </p:nvSpPr>
        <p:spPr>
          <a:xfrm>
            <a:off x="4274439" y="2790706"/>
            <a:ext cx="2101648" cy="411480"/>
          </a:xfrm>
        </p:spPr>
        <p:txBody>
          <a:bodyPr tIns="0" bIns="0" anchor="b">
            <a:noAutofit/>
          </a:bodyPr>
          <a:lstStyle>
            <a:lvl1pPr marL="0" indent="0" algn="l">
              <a:buNone/>
              <a:defRPr sz="1800" b="1" spc="113" baseline="0">
                <a:solidFill>
                  <a:schemeClr val="accent2"/>
                </a:solidFill>
                <a:latin typeface="+mj-lt"/>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Item 1</a:t>
            </a:r>
          </a:p>
        </p:txBody>
      </p:sp>
      <p:sp>
        <p:nvSpPr>
          <p:cNvPr id="6" name="Text Placeholder 14">
            <a:extLst>
              <a:ext uri="{FF2B5EF4-FFF2-40B4-BE49-F238E27FC236}">
                <a16:creationId xmlns:a16="http://schemas.microsoft.com/office/drawing/2014/main" id="{7F8A1967-8D20-4FA5-7400-1E98245464C0}"/>
              </a:ext>
            </a:extLst>
          </p:cNvPr>
          <p:cNvSpPr>
            <a:spLocks noGrp="1"/>
          </p:cNvSpPr>
          <p:nvPr>
            <p:ph type="body" sz="quarter" idx="19" hasCustomPrompt="1"/>
          </p:nvPr>
        </p:nvSpPr>
        <p:spPr>
          <a:xfrm>
            <a:off x="4274441" y="3247906"/>
            <a:ext cx="2101647" cy="914400"/>
          </a:xfrm>
        </p:spPr>
        <p:txBody>
          <a:bodyPr lIns="91440" rIns="91440">
            <a:normAutofit/>
          </a:bodyPr>
          <a:lstStyle>
            <a:lvl1pPr marL="0" indent="0" algn="l">
              <a:buNone/>
              <a:defRPr sz="1200">
                <a:solidFill>
                  <a:schemeClr val="tx2"/>
                </a:solidFill>
              </a:defRPr>
            </a:lvl1pPr>
          </a:lstStyle>
          <a:p>
            <a:pPr lvl="0"/>
            <a:r>
              <a:rPr lang="en-US" dirty="0"/>
              <a:t>Description of Item 1</a:t>
            </a:r>
          </a:p>
        </p:txBody>
      </p:sp>
      <p:sp>
        <p:nvSpPr>
          <p:cNvPr id="9" name="Text Placeholder 6">
            <a:extLst>
              <a:ext uri="{FF2B5EF4-FFF2-40B4-BE49-F238E27FC236}">
                <a16:creationId xmlns:a16="http://schemas.microsoft.com/office/drawing/2014/main" id="{22C4339A-0440-7DEA-8D13-5122BBD0B7A0}"/>
              </a:ext>
            </a:extLst>
          </p:cNvPr>
          <p:cNvSpPr>
            <a:spLocks noGrp="1"/>
          </p:cNvSpPr>
          <p:nvPr>
            <p:ph type="body" sz="quarter" idx="31" hasCustomPrompt="1"/>
          </p:nvPr>
        </p:nvSpPr>
        <p:spPr>
          <a:xfrm>
            <a:off x="6584055" y="2790706"/>
            <a:ext cx="2101648" cy="411480"/>
          </a:xfrm>
        </p:spPr>
        <p:txBody>
          <a:bodyPr tIns="0" bIns="0" anchor="b">
            <a:noAutofit/>
          </a:bodyPr>
          <a:lstStyle>
            <a:lvl1pPr marL="0" indent="0" algn="l">
              <a:buNone/>
              <a:defRPr sz="1800" b="1" spc="113" baseline="0">
                <a:solidFill>
                  <a:schemeClr val="accent2"/>
                </a:solidFill>
                <a:latin typeface="+mj-lt"/>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Item 2</a:t>
            </a:r>
          </a:p>
        </p:txBody>
      </p:sp>
      <p:sp>
        <p:nvSpPr>
          <p:cNvPr id="18" name="Text Placeholder 14">
            <a:extLst>
              <a:ext uri="{FF2B5EF4-FFF2-40B4-BE49-F238E27FC236}">
                <a16:creationId xmlns:a16="http://schemas.microsoft.com/office/drawing/2014/main" id="{F5472223-70CA-88A0-FF46-7B9780D7AB99}"/>
              </a:ext>
            </a:extLst>
          </p:cNvPr>
          <p:cNvSpPr>
            <a:spLocks noGrp="1"/>
          </p:cNvSpPr>
          <p:nvPr>
            <p:ph type="body" sz="quarter" idx="32" hasCustomPrompt="1"/>
          </p:nvPr>
        </p:nvSpPr>
        <p:spPr>
          <a:xfrm>
            <a:off x="6584057" y="3247906"/>
            <a:ext cx="2101647" cy="914400"/>
          </a:xfrm>
        </p:spPr>
        <p:txBody>
          <a:bodyPr lIns="91440" rIns="91440">
            <a:normAutofit/>
          </a:bodyPr>
          <a:lstStyle>
            <a:lvl1pPr marL="0" indent="0" algn="l">
              <a:buNone/>
              <a:defRPr sz="1200">
                <a:solidFill>
                  <a:schemeClr val="tx2"/>
                </a:solidFill>
              </a:defRPr>
            </a:lvl1pPr>
          </a:lstStyle>
          <a:p>
            <a:pPr lvl="0"/>
            <a:r>
              <a:rPr lang="en-US" dirty="0"/>
              <a:t>Description of Item 2</a:t>
            </a:r>
          </a:p>
        </p:txBody>
      </p:sp>
      <p:sp>
        <p:nvSpPr>
          <p:cNvPr id="19" name="Text Placeholder 6">
            <a:extLst>
              <a:ext uri="{FF2B5EF4-FFF2-40B4-BE49-F238E27FC236}">
                <a16:creationId xmlns:a16="http://schemas.microsoft.com/office/drawing/2014/main" id="{13AFE10E-4F01-AC67-2424-A915D326AD64}"/>
              </a:ext>
            </a:extLst>
          </p:cNvPr>
          <p:cNvSpPr>
            <a:spLocks noGrp="1"/>
          </p:cNvSpPr>
          <p:nvPr>
            <p:ph type="body" sz="quarter" idx="35" hasCustomPrompt="1"/>
          </p:nvPr>
        </p:nvSpPr>
        <p:spPr>
          <a:xfrm>
            <a:off x="4278744" y="4461709"/>
            <a:ext cx="2101648" cy="411480"/>
          </a:xfrm>
        </p:spPr>
        <p:txBody>
          <a:bodyPr tIns="0" bIns="0" anchor="b">
            <a:noAutofit/>
          </a:bodyPr>
          <a:lstStyle>
            <a:lvl1pPr marL="0" indent="0" algn="l">
              <a:buNone/>
              <a:defRPr sz="1800" b="1" spc="113" baseline="0">
                <a:solidFill>
                  <a:schemeClr val="accent2"/>
                </a:solidFill>
                <a:latin typeface="+mj-lt"/>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Item 3</a:t>
            </a:r>
          </a:p>
        </p:txBody>
      </p:sp>
      <p:sp>
        <p:nvSpPr>
          <p:cNvPr id="21" name="Text Placeholder 14">
            <a:extLst>
              <a:ext uri="{FF2B5EF4-FFF2-40B4-BE49-F238E27FC236}">
                <a16:creationId xmlns:a16="http://schemas.microsoft.com/office/drawing/2014/main" id="{45E7690B-DD1C-2818-D426-0460446D6FDC}"/>
              </a:ext>
            </a:extLst>
          </p:cNvPr>
          <p:cNvSpPr>
            <a:spLocks noGrp="1"/>
          </p:cNvSpPr>
          <p:nvPr>
            <p:ph type="body" sz="quarter" idx="36" hasCustomPrompt="1"/>
          </p:nvPr>
        </p:nvSpPr>
        <p:spPr>
          <a:xfrm>
            <a:off x="4278743" y="4918909"/>
            <a:ext cx="2101647" cy="914400"/>
          </a:xfrm>
        </p:spPr>
        <p:txBody>
          <a:bodyPr lIns="91440" rIns="91440">
            <a:normAutofit/>
          </a:bodyPr>
          <a:lstStyle>
            <a:lvl1pPr marL="0" indent="0" algn="l">
              <a:buNone/>
              <a:defRPr sz="1200">
                <a:solidFill>
                  <a:schemeClr val="tx2"/>
                </a:solidFill>
              </a:defRPr>
            </a:lvl1pPr>
          </a:lstStyle>
          <a:p>
            <a:pPr lvl="0"/>
            <a:r>
              <a:rPr lang="en-US" dirty="0"/>
              <a:t>Description of Item 3</a:t>
            </a:r>
          </a:p>
        </p:txBody>
      </p:sp>
      <p:sp>
        <p:nvSpPr>
          <p:cNvPr id="22" name="Text Placeholder 6">
            <a:extLst>
              <a:ext uri="{FF2B5EF4-FFF2-40B4-BE49-F238E27FC236}">
                <a16:creationId xmlns:a16="http://schemas.microsoft.com/office/drawing/2014/main" id="{9126DD50-619D-8AE6-A7CB-335A889E49E6}"/>
              </a:ext>
            </a:extLst>
          </p:cNvPr>
          <p:cNvSpPr>
            <a:spLocks noGrp="1"/>
          </p:cNvSpPr>
          <p:nvPr>
            <p:ph type="body" sz="quarter" idx="37" hasCustomPrompt="1"/>
          </p:nvPr>
        </p:nvSpPr>
        <p:spPr>
          <a:xfrm>
            <a:off x="6582570" y="4461709"/>
            <a:ext cx="2101648" cy="411480"/>
          </a:xfrm>
        </p:spPr>
        <p:txBody>
          <a:bodyPr tIns="0" bIns="0" anchor="b">
            <a:noAutofit/>
          </a:bodyPr>
          <a:lstStyle>
            <a:lvl1pPr marL="0" indent="0" algn="l">
              <a:buNone/>
              <a:defRPr sz="1800" b="1" spc="113" baseline="0">
                <a:solidFill>
                  <a:schemeClr val="accent2"/>
                </a:solidFill>
                <a:latin typeface="+mj-lt"/>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Item 4</a:t>
            </a:r>
          </a:p>
        </p:txBody>
      </p:sp>
      <p:sp>
        <p:nvSpPr>
          <p:cNvPr id="23" name="Text Placeholder 14">
            <a:extLst>
              <a:ext uri="{FF2B5EF4-FFF2-40B4-BE49-F238E27FC236}">
                <a16:creationId xmlns:a16="http://schemas.microsoft.com/office/drawing/2014/main" id="{52867F76-2F6C-A0C7-C354-A3EEEAB8762E}"/>
              </a:ext>
            </a:extLst>
          </p:cNvPr>
          <p:cNvSpPr>
            <a:spLocks noGrp="1"/>
          </p:cNvSpPr>
          <p:nvPr>
            <p:ph type="body" sz="quarter" idx="38" hasCustomPrompt="1"/>
          </p:nvPr>
        </p:nvSpPr>
        <p:spPr>
          <a:xfrm>
            <a:off x="6582572" y="4918909"/>
            <a:ext cx="2101647" cy="914400"/>
          </a:xfrm>
        </p:spPr>
        <p:txBody>
          <a:bodyPr lIns="91440" rIns="91440">
            <a:normAutofit/>
          </a:bodyPr>
          <a:lstStyle>
            <a:lvl1pPr marL="0" indent="0" algn="l">
              <a:buNone/>
              <a:defRPr sz="1200">
                <a:solidFill>
                  <a:schemeClr val="tx2"/>
                </a:solidFill>
              </a:defRPr>
            </a:lvl1pPr>
          </a:lstStyle>
          <a:p>
            <a:pPr lvl="0"/>
            <a:r>
              <a:rPr lang="en-US" dirty="0"/>
              <a:t>Description of Item 4</a:t>
            </a:r>
          </a:p>
        </p:txBody>
      </p:sp>
    </p:spTree>
    <p:extLst>
      <p:ext uri="{BB962C8B-B14F-4D97-AF65-F5344CB8AC3E}">
        <p14:creationId xmlns:p14="http://schemas.microsoft.com/office/powerpoint/2010/main" val="1085068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Process">
    <p:spTree>
      <p:nvGrpSpPr>
        <p:cNvPr id="1" name=""/>
        <p:cNvGrpSpPr/>
        <p:nvPr/>
      </p:nvGrpSpPr>
      <p:grpSpPr>
        <a:xfrm>
          <a:off x="0" y="0"/>
          <a:ext cx="0" cy="0"/>
          <a:chOff x="0" y="0"/>
          <a:chExt cx="0" cy="0"/>
        </a:xfrm>
      </p:grpSpPr>
      <p:sp>
        <p:nvSpPr>
          <p:cNvPr id="23" name="Slide Number Placeholder 22">
            <a:extLst>
              <a:ext uri="{FF2B5EF4-FFF2-40B4-BE49-F238E27FC236}">
                <a16:creationId xmlns:a16="http://schemas.microsoft.com/office/drawing/2014/main" id="{3BAF39BA-9DFA-BAEE-5B10-3220677C0A60}"/>
              </a:ext>
            </a:extLst>
          </p:cNvPr>
          <p:cNvSpPr>
            <a:spLocks noGrp="1"/>
          </p:cNvSpPr>
          <p:nvPr>
            <p:ph type="sldNum" sz="quarter" idx="21"/>
          </p:nvPr>
        </p:nvSpPr>
        <p:spPr/>
        <p:txBody>
          <a:bodyPr/>
          <a:lstStyle/>
          <a:p>
            <a:fld id="{8179B124-EE6F-DB4E-A403-682A40579A9A}" type="slidenum">
              <a:rPr lang="en-US" smtClean="0"/>
              <a:pPr/>
              <a:t>‹#›</a:t>
            </a:fld>
            <a:endParaRPr lang="en-US"/>
          </a:p>
        </p:txBody>
      </p:sp>
      <p:sp>
        <p:nvSpPr>
          <p:cNvPr id="21" name="Date Placeholder 20">
            <a:extLst>
              <a:ext uri="{FF2B5EF4-FFF2-40B4-BE49-F238E27FC236}">
                <a16:creationId xmlns:a16="http://schemas.microsoft.com/office/drawing/2014/main" id="{7E88F7B4-3ADF-6404-8C1D-13E03B8BC090}"/>
              </a:ext>
            </a:extLst>
          </p:cNvPr>
          <p:cNvSpPr>
            <a:spLocks noGrp="1"/>
          </p:cNvSpPr>
          <p:nvPr>
            <p:ph type="dt" sz="half" idx="19"/>
          </p:nvPr>
        </p:nvSpPr>
        <p:spPr/>
        <p:txBody>
          <a:bodyPr/>
          <a:lstStyle/>
          <a:p>
            <a:fld id="{8A60A3F5-120A-A64C-8514-4F9CB3D10376}" type="datetimeFigureOut">
              <a:rPr lang="en-US" smtClean="0"/>
              <a:pPr/>
              <a:t>4/3/2026</a:t>
            </a:fld>
            <a:endParaRPr lang="en-US"/>
          </a:p>
        </p:txBody>
      </p:sp>
      <p:sp>
        <p:nvSpPr>
          <p:cNvPr id="22" name="Footer Placeholder 21">
            <a:extLst>
              <a:ext uri="{FF2B5EF4-FFF2-40B4-BE49-F238E27FC236}">
                <a16:creationId xmlns:a16="http://schemas.microsoft.com/office/drawing/2014/main" id="{7B682567-EB11-07E9-BEFD-ACE2156CD99B}"/>
              </a:ext>
            </a:extLst>
          </p:cNvPr>
          <p:cNvSpPr>
            <a:spLocks noGrp="1"/>
          </p:cNvSpPr>
          <p:nvPr>
            <p:ph type="ftr" sz="quarter" idx="20"/>
          </p:nvPr>
        </p:nvSpPr>
        <p:spPr/>
        <p:txBody>
          <a:bodyPr/>
          <a:lstStyle/>
          <a:p>
            <a:endParaRPr lang="en-US" dirty="0"/>
          </a:p>
        </p:txBody>
      </p:sp>
      <p:sp>
        <p:nvSpPr>
          <p:cNvPr id="25" name="Text Placeholder 24">
            <a:extLst>
              <a:ext uri="{FF2B5EF4-FFF2-40B4-BE49-F238E27FC236}">
                <a16:creationId xmlns:a16="http://schemas.microsoft.com/office/drawing/2014/main" id="{BFC2A16B-BB3E-61E5-1858-7CB04B77B04D}"/>
              </a:ext>
            </a:extLst>
          </p:cNvPr>
          <p:cNvSpPr>
            <a:spLocks noGrp="1"/>
          </p:cNvSpPr>
          <p:nvPr>
            <p:ph type="body" sz="quarter" idx="30"/>
          </p:nvPr>
        </p:nvSpPr>
        <p:spPr>
          <a:xfrm>
            <a:off x="456103" y="2495678"/>
            <a:ext cx="3082845" cy="3448946"/>
          </a:xfrm>
        </p:spPr>
        <p:txBody>
          <a:bodyPr>
            <a:normAutofit/>
          </a:bodyPr>
          <a:lstStyle>
            <a:lvl1pPr marL="0" indent="0" algn="l">
              <a:buNone/>
              <a:defRPr sz="1350"/>
            </a:lvl1pPr>
            <a:lvl2pPr marL="342875" indent="0" algn="r">
              <a:buNone/>
              <a:defRPr sz="1200"/>
            </a:lvl2pPr>
            <a:lvl3pPr marL="685749" indent="0" algn="r">
              <a:buNone/>
              <a:defRPr sz="1050"/>
            </a:lvl3pPr>
            <a:lvl4pPr marL="1028624" indent="0" algn="r">
              <a:buNone/>
              <a:defRPr sz="900"/>
            </a:lvl4pPr>
            <a:lvl5pPr marL="1371498" indent="0" algn="r">
              <a:buNone/>
              <a:defRPr sz="900"/>
            </a:lvl5pPr>
          </a:lstStyle>
          <a:p>
            <a:pPr lvl="0"/>
            <a:r>
              <a:rPr lang="en-US"/>
              <a:t>Click to edit Master text styles</a:t>
            </a:r>
          </a:p>
        </p:txBody>
      </p:sp>
      <p:sp>
        <p:nvSpPr>
          <p:cNvPr id="26" name="Content Placeholder 8">
            <a:extLst>
              <a:ext uri="{FF2B5EF4-FFF2-40B4-BE49-F238E27FC236}">
                <a16:creationId xmlns:a16="http://schemas.microsoft.com/office/drawing/2014/main" id="{776E8A64-112B-D8DD-A5C0-A31C0BBBC35B}"/>
              </a:ext>
            </a:extLst>
          </p:cNvPr>
          <p:cNvSpPr>
            <a:spLocks noGrp="1"/>
          </p:cNvSpPr>
          <p:nvPr>
            <p:ph sz="quarter" idx="31" hasCustomPrompt="1"/>
          </p:nvPr>
        </p:nvSpPr>
        <p:spPr>
          <a:xfrm>
            <a:off x="3707341" y="723019"/>
            <a:ext cx="1097280" cy="1097280"/>
          </a:xfrm>
          <a:prstGeom prst="roundRect">
            <a:avLst>
              <a:gd name="adj" fmla="val 50000"/>
            </a:avLst>
          </a:prstGeom>
          <a:noFill/>
          <a:ln w="38100">
            <a:solidFill>
              <a:schemeClr val="accent2"/>
            </a:solidFill>
          </a:ln>
        </p:spPr>
        <p:txBody>
          <a:bodyPr lIns="91440" tIns="91440" rIns="91440" bIns="91440" anchor="ctr">
            <a:noAutofit/>
          </a:bodyPr>
          <a:lstStyle>
            <a:lvl1pPr marL="0" indent="0" algn="ctr">
              <a:lnSpc>
                <a:spcPct val="100000"/>
              </a:lnSpc>
              <a:spcBef>
                <a:spcPts val="0"/>
              </a:spcBef>
              <a:buNone/>
              <a:defRPr sz="2700" b="1" spc="0" baseline="0">
                <a:solidFill>
                  <a:schemeClr val="accent2"/>
                </a:solidFill>
                <a:latin typeface="+mj-lt"/>
              </a:defRPr>
            </a:lvl1pPr>
          </a:lstStyle>
          <a:p>
            <a:pPr lvl="0"/>
            <a:r>
              <a:rPr lang="en-US" dirty="0"/>
              <a:t>#</a:t>
            </a:r>
          </a:p>
        </p:txBody>
      </p:sp>
      <p:sp>
        <p:nvSpPr>
          <p:cNvPr id="29" name="Text Placeholder 14">
            <a:extLst>
              <a:ext uri="{FF2B5EF4-FFF2-40B4-BE49-F238E27FC236}">
                <a16:creationId xmlns:a16="http://schemas.microsoft.com/office/drawing/2014/main" id="{9D4077A0-2BD0-AA57-4696-43A7AF71D85E}"/>
              </a:ext>
            </a:extLst>
          </p:cNvPr>
          <p:cNvSpPr>
            <a:spLocks noGrp="1"/>
          </p:cNvSpPr>
          <p:nvPr>
            <p:ph type="body" sz="quarter" idx="32" hasCustomPrompt="1"/>
          </p:nvPr>
        </p:nvSpPr>
        <p:spPr>
          <a:xfrm>
            <a:off x="4876800" y="694934"/>
            <a:ext cx="3811100" cy="1141625"/>
          </a:xfrm>
        </p:spPr>
        <p:txBody>
          <a:bodyPr lIns="91440" rIns="91440" anchor="ctr">
            <a:normAutofit/>
          </a:bodyPr>
          <a:lstStyle>
            <a:lvl1pPr marL="0" indent="0" algn="l">
              <a:lnSpc>
                <a:spcPct val="100000"/>
              </a:lnSpc>
              <a:buNone/>
              <a:defRPr sz="1200" b="0">
                <a:solidFill>
                  <a:schemeClr val="tx2"/>
                </a:solidFill>
                <a:latin typeface="+mn-lt"/>
              </a:defRPr>
            </a:lvl1pPr>
          </a:lstStyle>
          <a:p>
            <a:pPr marL="0" marR="0" lvl="0" indent="0" algn="l" defTabSz="685749" rtl="0" eaLnBrk="1" fontAlgn="auto" latinLnBrk="0" hangingPunct="1">
              <a:lnSpc>
                <a:spcPct val="100000"/>
              </a:lnSpc>
              <a:spcBef>
                <a:spcPts val="750"/>
              </a:spcBef>
              <a:spcAft>
                <a:spcPts val="0"/>
              </a:spcAft>
              <a:buClr>
                <a:schemeClr val="accent1"/>
              </a:buClr>
              <a:buSzTx/>
              <a:buFont typeface="Arial" panose="020B0604020202020204" pitchFamily="34" charset="0"/>
              <a:buNone/>
              <a:tabLst/>
              <a:defRPr/>
            </a:pPr>
            <a:r>
              <a:rPr lang="en-US" dirty="0"/>
              <a:t>Click the circle and begin typing to add text. Alternatively, you can add other media by clicking on the icons.</a:t>
            </a:r>
          </a:p>
        </p:txBody>
      </p:sp>
      <p:sp>
        <p:nvSpPr>
          <p:cNvPr id="2" name="Title 5">
            <a:extLst>
              <a:ext uri="{FF2B5EF4-FFF2-40B4-BE49-F238E27FC236}">
                <a16:creationId xmlns:a16="http://schemas.microsoft.com/office/drawing/2014/main" id="{99E1E092-B52C-7CBD-DAD4-D168388CF3F1}"/>
              </a:ext>
            </a:extLst>
          </p:cNvPr>
          <p:cNvSpPr>
            <a:spLocks noGrp="1"/>
          </p:cNvSpPr>
          <p:nvPr>
            <p:ph type="title"/>
          </p:nvPr>
        </p:nvSpPr>
        <p:spPr>
          <a:xfrm>
            <a:off x="456103" y="365125"/>
            <a:ext cx="3082845" cy="2130552"/>
          </a:xfrm>
        </p:spPr>
        <p:txBody>
          <a:bodyPr>
            <a:normAutofit/>
          </a:bodyPr>
          <a:lstStyle>
            <a:lvl1pPr algn="l">
              <a:defRPr sz="2700">
                <a:solidFill>
                  <a:schemeClr val="tx2"/>
                </a:solidFill>
              </a:defRPr>
            </a:lvl1pPr>
          </a:lstStyle>
          <a:p>
            <a:r>
              <a:rPr lang="en-US"/>
              <a:t>Click to edit Master title style</a:t>
            </a:r>
            <a:endParaRPr lang="en-US" dirty="0"/>
          </a:p>
        </p:txBody>
      </p:sp>
      <p:sp>
        <p:nvSpPr>
          <p:cNvPr id="5" name="Content Placeholder 8">
            <a:extLst>
              <a:ext uri="{FF2B5EF4-FFF2-40B4-BE49-F238E27FC236}">
                <a16:creationId xmlns:a16="http://schemas.microsoft.com/office/drawing/2014/main" id="{70FC3DE9-304C-33B8-BFA3-9E1B5B828D24}"/>
              </a:ext>
            </a:extLst>
          </p:cNvPr>
          <p:cNvSpPr>
            <a:spLocks noGrp="1"/>
          </p:cNvSpPr>
          <p:nvPr>
            <p:ph sz="quarter" idx="33" hasCustomPrompt="1"/>
          </p:nvPr>
        </p:nvSpPr>
        <p:spPr>
          <a:xfrm>
            <a:off x="3707341" y="2106974"/>
            <a:ext cx="1097280" cy="1097280"/>
          </a:xfrm>
          <a:prstGeom prst="roundRect">
            <a:avLst>
              <a:gd name="adj" fmla="val 50000"/>
            </a:avLst>
          </a:prstGeom>
          <a:noFill/>
          <a:ln w="38100">
            <a:solidFill>
              <a:schemeClr val="accent2"/>
            </a:solidFill>
          </a:ln>
        </p:spPr>
        <p:txBody>
          <a:bodyPr lIns="91440" tIns="91440" rIns="91440" bIns="91440" anchor="ctr">
            <a:noAutofit/>
          </a:bodyPr>
          <a:lstStyle>
            <a:lvl1pPr marL="0" indent="0" algn="ctr">
              <a:lnSpc>
                <a:spcPct val="100000"/>
              </a:lnSpc>
              <a:spcBef>
                <a:spcPts val="0"/>
              </a:spcBef>
              <a:buNone/>
              <a:defRPr sz="2700" b="1" spc="0" baseline="0">
                <a:solidFill>
                  <a:schemeClr val="accent2"/>
                </a:solidFill>
                <a:latin typeface="+mj-lt"/>
              </a:defRPr>
            </a:lvl1pPr>
          </a:lstStyle>
          <a:p>
            <a:pPr lvl="0"/>
            <a:r>
              <a:rPr lang="en-US" dirty="0"/>
              <a:t>#</a:t>
            </a:r>
          </a:p>
        </p:txBody>
      </p:sp>
      <p:sp>
        <p:nvSpPr>
          <p:cNvPr id="6" name="Text Placeholder 14">
            <a:extLst>
              <a:ext uri="{FF2B5EF4-FFF2-40B4-BE49-F238E27FC236}">
                <a16:creationId xmlns:a16="http://schemas.microsoft.com/office/drawing/2014/main" id="{946CBC1D-E47F-9F40-1FE2-1ACEB0B6E0D4}"/>
              </a:ext>
            </a:extLst>
          </p:cNvPr>
          <p:cNvSpPr>
            <a:spLocks noGrp="1"/>
          </p:cNvSpPr>
          <p:nvPr>
            <p:ph type="body" sz="quarter" idx="34" hasCustomPrompt="1"/>
          </p:nvPr>
        </p:nvSpPr>
        <p:spPr>
          <a:xfrm>
            <a:off x="4876800" y="2077642"/>
            <a:ext cx="3811100" cy="1141625"/>
          </a:xfrm>
        </p:spPr>
        <p:txBody>
          <a:bodyPr lIns="91440" rIns="91440" anchor="ctr">
            <a:normAutofit/>
          </a:bodyPr>
          <a:lstStyle>
            <a:lvl1pPr marL="0" indent="0" algn="l">
              <a:lnSpc>
                <a:spcPct val="100000"/>
              </a:lnSpc>
              <a:buNone/>
              <a:defRPr sz="1200" b="0">
                <a:solidFill>
                  <a:schemeClr val="tx2"/>
                </a:solidFill>
                <a:latin typeface="+mn-lt"/>
              </a:defRPr>
            </a:lvl1pPr>
          </a:lstStyle>
          <a:p>
            <a:pPr marL="0" marR="0" lvl="0" indent="0" algn="l" defTabSz="685749" rtl="0" eaLnBrk="1" fontAlgn="auto" latinLnBrk="0" hangingPunct="1">
              <a:lnSpc>
                <a:spcPct val="100000"/>
              </a:lnSpc>
              <a:spcBef>
                <a:spcPts val="750"/>
              </a:spcBef>
              <a:spcAft>
                <a:spcPts val="0"/>
              </a:spcAft>
              <a:buClr>
                <a:schemeClr val="accent1"/>
              </a:buClr>
              <a:buSzTx/>
              <a:buFont typeface="Arial" panose="020B0604020202020204" pitchFamily="34" charset="0"/>
              <a:buNone/>
              <a:tabLst/>
              <a:defRPr/>
            </a:pPr>
            <a:r>
              <a:rPr lang="en-US" dirty="0"/>
              <a:t>The first icon of a picture with a search icon will let you select an image from the internet.</a:t>
            </a:r>
          </a:p>
        </p:txBody>
      </p:sp>
      <p:sp>
        <p:nvSpPr>
          <p:cNvPr id="8" name="Content Placeholder 8">
            <a:extLst>
              <a:ext uri="{FF2B5EF4-FFF2-40B4-BE49-F238E27FC236}">
                <a16:creationId xmlns:a16="http://schemas.microsoft.com/office/drawing/2014/main" id="{1E5BE9F7-06C0-9DD5-3901-369EF86B8122}"/>
              </a:ext>
            </a:extLst>
          </p:cNvPr>
          <p:cNvSpPr>
            <a:spLocks noGrp="1"/>
          </p:cNvSpPr>
          <p:nvPr>
            <p:ph sz="quarter" idx="35" hasCustomPrompt="1"/>
          </p:nvPr>
        </p:nvSpPr>
        <p:spPr>
          <a:xfrm>
            <a:off x="3707341" y="3490930"/>
            <a:ext cx="1097280" cy="1097280"/>
          </a:xfrm>
          <a:prstGeom prst="roundRect">
            <a:avLst>
              <a:gd name="adj" fmla="val 50000"/>
            </a:avLst>
          </a:prstGeom>
          <a:noFill/>
          <a:ln w="38100">
            <a:solidFill>
              <a:schemeClr val="accent2"/>
            </a:solidFill>
          </a:ln>
        </p:spPr>
        <p:txBody>
          <a:bodyPr lIns="91440" tIns="91440" rIns="91440" bIns="91440" anchor="ctr">
            <a:noAutofit/>
          </a:bodyPr>
          <a:lstStyle>
            <a:lvl1pPr marL="0" indent="0" algn="ctr">
              <a:lnSpc>
                <a:spcPct val="100000"/>
              </a:lnSpc>
              <a:spcBef>
                <a:spcPts val="0"/>
              </a:spcBef>
              <a:buNone/>
              <a:defRPr sz="2700" b="1" spc="0" baseline="0">
                <a:solidFill>
                  <a:schemeClr val="accent2"/>
                </a:solidFill>
                <a:latin typeface="+mj-lt"/>
              </a:defRPr>
            </a:lvl1pPr>
          </a:lstStyle>
          <a:p>
            <a:pPr lvl="0"/>
            <a:r>
              <a:rPr lang="en-US" dirty="0"/>
              <a:t>#</a:t>
            </a:r>
          </a:p>
        </p:txBody>
      </p:sp>
      <p:sp>
        <p:nvSpPr>
          <p:cNvPr id="10" name="Text Placeholder 14">
            <a:extLst>
              <a:ext uri="{FF2B5EF4-FFF2-40B4-BE49-F238E27FC236}">
                <a16:creationId xmlns:a16="http://schemas.microsoft.com/office/drawing/2014/main" id="{A57817D6-E77D-7FDD-34CC-52CCF9ECD3E5}"/>
              </a:ext>
            </a:extLst>
          </p:cNvPr>
          <p:cNvSpPr>
            <a:spLocks noGrp="1"/>
          </p:cNvSpPr>
          <p:nvPr>
            <p:ph type="body" sz="quarter" idx="36" hasCustomPrompt="1"/>
          </p:nvPr>
        </p:nvSpPr>
        <p:spPr>
          <a:xfrm>
            <a:off x="4876800" y="3467556"/>
            <a:ext cx="3811100" cy="1141625"/>
          </a:xfrm>
        </p:spPr>
        <p:txBody>
          <a:bodyPr lIns="91440" rIns="91440" anchor="ctr">
            <a:normAutofit/>
          </a:bodyPr>
          <a:lstStyle>
            <a:lvl1pPr marL="0" indent="0" algn="l">
              <a:lnSpc>
                <a:spcPct val="100000"/>
              </a:lnSpc>
              <a:buNone/>
              <a:defRPr sz="1200" b="0">
                <a:solidFill>
                  <a:schemeClr val="tx2"/>
                </a:solidFill>
                <a:latin typeface="+mn-lt"/>
              </a:defRPr>
            </a:lvl1pPr>
          </a:lstStyle>
          <a:p>
            <a:pPr marL="0" marR="0" lvl="0" indent="0" algn="l" defTabSz="685749" rtl="0" eaLnBrk="1" fontAlgn="auto" latinLnBrk="0" hangingPunct="1">
              <a:lnSpc>
                <a:spcPct val="100000"/>
              </a:lnSpc>
              <a:spcBef>
                <a:spcPts val="750"/>
              </a:spcBef>
              <a:spcAft>
                <a:spcPts val="0"/>
              </a:spcAft>
              <a:buClr>
                <a:schemeClr val="accent1"/>
              </a:buClr>
              <a:buSzTx/>
              <a:buFont typeface="Arial" panose="020B0604020202020204" pitchFamily="34" charset="0"/>
              <a:buNone/>
              <a:tabLst/>
              <a:defRPr/>
            </a:pPr>
            <a:r>
              <a:rPr lang="en-US" dirty="0"/>
              <a:t>The second icon of a picture with a computer in front of it will let you add an image from your computer.</a:t>
            </a:r>
          </a:p>
        </p:txBody>
      </p:sp>
      <p:sp>
        <p:nvSpPr>
          <p:cNvPr id="12" name="Content Placeholder 8">
            <a:extLst>
              <a:ext uri="{FF2B5EF4-FFF2-40B4-BE49-F238E27FC236}">
                <a16:creationId xmlns:a16="http://schemas.microsoft.com/office/drawing/2014/main" id="{B1D4D10A-FAE5-949F-6E01-C2F6DDF1FD22}"/>
              </a:ext>
            </a:extLst>
          </p:cNvPr>
          <p:cNvSpPr>
            <a:spLocks noGrp="1"/>
          </p:cNvSpPr>
          <p:nvPr>
            <p:ph sz="quarter" idx="37" hasCustomPrompt="1"/>
          </p:nvPr>
        </p:nvSpPr>
        <p:spPr>
          <a:xfrm>
            <a:off x="3707341" y="4874886"/>
            <a:ext cx="1097280" cy="1097280"/>
          </a:xfrm>
          <a:prstGeom prst="roundRect">
            <a:avLst>
              <a:gd name="adj" fmla="val 50000"/>
            </a:avLst>
          </a:prstGeom>
          <a:noFill/>
          <a:ln w="38100">
            <a:solidFill>
              <a:schemeClr val="accent2"/>
            </a:solidFill>
          </a:ln>
        </p:spPr>
        <p:txBody>
          <a:bodyPr lIns="91440" tIns="91440" rIns="91440" bIns="91440" anchor="ctr">
            <a:noAutofit/>
          </a:bodyPr>
          <a:lstStyle>
            <a:lvl1pPr marL="0" indent="0" algn="ctr">
              <a:lnSpc>
                <a:spcPct val="100000"/>
              </a:lnSpc>
              <a:spcBef>
                <a:spcPts val="0"/>
              </a:spcBef>
              <a:buNone/>
              <a:defRPr sz="2700" b="1" spc="0" baseline="0">
                <a:solidFill>
                  <a:schemeClr val="accent2"/>
                </a:solidFill>
                <a:latin typeface="+mj-lt"/>
              </a:defRPr>
            </a:lvl1pPr>
          </a:lstStyle>
          <a:p>
            <a:pPr lvl="0"/>
            <a:r>
              <a:rPr lang="en-US" dirty="0"/>
              <a:t>#</a:t>
            </a:r>
          </a:p>
        </p:txBody>
      </p:sp>
      <p:sp>
        <p:nvSpPr>
          <p:cNvPr id="15" name="Text Placeholder 14">
            <a:extLst>
              <a:ext uri="{FF2B5EF4-FFF2-40B4-BE49-F238E27FC236}">
                <a16:creationId xmlns:a16="http://schemas.microsoft.com/office/drawing/2014/main" id="{FF6BB0A5-E626-3815-C7C7-59E1ABC22284}"/>
              </a:ext>
            </a:extLst>
          </p:cNvPr>
          <p:cNvSpPr>
            <a:spLocks noGrp="1"/>
          </p:cNvSpPr>
          <p:nvPr>
            <p:ph type="body" sz="quarter" idx="38" hasCustomPrompt="1"/>
          </p:nvPr>
        </p:nvSpPr>
        <p:spPr>
          <a:xfrm>
            <a:off x="4876800" y="4846807"/>
            <a:ext cx="3811100" cy="1141625"/>
          </a:xfrm>
        </p:spPr>
        <p:txBody>
          <a:bodyPr lIns="91440" rIns="91440" anchor="ctr">
            <a:normAutofit/>
          </a:bodyPr>
          <a:lstStyle>
            <a:lvl1pPr marL="0" indent="0" algn="l">
              <a:lnSpc>
                <a:spcPct val="100000"/>
              </a:lnSpc>
              <a:buNone/>
              <a:defRPr sz="1200" b="0">
                <a:solidFill>
                  <a:schemeClr val="tx2"/>
                </a:solidFill>
                <a:latin typeface="+mn-lt"/>
              </a:defRPr>
            </a:lvl1pPr>
          </a:lstStyle>
          <a:p>
            <a:pPr marL="0" marR="0" lvl="0" indent="0" algn="l" defTabSz="685749" rtl="0" eaLnBrk="1" fontAlgn="auto" latinLnBrk="0" hangingPunct="1">
              <a:lnSpc>
                <a:spcPct val="100000"/>
              </a:lnSpc>
              <a:spcBef>
                <a:spcPts val="750"/>
              </a:spcBef>
              <a:spcAft>
                <a:spcPts val="0"/>
              </a:spcAft>
              <a:buClr>
                <a:schemeClr val="accent1"/>
              </a:buClr>
              <a:buSzTx/>
              <a:buFont typeface="Arial" panose="020B0604020202020204" pitchFamily="34" charset="0"/>
              <a:buNone/>
              <a:tabLst/>
              <a:defRPr/>
            </a:pPr>
            <a:r>
              <a:rPr lang="en-US" dirty="0"/>
              <a:t>The third icon of a duck and a leaf will add an icon from PowerPoint’s library.</a:t>
            </a:r>
          </a:p>
        </p:txBody>
      </p:sp>
    </p:spTree>
    <p:extLst>
      <p:ext uri="{BB962C8B-B14F-4D97-AF65-F5344CB8AC3E}">
        <p14:creationId xmlns:p14="http://schemas.microsoft.com/office/powerpoint/2010/main" val="3906886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Campus Loca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62420E-2810-4073-D19A-7A2AF704437D}"/>
              </a:ext>
              <a:ext uri="{C183D7F6-B498-43B3-948B-1728B52AA6E4}">
                <adec:decorative xmlns:adec="http://schemas.microsoft.com/office/drawing/2017/decorative" val="1"/>
              </a:ext>
            </a:extLst>
          </p:cNvPr>
          <p:cNvSpPr/>
          <p:nvPr/>
        </p:nvSpPr>
        <p:spPr>
          <a:xfrm>
            <a:off x="-1" y="2"/>
            <a:ext cx="3334923" cy="685799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ate Placeholder 2">
            <a:extLst>
              <a:ext uri="{FF2B5EF4-FFF2-40B4-BE49-F238E27FC236}">
                <a16:creationId xmlns:a16="http://schemas.microsoft.com/office/drawing/2014/main" id="{3C2F6108-4656-0F75-9FEC-A979150C32FC}"/>
              </a:ext>
            </a:extLst>
          </p:cNvPr>
          <p:cNvSpPr>
            <a:spLocks noGrp="1"/>
          </p:cNvSpPr>
          <p:nvPr>
            <p:ph type="dt" sz="half" idx="10"/>
          </p:nvPr>
        </p:nvSpPr>
        <p:spPr/>
        <p:txBody>
          <a:bodyPr/>
          <a:lstStyle/>
          <a:p>
            <a:fld id="{8A60A3F5-120A-A64C-8514-4F9CB3D10376}" type="datetimeFigureOut">
              <a:rPr lang="en-US" smtClean="0"/>
              <a:pPr/>
              <a:t>4/3/2026</a:t>
            </a:fld>
            <a:endParaRPr lang="en-US"/>
          </a:p>
        </p:txBody>
      </p:sp>
      <p:sp>
        <p:nvSpPr>
          <p:cNvPr id="4" name="Footer Placeholder 3">
            <a:extLst>
              <a:ext uri="{FF2B5EF4-FFF2-40B4-BE49-F238E27FC236}">
                <a16:creationId xmlns:a16="http://schemas.microsoft.com/office/drawing/2014/main" id="{C8C25101-EC9E-6982-1386-627325D6D91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50D8C62-EB9A-A16A-5AB4-11DD21B7B8F1}"/>
              </a:ext>
            </a:extLst>
          </p:cNvPr>
          <p:cNvSpPr>
            <a:spLocks noGrp="1"/>
          </p:cNvSpPr>
          <p:nvPr>
            <p:ph type="sldNum" sz="quarter" idx="12"/>
          </p:nvPr>
        </p:nvSpPr>
        <p:spPr/>
        <p:txBody>
          <a:bodyPr/>
          <a:lstStyle/>
          <a:p>
            <a:fld id="{8179B124-EE6F-DB4E-A403-682A40579A9A}" type="slidenum">
              <a:rPr lang="en-US" smtClean="0"/>
              <a:pPr/>
              <a:t>‹#›</a:t>
            </a:fld>
            <a:endParaRPr lang="en-US"/>
          </a:p>
        </p:txBody>
      </p:sp>
      <p:pic>
        <p:nvPicPr>
          <p:cNvPr id="6" name="Picture 5">
            <a:extLst>
              <a:ext uri="{FF2B5EF4-FFF2-40B4-BE49-F238E27FC236}">
                <a16:creationId xmlns:a16="http://schemas.microsoft.com/office/drawing/2014/main" id="{835C226B-455D-2D3B-B50D-607B1D453C50}"/>
              </a:ext>
            </a:extLst>
          </p:cNvPr>
          <p:cNvPicPr>
            <a:picLocks noChangeAspect="1"/>
          </p:cNvPicPr>
          <p:nvPr/>
        </p:nvPicPr>
        <p:blipFill>
          <a:blip r:embed="rId2"/>
          <a:srcRect/>
          <a:stretch/>
        </p:blipFill>
        <p:spPr>
          <a:xfrm>
            <a:off x="-178899" y="1192977"/>
            <a:ext cx="4492918" cy="4472045"/>
          </a:xfrm>
          <a:prstGeom prst="rect">
            <a:avLst/>
          </a:prstGeom>
        </p:spPr>
      </p:pic>
      <p:sp>
        <p:nvSpPr>
          <p:cNvPr id="8" name="Text Placeholder 7">
            <a:extLst>
              <a:ext uri="{FF2B5EF4-FFF2-40B4-BE49-F238E27FC236}">
                <a16:creationId xmlns:a16="http://schemas.microsoft.com/office/drawing/2014/main" id="{74734072-30A8-044B-748E-3AA928F91044}"/>
              </a:ext>
            </a:extLst>
          </p:cNvPr>
          <p:cNvSpPr>
            <a:spLocks noGrp="1"/>
          </p:cNvSpPr>
          <p:nvPr>
            <p:ph type="body" sz="quarter" idx="13" hasCustomPrompt="1"/>
          </p:nvPr>
        </p:nvSpPr>
        <p:spPr>
          <a:xfrm>
            <a:off x="3992880" y="2987040"/>
            <a:ext cx="4692824" cy="1402212"/>
          </a:xfrm>
        </p:spPr>
        <p:txBody>
          <a:bodyPr>
            <a:normAutofit/>
          </a:bodyPr>
          <a:lstStyle>
            <a:lvl1pPr marL="0" indent="0">
              <a:buNone/>
              <a:defRPr sz="1350"/>
            </a:lvl1pPr>
            <a:lvl5pPr marL="1371498" indent="0">
              <a:buNone/>
              <a:defRPr/>
            </a:lvl5pPr>
          </a:lstStyle>
          <a:p>
            <a:r>
              <a:rPr lang="en-US" dirty="0"/>
              <a:t>We have two vibrant campuses in Texas — one in San Marcos, one in Round Rock — and a variety of ways for you to discover each through in-person or digital experiences. Both our campuses are filled with opportunities to engage in life-changing learning, creative energy, and community spirit. </a:t>
            </a:r>
          </a:p>
        </p:txBody>
      </p:sp>
      <p:sp>
        <p:nvSpPr>
          <p:cNvPr id="15" name="Content Placeholder 14">
            <a:extLst>
              <a:ext uri="{FF2B5EF4-FFF2-40B4-BE49-F238E27FC236}">
                <a16:creationId xmlns:a16="http://schemas.microsoft.com/office/drawing/2014/main" id="{4B5777E2-21B7-81A4-F805-5FC6DC2EA7B4}"/>
              </a:ext>
            </a:extLst>
          </p:cNvPr>
          <p:cNvSpPr>
            <a:spLocks noGrp="1"/>
          </p:cNvSpPr>
          <p:nvPr>
            <p:ph sz="quarter" idx="14" hasCustomPrompt="1"/>
          </p:nvPr>
        </p:nvSpPr>
        <p:spPr>
          <a:xfrm>
            <a:off x="4399071" y="4717166"/>
            <a:ext cx="1975851" cy="852805"/>
          </a:xfrm>
        </p:spPr>
        <p:txBody>
          <a:bodyPr anchor="ctr">
            <a:noAutofit/>
          </a:bodyPr>
          <a:lstStyle>
            <a:lvl1pPr marL="0" indent="0">
              <a:lnSpc>
                <a:spcPct val="100000"/>
              </a:lnSpc>
              <a:spcBef>
                <a:spcPts val="0"/>
              </a:spcBef>
              <a:buNone/>
              <a:defRPr sz="1200">
                <a:solidFill>
                  <a:schemeClr val="tx2"/>
                </a:solidFill>
              </a:defRPr>
            </a:lvl1pPr>
            <a:lvl2pPr marL="342875" indent="0">
              <a:buNone/>
              <a:defRPr sz="1200"/>
            </a:lvl2pPr>
            <a:lvl3pPr marL="685749" indent="0">
              <a:buNone/>
              <a:defRPr sz="1050"/>
            </a:lvl3pPr>
            <a:lvl4pPr marL="1028624" indent="0">
              <a:buNone/>
              <a:defRPr sz="900"/>
            </a:lvl4pPr>
            <a:lvl5pPr marL="1371498" indent="0">
              <a:buNone/>
              <a:defRPr sz="900"/>
            </a:lvl5pPr>
          </a:lstStyle>
          <a:p>
            <a:pPr lvl="0"/>
            <a:r>
              <a:rPr lang="en-US" dirty="0"/>
              <a:t>San Marcos Campus</a:t>
            </a:r>
          </a:p>
          <a:p>
            <a:pPr lvl="0"/>
            <a:r>
              <a:rPr lang="en-US" dirty="0"/>
              <a:t>601 University Drive</a:t>
            </a:r>
          </a:p>
          <a:p>
            <a:pPr lvl="0"/>
            <a:r>
              <a:rPr lang="en-US" dirty="0"/>
              <a:t>San Marcos, Texas 78666</a:t>
            </a:r>
          </a:p>
        </p:txBody>
      </p:sp>
      <p:sp>
        <p:nvSpPr>
          <p:cNvPr id="16" name="Content Placeholder 14">
            <a:extLst>
              <a:ext uri="{FF2B5EF4-FFF2-40B4-BE49-F238E27FC236}">
                <a16:creationId xmlns:a16="http://schemas.microsoft.com/office/drawing/2014/main" id="{4DBBC4B6-7A8A-E08B-43CF-13A71C009AFF}"/>
              </a:ext>
            </a:extLst>
          </p:cNvPr>
          <p:cNvSpPr>
            <a:spLocks noGrp="1"/>
          </p:cNvSpPr>
          <p:nvPr>
            <p:ph sz="quarter" idx="15" hasCustomPrompt="1"/>
          </p:nvPr>
        </p:nvSpPr>
        <p:spPr>
          <a:xfrm>
            <a:off x="6871367" y="4717166"/>
            <a:ext cx="1994465" cy="852805"/>
          </a:xfrm>
        </p:spPr>
        <p:txBody>
          <a:bodyPr anchor="ctr">
            <a:noAutofit/>
          </a:bodyPr>
          <a:lstStyle>
            <a:lvl1pPr marL="0" indent="0">
              <a:lnSpc>
                <a:spcPct val="100000"/>
              </a:lnSpc>
              <a:spcBef>
                <a:spcPts val="0"/>
              </a:spcBef>
              <a:buNone/>
              <a:defRPr sz="1200">
                <a:solidFill>
                  <a:schemeClr val="accent2"/>
                </a:solidFill>
              </a:defRPr>
            </a:lvl1pPr>
            <a:lvl2pPr marL="342875" indent="0">
              <a:buNone/>
              <a:defRPr sz="1200"/>
            </a:lvl2pPr>
            <a:lvl3pPr marL="685749" indent="0">
              <a:buNone/>
              <a:defRPr sz="1050"/>
            </a:lvl3pPr>
            <a:lvl4pPr marL="1028624" indent="0">
              <a:buNone/>
              <a:defRPr sz="900"/>
            </a:lvl4pPr>
            <a:lvl5pPr marL="1371498" indent="0">
              <a:buNone/>
              <a:defRPr sz="900"/>
            </a:lvl5pPr>
          </a:lstStyle>
          <a:p>
            <a:pPr lvl="0"/>
            <a:r>
              <a:rPr lang="en-US" dirty="0"/>
              <a:t>Round Rock Campus</a:t>
            </a:r>
          </a:p>
          <a:p>
            <a:pPr lvl="0"/>
            <a:r>
              <a:rPr lang="en-US" dirty="0"/>
              <a:t>1555 University Blvd.</a:t>
            </a:r>
          </a:p>
          <a:p>
            <a:pPr lvl="0"/>
            <a:r>
              <a:rPr lang="en-US" dirty="0"/>
              <a:t>Round Rock, Texas 78665</a:t>
            </a:r>
          </a:p>
        </p:txBody>
      </p:sp>
      <p:sp>
        <p:nvSpPr>
          <p:cNvPr id="18" name="Content Placeholder 17">
            <a:extLst>
              <a:ext uri="{FF2B5EF4-FFF2-40B4-BE49-F238E27FC236}">
                <a16:creationId xmlns:a16="http://schemas.microsoft.com/office/drawing/2014/main" id="{B71807FD-9E90-7DEA-88D5-E4FDD1BC4221}"/>
              </a:ext>
              <a:ext uri="{C183D7F6-B498-43B3-948B-1728B52AA6E4}">
                <adec:decorative xmlns:adec="http://schemas.microsoft.com/office/drawing/2017/decorative" val="1"/>
              </a:ext>
            </a:extLst>
          </p:cNvPr>
          <p:cNvSpPr>
            <a:spLocks noGrp="1"/>
          </p:cNvSpPr>
          <p:nvPr>
            <p:ph sz="quarter" idx="16" hasCustomPrompt="1"/>
          </p:nvPr>
        </p:nvSpPr>
        <p:spPr>
          <a:xfrm rot="8100000">
            <a:off x="3991227" y="4786059"/>
            <a:ext cx="456152" cy="487363"/>
          </a:xfrm>
          <a:prstGeom prst="teardrop">
            <a:avLst/>
          </a:prstGeom>
          <a:solidFill>
            <a:schemeClr val="tx2"/>
          </a:solidFill>
        </p:spPr>
        <p:txBody>
          <a:bodyPr>
            <a:noAutofit/>
          </a:bodyPr>
          <a:lstStyle>
            <a:lvl1pPr marL="0" indent="0">
              <a:buNone/>
              <a:defRPr sz="1500">
                <a:solidFill>
                  <a:schemeClr val="bg1"/>
                </a:solidFill>
              </a:defRPr>
            </a:lvl1pPr>
          </a:lstStyle>
          <a:p>
            <a:pPr lvl="0"/>
            <a:r>
              <a:rPr lang="en-US" dirty="0"/>
              <a:t> </a:t>
            </a:r>
          </a:p>
        </p:txBody>
      </p:sp>
      <p:sp>
        <p:nvSpPr>
          <p:cNvPr id="19" name="Content Placeholder 17">
            <a:extLst>
              <a:ext uri="{FF2B5EF4-FFF2-40B4-BE49-F238E27FC236}">
                <a16:creationId xmlns:a16="http://schemas.microsoft.com/office/drawing/2014/main" id="{245F8FA9-F527-15E5-7F0A-5756954A4CF4}"/>
              </a:ext>
              <a:ext uri="{C183D7F6-B498-43B3-948B-1728B52AA6E4}">
                <adec:decorative xmlns:adec="http://schemas.microsoft.com/office/drawing/2017/decorative" val="1"/>
              </a:ext>
            </a:extLst>
          </p:cNvPr>
          <p:cNvSpPr>
            <a:spLocks noGrp="1"/>
          </p:cNvSpPr>
          <p:nvPr>
            <p:ph sz="quarter" idx="17" hasCustomPrompt="1"/>
          </p:nvPr>
        </p:nvSpPr>
        <p:spPr>
          <a:xfrm rot="8100000">
            <a:off x="6480076" y="4785205"/>
            <a:ext cx="458566" cy="487363"/>
          </a:xfrm>
          <a:prstGeom prst="teardrop">
            <a:avLst/>
          </a:prstGeom>
          <a:solidFill>
            <a:schemeClr val="accent2"/>
          </a:solidFill>
        </p:spPr>
        <p:txBody>
          <a:bodyPr>
            <a:noAutofit/>
          </a:bodyPr>
          <a:lstStyle>
            <a:lvl1pPr marL="0" indent="0">
              <a:buNone/>
              <a:defRPr sz="1500">
                <a:solidFill>
                  <a:schemeClr val="accent2"/>
                </a:solidFill>
              </a:defRPr>
            </a:lvl1pPr>
          </a:lstStyle>
          <a:p>
            <a:pPr lvl="0"/>
            <a:r>
              <a:rPr lang="en-US" dirty="0"/>
              <a:t> </a:t>
            </a:r>
          </a:p>
        </p:txBody>
      </p:sp>
      <p:sp>
        <p:nvSpPr>
          <p:cNvPr id="2" name="Title 1">
            <a:extLst>
              <a:ext uri="{FF2B5EF4-FFF2-40B4-BE49-F238E27FC236}">
                <a16:creationId xmlns:a16="http://schemas.microsoft.com/office/drawing/2014/main" id="{095F04EF-44E5-EE75-0E99-0D74C6B23661}"/>
              </a:ext>
            </a:extLst>
          </p:cNvPr>
          <p:cNvSpPr>
            <a:spLocks noGrp="1"/>
          </p:cNvSpPr>
          <p:nvPr>
            <p:ph type="title"/>
          </p:nvPr>
        </p:nvSpPr>
        <p:spPr>
          <a:xfrm>
            <a:off x="3992883" y="365124"/>
            <a:ext cx="4692823" cy="2520316"/>
          </a:xfrm>
        </p:spPr>
        <p:txBody>
          <a:bodyPr>
            <a:normAutofit/>
          </a:bodyPr>
          <a:lstStyle>
            <a:lvl1pPr>
              <a:defRPr sz="2700"/>
            </a:lvl1pPr>
          </a:lstStyle>
          <a:p>
            <a:r>
              <a:rPr lang="en-US"/>
              <a:t>Click to edit Master title style</a:t>
            </a:r>
            <a:endParaRPr lang="en-US" dirty="0"/>
          </a:p>
        </p:txBody>
      </p:sp>
    </p:spTree>
    <p:extLst>
      <p:ext uri="{BB962C8B-B14F-4D97-AF65-F5344CB8AC3E}">
        <p14:creationId xmlns:p14="http://schemas.microsoft.com/office/powerpoint/2010/main" val="2033614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 Round Ro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AC7BEF-9F6A-BAD7-8D67-FF28F50BE1CC}"/>
              </a:ext>
              <a:ext uri="{C183D7F6-B498-43B3-948B-1728B52AA6E4}">
                <adec:decorative xmlns:adec="http://schemas.microsoft.com/office/drawing/2017/decorative" val="1"/>
              </a:ext>
            </a:extLst>
          </p:cNvPr>
          <p:cNvSpPr/>
          <p:nvPr/>
        </p:nvSpPr>
        <p:spPr>
          <a:xfrm>
            <a:off x="0" y="1"/>
            <a:ext cx="9144000" cy="176116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1" name="Picture 10">
            <a:extLst>
              <a:ext uri="{FF2B5EF4-FFF2-40B4-BE49-F238E27FC236}">
                <a16:creationId xmlns:a16="http://schemas.microsoft.com/office/drawing/2014/main" id="{E1A52739-9823-BA64-6141-7B902BFA9BBE}"/>
              </a:ext>
              <a:ext uri="{C183D7F6-B498-43B3-948B-1728B52AA6E4}">
                <adec:decorative xmlns:adec="http://schemas.microsoft.com/office/drawing/2017/decorative" val="1"/>
              </a:ext>
            </a:extLst>
          </p:cNvPr>
          <p:cNvPicPr>
            <a:picLocks noChangeAspect="1"/>
          </p:cNvPicPr>
          <p:nvPr/>
        </p:nvPicPr>
        <p:blipFill rotWithShape="1">
          <a:blip r:embed="rId2"/>
          <a:srcRect l="13668" r="21670"/>
          <a:stretch/>
        </p:blipFill>
        <p:spPr>
          <a:xfrm>
            <a:off x="5165766" y="352803"/>
            <a:ext cx="3978234" cy="6152394"/>
          </a:xfrm>
          <a:prstGeom prst="rect">
            <a:avLst/>
          </a:prstGeom>
        </p:spPr>
      </p:pic>
      <p:sp>
        <p:nvSpPr>
          <p:cNvPr id="2" name="Title 1">
            <a:extLst>
              <a:ext uri="{FF2B5EF4-FFF2-40B4-BE49-F238E27FC236}">
                <a16:creationId xmlns:a16="http://schemas.microsoft.com/office/drawing/2014/main" id="{8F227C82-C15D-DD91-9446-76ECE7FBB8F9}"/>
              </a:ext>
            </a:extLst>
          </p:cNvPr>
          <p:cNvSpPr>
            <a:spLocks noGrp="1"/>
          </p:cNvSpPr>
          <p:nvPr>
            <p:ph type="ctrTitle" hasCustomPrompt="1"/>
          </p:nvPr>
        </p:nvSpPr>
        <p:spPr>
          <a:xfrm>
            <a:off x="216074" y="1761167"/>
            <a:ext cx="4691404" cy="3827166"/>
          </a:xfrm>
        </p:spPr>
        <p:txBody>
          <a:bodyPr anchor="b">
            <a:normAutofit/>
          </a:bodyPr>
          <a:lstStyle>
            <a:lvl1pPr algn="l">
              <a:defRPr sz="4050" spc="113" baseline="0">
                <a:solidFill>
                  <a:schemeClr val="tx2"/>
                </a:solidFill>
              </a:defRPr>
            </a:lvl1pPr>
          </a:lstStyle>
          <a:p>
            <a:r>
              <a:rPr lang="en-US" dirty="0"/>
              <a:t>CLICK TO EDIT MASTER TITLE STYLE</a:t>
            </a:r>
          </a:p>
        </p:txBody>
      </p:sp>
      <p:sp>
        <p:nvSpPr>
          <p:cNvPr id="3" name="Subtitle 2">
            <a:extLst>
              <a:ext uri="{FF2B5EF4-FFF2-40B4-BE49-F238E27FC236}">
                <a16:creationId xmlns:a16="http://schemas.microsoft.com/office/drawing/2014/main" id="{738ACAE1-6F38-180D-B778-27F9F1207EFD}"/>
              </a:ext>
            </a:extLst>
          </p:cNvPr>
          <p:cNvSpPr>
            <a:spLocks noGrp="1"/>
          </p:cNvSpPr>
          <p:nvPr>
            <p:ph type="subTitle" idx="1" hasCustomPrompt="1"/>
          </p:nvPr>
        </p:nvSpPr>
        <p:spPr>
          <a:xfrm>
            <a:off x="216074" y="5588333"/>
            <a:ext cx="4691404" cy="671550"/>
          </a:xfrm>
        </p:spPr>
        <p:txBody>
          <a:bodyPr>
            <a:normAutofit/>
          </a:bodyPr>
          <a:lstStyle>
            <a:lvl1pPr marL="0" indent="0" algn="l">
              <a:buNone/>
              <a:defRPr sz="1500">
                <a:solidFill>
                  <a:schemeClr val="tx2"/>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a:t>Click to edit Master text styles</a:t>
            </a:r>
          </a:p>
        </p:txBody>
      </p:sp>
      <p:sp>
        <p:nvSpPr>
          <p:cNvPr id="8" name="Picture Placeholder 8">
            <a:extLst>
              <a:ext uri="{FF2B5EF4-FFF2-40B4-BE49-F238E27FC236}">
                <a16:creationId xmlns:a16="http://schemas.microsoft.com/office/drawing/2014/main" id="{54B1C2B2-EEAB-7D3D-6A65-4A90FB4A6CBC}"/>
              </a:ext>
            </a:extLst>
          </p:cNvPr>
          <p:cNvSpPr>
            <a:spLocks noGrp="1"/>
          </p:cNvSpPr>
          <p:nvPr>
            <p:ph type="pic" sz="quarter" idx="13" hasCustomPrompt="1"/>
          </p:nvPr>
        </p:nvSpPr>
        <p:spPr>
          <a:xfrm>
            <a:off x="5173360" y="352803"/>
            <a:ext cx="3970639" cy="6152394"/>
          </a:xfrm>
          <a:gradFill>
            <a:gsLst>
              <a:gs pos="0">
                <a:schemeClr val="tx2">
                  <a:alpha val="0"/>
                </a:schemeClr>
              </a:gs>
              <a:gs pos="100000">
                <a:schemeClr val="tx2">
                  <a:alpha val="40000"/>
                </a:schemeClr>
              </a:gs>
            </a:gsLst>
            <a:lin ang="5400000" scaled="1"/>
          </a:gradFill>
        </p:spPr>
        <p:txBody>
          <a:bodyPr lIns="457200" tIns="457200" rIns="457200" bIns="457200" anchor="b">
            <a:normAutofit/>
          </a:bodyPr>
          <a:lstStyle>
            <a:lvl1pPr marL="0" indent="0" algn="l">
              <a:buNone/>
              <a:defRPr sz="1350">
                <a:solidFill>
                  <a:schemeClr val="bg1"/>
                </a:solidFill>
              </a:defRPr>
            </a:lvl1pPr>
          </a:lstStyle>
          <a:p>
            <a:r>
              <a:rPr lang="en-US" dirty="0"/>
              <a:t>Optional: Click the icon in the center to add a custom image. </a:t>
            </a:r>
            <a:br>
              <a:rPr lang="en-US" dirty="0"/>
            </a:br>
            <a:r>
              <a:rPr lang="en-US" dirty="0"/>
              <a:t>Be careful not to move the frame, or the placeholder image beneath may peek through.</a:t>
            </a:r>
            <a:br>
              <a:rPr lang="en-US" dirty="0"/>
            </a:br>
            <a:r>
              <a:rPr lang="en-US" dirty="0"/>
              <a:t>Delete the frame if you don’t want to customize the image.</a:t>
            </a:r>
          </a:p>
        </p:txBody>
      </p:sp>
      <p:sp>
        <p:nvSpPr>
          <p:cNvPr id="9" name="Date Placeholder 8">
            <a:extLst>
              <a:ext uri="{FF2B5EF4-FFF2-40B4-BE49-F238E27FC236}">
                <a16:creationId xmlns:a16="http://schemas.microsoft.com/office/drawing/2014/main" id="{42F367F5-BF14-328E-6ECE-9A15FA161D0E}"/>
              </a:ext>
            </a:extLst>
          </p:cNvPr>
          <p:cNvSpPr>
            <a:spLocks noGrp="1"/>
          </p:cNvSpPr>
          <p:nvPr>
            <p:ph type="dt" sz="half" idx="14"/>
          </p:nvPr>
        </p:nvSpPr>
        <p:spPr>
          <a:xfrm>
            <a:off x="456106" y="6501561"/>
            <a:ext cx="2050877" cy="365125"/>
          </a:xfrm>
        </p:spPr>
        <p:txBody>
          <a:bodyPr/>
          <a:lstStyle/>
          <a:p>
            <a:fld id="{8A60A3F5-120A-A64C-8514-4F9CB3D10376}" type="datetimeFigureOut">
              <a:rPr lang="en-US" smtClean="0"/>
              <a:pPr/>
              <a:t>4/3/2026</a:t>
            </a:fld>
            <a:endParaRPr lang="en-US"/>
          </a:p>
        </p:txBody>
      </p:sp>
      <p:sp>
        <p:nvSpPr>
          <p:cNvPr id="10" name="Footer Placeholder 9">
            <a:extLst>
              <a:ext uri="{FF2B5EF4-FFF2-40B4-BE49-F238E27FC236}">
                <a16:creationId xmlns:a16="http://schemas.microsoft.com/office/drawing/2014/main" id="{B32A1D37-F382-E28D-AE70-8E4DD87D98E6}"/>
              </a:ext>
            </a:extLst>
          </p:cNvPr>
          <p:cNvSpPr>
            <a:spLocks noGrp="1"/>
          </p:cNvSpPr>
          <p:nvPr>
            <p:ph type="ftr" sz="quarter" idx="15"/>
          </p:nvPr>
        </p:nvSpPr>
        <p:spPr>
          <a:xfrm>
            <a:off x="2624621" y="6501562"/>
            <a:ext cx="6061083" cy="365125"/>
          </a:xfrm>
        </p:spPr>
        <p:txBody>
          <a:bodyPr/>
          <a:lstStyle/>
          <a:p>
            <a:endParaRPr lang="en-US" dirty="0"/>
          </a:p>
        </p:txBody>
      </p:sp>
      <p:sp>
        <p:nvSpPr>
          <p:cNvPr id="12" name="Slide Number Placeholder 11">
            <a:extLst>
              <a:ext uri="{FF2B5EF4-FFF2-40B4-BE49-F238E27FC236}">
                <a16:creationId xmlns:a16="http://schemas.microsoft.com/office/drawing/2014/main" id="{9E036E75-B49B-1E46-42DB-8A775A86DA85}"/>
              </a:ext>
            </a:extLst>
          </p:cNvPr>
          <p:cNvSpPr>
            <a:spLocks noGrp="1"/>
          </p:cNvSpPr>
          <p:nvPr>
            <p:ph type="sldNum" sz="quarter" idx="16"/>
          </p:nvPr>
        </p:nvSpPr>
        <p:spPr>
          <a:xfrm>
            <a:off x="8803344" y="6501561"/>
            <a:ext cx="340656" cy="365125"/>
          </a:xfrm>
        </p:spPr>
        <p:txBody>
          <a:bodyPr/>
          <a:lstStyle/>
          <a:p>
            <a:fld id="{8179B124-EE6F-DB4E-A403-682A40579A9A}" type="slidenum">
              <a:rPr lang="en-US" smtClean="0"/>
              <a:pPr/>
              <a:t>‹#›</a:t>
            </a:fld>
            <a:endParaRPr lang="en-US"/>
          </a:p>
        </p:txBody>
      </p:sp>
      <p:pic>
        <p:nvPicPr>
          <p:cNvPr id="6" name="Picture 5">
            <a:extLst>
              <a:ext uri="{FF2B5EF4-FFF2-40B4-BE49-F238E27FC236}">
                <a16:creationId xmlns:a16="http://schemas.microsoft.com/office/drawing/2014/main" id="{45240180-B28E-1C53-A72B-0682073B714B}"/>
              </a:ext>
            </a:extLst>
          </p:cNvPr>
          <p:cNvPicPr>
            <a:picLocks noChangeAspect="1"/>
          </p:cNvPicPr>
          <p:nvPr userDrawn="1"/>
        </p:nvPicPr>
        <p:blipFill>
          <a:blip r:embed="rId3"/>
          <a:srcRect/>
          <a:stretch/>
        </p:blipFill>
        <p:spPr>
          <a:xfrm>
            <a:off x="280559" y="423116"/>
            <a:ext cx="2743200" cy="711200"/>
          </a:xfrm>
          <a:prstGeom prst="rect">
            <a:avLst/>
          </a:prstGeom>
        </p:spPr>
      </p:pic>
      <p:pic>
        <p:nvPicPr>
          <p:cNvPr id="13" name="Picture 12" descr="Member the Texas State University System">
            <a:extLst>
              <a:ext uri="{FF2B5EF4-FFF2-40B4-BE49-F238E27FC236}">
                <a16:creationId xmlns:a16="http://schemas.microsoft.com/office/drawing/2014/main" id="{C5E5B934-A39F-1556-076B-DD21489DE4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6388" y="1289511"/>
            <a:ext cx="2391543" cy="148807"/>
          </a:xfrm>
          <a:prstGeom prst="rect">
            <a:avLst/>
          </a:prstGeom>
        </p:spPr>
      </p:pic>
      <p:pic>
        <p:nvPicPr>
          <p:cNvPr id="5" name="Picture 4">
            <a:extLst>
              <a:ext uri="{FF2B5EF4-FFF2-40B4-BE49-F238E27FC236}">
                <a16:creationId xmlns:a16="http://schemas.microsoft.com/office/drawing/2014/main" id="{25355DFF-85D7-63A6-B37C-4EFB25FB9CC9}"/>
              </a:ext>
              <a:ext uri="{C183D7F6-B498-43B3-948B-1728B52AA6E4}">
                <adec:decorative xmlns:adec="http://schemas.microsoft.com/office/drawing/2017/decorative" val="1"/>
              </a:ext>
            </a:extLst>
          </p:cNvPr>
          <p:cNvPicPr>
            <a:picLocks/>
          </p:cNvPicPr>
          <p:nvPr userDrawn="1"/>
        </p:nvPicPr>
        <p:blipFill>
          <a:blip r:embed="rId5"/>
          <a:stretch/>
        </p:blipFill>
        <p:spPr>
          <a:xfrm flipH="1">
            <a:off x="0" y="1740098"/>
            <a:ext cx="5166360" cy="173736"/>
          </a:xfrm>
          <a:prstGeom prst="rect">
            <a:avLst/>
          </a:prstGeom>
        </p:spPr>
      </p:pic>
    </p:spTree>
    <p:extLst>
      <p:ext uri="{BB962C8B-B14F-4D97-AF65-F5344CB8AC3E}">
        <p14:creationId xmlns:p14="http://schemas.microsoft.com/office/powerpoint/2010/main" val="37422276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Quot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57A2F-F3D3-58A1-E05C-DCE9526BC25B}"/>
              </a:ext>
            </a:extLst>
          </p:cNvPr>
          <p:cNvSpPr>
            <a:spLocks noGrp="1"/>
          </p:cNvSpPr>
          <p:nvPr>
            <p:ph type="title" hasCustomPrompt="1"/>
          </p:nvPr>
        </p:nvSpPr>
        <p:spPr>
          <a:xfrm>
            <a:off x="1554480" y="365124"/>
            <a:ext cx="7131225" cy="4878010"/>
          </a:xfrm>
        </p:spPr>
        <p:txBody>
          <a:bodyPr>
            <a:normAutofit/>
          </a:bodyPr>
          <a:lstStyle>
            <a:lvl1pPr marL="7144" indent="-7144">
              <a:tabLst/>
              <a:defRPr sz="5400">
                <a:solidFill>
                  <a:schemeClr val="tx2"/>
                </a:solidFill>
              </a:defRPr>
            </a:lvl1pPr>
          </a:lstStyle>
          <a:p>
            <a:r>
              <a:rPr lang="en-US" dirty="0"/>
              <a:t>“Big Quote”</a:t>
            </a:r>
          </a:p>
        </p:txBody>
      </p:sp>
      <p:sp>
        <p:nvSpPr>
          <p:cNvPr id="12" name="Text Placeholder 11">
            <a:extLst>
              <a:ext uri="{FF2B5EF4-FFF2-40B4-BE49-F238E27FC236}">
                <a16:creationId xmlns:a16="http://schemas.microsoft.com/office/drawing/2014/main" id="{5DE1C05A-82B6-5B95-9199-C1DD646328E7}"/>
              </a:ext>
            </a:extLst>
          </p:cNvPr>
          <p:cNvSpPr>
            <a:spLocks noGrp="1"/>
          </p:cNvSpPr>
          <p:nvPr>
            <p:ph type="body" sz="quarter" idx="13" hasCustomPrompt="1"/>
          </p:nvPr>
        </p:nvSpPr>
        <p:spPr>
          <a:xfrm>
            <a:off x="1950720" y="5243134"/>
            <a:ext cx="6734893" cy="731520"/>
          </a:xfrm>
        </p:spPr>
        <p:txBody>
          <a:bodyPr>
            <a:normAutofit/>
          </a:bodyPr>
          <a:lstStyle>
            <a:lvl1pPr marL="0" indent="0" algn="l">
              <a:buNone/>
              <a:defRPr sz="1350">
                <a:solidFill>
                  <a:schemeClr val="tx2"/>
                </a:solidFill>
              </a:defRPr>
            </a:lvl1pPr>
            <a:lvl2pPr marL="342875" indent="0">
              <a:buNone/>
              <a:defRPr sz="1200"/>
            </a:lvl2pPr>
            <a:lvl3pPr marL="685749" indent="0">
              <a:buNone/>
              <a:defRPr sz="1050"/>
            </a:lvl3pPr>
            <a:lvl4pPr marL="1028624" indent="0">
              <a:buNone/>
              <a:defRPr sz="900"/>
            </a:lvl4pPr>
            <a:lvl5pPr marL="1371498" indent="0">
              <a:buNone/>
              <a:defRPr sz="900"/>
            </a:lvl5pPr>
          </a:lstStyle>
          <a:p>
            <a:pPr lvl="0"/>
            <a:r>
              <a:rPr lang="en-US" dirty="0"/>
              <a:t>— Quote Attribution</a:t>
            </a:r>
          </a:p>
        </p:txBody>
      </p:sp>
      <p:sp>
        <p:nvSpPr>
          <p:cNvPr id="3" name="Date Placeholder 2">
            <a:extLst>
              <a:ext uri="{FF2B5EF4-FFF2-40B4-BE49-F238E27FC236}">
                <a16:creationId xmlns:a16="http://schemas.microsoft.com/office/drawing/2014/main" id="{BD485CFC-5649-2548-DF50-3BB9208BCEE9}"/>
              </a:ext>
            </a:extLst>
          </p:cNvPr>
          <p:cNvSpPr>
            <a:spLocks noGrp="1"/>
          </p:cNvSpPr>
          <p:nvPr>
            <p:ph type="dt" sz="half" idx="10"/>
          </p:nvPr>
        </p:nvSpPr>
        <p:spPr/>
        <p:txBody>
          <a:bodyPr/>
          <a:lstStyle/>
          <a:p>
            <a:fld id="{8A60A3F5-120A-A64C-8514-4F9CB3D10376}" type="datetimeFigureOut">
              <a:rPr lang="en-US" smtClean="0"/>
              <a:pPr/>
              <a:t>4/3/2026</a:t>
            </a:fld>
            <a:endParaRPr lang="en-US"/>
          </a:p>
        </p:txBody>
      </p:sp>
      <p:sp>
        <p:nvSpPr>
          <p:cNvPr id="4" name="Footer Placeholder 3">
            <a:extLst>
              <a:ext uri="{FF2B5EF4-FFF2-40B4-BE49-F238E27FC236}">
                <a16:creationId xmlns:a16="http://schemas.microsoft.com/office/drawing/2014/main" id="{36DF3915-64D4-E43F-8D7A-84490D93980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7B48A94-C625-A08D-0F51-4AA2BEC5982D}"/>
              </a:ext>
            </a:extLst>
          </p:cNvPr>
          <p:cNvSpPr>
            <a:spLocks noGrp="1"/>
          </p:cNvSpPr>
          <p:nvPr>
            <p:ph type="sldNum" sz="quarter" idx="12"/>
          </p:nvPr>
        </p:nvSpPr>
        <p:spPr/>
        <p:txBody>
          <a:bodyPr/>
          <a:lstStyle/>
          <a:p>
            <a:fld id="{8179B124-EE6F-DB4E-A403-682A40579A9A}" type="slidenum">
              <a:rPr lang="en-US" smtClean="0"/>
              <a:pPr/>
              <a:t>‹#›</a:t>
            </a:fld>
            <a:endParaRPr lang="en-US"/>
          </a:p>
        </p:txBody>
      </p:sp>
      <p:sp>
        <p:nvSpPr>
          <p:cNvPr id="6" name="Rectangle 5">
            <a:extLst>
              <a:ext uri="{FF2B5EF4-FFF2-40B4-BE49-F238E27FC236}">
                <a16:creationId xmlns:a16="http://schemas.microsoft.com/office/drawing/2014/main" id="{5E0CC667-CE15-8D4D-B39A-7D65E2A03B63}"/>
              </a:ext>
            </a:extLst>
          </p:cNvPr>
          <p:cNvSpPr/>
          <p:nvPr userDrawn="1"/>
        </p:nvSpPr>
        <p:spPr>
          <a:xfrm>
            <a:off x="1524" y="124743"/>
            <a:ext cx="9144000" cy="9144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B2FB702-A225-19C1-E883-BBB76671F194}"/>
              </a:ext>
              <a:ext uri="{C183D7F6-B498-43B3-948B-1728B52AA6E4}">
                <adec:decorative xmlns:adec="http://schemas.microsoft.com/office/drawing/2017/decorative" val="1"/>
              </a:ext>
            </a:extLst>
          </p:cNvPr>
          <p:cNvPicPr>
            <a:picLocks/>
          </p:cNvPicPr>
          <p:nvPr userDrawn="1"/>
        </p:nvPicPr>
        <p:blipFill>
          <a:blip r:embed="rId2"/>
          <a:srcRect t="10486" b="10486"/>
          <a:stretch/>
        </p:blipFill>
        <p:spPr>
          <a:xfrm>
            <a:off x="0" y="-1"/>
            <a:ext cx="9144000" cy="128016"/>
          </a:xfrm>
          <a:prstGeom prst="rect">
            <a:avLst/>
          </a:prstGeom>
          <a:ln>
            <a:noFill/>
          </a:ln>
        </p:spPr>
      </p:pic>
    </p:spTree>
    <p:extLst>
      <p:ext uri="{BB962C8B-B14F-4D97-AF65-F5344CB8AC3E}">
        <p14:creationId xmlns:p14="http://schemas.microsoft.com/office/powerpoint/2010/main" val="578697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tro - Single">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C8A60102-E0C3-2CAF-DD93-6F80DD998D16}"/>
              </a:ext>
            </a:extLst>
          </p:cNvPr>
          <p:cNvSpPr>
            <a:spLocks noGrp="1"/>
          </p:cNvSpPr>
          <p:nvPr>
            <p:ph type="pic" sz="quarter" idx="18" hasCustomPrompt="1"/>
          </p:nvPr>
        </p:nvSpPr>
        <p:spPr>
          <a:xfrm>
            <a:off x="457203" y="1966205"/>
            <a:ext cx="2926077" cy="2925590"/>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825" b="1">
                <a:solidFill>
                  <a:schemeClr val="bg1"/>
                </a:solidFill>
              </a:defRPr>
            </a:lvl1pPr>
          </a:lstStyle>
          <a:p>
            <a:r>
              <a:rPr lang="en-US" dirty="0"/>
              <a:t>Click the icon in the center to add an image. </a:t>
            </a:r>
          </a:p>
        </p:txBody>
      </p:sp>
      <p:sp>
        <p:nvSpPr>
          <p:cNvPr id="3" name="Date Placeholder 2">
            <a:extLst>
              <a:ext uri="{FF2B5EF4-FFF2-40B4-BE49-F238E27FC236}">
                <a16:creationId xmlns:a16="http://schemas.microsoft.com/office/drawing/2014/main" id="{4FD90CC9-350C-84B2-A08C-2020302FF0DB}"/>
              </a:ext>
            </a:extLst>
          </p:cNvPr>
          <p:cNvSpPr>
            <a:spLocks noGrp="1"/>
          </p:cNvSpPr>
          <p:nvPr>
            <p:ph type="dt" sz="half" idx="10"/>
          </p:nvPr>
        </p:nvSpPr>
        <p:spPr/>
        <p:txBody>
          <a:bodyPr/>
          <a:lstStyle/>
          <a:p>
            <a:fld id="{8A60A3F5-120A-A64C-8514-4F9CB3D10376}" type="datetimeFigureOut">
              <a:rPr lang="en-US" smtClean="0"/>
              <a:pPr/>
              <a:t>4/3/2026</a:t>
            </a:fld>
            <a:endParaRPr lang="en-US"/>
          </a:p>
        </p:txBody>
      </p:sp>
      <p:sp>
        <p:nvSpPr>
          <p:cNvPr id="4" name="Footer Placeholder 3">
            <a:extLst>
              <a:ext uri="{FF2B5EF4-FFF2-40B4-BE49-F238E27FC236}">
                <a16:creationId xmlns:a16="http://schemas.microsoft.com/office/drawing/2014/main" id="{66F21260-C2F4-2B08-87FA-87B177A18E6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3C4FA84-76C0-7663-05F3-EF3F24CF8F9B}"/>
              </a:ext>
            </a:extLst>
          </p:cNvPr>
          <p:cNvSpPr>
            <a:spLocks noGrp="1"/>
          </p:cNvSpPr>
          <p:nvPr>
            <p:ph type="sldNum" sz="quarter" idx="12"/>
          </p:nvPr>
        </p:nvSpPr>
        <p:spPr/>
        <p:txBody>
          <a:bodyPr/>
          <a:lstStyle/>
          <a:p>
            <a:fld id="{8179B124-EE6F-DB4E-A403-682A40579A9A}" type="slidenum">
              <a:rPr lang="en-US" smtClean="0"/>
              <a:pPr/>
              <a:t>‹#›</a:t>
            </a:fld>
            <a:endParaRPr lang="en-US"/>
          </a:p>
        </p:txBody>
      </p:sp>
      <p:sp>
        <p:nvSpPr>
          <p:cNvPr id="7" name="Text Placeholder 14">
            <a:extLst>
              <a:ext uri="{FF2B5EF4-FFF2-40B4-BE49-F238E27FC236}">
                <a16:creationId xmlns:a16="http://schemas.microsoft.com/office/drawing/2014/main" id="{7FA30A96-9126-F34E-5619-3746E24564EE}"/>
              </a:ext>
            </a:extLst>
          </p:cNvPr>
          <p:cNvSpPr>
            <a:spLocks noGrp="1"/>
          </p:cNvSpPr>
          <p:nvPr>
            <p:ph type="body" sz="quarter" idx="19"/>
          </p:nvPr>
        </p:nvSpPr>
        <p:spPr>
          <a:xfrm>
            <a:off x="3738880" y="4033527"/>
            <a:ext cx="4946824" cy="858275"/>
          </a:xfrm>
        </p:spPr>
        <p:txBody>
          <a:bodyPr lIns="91440" rIns="91440">
            <a:normAutofit/>
          </a:bodyPr>
          <a:lstStyle>
            <a:lvl1pPr marL="0" indent="0" algn="l">
              <a:buNone/>
              <a:defRPr sz="1350">
                <a:solidFill>
                  <a:schemeClr val="tx2"/>
                </a:solidFill>
              </a:defRPr>
            </a:lvl1pPr>
          </a:lstStyle>
          <a:p>
            <a:pPr lvl="0"/>
            <a:r>
              <a:rPr lang="en-US"/>
              <a:t>Click to edit Master text styles</a:t>
            </a:r>
          </a:p>
        </p:txBody>
      </p:sp>
      <p:sp>
        <p:nvSpPr>
          <p:cNvPr id="8" name="Title 7">
            <a:extLst>
              <a:ext uri="{FF2B5EF4-FFF2-40B4-BE49-F238E27FC236}">
                <a16:creationId xmlns:a16="http://schemas.microsoft.com/office/drawing/2014/main" id="{00792357-BD60-0E76-D69A-707F22148C9B}"/>
              </a:ext>
            </a:extLst>
          </p:cNvPr>
          <p:cNvSpPr>
            <a:spLocks noGrp="1"/>
          </p:cNvSpPr>
          <p:nvPr>
            <p:ph type="title"/>
          </p:nvPr>
        </p:nvSpPr>
        <p:spPr>
          <a:xfrm>
            <a:off x="3738880" y="365125"/>
            <a:ext cx="4946824" cy="3587115"/>
          </a:xfrm>
        </p:spPr>
        <p:txBody>
          <a:bodyPr/>
          <a:lstStyle/>
          <a:p>
            <a:r>
              <a:rPr lang="en-US"/>
              <a:t>Click to edit Master title style</a:t>
            </a:r>
            <a:endParaRPr lang="en-US" dirty="0"/>
          </a:p>
        </p:txBody>
      </p:sp>
    </p:spTree>
    <p:extLst>
      <p:ext uri="{BB962C8B-B14F-4D97-AF65-F5344CB8AC3E}">
        <p14:creationId xmlns:p14="http://schemas.microsoft.com/office/powerpoint/2010/main" val="1377939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Intro - Small Team">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BF02EB3A-23B9-32BA-870D-285DDE5BDAF5}"/>
              </a:ext>
            </a:extLst>
          </p:cNvPr>
          <p:cNvSpPr>
            <a:spLocks noGrp="1"/>
          </p:cNvSpPr>
          <p:nvPr>
            <p:ph type="pic" sz="quarter" idx="18" hasCustomPrompt="1"/>
          </p:nvPr>
        </p:nvSpPr>
        <p:spPr>
          <a:xfrm>
            <a:off x="476422" y="1965960"/>
            <a:ext cx="1463040" cy="1463040"/>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825" b="1">
                <a:solidFill>
                  <a:schemeClr val="bg1"/>
                </a:solidFill>
              </a:defRPr>
            </a:lvl1pPr>
          </a:lstStyle>
          <a:p>
            <a:r>
              <a:rPr lang="en-US" dirty="0"/>
              <a:t>Click the icon in the center to add an image. </a:t>
            </a:r>
          </a:p>
        </p:txBody>
      </p:sp>
      <p:sp>
        <p:nvSpPr>
          <p:cNvPr id="8" name="Text Placeholder 7">
            <a:extLst>
              <a:ext uri="{FF2B5EF4-FFF2-40B4-BE49-F238E27FC236}">
                <a16:creationId xmlns:a16="http://schemas.microsoft.com/office/drawing/2014/main" id="{8497C0D0-C4FF-28F7-B32C-D05A436FAD6A}"/>
              </a:ext>
            </a:extLst>
          </p:cNvPr>
          <p:cNvSpPr>
            <a:spLocks noGrp="1"/>
          </p:cNvSpPr>
          <p:nvPr>
            <p:ph type="body" sz="quarter" idx="19" hasCustomPrompt="1"/>
          </p:nvPr>
        </p:nvSpPr>
        <p:spPr>
          <a:xfrm>
            <a:off x="2026444" y="1925871"/>
            <a:ext cx="2309336" cy="756369"/>
          </a:xfrm>
        </p:spPr>
        <p:txBody>
          <a:bodyPr anchor="b"/>
          <a:lstStyle>
            <a:lvl1pPr marL="0" indent="0">
              <a:lnSpc>
                <a:spcPct val="100000"/>
              </a:lnSpc>
              <a:buNone/>
              <a:defRPr b="1">
                <a:solidFill>
                  <a:schemeClr val="tx2"/>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Team Member Name</a:t>
            </a:r>
          </a:p>
        </p:txBody>
      </p:sp>
      <p:sp>
        <p:nvSpPr>
          <p:cNvPr id="9" name="Text Placeholder 7">
            <a:extLst>
              <a:ext uri="{FF2B5EF4-FFF2-40B4-BE49-F238E27FC236}">
                <a16:creationId xmlns:a16="http://schemas.microsoft.com/office/drawing/2014/main" id="{E2DAB20D-E1BC-602F-74EB-406FAE6BF48F}"/>
              </a:ext>
            </a:extLst>
          </p:cNvPr>
          <p:cNvSpPr>
            <a:spLocks noGrp="1"/>
          </p:cNvSpPr>
          <p:nvPr>
            <p:ph type="body" sz="quarter" idx="20" hasCustomPrompt="1"/>
          </p:nvPr>
        </p:nvSpPr>
        <p:spPr>
          <a:xfrm>
            <a:off x="2026444" y="2687878"/>
            <a:ext cx="2309336" cy="756369"/>
          </a:xfrm>
        </p:spPr>
        <p:txBody>
          <a:bodyPr anchor="t">
            <a:normAutofit/>
          </a:bodyPr>
          <a:lstStyle>
            <a:lvl1pPr marL="0" indent="0">
              <a:lnSpc>
                <a:spcPct val="100000"/>
              </a:lnSpc>
              <a:buNone/>
              <a:defRPr sz="1200" b="0">
                <a:solidFill>
                  <a:schemeClr val="tx2"/>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Job Title</a:t>
            </a:r>
          </a:p>
        </p:txBody>
      </p:sp>
      <p:sp>
        <p:nvSpPr>
          <p:cNvPr id="7" name="Title 6">
            <a:extLst>
              <a:ext uri="{FF2B5EF4-FFF2-40B4-BE49-F238E27FC236}">
                <a16:creationId xmlns:a16="http://schemas.microsoft.com/office/drawing/2014/main" id="{AF1AF096-8694-2FF9-6AF4-4A116C5C1628}"/>
              </a:ext>
            </a:extLst>
          </p:cNvPr>
          <p:cNvSpPr>
            <a:spLocks noGrp="1"/>
          </p:cNvSpPr>
          <p:nvPr>
            <p:ph type="title"/>
          </p:nvPr>
        </p:nvSpPr>
        <p:spPr/>
        <p:txBody>
          <a:bodyPr>
            <a:normAutofit/>
          </a:bodyPr>
          <a:lstStyle>
            <a:lvl1pPr>
              <a:defRPr sz="2700"/>
            </a:lvl1pPr>
          </a:lstStyle>
          <a:p>
            <a:r>
              <a:rPr lang="en-US"/>
              <a:t>Click to edit Master title style</a:t>
            </a:r>
          </a:p>
        </p:txBody>
      </p:sp>
      <p:sp>
        <p:nvSpPr>
          <p:cNvPr id="2" name="Picture Placeholder 15">
            <a:extLst>
              <a:ext uri="{FF2B5EF4-FFF2-40B4-BE49-F238E27FC236}">
                <a16:creationId xmlns:a16="http://schemas.microsoft.com/office/drawing/2014/main" id="{D627D8A6-7B04-B85E-A128-28D84515D4C4}"/>
              </a:ext>
            </a:extLst>
          </p:cNvPr>
          <p:cNvSpPr>
            <a:spLocks noGrp="1"/>
          </p:cNvSpPr>
          <p:nvPr>
            <p:ph type="pic" sz="quarter" idx="21" hasCustomPrompt="1"/>
          </p:nvPr>
        </p:nvSpPr>
        <p:spPr>
          <a:xfrm>
            <a:off x="4540074" y="1965960"/>
            <a:ext cx="1463040" cy="1463040"/>
          </a:xfrm>
          <a:prstGeom prst="ellipse">
            <a:avLst/>
          </a:prstGeom>
          <a:blipFill>
            <a:blip r:embed="rId3"/>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825" b="1">
                <a:solidFill>
                  <a:schemeClr val="bg1"/>
                </a:solidFill>
              </a:defRPr>
            </a:lvl1pPr>
          </a:lstStyle>
          <a:p>
            <a:r>
              <a:rPr lang="en-US" dirty="0"/>
              <a:t>Click the icon in the center to add an image. </a:t>
            </a:r>
          </a:p>
        </p:txBody>
      </p:sp>
      <p:sp>
        <p:nvSpPr>
          <p:cNvPr id="19" name="Text Placeholder 7">
            <a:extLst>
              <a:ext uri="{FF2B5EF4-FFF2-40B4-BE49-F238E27FC236}">
                <a16:creationId xmlns:a16="http://schemas.microsoft.com/office/drawing/2014/main" id="{74CB46F3-5472-B0A3-6A0A-5ED604801BFC}"/>
              </a:ext>
            </a:extLst>
          </p:cNvPr>
          <p:cNvSpPr>
            <a:spLocks noGrp="1"/>
          </p:cNvSpPr>
          <p:nvPr>
            <p:ph type="body" sz="quarter" idx="22" hasCustomPrompt="1"/>
          </p:nvPr>
        </p:nvSpPr>
        <p:spPr>
          <a:xfrm>
            <a:off x="6085639" y="1925871"/>
            <a:ext cx="2309336" cy="756369"/>
          </a:xfrm>
        </p:spPr>
        <p:txBody>
          <a:bodyPr anchor="b"/>
          <a:lstStyle>
            <a:lvl1pPr marL="0" indent="0">
              <a:lnSpc>
                <a:spcPct val="100000"/>
              </a:lnSpc>
              <a:buNone/>
              <a:defRPr b="1">
                <a:solidFill>
                  <a:schemeClr val="tx2"/>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Team Member Name</a:t>
            </a:r>
          </a:p>
        </p:txBody>
      </p:sp>
      <p:sp>
        <p:nvSpPr>
          <p:cNvPr id="20" name="Text Placeholder 7">
            <a:extLst>
              <a:ext uri="{FF2B5EF4-FFF2-40B4-BE49-F238E27FC236}">
                <a16:creationId xmlns:a16="http://schemas.microsoft.com/office/drawing/2014/main" id="{E5B1B96F-E065-523C-352D-55E4CF7D46DF}"/>
              </a:ext>
            </a:extLst>
          </p:cNvPr>
          <p:cNvSpPr>
            <a:spLocks noGrp="1"/>
          </p:cNvSpPr>
          <p:nvPr>
            <p:ph type="body" sz="quarter" idx="23" hasCustomPrompt="1"/>
          </p:nvPr>
        </p:nvSpPr>
        <p:spPr>
          <a:xfrm>
            <a:off x="6082041" y="2687878"/>
            <a:ext cx="2309336" cy="756369"/>
          </a:xfrm>
        </p:spPr>
        <p:txBody>
          <a:bodyPr anchor="t">
            <a:normAutofit/>
          </a:bodyPr>
          <a:lstStyle>
            <a:lvl1pPr marL="0" indent="0">
              <a:lnSpc>
                <a:spcPct val="100000"/>
              </a:lnSpc>
              <a:buNone/>
              <a:defRPr sz="1200" b="0">
                <a:solidFill>
                  <a:schemeClr val="tx2"/>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Job Title</a:t>
            </a:r>
          </a:p>
        </p:txBody>
      </p:sp>
      <p:sp>
        <p:nvSpPr>
          <p:cNvPr id="21" name="Picture Placeholder 15">
            <a:extLst>
              <a:ext uri="{FF2B5EF4-FFF2-40B4-BE49-F238E27FC236}">
                <a16:creationId xmlns:a16="http://schemas.microsoft.com/office/drawing/2014/main" id="{7DC03777-7704-D178-37DC-3582A872D339}"/>
              </a:ext>
            </a:extLst>
          </p:cNvPr>
          <p:cNvSpPr>
            <a:spLocks noGrp="1"/>
          </p:cNvSpPr>
          <p:nvPr>
            <p:ph type="pic" sz="quarter" idx="24" hasCustomPrompt="1"/>
          </p:nvPr>
        </p:nvSpPr>
        <p:spPr>
          <a:xfrm>
            <a:off x="480880" y="4078968"/>
            <a:ext cx="1463040" cy="1463040"/>
          </a:xfrm>
          <a:prstGeom prst="ellipse">
            <a:avLst/>
          </a:prstGeom>
          <a:blipFill>
            <a:blip r:embed="rId4"/>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825" b="1">
                <a:solidFill>
                  <a:schemeClr val="bg1"/>
                </a:solidFill>
              </a:defRPr>
            </a:lvl1pPr>
          </a:lstStyle>
          <a:p>
            <a:r>
              <a:rPr lang="en-US" dirty="0"/>
              <a:t>Click the icon in the center to add an image. </a:t>
            </a:r>
          </a:p>
        </p:txBody>
      </p:sp>
      <p:sp>
        <p:nvSpPr>
          <p:cNvPr id="22" name="Text Placeholder 7">
            <a:extLst>
              <a:ext uri="{FF2B5EF4-FFF2-40B4-BE49-F238E27FC236}">
                <a16:creationId xmlns:a16="http://schemas.microsoft.com/office/drawing/2014/main" id="{D395548C-27A6-47D9-8AED-C6BDE863835C}"/>
              </a:ext>
            </a:extLst>
          </p:cNvPr>
          <p:cNvSpPr>
            <a:spLocks noGrp="1"/>
          </p:cNvSpPr>
          <p:nvPr>
            <p:ph type="body" sz="quarter" idx="25" hasCustomPrompt="1"/>
          </p:nvPr>
        </p:nvSpPr>
        <p:spPr>
          <a:xfrm>
            <a:off x="2026444" y="4038883"/>
            <a:ext cx="2309336" cy="756369"/>
          </a:xfrm>
        </p:spPr>
        <p:txBody>
          <a:bodyPr anchor="b"/>
          <a:lstStyle>
            <a:lvl1pPr marL="0" indent="0">
              <a:lnSpc>
                <a:spcPct val="100000"/>
              </a:lnSpc>
              <a:buNone/>
              <a:defRPr b="1">
                <a:solidFill>
                  <a:schemeClr val="tx2"/>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Team Member Name</a:t>
            </a:r>
          </a:p>
        </p:txBody>
      </p:sp>
      <p:sp>
        <p:nvSpPr>
          <p:cNvPr id="23" name="Text Placeholder 7">
            <a:extLst>
              <a:ext uri="{FF2B5EF4-FFF2-40B4-BE49-F238E27FC236}">
                <a16:creationId xmlns:a16="http://schemas.microsoft.com/office/drawing/2014/main" id="{A949499E-6A82-B840-BD12-3C9DCE4C4387}"/>
              </a:ext>
            </a:extLst>
          </p:cNvPr>
          <p:cNvSpPr>
            <a:spLocks noGrp="1"/>
          </p:cNvSpPr>
          <p:nvPr>
            <p:ph type="body" sz="quarter" idx="26" hasCustomPrompt="1"/>
          </p:nvPr>
        </p:nvSpPr>
        <p:spPr>
          <a:xfrm>
            <a:off x="2026443" y="4813835"/>
            <a:ext cx="2309336" cy="756369"/>
          </a:xfrm>
        </p:spPr>
        <p:txBody>
          <a:bodyPr anchor="t">
            <a:normAutofit/>
          </a:bodyPr>
          <a:lstStyle>
            <a:lvl1pPr marL="0" indent="0">
              <a:lnSpc>
                <a:spcPct val="100000"/>
              </a:lnSpc>
              <a:buNone/>
              <a:defRPr sz="1200" b="0">
                <a:solidFill>
                  <a:schemeClr val="tx2"/>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Job Title</a:t>
            </a:r>
          </a:p>
        </p:txBody>
      </p:sp>
      <p:sp>
        <p:nvSpPr>
          <p:cNvPr id="24" name="Picture Placeholder 15">
            <a:extLst>
              <a:ext uri="{FF2B5EF4-FFF2-40B4-BE49-F238E27FC236}">
                <a16:creationId xmlns:a16="http://schemas.microsoft.com/office/drawing/2014/main" id="{4383F6E8-8C37-2336-DF18-48E62D725189}"/>
              </a:ext>
            </a:extLst>
          </p:cNvPr>
          <p:cNvSpPr>
            <a:spLocks noGrp="1"/>
          </p:cNvSpPr>
          <p:nvPr>
            <p:ph type="pic" sz="quarter" idx="27" hasCustomPrompt="1"/>
          </p:nvPr>
        </p:nvSpPr>
        <p:spPr>
          <a:xfrm>
            <a:off x="4540074" y="4078968"/>
            <a:ext cx="1463040" cy="1463040"/>
          </a:xfrm>
          <a:prstGeom prst="ellipse">
            <a:avLst/>
          </a:prstGeom>
          <a:blipFill>
            <a:blip r:embed="rId5"/>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825" b="1">
                <a:solidFill>
                  <a:schemeClr val="bg1"/>
                </a:solidFill>
              </a:defRPr>
            </a:lvl1pPr>
          </a:lstStyle>
          <a:p>
            <a:r>
              <a:rPr lang="en-US" dirty="0"/>
              <a:t>Click the icon in the center to add an image. </a:t>
            </a:r>
          </a:p>
        </p:txBody>
      </p:sp>
      <p:sp>
        <p:nvSpPr>
          <p:cNvPr id="25" name="Text Placeholder 7">
            <a:extLst>
              <a:ext uri="{FF2B5EF4-FFF2-40B4-BE49-F238E27FC236}">
                <a16:creationId xmlns:a16="http://schemas.microsoft.com/office/drawing/2014/main" id="{4881F187-B4FF-43C2-5175-889A399B4D5D}"/>
              </a:ext>
            </a:extLst>
          </p:cNvPr>
          <p:cNvSpPr>
            <a:spLocks noGrp="1"/>
          </p:cNvSpPr>
          <p:nvPr>
            <p:ph type="body" sz="quarter" idx="28" hasCustomPrompt="1"/>
          </p:nvPr>
        </p:nvSpPr>
        <p:spPr>
          <a:xfrm>
            <a:off x="6085639" y="4038883"/>
            <a:ext cx="2309336" cy="756369"/>
          </a:xfrm>
        </p:spPr>
        <p:txBody>
          <a:bodyPr anchor="b"/>
          <a:lstStyle>
            <a:lvl1pPr marL="0" indent="0">
              <a:lnSpc>
                <a:spcPct val="100000"/>
              </a:lnSpc>
              <a:buNone/>
              <a:defRPr b="1">
                <a:solidFill>
                  <a:schemeClr val="tx2"/>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Team Member Name</a:t>
            </a:r>
          </a:p>
        </p:txBody>
      </p:sp>
      <p:sp>
        <p:nvSpPr>
          <p:cNvPr id="26" name="Text Placeholder 7">
            <a:extLst>
              <a:ext uri="{FF2B5EF4-FFF2-40B4-BE49-F238E27FC236}">
                <a16:creationId xmlns:a16="http://schemas.microsoft.com/office/drawing/2014/main" id="{CF60C375-26A2-2324-242A-47183AE31DA6}"/>
              </a:ext>
            </a:extLst>
          </p:cNvPr>
          <p:cNvSpPr>
            <a:spLocks noGrp="1"/>
          </p:cNvSpPr>
          <p:nvPr>
            <p:ph type="body" sz="quarter" idx="29" hasCustomPrompt="1"/>
          </p:nvPr>
        </p:nvSpPr>
        <p:spPr>
          <a:xfrm>
            <a:off x="6085639" y="4813835"/>
            <a:ext cx="2309336" cy="756369"/>
          </a:xfrm>
        </p:spPr>
        <p:txBody>
          <a:bodyPr anchor="t">
            <a:normAutofit/>
          </a:bodyPr>
          <a:lstStyle>
            <a:lvl1pPr marL="0" indent="0">
              <a:lnSpc>
                <a:spcPct val="100000"/>
              </a:lnSpc>
              <a:buNone/>
              <a:defRPr sz="1200" b="0">
                <a:solidFill>
                  <a:schemeClr val="tx2"/>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Job Title</a:t>
            </a:r>
          </a:p>
        </p:txBody>
      </p:sp>
      <p:sp>
        <p:nvSpPr>
          <p:cNvPr id="27" name="Date Placeholder 26">
            <a:extLst>
              <a:ext uri="{FF2B5EF4-FFF2-40B4-BE49-F238E27FC236}">
                <a16:creationId xmlns:a16="http://schemas.microsoft.com/office/drawing/2014/main" id="{E378FE8F-B75D-C1B9-3A83-4697F18FAF43}"/>
              </a:ext>
            </a:extLst>
          </p:cNvPr>
          <p:cNvSpPr>
            <a:spLocks noGrp="1"/>
          </p:cNvSpPr>
          <p:nvPr>
            <p:ph type="dt" sz="half" idx="30"/>
          </p:nvPr>
        </p:nvSpPr>
        <p:spPr/>
        <p:txBody>
          <a:bodyPr/>
          <a:lstStyle/>
          <a:p>
            <a:fld id="{8A60A3F5-120A-A64C-8514-4F9CB3D10376}" type="datetimeFigureOut">
              <a:rPr lang="en-US" smtClean="0"/>
              <a:pPr/>
              <a:t>4/3/2026</a:t>
            </a:fld>
            <a:endParaRPr lang="en-US"/>
          </a:p>
        </p:txBody>
      </p:sp>
      <p:sp>
        <p:nvSpPr>
          <p:cNvPr id="28" name="Footer Placeholder 27">
            <a:extLst>
              <a:ext uri="{FF2B5EF4-FFF2-40B4-BE49-F238E27FC236}">
                <a16:creationId xmlns:a16="http://schemas.microsoft.com/office/drawing/2014/main" id="{E7ECF536-05DB-561F-40E6-C7E00AD182B6}"/>
              </a:ext>
            </a:extLst>
          </p:cNvPr>
          <p:cNvSpPr>
            <a:spLocks noGrp="1"/>
          </p:cNvSpPr>
          <p:nvPr>
            <p:ph type="ftr" sz="quarter" idx="31"/>
          </p:nvPr>
        </p:nvSpPr>
        <p:spPr/>
        <p:txBody>
          <a:bodyPr/>
          <a:lstStyle/>
          <a:p>
            <a:endParaRPr lang="en-US" dirty="0"/>
          </a:p>
        </p:txBody>
      </p:sp>
      <p:sp>
        <p:nvSpPr>
          <p:cNvPr id="29" name="Slide Number Placeholder 28">
            <a:extLst>
              <a:ext uri="{FF2B5EF4-FFF2-40B4-BE49-F238E27FC236}">
                <a16:creationId xmlns:a16="http://schemas.microsoft.com/office/drawing/2014/main" id="{57563909-4C31-3487-7E06-17E39D3FE010}"/>
              </a:ext>
            </a:extLst>
          </p:cNvPr>
          <p:cNvSpPr>
            <a:spLocks noGrp="1"/>
          </p:cNvSpPr>
          <p:nvPr>
            <p:ph type="sldNum" sz="quarter" idx="32"/>
          </p:nvPr>
        </p:nvSpPr>
        <p:spPr/>
        <p:txBody>
          <a:bodyPr/>
          <a:lstStyle/>
          <a:p>
            <a:fld id="{8179B124-EE6F-DB4E-A403-682A40579A9A}" type="slidenum">
              <a:rPr lang="en-US" smtClean="0"/>
              <a:pPr/>
              <a:t>‹#›</a:t>
            </a:fld>
            <a:endParaRPr lang="en-US"/>
          </a:p>
        </p:txBody>
      </p:sp>
    </p:spTree>
    <p:extLst>
      <p:ext uri="{BB962C8B-B14F-4D97-AF65-F5344CB8AC3E}">
        <p14:creationId xmlns:p14="http://schemas.microsoft.com/office/powerpoint/2010/main" val="37192897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ntro - Large Team">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BF02EB3A-23B9-32BA-870D-285DDE5BDAF5}"/>
              </a:ext>
            </a:extLst>
          </p:cNvPr>
          <p:cNvSpPr>
            <a:spLocks noGrp="1"/>
          </p:cNvSpPr>
          <p:nvPr>
            <p:ph type="pic" sz="quarter" idx="18" hasCustomPrompt="1"/>
          </p:nvPr>
        </p:nvSpPr>
        <p:spPr>
          <a:xfrm>
            <a:off x="717285" y="2145604"/>
            <a:ext cx="857627" cy="859536"/>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750" b="1">
                <a:solidFill>
                  <a:schemeClr val="tx2"/>
                </a:solidFill>
              </a:defRPr>
            </a:lvl1pPr>
          </a:lstStyle>
          <a:p>
            <a:r>
              <a:rPr lang="en-US" dirty="0"/>
              <a:t>Click the icon in the center to add an image. </a:t>
            </a:r>
          </a:p>
        </p:txBody>
      </p:sp>
      <p:sp>
        <p:nvSpPr>
          <p:cNvPr id="8" name="Text Placeholder 7">
            <a:extLst>
              <a:ext uri="{FF2B5EF4-FFF2-40B4-BE49-F238E27FC236}">
                <a16:creationId xmlns:a16="http://schemas.microsoft.com/office/drawing/2014/main" id="{8497C0D0-C4FF-28F7-B32C-D05A436FAD6A}"/>
              </a:ext>
            </a:extLst>
          </p:cNvPr>
          <p:cNvSpPr>
            <a:spLocks noGrp="1"/>
          </p:cNvSpPr>
          <p:nvPr>
            <p:ph type="body" sz="quarter" idx="19" hasCustomPrompt="1"/>
          </p:nvPr>
        </p:nvSpPr>
        <p:spPr>
          <a:xfrm>
            <a:off x="501969" y="3030495"/>
            <a:ext cx="1288256" cy="533442"/>
          </a:xfrm>
        </p:spPr>
        <p:txBody>
          <a:bodyPr anchor="t">
            <a:normAutofit/>
          </a:bodyPr>
          <a:lstStyle>
            <a:lvl1pPr marL="0" indent="0" algn="ctr">
              <a:lnSpc>
                <a:spcPct val="100000"/>
              </a:lnSpc>
              <a:buNone/>
              <a:defRPr sz="1200" b="1">
                <a:solidFill>
                  <a:schemeClr val="tx2"/>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Team Member Name</a:t>
            </a:r>
          </a:p>
        </p:txBody>
      </p:sp>
      <p:sp>
        <p:nvSpPr>
          <p:cNvPr id="9" name="Text Placeholder 7">
            <a:extLst>
              <a:ext uri="{FF2B5EF4-FFF2-40B4-BE49-F238E27FC236}">
                <a16:creationId xmlns:a16="http://schemas.microsoft.com/office/drawing/2014/main" id="{E2DAB20D-E1BC-602F-74EB-406FAE6BF48F}"/>
              </a:ext>
            </a:extLst>
          </p:cNvPr>
          <p:cNvSpPr>
            <a:spLocks noGrp="1"/>
          </p:cNvSpPr>
          <p:nvPr>
            <p:ph type="body" sz="quarter" idx="20" hasCustomPrompt="1"/>
          </p:nvPr>
        </p:nvSpPr>
        <p:spPr>
          <a:xfrm>
            <a:off x="501969" y="3589294"/>
            <a:ext cx="1288256" cy="449867"/>
          </a:xfrm>
        </p:spPr>
        <p:txBody>
          <a:bodyPr anchor="t">
            <a:normAutofit/>
          </a:bodyPr>
          <a:lstStyle>
            <a:lvl1pPr marL="0" indent="0" algn="ctr">
              <a:lnSpc>
                <a:spcPct val="100000"/>
              </a:lnSpc>
              <a:buNone/>
              <a:defRPr sz="900" b="0">
                <a:solidFill>
                  <a:schemeClr val="tx2"/>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Job Title</a:t>
            </a:r>
          </a:p>
        </p:txBody>
      </p:sp>
      <p:sp>
        <p:nvSpPr>
          <p:cNvPr id="10" name="Date Placeholder 9">
            <a:extLst>
              <a:ext uri="{FF2B5EF4-FFF2-40B4-BE49-F238E27FC236}">
                <a16:creationId xmlns:a16="http://schemas.microsoft.com/office/drawing/2014/main" id="{C63DAE3C-8C04-E590-C566-50FED320BBE5}"/>
              </a:ext>
            </a:extLst>
          </p:cNvPr>
          <p:cNvSpPr>
            <a:spLocks noGrp="1"/>
          </p:cNvSpPr>
          <p:nvPr>
            <p:ph type="dt" sz="half" idx="45"/>
          </p:nvPr>
        </p:nvSpPr>
        <p:spPr/>
        <p:txBody>
          <a:bodyPr/>
          <a:lstStyle/>
          <a:p>
            <a:fld id="{8A60A3F5-120A-A64C-8514-4F9CB3D10376}" type="datetimeFigureOut">
              <a:rPr lang="en-US" smtClean="0"/>
              <a:pPr/>
              <a:t>4/3/2026</a:t>
            </a:fld>
            <a:endParaRPr lang="en-US"/>
          </a:p>
        </p:txBody>
      </p:sp>
      <p:sp>
        <p:nvSpPr>
          <p:cNvPr id="11" name="Footer Placeholder 10">
            <a:extLst>
              <a:ext uri="{FF2B5EF4-FFF2-40B4-BE49-F238E27FC236}">
                <a16:creationId xmlns:a16="http://schemas.microsoft.com/office/drawing/2014/main" id="{6DDFF0B5-D313-01EB-95D7-1867B11C12F7}"/>
              </a:ext>
            </a:extLst>
          </p:cNvPr>
          <p:cNvSpPr>
            <a:spLocks noGrp="1"/>
          </p:cNvSpPr>
          <p:nvPr>
            <p:ph type="ftr" sz="quarter" idx="46"/>
          </p:nvPr>
        </p:nvSpPr>
        <p:spPr/>
        <p:txBody>
          <a:bodyPr/>
          <a:lstStyle/>
          <a:p>
            <a:endParaRPr lang="en-US" dirty="0"/>
          </a:p>
        </p:txBody>
      </p:sp>
      <p:sp>
        <p:nvSpPr>
          <p:cNvPr id="12" name="Slide Number Placeholder 11">
            <a:extLst>
              <a:ext uri="{FF2B5EF4-FFF2-40B4-BE49-F238E27FC236}">
                <a16:creationId xmlns:a16="http://schemas.microsoft.com/office/drawing/2014/main" id="{50756AA2-62C9-7F57-DA88-BBC0B39FA7A6}"/>
              </a:ext>
            </a:extLst>
          </p:cNvPr>
          <p:cNvSpPr>
            <a:spLocks noGrp="1"/>
          </p:cNvSpPr>
          <p:nvPr>
            <p:ph type="sldNum" sz="quarter" idx="47"/>
          </p:nvPr>
        </p:nvSpPr>
        <p:spPr/>
        <p:txBody>
          <a:bodyPr/>
          <a:lstStyle/>
          <a:p>
            <a:fld id="{8179B124-EE6F-DB4E-A403-682A40579A9A}" type="slidenum">
              <a:rPr lang="en-US" smtClean="0"/>
              <a:pPr/>
              <a:t>‹#›</a:t>
            </a:fld>
            <a:endParaRPr lang="en-US"/>
          </a:p>
        </p:txBody>
      </p:sp>
      <p:sp>
        <p:nvSpPr>
          <p:cNvPr id="3" name="Title 2">
            <a:extLst>
              <a:ext uri="{FF2B5EF4-FFF2-40B4-BE49-F238E27FC236}">
                <a16:creationId xmlns:a16="http://schemas.microsoft.com/office/drawing/2014/main" id="{22583B16-E77C-E3B5-C2C8-1C80468C3E07}"/>
              </a:ext>
            </a:extLst>
          </p:cNvPr>
          <p:cNvSpPr>
            <a:spLocks noGrp="1"/>
          </p:cNvSpPr>
          <p:nvPr>
            <p:ph type="title"/>
          </p:nvPr>
        </p:nvSpPr>
        <p:spPr/>
        <p:txBody>
          <a:bodyPr>
            <a:normAutofit/>
          </a:bodyPr>
          <a:lstStyle>
            <a:lvl1pPr>
              <a:defRPr sz="2700"/>
            </a:lvl1pPr>
          </a:lstStyle>
          <a:p>
            <a:r>
              <a:rPr lang="en-US"/>
              <a:t>Click to edit Master title style</a:t>
            </a:r>
          </a:p>
        </p:txBody>
      </p:sp>
      <p:sp>
        <p:nvSpPr>
          <p:cNvPr id="2" name="Picture Placeholder 15">
            <a:extLst>
              <a:ext uri="{FF2B5EF4-FFF2-40B4-BE49-F238E27FC236}">
                <a16:creationId xmlns:a16="http://schemas.microsoft.com/office/drawing/2014/main" id="{C256B669-B5E8-5178-13F9-EC0C31B23868}"/>
              </a:ext>
            </a:extLst>
          </p:cNvPr>
          <p:cNvSpPr>
            <a:spLocks noGrp="1"/>
          </p:cNvSpPr>
          <p:nvPr>
            <p:ph type="pic" sz="quarter" idx="48" hasCustomPrompt="1"/>
          </p:nvPr>
        </p:nvSpPr>
        <p:spPr>
          <a:xfrm>
            <a:off x="2373772" y="2145604"/>
            <a:ext cx="857627" cy="859536"/>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750" b="1">
                <a:solidFill>
                  <a:schemeClr val="tx2"/>
                </a:solidFill>
              </a:defRPr>
            </a:lvl1pPr>
          </a:lstStyle>
          <a:p>
            <a:r>
              <a:rPr lang="en-US" dirty="0"/>
              <a:t>Click the icon in the center to add an image. </a:t>
            </a:r>
          </a:p>
        </p:txBody>
      </p:sp>
      <p:sp>
        <p:nvSpPr>
          <p:cNvPr id="4" name="Text Placeholder 7">
            <a:extLst>
              <a:ext uri="{FF2B5EF4-FFF2-40B4-BE49-F238E27FC236}">
                <a16:creationId xmlns:a16="http://schemas.microsoft.com/office/drawing/2014/main" id="{D5D214F9-EF00-022B-497B-827DEED25C40}"/>
              </a:ext>
            </a:extLst>
          </p:cNvPr>
          <p:cNvSpPr>
            <a:spLocks noGrp="1"/>
          </p:cNvSpPr>
          <p:nvPr>
            <p:ph type="body" sz="quarter" idx="49" hasCustomPrompt="1"/>
          </p:nvPr>
        </p:nvSpPr>
        <p:spPr>
          <a:xfrm>
            <a:off x="2161093" y="3030495"/>
            <a:ext cx="1288256" cy="533442"/>
          </a:xfrm>
        </p:spPr>
        <p:txBody>
          <a:bodyPr anchor="t">
            <a:normAutofit/>
          </a:bodyPr>
          <a:lstStyle>
            <a:lvl1pPr marL="0" indent="0" algn="ctr">
              <a:lnSpc>
                <a:spcPct val="100000"/>
              </a:lnSpc>
              <a:buNone/>
              <a:defRPr sz="1200" b="1">
                <a:solidFill>
                  <a:schemeClr val="tx2"/>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Team Member Name</a:t>
            </a:r>
          </a:p>
        </p:txBody>
      </p:sp>
      <p:sp>
        <p:nvSpPr>
          <p:cNvPr id="5" name="Text Placeholder 7">
            <a:extLst>
              <a:ext uri="{FF2B5EF4-FFF2-40B4-BE49-F238E27FC236}">
                <a16:creationId xmlns:a16="http://schemas.microsoft.com/office/drawing/2014/main" id="{7A778E8C-AC17-3CB4-8993-D286841B8CD4}"/>
              </a:ext>
            </a:extLst>
          </p:cNvPr>
          <p:cNvSpPr>
            <a:spLocks noGrp="1"/>
          </p:cNvSpPr>
          <p:nvPr>
            <p:ph type="body" sz="quarter" idx="50" hasCustomPrompt="1"/>
          </p:nvPr>
        </p:nvSpPr>
        <p:spPr>
          <a:xfrm>
            <a:off x="2161093" y="3589294"/>
            <a:ext cx="1288256" cy="449867"/>
          </a:xfrm>
        </p:spPr>
        <p:txBody>
          <a:bodyPr anchor="t">
            <a:normAutofit/>
          </a:bodyPr>
          <a:lstStyle>
            <a:lvl1pPr marL="0" indent="0" algn="ctr">
              <a:lnSpc>
                <a:spcPct val="100000"/>
              </a:lnSpc>
              <a:buNone/>
              <a:defRPr sz="900" b="0">
                <a:solidFill>
                  <a:schemeClr val="tx2"/>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Job Title</a:t>
            </a:r>
          </a:p>
        </p:txBody>
      </p:sp>
      <p:sp>
        <p:nvSpPr>
          <p:cNvPr id="16" name="Picture Placeholder 15">
            <a:extLst>
              <a:ext uri="{FF2B5EF4-FFF2-40B4-BE49-F238E27FC236}">
                <a16:creationId xmlns:a16="http://schemas.microsoft.com/office/drawing/2014/main" id="{8A687A43-E4A4-BE96-0B21-52D6A3D651E1}"/>
              </a:ext>
            </a:extLst>
          </p:cNvPr>
          <p:cNvSpPr>
            <a:spLocks noGrp="1"/>
          </p:cNvSpPr>
          <p:nvPr>
            <p:ph type="pic" sz="quarter" idx="54" hasCustomPrompt="1"/>
          </p:nvPr>
        </p:nvSpPr>
        <p:spPr>
          <a:xfrm>
            <a:off x="4030260" y="2145604"/>
            <a:ext cx="857627" cy="859536"/>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750" b="1">
                <a:solidFill>
                  <a:schemeClr val="tx2"/>
                </a:solidFill>
              </a:defRPr>
            </a:lvl1pPr>
          </a:lstStyle>
          <a:p>
            <a:r>
              <a:rPr lang="en-US" dirty="0"/>
              <a:t>Click the icon in the center to add an image. </a:t>
            </a:r>
          </a:p>
        </p:txBody>
      </p:sp>
      <p:sp>
        <p:nvSpPr>
          <p:cNvPr id="17" name="Text Placeholder 7">
            <a:extLst>
              <a:ext uri="{FF2B5EF4-FFF2-40B4-BE49-F238E27FC236}">
                <a16:creationId xmlns:a16="http://schemas.microsoft.com/office/drawing/2014/main" id="{AB008B4D-329C-4EE9-5597-FDA6C09075B4}"/>
              </a:ext>
            </a:extLst>
          </p:cNvPr>
          <p:cNvSpPr>
            <a:spLocks noGrp="1"/>
          </p:cNvSpPr>
          <p:nvPr>
            <p:ph type="body" sz="quarter" idx="55" hasCustomPrompt="1"/>
          </p:nvPr>
        </p:nvSpPr>
        <p:spPr>
          <a:xfrm>
            <a:off x="3820215" y="3030495"/>
            <a:ext cx="1288256" cy="533442"/>
          </a:xfrm>
        </p:spPr>
        <p:txBody>
          <a:bodyPr anchor="t">
            <a:normAutofit/>
          </a:bodyPr>
          <a:lstStyle>
            <a:lvl1pPr marL="0" indent="0" algn="ctr">
              <a:lnSpc>
                <a:spcPct val="100000"/>
              </a:lnSpc>
              <a:buNone/>
              <a:defRPr sz="1200" b="1">
                <a:solidFill>
                  <a:schemeClr val="tx2"/>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Team Member Name</a:t>
            </a:r>
          </a:p>
        </p:txBody>
      </p:sp>
      <p:sp>
        <p:nvSpPr>
          <p:cNvPr id="18" name="Text Placeholder 7">
            <a:extLst>
              <a:ext uri="{FF2B5EF4-FFF2-40B4-BE49-F238E27FC236}">
                <a16:creationId xmlns:a16="http://schemas.microsoft.com/office/drawing/2014/main" id="{E0410AAA-6D3C-20B2-E079-3B180A00AA70}"/>
              </a:ext>
            </a:extLst>
          </p:cNvPr>
          <p:cNvSpPr>
            <a:spLocks noGrp="1"/>
          </p:cNvSpPr>
          <p:nvPr>
            <p:ph type="body" sz="quarter" idx="56" hasCustomPrompt="1"/>
          </p:nvPr>
        </p:nvSpPr>
        <p:spPr>
          <a:xfrm>
            <a:off x="3820215" y="3589294"/>
            <a:ext cx="1288256" cy="449867"/>
          </a:xfrm>
        </p:spPr>
        <p:txBody>
          <a:bodyPr anchor="t">
            <a:normAutofit/>
          </a:bodyPr>
          <a:lstStyle>
            <a:lvl1pPr marL="0" indent="0" algn="ctr">
              <a:lnSpc>
                <a:spcPct val="100000"/>
              </a:lnSpc>
              <a:buNone/>
              <a:defRPr sz="900" b="0">
                <a:solidFill>
                  <a:schemeClr val="tx2"/>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Job Title</a:t>
            </a:r>
          </a:p>
        </p:txBody>
      </p:sp>
      <p:sp>
        <p:nvSpPr>
          <p:cNvPr id="45" name="Picture Placeholder 15">
            <a:extLst>
              <a:ext uri="{FF2B5EF4-FFF2-40B4-BE49-F238E27FC236}">
                <a16:creationId xmlns:a16="http://schemas.microsoft.com/office/drawing/2014/main" id="{60B529B9-0FFD-A486-CADE-6D7CC15BDC4E}"/>
              </a:ext>
            </a:extLst>
          </p:cNvPr>
          <p:cNvSpPr>
            <a:spLocks noGrp="1"/>
          </p:cNvSpPr>
          <p:nvPr>
            <p:ph type="pic" sz="quarter" idx="60" hasCustomPrompt="1"/>
          </p:nvPr>
        </p:nvSpPr>
        <p:spPr>
          <a:xfrm>
            <a:off x="5686747" y="2145604"/>
            <a:ext cx="857627" cy="859536"/>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750" b="1">
                <a:solidFill>
                  <a:schemeClr val="tx2"/>
                </a:solidFill>
              </a:defRPr>
            </a:lvl1pPr>
          </a:lstStyle>
          <a:p>
            <a:r>
              <a:rPr lang="en-US" dirty="0"/>
              <a:t>Click the icon in the center to add an image. </a:t>
            </a:r>
          </a:p>
        </p:txBody>
      </p:sp>
      <p:sp>
        <p:nvSpPr>
          <p:cNvPr id="46" name="Text Placeholder 7">
            <a:extLst>
              <a:ext uri="{FF2B5EF4-FFF2-40B4-BE49-F238E27FC236}">
                <a16:creationId xmlns:a16="http://schemas.microsoft.com/office/drawing/2014/main" id="{2E30E1C2-6935-DE8B-7501-BB142BC9BB57}"/>
              </a:ext>
            </a:extLst>
          </p:cNvPr>
          <p:cNvSpPr>
            <a:spLocks noGrp="1"/>
          </p:cNvSpPr>
          <p:nvPr>
            <p:ph type="body" sz="quarter" idx="61" hasCustomPrompt="1"/>
          </p:nvPr>
        </p:nvSpPr>
        <p:spPr>
          <a:xfrm>
            <a:off x="5479339" y="3030495"/>
            <a:ext cx="1288256" cy="533442"/>
          </a:xfrm>
        </p:spPr>
        <p:txBody>
          <a:bodyPr anchor="t">
            <a:normAutofit/>
          </a:bodyPr>
          <a:lstStyle>
            <a:lvl1pPr marL="0" indent="0" algn="ctr">
              <a:lnSpc>
                <a:spcPct val="100000"/>
              </a:lnSpc>
              <a:buNone/>
              <a:defRPr sz="1200" b="1">
                <a:solidFill>
                  <a:schemeClr val="tx2"/>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Team Member Name</a:t>
            </a:r>
          </a:p>
        </p:txBody>
      </p:sp>
      <p:sp>
        <p:nvSpPr>
          <p:cNvPr id="47" name="Text Placeholder 7">
            <a:extLst>
              <a:ext uri="{FF2B5EF4-FFF2-40B4-BE49-F238E27FC236}">
                <a16:creationId xmlns:a16="http://schemas.microsoft.com/office/drawing/2014/main" id="{0937DD7B-69F0-326D-469B-778793254029}"/>
              </a:ext>
            </a:extLst>
          </p:cNvPr>
          <p:cNvSpPr>
            <a:spLocks noGrp="1"/>
          </p:cNvSpPr>
          <p:nvPr>
            <p:ph type="body" sz="quarter" idx="62" hasCustomPrompt="1"/>
          </p:nvPr>
        </p:nvSpPr>
        <p:spPr>
          <a:xfrm>
            <a:off x="5479339" y="3589294"/>
            <a:ext cx="1288256" cy="449867"/>
          </a:xfrm>
        </p:spPr>
        <p:txBody>
          <a:bodyPr anchor="t">
            <a:normAutofit/>
          </a:bodyPr>
          <a:lstStyle>
            <a:lvl1pPr marL="0" indent="0" algn="ctr">
              <a:lnSpc>
                <a:spcPct val="100000"/>
              </a:lnSpc>
              <a:buNone/>
              <a:defRPr sz="900" b="0">
                <a:solidFill>
                  <a:schemeClr val="tx2"/>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Job Title</a:t>
            </a:r>
          </a:p>
        </p:txBody>
      </p:sp>
      <p:sp>
        <p:nvSpPr>
          <p:cNvPr id="51" name="Picture Placeholder 15">
            <a:extLst>
              <a:ext uri="{FF2B5EF4-FFF2-40B4-BE49-F238E27FC236}">
                <a16:creationId xmlns:a16="http://schemas.microsoft.com/office/drawing/2014/main" id="{692240BA-D864-33C3-60EB-4AF507DC349B}"/>
              </a:ext>
            </a:extLst>
          </p:cNvPr>
          <p:cNvSpPr>
            <a:spLocks noGrp="1"/>
          </p:cNvSpPr>
          <p:nvPr>
            <p:ph type="pic" sz="quarter" idx="66" hasCustomPrompt="1"/>
          </p:nvPr>
        </p:nvSpPr>
        <p:spPr>
          <a:xfrm>
            <a:off x="7343235" y="2145604"/>
            <a:ext cx="857627" cy="859536"/>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750" b="1">
                <a:solidFill>
                  <a:schemeClr val="tx2"/>
                </a:solidFill>
              </a:defRPr>
            </a:lvl1pPr>
          </a:lstStyle>
          <a:p>
            <a:r>
              <a:rPr lang="en-US" dirty="0"/>
              <a:t>Click the icon in the center to add an image. </a:t>
            </a:r>
          </a:p>
        </p:txBody>
      </p:sp>
      <p:sp>
        <p:nvSpPr>
          <p:cNvPr id="52" name="Text Placeholder 7">
            <a:extLst>
              <a:ext uri="{FF2B5EF4-FFF2-40B4-BE49-F238E27FC236}">
                <a16:creationId xmlns:a16="http://schemas.microsoft.com/office/drawing/2014/main" id="{689F8EC7-6902-6B75-1E02-29E83A2E86F1}"/>
              </a:ext>
            </a:extLst>
          </p:cNvPr>
          <p:cNvSpPr>
            <a:spLocks noGrp="1"/>
          </p:cNvSpPr>
          <p:nvPr>
            <p:ph type="body" sz="quarter" idx="67" hasCustomPrompt="1"/>
          </p:nvPr>
        </p:nvSpPr>
        <p:spPr>
          <a:xfrm>
            <a:off x="7138462" y="3030495"/>
            <a:ext cx="1288256" cy="533442"/>
          </a:xfrm>
        </p:spPr>
        <p:txBody>
          <a:bodyPr anchor="t">
            <a:normAutofit/>
          </a:bodyPr>
          <a:lstStyle>
            <a:lvl1pPr marL="0" indent="0" algn="ctr">
              <a:lnSpc>
                <a:spcPct val="100000"/>
              </a:lnSpc>
              <a:buNone/>
              <a:defRPr sz="1200" b="1">
                <a:solidFill>
                  <a:schemeClr val="tx2"/>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Team Member Name</a:t>
            </a:r>
          </a:p>
        </p:txBody>
      </p:sp>
      <p:sp>
        <p:nvSpPr>
          <p:cNvPr id="53" name="Text Placeholder 7">
            <a:extLst>
              <a:ext uri="{FF2B5EF4-FFF2-40B4-BE49-F238E27FC236}">
                <a16:creationId xmlns:a16="http://schemas.microsoft.com/office/drawing/2014/main" id="{A0F00252-5861-93C1-B751-2B31D0C0FDFD}"/>
              </a:ext>
            </a:extLst>
          </p:cNvPr>
          <p:cNvSpPr>
            <a:spLocks noGrp="1"/>
          </p:cNvSpPr>
          <p:nvPr>
            <p:ph type="body" sz="quarter" idx="68" hasCustomPrompt="1"/>
          </p:nvPr>
        </p:nvSpPr>
        <p:spPr>
          <a:xfrm>
            <a:off x="7138462" y="3589294"/>
            <a:ext cx="1288256" cy="449867"/>
          </a:xfrm>
        </p:spPr>
        <p:txBody>
          <a:bodyPr anchor="t">
            <a:normAutofit/>
          </a:bodyPr>
          <a:lstStyle>
            <a:lvl1pPr marL="0" indent="0" algn="ctr">
              <a:lnSpc>
                <a:spcPct val="100000"/>
              </a:lnSpc>
              <a:buNone/>
              <a:defRPr sz="900" b="0">
                <a:solidFill>
                  <a:schemeClr val="tx2"/>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Job Title</a:t>
            </a:r>
          </a:p>
        </p:txBody>
      </p:sp>
      <p:sp>
        <p:nvSpPr>
          <p:cNvPr id="66" name="Picture Placeholder 15">
            <a:extLst>
              <a:ext uri="{FF2B5EF4-FFF2-40B4-BE49-F238E27FC236}">
                <a16:creationId xmlns:a16="http://schemas.microsoft.com/office/drawing/2014/main" id="{08D3EE5E-CDB5-1AD1-6AB3-B7A44FF27F6D}"/>
              </a:ext>
            </a:extLst>
          </p:cNvPr>
          <p:cNvSpPr>
            <a:spLocks noGrp="1"/>
          </p:cNvSpPr>
          <p:nvPr>
            <p:ph type="pic" sz="quarter" idx="69" hasCustomPrompt="1"/>
          </p:nvPr>
        </p:nvSpPr>
        <p:spPr>
          <a:xfrm>
            <a:off x="1545529" y="4104143"/>
            <a:ext cx="857627" cy="859536"/>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750" b="1">
                <a:solidFill>
                  <a:schemeClr val="tx2"/>
                </a:solidFill>
              </a:defRPr>
            </a:lvl1pPr>
          </a:lstStyle>
          <a:p>
            <a:r>
              <a:rPr lang="en-US" dirty="0"/>
              <a:t>Click the icon in the center to add an image. </a:t>
            </a:r>
          </a:p>
        </p:txBody>
      </p:sp>
      <p:sp>
        <p:nvSpPr>
          <p:cNvPr id="67" name="Text Placeholder 7">
            <a:extLst>
              <a:ext uri="{FF2B5EF4-FFF2-40B4-BE49-F238E27FC236}">
                <a16:creationId xmlns:a16="http://schemas.microsoft.com/office/drawing/2014/main" id="{61A80C66-F281-4FD8-DE5F-4A4EF80366A7}"/>
              </a:ext>
            </a:extLst>
          </p:cNvPr>
          <p:cNvSpPr>
            <a:spLocks noGrp="1"/>
          </p:cNvSpPr>
          <p:nvPr>
            <p:ph type="body" sz="quarter" idx="70" hasCustomPrompt="1"/>
          </p:nvPr>
        </p:nvSpPr>
        <p:spPr>
          <a:xfrm>
            <a:off x="1331530" y="4989030"/>
            <a:ext cx="1288256" cy="533442"/>
          </a:xfrm>
        </p:spPr>
        <p:txBody>
          <a:bodyPr anchor="t">
            <a:normAutofit/>
          </a:bodyPr>
          <a:lstStyle>
            <a:lvl1pPr marL="0" indent="0" algn="ctr">
              <a:lnSpc>
                <a:spcPct val="100000"/>
              </a:lnSpc>
              <a:buNone/>
              <a:defRPr sz="1200" b="1">
                <a:solidFill>
                  <a:schemeClr val="tx2"/>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Team Member Name</a:t>
            </a:r>
          </a:p>
        </p:txBody>
      </p:sp>
      <p:sp>
        <p:nvSpPr>
          <p:cNvPr id="68" name="Text Placeholder 7">
            <a:extLst>
              <a:ext uri="{FF2B5EF4-FFF2-40B4-BE49-F238E27FC236}">
                <a16:creationId xmlns:a16="http://schemas.microsoft.com/office/drawing/2014/main" id="{DE07A0A9-A9AC-6A48-3DEB-4F96DC55CE82}"/>
              </a:ext>
            </a:extLst>
          </p:cNvPr>
          <p:cNvSpPr>
            <a:spLocks noGrp="1"/>
          </p:cNvSpPr>
          <p:nvPr>
            <p:ph type="body" sz="quarter" idx="71" hasCustomPrompt="1"/>
          </p:nvPr>
        </p:nvSpPr>
        <p:spPr>
          <a:xfrm>
            <a:off x="1331530" y="5547836"/>
            <a:ext cx="1288256" cy="449867"/>
          </a:xfrm>
        </p:spPr>
        <p:txBody>
          <a:bodyPr anchor="t">
            <a:normAutofit/>
          </a:bodyPr>
          <a:lstStyle>
            <a:lvl1pPr marL="0" indent="0" algn="ctr">
              <a:lnSpc>
                <a:spcPct val="100000"/>
              </a:lnSpc>
              <a:buNone/>
              <a:defRPr sz="900" b="0">
                <a:solidFill>
                  <a:schemeClr val="tx2"/>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Job Title</a:t>
            </a:r>
          </a:p>
        </p:txBody>
      </p:sp>
      <p:sp>
        <p:nvSpPr>
          <p:cNvPr id="69" name="Picture Placeholder 15">
            <a:extLst>
              <a:ext uri="{FF2B5EF4-FFF2-40B4-BE49-F238E27FC236}">
                <a16:creationId xmlns:a16="http://schemas.microsoft.com/office/drawing/2014/main" id="{7C372095-3D44-2C00-08DF-06BC7B3D3DF7}"/>
              </a:ext>
            </a:extLst>
          </p:cNvPr>
          <p:cNvSpPr>
            <a:spLocks noGrp="1"/>
          </p:cNvSpPr>
          <p:nvPr>
            <p:ph type="pic" sz="quarter" idx="72" hasCustomPrompt="1"/>
          </p:nvPr>
        </p:nvSpPr>
        <p:spPr>
          <a:xfrm>
            <a:off x="3202016" y="4104141"/>
            <a:ext cx="857627" cy="859537"/>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750" b="1">
                <a:solidFill>
                  <a:schemeClr val="tx2"/>
                </a:solidFill>
              </a:defRPr>
            </a:lvl1pPr>
          </a:lstStyle>
          <a:p>
            <a:r>
              <a:rPr lang="en-US" dirty="0"/>
              <a:t>Click the icon in the center to add an image. </a:t>
            </a:r>
          </a:p>
        </p:txBody>
      </p:sp>
      <p:sp>
        <p:nvSpPr>
          <p:cNvPr id="70" name="Text Placeholder 7">
            <a:extLst>
              <a:ext uri="{FF2B5EF4-FFF2-40B4-BE49-F238E27FC236}">
                <a16:creationId xmlns:a16="http://schemas.microsoft.com/office/drawing/2014/main" id="{6C60132D-0453-5102-FAB0-FF65EA01047C}"/>
              </a:ext>
            </a:extLst>
          </p:cNvPr>
          <p:cNvSpPr>
            <a:spLocks noGrp="1"/>
          </p:cNvSpPr>
          <p:nvPr>
            <p:ph type="body" sz="quarter" idx="73" hasCustomPrompt="1"/>
          </p:nvPr>
        </p:nvSpPr>
        <p:spPr>
          <a:xfrm>
            <a:off x="2990656" y="4989030"/>
            <a:ext cx="1288256" cy="533442"/>
          </a:xfrm>
        </p:spPr>
        <p:txBody>
          <a:bodyPr anchor="t">
            <a:normAutofit/>
          </a:bodyPr>
          <a:lstStyle>
            <a:lvl1pPr marL="0" indent="0" algn="ctr">
              <a:lnSpc>
                <a:spcPct val="100000"/>
              </a:lnSpc>
              <a:buNone/>
              <a:defRPr sz="1200" b="1">
                <a:solidFill>
                  <a:schemeClr val="tx2"/>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Team Member Name</a:t>
            </a:r>
          </a:p>
        </p:txBody>
      </p:sp>
      <p:sp>
        <p:nvSpPr>
          <p:cNvPr id="71" name="Text Placeholder 7">
            <a:extLst>
              <a:ext uri="{FF2B5EF4-FFF2-40B4-BE49-F238E27FC236}">
                <a16:creationId xmlns:a16="http://schemas.microsoft.com/office/drawing/2014/main" id="{C43F2DB7-364E-0666-EE3E-84B1CE73E804}"/>
              </a:ext>
            </a:extLst>
          </p:cNvPr>
          <p:cNvSpPr>
            <a:spLocks noGrp="1"/>
          </p:cNvSpPr>
          <p:nvPr>
            <p:ph type="body" sz="quarter" idx="74" hasCustomPrompt="1"/>
          </p:nvPr>
        </p:nvSpPr>
        <p:spPr>
          <a:xfrm>
            <a:off x="2990656" y="5547836"/>
            <a:ext cx="1288256" cy="449867"/>
          </a:xfrm>
        </p:spPr>
        <p:txBody>
          <a:bodyPr anchor="t">
            <a:normAutofit/>
          </a:bodyPr>
          <a:lstStyle>
            <a:lvl1pPr marL="0" indent="0" algn="ctr">
              <a:lnSpc>
                <a:spcPct val="100000"/>
              </a:lnSpc>
              <a:buNone/>
              <a:defRPr sz="900" b="0">
                <a:solidFill>
                  <a:schemeClr val="tx2"/>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Job Title</a:t>
            </a:r>
          </a:p>
        </p:txBody>
      </p:sp>
      <p:sp>
        <p:nvSpPr>
          <p:cNvPr id="72" name="Picture Placeholder 15">
            <a:extLst>
              <a:ext uri="{FF2B5EF4-FFF2-40B4-BE49-F238E27FC236}">
                <a16:creationId xmlns:a16="http://schemas.microsoft.com/office/drawing/2014/main" id="{09249EDD-F81A-C769-B366-21C1A340A289}"/>
              </a:ext>
            </a:extLst>
          </p:cNvPr>
          <p:cNvSpPr>
            <a:spLocks noGrp="1"/>
          </p:cNvSpPr>
          <p:nvPr>
            <p:ph type="pic" sz="quarter" idx="75" hasCustomPrompt="1"/>
          </p:nvPr>
        </p:nvSpPr>
        <p:spPr>
          <a:xfrm>
            <a:off x="4858504" y="4104141"/>
            <a:ext cx="857627" cy="859537"/>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750" b="1">
                <a:solidFill>
                  <a:schemeClr val="tx2"/>
                </a:solidFill>
              </a:defRPr>
            </a:lvl1pPr>
          </a:lstStyle>
          <a:p>
            <a:r>
              <a:rPr lang="en-US" dirty="0"/>
              <a:t>Click the icon in the center to add an image. </a:t>
            </a:r>
          </a:p>
        </p:txBody>
      </p:sp>
      <p:sp>
        <p:nvSpPr>
          <p:cNvPr id="73" name="Text Placeholder 7">
            <a:extLst>
              <a:ext uri="{FF2B5EF4-FFF2-40B4-BE49-F238E27FC236}">
                <a16:creationId xmlns:a16="http://schemas.microsoft.com/office/drawing/2014/main" id="{FC0A104F-CD92-AAA2-F994-B6F0109910D5}"/>
              </a:ext>
            </a:extLst>
          </p:cNvPr>
          <p:cNvSpPr>
            <a:spLocks noGrp="1"/>
          </p:cNvSpPr>
          <p:nvPr>
            <p:ph type="body" sz="quarter" idx="76" hasCustomPrompt="1"/>
          </p:nvPr>
        </p:nvSpPr>
        <p:spPr>
          <a:xfrm>
            <a:off x="4649779" y="4989030"/>
            <a:ext cx="1288256" cy="533442"/>
          </a:xfrm>
        </p:spPr>
        <p:txBody>
          <a:bodyPr anchor="t">
            <a:normAutofit/>
          </a:bodyPr>
          <a:lstStyle>
            <a:lvl1pPr marL="0" indent="0" algn="ctr">
              <a:lnSpc>
                <a:spcPct val="100000"/>
              </a:lnSpc>
              <a:buNone/>
              <a:defRPr sz="1200" b="1">
                <a:solidFill>
                  <a:schemeClr val="tx2"/>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Team Member Name</a:t>
            </a:r>
          </a:p>
        </p:txBody>
      </p:sp>
      <p:sp>
        <p:nvSpPr>
          <p:cNvPr id="74" name="Text Placeholder 7">
            <a:extLst>
              <a:ext uri="{FF2B5EF4-FFF2-40B4-BE49-F238E27FC236}">
                <a16:creationId xmlns:a16="http://schemas.microsoft.com/office/drawing/2014/main" id="{E1D291D9-CB65-5AE3-5348-F45E73A41ABD}"/>
              </a:ext>
            </a:extLst>
          </p:cNvPr>
          <p:cNvSpPr>
            <a:spLocks noGrp="1"/>
          </p:cNvSpPr>
          <p:nvPr>
            <p:ph type="body" sz="quarter" idx="77" hasCustomPrompt="1"/>
          </p:nvPr>
        </p:nvSpPr>
        <p:spPr>
          <a:xfrm>
            <a:off x="4649779" y="5547836"/>
            <a:ext cx="1288256" cy="449867"/>
          </a:xfrm>
        </p:spPr>
        <p:txBody>
          <a:bodyPr anchor="t">
            <a:normAutofit/>
          </a:bodyPr>
          <a:lstStyle>
            <a:lvl1pPr marL="0" indent="0" algn="ctr">
              <a:lnSpc>
                <a:spcPct val="100000"/>
              </a:lnSpc>
              <a:buNone/>
              <a:defRPr sz="900" b="0">
                <a:solidFill>
                  <a:schemeClr val="tx2"/>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Job Title</a:t>
            </a:r>
          </a:p>
        </p:txBody>
      </p:sp>
      <p:sp>
        <p:nvSpPr>
          <p:cNvPr id="75" name="Picture Placeholder 15">
            <a:extLst>
              <a:ext uri="{FF2B5EF4-FFF2-40B4-BE49-F238E27FC236}">
                <a16:creationId xmlns:a16="http://schemas.microsoft.com/office/drawing/2014/main" id="{1B434753-B537-949C-9633-4C8DD11F057F}"/>
              </a:ext>
            </a:extLst>
          </p:cNvPr>
          <p:cNvSpPr>
            <a:spLocks noGrp="1"/>
          </p:cNvSpPr>
          <p:nvPr>
            <p:ph type="pic" sz="quarter" idx="78" hasCustomPrompt="1"/>
          </p:nvPr>
        </p:nvSpPr>
        <p:spPr>
          <a:xfrm>
            <a:off x="6514991" y="4104141"/>
            <a:ext cx="857627" cy="859537"/>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750" b="1">
                <a:solidFill>
                  <a:schemeClr val="tx2"/>
                </a:solidFill>
              </a:defRPr>
            </a:lvl1pPr>
          </a:lstStyle>
          <a:p>
            <a:r>
              <a:rPr lang="en-US" dirty="0"/>
              <a:t>Click the icon in the center to add an image. </a:t>
            </a:r>
          </a:p>
        </p:txBody>
      </p:sp>
      <p:sp>
        <p:nvSpPr>
          <p:cNvPr id="76" name="Text Placeholder 7">
            <a:extLst>
              <a:ext uri="{FF2B5EF4-FFF2-40B4-BE49-F238E27FC236}">
                <a16:creationId xmlns:a16="http://schemas.microsoft.com/office/drawing/2014/main" id="{093F2645-E73D-C45E-D79D-6F765BDA92E2}"/>
              </a:ext>
            </a:extLst>
          </p:cNvPr>
          <p:cNvSpPr>
            <a:spLocks noGrp="1"/>
          </p:cNvSpPr>
          <p:nvPr>
            <p:ph type="body" sz="quarter" idx="79" hasCustomPrompt="1"/>
          </p:nvPr>
        </p:nvSpPr>
        <p:spPr>
          <a:xfrm>
            <a:off x="6308902" y="4989030"/>
            <a:ext cx="1288256" cy="533442"/>
          </a:xfrm>
        </p:spPr>
        <p:txBody>
          <a:bodyPr anchor="t">
            <a:normAutofit/>
          </a:bodyPr>
          <a:lstStyle>
            <a:lvl1pPr marL="0" indent="0" algn="ctr">
              <a:lnSpc>
                <a:spcPct val="100000"/>
              </a:lnSpc>
              <a:buNone/>
              <a:defRPr sz="1200" b="1">
                <a:solidFill>
                  <a:schemeClr val="tx2"/>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Team Member Name</a:t>
            </a:r>
          </a:p>
        </p:txBody>
      </p:sp>
      <p:sp>
        <p:nvSpPr>
          <p:cNvPr id="77" name="Text Placeholder 7">
            <a:extLst>
              <a:ext uri="{FF2B5EF4-FFF2-40B4-BE49-F238E27FC236}">
                <a16:creationId xmlns:a16="http://schemas.microsoft.com/office/drawing/2014/main" id="{49EBD817-714C-50F4-0275-CA3C7FCCBEE1}"/>
              </a:ext>
            </a:extLst>
          </p:cNvPr>
          <p:cNvSpPr>
            <a:spLocks noGrp="1"/>
          </p:cNvSpPr>
          <p:nvPr>
            <p:ph type="body" sz="quarter" idx="80" hasCustomPrompt="1"/>
          </p:nvPr>
        </p:nvSpPr>
        <p:spPr>
          <a:xfrm>
            <a:off x="6308902" y="5547836"/>
            <a:ext cx="1288256" cy="449867"/>
          </a:xfrm>
        </p:spPr>
        <p:txBody>
          <a:bodyPr anchor="t">
            <a:normAutofit/>
          </a:bodyPr>
          <a:lstStyle>
            <a:lvl1pPr marL="0" indent="0" algn="ctr">
              <a:lnSpc>
                <a:spcPct val="100000"/>
              </a:lnSpc>
              <a:buNone/>
              <a:defRPr sz="900" b="0">
                <a:solidFill>
                  <a:schemeClr val="tx2"/>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Job Title</a:t>
            </a:r>
          </a:p>
        </p:txBody>
      </p:sp>
    </p:spTree>
    <p:extLst>
      <p:ext uri="{BB962C8B-B14F-4D97-AF65-F5344CB8AC3E}">
        <p14:creationId xmlns:p14="http://schemas.microsoft.com/office/powerpoint/2010/main" val="29378183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losin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7F08387-D003-3179-0811-8E81572D3925}"/>
              </a:ext>
              <a:ext uri="{C183D7F6-B498-43B3-948B-1728B52AA6E4}">
                <adec:decorative xmlns:adec="http://schemas.microsoft.com/office/drawing/2017/decorative" val="1"/>
              </a:ext>
            </a:extLst>
          </p:cNvPr>
          <p:cNvPicPr>
            <a:picLocks noChangeAspect="1"/>
          </p:cNvPicPr>
          <p:nvPr/>
        </p:nvPicPr>
        <p:blipFill rotWithShape="1">
          <a:blip r:embed="rId2"/>
          <a:srcRect l="25754" r="15728"/>
          <a:stretch/>
        </p:blipFill>
        <p:spPr>
          <a:xfrm>
            <a:off x="5130803" y="0"/>
            <a:ext cx="4013201" cy="6858000"/>
          </a:xfrm>
          <a:prstGeom prst="rect">
            <a:avLst/>
          </a:prstGeom>
        </p:spPr>
      </p:pic>
      <p:sp>
        <p:nvSpPr>
          <p:cNvPr id="2" name="Title 1">
            <a:extLst>
              <a:ext uri="{FF2B5EF4-FFF2-40B4-BE49-F238E27FC236}">
                <a16:creationId xmlns:a16="http://schemas.microsoft.com/office/drawing/2014/main" id="{FFC57A2F-F3D3-58A1-E05C-DCE9526BC25B}"/>
              </a:ext>
            </a:extLst>
          </p:cNvPr>
          <p:cNvSpPr>
            <a:spLocks noGrp="1"/>
          </p:cNvSpPr>
          <p:nvPr>
            <p:ph type="title" hasCustomPrompt="1"/>
          </p:nvPr>
        </p:nvSpPr>
        <p:spPr>
          <a:xfrm>
            <a:off x="456323" y="719840"/>
            <a:ext cx="4174899" cy="1791054"/>
          </a:xfrm>
        </p:spPr>
        <p:txBody>
          <a:bodyPr>
            <a:normAutofit/>
          </a:bodyPr>
          <a:lstStyle>
            <a:lvl1pPr marL="7144" indent="-7144">
              <a:tabLst/>
              <a:defRPr sz="4500">
                <a:solidFill>
                  <a:schemeClr val="tx2"/>
                </a:solidFill>
              </a:defRPr>
            </a:lvl1pPr>
          </a:lstStyle>
          <a:p>
            <a:r>
              <a:rPr lang="en-US" dirty="0"/>
              <a:t>Closing Statements</a:t>
            </a:r>
          </a:p>
        </p:txBody>
      </p:sp>
      <p:sp>
        <p:nvSpPr>
          <p:cNvPr id="12" name="Text Placeholder 11">
            <a:extLst>
              <a:ext uri="{FF2B5EF4-FFF2-40B4-BE49-F238E27FC236}">
                <a16:creationId xmlns:a16="http://schemas.microsoft.com/office/drawing/2014/main" id="{5DE1C05A-82B6-5B95-9199-C1DD646328E7}"/>
              </a:ext>
            </a:extLst>
          </p:cNvPr>
          <p:cNvSpPr>
            <a:spLocks noGrp="1"/>
          </p:cNvSpPr>
          <p:nvPr>
            <p:ph type="body" sz="quarter" idx="13" hasCustomPrompt="1"/>
          </p:nvPr>
        </p:nvSpPr>
        <p:spPr>
          <a:xfrm>
            <a:off x="456230" y="2628300"/>
            <a:ext cx="4174899" cy="1114778"/>
          </a:xfrm>
        </p:spPr>
        <p:txBody>
          <a:bodyPr>
            <a:normAutofit/>
          </a:bodyPr>
          <a:lstStyle>
            <a:lvl1pPr marL="0" indent="0" algn="l">
              <a:buNone/>
              <a:defRPr sz="1350">
                <a:solidFill>
                  <a:schemeClr val="tx2"/>
                </a:solidFill>
              </a:defRPr>
            </a:lvl1pPr>
            <a:lvl2pPr marL="342875" indent="0">
              <a:buNone/>
              <a:defRPr sz="1200"/>
            </a:lvl2pPr>
            <a:lvl3pPr marL="685749" indent="0">
              <a:buNone/>
              <a:defRPr sz="1050"/>
            </a:lvl3pPr>
            <a:lvl4pPr marL="1028624" indent="0">
              <a:buNone/>
              <a:defRPr sz="900"/>
            </a:lvl4pPr>
            <a:lvl5pPr marL="1371498" indent="0">
              <a:buNone/>
              <a:defRPr sz="900"/>
            </a:lvl5pPr>
          </a:lstStyle>
          <a:p>
            <a:pPr lvl="0"/>
            <a:r>
              <a:rPr lang="en-US" dirty="0"/>
              <a:t>Acknowledgements, thank you, CTA, whatever extra info you need to close out your presentation, if you need them.</a:t>
            </a:r>
          </a:p>
        </p:txBody>
      </p:sp>
      <p:sp>
        <p:nvSpPr>
          <p:cNvPr id="3" name="Date Placeholder 2">
            <a:extLst>
              <a:ext uri="{FF2B5EF4-FFF2-40B4-BE49-F238E27FC236}">
                <a16:creationId xmlns:a16="http://schemas.microsoft.com/office/drawing/2014/main" id="{BD485CFC-5649-2548-DF50-3BB9208BCEE9}"/>
              </a:ext>
            </a:extLst>
          </p:cNvPr>
          <p:cNvSpPr>
            <a:spLocks noGrp="1"/>
          </p:cNvSpPr>
          <p:nvPr>
            <p:ph type="dt" sz="half" idx="10"/>
          </p:nvPr>
        </p:nvSpPr>
        <p:spPr/>
        <p:txBody>
          <a:bodyPr/>
          <a:lstStyle>
            <a:lvl1pPr>
              <a:defRPr>
                <a:solidFill>
                  <a:schemeClr val="tx2"/>
                </a:solidFill>
              </a:defRPr>
            </a:lvl1pPr>
          </a:lstStyle>
          <a:p>
            <a:fld id="{8A60A3F5-120A-A64C-8514-4F9CB3D10376}" type="datetimeFigureOut">
              <a:rPr lang="en-US" smtClean="0"/>
              <a:pPr/>
              <a:t>4/3/2026</a:t>
            </a:fld>
            <a:endParaRPr lang="en-US" dirty="0"/>
          </a:p>
        </p:txBody>
      </p:sp>
      <p:sp>
        <p:nvSpPr>
          <p:cNvPr id="4" name="Footer Placeholder 3">
            <a:extLst>
              <a:ext uri="{FF2B5EF4-FFF2-40B4-BE49-F238E27FC236}">
                <a16:creationId xmlns:a16="http://schemas.microsoft.com/office/drawing/2014/main" id="{36DF3915-64D4-E43F-8D7A-84490D939809}"/>
              </a:ext>
            </a:extLst>
          </p:cNvPr>
          <p:cNvSpPr>
            <a:spLocks noGrp="1"/>
          </p:cNvSpPr>
          <p:nvPr>
            <p:ph type="ftr" sz="quarter" idx="11"/>
          </p:nvPr>
        </p:nvSpPr>
        <p:spPr/>
        <p:txBody>
          <a:bodyPr/>
          <a:lstStyle>
            <a:lvl1pPr>
              <a:defRPr>
                <a:solidFill>
                  <a:schemeClr val="tx2"/>
                </a:solidFill>
              </a:defRPr>
            </a:lvl1pPr>
          </a:lstStyle>
          <a:p>
            <a:endParaRPr lang="en-US" dirty="0"/>
          </a:p>
        </p:txBody>
      </p:sp>
      <p:sp>
        <p:nvSpPr>
          <p:cNvPr id="5" name="Slide Number Placeholder 4">
            <a:extLst>
              <a:ext uri="{FF2B5EF4-FFF2-40B4-BE49-F238E27FC236}">
                <a16:creationId xmlns:a16="http://schemas.microsoft.com/office/drawing/2014/main" id="{37B48A94-C625-A08D-0F51-4AA2BEC5982D}"/>
              </a:ext>
            </a:extLst>
          </p:cNvPr>
          <p:cNvSpPr>
            <a:spLocks noGrp="1"/>
          </p:cNvSpPr>
          <p:nvPr>
            <p:ph type="sldNum" sz="quarter" idx="12"/>
          </p:nvPr>
        </p:nvSpPr>
        <p:spPr/>
        <p:txBody>
          <a:bodyPr/>
          <a:lstStyle>
            <a:lvl1pPr>
              <a:defRPr>
                <a:solidFill>
                  <a:schemeClr val="tx2"/>
                </a:solidFill>
              </a:defRPr>
            </a:lvl1pPr>
          </a:lstStyle>
          <a:p>
            <a:fld id="{8179B124-EE6F-DB4E-A403-682A40579A9A}" type="slidenum">
              <a:rPr lang="en-US" smtClean="0"/>
              <a:pPr/>
              <a:t>‹#›</a:t>
            </a:fld>
            <a:endParaRPr lang="en-US"/>
          </a:p>
        </p:txBody>
      </p:sp>
      <p:sp>
        <p:nvSpPr>
          <p:cNvPr id="6" name="Text Placeholder 11">
            <a:extLst>
              <a:ext uri="{FF2B5EF4-FFF2-40B4-BE49-F238E27FC236}">
                <a16:creationId xmlns:a16="http://schemas.microsoft.com/office/drawing/2014/main" id="{0919B41D-3796-FDE8-52FB-42A97225242F}"/>
              </a:ext>
            </a:extLst>
          </p:cNvPr>
          <p:cNvSpPr>
            <a:spLocks noGrp="1"/>
          </p:cNvSpPr>
          <p:nvPr>
            <p:ph type="body" sz="quarter" idx="14" hasCustomPrompt="1"/>
          </p:nvPr>
        </p:nvSpPr>
        <p:spPr>
          <a:xfrm>
            <a:off x="1666239" y="4701823"/>
            <a:ext cx="2981961" cy="1114778"/>
          </a:xfrm>
        </p:spPr>
        <p:txBody>
          <a:bodyPr anchor="ctr">
            <a:normAutofit/>
          </a:bodyPr>
          <a:lstStyle>
            <a:lvl1pPr marL="0" indent="0" algn="l">
              <a:buNone/>
              <a:defRPr sz="1350" b="1">
                <a:solidFill>
                  <a:schemeClr val="tx2"/>
                </a:solidFill>
                <a:latin typeface="+mj-lt"/>
              </a:defRPr>
            </a:lvl1pPr>
            <a:lvl2pPr marL="342875" indent="0">
              <a:buNone/>
              <a:defRPr sz="1200"/>
            </a:lvl2pPr>
            <a:lvl3pPr marL="685749" indent="0">
              <a:buNone/>
              <a:defRPr sz="1050"/>
            </a:lvl3pPr>
            <a:lvl4pPr marL="1028624" indent="0">
              <a:buNone/>
              <a:defRPr sz="900"/>
            </a:lvl4pPr>
            <a:lvl5pPr marL="1371498" indent="0">
              <a:buNone/>
              <a:defRPr sz="900"/>
            </a:lvl5pPr>
          </a:lstStyle>
          <a:p>
            <a:pPr lvl="0"/>
            <a:r>
              <a:rPr lang="en-US" dirty="0"/>
              <a:t>Optional contact information (remember to delete the image if unnecessary)</a:t>
            </a:r>
          </a:p>
        </p:txBody>
      </p:sp>
      <p:sp>
        <p:nvSpPr>
          <p:cNvPr id="7" name="Picture Placeholder 15">
            <a:extLst>
              <a:ext uri="{FF2B5EF4-FFF2-40B4-BE49-F238E27FC236}">
                <a16:creationId xmlns:a16="http://schemas.microsoft.com/office/drawing/2014/main" id="{23BB6382-9652-CDCD-0A21-EA3D90C96EF3}"/>
              </a:ext>
            </a:extLst>
          </p:cNvPr>
          <p:cNvSpPr>
            <a:spLocks noGrp="1"/>
          </p:cNvSpPr>
          <p:nvPr>
            <p:ph type="pic" sz="quarter" idx="18" hasCustomPrompt="1"/>
          </p:nvPr>
        </p:nvSpPr>
        <p:spPr>
          <a:xfrm>
            <a:off x="456106" y="4701830"/>
            <a:ext cx="1108534" cy="1108709"/>
          </a:xfrm>
          <a:prstGeom prst="ellipse">
            <a:avLst/>
          </a:prstGeom>
          <a:blipFill>
            <a:blip r:embed="rId3"/>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750" b="1">
                <a:solidFill>
                  <a:schemeClr val="bg1"/>
                </a:solidFill>
              </a:defRPr>
            </a:lvl1pPr>
          </a:lstStyle>
          <a:p>
            <a:r>
              <a:rPr lang="en-US" dirty="0"/>
              <a:t>Click the icon in the center to add an image. </a:t>
            </a:r>
          </a:p>
        </p:txBody>
      </p:sp>
      <p:sp>
        <p:nvSpPr>
          <p:cNvPr id="11" name="Picture Placeholder 8">
            <a:extLst>
              <a:ext uri="{FF2B5EF4-FFF2-40B4-BE49-F238E27FC236}">
                <a16:creationId xmlns:a16="http://schemas.microsoft.com/office/drawing/2014/main" id="{CC590B82-ABFE-881A-3A53-DF48DE3B6443}"/>
              </a:ext>
            </a:extLst>
          </p:cNvPr>
          <p:cNvSpPr>
            <a:spLocks noGrp="1"/>
          </p:cNvSpPr>
          <p:nvPr>
            <p:ph type="pic" sz="quarter" idx="19" hasCustomPrompt="1"/>
          </p:nvPr>
        </p:nvSpPr>
        <p:spPr>
          <a:xfrm>
            <a:off x="5130801" y="0"/>
            <a:ext cx="4013199" cy="6858000"/>
          </a:xfrm>
          <a:gradFill>
            <a:gsLst>
              <a:gs pos="0">
                <a:schemeClr val="tx2">
                  <a:alpha val="0"/>
                </a:schemeClr>
              </a:gs>
              <a:gs pos="100000">
                <a:schemeClr val="tx2">
                  <a:alpha val="40000"/>
                </a:schemeClr>
              </a:gs>
            </a:gsLst>
            <a:lin ang="5400000" scaled="1"/>
          </a:gradFill>
        </p:spPr>
        <p:txBody>
          <a:bodyPr lIns="457200" tIns="457200" rIns="457200" bIns="457200" anchor="b">
            <a:normAutofit/>
          </a:bodyPr>
          <a:lstStyle>
            <a:lvl1pPr marL="0" indent="0" algn="l">
              <a:buNone/>
              <a:defRPr sz="1350">
                <a:solidFill>
                  <a:schemeClr val="bg1"/>
                </a:solidFill>
              </a:defRPr>
            </a:lvl1pPr>
          </a:lstStyle>
          <a:p>
            <a:r>
              <a:rPr lang="en-US" dirty="0"/>
              <a:t>Optional: Click the icon in the center to add a custom image. </a:t>
            </a:r>
            <a:br>
              <a:rPr lang="en-US" dirty="0"/>
            </a:br>
            <a:r>
              <a:rPr lang="en-US" dirty="0"/>
              <a:t>Be careful not to move the frame, or the placeholder image beneath may peek through.</a:t>
            </a:r>
            <a:br>
              <a:rPr lang="en-US" dirty="0"/>
            </a:br>
            <a:r>
              <a:rPr lang="en-US" dirty="0"/>
              <a:t>Delete the frame if you don’t want to customize the image.</a:t>
            </a:r>
          </a:p>
        </p:txBody>
      </p:sp>
    </p:spTree>
    <p:extLst>
      <p:ext uri="{BB962C8B-B14F-4D97-AF65-F5344CB8AC3E}">
        <p14:creationId xmlns:p14="http://schemas.microsoft.com/office/powerpoint/2010/main" val="9614187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21345-7B20-75E3-B5BA-2F7A98AD51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9CAB22-4F01-A20F-60A0-CEEC3063783A}"/>
              </a:ext>
            </a:extLst>
          </p:cNvPr>
          <p:cNvSpPr>
            <a:spLocks noGrp="1"/>
          </p:cNvSpPr>
          <p:nvPr>
            <p:ph type="dt" sz="half" idx="10"/>
          </p:nvPr>
        </p:nvSpPr>
        <p:spPr/>
        <p:txBody>
          <a:bodyPr/>
          <a:lstStyle/>
          <a:p>
            <a:fld id="{8A60A3F5-120A-A64C-8514-4F9CB3D10376}" type="datetimeFigureOut">
              <a:rPr lang="en-US" smtClean="0"/>
              <a:t>4/3/2026</a:t>
            </a:fld>
            <a:endParaRPr lang="en-US"/>
          </a:p>
        </p:txBody>
      </p:sp>
      <p:sp>
        <p:nvSpPr>
          <p:cNvPr id="4" name="Footer Placeholder 3">
            <a:extLst>
              <a:ext uri="{FF2B5EF4-FFF2-40B4-BE49-F238E27FC236}">
                <a16:creationId xmlns:a16="http://schemas.microsoft.com/office/drawing/2014/main" id="{0F58AFC3-0F01-62B1-A0FE-1C7D958835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623E52-CA10-49E7-0D5A-C1A72A458BF8}"/>
              </a:ext>
            </a:extLst>
          </p:cNvPr>
          <p:cNvSpPr>
            <a:spLocks noGrp="1"/>
          </p:cNvSpPr>
          <p:nvPr>
            <p:ph type="sldNum" sz="quarter" idx="12"/>
          </p:nvPr>
        </p:nvSpPr>
        <p:spPr/>
        <p:txBody>
          <a:bodyPr/>
          <a:lstStyle/>
          <a:p>
            <a:fld id="{8179B124-EE6F-DB4E-A403-682A40579A9A}" type="slidenum">
              <a:rPr lang="en-US" smtClean="0"/>
              <a:t>‹#›</a:t>
            </a:fld>
            <a:endParaRPr lang="en-US"/>
          </a:p>
        </p:txBody>
      </p:sp>
    </p:spTree>
    <p:extLst>
      <p:ext uri="{BB962C8B-B14F-4D97-AF65-F5344CB8AC3E}">
        <p14:creationId xmlns:p14="http://schemas.microsoft.com/office/powerpoint/2010/main" val="25806715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65162C-9093-10F0-D9FA-12517A67F374}"/>
              </a:ext>
            </a:extLst>
          </p:cNvPr>
          <p:cNvSpPr>
            <a:spLocks noGrp="1"/>
          </p:cNvSpPr>
          <p:nvPr>
            <p:ph type="dt" sz="half" idx="10"/>
          </p:nvPr>
        </p:nvSpPr>
        <p:spPr/>
        <p:txBody>
          <a:bodyPr/>
          <a:lstStyle/>
          <a:p>
            <a:fld id="{8A60A3F5-120A-A64C-8514-4F9CB3D10376}" type="datetimeFigureOut">
              <a:rPr lang="en-US" smtClean="0"/>
              <a:t>4/3/2026</a:t>
            </a:fld>
            <a:endParaRPr lang="en-US"/>
          </a:p>
        </p:txBody>
      </p:sp>
      <p:sp>
        <p:nvSpPr>
          <p:cNvPr id="3" name="Footer Placeholder 2">
            <a:extLst>
              <a:ext uri="{FF2B5EF4-FFF2-40B4-BE49-F238E27FC236}">
                <a16:creationId xmlns:a16="http://schemas.microsoft.com/office/drawing/2014/main" id="{1359B841-CB21-E7FB-9FE8-F6B1CCFC48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4486BA-51A0-66A6-C503-C740CEAA51B5}"/>
              </a:ext>
            </a:extLst>
          </p:cNvPr>
          <p:cNvSpPr>
            <a:spLocks noGrp="1"/>
          </p:cNvSpPr>
          <p:nvPr>
            <p:ph type="sldNum" sz="quarter" idx="12"/>
          </p:nvPr>
        </p:nvSpPr>
        <p:spPr/>
        <p:txBody>
          <a:bodyPr/>
          <a:lstStyle/>
          <a:p>
            <a:fld id="{8179B124-EE6F-DB4E-A403-682A40579A9A}" type="slidenum">
              <a:rPr lang="en-US" smtClean="0"/>
              <a:t>‹#›</a:t>
            </a:fld>
            <a:endParaRPr lang="en-US"/>
          </a:p>
        </p:txBody>
      </p:sp>
    </p:spTree>
    <p:extLst>
      <p:ext uri="{BB962C8B-B14F-4D97-AF65-F5344CB8AC3E}">
        <p14:creationId xmlns:p14="http://schemas.microsoft.com/office/powerpoint/2010/main" val="2729783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 Custom Log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992CB84-2E59-9790-15CE-6B6A4BA26B48}"/>
              </a:ext>
              <a:ext uri="{C183D7F6-B498-43B3-948B-1728B52AA6E4}">
                <adec:decorative xmlns:adec="http://schemas.microsoft.com/office/drawing/2017/decorative" val="1"/>
              </a:ext>
            </a:extLst>
          </p:cNvPr>
          <p:cNvSpPr/>
          <p:nvPr/>
        </p:nvSpPr>
        <p:spPr>
          <a:xfrm>
            <a:off x="0" y="0"/>
            <a:ext cx="9144000" cy="176116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8F227C82-C15D-DD91-9446-76ECE7FBB8F9}"/>
              </a:ext>
            </a:extLst>
          </p:cNvPr>
          <p:cNvSpPr>
            <a:spLocks noGrp="1"/>
          </p:cNvSpPr>
          <p:nvPr>
            <p:ph type="ctrTitle" hasCustomPrompt="1"/>
          </p:nvPr>
        </p:nvSpPr>
        <p:spPr>
          <a:xfrm>
            <a:off x="216074" y="1761167"/>
            <a:ext cx="4691404" cy="3827166"/>
          </a:xfrm>
        </p:spPr>
        <p:txBody>
          <a:bodyPr anchor="b">
            <a:normAutofit/>
          </a:bodyPr>
          <a:lstStyle>
            <a:lvl1pPr algn="l">
              <a:defRPr sz="4050" spc="113" baseline="0">
                <a:solidFill>
                  <a:schemeClr val="tx2"/>
                </a:solidFill>
              </a:defRPr>
            </a:lvl1pPr>
          </a:lstStyle>
          <a:p>
            <a:r>
              <a:rPr lang="en-US" dirty="0"/>
              <a:t>CLICK TO EDIT MASTER TITLE STYLE</a:t>
            </a:r>
          </a:p>
        </p:txBody>
      </p:sp>
      <p:sp>
        <p:nvSpPr>
          <p:cNvPr id="3" name="Subtitle 2">
            <a:extLst>
              <a:ext uri="{FF2B5EF4-FFF2-40B4-BE49-F238E27FC236}">
                <a16:creationId xmlns:a16="http://schemas.microsoft.com/office/drawing/2014/main" id="{738ACAE1-6F38-180D-B778-27F9F1207EFD}"/>
              </a:ext>
            </a:extLst>
          </p:cNvPr>
          <p:cNvSpPr>
            <a:spLocks noGrp="1"/>
          </p:cNvSpPr>
          <p:nvPr>
            <p:ph type="subTitle" idx="1" hasCustomPrompt="1"/>
          </p:nvPr>
        </p:nvSpPr>
        <p:spPr>
          <a:xfrm>
            <a:off x="216074" y="5588333"/>
            <a:ext cx="4691404" cy="671550"/>
          </a:xfrm>
        </p:spPr>
        <p:txBody>
          <a:bodyPr>
            <a:normAutofit/>
          </a:bodyPr>
          <a:lstStyle>
            <a:lvl1pPr marL="0" indent="0" algn="l">
              <a:buNone/>
              <a:defRPr sz="1500">
                <a:solidFill>
                  <a:schemeClr val="tx2"/>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a:t>Click to edit Master text styles</a:t>
            </a:r>
          </a:p>
        </p:txBody>
      </p:sp>
      <p:pic>
        <p:nvPicPr>
          <p:cNvPr id="23" name="Picture 22">
            <a:extLst>
              <a:ext uri="{FF2B5EF4-FFF2-40B4-BE49-F238E27FC236}">
                <a16:creationId xmlns:a16="http://schemas.microsoft.com/office/drawing/2014/main" id="{C1100FFA-7370-3098-53A1-548D0E5617BF}"/>
              </a:ext>
              <a:ext uri="{C183D7F6-B498-43B3-948B-1728B52AA6E4}">
                <adec:decorative xmlns:adec="http://schemas.microsoft.com/office/drawing/2017/decorative" val="1"/>
              </a:ext>
            </a:extLst>
          </p:cNvPr>
          <p:cNvPicPr>
            <a:picLocks noChangeAspect="1"/>
          </p:cNvPicPr>
          <p:nvPr/>
        </p:nvPicPr>
        <p:blipFill rotWithShape="1">
          <a:blip r:embed="rId2"/>
          <a:srcRect l="14962" r="20376"/>
          <a:stretch/>
        </p:blipFill>
        <p:spPr>
          <a:xfrm>
            <a:off x="5165766" y="352803"/>
            <a:ext cx="3978234" cy="6152394"/>
          </a:xfrm>
          <a:prstGeom prst="rect">
            <a:avLst/>
          </a:prstGeom>
        </p:spPr>
      </p:pic>
      <p:sp>
        <p:nvSpPr>
          <p:cNvPr id="5" name="Picture Placeholder 4">
            <a:extLst>
              <a:ext uri="{FF2B5EF4-FFF2-40B4-BE49-F238E27FC236}">
                <a16:creationId xmlns:a16="http://schemas.microsoft.com/office/drawing/2014/main" id="{C633AD40-62E8-0AE1-41A5-49B5C21E6059}"/>
              </a:ext>
            </a:extLst>
          </p:cNvPr>
          <p:cNvSpPr>
            <a:spLocks noGrp="1"/>
          </p:cNvSpPr>
          <p:nvPr>
            <p:ph type="pic" sz="quarter" idx="14" hasCustomPrompt="1"/>
          </p:nvPr>
        </p:nvSpPr>
        <p:spPr>
          <a:xfrm>
            <a:off x="304800" y="233680"/>
            <a:ext cx="3017520" cy="1239519"/>
          </a:xfrm>
        </p:spPr>
        <p:txBody>
          <a:bodyPr anchor="ctr">
            <a:normAutofit/>
          </a:bodyPr>
          <a:lstStyle>
            <a:lvl1pPr marL="0" indent="0" algn="ctr">
              <a:buNone/>
              <a:defRPr sz="1500">
                <a:solidFill>
                  <a:schemeClr val="bg1">
                    <a:lumMod val="65000"/>
                  </a:schemeClr>
                </a:solidFill>
              </a:defRPr>
            </a:lvl1pPr>
          </a:lstStyle>
          <a:p>
            <a:r>
              <a:rPr lang="en-US" dirty="0"/>
              <a:t>Add your unit logo here</a:t>
            </a:r>
          </a:p>
        </p:txBody>
      </p:sp>
      <p:sp>
        <p:nvSpPr>
          <p:cNvPr id="4" name="Picture Placeholder 8">
            <a:extLst>
              <a:ext uri="{FF2B5EF4-FFF2-40B4-BE49-F238E27FC236}">
                <a16:creationId xmlns:a16="http://schemas.microsoft.com/office/drawing/2014/main" id="{521B6FEC-7E16-C065-CF37-CC8CFDBAFBE6}"/>
              </a:ext>
            </a:extLst>
          </p:cNvPr>
          <p:cNvSpPr>
            <a:spLocks noGrp="1"/>
          </p:cNvSpPr>
          <p:nvPr>
            <p:ph type="pic" sz="quarter" idx="13" hasCustomPrompt="1"/>
          </p:nvPr>
        </p:nvSpPr>
        <p:spPr>
          <a:xfrm>
            <a:off x="5165766" y="352803"/>
            <a:ext cx="3978234" cy="6152394"/>
          </a:xfrm>
          <a:gradFill>
            <a:gsLst>
              <a:gs pos="0">
                <a:schemeClr val="tx2">
                  <a:alpha val="0"/>
                </a:schemeClr>
              </a:gs>
              <a:gs pos="100000">
                <a:schemeClr val="tx2">
                  <a:alpha val="40000"/>
                </a:schemeClr>
              </a:gs>
            </a:gsLst>
            <a:lin ang="5400000" scaled="1"/>
          </a:gradFill>
        </p:spPr>
        <p:txBody>
          <a:bodyPr lIns="457200" tIns="457200" rIns="457200" bIns="457200" anchor="b">
            <a:normAutofit/>
          </a:bodyPr>
          <a:lstStyle>
            <a:lvl1pPr marL="0" indent="0" algn="l">
              <a:buNone/>
              <a:defRPr sz="1350">
                <a:solidFill>
                  <a:schemeClr val="bg1"/>
                </a:solidFill>
              </a:defRPr>
            </a:lvl1pPr>
          </a:lstStyle>
          <a:p>
            <a:r>
              <a:rPr lang="en-US" dirty="0"/>
              <a:t>Optional: Click the icon in the center to add a custom image. </a:t>
            </a:r>
            <a:br>
              <a:rPr lang="en-US" dirty="0"/>
            </a:br>
            <a:r>
              <a:rPr lang="en-US" dirty="0"/>
              <a:t>Be careful not to move the frame, or the placeholder image beneath may peek through.</a:t>
            </a:r>
            <a:br>
              <a:rPr lang="en-US" dirty="0"/>
            </a:br>
            <a:r>
              <a:rPr lang="en-US" dirty="0"/>
              <a:t>Delete the frame if you don’t want to customize the image.</a:t>
            </a:r>
          </a:p>
        </p:txBody>
      </p:sp>
      <p:sp>
        <p:nvSpPr>
          <p:cNvPr id="6" name="Date Placeholder 5">
            <a:extLst>
              <a:ext uri="{FF2B5EF4-FFF2-40B4-BE49-F238E27FC236}">
                <a16:creationId xmlns:a16="http://schemas.microsoft.com/office/drawing/2014/main" id="{489DB17B-C337-E847-80A3-C530C0F6C34D}"/>
              </a:ext>
            </a:extLst>
          </p:cNvPr>
          <p:cNvSpPr>
            <a:spLocks noGrp="1"/>
          </p:cNvSpPr>
          <p:nvPr>
            <p:ph type="dt" sz="half" idx="15"/>
          </p:nvPr>
        </p:nvSpPr>
        <p:spPr>
          <a:xfrm>
            <a:off x="456106" y="6505204"/>
            <a:ext cx="2050877" cy="365125"/>
          </a:xfrm>
        </p:spPr>
        <p:txBody>
          <a:bodyPr/>
          <a:lstStyle/>
          <a:p>
            <a:fld id="{8A60A3F5-120A-A64C-8514-4F9CB3D10376}" type="datetimeFigureOut">
              <a:rPr lang="en-US" smtClean="0"/>
              <a:pPr/>
              <a:t>4/3/2026</a:t>
            </a:fld>
            <a:endParaRPr lang="en-US"/>
          </a:p>
        </p:txBody>
      </p:sp>
      <p:sp>
        <p:nvSpPr>
          <p:cNvPr id="8" name="Footer Placeholder 7">
            <a:extLst>
              <a:ext uri="{FF2B5EF4-FFF2-40B4-BE49-F238E27FC236}">
                <a16:creationId xmlns:a16="http://schemas.microsoft.com/office/drawing/2014/main" id="{F89350FA-8319-0602-822A-5E7C411C5E0D}"/>
              </a:ext>
            </a:extLst>
          </p:cNvPr>
          <p:cNvSpPr>
            <a:spLocks noGrp="1"/>
          </p:cNvSpPr>
          <p:nvPr>
            <p:ph type="ftr" sz="quarter" idx="16"/>
          </p:nvPr>
        </p:nvSpPr>
        <p:spPr>
          <a:xfrm>
            <a:off x="2624621" y="6505205"/>
            <a:ext cx="6061083" cy="365125"/>
          </a:xfrm>
        </p:spPr>
        <p:txBody>
          <a:bodyPr/>
          <a:lstStyle/>
          <a:p>
            <a:endParaRPr lang="en-US" dirty="0"/>
          </a:p>
        </p:txBody>
      </p:sp>
      <p:sp>
        <p:nvSpPr>
          <p:cNvPr id="9" name="Slide Number Placeholder 8">
            <a:extLst>
              <a:ext uri="{FF2B5EF4-FFF2-40B4-BE49-F238E27FC236}">
                <a16:creationId xmlns:a16="http://schemas.microsoft.com/office/drawing/2014/main" id="{0EED07B3-0013-1330-B33D-F86EA5923D2F}"/>
              </a:ext>
            </a:extLst>
          </p:cNvPr>
          <p:cNvSpPr>
            <a:spLocks noGrp="1"/>
          </p:cNvSpPr>
          <p:nvPr>
            <p:ph type="sldNum" sz="quarter" idx="17"/>
          </p:nvPr>
        </p:nvSpPr>
        <p:spPr>
          <a:xfrm>
            <a:off x="8803344" y="6505204"/>
            <a:ext cx="340656" cy="365125"/>
          </a:xfrm>
        </p:spPr>
        <p:txBody>
          <a:bodyPr/>
          <a:lstStyle/>
          <a:p>
            <a:fld id="{8179B124-EE6F-DB4E-A403-682A40579A9A}" type="slidenum">
              <a:rPr lang="en-US" smtClean="0"/>
              <a:pPr/>
              <a:t>‹#›</a:t>
            </a:fld>
            <a:endParaRPr lang="en-US"/>
          </a:p>
        </p:txBody>
      </p:sp>
      <p:pic>
        <p:nvPicPr>
          <p:cNvPr id="10" name="Picture 9">
            <a:extLst>
              <a:ext uri="{FF2B5EF4-FFF2-40B4-BE49-F238E27FC236}">
                <a16:creationId xmlns:a16="http://schemas.microsoft.com/office/drawing/2014/main" id="{08D09BAD-0EC6-91DD-CD4A-C7AD0166648A}"/>
              </a:ext>
              <a:ext uri="{C183D7F6-B498-43B3-948B-1728B52AA6E4}">
                <adec:decorative xmlns:adec="http://schemas.microsoft.com/office/drawing/2017/decorative" val="1"/>
              </a:ext>
            </a:extLst>
          </p:cNvPr>
          <p:cNvPicPr>
            <a:picLocks/>
          </p:cNvPicPr>
          <p:nvPr userDrawn="1"/>
        </p:nvPicPr>
        <p:blipFill>
          <a:blip r:embed="rId3"/>
          <a:stretch/>
        </p:blipFill>
        <p:spPr>
          <a:xfrm flipH="1">
            <a:off x="0" y="1740098"/>
            <a:ext cx="5166360" cy="173736"/>
          </a:xfrm>
          <a:prstGeom prst="rect">
            <a:avLst/>
          </a:prstGeom>
        </p:spPr>
      </p:pic>
    </p:spTree>
    <p:extLst>
      <p:ext uri="{BB962C8B-B14F-4D97-AF65-F5344CB8AC3E}">
        <p14:creationId xmlns:p14="http://schemas.microsoft.com/office/powerpoint/2010/main" val="2994629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4E54-57D9-3FFF-E1A6-57990168F611}"/>
              </a:ext>
            </a:extLst>
          </p:cNvPr>
          <p:cNvSpPr>
            <a:spLocks noGrp="1"/>
          </p:cNvSpPr>
          <p:nvPr>
            <p:ph type="title"/>
          </p:nvPr>
        </p:nvSpPr>
        <p:spPr/>
        <p:txBody>
          <a:bodyPr anchor="b"/>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03D92016-833C-05C0-641C-E8F0F3B9D7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B66AE7-F688-AD32-650C-88C6503AA514}"/>
              </a:ext>
            </a:extLst>
          </p:cNvPr>
          <p:cNvSpPr>
            <a:spLocks noGrp="1"/>
          </p:cNvSpPr>
          <p:nvPr>
            <p:ph type="dt" sz="half" idx="10"/>
          </p:nvPr>
        </p:nvSpPr>
        <p:spPr/>
        <p:txBody>
          <a:bodyPr/>
          <a:lstStyle/>
          <a:p>
            <a:fld id="{8A60A3F5-120A-A64C-8514-4F9CB3D10376}" type="datetimeFigureOut">
              <a:rPr lang="en-US" smtClean="0"/>
              <a:pPr/>
              <a:t>4/3/2026</a:t>
            </a:fld>
            <a:endParaRPr lang="en-US"/>
          </a:p>
        </p:txBody>
      </p:sp>
      <p:sp>
        <p:nvSpPr>
          <p:cNvPr id="8" name="Footer Placeholder 7">
            <a:extLst>
              <a:ext uri="{FF2B5EF4-FFF2-40B4-BE49-F238E27FC236}">
                <a16:creationId xmlns:a16="http://schemas.microsoft.com/office/drawing/2014/main" id="{EB9F2DD5-18FB-E837-07ED-877DF1F648C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5FC5B97-B400-5E25-AAF4-AF8D310E9F86}"/>
              </a:ext>
            </a:extLst>
          </p:cNvPr>
          <p:cNvSpPr>
            <a:spLocks noGrp="1"/>
          </p:cNvSpPr>
          <p:nvPr>
            <p:ph type="sldNum" sz="quarter" idx="12"/>
          </p:nvPr>
        </p:nvSpPr>
        <p:spPr/>
        <p:txBody>
          <a:bodyPr/>
          <a:lstStyle/>
          <a:p>
            <a:fld id="{8179B124-EE6F-DB4E-A403-682A40579A9A}" type="slidenum">
              <a:rPr lang="en-US" smtClean="0"/>
              <a:pPr/>
              <a:t>‹#›</a:t>
            </a:fld>
            <a:endParaRPr lang="en-US"/>
          </a:p>
        </p:txBody>
      </p:sp>
    </p:spTree>
    <p:extLst>
      <p:ext uri="{BB962C8B-B14F-4D97-AF65-F5344CB8AC3E}">
        <p14:creationId xmlns:p14="http://schemas.microsoft.com/office/powerpoint/2010/main" val="4200502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8DAE36-0AE6-44BF-42F8-FD484F5191ED}"/>
              </a:ext>
            </a:extLst>
          </p:cNvPr>
          <p:cNvSpPr>
            <a:spLocks noGrp="1"/>
          </p:cNvSpPr>
          <p:nvPr>
            <p:ph sz="half" idx="1"/>
          </p:nvPr>
        </p:nvSpPr>
        <p:spPr>
          <a:xfrm>
            <a:off x="456105" y="1802451"/>
            <a:ext cx="4058747" cy="4374512"/>
          </a:xfrm>
        </p:spPr>
        <p:txBody>
          <a:bodyPr>
            <a:normAutofit/>
          </a:bodyPr>
          <a:lstStyle>
            <a:lvl1pPr>
              <a:defRPr sz="180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6D5932-A488-822F-DC7C-EA3AEA01F160}"/>
              </a:ext>
            </a:extLst>
          </p:cNvPr>
          <p:cNvSpPr>
            <a:spLocks noGrp="1"/>
          </p:cNvSpPr>
          <p:nvPr>
            <p:ph sz="half" idx="2"/>
          </p:nvPr>
        </p:nvSpPr>
        <p:spPr>
          <a:xfrm>
            <a:off x="4629152" y="1802454"/>
            <a:ext cx="4056552" cy="4374513"/>
          </a:xfrm>
        </p:spPr>
        <p:txBody>
          <a:bodyPr>
            <a:normAutofit/>
          </a:bodyPr>
          <a:lstStyle>
            <a:lvl1pPr>
              <a:defRPr sz="180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C93C44-049A-5B42-59FA-33969F8AB3EF}"/>
              </a:ext>
            </a:extLst>
          </p:cNvPr>
          <p:cNvSpPr>
            <a:spLocks noGrp="1"/>
          </p:cNvSpPr>
          <p:nvPr>
            <p:ph type="dt" sz="half" idx="10"/>
          </p:nvPr>
        </p:nvSpPr>
        <p:spPr/>
        <p:txBody>
          <a:bodyPr/>
          <a:lstStyle/>
          <a:p>
            <a:fld id="{8A60A3F5-120A-A64C-8514-4F9CB3D10376}" type="datetimeFigureOut">
              <a:rPr lang="en-US" smtClean="0"/>
              <a:t>4/3/2026</a:t>
            </a:fld>
            <a:endParaRPr lang="en-US"/>
          </a:p>
        </p:txBody>
      </p:sp>
      <p:sp>
        <p:nvSpPr>
          <p:cNvPr id="6" name="Footer Placeholder 5">
            <a:extLst>
              <a:ext uri="{FF2B5EF4-FFF2-40B4-BE49-F238E27FC236}">
                <a16:creationId xmlns:a16="http://schemas.microsoft.com/office/drawing/2014/main" id="{ABE8DA5E-9F2D-F487-A873-9095FB5595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F45E57-C4AF-2C02-EC3C-CCB2ECE0A003}"/>
              </a:ext>
            </a:extLst>
          </p:cNvPr>
          <p:cNvSpPr>
            <a:spLocks noGrp="1"/>
          </p:cNvSpPr>
          <p:nvPr>
            <p:ph type="sldNum" sz="quarter" idx="12"/>
          </p:nvPr>
        </p:nvSpPr>
        <p:spPr/>
        <p:txBody>
          <a:bodyPr/>
          <a:lstStyle/>
          <a:p>
            <a:fld id="{8179B124-EE6F-DB4E-A403-682A40579A9A}" type="slidenum">
              <a:rPr lang="en-US" smtClean="0"/>
              <a:t>‹#›</a:t>
            </a:fld>
            <a:endParaRPr lang="en-US"/>
          </a:p>
        </p:txBody>
      </p:sp>
      <p:sp>
        <p:nvSpPr>
          <p:cNvPr id="8" name="Title 7">
            <a:extLst>
              <a:ext uri="{FF2B5EF4-FFF2-40B4-BE49-F238E27FC236}">
                <a16:creationId xmlns:a16="http://schemas.microsoft.com/office/drawing/2014/main" id="{3A1F5F72-72EE-63C8-590B-A525912CD52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0904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071ED2-2ADF-1922-C033-B529ED71C321}"/>
              </a:ext>
            </a:extLst>
          </p:cNvPr>
          <p:cNvSpPr>
            <a:spLocks noGrp="1"/>
          </p:cNvSpPr>
          <p:nvPr>
            <p:ph type="body" idx="1"/>
          </p:nvPr>
        </p:nvSpPr>
        <p:spPr>
          <a:xfrm>
            <a:off x="456106" y="2001519"/>
            <a:ext cx="4009217" cy="734057"/>
          </a:xfrm>
        </p:spPr>
        <p:txBody>
          <a:bodyPr anchor="b"/>
          <a:lstStyle>
            <a:lvl1pPr marL="0" indent="0">
              <a:buNone/>
              <a:defRPr sz="1800" b="1">
                <a:solidFill>
                  <a:schemeClr val="accent2"/>
                </a:solidFill>
              </a:defRPr>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78CA17B-BFC1-E0F0-179B-A7F447E276BB}"/>
              </a:ext>
            </a:extLst>
          </p:cNvPr>
          <p:cNvSpPr>
            <a:spLocks noGrp="1"/>
          </p:cNvSpPr>
          <p:nvPr>
            <p:ph sz="half" idx="2"/>
          </p:nvPr>
        </p:nvSpPr>
        <p:spPr>
          <a:xfrm>
            <a:off x="456106" y="2834645"/>
            <a:ext cx="4009217" cy="3355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B958C2-046F-C838-40E5-86B102C15D30}"/>
              </a:ext>
            </a:extLst>
          </p:cNvPr>
          <p:cNvSpPr>
            <a:spLocks noGrp="1"/>
          </p:cNvSpPr>
          <p:nvPr>
            <p:ph type="body" sz="quarter" idx="3"/>
          </p:nvPr>
        </p:nvSpPr>
        <p:spPr>
          <a:xfrm>
            <a:off x="4655561" y="2001519"/>
            <a:ext cx="4030143" cy="734057"/>
          </a:xfrm>
        </p:spPr>
        <p:txBody>
          <a:bodyPr anchor="b"/>
          <a:lstStyle>
            <a:lvl1pPr marL="0" indent="0">
              <a:buNone/>
              <a:defRPr sz="1800" b="1">
                <a:solidFill>
                  <a:schemeClr val="accent2"/>
                </a:solidFill>
              </a:defRPr>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CA84315-61EC-C4BD-1947-D38A94E7E860}"/>
              </a:ext>
            </a:extLst>
          </p:cNvPr>
          <p:cNvSpPr>
            <a:spLocks noGrp="1"/>
          </p:cNvSpPr>
          <p:nvPr>
            <p:ph sz="quarter" idx="4"/>
          </p:nvPr>
        </p:nvSpPr>
        <p:spPr>
          <a:xfrm>
            <a:off x="4655561" y="2834645"/>
            <a:ext cx="4030143" cy="3355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5266ED-5147-6F25-73F0-AC7294412B02}"/>
              </a:ext>
            </a:extLst>
          </p:cNvPr>
          <p:cNvSpPr>
            <a:spLocks noGrp="1"/>
          </p:cNvSpPr>
          <p:nvPr>
            <p:ph type="dt" sz="half" idx="10"/>
          </p:nvPr>
        </p:nvSpPr>
        <p:spPr/>
        <p:txBody>
          <a:bodyPr/>
          <a:lstStyle/>
          <a:p>
            <a:fld id="{8A60A3F5-120A-A64C-8514-4F9CB3D10376}" type="datetimeFigureOut">
              <a:rPr lang="en-US" smtClean="0"/>
              <a:t>4/3/2026</a:t>
            </a:fld>
            <a:endParaRPr lang="en-US"/>
          </a:p>
        </p:txBody>
      </p:sp>
      <p:sp>
        <p:nvSpPr>
          <p:cNvPr id="8" name="Footer Placeholder 7">
            <a:extLst>
              <a:ext uri="{FF2B5EF4-FFF2-40B4-BE49-F238E27FC236}">
                <a16:creationId xmlns:a16="http://schemas.microsoft.com/office/drawing/2014/main" id="{26E4DCBE-66D9-F157-C37B-0B55EA5C7C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EB7F6-D878-689A-E7DD-9B0E4E283BC4}"/>
              </a:ext>
            </a:extLst>
          </p:cNvPr>
          <p:cNvSpPr>
            <a:spLocks noGrp="1"/>
          </p:cNvSpPr>
          <p:nvPr>
            <p:ph type="sldNum" sz="quarter" idx="12"/>
          </p:nvPr>
        </p:nvSpPr>
        <p:spPr/>
        <p:txBody>
          <a:bodyPr/>
          <a:lstStyle/>
          <a:p>
            <a:fld id="{8179B124-EE6F-DB4E-A403-682A40579A9A}" type="slidenum">
              <a:rPr lang="en-US" smtClean="0"/>
              <a:t>‹#›</a:t>
            </a:fld>
            <a:endParaRPr lang="en-US"/>
          </a:p>
        </p:txBody>
      </p:sp>
      <p:sp>
        <p:nvSpPr>
          <p:cNvPr id="2" name="Title 1">
            <a:extLst>
              <a:ext uri="{FF2B5EF4-FFF2-40B4-BE49-F238E27FC236}">
                <a16:creationId xmlns:a16="http://schemas.microsoft.com/office/drawing/2014/main" id="{0A78EE8E-7980-E8BA-29BA-681AAEAF9EA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72946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7306CE-C8E9-AF2F-E95E-DAF0FF98E7F8}"/>
              </a:ext>
            </a:extLst>
          </p:cNvPr>
          <p:cNvSpPr/>
          <p:nvPr/>
        </p:nvSpPr>
        <p:spPr>
          <a:xfrm>
            <a:off x="0" y="0"/>
            <a:ext cx="9144000" cy="6858000"/>
          </a:xfrm>
          <a:prstGeom prst="rect">
            <a:avLst/>
          </a:prstGeom>
          <a:solidFill>
            <a:schemeClr val="tx2">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8CD2E165-2A26-EF38-7863-7342FD8F3487}"/>
              </a:ext>
            </a:extLst>
          </p:cNvPr>
          <p:cNvSpPr>
            <a:spLocks noGrp="1"/>
          </p:cNvSpPr>
          <p:nvPr>
            <p:ph type="title" hasCustomPrompt="1"/>
          </p:nvPr>
        </p:nvSpPr>
        <p:spPr>
          <a:xfrm>
            <a:off x="456103" y="1709932"/>
            <a:ext cx="8229600" cy="2973679"/>
          </a:xfrm>
        </p:spPr>
        <p:txBody>
          <a:bodyPr anchor="b">
            <a:normAutofit/>
          </a:bodyPr>
          <a:lstStyle>
            <a:lvl1pPr>
              <a:defRPr sz="3600" spc="113" baseline="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1C204D2-F55A-7A14-2CBE-2F2E8017C47D}"/>
              </a:ext>
            </a:extLst>
          </p:cNvPr>
          <p:cNvSpPr>
            <a:spLocks noGrp="1"/>
          </p:cNvSpPr>
          <p:nvPr>
            <p:ph type="body" idx="1" hasCustomPrompt="1"/>
          </p:nvPr>
        </p:nvSpPr>
        <p:spPr>
          <a:xfrm>
            <a:off x="456103" y="4809073"/>
            <a:ext cx="8229600" cy="1183977"/>
          </a:xfrm>
        </p:spPr>
        <p:txBody>
          <a:bodyPr>
            <a:normAutofit/>
          </a:bodyPr>
          <a:lstStyle>
            <a:lvl1pPr marL="0" indent="0">
              <a:buNone/>
              <a:defRPr sz="1500">
                <a:solidFill>
                  <a:schemeClr val="bg1"/>
                </a:solidFill>
              </a:defRPr>
            </a:lvl1pPr>
            <a:lvl2pPr marL="342875" indent="0">
              <a:buNone/>
              <a:defRPr sz="1500">
                <a:solidFill>
                  <a:schemeClr val="tx1">
                    <a:tint val="82000"/>
                  </a:schemeClr>
                </a:solidFill>
              </a:defRPr>
            </a:lvl2pPr>
            <a:lvl3pPr marL="685749" indent="0">
              <a:buNone/>
              <a:defRPr sz="1350">
                <a:solidFill>
                  <a:schemeClr val="tx1">
                    <a:tint val="82000"/>
                  </a:schemeClr>
                </a:solidFill>
              </a:defRPr>
            </a:lvl3pPr>
            <a:lvl4pPr marL="1028624" indent="0">
              <a:buNone/>
              <a:defRPr sz="1200">
                <a:solidFill>
                  <a:schemeClr val="tx1">
                    <a:tint val="82000"/>
                  </a:schemeClr>
                </a:solidFill>
              </a:defRPr>
            </a:lvl4pPr>
            <a:lvl5pPr marL="1371498" indent="0">
              <a:buNone/>
              <a:defRPr sz="1200">
                <a:solidFill>
                  <a:schemeClr val="tx1">
                    <a:tint val="82000"/>
                  </a:schemeClr>
                </a:solidFill>
              </a:defRPr>
            </a:lvl5pPr>
            <a:lvl6pPr marL="1714373" indent="0">
              <a:buNone/>
              <a:defRPr sz="1200">
                <a:solidFill>
                  <a:schemeClr val="tx1">
                    <a:tint val="82000"/>
                  </a:schemeClr>
                </a:solidFill>
              </a:defRPr>
            </a:lvl6pPr>
            <a:lvl7pPr marL="2057246" indent="0">
              <a:buNone/>
              <a:defRPr sz="1200">
                <a:solidFill>
                  <a:schemeClr val="tx1">
                    <a:tint val="82000"/>
                  </a:schemeClr>
                </a:solidFill>
              </a:defRPr>
            </a:lvl7pPr>
            <a:lvl8pPr marL="2400120" indent="0">
              <a:buNone/>
              <a:defRPr sz="1200">
                <a:solidFill>
                  <a:schemeClr val="tx1">
                    <a:tint val="82000"/>
                  </a:schemeClr>
                </a:solidFill>
              </a:defRPr>
            </a:lvl8pPr>
            <a:lvl9pPr marL="2742995" indent="0">
              <a:buNone/>
              <a:defRPr sz="1200">
                <a:solidFill>
                  <a:schemeClr val="tx1">
                    <a:tint val="82000"/>
                  </a:schemeClr>
                </a:solidFill>
              </a:defRPr>
            </a:lvl9pPr>
          </a:lstStyle>
          <a:p>
            <a:r>
              <a:rPr lang="en-US" dirty="0"/>
              <a:t>Want to add your own background image to a section header? Right-click the slide (careful to avoid the text boxes) and select ‘Format Background…’ to open the Format Pane on the right. Then hit the ‘Insert’ button and add any image from your computer.</a:t>
            </a:r>
          </a:p>
          <a:p>
            <a:endParaRPr lang="en-US" dirty="0"/>
          </a:p>
        </p:txBody>
      </p:sp>
      <p:pic>
        <p:nvPicPr>
          <p:cNvPr id="14" name="Picture 13">
            <a:extLst>
              <a:ext uri="{FF2B5EF4-FFF2-40B4-BE49-F238E27FC236}">
                <a16:creationId xmlns:a16="http://schemas.microsoft.com/office/drawing/2014/main" id="{3EECD6C0-B461-F1CE-26E8-AD76728E0D5A}"/>
              </a:ext>
              <a:ext uri="{C183D7F6-B498-43B3-948B-1728B52AA6E4}">
                <adec:decorative xmlns:adec="http://schemas.microsoft.com/office/drawing/2017/decorative" val="1"/>
              </a:ext>
            </a:extLst>
          </p:cNvPr>
          <p:cNvPicPr>
            <a:picLocks noChangeAspect="1"/>
          </p:cNvPicPr>
          <p:nvPr userDrawn="1"/>
        </p:nvPicPr>
        <p:blipFill>
          <a:blip r:embed="rId3"/>
          <a:srcRect l="2548" r="2548"/>
          <a:stretch/>
        </p:blipFill>
        <p:spPr>
          <a:xfrm>
            <a:off x="0" y="0"/>
            <a:ext cx="9144000" cy="125457"/>
          </a:xfrm>
          <a:prstGeom prst="rect">
            <a:avLst/>
          </a:prstGeom>
          <a:ln>
            <a:noFill/>
          </a:ln>
        </p:spPr>
      </p:pic>
      <p:sp>
        <p:nvSpPr>
          <p:cNvPr id="6" name="Date Placeholder 5">
            <a:extLst>
              <a:ext uri="{FF2B5EF4-FFF2-40B4-BE49-F238E27FC236}">
                <a16:creationId xmlns:a16="http://schemas.microsoft.com/office/drawing/2014/main" id="{29F0CD21-0D3C-99F5-9759-C93D24895A06}"/>
              </a:ext>
            </a:extLst>
          </p:cNvPr>
          <p:cNvSpPr>
            <a:spLocks noGrp="1"/>
          </p:cNvSpPr>
          <p:nvPr>
            <p:ph type="dt" sz="half" idx="10"/>
          </p:nvPr>
        </p:nvSpPr>
        <p:spPr/>
        <p:txBody>
          <a:bodyPr/>
          <a:lstStyle>
            <a:lvl1pPr>
              <a:defRPr>
                <a:solidFill>
                  <a:schemeClr val="bg1"/>
                </a:solidFill>
              </a:defRPr>
            </a:lvl1pPr>
          </a:lstStyle>
          <a:p>
            <a:fld id="{8A60A3F5-120A-A64C-8514-4F9CB3D10376}" type="datetimeFigureOut">
              <a:rPr lang="en-US" smtClean="0"/>
              <a:pPr/>
              <a:t>4/3/2026</a:t>
            </a:fld>
            <a:endParaRPr lang="en-US"/>
          </a:p>
        </p:txBody>
      </p:sp>
      <p:sp>
        <p:nvSpPr>
          <p:cNvPr id="8" name="Footer Placeholder 7">
            <a:extLst>
              <a:ext uri="{FF2B5EF4-FFF2-40B4-BE49-F238E27FC236}">
                <a16:creationId xmlns:a16="http://schemas.microsoft.com/office/drawing/2014/main" id="{2C60AE30-DD32-365D-537D-D74683B14F38}"/>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15" name="Slide Number Placeholder 14">
            <a:extLst>
              <a:ext uri="{FF2B5EF4-FFF2-40B4-BE49-F238E27FC236}">
                <a16:creationId xmlns:a16="http://schemas.microsoft.com/office/drawing/2014/main" id="{009AB5ED-31DE-C9EC-87B2-8060BA73932C}"/>
              </a:ext>
            </a:extLst>
          </p:cNvPr>
          <p:cNvSpPr>
            <a:spLocks noGrp="1"/>
          </p:cNvSpPr>
          <p:nvPr>
            <p:ph type="sldNum" sz="quarter" idx="12"/>
          </p:nvPr>
        </p:nvSpPr>
        <p:spPr/>
        <p:txBody>
          <a:bodyPr/>
          <a:lstStyle>
            <a:lvl1pPr>
              <a:defRPr>
                <a:solidFill>
                  <a:schemeClr val="bg1"/>
                </a:solidFill>
              </a:defRPr>
            </a:lvl1pPr>
          </a:lstStyle>
          <a:p>
            <a:fld id="{8179B124-EE6F-DB4E-A403-682A40579A9A}" type="slidenum">
              <a:rPr lang="en-US" smtClean="0"/>
              <a:pPr/>
              <a:t>‹#›</a:t>
            </a:fld>
            <a:endParaRPr lang="en-US"/>
          </a:p>
        </p:txBody>
      </p:sp>
    </p:spTree>
    <p:extLst>
      <p:ext uri="{BB962C8B-B14F-4D97-AF65-F5344CB8AC3E}">
        <p14:creationId xmlns:p14="http://schemas.microsoft.com/office/powerpoint/2010/main" val="3256296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1_Section Header - 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7306CE-C8E9-AF2F-E95E-DAF0FF98E7F8}"/>
              </a:ext>
            </a:extLst>
          </p:cNvPr>
          <p:cNvSpPr/>
          <p:nvPr/>
        </p:nvSpPr>
        <p:spPr>
          <a:xfrm>
            <a:off x="0" y="0"/>
            <a:ext cx="9144000" cy="6858000"/>
          </a:xfrm>
          <a:prstGeom prst="rect">
            <a:avLst/>
          </a:prstGeom>
          <a:solidFill>
            <a:schemeClr val="accent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a:extLst>
              <a:ext uri="{FF2B5EF4-FFF2-40B4-BE49-F238E27FC236}">
                <a16:creationId xmlns:a16="http://schemas.microsoft.com/office/drawing/2014/main" id="{41F80E48-A69A-7EC6-301E-3BC4CA272513}"/>
              </a:ext>
              <a:ext uri="{C183D7F6-B498-43B3-948B-1728B52AA6E4}">
                <adec:decorative xmlns:adec="http://schemas.microsoft.com/office/drawing/2017/decorative" val="1"/>
              </a:ext>
            </a:extLst>
          </p:cNvPr>
          <p:cNvPicPr>
            <a:picLocks noChangeAspect="1"/>
          </p:cNvPicPr>
          <p:nvPr userDrawn="1"/>
        </p:nvPicPr>
        <p:blipFill>
          <a:blip r:embed="rId3"/>
          <a:srcRect l="2548" r="2548"/>
          <a:stretch/>
        </p:blipFill>
        <p:spPr>
          <a:xfrm>
            <a:off x="0" y="0"/>
            <a:ext cx="9144000" cy="125457"/>
          </a:xfrm>
          <a:prstGeom prst="rect">
            <a:avLst/>
          </a:prstGeom>
          <a:ln>
            <a:noFill/>
          </a:ln>
        </p:spPr>
      </p:pic>
      <p:sp>
        <p:nvSpPr>
          <p:cNvPr id="8" name="Date Placeholder 7">
            <a:extLst>
              <a:ext uri="{FF2B5EF4-FFF2-40B4-BE49-F238E27FC236}">
                <a16:creationId xmlns:a16="http://schemas.microsoft.com/office/drawing/2014/main" id="{36FF950F-6C95-30D2-8F6D-179E24462AD0}"/>
              </a:ext>
            </a:extLst>
          </p:cNvPr>
          <p:cNvSpPr>
            <a:spLocks noGrp="1"/>
          </p:cNvSpPr>
          <p:nvPr>
            <p:ph type="dt" sz="half" idx="10"/>
          </p:nvPr>
        </p:nvSpPr>
        <p:spPr/>
        <p:txBody>
          <a:bodyPr/>
          <a:lstStyle>
            <a:lvl1pPr>
              <a:defRPr>
                <a:solidFill>
                  <a:schemeClr val="bg1"/>
                </a:solidFill>
              </a:defRPr>
            </a:lvl1pPr>
          </a:lstStyle>
          <a:p>
            <a:fld id="{8A60A3F5-120A-A64C-8514-4F9CB3D10376}" type="datetimeFigureOut">
              <a:rPr lang="en-US" smtClean="0"/>
              <a:pPr/>
              <a:t>4/3/2026</a:t>
            </a:fld>
            <a:endParaRPr lang="en-US" dirty="0"/>
          </a:p>
        </p:txBody>
      </p:sp>
      <p:sp>
        <p:nvSpPr>
          <p:cNvPr id="13" name="Footer Placeholder 12">
            <a:extLst>
              <a:ext uri="{FF2B5EF4-FFF2-40B4-BE49-F238E27FC236}">
                <a16:creationId xmlns:a16="http://schemas.microsoft.com/office/drawing/2014/main" id="{3121A777-E89A-E419-CBF5-6E0DBCE0B625}"/>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14" name="Slide Number Placeholder 13">
            <a:extLst>
              <a:ext uri="{FF2B5EF4-FFF2-40B4-BE49-F238E27FC236}">
                <a16:creationId xmlns:a16="http://schemas.microsoft.com/office/drawing/2014/main" id="{576A54CB-2F90-9925-245C-16AE05AE833F}"/>
              </a:ext>
            </a:extLst>
          </p:cNvPr>
          <p:cNvSpPr>
            <a:spLocks noGrp="1"/>
          </p:cNvSpPr>
          <p:nvPr>
            <p:ph type="sldNum" sz="quarter" idx="12"/>
          </p:nvPr>
        </p:nvSpPr>
        <p:spPr/>
        <p:txBody>
          <a:bodyPr/>
          <a:lstStyle>
            <a:lvl1pPr>
              <a:defRPr>
                <a:solidFill>
                  <a:schemeClr val="bg1"/>
                </a:solidFill>
              </a:defRPr>
            </a:lvl1pPr>
          </a:lstStyle>
          <a:p>
            <a:fld id="{8179B124-EE6F-DB4E-A403-682A40579A9A}" type="slidenum">
              <a:rPr lang="en-US" smtClean="0"/>
              <a:pPr/>
              <a:t>‹#›</a:t>
            </a:fld>
            <a:endParaRPr lang="en-US" dirty="0"/>
          </a:p>
        </p:txBody>
      </p:sp>
      <p:sp>
        <p:nvSpPr>
          <p:cNvPr id="2" name="Title 1">
            <a:extLst>
              <a:ext uri="{FF2B5EF4-FFF2-40B4-BE49-F238E27FC236}">
                <a16:creationId xmlns:a16="http://schemas.microsoft.com/office/drawing/2014/main" id="{8CD2E165-2A26-EF38-7863-7342FD8F3487}"/>
              </a:ext>
            </a:extLst>
          </p:cNvPr>
          <p:cNvSpPr>
            <a:spLocks noGrp="1"/>
          </p:cNvSpPr>
          <p:nvPr>
            <p:ph type="title" hasCustomPrompt="1"/>
          </p:nvPr>
        </p:nvSpPr>
        <p:spPr>
          <a:xfrm>
            <a:off x="456104" y="1709929"/>
            <a:ext cx="5143500" cy="2669032"/>
          </a:xfrm>
        </p:spPr>
        <p:txBody>
          <a:bodyPr anchor="b">
            <a:normAutofit/>
          </a:bodyPr>
          <a:lstStyle>
            <a:lvl1pPr>
              <a:defRPr sz="3600" spc="113" baseline="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1C204D2-F55A-7A14-2CBE-2F2E8017C47D}"/>
              </a:ext>
            </a:extLst>
          </p:cNvPr>
          <p:cNvSpPr>
            <a:spLocks noGrp="1"/>
          </p:cNvSpPr>
          <p:nvPr>
            <p:ph type="body" idx="1" hasCustomPrompt="1"/>
          </p:nvPr>
        </p:nvSpPr>
        <p:spPr>
          <a:xfrm>
            <a:off x="456104" y="4424130"/>
            <a:ext cx="5143500" cy="1568914"/>
          </a:xfrm>
        </p:spPr>
        <p:txBody>
          <a:bodyPr>
            <a:normAutofit/>
          </a:bodyPr>
          <a:lstStyle>
            <a:lvl1pPr marL="0" indent="0">
              <a:buNone/>
              <a:defRPr sz="1500">
                <a:solidFill>
                  <a:schemeClr val="bg1"/>
                </a:solidFill>
              </a:defRPr>
            </a:lvl1pPr>
            <a:lvl2pPr marL="342875" indent="0">
              <a:buNone/>
              <a:defRPr sz="1500">
                <a:solidFill>
                  <a:schemeClr val="tx1">
                    <a:tint val="82000"/>
                  </a:schemeClr>
                </a:solidFill>
              </a:defRPr>
            </a:lvl2pPr>
            <a:lvl3pPr marL="685749" indent="0">
              <a:buNone/>
              <a:defRPr sz="1350">
                <a:solidFill>
                  <a:schemeClr val="tx1">
                    <a:tint val="82000"/>
                  </a:schemeClr>
                </a:solidFill>
              </a:defRPr>
            </a:lvl3pPr>
            <a:lvl4pPr marL="1028624" indent="0">
              <a:buNone/>
              <a:defRPr sz="1200">
                <a:solidFill>
                  <a:schemeClr val="tx1">
                    <a:tint val="82000"/>
                  </a:schemeClr>
                </a:solidFill>
              </a:defRPr>
            </a:lvl4pPr>
            <a:lvl5pPr marL="1371498" indent="0">
              <a:buNone/>
              <a:defRPr sz="1200">
                <a:solidFill>
                  <a:schemeClr val="tx1">
                    <a:tint val="82000"/>
                  </a:schemeClr>
                </a:solidFill>
              </a:defRPr>
            </a:lvl5pPr>
            <a:lvl6pPr marL="1714373" indent="0">
              <a:buNone/>
              <a:defRPr sz="1200">
                <a:solidFill>
                  <a:schemeClr val="tx1">
                    <a:tint val="82000"/>
                  </a:schemeClr>
                </a:solidFill>
              </a:defRPr>
            </a:lvl6pPr>
            <a:lvl7pPr marL="2057246" indent="0">
              <a:buNone/>
              <a:defRPr sz="1200">
                <a:solidFill>
                  <a:schemeClr val="tx1">
                    <a:tint val="82000"/>
                  </a:schemeClr>
                </a:solidFill>
              </a:defRPr>
            </a:lvl7pPr>
            <a:lvl8pPr marL="2400120" indent="0">
              <a:buNone/>
              <a:defRPr sz="1200">
                <a:solidFill>
                  <a:schemeClr val="tx1">
                    <a:tint val="82000"/>
                  </a:schemeClr>
                </a:solidFill>
              </a:defRPr>
            </a:lvl8pPr>
            <a:lvl9pPr marL="2742995" indent="0">
              <a:buNone/>
              <a:defRPr sz="1200">
                <a:solidFill>
                  <a:schemeClr val="tx1">
                    <a:tint val="82000"/>
                  </a:schemeClr>
                </a:solidFill>
              </a:defRPr>
            </a:lvl9pPr>
          </a:lstStyle>
          <a:p>
            <a:r>
              <a:rPr lang="en-US" dirty="0"/>
              <a:t>Want to add your own background image to a section header? Right-click the slide and select ‘Format Background…’ to open the Format Pane on the right. Then hit the ‘Insert’ button and add your image. Change your mind? Hit ‘Reset Background’ at the bottom of the Format Pane.</a:t>
            </a:r>
          </a:p>
        </p:txBody>
      </p:sp>
    </p:spTree>
    <p:extLst>
      <p:ext uri="{BB962C8B-B14F-4D97-AF65-F5344CB8AC3E}">
        <p14:creationId xmlns:p14="http://schemas.microsoft.com/office/powerpoint/2010/main" val="3532751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 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7306CE-C8E9-AF2F-E95E-DAF0FF98E7F8}"/>
              </a:ext>
            </a:extLst>
          </p:cNvPr>
          <p:cNvSpPr/>
          <p:nvPr/>
        </p:nvSpPr>
        <p:spPr>
          <a:xfrm>
            <a:off x="0" y="0"/>
            <a:ext cx="9144000" cy="6858000"/>
          </a:xfrm>
          <a:prstGeom prst="rect">
            <a:avLst/>
          </a:prstGeom>
          <a:solidFill>
            <a:schemeClr val="accent3">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a:extLst>
              <a:ext uri="{FF2B5EF4-FFF2-40B4-BE49-F238E27FC236}">
                <a16:creationId xmlns:a16="http://schemas.microsoft.com/office/drawing/2014/main" id="{41F80E48-A69A-7EC6-301E-3BC4CA272513}"/>
              </a:ext>
              <a:ext uri="{C183D7F6-B498-43B3-948B-1728B52AA6E4}">
                <adec:decorative xmlns:adec="http://schemas.microsoft.com/office/drawing/2017/decorative" val="1"/>
              </a:ext>
            </a:extLst>
          </p:cNvPr>
          <p:cNvPicPr>
            <a:picLocks noChangeAspect="1"/>
          </p:cNvPicPr>
          <p:nvPr/>
        </p:nvPicPr>
        <p:blipFill>
          <a:blip r:embed="rId3"/>
          <a:srcRect l="2548" r="2548"/>
          <a:stretch/>
        </p:blipFill>
        <p:spPr>
          <a:xfrm>
            <a:off x="0" y="0"/>
            <a:ext cx="9144000" cy="125457"/>
          </a:xfrm>
          <a:prstGeom prst="rect">
            <a:avLst/>
          </a:prstGeom>
          <a:ln>
            <a:noFill/>
          </a:ln>
        </p:spPr>
      </p:pic>
      <p:sp>
        <p:nvSpPr>
          <p:cNvPr id="8" name="Date Placeholder 7">
            <a:extLst>
              <a:ext uri="{FF2B5EF4-FFF2-40B4-BE49-F238E27FC236}">
                <a16:creationId xmlns:a16="http://schemas.microsoft.com/office/drawing/2014/main" id="{36FF950F-6C95-30D2-8F6D-179E24462AD0}"/>
              </a:ext>
            </a:extLst>
          </p:cNvPr>
          <p:cNvSpPr>
            <a:spLocks noGrp="1"/>
          </p:cNvSpPr>
          <p:nvPr>
            <p:ph type="dt" sz="half" idx="10"/>
          </p:nvPr>
        </p:nvSpPr>
        <p:spPr/>
        <p:txBody>
          <a:bodyPr/>
          <a:lstStyle>
            <a:lvl1pPr>
              <a:defRPr>
                <a:solidFill>
                  <a:schemeClr val="tx2"/>
                </a:solidFill>
              </a:defRPr>
            </a:lvl1pPr>
          </a:lstStyle>
          <a:p>
            <a:fld id="{8A60A3F5-120A-A64C-8514-4F9CB3D10376}" type="datetimeFigureOut">
              <a:rPr lang="en-US" smtClean="0"/>
              <a:pPr/>
              <a:t>4/3/2026</a:t>
            </a:fld>
            <a:endParaRPr lang="en-US"/>
          </a:p>
        </p:txBody>
      </p:sp>
      <p:sp>
        <p:nvSpPr>
          <p:cNvPr id="13" name="Footer Placeholder 12">
            <a:extLst>
              <a:ext uri="{FF2B5EF4-FFF2-40B4-BE49-F238E27FC236}">
                <a16:creationId xmlns:a16="http://schemas.microsoft.com/office/drawing/2014/main" id="{3121A777-E89A-E419-CBF5-6E0DBCE0B625}"/>
              </a:ext>
            </a:extLst>
          </p:cNvPr>
          <p:cNvSpPr>
            <a:spLocks noGrp="1"/>
          </p:cNvSpPr>
          <p:nvPr>
            <p:ph type="ftr" sz="quarter" idx="11"/>
          </p:nvPr>
        </p:nvSpPr>
        <p:spPr/>
        <p:txBody>
          <a:bodyPr/>
          <a:lstStyle>
            <a:lvl1pPr>
              <a:defRPr>
                <a:solidFill>
                  <a:schemeClr val="tx2"/>
                </a:solidFill>
              </a:defRPr>
            </a:lvl1pPr>
          </a:lstStyle>
          <a:p>
            <a:endParaRPr lang="en-US" dirty="0"/>
          </a:p>
        </p:txBody>
      </p:sp>
      <p:sp>
        <p:nvSpPr>
          <p:cNvPr id="14" name="Slide Number Placeholder 13">
            <a:extLst>
              <a:ext uri="{FF2B5EF4-FFF2-40B4-BE49-F238E27FC236}">
                <a16:creationId xmlns:a16="http://schemas.microsoft.com/office/drawing/2014/main" id="{576A54CB-2F90-9925-245C-16AE05AE833F}"/>
              </a:ext>
            </a:extLst>
          </p:cNvPr>
          <p:cNvSpPr>
            <a:spLocks noGrp="1"/>
          </p:cNvSpPr>
          <p:nvPr>
            <p:ph type="sldNum" sz="quarter" idx="12"/>
          </p:nvPr>
        </p:nvSpPr>
        <p:spPr/>
        <p:txBody>
          <a:bodyPr/>
          <a:lstStyle>
            <a:lvl1pPr>
              <a:defRPr>
                <a:solidFill>
                  <a:schemeClr val="tx2"/>
                </a:solidFill>
              </a:defRPr>
            </a:lvl1pPr>
          </a:lstStyle>
          <a:p>
            <a:fld id="{8179B124-EE6F-DB4E-A403-682A40579A9A}" type="slidenum">
              <a:rPr lang="en-US" smtClean="0"/>
              <a:pPr/>
              <a:t>‹#›</a:t>
            </a:fld>
            <a:endParaRPr lang="en-US" dirty="0"/>
          </a:p>
        </p:txBody>
      </p:sp>
      <p:sp>
        <p:nvSpPr>
          <p:cNvPr id="2" name="Title 1">
            <a:extLst>
              <a:ext uri="{FF2B5EF4-FFF2-40B4-BE49-F238E27FC236}">
                <a16:creationId xmlns:a16="http://schemas.microsoft.com/office/drawing/2014/main" id="{8CD2E165-2A26-EF38-7863-7342FD8F3487}"/>
              </a:ext>
            </a:extLst>
          </p:cNvPr>
          <p:cNvSpPr>
            <a:spLocks noGrp="1"/>
          </p:cNvSpPr>
          <p:nvPr>
            <p:ph type="title" hasCustomPrompt="1"/>
          </p:nvPr>
        </p:nvSpPr>
        <p:spPr>
          <a:xfrm>
            <a:off x="3539070" y="1709929"/>
            <a:ext cx="5146637" cy="2669032"/>
          </a:xfrm>
        </p:spPr>
        <p:txBody>
          <a:bodyPr anchor="b">
            <a:normAutofit/>
          </a:bodyPr>
          <a:lstStyle>
            <a:lvl1pPr>
              <a:defRPr sz="3600" spc="113" baseline="0">
                <a:solidFill>
                  <a:schemeClr val="tx2"/>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1C204D2-F55A-7A14-2CBE-2F2E8017C47D}"/>
              </a:ext>
            </a:extLst>
          </p:cNvPr>
          <p:cNvSpPr>
            <a:spLocks noGrp="1"/>
          </p:cNvSpPr>
          <p:nvPr>
            <p:ph type="body" idx="1" hasCustomPrompt="1"/>
          </p:nvPr>
        </p:nvSpPr>
        <p:spPr>
          <a:xfrm>
            <a:off x="3539070" y="4424130"/>
            <a:ext cx="5146637" cy="1568914"/>
          </a:xfrm>
        </p:spPr>
        <p:txBody>
          <a:bodyPr>
            <a:normAutofit/>
          </a:bodyPr>
          <a:lstStyle>
            <a:lvl1pPr marL="0" indent="0">
              <a:buNone/>
              <a:defRPr sz="1500">
                <a:solidFill>
                  <a:schemeClr val="tx2"/>
                </a:solidFill>
              </a:defRPr>
            </a:lvl1pPr>
            <a:lvl2pPr marL="342875" indent="0">
              <a:buNone/>
              <a:defRPr sz="1500">
                <a:solidFill>
                  <a:schemeClr val="tx1">
                    <a:tint val="82000"/>
                  </a:schemeClr>
                </a:solidFill>
              </a:defRPr>
            </a:lvl2pPr>
            <a:lvl3pPr marL="685749" indent="0">
              <a:buNone/>
              <a:defRPr sz="1350">
                <a:solidFill>
                  <a:schemeClr val="tx1">
                    <a:tint val="82000"/>
                  </a:schemeClr>
                </a:solidFill>
              </a:defRPr>
            </a:lvl3pPr>
            <a:lvl4pPr marL="1028624" indent="0">
              <a:buNone/>
              <a:defRPr sz="1200">
                <a:solidFill>
                  <a:schemeClr val="tx1">
                    <a:tint val="82000"/>
                  </a:schemeClr>
                </a:solidFill>
              </a:defRPr>
            </a:lvl4pPr>
            <a:lvl5pPr marL="1371498" indent="0">
              <a:buNone/>
              <a:defRPr sz="1200">
                <a:solidFill>
                  <a:schemeClr val="tx1">
                    <a:tint val="82000"/>
                  </a:schemeClr>
                </a:solidFill>
              </a:defRPr>
            </a:lvl5pPr>
            <a:lvl6pPr marL="1714373" indent="0">
              <a:buNone/>
              <a:defRPr sz="1200">
                <a:solidFill>
                  <a:schemeClr val="tx1">
                    <a:tint val="82000"/>
                  </a:schemeClr>
                </a:solidFill>
              </a:defRPr>
            </a:lvl6pPr>
            <a:lvl7pPr marL="2057246" indent="0">
              <a:buNone/>
              <a:defRPr sz="1200">
                <a:solidFill>
                  <a:schemeClr val="tx1">
                    <a:tint val="82000"/>
                  </a:schemeClr>
                </a:solidFill>
              </a:defRPr>
            </a:lvl7pPr>
            <a:lvl8pPr marL="2400120" indent="0">
              <a:buNone/>
              <a:defRPr sz="1200">
                <a:solidFill>
                  <a:schemeClr val="tx1">
                    <a:tint val="82000"/>
                  </a:schemeClr>
                </a:solidFill>
              </a:defRPr>
            </a:lvl8pPr>
            <a:lvl9pPr marL="2742995" indent="0">
              <a:buNone/>
              <a:defRPr sz="1200">
                <a:solidFill>
                  <a:schemeClr val="tx1">
                    <a:tint val="82000"/>
                  </a:schemeClr>
                </a:solidFill>
              </a:defRPr>
            </a:lvl9pPr>
          </a:lstStyle>
          <a:p>
            <a:pPr lvl="0"/>
            <a:r>
              <a:rPr lang="en-US" dirty="0"/>
              <a:t>Want to add your own background image to a section header? Right-click the slide and select ‘Format Background…’ to open the Format Pane on the right. Then hit the ‘Insert’ button and add your image. Change your mind? Hit ‘Reset Background’ at the bottom of the Format Pane.</a:t>
            </a:r>
          </a:p>
        </p:txBody>
      </p:sp>
    </p:spTree>
    <p:extLst>
      <p:ext uri="{BB962C8B-B14F-4D97-AF65-F5344CB8AC3E}">
        <p14:creationId xmlns:p14="http://schemas.microsoft.com/office/powerpoint/2010/main" val="1839926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BE736B-1DC4-6844-CC39-7953F6F5B62A}"/>
              </a:ext>
            </a:extLst>
          </p:cNvPr>
          <p:cNvSpPr>
            <a:spLocks noGrp="1"/>
          </p:cNvSpPr>
          <p:nvPr>
            <p:ph type="title"/>
          </p:nvPr>
        </p:nvSpPr>
        <p:spPr>
          <a:xfrm>
            <a:off x="456103" y="365126"/>
            <a:ext cx="8229600"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B408300-7DA2-3C94-2D53-431241D0FBD9}"/>
              </a:ext>
            </a:extLst>
          </p:cNvPr>
          <p:cNvSpPr>
            <a:spLocks noGrp="1"/>
          </p:cNvSpPr>
          <p:nvPr>
            <p:ph type="body" idx="1"/>
          </p:nvPr>
        </p:nvSpPr>
        <p:spPr>
          <a:xfrm>
            <a:off x="456103" y="1825627"/>
            <a:ext cx="8229600" cy="42297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C92772C-906D-1430-9923-C061127ADF39}"/>
              </a:ext>
            </a:extLst>
          </p:cNvPr>
          <p:cNvSpPr>
            <a:spLocks noGrp="1"/>
          </p:cNvSpPr>
          <p:nvPr>
            <p:ph type="dt" sz="half" idx="2"/>
          </p:nvPr>
        </p:nvSpPr>
        <p:spPr>
          <a:xfrm>
            <a:off x="456106" y="6288730"/>
            <a:ext cx="2050877"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8A60A3F5-120A-A64C-8514-4F9CB3D10376}" type="datetimeFigureOut">
              <a:rPr lang="en-US" smtClean="0"/>
              <a:pPr/>
              <a:t>4/3/2026</a:t>
            </a:fld>
            <a:endParaRPr lang="en-US" dirty="0"/>
          </a:p>
        </p:txBody>
      </p:sp>
      <p:sp>
        <p:nvSpPr>
          <p:cNvPr id="5" name="Footer Placeholder 4">
            <a:extLst>
              <a:ext uri="{FF2B5EF4-FFF2-40B4-BE49-F238E27FC236}">
                <a16:creationId xmlns:a16="http://schemas.microsoft.com/office/drawing/2014/main" id="{493D683C-3CBA-82D6-F7F6-7AC29C2CED46}"/>
              </a:ext>
            </a:extLst>
          </p:cNvPr>
          <p:cNvSpPr>
            <a:spLocks noGrp="1"/>
          </p:cNvSpPr>
          <p:nvPr>
            <p:ph type="ftr" sz="quarter" idx="3"/>
          </p:nvPr>
        </p:nvSpPr>
        <p:spPr>
          <a:xfrm>
            <a:off x="2624621" y="6288731"/>
            <a:ext cx="6061083" cy="365125"/>
          </a:xfrm>
          <a:prstGeom prst="rect">
            <a:avLst/>
          </a:prstGeom>
        </p:spPr>
        <p:txBody>
          <a:bodyPr vert="horz" lIns="91440" tIns="45720" rIns="91440" bIns="45720" rtlCol="0" anchor="ctr"/>
          <a:lstStyle>
            <a:lvl1pPr algn="r">
              <a:defRPr sz="900" b="0">
                <a:solidFill>
                  <a:schemeClr val="tx1">
                    <a:lumMod val="50000"/>
                    <a:lumOff val="50000"/>
                  </a:schemeClr>
                </a:solidFill>
              </a:defRPr>
            </a:lvl1pPr>
          </a:lstStyle>
          <a:p>
            <a:endParaRPr lang="en-US" dirty="0"/>
          </a:p>
        </p:txBody>
      </p:sp>
      <p:sp>
        <p:nvSpPr>
          <p:cNvPr id="6" name="Slide Number Placeholder 5">
            <a:extLst>
              <a:ext uri="{FF2B5EF4-FFF2-40B4-BE49-F238E27FC236}">
                <a16:creationId xmlns:a16="http://schemas.microsoft.com/office/drawing/2014/main" id="{9627A4A6-1594-51B3-2B27-71503A3EA162}"/>
              </a:ext>
            </a:extLst>
          </p:cNvPr>
          <p:cNvSpPr>
            <a:spLocks noGrp="1"/>
          </p:cNvSpPr>
          <p:nvPr>
            <p:ph type="sldNum" sz="quarter" idx="4"/>
          </p:nvPr>
        </p:nvSpPr>
        <p:spPr>
          <a:xfrm>
            <a:off x="8803344" y="6288730"/>
            <a:ext cx="340656" cy="365125"/>
          </a:xfrm>
          <a:prstGeom prst="rect">
            <a:avLst/>
          </a:prstGeom>
          <a:noFill/>
        </p:spPr>
        <p:txBody>
          <a:bodyPr vert="horz" lIns="91440" tIns="45720" rIns="91440" bIns="45720" rtlCol="0" anchor="ctr"/>
          <a:lstStyle>
            <a:lvl1pPr algn="l">
              <a:defRPr sz="900" b="0">
                <a:solidFill>
                  <a:schemeClr val="tx1">
                    <a:lumMod val="50000"/>
                    <a:lumOff val="50000"/>
                  </a:schemeClr>
                </a:solidFill>
              </a:defRPr>
            </a:lvl1pPr>
          </a:lstStyle>
          <a:p>
            <a:fld id="{8179B124-EE6F-DB4E-A403-682A40579A9A}" type="slidenum">
              <a:rPr lang="en-US" smtClean="0"/>
              <a:pPr/>
              <a:t>‹#›</a:t>
            </a:fld>
            <a:endParaRPr lang="en-US"/>
          </a:p>
        </p:txBody>
      </p:sp>
      <p:pic>
        <p:nvPicPr>
          <p:cNvPr id="7" name="Picture 6">
            <a:extLst>
              <a:ext uri="{FF2B5EF4-FFF2-40B4-BE49-F238E27FC236}">
                <a16:creationId xmlns:a16="http://schemas.microsoft.com/office/drawing/2014/main" id="{696235D1-2BC9-75F7-C101-3EB37E70A8AE}"/>
              </a:ext>
              <a:ext uri="{C183D7F6-B498-43B3-948B-1728B52AA6E4}">
                <adec:decorative xmlns:adec="http://schemas.microsoft.com/office/drawing/2017/decorative" val="1"/>
              </a:ext>
            </a:extLst>
          </p:cNvPr>
          <p:cNvPicPr>
            <a:picLocks noChangeAspect="1"/>
          </p:cNvPicPr>
          <p:nvPr/>
        </p:nvPicPr>
        <p:blipFill>
          <a:blip r:embed="rId28"/>
          <a:srcRect l="2548" r="2548"/>
          <a:stretch/>
        </p:blipFill>
        <p:spPr>
          <a:xfrm>
            <a:off x="0" y="0"/>
            <a:ext cx="9144000" cy="125457"/>
          </a:xfrm>
          <a:prstGeom prst="rect">
            <a:avLst/>
          </a:prstGeom>
          <a:ln>
            <a:noFill/>
          </a:ln>
        </p:spPr>
      </p:pic>
      <p:sp>
        <p:nvSpPr>
          <p:cNvPr id="9" name="Rectangle 8">
            <a:extLst>
              <a:ext uri="{FF2B5EF4-FFF2-40B4-BE49-F238E27FC236}">
                <a16:creationId xmlns:a16="http://schemas.microsoft.com/office/drawing/2014/main" id="{9F63E526-6775-6BC5-8B3F-B3BA8B479B2C}"/>
              </a:ext>
              <a:ext uri="{C183D7F6-B498-43B3-948B-1728B52AA6E4}">
                <adec:decorative xmlns:adec="http://schemas.microsoft.com/office/drawing/2017/decorative" val="1"/>
              </a:ext>
            </a:extLst>
          </p:cNvPr>
          <p:cNvSpPr/>
          <p:nvPr/>
        </p:nvSpPr>
        <p:spPr>
          <a:xfrm>
            <a:off x="8313420" y="6065520"/>
            <a:ext cx="830580" cy="792480"/>
          </a:xfrm>
          <a:prstGeom prst="rect">
            <a:avLst/>
          </a:prstGeom>
          <a:solidFill>
            <a:schemeClr val="bg2">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1A47C665-F12B-CDFE-7D27-E75C66BEDEB0}"/>
              </a:ext>
              <a:ext uri="{C183D7F6-B498-43B3-948B-1728B52AA6E4}">
                <adec:decorative xmlns:adec="http://schemas.microsoft.com/office/drawing/2017/decorative" val="1"/>
              </a:ext>
            </a:extLst>
          </p:cNvPr>
          <p:cNvSpPr/>
          <p:nvPr userDrawn="1"/>
        </p:nvSpPr>
        <p:spPr>
          <a:xfrm>
            <a:off x="8313420" y="6065520"/>
            <a:ext cx="830580" cy="792480"/>
          </a:xfrm>
          <a:prstGeom prst="rect">
            <a:avLst/>
          </a:prstGeom>
          <a:solidFill>
            <a:schemeClr val="bg2">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14458038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Lst>
  <p:txStyles>
    <p:titleStyle>
      <a:lvl1pPr algn="l" defTabSz="685749" rtl="0" eaLnBrk="1" latinLnBrk="0" hangingPunct="1">
        <a:lnSpc>
          <a:spcPct val="90000"/>
        </a:lnSpc>
        <a:spcBef>
          <a:spcPct val="0"/>
        </a:spcBef>
        <a:buNone/>
        <a:defRPr sz="3300" b="1" kern="1200">
          <a:solidFill>
            <a:schemeClr val="tx2"/>
          </a:solidFill>
          <a:latin typeface="+mj-lt"/>
          <a:ea typeface="+mj-ea"/>
          <a:cs typeface="+mj-cs"/>
        </a:defRPr>
      </a:lvl1pPr>
    </p:titleStyle>
    <p:bodyStyle>
      <a:lvl1pPr marL="171438" indent="-171438" algn="l" defTabSz="685749" rtl="0" eaLnBrk="1" latinLnBrk="0" hangingPunct="1">
        <a:lnSpc>
          <a:spcPct val="120000"/>
        </a:lnSpc>
        <a:spcBef>
          <a:spcPts val="750"/>
        </a:spcBef>
        <a:buClr>
          <a:schemeClr val="accent1"/>
        </a:buClr>
        <a:buFont typeface="Arial" panose="020B0604020202020204" pitchFamily="34" charset="0"/>
        <a:buChar char="•"/>
        <a:defRPr sz="1800" kern="1200">
          <a:solidFill>
            <a:schemeClr val="tx2"/>
          </a:solidFill>
          <a:latin typeface="+mn-lt"/>
          <a:ea typeface="+mn-ea"/>
          <a:cs typeface="+mn-cs"/>
        </a:defRPr>
      </a:lvl1pPr>
      <a:lvl2pPr marL="514313" indent="-171438" algn="l" defTabSz="685749" rtl="0" eaLnBrk="1" latinLnBrk="0" hangingPunct="1">
        <a:lnSpc>
          <a:spcPct val="120000"/>
        </a:lnSpc>
        <a:spcBef>
          <a:spcPts val="375"/>
        </a:spcBef>
        <a:buClr>
          <a:schemeClr val="accent1"/>
        </a:buClr>
        <a:buFont typeface="Arial" panose="020B0604020202020204" pitchFamily="34" charset="0"/>
        <a:buChar char="•"/>
        <a:defRPr sz="1500" kern="1200">
          <a:solidFill>
            <a:schemeClr val="tx2"/>
          </a:solidFill>
          <a:latin typeface="+mn-lt"/>
          <a:ea typeface="+mn-ea"/>
          <a:cs typeface="+mn-cs"/>
        </a:defRPr>
      </a:lvl2pPr>
      <a:lvl3pPr marL="857186" indent="-171438" algn="l" defTabSz="685749" rtl="0" eaLnBrk="1" latinLnBrk="0" hangingPunct="1">
        <a:lnSpc>
          <a:spcPct val="120000"/>
        </a:lnSpc>
        <a:spcBef>
          <a:spcPts val="375"/>
        </a:spcBef>
        <a:buClr>
          <a:schemeClr val="accent1"/>
        </a:buClr>
        <a:buFont typeface="Arial" panose="020B0604020202020204" pitchFamily="34" charset="0"/>
        <a:buChar char="•"/>
        <a:defRPr sz="1350" kern="1200">
          <a:solidFill>
            <a:schemeClr val="tx2"/>
          </a:solidFill>
          <a:latin typeface="+mn-lt"/>
          <a:ea typeface="+mn-ea"/>
          <a:cs typeface="+mn-cs"/>
        </a:defRPr>
      </a:lvl3pPr>
      <a:lvl4pPr marL="1200060" indent="-171438" algn="l" defTabSz="685749" rtl="0" eaLnBrk="1" latinLnBrk="0" hangingPunct="1">
        <a:lnSpc>
          <a:spcPct val="120000"/>
        </a:lnSpc>
        <a:spcBef>
          <a:spcPts val="375"/>
        </a:spcBef>
        <a:buClr>
          <a:schemeClr val="accent1"/>
        </a:buClr>
        <a:buFont typeface="Arial" panose="020B0604020202020204" pitchFamily="34" charset="0"/>
        <a:buChar char="•"/>
        <a:defRPr sz="1200" kern="1200">
          <a:solidFill>
            <a:schemeClr val="tx2"/>
          </a:solidFill>
          <a:latin typeface="+mn-lt"/>
          <a:ea typeface="+mn-ea"/>
          <a:cs typeface="+mn-cs"/>
        </a:defRPr>
      </a:lvl4pPr>
      <a:lvl5pPr marL="1542935" indent="-171438" algn="l" defTabSz="685749" rtl="0" eaLnBrk="1" latinLnBrk="0" hangingPunct="1">
        <a:lnSpc>
          <a:spcPct val="120000"/>
        </a:lnSpc>
        <a:spcBef>
          <a:spcPts val="375"/>
        </a:spcBef>
        <a:buClr>
          <a:schemeClr val="accent1"/>
        </a:buClr>
        <a:buFont typeface="Arial" panose="020B0604020202020204" pitchFamily="34" charset="0"/>
        <a:buChar char="•"/>
        <a:defRPr sz="1200" kern="1200">
          <a:solidFill>
            <a:schemeClr val="tx2"/>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49" rtl="0" eaLnBrk="1" latinLnBrk="0" hangingPunct="1">
        <a:defRPr sz="1350" kern="1200">
          <a:solidFill>
            <a:schemeClr val="tx1"/>
          </a:solidFill>
          <a:latin typeface="+mn-lt"/>
          <a:ea typeface="+mn-ea"/>
          <a:cs typeface="+mn-cs"/>
        </a:defRPr>
      </a:lvl1pPr>
      <a:lvl2pPr marL="342875" algn="l" defTabSz="685749" rtl="0" eaLnBrk="1" latinLnBrk="0" hangingPunct="1">
        <a:defRPr sz="1350" kern="1200">
          <a:solidFill>
            <a:schemeClr val="tx1"/>
          </a:solidFill>
          <a:latin typeface="+mn-lt"/>
          <a:ea typeface="+mn-ea"/>
          <a:cs typeface="+mn-cs"/>
        </a:defRPr>
      </a:lvl2pPr>
      <a:lvl3pPr marL="685749" algn="l" defTabSz="685749" rtl="0" eaLnBrk="1" latinLnBrk="0" hangingPunct="1">
        <a:defRPr sz="1350" kern="1200">
          <a:solidFill>
            <a:schemeClr val="tx1"/>
          </a:solidFill>
          <a:latin typeface="+mn-lt"/>
          <a:ea typeface="+mn-ea"/>
          <a:cs typeface="+mn-cs"/>
        </a:defRPr>
      </a:lvl3pPr>
      <a:lvl4pPr marL="1028624" algn="l" defTabSz="685749" rtl="0" eaLnBrk="1" latinLnBrk="0" hangingPunct="1">
        <a:defRPr sz="1350" kern="1200">
          <a:solidFill>
            <a:schemeClr val="tx1"/>
          </a:solidFill>
          <a:latin typeface="+mn-lt"/>
          <a:ea typeface="+mn-ea"/>
          <a:cs typeface="+mn-cs"/>
        </a:defRPr>
      </a:lvl4pPr>
      <a:lvl5pPr marL="1371498" algn="l" defTabSz="685749" rtl="0" eaLnBrk="1" latinLnBrk="0" hangingPunct="1">
        <a:defRPr sz="1350" kern="1200">
          <a:solidFill>
            <a:schemeClr val="tx1"/>
          </a:solidFill>
          <a:latin typeface="+mn-lt"/>
          <a:ea typeface="+mn-ea"/>
          <a:cs typeface="+mn-cs"/>
        </a:defRPr>
      </a:lvl5pPr>
      <a:lvl6pPr marL="1714373" algn="l" defTabSz="685749" rtl="0" eaLnBrk="1" latinLnBrk="0" hangingPunct="1">
        <a:defRPr sz="1350" kern="1200">
          <a:solidFill>
            <a:schemeClr val="tx1"/>
          </a:solidFill>
          <a:latin typeface="+mn-lt"/>
          <a:ea typeface="+mn-ea"/>
          <a:cs typeface="+mn-cs"/>
        </a:defRPr>
      </a:lvl6pPr>
      <a:lvl7pPr marL="2057246" algn="l" defTabSz="685749" rtl="0" eaLnBrk="1" latinLnBrk="0" hangingPunct="1">
        <a:defRPr sz="1350" kern="1200">
          <a:solidFill>
            <a:schemeClr val="tx1"/>
          </a:solidFill>
          <a:latin typeface="+mn-lt"/>
          <a:ea typeface="+mn-ea"/>
          <a:cs typeface="+mn-cs"/>
        </a:defRPr>
      </a:lvl7pPr>
      <a:lvl8pPr marL="2400120" algn="l" defTabSz="685749" rtl="0" eaLnBrk="1" latinLnBrk="0" hangingPunct="1">
        <a:defRPr sz="1350" kern="1200">
          <a:solidFill>
            <a:schemeClr val="tx1"/>
          </a:solidFill>
          <a:latin typeface="+mn-lt"/>
          <a:ea typeface="+mn-ea"/>
          <a:cs typeface="+mn-cs"/>
        </a:defRPr>
      </a:lvl8pPr>
      <a:lvl9pPr marL="2742995" algn="l" defTabSz="685749"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gif"/><Relationship Id="rId3" Type="http://schemas.openxmlformats.org/officeDocument/2006/relationships/slideLayout" Target="../slideLayouts/slideLayout4.xml"/><Relationship Id="rId7" Type="http://schemas.openxmlformats.org/officeDocument/2006/relationships/image" Target="../media/image46.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50.jpg"/><Relationship Id="rId4" Type="http://schemas.openxmlformats.org/officeDocument/2006/relationships/image" Target="../media/image49.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54.png"/><Relationship Id="rId5" Type="http://schemas.openxmlformats.org/officeDocument/2006/relationships/image" Target="../media/image53.jp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62.svg"/><Relationship Id="rId4" Type="http://schemas.openxmlformats.org/officeDocument/2006/relationships/image" Target="../media/image61.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3.png"/><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82DB87-0921-47FD-6081-A4CCFA650120}"/>
              </a:ext>
            </a:extLst>
          </p:cNvPr>
          <p:cNvSpPr>
            <a:spLocks noGrp="1"/>
          </p:cNvSpPr>
          <p:nvPr>
            <p:ph type="ctrTitle"/>
          </p:nvPr>
        </p:nvSpPr>
        <p:spPr/>
        <p:txBody>
          <a:bodyPr>
            <a:normAutofit/>
          </a:bodyPr>
          <a:lstStyle/>
          <a:p>
            <a:r>
              <a:rPr lang="en-US" sz="3200" spc="0" dirty="0"/>
              <a:t>Designing Structured AI Use in Coursework: Lessons from a Graduate Geography Seminar on Global Climate Change</a:t>
            </a:r>
          </a:p>
        </p:txBody>
      </p:sp>
      <p:sp>
        <p:nvSpPr>
          <p:cNvPr id="5" name="Subtitle 4">
            <a:extLst>
              <a:ext uri="{FF2B5EF4-FFF2-40B4-BE49-F238E27FC236}">
                <a16:creationId xmlns:a16="http://schemas.microsoft.com/office/drawing/2014/main" id="{8D116086-00E3-303E-55D3-41F5085668BF}"/>
              </a:ext>
            </a:extLst>
          </p:cNvPr>
          <p:cNvSpPr>
            <a:spLocks noGrp="1"/>
          </p:cNvSpPr>
          <p:nvPr>
            <p:ph type="subTitle" idx="1"/>
          </p:nvPr>
        </p:nvSpPr>
        <p:spPr>
          <a:xfrm>
            <a:off x="216074" y="5588332"/>
            <a:ext cx="4691404" cy="1030181"/>
          </a:xfrm>
        </p:spPr>
        <p:txBody>
          <a:bodyPr>
            <a:normAutofit fontScale="92500" lnSpcReduction="10000"/>
          </a:bodyPr>
          <a:lstStyle/>
          <a:p>
            <a:r>
              <a:rPr lang="en-US" dirty="0"/>
              <a:t>Yanan</a:t>
            </a:r>
            <a:r>
              <a:rPr lang="zh-CN" altLang="en-US" dirty="0"/>
              <a:t> </a:t>
            </a:r>
            <a:r>
              <a:rPr lang="en-US" altLang="zh-CN" dirty="0"/>
              <a:t>Li, </a:t>
            </a:r>
            <a:r>
              <a:rPr lang="en-US" altLang="zh-CN" dirty="0" err="1"/>
              <a:t>Injeong</a:t>
            </a:r>
            <a:r>
              <a:rPr lang="en-US" altLang="zh-CN" dirty="0"/>
              <a:t> Jo, &amp; Yihong Yuan</a:t>
            </a:r>
          </a:p>
          <a:p>
            <a:r>
              <a:rPr lang="en-US" dirty="0"/>
              <a:t>Department of Geography and Environmental Studies</a:t>
            </a:r>
          </a:p>
          <a:p>
            <a:r>
              <a:rPr lang="en-US" dirty="0"/>
              <a:t>March 4, 2026</a:t>
            </a:r>
          </a:p>
        </p:txBody>
      </p:sp>
      <p:sp>
        <p:nvSpPr>
          <p:cNvPr id="7" name="Picture Placeholder 6">
            <a:extLst>
              <a:ext uri="{FF2B5EF4-FFF2-40B4-BE49-F238E27FC236}">
                <a16:creationId xmlns:a16="http://schemas.microsoft.com/office/drawing/2014/main" id="{B2424787-35AA-44F3-76EC-0FD8734031B2}"/>
              </a:ext>
            </a:extLst>
          </p:cNvPr>
          <p:cNvSpPr>
            <a:spLocks noGrp="1"/>
          </p:cNvSpPr>
          <p:nvPr>
            <p:ph type="pic" sz="quarter" idx="13"/>
          </p:nvPr>
        </p:nvSpPr>
        <p:spPr>
          <a:xfrm>
            <a:off x="5165766" y="704824"/>
            <a:ext cx="3978234" cy="6152394"/>
          </a:xfrm>
        </p:spPr>
        <p:txBody>
          <a:bodyPr/>
          <a:lstStyle/>
          <a:p>
            <a:endParaRPr lang="en-US" dirty="0"/>
          </a:p>
        </p:txBody>
      </p:sp>
      <p:sp>
        <p:nvSpPr>
          <p:cNvPr id="9" name="TextBox 8">
            <a:extLst>
              <a:ext uri="{FF2B5EF4-FFF2-40B4-BE49-F238E27FC236}">
                <a16:creationId xmlns:a16="http://schemas.microsoft.com/office/drawing/2014/main" id="{B7588269-702D-8C29-8FC4-84DDD3A8482A}"/>
              </a:ext>
            </a:extLst>
          </p:cNvPr>
          <p:cNvSpPr txBox="1"/>
          <p:nvPr/>
        </p:nvSpPr>
        <p:spPr>
          <a:xfrm>
            <a:off x="5249072" y="6527670"/>
            <a:ext cx="3811621" cy="307777"/>
          </a:xfrm>
          <a:prstGeom prst="rect">
            <a:avLst/>
          </a:prstGeom>
          <a:noFill/>
        </p:spPr>
        <p:txBody>
          <a:bodyPr wrap="none" rtlCol="0">
            <a:spAutoFit/>
          </a:bodyPr>
          <a:lstStyle/>
          <a:p>
            <a:r>
              <a:rPr lang="en-US" sz="1400" b="1" dirty="0">
                <a:solidFill>
                  <a:schemeClr val="tx2"/>
                </a:solidFill>
              </a:rPr>
              <a:t>2026 AI in Teaching and Learning Symposium</a:t>
            </a:r>
          </a:p>
        </p:txBody>
      </p:sp>
    </p:spTree>
    <p:extLst>
      <p:ext uri="{BB962C8B-B14F-4D97-AF65-F5344CB8AC3E}">
        <p14:creationId xmlns:p14="http://schemas.microsoft.com/office/powerpoint/2010/main" val="3084671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entagon 12">
            <a:extLst>
              <a:ext uri="{FF2B5EF4-FFF2-40B4-BE49-F238E27FC236}">
                <a16:creationId xmlns:a16="http://schemas.microsoft.com/office/drawing/2014/main" id="{73C7828F-7319-DE79-3CCB-8BA220D140AA}"/>
              </a:ext>
            </a:extLst>
          </p:cNvPr>
          <p:cNvSpPr/>
          <p:nvPr/>
        </p:nvSpPr>
        <p:spPr>
          <a:xfrm>
            <a:off x="0" y="459847"/>
            <a:ext cx="2184400" cy="598487"/>
          </a:xfrm>
          <a:prstGeom prst="homePlate">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6103" y="1341968"/>
            <a:ext cx="7600950" cy="3505200"/>
          </a:xfrm>
        </p:spPr>
        <p:txBody>
          <a:bodyPr anchor="t">
            <a:normAutofit/>
          </a:bodyPr>
          <a:lstStyle/>
          <a:p>
            <a:r>
              <a:rPr lang="en-US" sz="3500" dirty="0"/>
              <a:t>AI Modes: Closed‑book vs Open‑book</a:t>
            </a:r>
          </a:p>
        </p:txBody>
      </p:sp>
      <p:sp>
        <p:nvSpPr>
          <p:cNvPr id="3" name="Content Placeholder 2"/>
          <p:cNvSpPr>
            <a:spLocks noGrp="1"/>
          </p:cNvSpPr>
          <p:nvPr>
            <p:ph idx="1"/>
          </p:nvPr>
        </p:nvSpPr>
        <p:spPr>
          <a:xfrm>
            <a:off x="310350" y="2836336"/>
            <a:ext cx="4229097" cy="2201333"/>
          </a:xfrm>
          <a:noFill/>
        </p:spPr>
        <p:txBody>
          <a:bodyPr>
            <a:normAutofit fontScale="92500" lnSpcReduction="20000"/>
          </a:bodyPr>
          <a:lstStyle/>
          <a:p>
            <a:r>
              <a:rPr lang="en-US" dirty="0">
                <a:solidFill>
                  <a:schemeClr val="tx2">
                    <a:alpha val="85000"/>
                  </a:schemeClr>
                </a:solidFill>
              </a:rPr>
              <a:t>Closed‑book: The model does not receive the reading material. Ask the question plainly; no excerpts.</a:t>
            </a:r>
          </a:p>
          <a:p>
            <a:endParaRPr lang="en-US" dirty="0">
              <a:solidFill>
                <a:schemeClr val="tx2">
                  <a:alpha val="85000"/>
                </a:schemeClr>
              </a:solidFill>
            </a:endParaRPr>
          </a:p>
          <a:p>
            <a:r>
              <a:rPr lang="en-US" dirty="0">
                <a:solidFill>
                  <a:schemeClr val="tx2">
                    <a:alpha val="85000"/>
                  </a:schemeClr>
                </a:solidFill>
              </a:rPr>
              <a:t>Open‑book: Provide the material (upload/attach text or paste excerpt) and ask the same question.</a:t>
            </a:r>
          </a:p>
        </p:txBody>
      </p:sp>
      <p:sp>
        <p:nvSpPr>
          <p:cNvPr id="4" name="Title 1">
            <a:extLst>
              <a:ext uri="{FF2B5EF4-FFF2-40B4-BE49-F238E27FC236}">
                <a16:creationId xmlns:a16="http://schemas.microsoft.com/office/drawing/2014/main" id="{E6E79710-3C50-E6C2-49A3-8F15F31ECF69}"/>
              </a:ext>
            </a:extLst>
          </p:cNvPr>
          <p:cNvSpPr txBox="1">
            <a:spLocks/>
          </p:cNvSpPr>
          <p:nvPr/>
        </p:nvSpPr>
        <p:spPr>
          <a:xfrm>
            <a:off x="456103" y="365126"/>
            <a:ext cx="8229600" cy="667807"/>
          </a:xfrm>
          <a:prstGeom prst="rect">
            <a:avLst/>
          </a:prstGeom>
        </p:spPr>
        <p:txBody>
          <a:bodyPr vert="horz" lIns="91440" tIns="45720" rIns="91440" bIns="45720" rtlCol="0" anchor="b">
            <a:normAutofit/>
          </a:bodyPr>
          <a:lstStyle>
            <a:lvl1pPr algn="l" defTabSz="685749" rtl="0" eaLnBrk="1" latinLnBrk="0" hangingPunct="1">
              <a:lnSpc>
                <a:spcPct val="90000"/>
              </a:lnSpc>
              <a:spcBef>
                <a:spcPct val="0"/>
              </a:spcBef>
              <a:buNone/>
              <a:defRPr sz="3300" b="1" kern="1200">
                <a:solidFill>
                  <a:schemeClr val="tx2"/>
                </a:solidFill>
                <a:latin typeface="+mj-lt"/>
                <a:ea typeface="+mj-ea"/>
                <a:cs typeface="+mj-cs"/>
              </a:defRPr>
            </a:lvl1pPr>
          </a:lstStyle>
          <a:p>
            <a:r>
              <a:rPr lang="en-US" dirty="0"/>
              <a:t>Stage 1 – </a:t>
            </a:r>
            <a:r>
              <a:rPr lang="en-US" altLang="zh-CN" dirty="0"/>
              <a:t>Strict</a:t>
            </a:r>
            <a:r>
              <a:rPr lang="zh-CN" altLang="en-US" dirty="0"/>
              <a:t> </a:t>
            </a:r>
            <a:r>
              <a:rPr lang="en-US" altLang="zh-CN" dirty="0"/>
              <a:t>AI</a:t>
            </a:r>
            <a:r>
              <a:rPr lang="zh-CN" altLang="en-US" dirty="0"/>
              <a:t> </a:t>
            </a:r>
            <a:r>
              <a:rPr lang="en-US" altLang="zh-CN" dirty="0"/>
              <a:t>Use</a:t>
            </a:r>
            <a:endParaRPr lang="en-US" dirty="0"/>
          </a:p>
        </p:txBody>
      </p:sp>
      <p:pic>
        <p:nvPicPr>
          <p:cNvPr id="9" name="Picture 8">
            <a:extLst>
              <a:ext uri="{FF2B5EF4-FFF2-40B4-BE49-F238E27FC236}">
                <a16:creationId xmlns:a16="http://schemas.microsoft.com/office/drawing/2014/main" id="{23DED578-3C71-4850-3EEC-82C170E20636}"/>
              </a:ext>
            </a:extLst>
          </p:cNvPr>
          <p:cNvPicPr>
            <a:picLocks noChangeAspect="1"/>
          </p:cNvPicPr>
          <p:nvPr/>
        </p:nvPicPr>
        <p:blipFill>
          <a:blip r:embed="rId3"/>
          <a:stretch>
            <a:fillRect/>
          </a:stretch>
        </p:blipFill>
        <p:spPr>
          <a:xfrm>
            <a:off x="4570903" y="2252134"/>
            <a:ext cx="4373836" cy="35814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B82380-AFB5-4CF3-02AC-941C3EC693F7}"/>
              </a:ext>
            </a:extLst>
          </p:cNvPr>
          <p:cNvSpPr>
            <a:spLocks noGrp="1"/>
          </p:cNvSpPr>
          <p:nvPr>
            <p:ph idx="1"/>
          </p:nvPr>
        </p:nvSpPr>
        <p:spPr>
          <a:xfrm>
            <a:off x="456103" y="1573749"/>
            <a:ext cx="8229600" cy="1417106"/>
          </a:xfrm>
        </p:spPr>
        <p:txBody>
          <a:bodyPr/>
          <a:lstStyle/>
          <a:p>
            <a:r>
              <a:rPr lang="en-US" dirty="0"/>
              <a:t>For</a:t>
            </a:r>
            <a:r>
              <a:rPr lang="zh-CN" altLang="en-US" dirty="0"/>
              <a:t> </a:t>
            </a:r>
            <a:r>
              <a:rPr lang="en-US" altLang="zh-CN" dirty="0"/>
              <a:t>weeks</a:t>
            </a:r>
            <a:r>
              <a:rPr lang="zh-CN" altLang="en-US" dirty="0"/>
              <a:t> </a:t>
            </a:r>
            <a:r>
              <a:rPr lang="en-US" altLang="zh-CN" dirty="0"/>
              <a:t>of</a:t>
            </a:r>
            <a:r>
              <a:rPr lang="zh-CN" altLang="en-US" dirty="0"/>
              <a:t> </a:t>
            </a:r>
            <a:r>
              <a:rPr lang="en-US" altLang="zh-CN" dirty="0"/>
              <a:t>HW7–HW10:</a:t>
            </a:r>
            <a:r>
              <a:rPr lang="zh-CN" altLang="en-US" dirty="0"/>
              <a:t> </a:t>
            </a:r>
            <a:r>
              <a:rPr lang="en-US" altLang="zh-CN" dirty="0"/>
              <a:t>“</a:t>
            </a:r>
            <a:r>
              <a:rPr lang="en-US" altLang="zh-CN" i="1" dirty="0"/>
              <a:t>Each week, a PhD student will lead a lecture on a selected climate change topic. To prepare, you will complete a homework assignment before the lecture, using both the assigned readings, AI tools, and other methods to explore 5 guiding questions related to the topic.</a:t>
            </a:r>
            <a:r>
              <a:rPr lang="en-US" altLang="zh-CN" dirty="0"/>
              <a:t>”</a:t>
            </a:r>
            <a:endParaRPr lang="en-US" dirty="0"/>
          </a:p>
          <a:p>
            <a:endParaRPr lang="en-US" dirty="0"/>
          </a:p>
        </p:txBody>
      </p:sp>
      <p:sp>
        <p:nvSpPr>
          <p:cNvPr id="12" name="TextBox 11">
            <a:extLst>
              <a:ext uri="{FF2B5EF4-FFF2-40B4-BE49-F238E27FC236}">
                <a16:creationId xmlns:a16="http://schemas.microsoft.com/office/drawing/2014/main" id="{4DB635EE-F888-F649-C2D0-4A0813A0C305}"/>
              </a:ext>
            </a:extLst>
          </p:cNvPr>
          <p:cNvSpPr txBox="1"/>
          <p:nvPr/>
        </p:nvSpPr>
        <p:spPr>
          <a:xfrm>
            <a:off x="710309" y="3244334"/>
            <a:ext cx="3952685" cy="369332"/>
          </a:xfrm>
          <a:prstGeom prst="rect">
            <a:avLst/>
          </a:prstGeom>
          <a:noFill/>
        </p:spPr>
        <p:txBody>
          <a:bodyPr wrap="none" rtlCol="0">
            <a:spAutoFit/>
          </a:bodyPr>
          <a:lstStyle/>
          <a:p>
            <a:r>
              <a:rPr lang="en-US" b="1" dirty="0"/>
              <a:t>De</a:t>
            </a:r>
            <a:r>
              <a:rPr lang="en-US" altLang="zh-CN" b="1" dirty="0"/>
              <a:t>fining</a:t>
            </a:r>
            <a:r>
              <a:rPr lang="zh-CN" altLang="en-US" b="1" dirty="0"/>
              <a:t> </a:t>
            </a:r>
            <a:r>
              <a:rPr lang="en-US" altLang="zh-CN" b="1" dirty="0"/>
              <a:t>“semi-structured”</a:t>
            </a:r>
            <a:r>
              <a:rPr lang="zh-CN" altLang="en-US" b="1" dirty="0"/>
              <a:t> </a:t>
            </a:r>
            <a:r>
              <a:rPr lang="en-US" altLang="zh-CN" b="1" dirty="0"/>
              <a:t>method:</a:t>
            </a:r>
            <a:endParaRPr lang="en-US" b="1" dirty="0"/>
          </a:p>
        </p:txBody>
      </p:sp>
      <p:sp>
        <p:nvSpPr>
          <p:cNvPr id="28" name="Freeform 27">
            <a:extLst>
              <a:ext uri="{FF2B5EF4-FFF2-40B4-BE49-F238E27FC236}">
                <a16:creationId xmlns:a16="http://schemas.microsoft.com/office/drawing/2014/main" id="{DCA0A7D6-4CBE-C92F-2633-2E93A1A87E7E}"/>
              </a:ext>
            </a:extLst>
          </p:cNvPr>
          <p:cNvSpPr/>
          <p:nvPr/>
        </p:nvSpPr>
        <p:spPr>
          <a:xfrm>
            <a:off x="2398162" y="3736797"/>
            <a:ext cx="5483413" cy="1251846"/>
          </a:xfrm>
          <a:custGeom>
            <a:avLst/>
            <a:gdLst>
              <a:gd name="csX0" fmla="*/ 0 w 3140186"/>
              <a:gd name="csY0" fmla="*/ 140385 h 842291"/>
              <a:gd name="csX1" fmla="*/ 140385 w 3140186"/>
              <a:gd name="csY1" fmla="*/ 0 h 842291"/>
              <a:gd name="csX2" fmla="*/ 2999801 w 3140186"/>
              <a:gd name="csY2" fmla="*/ 0 h 842291"/>
              <a:gd name="csX3" fmla="*/ 3140186 w 3140186"/>
              <a:gd name="csY3" fmla="*/ 140385 h 842291"/>
              <a:gd name="csX4" fmla="*/ 3140186 w 3140186"/>
              <a:gd name="csY4" fmla="*/ 701906 h 842291"/>
              <a:gd name="csX5" fmla="*/ 2999801 w 3140186"/>
              <a:gd name="csY5" fmla="*/ 842291 h 842291"/>
              <a:gd name="csX6" fmla="*/ 140385 w 3140186"/>
              <a:gd name="csY6" fmla="*/ 842291 h 842291"/>
              <a:gd name="csX7" fmla="*/ 0 w 3140186"/>
              <a:gd name="csY7" fmla="*/ 701906 h 842291"/>
              <a:gd name="csX8" fmla="*/ 0 w 3140186"/>
              <a:gd name="csY8" fmla="*/ 140385 h 8422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140186" h="842291">
                <a:moveTo>
                  <a:pt x="0" y="140385"/>
                </a:moveTo>
                <a:cubicBezTo>
                  <a:pt x="0" y="62853"/>
                  <a:pt x="62853" y="0"/>
                  <a:pt x="140385" y="0"/>
                </a:cubicBezTo>
                <a:lnTo>
                  <a:pt x="2999801" y="0"/>
                </a:lnTo>
                <a:cubicBezTo>
                  <a:pt x="3077333" y="0"/>
                  <a:pt x="3140186" y="62853"/>
                  <a:pt x="3140186" y="140385"/>
                </a:cubicBezTo>
                <a:lnTo>
                  <a:pt x="3140186" y="701906"/>
                </a:lnTo>
                <a:cubicBezTo>
                  <a:pt x="3140186" y="779438"/>
                  <a:pt x="3077333" y="842291"/>
                  <a:pt x="2999801" y="842291"/>
                </a:cubicBezTo>
                <a:lnTo>
                  <a:pt x="140385" y="842291"/>
                </a:lnTo>
                <a:cubicBezTo>
                  <a:pt x="62853" y="842291"/>
                  <a:pt x="0" y="779438"/>
                  <a:pt x="0" y="701906"/>
                </a:cubicBezTo>
                <a:lnTo>
                  <a:pt x="0" y="14038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05790" tIns="174467" rIns="174467" bIns="174467" numCol="1" spcCol="1270" anchor="ctr" anchorCtr="0">
            <a:noAutofit/>
          </a:bodyPr>
          <a:lstStyle/>
          <a:p>
            <a:pPr marL="7938" lvl="0" defTabSz="1555750">
              <a:lnSpc>
                <a:spcPct val="90000"/>
              </a:lnSpc>
              <a:spcBef>
                <a:spcPct val="0"/>
              </a:spcBef>
              <a:spcAft>
                <a:spcPct val="35000"/>
              </a:spcAft>
              <a:buNone/>
            </a:pPr>
            <a:r>
              <a:rPr lang="en-US" altLang="zh-CN" kern="1200" dirty="0"/>
              <a:t>The</a:t>
            </a:r>
            <a:r>
              <a:rPr lang="zh-CN" altLang="en-US" kern="1200" dirty="0"/>
              <a:t> </a:t>
            </a:r>
            <a:r>
              <a:rPr lang="en-US" altLang="zh-CN" kern="1200" dirty="0"/>
              <a:t>guiding</a:t>
            </a:r>
            <a:r>
              <a:rPr lang="zh-CN" altLang="en-US" kern="1200" dirty="0"/>
              <a:t> </a:t>
            </a:r>
            <a:r>
              <a:rPr lang="en-US" altLang="zh-CN" kern="1200" dirty="0"/>
              <a:t>questions</a:t>
            </a:r>
            <a:r>
              <a:rPr lang="zh-CN" altLang="en-US" kern="1200" dirty="0"/>
              <a:t> </a:t>
            </a:r>
            <a:r>
              <a:rPr lang="en-US" altLang="zh-CN" kern="1200" dirty="0"/>
              <a:t>are</a:t>
            </a:r>
            <a:r>
              <a:rPr lang="zh-CN" altLang="en-US" kern="1200" dirty="0"/>
              <a:t> </a:t>
            </a:r>
            <a:r>
              <a:rPr lang="en-US" altLang="zh-CN" kern="1200" dirty="0"/>
              <a:t>generic</a:t>
            </a:r>
            <a:r>
              <a:rPr lang="zh-CN" altLang="en-US" kern="1200" dirty="0"/>
              <a:t> </a:t>
            </a:r>
            <a:r>
              <a:rPr lang="en-US" altLang="zh-CN" kern="1200" dirty="0"/>
              <a:t>and</a:t>
            </a:r>
            <a:r>
              <a:rPr lang="zh-CN" altLang="en-US" kern="1200" dirty="0"/>
              <a:t> </a:t>
            </a:r>
            <a:r>
              <a:rPr lang="en-US" altLang="zh-CN" kern="1200" dirty="0"/>
              <a:t>helpful</a:t>
            </a:r>
            <a:r>
              <a:rPr lang="zh-CN" altLang="en-US" kern="1200" dirty="0"/>
              <a:t> </a:t>
            </a:r>
            <a:r>
              <a:rPr lang="en-US" altLang="zh-CN" dirty="0"/>
              <a:t>for</a:t>
            </a:r>
            <a:r>
              <a:rPr lang="zh-CN" altLang="en-US" dirty="0"/>
              <a:t> </a:t>
            </a:r>
            <a:r>
              <a:rPr lang="en-US" altLang="zh-CN" dirty="0"/>
              <a:t>others</a:t>
            </a:r>
            <a:r>
              <a:rPr lang="zh-CN" altLang="en-US" dirty="0"/>
              <a:t> </a:t>
            </a:r>
            <a:r>
              <a:rPr lang="en-US" altLang="zh-CN" dirty="0"/>
              <a:t>to</a:t>
            </a:r>
            <a:r>
              <a:rPr lang="zh-CN" altLang="en-US" dirty="0"/>
              <a:t> </a:t>
            </a:r>
            <a:r>
              <a:rPr lang="en-US" altLang="zh-CN" dirty="0"/>
              <a:t>learn</a:t>
            </a:r>
            <a:r>
              <a:rPr lang="zh-CN" altLang="en-US" dirty="0"/>
              <a:t> </a:t>
            </a:r>
            <a:r>
              <a:rPr lang="en-US" altLang="zh-CN" dirty="0"/>
              <a:t>the</a:t>
            </a:r>
            <a:r>
              <a:rPr lang="zh-CN" altLang="en-US" dirty="0"/>
              <a:t> </a:t>
            </a:r>
            <a:r>
              <a:rPr lang="en-US" altLang="zh-CN" dirty="0"/>
              <a:t>topic,</a:t>
            </a:r>
            <a:r>
              <a:rPr lang="zh-CN" altLang="en-US" dirty="0"/>
              <a:t> </a:t>
            </a:r>
            <a:r>
              <a:rPr lang="en-US" altLang="zh-CN" dirty="0"/>
              <a:t>but</a:t>
            </a:r>
            <a:r>
              <a:rPr lang="zh-CN" altLang="en-US" dirty="0"/>
              <a:t> </a:t>
            </a:r>
            <a:r>
              <a:rPr lang="en-US" altLang="zh-CN" dirty="0"/>
              <a:t>the</a:t>
            </a:r>
            <a:r>
              <a:rPr lang="zh-CN" altLang="en-US" dirty="0"/>
              <a:t> </a:t>
            </a:r>
            <a:r>
              <a:rPr lang="en-US" altLang="zh-CN" dirty="0"/>
              <a:t>answers</a:t>
            </a:r>
            <a:r>
              <a:rPr lang="zh-CN" altLang="en-US" dirty="0"/>
              <a:t> </a:t>
            </a:r>
            <a:r>
              <a:rPr lang="en-US" altLang="zh-CN" dirty="0"/>
              <a:t>can’t</a:t>
            </a:r>
            <a:r>
              <a:rPr lang="zh-CN" altLang="en-US" dirty="0"/>
              <a:t> </a:t>
            </a:r>
            <a:r>
              <a:rPr lang="en-US" altLang="zh-CN" dirty="0"/>
              <a:t>be</a:t>
            </a:r>
            <a:r>
              <a:rPr lang="zh-CN" altLang="en-US" dirty="0"/>
              <a:t> </a:t>
            </a:r>
            <a:r>
              <a:rPr lang="en-US" altLang="zh-CN" dirty="0"/>
              <a:t>derived</a:t>
            </a:r>
            <a:r>
              <a:rPr lang="zh-CN" altLang="en-US" dirty="0"/>
              <a:t> </a:t>
            </a:r>
            <a:r>
              <a:rPr lang="en-US" altLang="zh-CN" dirty="0"/>
              <a:t>from</a:t>
            </a:r>
            <a:r>
              <a:rPr lang="zh-CN" altLang="en-US" dirty="0"/>
              <a:t> </a:t>
            </a:r>
            <a:r>
              <a:rPr lang="en-US" altLang="zh-CN" dirty="0"/>
              <a:t>the</a:t>
            </a:r>
            <a:r>
              <a:rPr lang="zh-CN" altLang="en-US" dirty="0"/>
              <a:t> </a:t>
            </a:r>
            <a:r>
              <a:rPr lang="en-US" altLang="zh-CN" dirty="0"/>
              <a:t>assigned</a:t>
            </a:r>
            <a:r>
              <a:rPr lang="zh-CN" altLang="en-US" dirty="0"/>
              <a:t> </a:t>
            </a:r>
            <a:r>
              <a:rPr lang="en-US" altLang="zh-CN" dirty="0"/>
              <a:t>readings.</a:t>
            </a:r>
            <a:r>
              <a:rPr lang="zh-CN" altLang="en-US" kern="1200" dirty="0"/>
              <a:t> </a:t>
            </a:r>
            <a:endParaRPr lang="en-US" kern="1200" dirty="0"/>
          </a:p>
        </p:txBody>
      </p:sp>
      <p:sp>
        <p:nvSpPr>
          <p:cNvPr id="29" name="Oval 28">
            <a:extLst>
              <a:ext uri="{FF2B5EF4-FFF2-40B4-BE49-F238E27FC236}">
                <a16:creationId xmlns:a16="http://schemas.microsoft.com/office/drawing/2014/main" id="{456D08E8-44BE-B314-2916-8ED58399B37F}"/>
              </a:ext>
            </a:extLst>
          </p:cNvPr>
          <p:cNvSpPr/>
          <p:nvPr/>
        </p:nvSpPr>
        <p:spPr>
          <a:xfrm>
            <a:off x="1241971" y="3727798"/>
            <a:ext cx="1260929" cy="1260845"/>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lIns="0" tIns="0" rIns="0" bIns="0"/>
          <a:lstStyle/>
          <a:p>
            <a:endParaRPr lang="en-US" altLang="zh-CN" sz="1400" dirty="0"/>
          </a:p>
          <a:p>
            <a:pPr algn="ctr"/>
            <a:r>
              <a:rPr lang="en-US" altLang="zh-CN" sz="1400" dirty="0">
                <a:solidFill>
                  <a:schemeClr val="tx2"/>
                </a:solidFill>
              </a:rPr>
              <a:t>Learning</a:t>
            </a:r>
            <a:r>
              <a:rPr lang="zh-CN" altLang="en-US" sz="1400" dirty="0">
                <a:solidFill>
                  <a:schemeClr val="tx2"/>
                </a:solidFill>
              </a:rPr>
              <a:t> </a:t>
            </a:r>
            <a:r>
              <a:rPr lang="en-US" altLang="zh-CN" sz="1400" dirty="0">
                <a:solidFill>
                  <a:schemeClr val="tx2"/>
                </a:solidFill>
              </a:rPr>
              <a:t>Geography</a:t>
            </a:r>
            <a:endParaRPr lang="en-US" sz="1400" dirty="0">
              <a:solidFill>
                <a:schemeClr val="tx2"/>
              </a:solidFill>
            </a:endParaRPr>
          </a:p>
        </p:txBody>
      </p:sp>
      <p:sp>
        <p:nvSpPr>
          <p:cNvPr id="30" name="Freeform 29">
            <a:extLst>
              <a:ext uri="{FF2B5EF4-FFF2-40B4-BE49-F238E27FC236}">
                <a16:creationId xmlns:a16="http://schemas.microsoft.com/office/drawing/2014/main" id="{A78BD063-B2C8-52BC-B1EE-58E631A3FCB7}"/>
              </a:ext>
            </a:extLst>
          </p:cNvPr>
          <p:cNvSpPr/>
          <p:nvPr/>
        </p:nvSpPr>
        <p:spPr>
          <a:xfrm>
            <a:off x="2398162" y="5176131"/>
            <a:ext cx="5483413" cy="1251846"/>
          </a:xfrm>
          <a:custGeom>
            <a:avLst/>
            <a:gdLst>
              <a:gd name="csX0" fmla="*/ 0 w 3140186"/>
              <a:gd name="csY0" fmla="*/ 140385 h 842291"/>
              <a:gd name="csX1" fmla="*/ 140385 w 3140186"/>
              <a:gd name="csY1" fmla="*/ 0 h 842291"/>
              <a:gd name="csX2" fmla="*/ 2999801 w 3140186"/>
              <a:gd name="csY2" fmla="*/ 0 h 842291"/>
              <a:gd name="csX3" fmla="*/ 3140186 w 3140186"/>
              <a:gd name="csY3" fmla="*/ 140385 h 842291"/>
              <a:gd name="csX4" fmla="*/ 3140186 w 3140186"/>
              <a:gd name="csY4" fmla="*/ 701906 h 842291"/>
              <a:gd name="csX5" fmla="*/ 2999801 w 3140186"/>
              <a:gd name="csY5" fmla="*/ 842291 h 842291"/>
              <a:gd name="csX6" fmla="*/ 140385 w 3140186"/>
              <a:gd name="csY6" fmla="*/ 842291 h 842291"/>
              <a:gd name="csX7" fmla="*/ 0 w 3140186"/>
              <a:gd name="csY7" fmla="*/ 701906 h 842291"/>
              <a:gd name="csX8" fmla="*/ 0 w 3140186"/>
              <a:gd name="csY8" fmla="*/ 140385 h 8422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140186" h="842291">
                <a:moveTo>
                  <a:pt x="0" y="140385"/>
                </a:moveTo>
                <a:cubicBezTo>
                  <a:pt x="0" y="62853"/>
                  <a:pt x="62853" y="0"/>
                  <a:pt x="140385" y="0"/>
                </a:cubicBezTo>
                <a:lnTo>
                  <a:pt x="2999801" y="0"/>
                </a:lnTo>
                <a:cubicBezTo>
                  <a:pt x="3077333" y="0"/>
                  <a:pt x="3140186" y="62853"/>
                  <a:pt x="3140186" y="140385"/>
                </a:cubicBezTo>
                <a:lnTo>
                  <a:pt x="3140186" y="701906"/>
                </a:lnTo>
                <a:cubicBezTo>
                  <a:pt x="3140186" y="779438"/>
                  <a:pt x="3077333" y="842291"/>
                  <a:pt x="2999801" y="842291"/>
                </a:cubicBezTo>
                <a:lnTo>
                  <a:pt x="140385" y="842291"/>
                </a:lnTo>
                <a:cubicBezTo>
                  <a:pt x="62853" y="842291"/>
                  <a:pt x="0" y="779438"/>
                  <a:pt x="0" y="701906"/>
                </a:cubicBezTo>
                <a:lnTo>
                  <a:pt x="0" y="14038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05790" tIns="174467" rIns="174467" bIns="174467" numCol="1" spcCol="1270" anchor="ctr" anchorCtr="0">
            <a:noAutofit/>
          </a:bodyPr>
          <a:lstStyle/>
          <a:p>
            <a:pPr lvl="0" defTabSz="1555750">
              <a:lnSpc>
                <a:spcPct val="90000"/>
              </a:lnSpc>
              <a:spcBef>
                <a:spcPct val="0"/>
              </a:spcBef>
              <a:spcAft>
                <a:spcPct val="35000"/>
              </a:spcAft>
            </a:pPr>
            <a:r>
              <a:rPr lang="en-US" sz="1600" dirty="0"/>
              <a:t>AI was mentioned as one of the tools they can use to help find answers to the guiding questions. Students are encouraged to use other methods (their traditional ways of learning a new concept).</a:t>
            </a:r>
            <a:r>
              <a:rPr lang="zh-CN" altLang="en-US" sz="1600" dirty="0"/>
              <a:t> </a:t>
            </a:r>
            <a:r>
              <a:rPr lang="en-US" altLang="zh-CN" sz="1600" dirty="0"/>
              <a:t>Document</a:t>
            </a:r>
            <a:r>
              <a:rPr lang="zh-CN" altLang="en-US" sz="1600" dirty="0"/>
              <a:t> </a:t>
            </a:r>
            <a:r>
              <a:rPr lang="en-US" altLang="zh-CN" sz="1600" dirty="0"/>
              <a:t>how</a:t>
            </a:r>
            <a:r>
              <a:rPr lang="zh-CN" altLang="en-US" sz="1600" dirty="0"/>
              <a:t> </a:t>
            </a:r>
            <a:r>
              <a:rPr lang="en-US" altLang="zh-CN" sz="1600" dirty="0"/>
              <a:t>AI was</a:t>
            </a:r>
            <a:r>
              <a:rPr lang="zh-CN" altLang="en-US" sz="1600" dirty="0"/>
              <a:t> </a:t>
            </a:r>
            <a:r>
              <a:rPr lang="en-US" altLang="zh-CN" sz="1600" dirty="0"/>
              <a:t>used.</a:t>
            </a:r>
            <a:endParaRPr lang="en-US" sz="3200" kern="1200" dirty="0"/>
          </a:p>
        </p:txBody>
      </p:sp>
      <p:sp>
        <p:nvSpPr>
          <p:cNvPr id="31" name="Oval 30">
            <a:extLst>
              <a:ext uri="{FF2B5EF4-FFF2-40B4-BE49-F238E27FC236}">
                <a16:creationId xmlns:a16="http://schemas.microsoft.com/office/drawing/2014/main" id="{E4F615A0-88C7-DA9A-05E4-2F0481C94C2A}"/>
              </a:ext>
            </a:extLst>
          </p:cNvPr>
          <p:cNvSpPr/>
          <p:nvPr/>
        </p:nvSpPr>
        <p:spPr>
          <a:xfrm>
            <a:off x="1241971" y="5167132"/>
            <a:ext cx="1260929" cy="1260845"/>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lIns="0" tIns="0" rIns="0" bIns="0" anchor="ctr"/>
          <a:lstStyle/>
          <a:p>
            <a:pPr algn="ctr"/>
            <a:r>
              <a:rPr lang="en-US" altLang="zh-CN" sz="1400" dirty="0">
                <a:solidFill>
                  <a:schemeClr val="tx2"/>
                </a:solidFill>
              </a:rPr>
              <a:t>AI</a:t>
            </a:r>
            <a:r>
              <a:rPr lang="zh-CN" altLang="en-US" sz="1400" dirty="0">
                <a:solidFill>
                  <a:schemeClr val="tx2"/>
                </a:solidFill>
              </a:rPr>
              <a:t> </a:t>
            </a:r>
            <a:r>
              <a:rPr lang="en-US" altLang="zh-CN" sz="1400" dirty="0">
                <a:solidFill>
                  <a:schemeClr val="tx2"/>
                </a:solidFill>
              </a:rPr>
              <a:t>Use</a:t>
            </a:r>
            <a:endParaRPr lang="en-US" sz="1400" dirty="0">
              <a:solidFill>
                <a:schemeClr val="tx2"/>
              </a:solidFill>
            </a:endParaRPr>
          </a:p>
        </p:txBody>
      </p:sp>
      <p:sp>
        <p:nvSpPr>
          <p:cNvPr id="39" name="Pentagon 38">
            <a:extLst>
              <a:ext uri="{FF2B5EF4-FFF2-40B4-BE49-F238E27FC236}">
                <a16:creationId xmlns:a16="http://schemas.microsoft.com/office/drawing/2014/main" id="{12512E79-B41D-93E2-F949-24C5FA9AD739}"/>
              </a:ext>
            </a:extLst>
          </p:cNvPr>
          <p:cNvSpPr/>
          <p:nvPr/>
        </p:nvSpPr>
        <p:spPr>
          <a:xfrm>
            <a:off x="0" y="694273"/>
            <a:ext cx="2184400" cy="550330"/>
          </a:xfrm>
          <a:prstGeom prst="homePlat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itle 1">
            <a:extLst>
              <a:ext uri="{FF2B5EF4-FFF2-40B4-BE49-F238E27FC236}">
                <a16:creationId xmlns:a16="http://schemas.microsoft.com/office/drawing/2014/main" id="{2E649438-DDDA-57F7-607C-667C89D3B8A5}"/>
              </a:ext>
            </a:extLst>
          </p:cNvPr>
          <p:cNvSpPr>
            <a:spLocks noGrp="1"/>
          </p:cNvSpPr>
          <p:nvPr>
            <p:ph type="title"/>
          </p:nvPr>
        </p:nvSpPr>
        <p:spPr>
          <a:xfrm>
            <a:off x="456103" y="365127"/>
            <a:ext cx="8229600" cy="879476"/>
          </a:xfrm>
        </p:spPr>
        <p:txBody>
          <a:bodyPr/>
          <a:lstStyle/>
          <a:p>
            <a:r>
              <a:rPr lang="en-US" dirty="0"/>
              <a:t>Stage </a:t>
            </a:r>
            <a:r>
              <a:rPr lang="en-US" altLang="zh-CN" dirty="0"/>
              <a:t>2</a:t>
            </a:r>
            <a:r>
              <a:rPr lang="en-US" dirty="0"/>
              <a:t> – </a:t>
            </a:r>
            <a:r>
              <a:rPr lang="en-US" altLang="zh-CN" sz="2800" dirty="0"/>
              <a:t>S</a:t>
            </a:r>
            <a:r>
              <a:rPr lang="en-US" sz="2800" dirty="0"/>
              <a:t>emi-structured AI </a:t>
            </a:r>
            <a:r>
              <a:rPr lang="en-US" altLang="zh-CN" sz="2800" dirty="0"/>
              <a:t>Assisted</a:t>
            </a:r>
            <a:r>
              <a:rPr lang="zh-CN" altLang="en-US" sz="2800" dirty="0"/>
              <a:t> </a:t>
            </a:r>
            <a:r>
              <a:rPr lang="en-US" sz="2800" dirty="0"/>
              <a:t>Learning</a:t>
            </a:r>
            <a:endParaRPr lang="en-US" dirty="0"/>
          </a:p>
        </p:txBody>
      </p:sp>
    </p:spTree>
    <p:extLst>
      <p:ext uri="{BB962C8B-B14F-4D97-AF65-F5344CB8AC3E}">
        <p14:creationId xmlns:p14="http://schemas.microsoft.com/office/powerpoint/2010/main" val="301101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32"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circle(out)">
                                      <p:cBhvr>
                                        <p:cTn id="11" dur="2000"/>
                                        <p:tgtEl>
                                          <p:spTgt spid="29"/>
                                        </p:tgtEl>
                                      </p:cBhvr>
                                    </p:animEffect>
                                  </p:childTnLst>
                                </p:cTn>
                              </p:par>
                              <p:par>
                                <p:cTn id="12" presetID="6" presetClass="entr" presetSubtype="32" fill="hold" grpId="0" nodeType="with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circle(out)">
                                      <p:cBhvr>
                                        <p:cTn id="14" dur="2000"/>
                                        <p:tgtEl>
                                          <p:spTgt spid="31"/>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p:tgtEl>
                                          <p:spTgt spid="28"/>
                                        </p:tgtEl>
                                        <p:attrNameLst>
                                          <p:attrName>ppt_x</p:attrName>
                                        </p:attrNameLst>
                                      </p:cBhvr>
                                      <p:tavLst>
                                        <p:tav tm="0">
                                          <p:val>
                                            <p:strVal val="#ppt_x-#ppt_w*1.125000"/>
                                          </p:val>
                                        </p:tav>
                                        <p:tav tm="100000">
                                          <p:val>
                                            <p:strVal val="#ppt_x"/>
                                          </p:val>
                                        </p:tav>
                                      </p:tavLst>
                                    </p:anim>
                                    <p:animEffect transition="in" filter="wipe(right)">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p:tgtEl>
                                          <p:spTgt spid="30"/>
                                        </p:tgtEl>
                                        <p:attrNameLst>
                                          <p:attrName>ppt_x</p:attrName>
                                        </p:attrNameLst>
                                      </p:cBhvr>
                                      <p:tavLst>
                                        <p:tav tm="0">
                                          <p:val>
                                            <p:strVal val="#ppt_x-#ppt_w*1.125000"/>
                                          </p:val>
                                        </p:tav>
                                        <p:tav tm="100000">
                                          <p:val>
                                            <p:strVal val="#ppt_x"/>
                                          </p:val>
                                        </p:tav>
                                      </p:tavLst>
                                    </p:anim>
                                    <p:animEffect transition="in" filter="wipe(right)">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8" grpId="0" animBg="1"/>
      <p:bldP spid="29" grpId="0" animBg="1"/>
      <p:bldP spid="30" grpId="0" animBg="1"/>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F1B64-635E-3E28-8E94-78D321A3C4EA}"/>
            </a:ext>
          </a:extLst>
        </p:cNvPr>
        <p:cNvGrpSpPr/>
        <p:nvPr/>
      </p:nvGrpSpPr>
      <p:grpSpPr>
        <a:xfrm>
          <a:off x="0" y="0"/>
          <a:ext cx="0" cy="0"/>
          <a:chOff x="0" y="0"/>
          <a:chExt cx="0" cy="0"/>
        </a:xfrm>
      </p:grpSpPr>
      <p:sp>
        <p:nvSpPr>
          <p:cNvPr id="7" name="Pentagon 6">
            <a:extLst>
              <a:ext uri="{FF2B5EF4-FFF2-40B4-BE49-F238E27FC236}">
                <a16:creationId xmlns:a16="http://schemas.microsoft.com/office/drawing/2014/main" id="{A54AC26F-9E8D-E057-F194-F75917E706EC}"/>
              </a:ext>
            </a:extLst>
          </p:cNvPr>
          <p:cNvSpPr/>
          <p:nvPr/>
        </p:nvSpPr>
        <p:spPr>
          <a:xfrm>
            <a:off x="0" y="694273"/>
            <a:ext cx="2184400" cy="550330"/>
          </a:xfrm>
          <a:prstGeom prst="homePlat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C21626-6C6D-3883-4C16-71A23C0913C3}"/>
              </a:ext>
            </a:extLst>
          </p:cNvPr>
          <p:cNvSpPr>
            <a:spLocks noGrp="1"/>
          </p:cNvSpPr>
          <p:nvPr>
            <p:ph type="title"/>
          </p:nvPr>
        </p:nvSpPr>
        <p:spPr>
          <a:xfrm>
            <a:off x="456103" y="365127"/>
            <a:ext cx="8229600" cy="879476"/>
          </a:xfrm>
        </p:spPr>
        <p:txBody>
          <a:bodyPr/>
          <a:lstStyle/>
          <a:p>
            <a:r>
              <a:rPr lang="en-US" dirty="0"/>
              <a:t>Stage </a:t>
            </a:r>
            <a:r>
              <a:rPr lang="en-US" altLang="zh-CN" dirty="0"/>
              <a:t>2</a:t>
            </a:r>
            <a:r>
              <a:rPr lang="en-US" dirty="0"/>
              <a:t> – </a:t>
            </a:r>
            <a:r>
              <a:rPr lang="en-US" altLang="zh-CN" sz="2800" dirty="0"/>
              <a:t>S</a:t>
            </a:r>
            <a:r>
              <a:rPr lang="en-US" sz="2800" dirty="0"/>
              <a:t>emi-structured AI </a:t>
            </a:r>
            <a:r>
              <a:rPr lang="en-US" altLang="zh-CN" sz="2800" dirty="0"/>
              <a:t>Assisted</a:t>
            </a:r>
            <a:r>
              <a:rPr lang="zh-CN" altLang="en-US" sz="2800" dirty="0"/>
              <a:t> </a:t>
            </a:r>
            <a:r>
              <a:rPr lang="en-US" sz="2800" dirty="0"/>
              <a:t>Learning</a:t>
            </a:r>
            <a:endParaRPr lang="en-US" dirty="0"/>
          </a:p>
        </p:txBody>
      </p:sp>
      <p:graphicFrame>
        <p:nvGraphicFramePr>
          <p:cNvPr id="10" name="Content Placeholder 2">
            <a:extLst>
              <a:ext uri="{FF2B5EF4-FFF2-40B4-BE49-F238E27FC236}">
                <a16:creationId xmlns:a16="http://schemas.microsoft.com/office/drawing/2014/main" id="{40255F94-CAAA-3C60-042B-07B305419076}"/>
              </a:ext>
            </a:extLst>
          </p:cNvPr>
          <p:cNvGraphicFramePr>
            <a:graphicFrameLocks/>
          </p:cNvGraphicFramePr>
          <p:nvPr>
            <p:extLst>
              <p:ext uri="{D42A27DB-BD31-4B8C-83A1-F6EECF244321}">
                <p14:modId xmlns:p14="http://schemas.microsoft.com/office/powerpoint/2010/main" val="3525945123"/>
              </p:ext>
            </p:extLst>
          </p:nvPr>
        </p:nvGraphicFramePr>
        <p:xfrm>
          <a:off x="2280652" y="2163931"/>
          <a:ext cx="5884333" cy="3100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8B683989-7E3F-BFE4-1D12-B0D828718036}"/>
              </a:ext>
            </a:extLst>
          </p:cNvPr>
          <p:cNvSpPr txBox="1"/>
          <p:nvPr/>
        </p:nvSpPr>
        <p:spPr>
          <a:xfrm>
            <a:off x="553452" y="3459187"/>
            <a:ext cx="1256434" cy="646331"/>
          </a:xfrm>
          <a:prstGeom prst="rect">
            <a:avLst/>
          </a:prstGeom>
          <a:solidFill>
            <a:schemeClr val="accent4">
              <a:lumMod val="20000"/>
              <a:lumOff val="80000"/>
            </a:schemeClr>
          </a:solidFill>
        </p:spPr>
        <p:txBody>
          <a:bodyPr wrap="none" rtlCol="0">
            <a:spAutoFit/>
          </a:bodyPr>
          <a:lstStyle/>
          <a:p>
            <a:r>
              <a:rPr lang="en-US" b="1" dirty="0">
                <a:solidFill>
                  <a:schemeClr val="accent1"/>
                </a:solidFill>
              </a:rPr>
              <a:t>Student </a:t>
            </a:r>
          </a:p>
          <a:p>
            <a:r>
              <a:rPr lang="en-US" b="1" dirty="0">
                <a:solidFill>
                  <a:schemeClr val="accent1"/>
                </a:solidFill>
              </a:rPr>
              <a:t>Workflow:</a:t>
            </a:r>
          </a:p>
        </p:txBody>
      </p:sp>
    </p:spTree>
    <p:extLst>
      <p:ext uri="{BB962C8B-B14F-4D97-AF65-F5344CB8AC3E}">
        <p14:creationId xmlns:p14="http://schemas.microsoft.com/office/powerpoint/2010/main" val="114450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graphicEl>
                                              <a:dgm id="{115A53E7-F729-490A-A121-141265CE0739}"/>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graphicEl>
                                              <a:dgm id="{1DB2D6D0-FE63-4464-A91E-9A7693AED8F2}"/>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graphicEl>
                                              <a:dgm id="{0D0AB84B-CF6A-440C-807A-8493D7088F3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graphicEl>
                                              <a:dgm id="{3F4406E0-16E3-488C-8C62-7663E293ADFF}"/>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graphicEl>
                                              <a:dgm id="{3B354EB1-02C9-4626-A801-B8B6684144E6}"/>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graphicEl>
                                              <a:dgm id="{25E04AB6-1F0F-487E-9FEE-9D715D3F101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graphicEl>
                                              <a:dgm id="{49DDA381-57F5-4F0D-825C-93AD9371251E}"/>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graphicEl>
                                              <a:dgm id="{406956DE-D20F-4205-A4A5-3A8352DB55FB}"/>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graphicEl>
                                              <a:dgm id="{06249EFC-D053-4B3A-9A95-069B480C64A6}"/>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graphicEl>
                                              <a:dgm id="{3DF13C7B-1F7B-471A-9E0E-9CDB5254203E}"/>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graphicEl>
                                              <a:dgm id="{D52151A5-C593-46C6-AF26-5D81BF27BD3E}"/>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graphicEl>
                                              <a:dgm id="{5327453C-6BF2-438E-AC49-EED4E1515D3F}"/>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graphicEl>
                                              <a:dgm id="{EC496428-938F-2D45-A03C-68F862F9C4C5}"/>
                                            </p:graphic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graphicEl>
                                              <a:dgm id="{107F93FB-C950-AF46-89FB-B49A9F768AD0}"/>
                                            </p:graphic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
                                            <p:graphicEl>
                                              <a:dgm id="{A1E17DF9-B770-C844-8D08-76A369A1F67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one"/>
        </p:bldSub>
      </p:bldGraphic>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A894B-1C08-82F5-F9A6-2F49BF329379}"/>
            </a:ext>
          </a:extLst>
        </p:cNvPr>
        <p:cNvGrpSpPr/>
        <p:nvPr/>
      </p:nvGrpSpPr>
      <p:grpSpPr>
        <a:xfrm>
          <a:off x="0" y="0"/>
          <a:ext cx="0" cy="0"/>
          <a:chOff x="0" y="0"/>
          <a:chExt cx="0" cy="0"/>
        </a:xfrm>
      </p:grpSpPr>
      <p:sp>
        <p:nvSpPr>
          <p:cNvPr id="3" name="Pentagon 2">
            <a:extLst>
              <a:ext uri="{FF2B5EF4-FFF2-40B4-BE49-F238E27FC236}">
                <a16:creationId xmlns:a16="http://schemas.microsoft.com/office/drawing/2014/main" id="{F9AEC18F-051A-BB28-46FD-3DA9D11BD105}"/>
              </a:ext>
            </a:extLst>
          </p:cNvPr>
          <p:cNvSpPr/>
          <p:nvPr/>
        </p:nvSpPr>
        <p:spPr>
          <a:xfrm>
            <a:off x="0" y="1117603"/>
            <a:ext cx="2184400" cy="598487"/>
          </a:xfrm>
          <a:prstGeom prst="homePlat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DD8F43-52A1-6673-5081-E9E55342379B}"/>
              </a:ext>
            </a:extLst>
          </p:cNvPr>
          <p:cNvSpPr>
            <a:spLocks noGrp="1"/>
          </p:cNvSpPr>
          <p:nvPr>
            <p:ph type="title"/>
          </p:nvPr>
        </p:nvSpPr>
        <p:spPr/>
        <p:txBody>
          <a:bodyPr/>
          <a:lstStyle/>
          <a:p>
            <a:r>
              <a:rPr lang="en-US" dirty="0"/>
              <a:t>Stage </a:t>
            </a:r>
            <a:r>
              <a:rPr lang="en-US" altLang="zh-CN" dirty="0"/>
              <a:t>2</a:t>
            </a:r>
            <a:r>
              <a:rPr lang="en-US" dirty="0"/>
              <a:t> – Assignment Example</a:t>
            </a:r>
          </a:p>
        </p:txBody>
      </p:sp>
      <p:sp>
        <p:nvSpPr>
          <p:cNvPr id="5" name="Content Placeholder 4">
            <a:extLst>
              <a:ext uri="{FF2B5EF4-FFF2-40B4-BE49-F238E27FC236}">
                <a16:creationId xmlns:a16="http://schemas.microsoft.com/office/drawing/2014/main" id="{0209BFD9-76EC-7739-4EC8-F02B5AC14C6B}"/>
              </a:ext>
            </a:extLst>
          </p:cNvPr>
          <p:cNvSpPr>
            <a:spLocks noGrp="1"/>
          </p:cNvSpPr>
          <p:nvPr>
            <p:ph idx="1"/>
          </p:nvPr>
        </p:nvSpPr>
        <p:spPr>
          <a:xfrm>
            <a:off x="391934" y="1821509"/>
            <a:ext cx="8229600" cy="1823506"/>
          </a:xfrm>
        </p:spPr>
        <p:txBody>
          <a:bodyPr/>
          <a:lstStyle/>
          <a:p>
            <a:r>
              <a:rPr lang="en-US" altLang="zh-CN" dirty="0"/>
              <a:t>Excel:</a:t>
            </a:r>
            <a:r>
              <a:rPr lang="zh-CN" altLang="en-US" dirty="0"/>
              <a:t> </a:t>
            </a:r>
            <a:r>
              <a:rPr lang="en-US" altLang="zh-CN" dirty="0"/>
              <a:t>enter</a:t>
            </a:r>
            <a:r>
              <a:rPr lang="zh-CN" altLang="en-US" dirty="0"/>
              <a:t> </a:t>
            </a:r>
            <a:r>
              <a:rPr lang="en-US" altLang="zh-CN" dirty="0"/>
              <a:t>answers</a:t>
            </a:r>
            <a:r>
              <a:rPr lang="zh-CN" altLang="en-US" dirty="0"/>
              <a:t> </a:t>
            </a:r>
            <a:r>
              <a:rPr lang="en-US" altLang="zh-CN" dirty="0"/>
              <a:t>/</a:t>
            </a:r>
            <a:r>
              <a:rPr lang="zh-CN" altLang="en-US" dirty="0"/>
              <a:t>  </a:t>
            </a:r>
            <a:r>
              <a:rPr lang="en-US" altLang="zh-CN" dirty="0"/>
              <a:t>document</a:t>
            </a:r>
            <a:r>
              <a:rPr lang="zh-CN" altLang="en-US" dirty="0"/>
              <a:t> </a:t>
            </a:r>
            <a:r>
              <a:rPr lang="en-US" altLang="zh-CN" dirty="0"/>
              <a:t>AI</a:t>
            </a:r>
            <a:r>
              <a:rPr lang="zh-CN" altLang="en-US" dirty="0"/>
              <a:t> </a:t>
            </a:r>
            <a:r>
              <a:rPr lang="en-US" altLang="zh-CN" dirty="0"/>
              <a:t>use</a:t>
            </a:r>
            <a:r>
              <a:rPr lang="zh-CN" altLang="en-US" dirty="0"/>
              <a:t> </a:t>
            </a:r>
            <a:r>
              <a:rPr lang="en-US" altLang="zh-CN" dirty="0"/>
              <a:t>/</a:t>
            </a:r>
            <a:r>
              <a:rPr lang="zh-CN" altLang="en-US" dirty="0"/>
              <a:t> </a:t>
            </a:r>
            <a:r>
              <a:rPr lang="en-US" altLang="zh-CN" dirty="0"/>
              <a:t>verification</a:t>
            </a:r>
            <a:endParaRPr lang="en-US" dirty="0"/>
          </a:p>
        </p:txBody>
      </p:sp>
      <p:pic>
        <p:nvPicPr>
          <p:cNvPr id="4" name="Picture 3">
            <a:extLst>
              <a:ext uri="{FF2B5EF4-FFF2-40B4-BE49-F238E27FC236}">
                <a16:creationId xmlns:a16="http://schemas.microsoft.com/office/drawing/2014/main" id="{4D11BB49-61AF-DC70-64F8-236DC7AC298F}"/>
              </a:ext>
            </a:extLst>
          </p:cNvPr>
          <p:cNvPicPr>
            <a:picLocks noChangeAspect="1"/>
          </p:cNvPicPr>
          <p:nvPr/>
        </p:nvPicPr>
        <p:blipFill>
          <a:blip r:embed="rId3"/>
          <a:stretch>
            <a:fillRect/>
          </a:stretch>
        </p:blipFill>
        <p:spPr>
          <a:xfrm>
            <a:off x="152793" y="2296641"/>
            <a:ext cx="8836220" cy="2584450"/>
          </a:xfrm>
          <a:prstGeom prst="rect">
            <a:avLst/>
          </a:prstGeom>
          <a:ln w="12700" cap="sq" cmpd="thickThin">
            <a:solidFill>
              <a:schemeClr val="accent6"/>
            </a:solidFill>
            <a:prstDash val="solid"/>
            <a:miter lim="800000"/>
          </a:ln>
          <a:effectLst>
            <a:innerShdw blurRad="76200">
              <a:srgbClr val="000000"/>
            </a:innerShdw>
          </a:effectLst>
        </p:spPr>
      </p:pic>
      <p:sp>
        <p:nvSpPr>
          <p:cNvPr id="6" name="Rectangle 5">
            <a:extLst>
              <a:ext uri="{FF2B5EF4-FFF2-40B4-BE49-F238E27FC236}">
                <a16:creationId xmlns:a16="http://schemas.microsoft.com/office/drawing/2014/main" id="{E5AD465B-A388-E0A5-DDBF-1B98C1914568}"/>
              </a:ext>
            </a:extLst>
          </p:cNvPr>
          <p:cNvSpPr/>
          <p:nvPr/>
        </p:nvSpPr>
        <p:spPr>
          <a:xfrm>
            <a:off x="391934" y="2312683"/>
            <a:ext cx="763098" cy="1257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4">
            <a:extLst>
              <a:ext uri="{FF2B5EF4-FFF2-40B4-BE49-F238E27FC236}">
                <a16:creationId xmlns:a16="http://schemas.microsoft.com/office/drawing/2014/main" id="{7AA3C42B-30AD-C306-1CC4-5D583E48AAEC}"/>
              </a:ext>
            </a:extLst>
          </p:cNvPr>
          <p:cNvSpPr txBox="1">
            <a:spLocks/>
          </p:cNvSpPr>
          <p:nvPr/>
        </p:nvSpPr>
        <p:spPr>
          <a:xfrm>
            <a:off x="391934" y="4941698"/>
            <a:ext cx="8229600" cy="1823506"/>
          </a:xfrm>
          <a:prstGeom prst="rect">
            <a:avLst/>
          </a:prstGeom>
        </p:spPr>
        <p:txBody>
          <a:bodyPr vert="horz" lIns="91440" tIns="45720" rIns="91440" bIns="45720" rtlCol="0">
            <a:normAutofit/>
          </a:bodyPr>
          <a:lstStyle>
            <a:lvl1pPr marL="171438" indent="-171438" algn="l" defTabSz="685749" rtl="0" eaLnBrk="1" latinLnBrk="0" hangingPunct="1">
              <a:lnSpc>
                <a:spcPct val="120000"/>
              </a:lnSpc>
              <a:spcBef>
                <a:spcPts val="750"/>
              </a:spcBef>
              <a:buClr>
                <a:schemeClr val="accent1"/>
              </a:buClr>
              <a:buFont typeface="Arial" panose="020B0604020202020204" pitchFamily="34" charset="0"/>
              <a:buChar char="•"/>
              <a:defRPr sz="1800" kern="1200">
                <a:solidFill>
                  <a:schemeClr val="tx2"/>
                </a:solidFill>
                <a:latin typeface="+mn-lt"/>
                <a:ea typeface="+mn-ea"/>
                <a:cs typeface="+mn-cs"/>
              </a:defRPr>
            </a:lvl1pPr>
            <a:lvl2pPr marL="514313" indent="-171438" algn="l" defTabSz="685749" rtl="0" eaLnBrk="1" latinLnBrk="0" hangingPunct="1">
              <a:lnSpc>
                <a:spcPct val="120000"/>
              </a:lnSpc>
              <a:spcBef>
                <a:spcPts val="375"/>
              </a:spcBef>
              <a:buClr>
                <a:schemeClr val="accent1"/>
              </a:buClr>
              <a:buFont typeface="Arial" panose="020B0604020202020204" pitchFamily="34" charset="0"/>
              <a:buChar char="•"/>
              <a:defRPr sz="1500" kern="1200">
                <a:solidFill>
                  <a:schemeClr val="tx2"/>
                </a:solidFill>
                <a:latin typeface="+mn-lt"/>
                <a:ea typeface="+mn-ea"/>
                <a:cs typeface="+mn-cs"/>
              </a:defRPr>
            </a:lvl2pPr>
            <a:lvl3pPr marL="857186" indent="-171438" algn="l" defTabSz="685749" rtl="0" eaLnBrk="1" latinLnBrk="0" hangingPunct="1">
              <a:lnSpc>
                <a:spcPct val="120000"/>
              </a:lnSpc>
              <a:spcBef>
                <a:spcPts val="375"/>
              </a:spcBef>
              <a:buClr>
                <a:schemeClr val="accent1"/>
              </a:buClr>
              <a:buFont typeface="Arial" panose="020B0604020202020204" pitchFamily="34" charset="0"/>
              <a:buChar char="•"/>
              <a:defRPr sz="1350" kern="1200">
                <a:solidFill>
                  <a:schemeClr val="tx2"/>
                </a:solidFill>
                <a:latin typeface="+mn-lt"/>
                <a:ea typeface="+mn-ea"/>
                <a:cs typeface="+mn-cs"/>
              </a:defRPr>
            </a:lvl3pPr>
            <a:lvl4pPr marL="1200060" indent="-171438" algn="l" defTabSz="685749" rtl="0" eaLnBrk="1" latinLnBrk="0" hangingPunct="1">
              <a:lnSpc>
                <a:spcPct val="120000"/>
              </a:lnSpc>
              <a:spcBef>
                <a:spcPts val="375"/>
              </a:spcBef>
              <a:buClr>
                <a:schemeClr val="accent1"/>
              </a:buClr>
              <a:buFont typeface="Arial" panose="020B0604020202020204" pitchFamily="34" charset="0"/>
              <a:buChar char="•"/>
              <a:defRPr sz="1200" kern="1200">
                <a:solidFill>
                  <a:schemeClr val="tx2"/>
                </a:solidFill>
                <a:latin typeface="+mn-lt"/>
                <a:ea typeface="+mn-ea"/>
                <a:cs typeface="+mn-cs"/>
              </a:defRPr>
            </a:lvl4pPr>
            <a:lvl5pPr marL="1542935" indent="-171438" algn="l" defTabSz="685749" rtl="0" eaLnBrk="1" latinLnBrk="0" hangingPunct="1">
              <a:lnSpc>
                <a:spcPct val="120000"/>
              </a:lnSpc>
              <a:spcBef>
                <a:spcPts val="375"/>
              </a:spcBef>
              <a:buClr>
                <a:schemeClr val="accent1"/>
              </a:buClr>
              <a:buFont typeface="Arial" panose="020B0604020202020204" pitchFamily="34" charset="0"/>
              <a:buChar char="•"/>
              <a:defRPr sz="1200" kern="1200">
                <a:solidFill>
                  <a:schemeClr val="tx2"/>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err="1"/>
              <a:t>Reflection.doc</a:t>
            </a:r>
            <a:endParaRPr lang="en-US" dirty="0"/>
          </a:p>
        </p:txBody>
      </p:sp>
      <p:pic>
        <p:nvPicPr>
          <p:cNvPr id="8" name="Picture 7">
            <a:extLst>
              <a:ext uri="{FF2B5EF4-FFF2-40B4-BE49-F238E27FC236}">
                <a16:creationId xmlns:a16="http://schemas.microsoft.com/office/drawing/2014/main" id="{87214A51-E527-E970-B607-1CFA03145411}"/>
              </a:ext>
            </a:extLst>
          </p:cNvPr>
          <p:cNvPicPr>
            <a:picLocks noChangeAspect="1"/>
          </p:cNvPicPr>
          <p:nvPr/>
        </p:nvPicPr>
        <p:blipFill>
          <a:blip r:embed="rId4"/>
          <a:srcRect l="6728" t="32918" r="9698" b="6204"/>
          <a:stretch>
            <a:fillRect/>
          </a:stretch>
        </p:blipFill>
        <p:spPr>
          <a:xfrm>
            <a:off x="2582778" y="5065886"/>
            <a:ext cx="5310167" cy="1699318"/>
          </a:xfrm>
          <a:prstGeom prst="rect">
            <a:avLst/>
          </a:prstGeom>
          <a:ln w="12700" cap="sq" cmpd="thickThin">
            <a:solidFill>
              <a:srgbClr val="266725"/>
            </a:solidFill>
            <a:prstDash val="solid"/>
            <a:miter lim="800000"/>
          </a:ln>
          <a:effectLst>
            <a:innerShdw blurRad="76200">
              <a:srgbClr val="000000"/>
            </a:innerShdw>
          </a:effectLst>
        </p:spPr>
      </p:pic>
    </p:spTree>
    <p:extLst>
      <p:ext uri="{BB962C8B-B14F-4D97-AF65-F5344CB8AC3E}">
        <p14:creationId xmlns:p14="http://schemas.microsoft.com/office/powerpoint/2010/main" val="211330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1EC41-6535-A424-2F79-079F4C57C981}"/>
            </a:ext>
          </a:extLst>
        </p:cNvPr>
        <p:cNvGrpSpPr/>
        <p:nvPr/>
      </p:nvGrpSpPr>
      <p:grpSpPr>
        <a:xfrm>
          <a:off x="0" y="0"/>
          <a:ext cx="0" cy="0"/>
          <a:chOff x="0" y="0"/>
          <a:chExt cx="0" cy="0"/>
        </a:xfrm>
      </p:grpSpPr>
      <p:sp>
        <p:nvSpPr>
          <p:cNvPr id="3" name="Pentagon 2">
            <a:extLst>
              <a:ext uri="{FF2B5EF4-FFF2-40B4-BE49-F238E27FC236}">
                <a16:creationId xmlns:a16="http://schemas.microsoft.com/office/drawing/2014/main" id="{F702A538-6CBD-6863-02AD-4A5B5EE62E7E}"/>
              </a:ext>
            </a:extLst>
          </p:cNvPr>
          <p:cNvSpPr/>
          <p:nvPr/>
        </p:nvSpPr>
        <p:spPr>
          <a:xfrm>
            <a:off x="0" y="1117603"/>
            <a:ext cx="2184400" cy="598487"/>
          </a:xfrm>
          <a:prstGeom prst="homePlat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5F37E4-8774-26F9-8DD0-82405AC98FB3}"/>
              </a:ext>
            </a:extLst>
          </p:cNvPr>
          <p:cNvSpPr>
            <a:spLocks noGrp="1"/>
          </p:cNvSpPr>
          <p:nvPr>
            <p:ph type="title"/>
          </p:nvPr>
        </p:nvSpPr>
        <p:spPr/>
        <p:txBody>
          <a:bodyPr/>
          <a:lstStyle/>
          <a:p>
            <a:r>
              <a:rPr lang="en-US" dirty="0"/>
              <a:t>Stage </a:t>
            </a:r>
            <a:r>
              <a:rPr lang="en-US" altLang="zh-CN" dirty="0"/>
              <a:t>3</a:t>
            </a:r>
            <a:r>
              <a:rPr lang="en-US" dirty="0"/>
              <a:t> – Autonomous AI Use</a:t>
            </a:r>
          </a:p>
        </p:txBody>
      </p:sp>
      <p:sp>
        <p:nvSpPr>
          <p:cNvPr id="5" name="Content Placeholder 4">
            <a:extLst>
              <a:ext uri="{FF2B5EF4-FFF2-40B4-BE49-F238E27FC236}">
                <a16:creationId xmlns:a16="http://schemas.microsoft.com/office/drawing/2014/main" id="{A8E57FCB-C169-2A84-178C-F828D06A70D6}"/>
              </a:ext>
            </a:extLst>
          </p:cNvPr>
          <p:cNvSpPr>
            <a:spLocks noGrp="1"/>
          </p:cNvSpPr>
          <p:nvPr>
            <p:ph idx="1"/>
          </p:nvPr>
        </p:nvSpPr>
        <p:spPr>
          <a:xfrm>
            <a:off x="132348" y="1994070"/>
            <a:ext cx="8229600" cy="1823506"/>
          </a:xfrm>
        </p:spPr>
        <p:txBody>
          <a:bodyPr>
            <a:normAutofit/>
          </a:bodyPr>
          <a:lstStyle/>
          <a:p>
            <a:r>
              <a:rPr lang="en-US" sz="1600" dirty="0"/>
              <a:t>Independent final project</a:t>
            </a:r>
          </a:p>
          <a:p>
            <a:r>
              <a:rPr lang="en-US" sz="1600" dirty="0"/>
              <a:t>Full freedom</a:t>
            </a:r>
          </a:p>
          <a:p>
            <a:r>
              <a:rPr lang="en-US" sz="1600" dirty="0"/>
              <a:t>Mandatory documentation</a:t>
            </a:r>
          </a:p>
          <a:p>
            <a:endParaRPr lang="en-US" sz="1600" dirty="0"/>
          </a:p>
        </p:txBody>
      </p:sp>
      <p:pic>
        <p:nvPicPr>
          <p:cNvPr id="4" name="Picture 3">
            <a:extLst>
              <a:ext uri="{FF2B5EF4-FFF2-40B4-BE49-F238E27FC236}">
                <a16:creationId xmlns:a16="http://schemas.microsoft.com/office/drawing/2014/main" id="{38DE7A86-6EBA-0EB9-1D23-58F0A78C2CF0}"/>
              </a:ext>
            </a:extLst>
          </p:cNvPr>
          <p:cNvPicPr>
            <a:picLocks noChangeAspect="1"/>
          </p:cNvPicPr>
          <p:nvPr/>
        </p:nvPicPr>
        <p:blipFill>
          <a:blip r:embed="rId3"/>
          <a:stretch>
            <a:fillRect/>
          </a:stretch>
        </p:blipFill>
        <p:spPr>
          <a:xfrm>
            <a:off x="2949842" y="1892553"/>
            <a:ext cx="6061810" cy="47726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7" name="Straight Connector 6">
            <a:extLst>
              <a:ext uri="{FF2B5EF4-FFF2-40B4-BE49-F238E27FC236}">
                <a16:creationId xmlns:a16="http://schemas.microsoft.com/office/drawing/2014/main" id="{E7286BFE-0E28-AC21-B6DB-EBD5C86A8523}"/>
              </a:ext>
            </a:extLst>
          </p:cNvPr>
          <p:cNvCxnSpPr>
            <a:cxnSpLocks/>
          </p:cNvCxnSpPr>
          <p:nvPr/>
        </p:nvCxnSpPr>
        <p:spPr>
          <a:xfrm>
            <a:off x="4058653" y="2727158"/>
            <a:ext cx="413886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A9444A8A-E919-AC7F-D1B8-0D730DC3F0EF}"/>
              </a:ext>
            </a:extLst>
          </p:cNvPr>
          <p:cNvCxnSpPr>
            <a:cxnSpLocks/>
          </p:cNvCxnSpPr>
          <p:nvPr/>
        </p:nvCxnSpPr>
        <p:spPr>
          <a:xfrm>
            <a:off x="3072063" y="3072063"/>
            <a:ext cx="5221705"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EF833396-85BC-54E5-3F03-C8756E3B479D}"/>
              </a:ext>
            </a:extLst>
          </p:cNvPr>
          <p:cNvCxnSpPr>
            <a:cxnSpLocks/>
          </p:cNvCxnSpPr>
          <p:nvPr/>
        </p:nvCxnSpPr>
        <p:spPr>
          <a:xfrm>
            <a:off x="8065169" y="2895600"/>
            <a:ext cx="641684"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6124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65441-3EDE-C1AD-E317-32F2E44918E8}"/>
            </a:ext>
          </a:extLst>
        </p:cNvPr>
        <p:cNvGrpSpPr/>
        <p:nvPr/>
      </p:nvGrpSpPr>
      <p:grpSpPr>
        <a:xfrm>
          <a:off x="0" y="0"/>
          <a:ext cx="0" cy="0"/>
          <a:chOff x="0" y="0"/>
          <a:chExt cx="0" cy="0"/>
        </a:xfrm>
      </p:grpSpPr>
      <p:sp>
        <p:nvSpPr>
          <p:cNvPr id="3" name="Pentagon 2">
            <a:extLst>
              <a:ext uri="{FF2B5EF4-FFF2-40B4-BE49-F238E27FC236}">
                <a16:creationId xmlns:a16="http://schemas.microsoft.com/office/drawing/2014/main" id="{39005DAF-738F-7127-800B-C6AC7CCDB5B2}"/>
              </a:ext>
            </a:extLst>
          </p:cNvPr>
          <p:cNvSpPr/>
          <p:nvPr/>
        </p:nvSpPr>
        <p:spPr>
          <a:xfrm>
            <a:off x="0" y="1117603"/>
            <a:ext cx="2184400" cy="598487"/>
          </a:xfrm>
          <a:prstGeom prst="homePlat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6BAEF1-CAEA-EE73-7EBD-98C79983B0A5}"/>
              </a:ext>
            </a:extLst>
          </p:cNvPr>
          <p:cNvSpPr>
            <a:spLocks noGrp="1"/>
          </p:cNvSpPr>
          <p:nvPr>
            <p:ph type="title"/>
          </p:nvPr>
        </p:nvSpPr>
        <p:spPr/>
        <p:txBody>
          <a:bodyPr/>
          <a:lstStyle/>
          <a:p>
            <a:r>
              <a:rPr lang="en-US" dirty="0"/>
              <a:t>Stage </a:t>
            </a:r>
            <a:r>
              <a:rPr lang="en-US" altLang="zh-CN" dirty="0"/>
              <a:t>3</a:t>
            </a:r>
            <a:r>
              <a:rPr lang="en-US" dirty="0"/>
              <a:t> – AI Documentation</a:t>
            </a:r>
          </a:p>
        </p:txBody>
      </p:sp>
      <p:sp>
        <p:nvSpPr>
          <p:cNvPr id="5" name="Content Placeholder 4">
            <a:extLst>
              <a:ext uri="{FF2B5EF4-FFF2-40B4-BE49-F238E27FC236}">
                <a16:creationId xmlns:a16="http://schemas.microsoft.com/office/drawing/2014/main" id="{6F784C11-0D4A-B009-2214-EEE8B4D16DB4}"/>
              </a:ext>
            </a:extLst>
          </p:cNvPr>
          <p:cNvSpPr>
            <a:spLocks noGrp="1"/>
          </p:cNvSpPr>
          <p:nvPr>
            <p:ph idx="1"/>
          </p:nvPr>
        </p:nvSpPr>
        <p:spPr>
          <a:xfrm>
            <a:off x="456103" y="1825628"/>
            <a:ext cx="8229600" cy="1823506"/>
          </a:xfrm>
        </p:spPr>
        <p:txBody>
          <a:bodyPr>
            <a:normAutofit/>
          </a:bodyPr>
          <a:lstStyle/>
          <a:p>
            <a:r>
              <a:rPr lang="en-US" dirty="0"/>
              <a:t>Tool used</a:t>
            </a:r>
            <a:r>
              <a:rPr lang="zh-CN" altLang="en-US" dirty="0"/>
              <a:t> </a:t>
            </a:r>
            <a:r>
              <a:rPr lang="en-US" altLang="zh-CN" dirty="0"/>
              <a:t>/</a:t>
            </a:r>
            <a:r>
              <a:rPr lang="zh-CN" altLang="en-US" dirty="0"/>
              <a:t> </a:t>
            </a:r>
            <a:r>
              <a:rPr lang="en-US" dirty="0"/>
              <a:t>Prompt summary</a:t>
            </a:r>
            <a:r>
              <a:rPr lang="zh-CN" altLang="en-US" dirty="0"/>
              <a:t> </a:t>
            </a:r>
            <a:r>
              <a:rPr lang="en-US" altLang="zh-CN" dirty="0"/>
              <a:t>/</a:t>
            </a:r>
            <a:r>
              <a:rPr lang="zh-CN" altLang="en-US" dirty="0"/>
              <a:t> </a:t>
            </a:r>
            <a:r>
              <a:rPr lang="en-US" dirty="0"/>
              <a:t>How output used</a:t>
            </a:r>
            <a:r>
              <a:rPr lang="zh-CN" altLang="en-US" dirty="0"/>
              <a:t> </a:t>
            </a:r>
            <a:r>
              <a:rPr lang="en-US" altLang="zh-CN" dirty="0"/>
              <a:t>/</a:t>
            </a:r>
            <a:r>
              <a:rPr lang="zh-CN" altLang="en-US" dirty="0"/>
              <a:t> </a:t>
            </a:r>
            <a:r>
              <a:rPr lang="en-US" dirty="0"/>
              <a:t>Verification</a:t>
            </a:r>
            <a:r>
              <a:rPr lang="zh-CN" altLang="en-US" dirty="0"/>
              <a:t> </a:t>
            </a:r>
            <a:r>
              <a:rPr lang="en-US" altLang="zh-CN" dirty="0"/>
              <a:t>/</a:t>
            </a:r>
            <a:r>
              <a:rPr lang="zh-CN" altLang="en-US" dirty="0"/>
              <a:t> </a:t>
            </a:r>
            <a:r>
              <a:rPr lang="en-US" dirty="0"/>
              <a:t>Trust level</a:t>
            </a:r>
          </a:p>
          <a:p>
            <a:endParaRPr lang="en-US" dirty="0"/>
          </a:p>
        </p:txBody>
      </p:sp>
      <p:pic>
        <p:nvPicPr>
          <p:cNvPr id="4" name="Picture 3">
            <a:extLst>
              <a:ext uri="{FF2B5EF4-FFF2-40B4-BE49-F238E27FC236}">
                <a16:creationId xmlns:a16="http://schemas.microsoft.com/office/drawing/2014/main" id="{CB2B8A64-669F-CB14-F8E2-254E9EAC6F16}"/>
              </a:ext>
            </a:extLst>
          </p:cNvPr>
          <p:cNvPicPr>
            <a:picLocks noChangeAspect="1"/>
          </p:cNvPicPr>
          <p:nvPr/>
        </p:nvPicPr>
        <p:blipFill>
          <a:blip r:embed="rId3"/>
          <a:stretch>
            <a:fillRect/>
          </a:stretch>
        </p:blipFill>
        <p:spPr>
          <a:xfrm>
            <a:off x="287377" y="2395040"/>
            <a:ext cx="8567052" cy="4242019"/>
          </a:xfrm>
          <a:prstGeom prst="rect">
            <a:avLst/>
          </a:prstGeom>
          <a:ln w="19050" cap="sq" cmpd="thickThin">
            <a:solidFill>
              <a:srgbClr val="000000"/>
            </a:solidFill>
            <a:prstDash val="solid"/>
            <a:miter lim="800000"/>
          </a:ln>
          <a:effectLst>
            <a:innerShdw blurRad="76200">
              <a:srgbClr val="000000"/>
            </a:innerShdw>
          </a:effectLst>
        </p:spPr>
      </p:pic>
      <p:sp>
        <p:nvSpPr>
          <p:cNvPr id="6" name="Oval 5">
            <a:extLst>
              <a:ext uri="{FF2B5EF4-FFF2-40B4-BE49-F238E27FC236}">
                <a16:creationId xmlns:a16="http://schemas.microsoft.com/office/drawing/2014/main" id="{8A291EA1-A01A-E74B-C9DB-91B5F6B5E0B1}"/>
              </a:ext>
            </a:extLst>
          </p:cNvPr>
          <p:cNvSpPr/>
          <p:nvPr/>
        </p:nvSpPr>
        <p:spPr>
          <a:xfrm>
            <a:off x="585537" y="6288506"/>
            <a:ext cx="1435768" cy="41709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5F2D3D6-C12E-749B-CBE4-E207F1B53728}"/>
              </a:ext>
            </a:extLst>
          </p:cNvPr>
          <p:cNvSpPr/>
          <p:nvPr/>
        </p:nvSpPr>
        <p:spPr>
          <a:xfrm>
            <a:off x="2021305" y="6288506"/>
            <a:ext cx="1435768" cy="41709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429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down)">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edge">
                                      <p:cBhvr>
                                        <p:cTn id="13" dur="2000"/>
                                        <p:tgtEl>
                                          <p:spTgt spid="6"/>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edge">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D8159-5C02-F55C-C093-9807AD1CFD72}"/>
            </a:ext>
          </a:extLst>
        </p:cNvPr>
        <p:cNvGrpSpPr/>
        <p:nvPr/>
      </p:nvGrpSpPr>
      <p:grpSpPr>
        <a:xfrm>
          <a:off x="0" y="0"/>
          <a:ext cx="0" cy="0"/>
          <a:chOff x="0" y="0"/>
          <a:chExt cx="0" cy="0"/>
        </a:xfrm>
      </p:grpSpPr>
      <p:sp>
        <p:nvSpPr>
          <p:cNvPr id="3" name="Pentagon 2">
            <a:extLst>
              <a:ext uri="{FF2B5EF4-FFF2-40B4-BE49-F238E27FC236}">
                <a16:creationId xmlns:a16="http://schemas.microsoft.com/office/drawing/2014/main" id="{E4E4B42A-D83A-4743-63A7-BF7BCB8939DA}"/>
              </a:ext>
            </a:extLst>
          </p:cNvPr>
          <p:cNvSpPr/>
          <p:nvPr/>
        </p:nvSpPr>
        <p:spPr>
          <a:xfrm>
            <a:off x="0" y="1117603"/>
            <a:ext cx="2184400" cy="598487"/>
          </a:xfrm>
          <a:prstGeom prst="homePlat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376071-8C78-3209-6482-955D3A8B6BA7}"/>
              </a:ext>
            </a:extLst>
          </p:cNvPr>
          <p:cNvSpPr>
            <a:spLocks noGrp="1"/>
          </p:cNvSpPr>
          <p:nvPr>
            <p:ph type="title"/>
          </p:nvPr>
        </p:nvSpPr>
        <p:spPr/>
        <p:txBody>
          <a:bodyPr/>
          <a:lstStyle/>
          <a:p>
            <a:r>
              <a:rPr lang="en-US" dirty="0"/>
              <a:t>Stage </a:t>
            </a:r>
            <a:r>
              <a:rPr lang="en-US" altLang="zh-CN" dirty="0"/>
              <a:t>3</a:t>
            </a:r>
            <a:r>
              <a:rPr lang="en-US" dirty="0"/>
              <a:t> – Final Project showcase</a:t>
            </a:r>
          </a:p>
        </p:txBody>
      </p:sp>
      <p:pic>
        <p:nvPicPr>
          <p:cNvPr id="4" name="Picture 3">
            <a:extLst>
              <a:ext uri="{FF2B5EF4-FFF2-40B4-BE49-F238E27FC236}">
                <a16:creationId xmlns:a16="http://schemas.microsoft.com/office/drawing/2014/main" id="{59CB66C0-0023-4E19-8D86-81A0AF9319A7}"/>
              </a:ext>
            </a:extLst>
          </p:cNvPr>
          <p:cNvPicPr>
            <a:picLocks noChangeAspect="1"/>
          </p:cNvPicPr>
          <p:nvPr/>
        </p:nvPicPr>
        <p:blipFill>
          <a:blip r:embed="rId3"/>
          <a:stretch>
            <a:fillRect/>
          </a:stretch>
        </p:blipFill>
        <p:spPr>
          <a:xfrm>
            <a:off x="203440" y="2082301"/>
            <a:ext cx="8622174" cy="4410573"/>
          </a:xfrm>
          <a:prstGeom prst="rect">
            <a:avLst/>
          </a:prstGeom>
          <a:ln w="19050" cap="sq" cmpd="thickThin">
            <a:solidFill>
              <a:schemeClr val="tx2"/>
            </a:solidFill>
            <a:prstDash val="solid"/>
            <a:miter lim="800000"/>
          </a:ln>
          <a:effectLst>
            <a:innerShdw blurRad="76200">
              <a:srgbClr val="000000"/>
            </a:innerShdw>
          </a:effectLst>
        </p:spPr>
      </p:pic>
      <p:sp>
        <p:nvSpPr>
          <p:cNvPr id="6" name="Rounded Rectangle 5">
            <a:extLst>
              <a:ext uri="{FF2B5EF4-FFF2-40B4-BE49-F238E27FC236}">
                <a16:creationId xmlns:a16="http://schemas.microsoft.com/office/drawing/2014/main" id="{C4E10613-10E0-5EB0-24ED-6DAB3C028ECC}"/>
              </a:ext>
            </a:extLst>
          </p:cNvPr>
          <p:cNvSpPr/>
          <p:nvPr/>
        </p:nvSpPr>
        <p:spPr>
          <a:xfrm>
            <a:off x="4291263" y="3192379"/>
            <a:ext cx="914400" cy="190901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EB25422E-2C7D-0F8C-31C2-2B592FBA8ADB}"/>
              </a:ext>
            </a:extLst>
          </p:cNvPr>
          <p:cNvSpPr/>
          <p:nvPr/>
        </p:nvSpPr>
        <p:spPr>
          <a:xfrm>
            <a:off x="1459282" y="2056900"/>
            <a:ext cx="7366331" cy="411668"/>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408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6448399-4348-A04A-F1F9-60CF5D6960DE}"/>
              </a:ext>
            </a:extLst>
          </p:cNvPr>
          <p:cNvPicPr>
            <a:picLocks noChangeAspect="1"/>
          </p:cNvPicPr>
          <p:nvPr/>
        </p:nvPicPr>
        <p:blipFill>
          <a:blip r:embed="rId5">
            <a:alphaModFix amt="35000"/>
          </a:blip>
          <a:stretch>
            <a:fillRect/>
          </a:stretch>
        </p:blipFill>
        <p:spPr>
          <a:xfrm>
            <a:off x="1" y="1314451"/>
            <a:ext cx="9144000" cy="5282513"/>
          </a:xfrm>
          <a:prstGeom prst="rect">
            <a:avLst/>
          </a:prstGeom>
        </p:spPr>
      </p:pic>
      <p:sp>
        <p:nvSpPr>
          <p:cNvPr id="21" name="TextBox 20">
            <a:extLst>
              <a:ext uri="{FF2B5EF4-FFF2-40B4-BE49-F238E27FC236}">
                <a16:creationId xmlns:a16="http://schemas.microsoft.com/office/drawing/2014/main" id="{10993408-08D1-1B1F-3469-E054BD198956}"/>
              </a:ext>
            </a:extLst>
          </p:cNvPr>
          <p:cNvSpPr txBox="1"/>
          <p:nvPr/>
        </p:nvSpPr>
        <p:spPr>
          <a:xfrm>
            <a:off x="528066" y="1543050"/>
            <a:ext cx="8085582" cy="885158"/>
          </a:xfrm>
          <a:prstGeom prst="rect">
            <a:avLst/>
          </a:prstGeom>
        </p:spPr>
        <p:txBody>
          <a:bodyPr vert="horz" lIns="68580" tIns="34290" rIns="68580" bIns="34290" rtlCol="0" anchor="t">
            <a:normAutofit/>
          </a:bodyPr>
          <a:lstStyle/>
          <a:p>
            <a:pPr>
              <a:spcBef>
                <a:spcPct val="0"/>
              </a:spcBef>
              <a:spcAft>
                <a:spcPts val="450"/>
              </a:spcAft>
            </a:pPr>
            <a:r>
              <a:rPr lang="en-US" sz="3000" b="1" cap="all" spc="23" dirty="0">
                <a:latin typeface="+mj-lt"/>
                <a:ea typeface="+mj-ea"/>
                <a:cs typeface="+mj-cs"/>
              </a:rPr>
              <a:t>Eden-31</a:t>
            </a:r>
          </a:p>
        </p:txBody>
      </p:sp>
      <p:pic>
        <p:nvPicPr>
          <p:cNvPr id="8" name="_scene_desert_202511301844_nqwgx">
            <a:hlinkClick r:id="" action="ppaction://media"/>
            <a:extLst>
              <a:ext uri="{FF2B5EF4-FFF2-40B4-BE49-F238E27FC236}">
                <a16:creationId xmlns:a16="http://schemas.microsoft.com/office/drawing/2014/main" id="{C13A657E-90CB-5475-6401-828C54AFCF1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432855" y="1371600"/>
            <a:ext cx="3038341" cy="54014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4" name="Picture 2">
            <a:extLst>
              <a:ext uri="{FF2B5EF4-FFF2-40B4-BE49-F238E27FC236}">
                <a16:creationId xmlns:a16="http://schemas.microsoft.com/office/drawing/2014/main" id="{9471FE6D-E88E-0FCA-0909-628C7D58B3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5053" y="1911762"/>
            <a:ext cx="2258595" cy="17384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BDB99F94-F07E-09BA-B2AE-ECCCCE5E70C8}"/>
              </a:ext>
            </a:extLst>
          </p:cNvPr>
          <p:cNvSpPr txBox="1"/>
          <p:nvPr/>
        </p:nvSpPr>
        <p:spPr>
          <a:xfrm>
            <a:off x="2348163" y="3244334"/>
            <a:ext cx="4696326" cy="369332"/>
          </a:xfrm>
          <a:prstGeom prst="rect">
            <a:avLst/>
          </a:prstGeom>
          <a:noFill/>
        </p:spPr>
        <p:txBody>
          <a:bodyPr wrap="square">
            <a:spAutoFit/>
          </a:bodyPr>
          <a:lstStyle/>
          <a:p>
            <a:r>
              <a:rPr lang="en-US" dirty="0"/>
              <a:t> </a:t>
            </a:r>
          </a:p>
        </p:txBody>
      </p:sp>
      <p:pic>
        <p:nvPicPr>
          <p:cNvPr id="6" name="Picture 5">
            <a:extLst>
              <a:ext uri="{FF2B5EF4-FFF2-40B4-BE49-F238E27FC236}">
                <a16:creationId xmlns:a16="http://schemas.microsoft.com/office/drawing/2014/main" id="{A47604F9-F24A-B92B-25EB-FF52878088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27765" y="4098049"/>
            <a:ext cx="3140164" cy="17663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B1372F1D-5AB4-9A73-F954-AB0D9EADE122}"/>
              </a:ext>
            </a:extLst>
          </p:cNvPr>
          <p:cNvSpPr txBox="1"/>
          <p:nvPr/>
        </p:nvSpPr>
        <p:spPr>
          <a:xfrm>
            <a:off x="355794" y="347468"/>
            <a:ext cx="8430126" cy="800219"/>
          </a:xfrm>
          <a:prstGeom prst="rect">
            <a:avLst/>
          </a:prstGeom>
          <a:noFill/>
        </p:spPr>
        <p:txBody>
          <a:bodyPr wrap="square" rtlCol="0">
            <a:spAutoFit/>
          </a:bodyPr>
          <a:lstStyle/>
          <a:p>
            <a:r>
              <a:rPr lang="en-US" altLang="zh-CN" dirty="0"/>
              <a:t>Final</a:t>
            </a:r>
            <a:r>
              <a:rPr lang="zh-CN" altLang="en-US" dirty="0"/>
              <a:t> </a:t>
            </a:r>
            <a:r>
              <a:rPr lang="en-US" altLang="zh-CN" dirty="0"/>
              <a:t>project</a:t>
            </a:r>
            <a:r>
              <a:rPr lang="zh-CN" altLang="en-US" dirty="0"/>
              <a:t> </a:t>
            </a:r>
            <a:r>
              <a:rPr lang="en-US" altLang="zh-CN" dirty="0"/>
              <a:t>example:</a:t>
            </a:r>
            <a:r>
              <a:rPr lang="zh-CN" altLang="en-US" dirty="0"/>
              <a:t> </a:t>
            </a:r>
            <a:r>
              <a:rPr lang="en-US" altLang="zh-CN" sz="1400" dirty="0"/>
              <a:t>A</a:t>
            </a:r>
            <a:r>
              <a:rPr lang="zh-CN" altLang="en-US" sz="1400" dirty="0"/>
              <a:t> </a:t>
            </a:r>
            <a:r>
              <a:rPr lang="en-US" altLang="zh-CN" sz="1400" dirty="0"/>
              <a:t>student wrote a fictional</a:t>
            </a:r>
            <a:r>
              <a:rPr lang="zh-CN" altLang="en-US" sz="1400" dirty="0"/>
              <a:t> </a:t>
            </a:r>
            <a:r>
              <a:rPr lang="en-US" altLang="zh-CN" sz="1400" dirty="0"/>
              <a:t>story</a:t>
            </a:r>
            <a:r>
              <a:rPr lang="zh-CN" altLang="en-US" sz="1400" dirty="0"/>
              <a:t> </a:t>
            </a:r>
            <a:r>
              <a:rPr lang="en-US" altLang="zh-CN" sz="1400" dirty="0"/>
              <a:t>about</a:t>
            </a:r>
            <a:r>
              <a:rPr lang="zh-CN" altLang="en-US" sz="1400" dirty="0"/>
              <a:t> </a:t>
            </a:r>
            <a:r>
              <a:rPr lang="en-US" altLang="zh-CN" sz="1400" dirty="0"/>
              <a:t>a</a:t>
            </a:r>
            <a:r>
              <a:rPr lang="zh-CN" altLang="en-US" sz="1400" dirty="0"/>
              <a:t> </a:t>
            </a:r>
            <a:r>
              <a:rPr lang="en-US" altLang="zh-CN" sz="1400" dirty="0"/>
              <a:t>future</a:t>
            </a:r>
            <a:r>
              <a:rPr lang="zh-CN" altLang="en-US" sz="1400" dirty="0"/>
              <a:t> </a:t>
            </a:r>
            <a:r>
              <a:rPr lang="en-US" altLang="zh-CN" sz="1400" dirty="0"/>
              <a:t>Earth</a:t>
            </a:r>
            <a:r>
              <a:rPr lang="zh-CN" altLang="en-US" sz="1400" dirty="0"/>
              <a:t> </a:t>
            </a:r>
            <a:r>
              <a:rPr lang="en-US" altLang="zh-CN" sz="1400" dirty="0"/>
              <a:t>where</a:t>
            </a:r>
            <a:r>
              <a:rPr lang="zh-CN" altLang="en-US" sz="1400" dirty="0"/>
              <a:t> </a:t>
            </a:r>
            <a:r>
              <a:rPr lang="en-US" altLang="zh-CN" sz="1400" dirty="0"/>
              <a:t>a</a:t>
            </a:r>
            <a:r>
              <a:rPr lang="zh-CN" altLang="en-US" sz="1400" dirty="0"/>
              <a:t> </a:t>
            </a:r>
            <a:r>
              <a:rPr lang="en-US" altLang="zh-CN" sz="1400" dirty="0"/>
              <a:t>climate-controlled</a:t>
            </a:r>
            <a:r>
              <a:rPr lang="zh-CN" altLang="en-US" sz="1400" dirty="0"/>
              <a:t> </a:t>
            </a:r>
            <a:r>
              <a:rPr lang="en-US" altLang="zh-CN" sz="1400" dirty="0"/>
              <a:t>dome,</a:t>
            </a:r>
            <a:r>
              <a:rPr lang="zh-CN" altLang="en-US" sz="1400" dirty="0"/>
              <a:t> </a:t>
            </a:r>
            <a:r>
              <a:rPr lang="en-US" altLang="zh-CN" sz="1400" dirty="0"/>
              <a:t>Eden-31,</a:t>
            </a:r>
            <a:r>
              <a:rPr lang="zh-CN" altLang="en-US" sz="1400" dirty="0"/>
              <a:t> </a:t>
            </a:r>
            <a:r>
              <a:rPr lang="en-US" altLang="zh-CN" sz="1400" dirty="0"/>
              <a:t>shelters</a:t>
            </a:r>
            <a:r>
              <a:rPr lang="zh-CN" altLang="en-US" sz="1400" dirty="0"/>
              <a:t> </a:t>
            </a:r>
            <a:r>
              <a:rPr lang="en-US" altLang="zh-CN" sz="1400" dirty="0"/>
              <a:t>a</a:t>
            </a:r>
            <a:r>
              <a:rPr lang="zh-CN" altLang="en-US" sz="1400" dirty="0"/>
              <a:t> </a:t>
            </a:r>
            <a:r>
              <a:rPr lang="en-US" altLang="zh-CN" sz="1400" dirty="0"/>
              <a:t>privileged</a:t>
            </a:r>
            <a:r>
              <a:rPr lang="zh-CN" altLang="en-US" sz="1400" dirty="0"/>
              <a:t> </a:t>
            </a:r>
            <a:r>
              <a:rPr lang="en-US" altLang="zh-CN" sz="1400" dirty="0"/>
              <a:t>elite</a:t>
            </a:r>
            <a:r>
              <a:rPr lang="zh-CN" altLang="en-US" sz="1400" dirty="0"/>
              <a:t> </a:t>
            </a:r>
            <a:r>
              <a:rPr lang="en-US" altLang="zh-CN" sz="1400" dirty="0"/>
              <a:t>from</a:t>
            </a:r>
            <a:r>
              <a:rPr lang="zh-CN" altLang="en-US" sz="1400" dirty="0"/>
              <a:t> </a:t>
            </a:r>
            <a:r>
              <a:rPr lang="en-US" altLang="zh-CN" sz="1400" dirty="0"/>
              <a:t>a</a:t>
            </a:r>
            <a:r>
              <a:rPr lang="zh-CN" altLang="en-US" sz="1400" dirty="0"/>
              <a:t> </a:t>
            </a:r>
            <a:r>
              <a:rPr lang="en-US" altLang="zh-CN" sz="1400" dirty="0"/>
              <a:t>world</a:t>
            </a:r>
            <a:r>
              <a:rPr lang="zh-CN" altLang="en-US" sz="1400" dirty="0"/>
              <a:t> </a:t>
            </a:r>
            <a:r>
              <a:rPr lang="en-US" altLang="zh-CN" sz="1400" dirty="0"/>
              <a:t>destroyed</a:t>
            </a:r>
            <a:r>
              <a:rPr lang="zh-CN" altLang="en-US" sz="1400" dirty="0"/>
              <a:t> </a:t>
            </a:r>
            <a:r>
              <a:rPr lang="en-US" altLang="zh-CN" sz="1400" dirty="0"/>
              <a:t>by</a:t>
            </a:r>
            <a:r>
              <a:rPr lang="zh-CN" altLang="en-US" sz="1400" dirty="0"/>
              <a:t> </a:t>
            </a:r>
            <a:r>
              <a:rPr lang="en-US" altLang="zh-CN" sz="1400" dirty="0"/>
              <a:t>global</a:t>
            </a:r>
            <a:r>
              <a:rPr lang="zh-CN" altLang="en-US" sz="1400" dirty="0"/>
              <a:t> </a:t>
            </a:r>
            <a:r>
              <a:rPr lang="en-US" altLang="zh-CN" sz="1400" dirty="0"/>
              <a:t>warming.</a:t>
            </a:r>
            <a:r>
              <a:rPr lang="zh-CN" altLang="en-US" sz="1400" dirty="0"/>
              <a:t> </a:t>
            </a:r>
            <a:r>
              <a:rPr lang="en-US" altLang="zh-CN" sz="1400" dirty="0"/>
              <a:t>A</a:t>
            </a:r>
            <a:r>
              <a:rPr lang="zh-CN" altLang="en-US" sz="1400" dirty="0"/>
              <a:t> </a:t>
            </a:r>
            <a:r>
              <a:rPr lang="en-US" altLang="zh-CN" sz="1400" dirty="0"/>
              <a:t>girl,</a:t>
            </a:r>
            <a:r>
              <a:rPr lang="zh-CN" altLang="en-US" sz="1400" dirty="0"/>
              <a:t> </a:t>
            </a:r>
            <a:r>
              <a:rPr lang="en-US" altLang="zh-CN" sz="1400" dirty="0"/>
              <a:t>Kya,</a:t>
            </a:r>
            <a:r>
              <a:rPr lang="zh-CN" altLang="en-US" sz="1400" dirty="0"/>
              <a:t> </a:t>
            </a:r>
            <a:r>
              <a:rPr lang="en-US" altLang="zh-CN" sz="1400" dirty="0"/>
              <a:t>escaped</a:t>
            </a:r>
            <a:r>
              <a:rPr lang="zh-CN" altLang="en-US" sz="1400" dirty="0"/>
              <a:t> </a:t>
            </a:r>
            <a:r>
              <a:rPr lang="en-US" altLang="zh-CN" sz="1400" dirty="0"/>
              <a:t>the</a:t>
            </a:r>
            <a:r>
              <a:rPr lang="zh-CN" altLang="en-US" sz="1400" dirty="0"/>
              <a:t> </a:t>
            </a:r>
            <a:r>
              <a:rPr lang="en-US" altLang="zh-CN" sz="1400" dirty="0"/>
              <a:t>dome</a:t>
            </a:r>
            <a:r>
              <a:rPr lang="zh-CN" altLang="en-US" sz="1400" dirty="0"/>
              <a:t> </a:t>
            </a:r>
            <a:r>
              <a:rPr lang="en-US" altLang="zh-CN" sz="1400" dirty="0"/>
              <a:t>to</a:t>
            </a:r>
            <a:r>
              <a:rPr lang="zh-CN" altLang="en-US" sz="1400" dirty="0"/>
              <a:t> </a:t>
            </a:r>
            <a:r>
              <a:rPr lang="en-US" altLang="zh-CN" sz="1400" dirty="0"/>
              <a:t>find</a:t>
            </a:r>
            <a:r>
              <a:rPr lang="zh-CN" altLang="en-US" sz="1400" dirty="0"/>
              <a:t> </a:t>
            </a:r>
            <a:r>
              <a:rPr lang="en-US" altLang="zh-CN" sz="1400" dirty="0"/>
              <a:t>a</a:t>
            </a:r>
            <a:r>
              <a:rPr lang="zh-CN" altLang="en-US" sz="1400" dirty="0"/>
              <a:t> </a:t>
            </a:r>
            <a:r>
              <a:rPr lang="en-US" altLang="zh-CN" sz="1400" dirty="0"/>
              <a:t>legendary</a:t>
            </a:r>
            <a:r>
              <a:rPr lang="zh-CN" altLang="en-US" sz="1400" dirty="0"/>
              <a:t> </a:t>
            </a:r>
            <a:r>
              <a:rPr lang="en-US" altLang="zh-CN" sz="1400" dirty="0"/>
              <a:t>natural</a:t>
            </a:r>
            <a:r>
              <a:rPr lang="zh-CN" altLang="en-US" sz="1400" dirty="0"/>
              <a:t> </a:t>
            </a:r>
            <a:r>
              <a:rPr lang="en-US" altLang="zh-CN" sz="1400" dirty="0"/>
              <a:t>sunset,</a:t>
            </a:r>
            <a:r>
              <a:rPr lang="zh-CN" altLang="en-US" sz="1400" dirty="0"/>
              <a:t> </a:t>
            </a:r>
            <a:r>
              <a:rPr lang="en-US" altLang="zh-CN" sz="1400" dirty="0"/>
              <a:t>but</a:t>
            </a:r>
            <a:r>
              <a:rPr lang="zh-CN" altLang="en-US" sz="1400" dirty="0"/>
              <a:t> </a:t>
            </a:r>
            <a:r>
              <a:rPr lang="en-US" altLang="zh-CN" sz="1400" dirty="0"/>
              <a:t>only</a:t>
            </a:r>
            <a:r>
              <a:rPr lang="zh-CN" altLang="en-US" sz="1400" dirty="0"/>
              <a:t> </a:t>
            </a:r>
            <a:r>
              <a:rPr lang="en-US" altLang="zh-CN" sz="1400" dirty="0"/>
              <a:t>found</a:t>
            </a:r>
            <a:r>
              <a:rPr lang="zh-CN" altLang="en-US" sz="1400" dirty="0"/>
              <a:t> </a:t>
            </a:r>
            <a:r>
              <a:rPr lang="en-US" altLang="zh-CN" sz="1400" dirty="0"/>
              <a:t>the</a:t>
            </a:r>
            <a:r>
              <a:rPr lang="zh-CN" altLang="en-US" sz="1400" dirty="0"/>
              <a:t> </a:t>
            </a:r>
            <a:r>
              <a:rPr lang="en-US" altLang="zh-CN" sz="1400" dirty="0"/>
              <a:t>brutal</a:t>
            </a:r>
            <a:r>
              <a:rPr lang="zh-CN" altLang="en-US" sz="1400" dirty="0"/>
              <a:t> </a:t>
            </a:r>
            <a:r>
              <a:rPr lang="en-US" altLang="zh-CN" sz="1400" dirty="0"/>
              <a:t>reality</a:t>
            </a:r>
            <a:r>
              <a:rPr lang="zh-CN" altLang="en-US" sz="1400" dirty="0"/>
              <a:t> </a:t>
            </a:r>
            <a:r>
              <a:rPr lang="en-US" altLang="zh-CN" sz="1400" dirty="0"/>
              <a:t>of</a:t>
            </a:r>
            <a:r>
              <a:rPr lang="zh-CN" altLang="en-US" sz="1400" dirty="0"/>
              <a:t> </a:t>
            </a:r>
            <a:r>
              <a:rPr lang="en-US" altLang="zh-CN" sz="1400" dirty="0"/>
              <a:t>climate</a:t>
            </a:r>
            <a:r>
              <a:rPr lang="zh-CN" altLang="en-US" sz="1400" dirty="0"/>
              <a:t> </a:t>
            </a:r>
            <a:r>
              <a:rPr lang="en-US" altLang="zh-CN" sz="1400" dirty="0"/>
              <a:t>injustice…</a:t>
            </a:r>
            <a:endParaRPr lang="en-US" dirty="0"/>
          </a:p>
        </p:txBody>
      </p:sp>
    </p:spTree>
    <p:extLst>
      <p:ext uri="{BB962C8B-B14F-4D97-AF65-F5344CB8AC3E}">
        <p14:creationId xmlns:p14="http://schemas.microsoft.com/office/powerpoint/2010/main" val="399674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8"/>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E88A2-B1D8-8BC1-1C7D-73ADA854DE93}"/>
            </a:ext>
          </a:extLst>
        </p:cNvPr>
        <p:cNvGrpSpPr/>
        <p:nvPr/>
      </p:nvGrpSpPr>
      <p:grpSpPr>
        <a:xfrm>
          <a:off x="0" y="0"/>
          <a:ext cx="0" cy="0"/>
          <a:chOff x="0" y="0"/>
          <a:chExt cx="0" cy="0"/>
        </a:xfrm>
      </p:grpSpPr>
      <p:sp>
        <p:nvSpPr>
          <p:cNvPr id="3" name="Pentagon 2">
            <a:extLst>
              <a:ext uri="{FF2B5EF4-FFF2-40B4-BE49-F238E27FC236}">
                <a16:creationId xmlns:a16="http://schemas.microsoft.com/office/drawing/2014/main" id="{18CEFBD4-D92D-9EDF-CB69-D45D0CB490A4}"/>
              </a:ext>
            </a:extLst>
          </p:cNvPr>
          <p:cNvSpPr/>
          <p:nvPr/>
        </p:nvSpPr>
        <p:spPr>
          <a:xfrm>
            <a:off x="0" y="1117603"/>
            <a:ext cx="2184400" cy="598487"/>
          </a:xfrm>
          <a:prstGeom prst="homePlat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923D5F-BBA0-DFEE-0708-6B266211C186}"/>
              </a:ext>
            </a:extLst>
          </p:cNvPr>
          <p:cNvSpPr>
            <a:spLocks noGrp="1"/>
          </p:cNvSpPr>
          <p:nvPr>
            <p:ph type="title"/>
          </p:nvPr>
        </p:nvSpPr>
        <p:spPr/>
        <p:txBody>
          <a:bodyPr/>
          <a:lstStyle/>
          <a:p>
            <a:r>
              <a:rPr lang="en-US" dirty="0"/>
              <a:t>Stage </a:t>
            </a:r>
            <a:r>
              <a:rPr lang="en-US" altLang="zh-CN" dirty="0"/>
              <a:t>3</a:t>
            </a:r>
            <a:r>
              <a:rPr lang="en-US" dirty="0"/>
              <a:t> – </a:t>
            </a:r>
            <a:r>
              <a:rPr lang="en-US" altLang="zh-CN" dirty="0"/>
              <a:t>AI</a:t>
            </a:r>
            <a:r>
              <a:rPr lang="zh-CN" altLang="en-US" dirty="0"/>
              <a:t> </a:t>
            </a:r>
            <a:r>
              <a:rPr lang="en-US" altLang="zh-CN" dirty="0"/>
              <a:t>use</a:t>
            </a:r>
            <a:r>
              <a:rPr lang="zh-CN" altLang="en-US" dirty="0"/>
              <a:t> </a:t>
            </a:r>
            <a:r>
              <a:rPr lang="en-US" altLang="zh-CN" dirty="0"/>
              <a:t>statistics</a:t>
            </a:r>
            <a:r>
              <a:rPr lang="zh-CN" altLang="en-US" dirty="0"/>
              <a:t> </a:t>
            </a:r>
            <a:r>
              <a:rPr lang="en-US" altLang="zh-CN" sz="2400" dirty="0"/>
              <a:t>(n</a:t>
            </a:r>
            <a:r>
              <a:rPr lang="zh-CN" altLang="en-US" sz="2400" dirty="0"/>
              <a:t> </a:t>
            </a:r>
            <a:r>
              <a:rPr lang="en-US" altLang="zh-CN" sz="2400" dirty="0"/>
              <a:t>=</a:t>
            </a:r>
            <a:r>
              <a:rPr lang="zh-CN" altLang="en-US" sz="2400" dirty="0"/>
              <a:t> </a:t>
            </a:r>
            <a:r>
              <a:rPr lang="en-US" altLang="zh-CN" sz="2400" dirty="0"/>
              <a:t>10)</a:t>
            </a:r>
            <a:endParaRPr lang="en-US" dirty="0"/>
          </a:p>
        </p:txBody>
      </p:sp>
      <p:sp>
        <p:nvSpPr>
          <p:cNvPr id="22" name="TextBox 21">
            <a:extLst>
              <a:ext uri="{FF2B5EF4-FFF2-40B4-BE49-F238E27FC236}">
                <a16:creationId xmlns:a16="http://schemas.microsoft.com/office/drawing/2014/main" id="{0668BCFA-83AB-592A-63CE-840BAB250F66}"/>
              </a:ext>
            </a:extLst>
          </p:cNvPr>
          <p:cNvSpPr txBox="1"/>
          <p:nvPr/>
        </p:nvSpPr>
        <p:spPr>
          <a:xfrm>
            <a:off x="3117605" y="4052810"/>
            <a:ext cx="2340128" cy="338554"/>
          </a:xfrm>
          <a:prstGeom prst="rect">
            <a:avLst/>
          </a:prstGeom>
          <a:noFill/>
        </p:spPr>
        <p:txBody>
          <a:bodyPr wrap="none" rtlCol="0">
            <a:spAutoFit/>
          </a:bodyPr>
          <a:lstStyle/>
          <a:p>
            <a:r>
              <a:rPr lang="en-US" altLang="zh-CN" sz="1600" b="1" dirty="0"/>
              <a:t>For</a:t>
            </a:r>
            <a:r>
              <a:rPr lang="zh-CN" altLang="en-US" sz="1600" b="1" dirty="0"/>
              <a:t> </a:t>
            </a:r>
            <a:r>
              <a:rPr lang="en-US" altLang="zh-CN" sz="1600" b="1" dirty="0"/>
              <a:t>Final</a:t>
            </a:r>
            <a:r>
              <a:rPr lang="zh-CN" altLang="en-US" sz="1600" b="1" dirty="0"/>
              <a:t> </a:t>
            </a:r>
            <a:r>
              <a:rPr lang="en-US" altLang="zh-CN" sz="1600" b="1" dirty="0"/>
              <a:t>Project</a:t>
            </a:r>
            <a:r>
              <a:rPr lang="zh-CN" altLang="en-US" sz="1600" b="1" dirty="0"/>
              <a:t> </a:t>
            </a:r>
            <a:r>
              <a:rPr lang="en-US" altLang="zh-CN" sz="1600" b="1" dirty="0"/>
              <a:t>paper:</a:t>
            </a:r>
            <a:endParaRPr lang="en-US" sz="1600" b="1" dirty="0"/>
          </a:p>
        </p:txBody>
      </p:sp>
      <p:grpSp>
        <p:nvGrpSpPr>
          <p:cNvPr id="30" name="Group 29">
            <a:extLst>
              <a:ext uri="{FF2B5EF4-FFF2-40B4-BE49-F238E27FC236}">
                <a16:creationId xmlns:a16="http://schemas.microsoft.com/office/drawing/2014/main" id="{0024EE5D-6C16-9C1A-5720-C099CF964BA0}"/>
              </a:ext>
            </a:extLst>
          </p:cNvPr>
          <p:cNvGrpSpPr/>
          <p:nvPr/>
        </p:nvGrpSpPr>
        <p:grpSpPr>
          <a:xfrm>
            <a:off x="281979" y="1794258"/>
            <a:ext cx="8305635" cy="2525253"/>
            <a:chOff x="123394" y="1734616"/>
            <a:chExt cx="8305635" cy="2525253"/>
          </a:xfrm>
        </p:grpSpPr>
        <p:pic>
          <p:nvPicPr>
            <p:cNvPr id="17" name="Picture 16" descr="A graph with blue bars&#10;&#10;AI-generated content may be incorrect.">
              <a:extLst>
                <a:ext uri="{FF2B5EF4-FFF2-40B4-BE49-F238E27FC236}">
                  <a16:creationId xmlns:a16="http://schemas.microsoft.com/office/drawing/2014/main" id="{27F27B95-E630-107F-F409-3A59E44CFD5B}"/>
                </a:ext>
              </a:extLst>
            </p:cNvPr>
            <p:cNvPicPr>
              <a:picLocks noChangeAspect="1"/>
            </p:cNvPicPr>
            <p:nvPr/>
          </p:nvPicPr>
          <p:blipFill>
            <a:blip r:embed="rId3"/>
            <a:srcRect t="13279" r="72962" b="28019"/>
            <a:stretch>
              <a:fillRect/>
            </a:stretch>
          </p:blipFill>
          <p:spPr>
            <a:xfrm>
              <a:off x="263781" y="2068722"/>
              <a:ext cx="2101516" cy="1520865"/>
            </a:xfrm>
            <a:prstGeom prst="rect">
              <a:avLst/>
            </a:prstGeom>
          </p:spPr>
        </p:pic>
        <p:pic>
          <p:nvPicPr>
            <p:cNvPr id="18" name="Picture 17">
              <a:extLst>
                <a:ext uri="{FF2B5EF4-FFF2-40B4-BE49-F238E27FC236}">
                  <a16:creationId xmlns:a16="http://schemas.microsoft.com/office/drawing/2014/main" id="{AC9D9B00-40F7-4E89-D2DD-EBA67F339520}"/>
                </a:ext>
              </a:extLst>
            </p:cNvPr>
            <p:cNvPicPr>
              <a:picLocks noChangeAspect="1"/>
            </p:cNvPicPr>
            <p:nvPr/>
          </p:nvPicPr>
          <p:blipFill>
            <a:blip r:embed="rId3"/>
            <a:srcRect l="60165" b="2530"/>
            <a:stretch>
              <a:fillRect/>
            </a:stretch>
          </p:blipFill>
          <p:spPr>
            <a:xfrm>
              <a:off x="5332903" y="1734616"/>
              <a:ext cx="3096126" cy="2525253"/>
            </a:xfrm>
            <a:prstGeom prst="rect">
              <a:avLst/>
            </a:prstGeom>
          </p:spPr>
        </p:pic>
        <p:pic>
          <p:nvPicPr>
            <p:cNvPr id="20" name="Picture 19" descr="A graph of a number of prompts&#10;&#10;AI-generated content may be incorrect.">
              <a:extLst>
                <a:ext uri="{FF2B5EF4-FFF2-40B4-BE49-F238E27FC236}">
                  <a16:creationId xmlns:a16="http://schemas.microsoft.com/office/drawing/2014/main" id="{78C73FFF-5F3B-7E1C-80B9-24921CFAC0D4}"/>
                </a:ext>
              </a:extLst>
            </p:cNvPr>
            <p:cNvPicPr>
              <a:picLocks noChangeAspect="1"/>
            </p:cNvPicPr>
            <p:nvPr/>
          </p:nvPicPr>
          <p:blipFill>
            <a:blip r:embed="rId4"/>
            <a:stretch>
              <a:fillRect/>
            </a:stretch>
          </p:blipFill>
          <p:spPr>
            <a:xfrm>
              <a:off x="2720981" y="2029243"/>
              <a:ext cx="2476056" cy="1857042"/>
            </a:xfrm>
            <a:prstGeom prst="rect">
              <a:avLst/>
            </a:prstGeom>
          </p:spPr>
        </p:pic>
        <p:sp>
          <p:nvSpPr>
            <p:cNvPr id="27" name="TextBox 26">
              <a:extLst>
                <a:ext uri="{FF2B5EF4-FFF2-40B4-BE49-F238E27FC236}">
                  <a16:creationId xmlns:a16="http://schemas.microsoft.com/office/drawing/2014/main" id="{DDD28E41-27D9-C0D1-B121-9270B7A642FB}"/>
                </a:ext>
              </a:extLst>
            </p:cNvPr>
            <p:cNvSpPr txBox="1"/>
            <p:nvPr/>
          </p:nvSpPr>
          <p:spPr>
            <a:xfrm>
              <a:off x="123394" y="2029243"/>
              <a:ext cx="2013134" cy="246221"/>
            </a:xfrm>
            <a:prstGeom prst="rect">
              <a:avLst/>
            </a:prstGeom>
            <a:solidFill>
              <a:schemeClr val="bg1"/>
            </a:solidFill>
          </p:spPr>
          <p:txBody>
            <a:bodyPr wrap="square" rtlCol="0">
              <a:spAutoFit/>
            </a:bodyPr>
            <a:lstStyle/>
            <a:p>
              <a:r>
                <a:rPr lang="en-US" altLang="zh-CN" sz="1000" dirty="0"/>
                <a:t>Used</a:t>
              </a:r>
              <a:r>
                <a:rPr lang="zh-CN" altLang="en-US" sz="1000" dirty="0"/>
                <a:t> </a:t>
              </a:r>
              <a:r>
                <a:rPr lang="en-US" altLang="zh-CN" sz="1000" dirty="0"/>
                <a:t>AI</a:t>
              </a:r>
              <a:r>
                <a:rPr lang="zh-CN" altLang="en-US" sz="1000" dirty="0"/>
                <a:t> </a:t>
              </a:r>
              <a:r>
                <a:rPr lang="en-US" altLang="zh-CN" sz="1000" dirty="0"/>
                <a:t>to</a:t>
              </a:r>
              <a:r>
                <a:rPr lang="zh-CN" altLang="en-US" sz="1000" dirty="0"/>
                <a:t> </a:t>
              </a:r>
              <a:r>
                <a:rPr lang="en-US" altLang="zh-CN" sz="1000" dirty="0"/>
                <a:t>help</a:t>
              </a:r>
              <a:r>
                <a:rPr lang="zh-CN" altLang="en-US" sz="1000" dirty="0"/>
                <a:t> </a:t>
              </a:r>
              <a:r>
                <a:rPr lang="en-US" altLang="zh-CN" sz="1000" dirty="0"/>
                <a:t>with</a:t>
              </a:r>
              <a:r>
                <a:rPr lang="zh-CN" altLang="en-US" sz="1000" dirty="0"/>
                <a:t> </a:t>
              </a:r>
              <a:r>
                <a:rPr lang="en-US" altLang="zh-CN" sz="1000" dirty="0"/>
                <a:t>presentation?</a:t>
              </a:r>
              <a:endParaRPr lang="en-US" sz="1000" dirty="0"/>
            </a:p>
          </p:txBody>
        </p:sp>
      </p:grpSp>
      <p:grpSp>
        <p:nvGrpSpPr>
          <p:cNvPr id="29" name="Group 28">
            <a:extLst>
              <a:ext uri="{FF2B5EF4-FFF2-40B4-BE49-F238E27FC236}">
                <a16:creationId xmlns:a16="http://schemas.microsoft.com/office/drawing/2014/main" id="{371D439E-E5EB-ECFB-92DF-1555C9F05704}"/>
              </a:ext>
            </a:extLst>
          </p:cNvPr>
          <p:cNvGrpSpPr/>
          <p:nvPr/>
        </p:nvGrpSpPr>
        <p:grpSpPr>
          <a:xfrm>
            <a:off x="448081" y="4391364"/>
            <a:ext cx="8139533" cy="2446980"/>
            <a:chOff x="289497" y="4306746"/>
            <a:chExt cx="8139533" cy="2446980"/>
          </a:xfrm>
        </p:grpSpPr>
        <p:pic>
          <p:nvPicPr>
            <p:cNvPr id="24" name="Picture 23" descr="A graph with blue bars&#10;&#10;AI-generated content may be incorrect.">
              <a:extLst>
                <a:ext uri="{FF2B5EF4-FFF2-40B4-BE49-F238E27FC236}">
                  <a16:creationId xmlns:a16="http://schemas.microsoft.com/office/drawing/2014/main" id="{5555F4EB-17EB-A6C5-C86B-A2471BC82E9F}"/>
                </a:ext>
              </a:extLst>
            </p:cNvPr>
            <p:cNvPicPr>
              <a:picLocks noChangeAspect="1"/>
            </p:cNvPicPr>
            <p:nvPr/>
          </p:nvPicPr>
          <p:blipFill>
            <a:blip r:embed="rId5"/>
            <a:srcRect l="1630" r="70609" b="10327"/>
            <a:stretch>
              <a:fillRect/>
            </a:stretch>
          </p:blipFill>
          <p:spPr>
            <a:xfrm>
              <a:off x="304601" y="4348936"/>
              <a:ext cx="1685121" cy="1674875"/>
            </a:xfrm>
            <a:prstGeom prst="rect">
              <a:avLst/>
            </a:prstGeom>
          </p:spPr>
        </p:pic>
        <p:pic>
          <p:nvPicPr>
            <p:cNvPr id="25" name="Picture 24" descr="A graph with blue bars&#10;&#10;AI-generated content may be incorrect.">
              <a:extLst>
                <a:ext uri="{FF2B5EF4-FFF2-40B4-BE49-F238E27FC236}">
                  <a16:creationId xmlns:a16="http://schemas.microsoft.com/office/drawing/2014/main" id="{6E75CC1C-675E-2A4A-F799-2C95656D6C07}"/>
                </a:ext>
              </a:extLst>
            </p:cNvPr>
            <p:cNvPicPr>
              <a:picLocks noChangeAspect="1"/>
            </p:cNvPicPr>
            <p:nvPr/>
          </p:nvPicPr>
          <p:blipFill>
            <a:blip r:embed="rId5"/>
            <a:srcRect l="31194" r="38672"/>
            <a:stretch>
              <a:fillRect/>
            </a:stretch>
          </p:blipFill>
          <p:spPr>
            <a:xfrm>
              <a:off x="2834172" y="4306746"/>
              <a:ext cx="2340128" cy="2389445"/>
            </a:xfrm>
            <a:prstGeom prst="rect">
              <a:avLst/>
            </a:prstGeom>
          </p:spPr>
        </p:pic>
        <p:pic>
          <p:nvPicPr>
            <p:cNvPr id="26" name="Picture 25" descr="A graph with blue bars&#10;&#10;AI-generated content may be incorrect.">
              <a:extLst>
                <a:ext uri="{FF2B5EF4-FFF2-40B4-BE49-F238E27FC236}">
                  <a16:creationId xmlns:a16="http://schemas.microsoft.com/office/drawing/2014/main" id="{925167BB-9E31-D05F-FFA1-7486F99419F4}"/>
                </a:ext>
              </a:extLst>
            </p:cNvPr>
            <p:cNvPicPr>
              <a:picLocks noChangeAspect="1"/>
            </p:cNvPicPr>
            <p:nvPr/>
          </p:nvPicPr>
          <p:blipFill>
            <a:blip r:embed="rId5"/>
            <a:srcRect l="62154" t="2576" b="1"/>
            <a:stretch>
              <a:fillRect/>
            </a:stretch>
          </p:blipFill>
          <p:spPr>
            <a:xfrm>
              <a:off x="5392932" y="4348936"/>
              <a:ext cx="3036098" cy="2404790"/>
            </a:xfrm>
            <a:prstGeom prst="rect">
              <a:avLst/>
            </a:prstGeom>
          </p:spPr>
        </p:pic>
        <p:sp>
          <p:nvSpPr>
            <p:cNvPr id="28" name="TextBox 27">
              <a:extLst>
                <a:ext uri="{FF2B5EF4-FFF2-40B4-BE49-F238E27FC236}">
                  <a16:creationId xmlns:a16="http://schemas.microsoft.com/office/drawing/2014/main" id="{9647BCB8-A4B2-5B4D-DBFD-010B766437AB}"/>
                </a:ext>
              </a:extLst>
            </p:cNvPr>
            <p:cNvSpPr txBox="1"/>
            <p:nvPr/>
          </p:nvSpPr>
          <p:spPr>
            <a:xfrm>
              <a:off x="289497" y="4359424"/>
              <a:ext cx="2013134" cy="246221"/>
            </a:xfrm>
            <a:prstGeom prst="rect">
              <a:avLst/>
            </a:prstGeom>
            <a:solidFill>
              <a:schemeClr val="bg1"/>
            </a:solidFill>
          </p:spPr>
          <p:txBody>
            <a:bodyPr wrap="square" rtlCol="0">
              <a:spAutoFit/>
            </a:bodyPr>
            <a:lstStyle/>
            <a:p>
              <a:r>
                <a:rPr lang="en-US" altLang="zh-CN" sz="1000" dirty="0"/>
                <a:t>Used</a:t>
              </a:r>
              <a:r>
                <a:rPr lang="zh-CN" altLang="en-US" sz="1000" dirty="0"/>
                <a:t> </a:t>
              </a:r>
              <a:r>
                <a:rPr lang="en-US" altLang="zh-CN" sz="1000" dirty="0"/>
                <a:t>AI</a:t>
              </a:r>
              <a:r>
                <a:rPr lang="zh-CN" altLang="en-US" sz="1000" dirty="0"/>
                <a:t> </a:t>
              </a:r>
              <a:r>
                <a:rPr lang="en-US" altLang="zh-CN" sz="1000" dirty="0"/>
                <a:t>to</a:t>
              </a:r>
              <a:r>
                <a:rPr lang="zh-CN" altLang="en-US" sz="1000" dirty="0"/>
                <a:t> </a:t>
              </a:r>
              <a:r>
                <a:rPr lang="en-US" altLang="zh-CN" sz="1000" dirty="0"/>
                <a:t>help</a:t>
              </a:r>
              <a:r>
                <a:rPr lang="zh-CN" altLang="en-US" sz="1000" dirty="0"/>
                <a:t> </a:t>
              </a:r>
              <a:r>
                <a:rPr lang="en-US" altLang="zh-CN" sz="1000" dirty="0"/>
                <a:t>with</a:t>
              </a:r>
              <a:r>
                <a:rPr lang="zh-CN" altLang="en-US" sz="1000" dirty="0"/>
                <a:t> </a:t>
              </a:r>
              <a:r>
                <a:rPr lang="en-US" altLang="zh-CN" sz="1000" dirty="0"/>
                <a:t>paper?</a:t>
              </a:r>
              <a:endParaRPr lang="en-US" sz="1000" dirty="0"/>
            </a:p>
          </p:txBody>
        </p:sp>
      </p:grpSp>
      <p:sp>
        <p:nvSpPr>
          <p:cNvPr id="21" name="TextBox 20">
            <a:extLst>
              <a:ext uri="{FF2B5EF4-FFF2-40B4-BE49-F238E27FC236}">
                <a16:creationId xmlns:a16="http://schemas.microsoft.com/office/drawing/2014/main" id="{705A7AF7-119F-FD46-001C-71BEE3C68DD2}"/>
              </a:ext>
            </a:extLst>
          </p:cNvPr>
          <p:cNvSpPr txBox="1"/>
          <p:nvPr/>
        </p:nvSpPr>
        <p:spPr>
          <a:xfrm>
            <a:off x="2768853" y="1690689"/>
            <a:ext cx="2991845" cy="338554"/>
          </a:xfrm>
          <a:prstGeom prst="rect">
            <a:avLst/>
          </a:prstGeom>
          <a:noFill/>
        </p:spPr>
        <p:txBody>
          <a:bodyPr wrap="none" rtlCol="0">
            <a:spAutoFit/>
          </a:bodyPr>
          <a:lstStyle/>
          <a:p>
            <a:r>
              <a:rPr lang="en-US" altLang="zh-CN" sz="1600" b="1" dirty="0"/>
              <a:t>For</a:t>
            </a:r>
            <a:r>
              <a:rPr lang="zh-CN" altLang="en-US" sz="1600" b="1" dirty="0"/>
              <a:t> </a:t>
            </a:r>
            <a:r>
              <a:rPr lang="en-US" altLang="zh-CN" sz="1600" b="1" dirty="0"/>
              <a:t>Final</a:t>
            </a:r>
            <a:r>
              <a:rPr lang="zh-CN" altLang="en-US" sz="1600" b="1" dirty="0"/>
              <a:t> </a:t>
            </a:r>
            <a:r>
              <a:rPr lang="en-US" altLang="zh-CN" sz="1600" b="1" dirty="0"/>
              <a:t>Project</a:t>
            </a:r>
            <a:r>
              <a:rPr lang="zh-CN" altLang="en-US" sz="1600" b="1" dirty="0"/>
              <a:t> </a:t>
            </a:r>
            <a:r>
              <a:rPr lang="en-US" altLang="zh-CN" sz="1600" b="1" dirty="0"/>
              <a:t>presentation:</a:t>
            </a:r>
            <a:endParaRPr lang="en-US" sz="1600" b="1" dirty="0"/>
          </a:p>
        </p:txBody>
      </p:sp>
    </p:spTree>
    <p:extLst>
      <p:ext uri="{BB962C8B-B14F-4D97-AF65-F5344CB8AC3E}">
        <p14:creationId xmlns:p14="http://schemas.microsoft.com/office/powerpoint/2010/main" val="361921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D119454-859A-D65F-5782-DC2216780E5A}"/>
              </a:ext>
            </a:extLst>
          </p:cNvPr>
          <p:cNvSpPr>
            <a:spLocks noGrp="1"/>
          </p:cNvSpPr>
          <p:nvPr>
            <p:ph type="title"/>
          </p:nvPr>
        </p:nvSpPr>
        <p:spPr>
          <a:xfrm>
            <a:off x="456104" y="282182"/>
            <a:ext cx="8214654" cy="723941"/>
          </a:xfrm>
        </p:spPr>
        <p:txBody>
          <a:bodyPr/>
          <a:lstStyle/>
          <a:p>
            <a:r>
              <a:rPr lang="en-US" altLang="zh-CN" dirty="0"/>
              <a:t>Improved</a:t>
            </a:r>
            <a:r>
              <a:rPr lang="zh-CN" altLang="en-US" dirty="0"/>
              <a:t> </a:t>
            </a:r>
            <a:r>
              <a:rPr lang="en-US" altLang="zh-CN" dirty="0"/>
              <a:t>Learning</a:t>
            </a:r>
            <a:r>
              <a:rPr lang="zh-CN" altLang="en-US" dirty="0"/>
              <a:t> </a:t>
            </a:r>
            <a:r>
              <a:rPr lang="en-US" altLang="zh-CN" dirty="0"/>
              <a:t>Results:</a:t>
            </a:r>
            <a:endParaRPr lang="en-US" dirty="0"/>
          </a:p>
        </p:txBody>
      </p:sp>
      <p:sp>
        <p:nvSpPr>
          <p:cNvPr id="12" name="Freeform 11">
            <a:extLst>
              <a:ext uri="{FF2B5EF4-FFF2-40B4-BE49-F238E27FC236}">
                <a16:creationId xmlns:a16="http://schemas.microsoft.com/office/drawing/2014/main" id="{C0FB8DCC-B728-F3A7-66A2-7206952E95FA}"/>
              </a:ext>
            </a:extLst>
          </p:cNvPr>
          <p:cNvSpPr/>
          <p:nvPr/>
        </p:nvSpPr>
        <p:spPr>
          <a:xfrm>
            <a:off x="1204108" y="1536960"/>
            <a:ext cx="2321718" cy="992778"/>
          </a:xfrm>
          <a:custGeom>
            <a:avLst/>
            <a:gdLst>
              <a:gd name="csX0" fmla="*/ 0 w 2321718"/>
              <a:gd name="csY0" fmla="*/ 116086 h 1160859"/>
              <a:gd name="csX1" fmla="*/ 116086 w 2321718"/>
              <a:gd name="csY1" fmla="*/ 0 h 1160859"/>
              <a:gd name="csX2" fmla="*/ 2205632 w 2321718"/>
              <a:gd name="csY2" fmla="*/ 0 h 1160859"/>
              <a:gd name="csX3" fmla="*/ 2321718 w 2321718"/>
              <a:gd name="csY3" fmla="*/ 116086 h 1160859"/>
              <a:gd name="csX4" fmla="*/ 2321718 w 2321718"/>
              <a:gd name="csY4" fmla="*/ 1044773 h 1160859"/>
              <a:gd name="csX5" fmla="*/ 2205632 w 2321718"/>
              <a:gd name="csY5" fmla="*/ 1160859 h 1160859"/>
              <a:gd name="csX6" fmla="*/ 116086 w 2321718"/>
              <a:gd name="csY6" fmla="*/ 1160859 h 1160859"/>
              <a:gd name="csX7" fmla="*/ 0 w 2321718"/>
              <a:gd name="csY7" fmla="*/ 1044773 h 1160859"/>
              <a:gd name="csX8" fmla="*/ 0 w 2321718"/>
              <a:gd name="csY8" fmla="*/ 116086 h 11608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321718" h="1160859">
                <a:moveTo>
                  <a:pt x="0" y="116086"/>
                </a:moveTo>
                <a:cubicBezTo>
                  <a:pt x="0" y="51973"/>
                  <a:pt x="51973" y="0"/>
                  <a:pt x="116086" y="0"/>
                </a:cubicBezTo>
                <a:lnTo>
                  <a:pt x="2205632" y="0"/>
                </a:lnTo>
                <a:cubicBezTo>
                  <a:pt x="2269745" y="0"/>
                  <a:pt x="2321718" y="51973"/>
                  <a:pt x="2321718" y="116086"/>
                </a:cubicBezTo>
                <a:lnTo>
                  <a:pt x="2321718" y="1044773"/>
                </a:lnTo>
                <a:cubicBezTo>
                  <a:pt x="2321718" y="1108886"/>
                  <a:pt x="2269745" y="1160859"/>
                  <a:pt x="2205632" y="1160859"/>
                </a:cubicBezTo>
                <a:lnTo>
                  <a:pt x="116086" y="1160859"/>
                </a:lnTo>
                <a:cubicBezTo>
                  <a:pt x="51973" y="1160859"/>
                  <a:pt x="0" y="1108886"/>
                  <a:pt x="0" y="1044773"/>
                </a:cubicBezTo>
                <a:lnTo>
                  <a:pt x="0" y="11608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8770" tIns="77180" rIns="98770" bIns="77180" numCol="1" spcCol="1270" anchor="ctr" anchorCtr="0">
            <a:noAutofit/>
          </a:bodyPr>
          <a:lstStyle/>
          <a:p>
            <a:pPr marL="0" lvl="0" indent="0" algn="ctr" defTabSz="1511300">
              <a:lnSpc>
                <a:spcPct val="90000"/>
              </a:lnSpc>
              <a:spcBef>
                <a:spcPct val="0"/>
              </a:spcBef>
              <a:spcAft>
                <a:spcPct val="35000"/>
              </a:spcAft>
              <a:buNone/>
            </a:pPr>
            <a:r>
              <a:rPr lang="en-US" altLang="zh-CN" sz="2800" kern="1200" dirty="0"/>
              <a:t>Learning</a:t>
            </a:r>
            <a:r>
              <a:rPr lang="zh-CN" altLang="en-US" sz="2800" kern="1200" dirty="0"/>
              <a:t> </a:t>
            </a:r>
            <a:r>
              <a:rPr lang="en-US" altLang="zh-CN" sz="2800" kern="1200" dirty="0"/>
              <a:t>Experience</a:t>
            </a:r>
            <a:endParaRPr lang="en-US" sz="2800" kern="1200" dirty="0"/>
          </a:p>
        </p:txBody>
      </p:sp>
      <p:sp>
        <p:nvSpPr>
          <p:cNvPr id="13" name="Freeform 12">
            <a:extLst>
              <a:ext uri="{FF2B5EF4-FFF2-40B4-BE49-F238E27FC236}">
                <a16:creationId xmlns:a16="http://schemas.microsoft.com/office/drawing/2014/main" id="{21B74A5C-61F6-B62F-82E7-E256FCBE609E}"/>
              </a:ext>
            </a:extLst>
          </p:cNvPr>
          <p:cNvSpPr/>
          <p:nvPr/>
        </p:nvSpPr>
        <p:spPr>
          <a:xfrm>
            <a:off x="1608938" y="2548331"/>
            <a:ext cx="232171" cy="870644"/>
          </a:xfrm>
          <a:custGeom>
            <a:avLst/>
            <a:gdLst/>
            <a:ahLst/>
            <a:cxnLst/>
            <a:rect l="0" t="0" r="0" b="0"/>
            <a:pathLst>
              <a:path>
                <a:moveTo>
                  <a:pt x="0" y="0"/>
                </a:moveTo>
                <a:lnTo>
                  <a:pt x="0" y="870644"/>
                </a:lnTo>
                <a:lnTo>
                  <a:pt x="232171" y="870644"/>
                </a:lnTo>
              </a:path>
            </a:pathLst>
          </a:custGeom>
          <a:noFill/>
          <a:ln>
            <a:solidFill>
              <a:schemeClr val="accent3"/>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4" name="Freeform 13">
            <a:extLst>
              <a:ext uri="{FF2B5EF4-FFF2-40B4-BE49-F238E27FC236}">
                <a16:creationId xmlns:a16="http://schemas.microsoft.com/office/drawing/2014/main" id="{36444003-68A0-1ACC-7037-962DEDB91C17}"/>
              </a:ext>
            </a:extLst>
          </p:cNvPr>
          <p:cNvSpPr/>
          <p:nvPr/>
        </p:nvSpPr>
        <p:spPr>
          <a:xfrm>
            <a:off x="1841109" y="2628173"/>
            <a:ext cx="2576518" cy="1830762"/>
          </a:xfrm>
          <a:custGeom>
            <a:avLst/>
            <a:gdLst>
              <a:gd name="csX0" fmla="*/ 0 w 1857374"/>
              <a:gd name="csY0" fmla="*/ 116086 h 1160859"/>
              <a:gd name="csX1" fmla="*/ 116086 w 1857374"/>
              <a:gd name="csY1" fmla="*/ 0 h 1160859"/>
              <a:gd name="csX2" fmla="*/ 1741288 w 1857374"/>
              <a:gd name="csY2" fmla="*/ 0 h 1160859"/>
              <a:gd name="csX3" fmla="*/ 1857374 w 1857374"/>
              <a:gd name="csY3" fmla="*/ 116086 h 1160859"/>
              <a:gd name="csX4" fmla="*/ 1857374 w 1857374"/>
              <a:gd name="csY4" fmla="*/ 1044773 h 1160859"/>
              <a:gd name="csX5" fmla="*/ 1741288 w 1857374"/>
              <a:gd name="csY5" fmla="*/ 1160859 h 1160859"/>
              <a:gd name="csX6" fmla="*/ 116086 w 1857374"/>
              <a:gd name="csY6" fmla="*/ 1160859 h 1160859"/>
              <a:gd name="csX7" fmla="*/ 0 w 1857374"/>
              <a:gd name="csY7" fmla="*/ 1044773 h 1160859"/>
              <a:gd name="csX8" fmla="*/ 0 w 1857374"/>
              <a:gd name="csY8" fmla="*/ 116086 h 11608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857374" h="1160859">
                <a:moveTo>
                  <a:pt x="0" y="116086"/>
                </a:moveTo>
                <a:cubicBezTo>
                  <a:pt x="0" y="51973"/>
                  <a:pt x="51973" y="0"/>
                  <a:pt x="116086" y="0"/>
                </a:cubicBezTo>
                <a:lnTo>
                  <a:pt x="1741288" y="0"/>
                </a:lnTo>
                <a:cubicBezTo>
                  <a:pt x="1805401" y="0"/>
                  <a:pt x="1857374" y="51973"/>
                  <a:pt x="1857374" y="116086"/>
                </a:cubicBezTo>
                <a:lnTo>
                  <a:pt x="1857374" y="1044773"/>
                </a:lnTo>
                <a:cubicBezTo>
                  <a:pt x="1857374" y="1108886"/>
                  <a:pt x="1805401" y="1160859"/>
                  <a:pt x="1741288" y="1160859"/>
                </a:cubicBezTo>
                <a:lnTo>
                  <a:pt x="116086" y="1160859"/>
                </a:lnTo>
                <a:cubicBezTo>
                  <a:pt x="51973" y="1160859"/>
                  <a:pt x="0" y="1108886"/>
                  <a:pt x="0" y="1044773"/>
                </a:cubicBezTo>
                <a:lnTo>
                  <a:pt x="0" y="11608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3050" tIns="46700" rIns="53050" bIns="46700" numCol="1" spcCol="1270" anchor="ctr" anchorCtr="0">
            <a:noAutofit/>
          </a:bodyPr>
          <a:lstStyle/>
          <a:p>
            <a:pPr marL="0" lvl="0" indent="0" algn="ctr" defTabSz="444500">
              <a:lnSpc>
                <a:spcPct val="90000"/>
              </a:lnSpc>
              <a:spcBef>
                <a:spcPct val="0"/>
              </a:spcBef>
              <a:spcAft>
                <a:spcPts val="1188"/>
              </a:spcAft>
              <a:buNone/>
            </a:pPr>
            <a:r>
              <a:rPr lang="en-US" altLang="zh-CN" sz="1600" b="1" kern="1200" dirty="0"/>
              <a:t>Learning</a:t>
            </a:r>
            <a:r>
              <a:rPr lang="zh-CN" altLang="en-US" sz="1600" b="1" kern="1200" dirty="0"/>
              <a:t> </a:t>
            </a:r>
            <a:r>
              <a:rPr lang="en-US" altLang="zh-CN" sz="1600" b="1" kern="1200" dirty="0"/>
              <a:t>Benefits</a:t>
            </a:r>
          </a:p>
          <a:p>
            <a:pPr marL="174625" lvl="0" indent="-111125" algn="l" defTabSz="444500">
              <a:lnSpc>
                <a:spcPct val="90000"/>
              </a:lnSpc>
              <a:spcBef>
                <a:spcPct val="0"/>
              </a:spcBef>
              <a:spcAft>
                <a:spcPct val="35000"/>
              </a:spcAft>
              <a:buFont typeface="Arial" panose="020B0604020202020204" pitchFamily="34" charset="0"/>
              <a:buChar char="•"/>
            </a:pPr>
            <a:r>
              <a:rPr lang="en-US" altLang="zh-CN" sz="1400" kern="1200" dirty="0"/>
              <a:t>AI</a:t>
            </a:r>
            <a:r>
              <a:rPr lang="zh-CN" altLang="en-US" sz="1400" kern="1200" dirty="0"/>
              <a:t> </a:t>
            </a:r>
            <a:r>
              <a:rPr lang="en-US" altLang="zh-CN" sz="1400" kern="1200" dirty="0"/>
              <a:t>helped</a:t>
            </a:r>
            <a:r>
              <a:rPr lang="zh-CN" altLang="en-US" sz="1400" kern="1200" dirty="0"/>
              <a:t> </a:t>
            </a:r>
            <a:r>
              <a:rPr lang="en-US" altLang="zh-CN" sz="1400" kern="1200" dirty="0"/>
              <a:t>clarify</a:t>
            </a:r>
            <a:r>
              <a:rPr lang="zh-CN" altLang="en-US" sz="1400" kern="1200" dirty="0"/>
              <a:t> </a:t>
            </a:r>
            <a:r>
              <a:rPr lang="en-US" altLang="zh-CN" sz="1400" kern="1200" dirty="0"/>
              <a:t>concepts</a:t>
            </a:r>
            <a:r>
              <a:rPr lang="zh-CN" altLang="en-US" sz="1400" kern="1200" dirty="0"/>
              <a:t> </a:t>
            </a:r>
            <a:r>
              <a:rPr lang="en-US" altLang="zh-CN" sz="1400" kern="1200" dirty="0"/>
              <a:t>and</a:t>
            </a:r>
            <a:r>
              <a:rPr lang="zh-CN" altLang="en-US" sz="1400" kern="1200" dirty="0"/>
              <a:t> </a:t>
            </a:r>
            <a:r>
              <a:rPr lang="en-US" altLang="zh-CN" sz="1400" kern="1200" dirty="0"/>
              <a:t>expand</a:t>
            </a:r>
            <a:r>
              <a:rPr lang="zh-CN" altLang="en-US" sz="1400" kern="1200" dirty="0"/>
              <a:t> </a:t>
            </a:r>
            <a:r>
              <a:rPr lang="en-US" altLang="zh-CN" sz="1400" kern="1200" dirty="0"/>
              <a:t>understanding</a:t>
            </a:r>
          </a:p>
          <a:p>
            <a:pPr marL="174625" lvl="0" indent="-111125" algn="l" defTabSz="444500">
              <a:lnSpc>
                <a:spcPct val="90000"/>
              </a:lnSpc>
              <a:spcBef>
                <a:spcPct val="0"/>
              </a:spcBef>
              <a:spcAft>
                <a:spcPct val="35000"/>
              </a:spcAft>
              <a:buFont typeface="Arial" panose="020B0604020202020204" pitchFamily="34" charset="0"/>
              <a:buChar char="•"/>
            </a:pPr>
            <a:r>
              <a:rPr lang="en-US" altLang="zh-CN" sz="1400" kern="1200" dirty="0"/>
              <a:t>Improved</a:t>
            </a:r>
            <a:r>
              <a:rPr lang="zh-CN" altLang="en-US" sz="1400" kern="1200" dirty="0"/>
              <a:t> </a:t>
            </a:r>
            <a:r>
              <a:rPr lang="en-US" altLang="zh-CN" sz="1400" kern="1200" dirty="0"/>
              <a:t>writing</a:t>
            </a:r>
            <a:r>
              <a:rPr lang="zh-CN" altLang="en-US" sz="1400" kern="1200" dirty="0"/>
              <a:t> </a:t>
            </a:r>
            <a:r>
              <a:rPr lang="en-US" altLang="zh-CN" sz="1400" kern="1200" dirty="0"/>
              <a:t>flow</a:t>
            </a:r>
          </a:p>
          <a:p>
            <a:pPr marL="174625" lvl="0" indent="-111125" algn="l" defTabSz="444500">
              <a:lnSpc>
                <a:spcPct val="90000"/>
              </a:lnSpc>
              <a:spcBef>
                <a:spcPct val="0"/>
              </a:spcBef>
              <a:spcAft>
                <a:spcPct val="35000"/>
              </a:spcAft>
              <a:buFont typeface="Arial" panose="020B0604020202020204" pitchFamily="34" charset="0"/>
              <a:buChar char="•"/>
            </a:pPr>
            <a:r>
              <a:rPr lang="en-US" altLang="zh-CN" sz="1400" kern="1200" dirty="0"/>
              <a:t>Provided</a:t>
            </a:r>
            <a:r>
              <a:rPr lang="zh-CN" altLang="en-US" sz="1400" kern="1200" dirty="0"/>
              <a:t> </a:t>
            </a:r>
            <a:r>
              <a:rPr lang="en-US" altLang="zh-CN" sz="1400" kern="1200" dirty="0"/>
              <a:t>examples</a:t>
            </a:r>
            <a:r>
              <a:rPr lang="zh-CN" altLang="en-US" sz="1400" kern="1200" dirty="0"/>
              <a:t> </a:t>
            </a:r>
            <a:r>
              <a:rPr lang="en-US" altLang="zh-CN" sz="1400" kern="1200" dirty="0"/>
              <a:t>and</a:t>
            </a:r>
            <a:r>
              <a:rPr lang="zh-CN" altLang="en-US" sz="1400" kern="1200" dirty="0"/>
              <a:t> </a:t>
            </a:r>
            <a:r>
              <a:rPr lang="en-US" altLang="zh-CN" sz="1400" kern="1200" dirty="0"/>
              <a:t>summaries</a:t>
            </a:r>
            <a:endParaRPr lang="en-US" sz="1400" kern="1200" dirty="0"/>
          </a:p>
        </p:txBody>
      </p:sp>
      <p:sp>
        <p:nvSpPr>
          <p:cNvPr id="15" name="Freeform 14">
            <a:extLst>
              <a:ext uri="{FF2B5EF4-FFF2-40B4-BE49-F238E27FC236}">
                <a16:creationId xmlns:a16="http://schemas.microsoft.com/office/drawing/2014/main" id="{4402D1F3-8E7F-B0B8-4167-7AAD149D0A60}"/>
              </a:ext>
            </a:extLst>
          </p:cNvPr>
          <p:cNvSpPr/>
          <p:nvPr/>
        </p:nvSpPr>
        <p:spPr>
          <a:xfrm>
            <a:off x="1608938" y="2548331"/>
            <a:ext cx="232171" cy="2321718"/>
          </a:xfrm>
          <a:custGeom>
            <a:avLst/>
            <a:gdLst/>
            <a:ahLst/>
            <a:cxnLst/>
            <a:rect l="0" t="0" r="0" b="0"/>
            <a:pathLst>
              <a:path>
                <a:moveTo>
                  <a:pt x="0" y="0"/>
                </a:moveTo>
                <a:lnTo>
                  <a:pt x="0" y="2321718"/>
                </a:lnTo>
                <a:lnTo>
                  <a:pt x="232171" y="2321718"/>
                </a:lnTo>
              </a:path>
            </a:pathLst>
          </a:custGeom>
          <a:noFill/>
          <a:ln>
            <a:solidFill>
              <a:schemeClr val="accent3"/>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6" name="Freeform 15">
            <a:extLst>
              <a:ext uri="{FF2B5EF4-FFF2-40B4-BE49-F238E27FC236}">
                <a16:creationId xmlns:a16="http://schemas.microsoft.com/office/drawing/2014/main" id="{8BCE3C46-0059-C7A8-104A-4166B79096E0}"/>
              </a:ext>
            </a:extLst>
          </p:cNvPr>
          <p:cNvSpPr/>
          <p:nvPr/>
        </p:nvSpPr>
        <p:spPr>
          <a:xfrm>
            <a:off x="1841108" y="4529728"/>
            <a:ext cx="2576519" cy="1830762"/>
          </a:xfrm>
          <a:custGeom>
            <a:avLst/>
            <a:gdLst>
              <a:gd name="csX0" fmla="*/ 0 w 1857374"/>
              <a:gd name="csY0" fmla="*/ 116086 h 1160859"/>
              <a:gd name="csX1" fmla="*/ 116086 w 1857374"/>
              <a:gd name="csY1" fmla="*/ 0 h 1160859"/>
              <a:gd name="csX2" fmla="*/ 1741288 w 1857374"/>
              <a:gd name="csY2" fmla="*/ 0 h 1160859"/>
              <a:gd name="csX3" fmla="*/ 1857374 w 1857374"/>
              <a:gd name="csY3" fmla="*/ 116086 h 1160859"/>
              <a:gd name="csX4" fmla="*/ 1857374 w 1857374"/>
              <a:gd name="csY4" fmla="*/ 1044773 h 1160859"/>
              <a:gd name="csX5" fmla="*/ 1741288 w 1857374"/>
              <a:gd name="csY5" fmla="*/ 1160859 h 1160859"/>
              <a:gd name="csX6" fmla="*/ 116086 w 1857374"/>
              <a:gd name="csY6" fmla="*/ 1160859 h 1160859"/>
              <a:gd name="csX7" fmla="*/ 0 w 1857374"/>
              <a:gd name="csY7" fmla="*/ 1044773 h 1160859"/>
              <a:gd name="csX8" fmla="*/ 0 w 1857374"/>
              <a:gd name="csY8" fmla="*/ 116086 h 11608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857374" h="1160859">
                <a:moveTo>
                  <a:pt x="0" y="116086"/>
                </a:moveTo>
                <a:cubicBezTo>
                  <a:pt x="0" y="51973"/>
                  <a:pt x="51973" y="0"/>
                  <a:pt x="116086" y="0"/>
                </a:cubicBezTo>
                <a:lnTo>
                  <a:pt x="1741288" y="0"/>
                </a:lnTo>
                <a:cubicBezTo>
                  <a:pt x="1805401" y="0"/>
                  <a:pt x="1857374" y="51973"/>
                  <a:pt x="1857374" y="116086"/>
                </a:cubicBezTo>
                <a:lnTo>
                  <a:pt x="1857374" y="1044773"/>
                </a:lnTo>
                <a:cubicBezTo>
                  <a:pt x="1857374" y="1108886"/>
                  <a:pt x="1805401" y="1160859"/>
                  <a:pt x="1741288" y="1160859"/>
                </a:cubicBezTo>
                <a:lnTo>
                  <a:pt x="116086" y="1160859"/>
                </a:lnTo>
                <a:cubicBezTo>
                  <a:pt x="51973" y="1160859"/>
                  <a:pt x="0" y="1108886"/>
                  <a:pt x="0" y="1044773"/>
                </a:cubicBezTo>
                <a:lnTo>
                  <a:pt x="0" y="11608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3050" tIns="46700" rIns="53050" bIns="46700" numCol="1" spcCol="1270" anchor="ctr" anchorCtr="0">
            <a:noAutofit/>
          </a:bodyPr>
          <a:lstStyle/>
          <a:p>
            <a:pPr marL="0" lvl="0" indent="0" algn="ctr" defTabSz="444500">
              <a:lnSpc>
                <a:spcPct val="90000"/>
              </a:lnSpc>
              <a:spcBef>
                <a:spcPct val="0"/>
              </a:spcBef>
              <a:spcAft>
                <a:spcPts val="1200"/>
              </a:spcAft>
              <a:buNone/>
            </a:pPr>
            <a:r>
              <a:rPr lang="en-US" altLang="zh-CN" sz="1600" b="1" kern="1200" dirty="0"/>
              <a:t>Growing</a:t>
            </a:r>
            <a:r>
              <a:rPr lang="zh-CN" altLang="en-US" sz="1600" b="1" kern="1200" dirty="0"/>
              <a:t> </a:t>
            </a:r>
            <a:r>
              <a:rPr lang="en-US" altLang="zh-CN" sz="1600" b="1" kern="1200" dirty="0"/>
              <a:t>Awareness</a:t>
            </a:r>
          </a:p>
          <a:p>
            <a:pPr marL="174625" lvl="0" indent="-111125" defTabSz="444500">
              <a:lnSpc>
                <a:spcPct val="90000"/>
              </a:lnSpc>
              <a:spcBef>
                <a:spcPct val="0"/>
              </a:spcBef>
              <a:spcAft>
                <a:spcPct val="35000"/>
              </a:spcAft>
              <a:buFont typeface="Arial" panose="020B0604020202020204" pitchFamily="34" charset="0"/>
              <a:buChar char="•"/>
            </a:pPr>
            <a:r>
              <a:rPr lang="en-US" altLang="zh-CN" sz="1400" dirty="0"/>
              <a:t>Recognized</a:t>
            </a:r>
            <a:r>
              <a:rPr lang="zh-CN" altLang="en-US" sz="1400" dirty="0"/>
              <a:t> </a:t>
            </a:r>
            <a:r>
              <a:rPr lang="en-US" altLang="zh-CN" sz="1400" dirty="0"/>
              <a:t>hallucinations</a:t>
            </a:r>
          </a:p>
          <a:p>
            <a:pPr marL="174625" lvl="0" indent="-111125" defTabSz="444500">
              <a:lnSpc>
                <a:spcPct val="90000"/>
              </a:lnSpc>
              <a:spcBef>
                <a:spcPct val="0"/>
              </a:spcBef>
              <a:spcAft>
                <a:spcPct val="35000"/>
              </a:spcAft>
              <a:buFont typeface="Arial" panose="020B0604020202020204" pitchFamily="34" charset="0"/>
              <a:buChar char="•"/>
            </a:pPr>
            <a:r>
              <a:rPr lang="en-US" altLang="zh-CN" sz="1400" kern="1200" dirty="0"/>
              <a:t>Less</a:t>
            </a:r>
            <a:r>
              <a:rPr lang="zh-CN" altLang="en-US" sz="1400" kern="1200" dirty="0"/>
              <a:t> </a:t>
            </a:r>
            <a:r>
              <a:rPr lang="en-US" altLang="zh-CN" sz="1400" kern="1200" dirty="0"/>
              <a:t>blind</a:t>
            </a:r>
            <a:r>
              <a:rPr lang="zh-CN" altLang="en-US" sz="1400" kern="1200" dirty="0"/>
              <a:t> </a:t>
            </a:r>
            <a:r>
              <a:rPr lang="en-US" altLang="zh-CN" sz="1400" kern="1200" dirty="0"/>
              <a:t>tru</a:t>
            </a:r>
            <a:r>
              <a:rPr lang="en-US" altLang="zh-CN" sz="1400" dirty="0"/>
              <a:t>st</a:t>
            </a:r>
          </a:p>
          <a:p>
            <a:pPr marL="174625" lvl="0" indent="-111125" defTabSz="444500">
              <a:lnSpc>
                <a:spcPct val="90000"/>
              </a:lnSpc>
              <a:spcBef>
                <a:spcPct val="0"/>
              </a:spcBef>
              <a:spcAft>
                <a:spcPct val="35000"/>
              </a:spcAft>
              <a:buFont typeface="Arial" panose="020B0604020202020204" pitchFamily="34" charset="0"/>
              <a:buChar char="•"/>
            </a:pPr>
            <a:r>
              <a:rPr lang="en-US" altLang="zh-CN" sz="1400" kern="1200" dirty="0"/>
              <a:t>More</a:t>
            </a:r>
            <a:r>
              <a:rPr lang="zh-CN" altLang="en-US" sz="1400" kern="1200" dirty="0"/>
              <a:t> </a:t>
            </a:r>
            <a:r>
              <a:rPr lang="en-US" altLang="zh-CN" sz="1400" kern="1200" dirty="0"/>
              <a:t>intentional</a:t>
            </a:r>
            <a:r>
              <a:rPr lang="zh-CN" altLang="en-US" sz="1400" kern="1200" dirty="0"/>
              <a:t> </a:t>
            </a:r>
            <a:r>
              <a:rPr lang="en-US" altLang="zh-CN" sz="1400" kern="1200" dirty="0"/>
              <a:t>prompting</a:t>
            </a:r>
            <a:endParaRPr lang="en-US" sz="1400" kern="1200" dirty="0"/>
          </a:p>
        </p:txBody>
      </p:sp>
      <p:sp>
        <p:nvSpPr>
          <p:cNvPr id="17" name="Freeform 16">
            <a:extLst>
              <a:ext uri="{FF2B5EF4-FFF2-40B4-BE49-F238E27FC236}">
                <a16:creationId xmlns:a16="http://schemas.microsoft.com/office/drawing/2014/main" id="{043485BB-7FFC-D345-DD54-9AF1C527E415}"/>
              </a:ext>
            </a:extLst>
          </p:cNvPr>
          <p:cNvSpPr/>
          <p:nvPr/>
        </p:nvSpPr>
        <p:spPr>
          <a:xfrm>
            <a:off x="4628644" y="1538193"/>
            <a:ext cx="2321718" cy="992778"/>
          </a:xfrm>
          <a:custGeom>
            <a:avLst/>
            <a:gdLst>
              <a:gd name="csX0" fmla="*/ 0 w 2321718"/>
              <a:gd name="csY0" fmla="*/ 116086 h 1160859"/>
              <a:gd name="csX1" fmla="*/ 116086 w 2321718"/>
              <a:gd name="csY1" fmla="*/ 0 h 1160859"/>
              <a:gd name="csX2" fmla="*/ 2205632 w 2321718"/>
              <a:gd name="csY2" fmla="*/ 0 h 1160859"/>
              <a:gd name="csX3" fmla="*/ 2321718 w 2321718"/>
              <a:gd name="csY3" fmla="*/ 116086 h 1160859"/>
              <a:gd name="csX4" fmla="*/ 2321718 w 2321718"/>
              <a:gd name="csY4" fmla="*/ 1044773 h 1160859"/>
              <a:gd name="csX5" fmla="*/ 2205632 w 2321718"/>
              <a:gd name="csY5" fmla="*/ 1160859 h 1160859"/>
              <a:gd name="csX6" fmla="*/ 116086 w 2321718"/>
              <a:gd name="csY6" fmla="*/ 1160859 h 1160859"/>
              <a:gd name="csX7" fmla="*/ 0 w 2321718"/>
              <a:gd name="csY7" fmla="*/ 1044773 h 1160859"/>
              <a:gd name="csX8" fmla="*/ 0 w 2321718"/>
              <a:gd name="csY8" fmla="*/ 116086 h 11608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321718" h="1160859">
                <a:moveTo>
                  <a:pt x="0" y="116086"/>
                </a:moveTo>
                <a:cubicBezTo>
                  <a:pt x="0" y="51973"/>
                  <a:pt x="51973" y="0"/>
                  <a:pt x="116086" y="0"/>
                </a:cubicBezTo>
                <a:lnTo>
                  <a:pt x="2205632" y="0"/>
                </a:lnTo>
                <a:cubicBezTo>
                  <a:pt x="2269745" y="0"/>
                  <a:pt x="2321718" y="51973"/>
                  <a:pt x="2321718" y="116086"/>
                </a:cubicBezTo>
                <a:lnTo>
                  <a:pt x="2321718" y="1044773"/>
                </a:lnTo>
                <a:cubicBezTo>
                  <a:pt x="2321718" y="1108886"/>
                  <a:pt x="2269745" y="1160859"/>
                  <a:pt x="2205632" y="1160859"/>
                </a:cubicBezTo>
                <a:lnTo>
                  <a:pt x="116086" y="1160859"/>
                </a:lnTo>
                <a:cubicBezTo>
                  <a:pt x="51973" y="1160859"/>
                  <a:pt x="0" y="1108886"/>
                  <a:pt x="0" y="1044773"/>
                </a:cubicBezTo>
                <a:lnTo>
                  <a:pt x="0" y="11608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8770" tIns="77180" rIns="98770" bIns="77180" numCol="1" spcCol="1270" anchor="ctr" anchorCtr="0">
            <a:noAutofit/>
          </a:bodyPr>
          <a:lstStyle/>
          <a:p>
            <a:pPr marL="0" lvl="0" indent="0" algn="ctr" defTabSz="1511300">
              <a:lnSpc>
                <a:spcPct val="90000"/>
              </a:lnSpc>
              <a:spcBef>
                <a:spcPct val="0"/>
              </a:spcBef>
              <a:spcAft>
                <a:spcPct val="35000"/>
              </a:spcAft>
              <a:buNone/>
            </a:pPr>
            <a:r>
              <a:rPr lang="en-US" altLang="zh-CN" sz="2800" kern="1200" dirty="0"/>
              <a:t>AI</a:t>
            </a:r>
            <a:r>
              <a:rPr lang="zh-CN" altLang="en-US" sz="2800" kern="1200" dirty="0"/>
              <a:t> </a:t>
            </a:r>
            <a:r>
              <a:rPr lang="en-US" altLang="zh-CN" sz="2800" kern="1200" dirty="0"/>
              <a:t>Experience</a:t>
            </a:r>
            <a:endParaRPr lang="en-US" sz="2800" kern="1200" dirty="0"/>
          </a:p>
        </p:txBody>
      </p:sp>
      <p:sp>
        <p:nvSpPr>
          <p:cNvPr id="18" name="Freeform 17">
            <a:extLst>
              <a:ext uri="{FF2B5EF4-FFF2-40B4-BE49-F238E27FC236}">
                <a16:creationId xmlns:a16="http://schemas.microsoft.com/office/drawing/2014/main" id="{AAD780AA-2EEF-0B73-7A23-79E851B2BE2A}"/>
              </a:ext>
            </a:extLst>
          </p:cNvPr>
          <p:cNvSpPr/>
          <p:nvPr/>
        </p:nvSpPr>
        <p:spPr>
          <a:xfrm>
            <a:off x="5151030" y="2548331"/>
            <a:ext cx="232171" cy="870644"/>
          </a:xfrm>
          <a:custGeom>
            <a:avLst/>
            <a:gdLst/>
            <a:ahLst/>
            <a:cxnLst/>
            <a:rect l="0" t="0" r="0" b="0"/>
            <a:pathLst>
              <a:path>
                <a:moveTo>
                  <a:pt x="0" y="0"/>
                </a:moveTo>
                <a:lnTo>
                  <a:pt x="0" y="870644"/>
                </a:lnTo>
                <a:lnTo>
                  <a:pt x="232171" y="870644"/>
                </a:lnTo>
              </a:path>
            </a:pathLst>
          </a:custGeom>
          <a:noFill/>
          <a:ln>
            <a:solidFill>
              <a:schemeClr val="accent3"/>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9" name="Freeform 18">
            <a:extLst>
              <a:ext uri="{FF2B5EF4-FFF2-40B4-BE49-F238E27FC236}">
                <a16:creationId xmlns:a16="http://schemas.microsoft.com/office/drawing/2014/main" id="{179AE955-CA16-D35B-4439-9FE9BD7256F8}"/>
              </a:ext>
            </a:extLst>
          </p:cNvPr>
          <p:cNvSpPr/>
          <p:nvPr/>
        </p:nvSpPr>
        <p:spPr>
          <a:xfrm>
            <a:off x="5383201" y="2626938"/>
            <a:ext cx="2571447" cy="1981395"/>
          </a:xfrm>
          <a:custGeom>
            <a:avLst/>
            <a:gdLst>
              <a:gd name="csX0" fmla="*/ 0 w 1857374"/>
              <a:gd name="csY0" fmla="*/ 116086 h 1160859"/>
              <a:gd name="csX1" fmla="*/ 116086 w 1857374"/>
              <a:gd name="csY1" fmla="*/ 0 h 1160859"/>
              <a:gd name="csX2" fmla="*/ 1741288 w 1857374"/>
              <a:gd name="csY2" fmla="*/ 0 h 1160859"/>
              <a:gd name="csX3" fmla="*/ 1857374 w 1857374"/>
              <a:gd name="csY3" fmla="*/ 116086 h 1160859"/>
              <a:gd name="csX4" fmla="*/ 1857374 w 1857374"/>
              <a:gd name="csY4" fmla="*/ 1044773 h 1160859"/>
              <a:gd name="csX5" fmla="*/ 1741288 w 1857374"/>
              <a:gd name="csY5" fmla="*/ 1160859 h 1160859"/>
              <a:gd name="csX6" fmla="*/ 116086 w 1857374"/>
              <a:gd name="csY6" fmla="*/ 1160859 h 1160859"/>
              <a:gd name="csX7" fmla="*/ 0 w 1857374"/>
              <a:gd name="csY7" fmla="*/ 1044773 h 1160859"/>
              <a:gd name="csX8" fmla="*/ 0 w 1857374"/>
              <a:gd name="csY8" fmla="*/ 116086 h 11608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857374" h="1160859">
                <a:moveTo>
                  <a:pt x="0" y="116086"/>
                </a:moveTo>
                <a:cubicBezTo>
                  <a:pt x="0" y="51973"/>
                  <a:pt x="51973" y="0"/>
                  <a:pt x="116086" y="0"/>
                </a:cubicBezTo>
                <a:lnTo>
                  <a:pt x="1741288" y="0"/>
                </a:lnTo>
                <a:cubicBezTo>
                  <a:pt x="1805401" y="0"/>
                  <a:pt x="1857374" y="51973"/>
                  <a:pt x="1857374" y="116086"/>
                </a:cubicBezTo>
                <a:lnTo>
                  <a:pt x="1857374" y="1044773"/>
                </a:lnTo>
                <a:cubicBezTo>
                  <a:pt x="1857374" y="1108886"/>
                  <a:pt x="1805401" y="1160859"/>
                  <a:pt x="1741288" y="1160859"/>
                </a:cubicBezTo>
                <a:lnTo>
                  <a:pt x="116086" y="1160859"/>
                </a:lnTo>
                <a:cubicBezTo>
                  <a:pt x="51973" y="1160859"/>
                  <a:pt x="0" y="1108886"/>
                  <a:pt x="0" y="1044773"/>
                </a:cubicBezTo>
                <a:lnTo>
                  <a:pt x="0" y="11608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3050" tIns="46700" rIns="53050" bIns="46700" numCol="1" spcCol="1270" anchor="ctr" anchorCtr="0">
            <a:noAutofit/>
          </a:bodyPr>
          <a:lstStyle/>
          <a:p>
            <a:pPr marL="0" lvl="0" indent="0" algn="ctr" defTabSz="444500">
              <a:lnSpc>
                <a:spcPct val="90000"/>
              </a:lnSpc>
              <a:spcBef>
                <a:spcPct val="0"/>
              </a:spcBef>
              <a:spcAft>
                <a:spcPts val="600"/>
              </a:spcAft>
              <a:buNone/>
            </a:pPr>
            <a:r>
              <a:rPr lang="en-US" altLang="zh-CN" sz="1600" b="1" kern="1200" dirty="0"/>
              <a:t>Observed</a:t>
            </a:r>
            <a:r>
              <a:rPr lang="zh-CN" altLang="en-US" sz="1600" b="1" kern="1200" dirty="0"/>
              <a:t> </a:t>
            </a:r>
            <a:r>
              <a:rPr lang="en-US" altLang="zh-CN" sz="1600" b="1" kern="1200" dirty="0"/>
              <a:t>Strength</a:t>
            </a:r>
          </a:p>
          <a:p>
            <a:pPr marL="288925" indent="-109538">
              <a:spcAft>
                <a:spcPts val="600"/>
              </a:spcAft>
              <a:buFont typeface="Arial" panose="020B0604020202020204" pitchFamily="34" charset="0"/>
              <a:buChar char="•"/>
            </a:pPr>
            <a:r>
              <a:rPr lang="en-US" sz="1400" dirty="0"/>
              <a:t>Clarification</a:t>
            </a:r>
          </a:p>
          <a:p>
            <a:pPr marL="288925" indent="-109538">
              <a:spcAft>
                <a:spcPts val="600"/>
              </a:spcAft>
              <a:buFont typeface="Arial" panose="020B0604020202020204" pitchFamily="34" charset="0"/>
              <a:buChar char="•"/>
            </a:pPr>
            <a:r>
              <a:rPr lang="en-US" sz="1400" dirty="0"/>
              <a:t>Synthesis</a:t>
            </a:r>
          </a:p>
          <a:p>
            <a:pPr marL="288925" indent="-109538">
              <a:spcAft>
                <a:spcPts val="600"/>
              </a:spcAft>
              <a:buFont typeface="Arial" panose="020B0604020202020204" pitchFamily="34" charset="0"/>
              <a:buChar char="•"/>
            </a:pPr>
            <a:r>
              <a:rPr lang="en-US" sz="1400" dirty="0"/>
              <a:t>Language support</a:t>
            </a:r>
          </a:p>
          <a:p>
            <a:pPr marL="288925" indent="-109538">
              <a:spcAft>
                <a:spcPts val="600"/>
              </a:spcAft>
              <a:buFont typeface="Arial" panose="020B0604020202020204" pitchFamily="34" charset="0"/>
              <a:buChar char="•"/>
            </a:pPr>
            <a:r>
              <a:rPr lang="en-US" sz="1400" dirty="0"/>
              <a:t>Visualization</a:t>
            </a:r>
          </a:p>
          <a:p>
            <a:pPr marL="288925" indent="-109538">
              <a:spcAft>
                <a:spcPts val="600"/>
              </a:spcAft>
              <a:buFont typeface="Arial" panose="020B0604020202020204" pitchFamily="34" charset="0"/>
              <a:buChar char="•"/>
            </a:pPr>
            <a:r>
              <a:rPr lang="en-US" altLang="zh-CN" sz="1400" dirty="0"/>
              <a:t>…</a:t>
            </a:r>
            <a:endParaRPr lang="en-US" sz="1400" dirty="0"/>
          </a:p>
        </p:txBody>
      </p:sp>
      <p:sp>
        <p:nvSpPr>
          <p:cNvPr id="20" name="Freeform 19">
            <a:extLst>
              <a:ext uri="{FF2B5EF4-FFF2-40B4-BE49-F238E27FC236}">
                <a16:creationId xmlns:a16="http://schemas.microsoft.com/office/drawing/2014/main" id="{6FE5C89E-6651-DD1E-7464-F9A8E21BEC53}"/>
              </a:ext>
            </a:extLst>
          </p:cNvPr>
          <p:cNvSpPr/>
          <p:nvPr/>
        </p:nvSpPr>
        <p:spPr>
          <a:xfrm>
            <a:off x="5151030" y="2548331"/>
            <a:ext cx="232171" cy="2321718"/>
          </a:xfrm>
          <a:custGeom>
            <a:avLst/>
            <a:gdLst/>
            <a:ahLst/>
            <a:cxnLst/>
            <a:rect l="0" t="0" r="0" b="0"/>
            <a:pathLst>
              <a:path>
                <a:moveTo>
                  <a:pt x="0" y="0"/>
                </a:moveTo>
                <a:lnTo>
                  <a:pt x="0" y="2321718"/>
                </a:lnTo>
                <a:lnTo>
                  <a:pt x="232171" y="2321718"/>
                </a:lnTo>
              </a:path>
            </a:pathLst>
          </a:custGeom>
          <a:noFill/>
          <a:ln>
            <a:solidFill>
              <a:schemeClr val="accent3"/>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1" name="Freeform 20">
            <a:extLst>
              <a:ext uri="{FF2B5EF4-FFF2-40B4-BE49-F238E27FC236}">
                <a16:creationId xmlns:a16="http://schemas.microsoft.com/office/drawing/2014/main" id="{8E6E0147-1ED0-B299-ECD1-D8491AD2DE1B}"/>
              </a:ext>
            </a:extLst>
          </p:cNvPr>
          <p:cNvSpPr/>
          <p:nvPr/>
        </p:nvSpPr>
        <p:spPr>
          <a:xfrm>
            <a:off x="5383201" y="4692690"/>
            <a:ext cx="2571447" cy="1981395"/>
          </a:xfrm>
          <a:custGeom>
            <a:avLst/>
            <a:gdLst>
              <a:gd name="csX0" fmla="*/ 0 w 1857374"/>
              <a:gd name="csY0" fmla="*/ 116086 h 1160859"/>
              <a:gd name="csX1" fmla="*/ 116086 w 1857374"/>
              <a:gd name="csY1" fmla="*/ 0 h 1160859"/>
              <a:gd name="csX2" fmla="*/ 1741288 w 1857374"/>
              <a:gd name="csY2" fmla="*/ 0 h 1160859"/>
              <a:gd name="csX3" fmla="*/ 1857374 w 1857374"/>
              <a:gd name="csY3" fmla="*/ 116086 h 1160859"/>
              <a:gd name="csX4" fmla="*/ 1857374 w 1857374"/>
              <a:gd name="csY4" fmla="*/ 1044773 h 1160859"/>
              <a:gd name="csX5" fmla="*/ 1741288 w 1857374"/>
              <a:gd name="csY5" fmla="*/ 1160859 h 1160859"/>
              <a:gd name="csX6" fmla="*/ 116086 w 1857374"/>
              <a:gd name="csY6" fmla="*/ 1160859 h 1160859"/>
              <a:gd name="csX7" fmla="*/ 0 w 1857374"/>
              <a:gd name="csY7" fmla="*/ 1044773 h 1160859"/>
              <a:gd name="csX8" fmla="*/ 0 w 1857374"/>
              <a:gd name="csY8" fmla="*/ 116086 h 11608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857374" h="1160859">
                <a:moveTo>
                  <a:pt x="0" y="116086"/>
                </a:moveTo>
                <a:cubicBezTo>
                  <a:pt x="0" y="51973"/>
                  <a:pt x="51973" y="0"/>
                  <a:pt x="116086" y="0"/>
                </a:cubicBezTo>
                <a:lnTo>
                  <a:pt x="1741288" y="0"/>
                </a:lnTo>
                <a:cubicBezTo>
                  <a:pt x="1805401" y="0"/>
                  <a:pt x="1857374" y="51973"/>
                  <a:pt x="1857374" y="116086"/>
                </a:cubicBezTo>
                <a:lnTo>
                  <a:pt x="1857374" y="1044773"/>
                </a:lnTo>
                <a:cubicBezTo>
                  <a:pt x="1857374" y="1108886"/>
                  <a:pt x="1805401" y="1160859"/>
                  <a:pt x="1741288" y="1160859"/>
                </a:cubicBezTo>
                <a:lnTo>
                  <a:pt x="116086" y="1160859"/>
                </a:lnTo>
                <a:cubicBezTo>
                  <a:pt x="51973" y="1160859"/>
                  <a:pt x="0" y="1108886"/>
                  <a:pt x="0" y="1044773"/>
                </a:cubicBezTo>
                <a:lnTo>
                  <a:pt x="0" y="11608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3050" tIns="46700" rIns="53050" bIns="46700" numCol="1" spcCol="1270" anchor="ctr" anchorCtr="0">
            <a:noAutofit/>
          </a:bodyPr>
          <a:lstStyle/>
          <a:p>
            <a:pPr marL="0" marR="0" lvl="0" indent="0" algn="ctr" defTabSz="444500" rtl="0" eaLnBrk="1" fontAlgn="auto" latinLnBrk="0" hangingPunct="1">
              <a:lnSpc>
                <a:spcPct val="90000"/>
              </a:lnSpc>
              <a:spcBef>
                <a:spcPts val="600"/>
              </a:spcBef>
              <a:spcAft>
                <a:spcPts val="600"/>
              </a:spcAft>
              <a:buClrTx/>
              <a:buSzTx/>
              <a:buFontTx/>
              <a:buNone/>
              <a:tabLst/>
              <a:defRPr/>
            </a:pPr>
            <a:r>
              <a:rPr kumimoji="0" lang="en-US" altLang="zh-CN" sz="1600" b="1" i="0" u="none" strike="noStrike" kern="1200" cap="none" spc="0" normalizeH="0" baseline="0" noProof="0" dirty="0">
                <a:ln>
                  <a:noFill/>
                </a:ln>
                <a:solidFill>
                  <a:srgbClr val="363434">
                    <a:hueOff val="0"/>
                    <a:satOff val="0"/>
                    <a:lumOff val="0"/>
                    <a:alphaOff val="0"/>
                  </a:srgbClr>
                </a:solidFill>
                <a:effectLst/>
                <a:uLnTx/>
                <a:uFillTx/>
                <a:latin typeface="Aptos" panose="02110004020202020204"/>
                <a:ea typeface="等线" panose="02010600030101010101" pitchFamily="2" charset="-122"/>
                <a:cs typeface="+mn-cs"/>
              </a:rPr>
              <a:t>Observed</a:t>
            </a:r>
            <a:r>
              <a:rPr kumimoji="0" lang="zh-CN" altLang="en-US" sz="1600" b="1" i="0" u="none" strike="noStrike" kern="1200" cap="none" spc="0" normalizeH="0" baseline="0" noProof="0" dirty="0">
                <a:ln>
                  <a:noFill/>
                </a:ln>
                <a:solidFill>
                  <a:srgbClr val="363434">
                    <a:hueOff val="0"/>
                    <a:satOff val="0"/>
                    <a:lumOff val="0"/>
                    <a:alphaOff val="0"/>
                  </a:srgbClr>
                </a:solidFill>
                <a:effectLst/>
                <a:uLnTx/>
                <a:uFillTx/>
                <a:latin typeface="Aptos" panose="02110004020202020204"/>
                <a:ea typeface="等线" panose="02010600030101010101" pitchFamily="2" charset="-122"/>
                <a:cs typeface="+mn-cs"/>
              </a:rPr>
              <a:t> </a:t>
            </a:r>
            <a:r>
              <a:rPr kumimoji="0" lang="en-US" altLang="zh-CN" sz="1600" b="1" i="0" u="none" strike="noStrike" kern="1200" cap="none" spc="0" normalizeH="0" baseline="0" noProof="0" dirty="0">
                <a:ln>
                  <a:noFill/>
                </a:ln>
                <a:solidFill>
                  <a:srgbClr val="363434">
                    <a:hueOff val="0"/>
                    <a:satOff val="0"/>
                    <a:lumOff val="0"/>
                    <a:alphaOff val="0"/>
                  </a:srgbClr>
                </a:solidFill>
                <a:effectLst/>
                <a:uLnTx/>
                <a:uFillTx/>
                <a:latin typeface="Aptos" panose="02110004020202020204"/>
                <a:ea typeface="等线" panose="02010600030101010101" pitchFamily="2" charset="-122"/>
                <a:cs typeface="+mn-cs"/>
              </a:rPr>
              <a:t>Weakness</a:t>
            </a:r>
          </a:p>
          <a:p>
            <a:pPr marL="288925" indent="-109538">
              <a:spcAft>
                <a:spcPts val="600"/>
              </a:spcAft>
              <a:buFont typeface="Arial" panose="020B0604020202020204" pitchFamily="34" charset="0"/>
              <a:buChar char="•"/>
            </a:pPr>
            <a:r>
              <a:rPr lang="en-US" sz="1400" dirty="0"/>
              <a:t>Inaccurate facts</a:t>
            </a:r>
          </a:p>
          <a:p>
            <a:pPr marL="288925" indent="-109538">
              <a:spcAft>
                <a:spcPts val="600"/>
              </a:spcAft>
              <a:buFont typeface="Arial" panose="020B0604020202020204" pitchFamily="34" charset="0"/>
              <a:buChar char="•"/>
            </a:pPr>
            <a:r>
              <a:rPr lang="en-US" sz="1400" dirty="0"/>
              <a:t>Fabricated citations</a:t>
            </a:r>
          </a:p>
          <a:p>
            <a:pPr marL="288925" indent="-109538">
              <a:spcAft>
                <a:spcPts val="600"/>
              </a:spcAft>
              <a:buFont typeface="Arial" panose="020B0604020202020204" pitchFamily="34" charset="0"/>
              <a:buChar char="•"/>
            </a:pPr>
            <a:r>
              <a:rPr lang="en-US" altLang="zh-CN" sz="1400" dirty="0"/>
              <a:t>Violation</a:t>
            </a:r>
            <a:r>
              <a:rPr lang="zh-CN" altLang="en-US" sz="1400" dirty="0"/>
              <a:t> </a:t>
            </a:r>
            <a:r>
              <a:rPr lang="en-US" altLang="zh-CN" sz="1400" dirty="0"/>
              <a:t>of</a:t>
            </a:r>
            <a:r>
              <a:rPr lang="zh-CN" altLang="en-US" sz="1400" dirty="0"/>
              <a:t> </a:t>
            </a:r>
            <a:r>
              <a:rPr lang="en-US" altLang="zh-CN" sz="1400" dirty="0"/>
              <a:t>prompts</a:t>
            </a:r>
          </a:p>
          <a:p>
            <a:pPr marL="288925" indent="-109538">
              <a:spcAft>
                <a:spcPts val="600"/>
              </a:spcAft>
              <a:buFont typeface="Arial" panose="020B0604020202020204" pitchFamily="34" charset="0"/>
              <a:buChar char="•"/>
            </a:pPr>
            <a:r>
              <a:rPr lang="en-US" altLang="zh-CN" sz="1400" kern="1200" dirty="0"/>
              <a:t>Long</a:t>
            </a:r>
            <a:r>
              <a:rPr lang="zh-CN" altLang="en-US" sz="1400" kern="1200" dirty="0"/>
              <a:t> </a:t>
            </a:r>
            <a:r>
              <a:rPr lang="en-US" altLang="zh-CN" sz="1400" kern="1200" dirty="0"/>
              <a:t>thinking</a:t>
            </a:r>
            <a:r>
              <a:rPr lang="zh-CN" altLang="en-US" sz="1400" kern="1200" dirty="0"/>
              <a:t> </a:t>
            </a:r>
            <a:r>
              <a:rPr lang="en-US" altLang="zh-CN" sz="1400" kern="1200" dirty="0"/>
              <a:t>time</a:t>
            </a:r>
            <a:r>
              <a:rPr lang="zh-CN" altLang="en-US" sz="1400" kern="1200" dirty="0"/>
              <a:t> </a:t>
            </a:r>
            <a:r>
              <a:rPr lang="en-US" altLang="zh-CN" sz="1400" kern="1200" dirty="0"/>
              <a:t>for</a:t>
            </a:r>
            <a:r>
              <a:rPr lang="zh-CN" altLang="en-US" sz="1400" kern="1200" dirty="0"/>
              <a:t> </a:t>
            </a:r>
            <a:r>
              <a:rPr lang="en-US" altLang="zh-CN" sz="1400" kern="1200" dirty="0"/>
              <a:t>images/videos</a:t>
            </a:r>
          </a:p>
          <a:p>
            <a:pPr marL="288925" indent="-109538">
              <a:spcAft>
                <a:spcPts val="600"/>
              </a:spcAft>
              <a:buFont typeface="Arial" panose="020B0604020202020204" pitchFamily="34" charset="0"/>
              <a:buChar char="•"/>
            </a:pPr>
            <a:r>
              <a:rPr lang="en-US" altLang="zh-CN" sz="1400" dirty="0"/>
              <a:t>…</a:t>
            </a:r>
            <a:endParaRPr lang="en-US" sz="1050" kern="1200" dirty="0"/>
          </a:p>
        </p:txBody>
      </p:sp>
      <p:sp>
        <p:nvSpPr>
          <p:cNvPr id="3" name="TextBox 2">
            <a:extLst>
              <a:ext uri="{FF2B5EF4-FFF2-40B4-BE49-F238E27FC236}">
                <a16:creationId xmlns:a16="http://schemas.microsoft.com/office/drawing/2014/main" id="{11421C1A-185B-A78B-4447-5D5BAA6B3A62}"/>
              </a:ext>
            </a:extLst>
          </p:cNvPr>
          <p:cNvSpPr txBox="1"/>
          <p:nvPr/>
        </p:nvSpPr>
        <p:spPr>
          <a:xfrm>
            <a:off x="287267" y="1023483"/>
            <a:ext cx="6777079" cy="369332"/>
          </a:xfrm>
          <a:prstGeom prst="rect">
            <a:avLst/>
          </a:prstGeom>
          <a:noFill/>
        </p:spPr>
        <p:txBody>
          <a:bodyPr wrap="square">
            <a:spAutoFit/>
          </a:bodyPr>
          <a:lstStyle/>
          <a:p>
            <a:r>
              <a:rPr lang="en-US" altLang="zh-CN" sz="1800" b="0" i="0" u="none" strike="noStrike" kern="1200" dirty="0">
                <a:solidFill>
                  <a:schemeClr val="tx1"/>
                </a:solidFill>
                <a:effectLst/>
                <a:latin typeface="+mn-lt"/>
                <a:ea typeface="+mn-ea"/>
                <a:cs typeface="+mn-cs"/>
              </a:rPr>
              <a:t>S</a:t>
            </a:r>
            <a:r>
              <a:rPr lang="en-US" sz="1800" b="0" i="0" u="none" strike="noStrike" kern="1200" dirty="0">
                <a:solidFill>
                  <a:schemeClr val="tx1"/>
                </a:solidFill>
                <a:effectLst/>
                <a:latin typeface="+mn-lt"/>
                <a:ea typeface="+mn-ea"/>
                <a:cs typeface="+mn-cs"/>
              </a:rPr>
              <a:t>tudents learn better because of this design</a:t>
            </a:r>
            <a:r>
              <a:rPr lang="en-US" altLang="zh-CN" sz="1800" b="0" i="0" u="none" strike="noStrike" kern="1200" dirty="0">
                <a:solidFill>
                  <a:schemeClr val="tx1"/>
                </a:solidFill>
                <a:effectLst/>
                <a:latin typeface="+mn-lt"/>
                <a:ea typeface="+mn-ea"/>
                <a:cs typeface="+mn-cs"/>
              </a:rPr>
              <a:t>:</a:t>
            </a:r>
            <a:r>
              <a:rPr lang="en-US" sz="1800" b="0" i="0" u="none" strike="noStrike" kern="1200" dirty="0">
                <a:solidFill>
                  <a:schemeClr val="tx1"/>
                </a:solidFill>
                <a:effectLst/>
                <a:latin typeface="+mn-lt"/>
                <a:ea typeface="+mn-ea"/>
                <a:cs typeface="+mn-cs"/>
              </a:rPr>
              <a:t> </a:t>
            </a:r>
            <a:endParaRPr lang="en-US" dirty="0"/>
          </a:p>
        </p:txBody>
      </p:sp>
    </p:spTree>
    <p:extLst>
      <p:ext uri="{BB962C8B-B14F-4D97-AF65-F5344CB8AC3E}">
        <p14:creationId xmlns:p14="http://schemas.microsoft.com/office/powerpoint/2010/main" val="53173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down)">
                                      <p:cBhvr>
                                        <p:cTn id="8" dur="500"/>
                                        <p:tgtEl>
                                          <p:spTgt spid="13"/>
                                        </p:tgtEl>
                                      </p:cBhvr>
                                    </p:animEffect>
                                  </p:childTnLst>
                                </p:cTn>
                              </p:par>
                              <p:par>
                                <p:cTn id="9" presetID="12" presetClass="entr" presetSubtype="1"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p:tgtEl>
                                          <p:spTgt spid="14"/>
                                        </p:tgtEl>
                                        <p:attrNameLst>
                                          <p:attrName>ppt_y</p:attrName>
                                        </p:attrNameLst>
                                      </p:cBhvr>
                                      <p:tavLst>
                                        <p:tav tm="0">
                                          <p:val>
                                            <p:strVal val="#ppt_y-#ppt_h*1.125000"/>
                                          </p:val>
                                        </p:tav>
                                        <p:tav tm="100000">
                                          <p:val>
                                            <p:strVal val="#ppt_y"/>
                                          </p:val>
                                        </p:tav>
                                      </p:tavLst>
                                    </p:anim>
                                    <p:animEffect transition="in" filter="wipe(down)">
                                      <p:cBhvr>
                                        <p:cTn id="12" dur="500"/>
                                        <p:tgtEl>
                                          <p:spTgt spid="14"/>
                                        </p:tgtEl>
                                      </p:cBhvr>
                                    </p:animEffect>
                                  </p:childTnLst>
                                </p:cTn>
                              </p:par>
                              <p:par>
                                <p:cTn id="13" presetID="12" presetClass="entr" presetSubtype="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p:tgtEl>
                                          <p:spTgt spid="15"/>
                                        </p:tgtEl>
                                        <p:attrNameLst>
                                          <p:attrName>ppt_y</p:attrName>
                                        </p:attrNameLst>
                                      </p:cBhvr>
                                      <p:tavLst>
                                        <p:tav tm="0">
                                          <p:val>
                                            <p:strVal val="#ppt_y-#ppt_h*1.125000"/>
                                          </p:val>
                                        </p:tav>
                                        <p:tav tm="100000">
                                          <p:val>
                                            <p:strVal val="#ppt_y"/>
                                          </p:val>
                                        </p:tav>
                                      </p:tavLst>
                                    </p:anim>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p:tgtEl>
                                          <p:spTgt spid="20"/>
                                        </p:tgtEl>
                                        <p:attrNameLst>
                                          <p:attrName>ppt_y</p:attrName>
                                        </p:attrNameLst>
                                      </p:cBhvr>
                                      <p:tavLst>
                                        <p:tav tm="0">
                                          <p:val>
                                            <p:strVal val="#ppt_y-#ppt_h*1.125000"/>
                                          </p:val>
                                        </p:tav>
                                        <p:tav tm="100000">
                                          <p:val>
                                            <p:strVal val="#ppt_y"/>
                                          </p:val>
                                        </p:tav>
                                      </p:tavLst>
                                    </p:anim>
                                    <p:animEffect transition="in" filter="wipe(down)">
                                      <p:cBhvr>
                                        <p:cTn id="26" dur="500"/>
                                        <p:tgtEl>
                                          <p:spTgt spid="20"/>
                                        </p:tgtEl>
                                      </p:cBhvr>
                                    </p:animEffect>
                                  </p:childTnLst>
                                </p:cTn>
                              </p:par>
                              <p:par>
                                <p:cTn id="27" presetID="12" presetClass="entr" presetSubtype="1"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p:tgtEl>
                                          <p:spTgt spid="18"/>
                                        </p:tgtEl>
                                        <p:attrNameLst>
                                          <p:attrName>ppt_y</p:attrName>
                                        </p:attrNameLst>
                                      </p:cBhvr>
                                      <p:tavLst>
                                        <p:tav tm="0">
                                          <p:val>
                                            <p:strVal val="#ppt_y-#ppt_h*1.125000"/>
                                          </p:val>
                                        </p:tav>
                                        <p:tav tm="100000">
                                          <p:val>
                                            <p:strVal val="#ppt_y"/>
                                          </p:val>
                                        </p:tav>
                                      </p:tavLst>
                                    </p:anim>
                                    <p:animEffect transition="in" filter="wipe(down)">
                                      <p:cBhvr>
                                        <p:cTn id="30" dur="500"/>
                                        <p:tgtEl>
                                          <p:spTgt spid="18"/>
                                        </p:tgtEl>
                                      </p:cBhvr>
                                    </p:animEffect>
                                  </p:childTnLst>
                                </p:cTn>
                              </p:par>
                              <p:par>
                                <p:cTn id="31" presetID="12" presetClass="entr" presetSubtype="1"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p:tgtEl>
                                          <p:spTgt spid="19"/>
                                        </p:tgtEl>
                                        <p:attrNameLst>
                                          <p:attrName>ppt_y</p:attrName>
                                        </p:attrNameLst>
                                      </p:cBhvr>
                                      <p:tavLst>
                                        <p:tav tm="0">
                                          <p:val>
                                            <p:strVal val="#ppt_y-#ppt_h*1.125000"/>
                                          </p:val>
                                        </p:tav>
                                        <p:tav tm="100000">
                                          <p:val>
                                            <p:strVal val="#ppt_y"/>
                                          </p:val>
                                        </p:tav>
                                      </p:tavLst>
                                    </p:anim>
                                    <p:animEffect transition="in" filter="wipe(down)">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8" grpId="0" animBg="1"/>
      <p:bldP spid="19" grpId="0" animBg="1"/>
      <p:bldP spid="20"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10727E-9682-A8B3-72A8-837B07F00C32}"/>
              </a:ext>
            </a:extLst>
          </p:cNvPr>
          <p:cNvSpPr>
            <a:spLocks noGrp="1"/>
          </p:cNvSpPr>
          <p:nvPr>
            <p:ph type="body" sz="half" idx="2"/>
          </p:nvPr>
        </p:nvSpPr>
        <p:spPr>
          <a:xfrm>
            <a:off x="456103" y="2396067"/>
            <a:ext cx="4016837" cy="3951570"/>
          </a:xfrm>
        </p:spPr>
        <p:txBody>
          <a:bodyPr>
            <a:normAutofit/>
          </a:bodyPr>
          <a:lstStyle/>
          <a:p>
            <a:pPr marL="285750" indent="-285750">
              <a:buFont typeface="Wingdings" pitchFamily="2" charset="2"/>
              <a:buChar char="v"/>
            </a:pPr>
            <a:r>
              <a:rPr lang="en-US" sz="2000" b="1" dirty="0"/>
              <a:t>Motivation</a:t>
            </a:r>
          </a:p>
          <a:p>
            <a:pPr marL="285750" indent="-285750">
              <a:buFont typeface="Wingdings" pitchFamily="2" charset="2"/>
              <a:buChar char="v"/>
            </a:pPr>
            <a:r>
              <a:rPr lang="en-US" sz="2000" b="1" dirty="0"/>
              <a:t>Course context</a:t>
            </a:r>
          </a:p>
          <a:p>
            <a:pPr marL="285750" indent="-285750">
              <a:buFont typeface="Wingdings" pitchFamily="2" charset="2"/>
              <a:buChar char="v"/>
            </a:pPr>
            <a:r>
              <a:rPr lang="en-US" sz="2000" b="1" dirty="0"/>
              <a:t>Coursework design</a:t>
            </a:r>
          </a:p>
          <a:p>
            <a:pPr marL="628625" lvl="1" indent="-285750">
              <a:buFont typeface="Wingdings" pitchFamily="2" charset="2"/>
              <a:buChar char="v"/>
            </a:pPr>
            <a:r>
              <a:rPr lang="en-US" sz="1600" b="1" dirty="0"/>
              <a:t>3-stage framework</a:t>
            </a:r>
          </a:p>
          <a:p>
            <a:pPr marL="285750" indent="-285750">
              <a:buFont typeface="Wingdings" pitchFamily="2" charset="2"/>
              <a:buChar char="v"/>
            </a:pPr>
            <a:r>
              <a:rPr lang="en-US" sz="2000" b="1" dirty="0"/>
              <a:t>Learning benefits</a:t>
            </a:r>
          </a:p>
          <a:p>
            <a:pPr marL="285750" indent="-285750">
              <a:buFont typeface="Wingdings" pitchFamily="2" charset="2"/>
              <a:buChar char="v"/>
            </a:pPr>
            <a:r>
              <a:rPr lang="en-US" altLang="zh-CN" sz="2000" b="1" dirty="0"/>
              <a:t>Practical</a:t>
            </a:r>
            <a:r>
              <a:rPr lang="zh-CN" altLang="en-US" sz="2000" b="1" dirty="0"/>
              <a:t> </a:t>
            </a:r>
            <a:r>
              <a:rPr lang="en-US" altLang="zh-CN" sz="2000" b="1" dirty="0"/>
              <a:t>strategies</a:t>
            </a:r>
            <a:r>
              <a:rPr lang="zh-CN" altLang="en-US" sz="2000" b="1" dirty="0"/>
              <a:t> </a:t>
            </a:r>
            <a:r>
              <a:rPr lang="en-US" altLang="zh-CN" sz="2000" b="1" dirty="0"/>
              <a:t>/</a:t>
            </a:r>
            <a:r>
              <a:rPr lang="zh-CN" altLang="en-US" sz="2000" b="1" dirty="0"/>
              <a:t> </a:t>
            </a:r>
            <a:r>
              <a:rPr lang="en-US" sz="2000" b="1" dirty="0"/>
              <a:t>Transferability</a:t>
            </a:r>
          </a:p>
          <a:p>
            <a:pPr marL="285750" indent="-285750">
              <a:buFont typeface="Wingdings" pitchFamily="2" charset="2"/>
              <a:buChar char="v"/>
            </a:pPr>
            <a:r>
              <a:rPr lang="en-US" sz="2000" b="1" dirty="0"/>
              <a:t>Q &amp; A</a:t>
            </a:r>
          </a:p>
        </p:txBody>
      </p:sp>
      <p:sp>
        <p:nvSpPr>
          <p:cNvPr id="3" name="Picture Placeholder 2">
            <a:extLst>
              <a:ext uri="{FF2B5EF4-FFF2-40B4-BE49-F238E27FC236}">
                <a16:creationId xmlns:a16="http://schemas.microsoft.com/office/drawing/2014/main" id="{6484B1BC-F499-A740-DF88-E7DBB4597C44}"/>
              </a:ext>
            </a:extLst>
          </p:cNvPr>
          <p:cNvSpPr>
            <a:spLocks noGrp="1"/>
          </p:cNvSpPr>
          <p:nvPr>
            <p:ph type="pic" sz="quarter" idx="18"/>
          </p:nvPr>
        </p:nvSpPr>
        <p:spPr/>
        <p:txBody>
          <a:bodyPr/>
          <a:lstStyle/>
          <a:p>
            <a:endParaRPr lang="en-US"/>
          </a:p>
        </p:txBody>
      </p:sp>
      <p:sp>
        <p:nvSpPr>
          <p:cNvPr id="4" name="Title 3">
            <a:extLst>
              <a:ext uri="{FF2B5EF4-FFF2-40B4-BE49-F238E27FC236}">
                <a16:creationId xmlns:a16="http://schemas.microsoft.com/office/drawing/2014/main" id="{836523C6-9AEC-2AA9-14FA-6E1B589EE7D8}"/>
              </a:ext>
            </a:extLst>
          </p:cNvPr>
          <p:cNvSpPr>
            <a:spLocks noGrp="1"/>
          </p:cNvSpPr>
          <p:nvPr>
            <p:ph type="title"/>
          </p:nvPr>
        </p:nvSpPr>
        <p:spPr>
          <a:xfrm>
            <a:off x="456104" y="619759"/>
            <a:ext cx="3557685" cy="1259841"/>
          </a:xfrm>
        </p:spPr>
        <p:txBody>
          <a:bodyPr/>
          <a:lstStyle/>
          <a:p>
            <a:r>
              <a:rPr lang="en-US" dirty="0"/>
              <a:t>Session Outline</a:t>
            </a:r>
          </a:p>
        </p:txBody>
      </p:sp>
    </p:spTree>
    <p:extLst>
      <p:ext uri="{BB962C8B-B14F-4D97-AF65-F5344CB8AC3E}">
        <p14:creationId xmlns:p14="http://schemas.microsoft.com/office/powerpoint/2010/main" val="3020176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C8D95DB-725E-0B44-C9D4-2117ECC5D502}"/>
              </a:ext>
            </a:extLst>
          </p:cNvPr>
          <p:cNvSpPr/>
          <p:nvPr/>
        </p:nvSpPr>
        <p:spPr>
          <a:xfrm>
            <a:off x="2767263" y="4169517"/>
            <a:ext cx="5903495" cy="2406301"/>
          </a:xfrm>
          <a:prstGeom prst="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B7AF610-3874-72FC-1947-9F93E26A3E81}"/>
              </a:ext>
            </a:extLst>
          </p:cNvPr>
          <p:cNvSpPr/>
          <p:nvPr/>
        </p:nvSpPr>
        <p:spPr>
          <a:xfrm>
            <a:off x="2767263" y="1006123"/>
            <a:ext cx="5903495" cy="2871522"/>
          </a:xfrm>
          <a:prstGeom prst="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7">
            <a:extLst>
              <a:ext uri="{FF2B5EF4-FFF2-40B4-BE49-F238E27FC236}">
                <a16:creationId xmlns:a16="http://schemas.microsoft.com/office/drawing/2014/main" id="{F237C02E-2C3A-AEF5-8583-E16D7A56BA36}"/>
              </a:ext>
            </a:extLst>
          </p:cNvPr>
          <p:cNvSpPr>
            <a:spLocks noGrp="1"/>
          </p:cNvSpPr>
          <p:nvPr>
            <p:ph type="title"/>
          </p:nvPr>
        </p:nvSpPr>
        <p:spPr>
          <a:xfrm>
            <a:off x="456104" y="282182"/>
            <a:ext cx="8214654" cy="723941"/>
          </a:xfrm>
        </p:spPr>
        <p:txBody>
          <a:bodyPr>
            <a:normAutofit/>
          </a:bodyPr>
          <a:lstStyle/>
          <a:p>
            <a:r>
              <a:rPr lang="en-US" altLang="zh-CN" dirty="0"/>
              <a:t>Students’</a:t>
            </a:r>
            <a:r>
              <a:rPr lang="zh-CN" altLang="en-US" dirty="0"/>
              <a:t> </a:t>
            </a:r>
            <a:r>
              <a:rPr lang="en-US" altLang="zh-CN" dirty="0"/>
              <a:t>Perceptions:</a:t>
            </a:r>
            <a:r>
              <a:rPr lang="zh-CN" altLang="en-US" dirty="0"/>
              <a:t> </a:t>
            </a:r>
            <a:r>
              <a:rPr lang="en-US" altLang="zh-CN" sz="2700" dirty="0"/>
              <a:t>pre-</a:t>
            </a:r>
            <a:r>
              <a:rPr lang="zh-CN" altLang="en-US" sz="2700" dirty="0"/>
              <a:t> </a:t>
            </a:r>
            <a:r>
              <a:rPr lang="en-US" altLang="zh-CN" sz="2700" dirty="0"/>
              <a:t>and</a:t>
            </a:r>
            <a:r>
              <a:rPr lang="zh-CN" altLang="en-US" sz="2700" dirty="0"/>
              <a:t> </a:t>
            </a:r>
            <a:r>
              <a:rPr lang="en-US" altLang="zh-CN" sz="2700" dirty="0"/>
              <a:t>post-class</a:t>
            </a:r>
            <a:r>
              <a:rPr lang="zh-CN" altLang="en-US" sz="2700" dirty="0"/>
              <a:t> </a:t>
            </a:r>
            <a:endParaRPr lang="en-US" dirty="0"/>
          </a:p>
        </p:txBody>
      </p:sp>
      <p:pic>
        <p:nvPicPr>
          <p:cNvPr id="8" name="Picture 7" descr="image.png">
            <a:extLst>
              <a:ext uri="{FF2B5EF4-FFF2-40B4-BE49-F238E27FC236}">
                <a16:creationId xmlns:a16="http://schemas.microsoft.com/office/drawing/2014/main" id="{3F014339-C9D3-C79A-8211-BFAB65543997}"/>
              </a:ext>
            </a:extLst>
          </p:cNvPr>
          <p:cNvPicPr>
            <a:picLocks noChangeAspect="1"/>
          </p:cNvPicPr>
          <p:nvPr/>
        </p:nvPicPr>
        <p:blipFill>
          <a:blip r:embed="rId3"/>
          <a:srcRect b="17979"/>
          <a:stretch>
            <a:fillRect/>
          </a:stretch>
        </p:blipFill>
        <p:spPr>
          <a:xfrm>
            <a:off x="2983832" y="1155046"/>
            <a:ext cx="5462337" cy="1364753"/>
          </a:xfrm>
          <a:prstGeom prst="rect">
            <a:avLst/>
          </a:prstGeom>
        </p:spPr>
      </p:pic>
      <p:pic>
        <p:nvPicPr>
          <p:cNvPr id="9" name="Picture 8" descr="image.png">
            <a:extLst>
              <a:ext uri="{FF2B5EF4-FFF2-40B4-BE49-F238E27FC236}">
                <a16:creationId xmlns:a16="http://schemas.microsoft.com/office/drawing/2014/main" id="{78B20AC9-C2CF-758E-2771-5C71DDCE3944}"/>
              </a:ext>
            </a:extLst>
          </p:cNvPr>
          <p:cNvPicPr>
            <a:picLocks noChangeAspect="1"/>
          </p:cNvPicPr>
          <p:nvPr/>
        </p:nvPicPr>
        <p:blipFill>
          <a:blip r:embed="rId4"/>
          <a:srcRect l="2760" r="-815" b="31443"/>
          <a:stretch>
            <a:fillRect/>
          </a:stretch>
        </p:blipFill>
        <p:spPr>
          <a:xfrm>
            <a:off x="2991854" y="2369157"/>
            <a:ext cx="5398167" cy="1208232"/>
          </a:xfrm>
          <a:prstGeom prst="rect">
            <a:avLst/>
          </a:prstGeom>
        </p:spPr>
      </p:pic>
      <p:pic>
        <p:nvPicPr>
          <p:cNvPr id="12" name="Picture 11" descr="A group of text on a white background&#10;&#10;AI-generated content may be incorrect.">
            <a:extLst>
              <a:ext uri="{FF2B5EF4-FFF2-40B4-BE49-F238E27FC236}">
                <a16:creationId xmlns:a16="http://schemas.microsoft.com/office/drawing/2014/main" id="{351719AC-49DF-5B7F-E62B-DB4210514676}"/>
              </a:ext>
            </a:extLst>
          </p:cNvPr>
          <p:cNvPicPr>
            <a:picLocks noChangeAspect="1"/>
          </p:cNvPicPr>
          <p:nvPr/>
        </p:nvPicPr>
        <p:blipFill>
          <a:blip r:embed="rId5"/>
          <a:srcRect l="6251" t="34549" r="7485" b="35451"/>
          <a:stretch>
            <a:fillRect/>
          </a:stretch>
        </p:blipFill>
        <p:spPr>
          <a:xfrm>
            <a:off x="240631" y="3344245"/>
            <a:ext cx="2245895" cy="1066800"/>
          </a:xfrm>
          <a:prstGeom prst="rect">
            <a:avLst/>
          </a:prstGeom>
        </p:spPr>
      </p:pic>
      <p:pic>
        <p:nvPicPr>
          <p:cNvPr id="13" name="Picture 12" descr="image.png">
            <a:extLst>
              <a:ext uri="{FF2B5EF4-FFF2-40B4-BE49-F238E27FC236}">
                <a16:creationId xmlns:a16="http://schemas.microsoft.com/office/drawing/2014/main" id="{7CA7E90A-22C8-A6AE-C6F5-93716B08EACB}"/>
              </a:ext>
            </a:extLst>
          </p:cNvPr>
          <p:cNvPicPr>
            <a:picLocks noChangeAspect="1"/>
          </p:cNvPicPr>
          <p:nvPr/>
        </p:nvPicPr>
        <p:blipFill>
          <a:blip r:embed="rId6"/>
          <a:srcRect b="27067"/>
          <a:stretch>
            <a:fillRect/>
          </a:stretch>
        </p:blipFill>
        <p:spPr>
          <a:xfrm>
            <a:off x="2843464" y="4209607"/>
            <a:ext cx="5743073" cy="1275903"/>
          </a:xfrm>
          <a:prstGeom prst="rect">
            <a:avLst/>
          </a:prstGeom>
        </p:spPr>
      </p:pic>
      <p:pic>
        <p:nvPicPr>
          <p:cNvPr id="14" name="Picture 13" descr="image.png">
            <a:extLst>
              <a:ext uri="{FF2B5EF4-FFF2-40B4-BE49-F238E27FC236}">
                <a16:creationId xmlns:a16="http://schemas.microsoft.com/office/drawing/2014/main" id="{F9447849-AC6B-C8E4-74B2-F08CEF63091F}"/>
              </a:ext>
            </a:extLst>
          </p:cNvPr>
          <p:cNvPicPr>
            <a:picLocks noChangeAspect="1"/>
          </p:cNvPicPr>
          <p:nvPr/>
        </p:nvPicPr>
        <p:blipFill>
          <a:blip r:embed="rId7"/>
          <a:srcRect l="2557" t="5976" b="38898"/>
          <a:stretch>
            <a:fillRect/>
          </a:stretch>
        </p:blipFill>
        <p:spPr>
          <a:xfrm>
            <a:off x="2843464" y="5485510"/>
            <a:ext cx="5602926" cy="1024575"/>
          </a:xfrm>
          <a:prstGeom prst="rect">
            <a:avLst/>
          </a:prstGeom>
        </p:spPr>
      </p:pic>
      <p:sp>
        <p:nvSpPr>
          <p:cNvPr id="16" name="Right Arrow 15">
            <a:extLst>
              <a:ext uri="{FF2B5EF4-FFF2-40B4-BE49-F238E27FC236}">
                <a16:creationId xmlns:a16="http://schemas.microsoft.com/office/drawing/2014/main" id="{F685517B-2AA8-3965-2897-A3B116565D63}"/>
              </a:ext>
            </a:extLst>
          </p:cNvPr>
          <p:cNvSpPr/>
          <p:nvPr/>
        </p:nvSpPr>
        <p:spPr>
          <a:xfrm>
            <a:off x="978568" y="1331494"/>
            <a:ext cx="1507958" cy="810126"/>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altLang="zh-CN" dirty="0"/>
              <a:t>Pre-survey</a:t>
            </a:r>
            <a:endParaRPr lang="en-US" dirty="0"/>
          </a:p>
        </p:txBody>
      </p:sp>
      <p:sp>
        <p:nvSpPr>
          <p:cNvPr id="17" name="Right Arrow 16">
            <a:extLst>
              <a:ext uri="{FF2B5EF4-FFF2-40B4-BE49-F238E27FC236}">
                <a16:creationId xmlns:a16="http://schemas.microsoft.com/office/drawing/2014/main" id="{57FD3B9A-99DD-995F-6932-DEFF8EC696D2}"/>
              </a:ext>
            </a:extLst>
          </p:cNvPr>
          <p:cNvSpPr/>
          <p:nvPr/>
        </p:nvSpPr>
        <p:spPr>
          <a:xfrm>
            <a:off x="978568" y="4479742"/>
            <a:ext cx="1507958" cy="810126"/>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altLang="zh-CN" dirty="0"/>
              <a:t>Pre-survey</a:t>
            </a:r>
            <a:endParaRPr lang="en-US" dirty="0"/>
          </a:p>
        </p:txBody>
      </p:sp>
      <p:sp>
        <p:nvSpPr>
          <p:cNvPr id="18" name="Right Arrow 17">
            <a:extLst>
              <a:ext uri="{FF2B5EF4-FFF2-40B4-BE49-F238E27FC236}">
                <a16:creationId xmlns:a16="http://schemas.microsoft.com/office/drawing/2014/main" id="{2CE760BC-2402-DB1A-F42D-8AF5D36235DC}"/>
              </a:ext>
            </a:extLst>
          </p:cNvPr>
          <p:cNvSpPr/>
          <p:nvPr/>
        </p:nvSpPr>
        <p:spPr>
          <a:xfrm>
            <a:off x="978568" y="5636843"/>
            <a:ext cx="1507958" cy="810126"/>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lIns="91440" tIns="91440" rIns="0" rtlCol="0" anchor="ctr"/>
          <a:lstStyle/>
          <a:p>
            <a:pPr algn="ctr"/>
            <a:r>
              <a:rPr lang="en-US" altLang="zh-CN" dirty="0"/>
              <a:t>Post-survey</a:t>
            </a:r>
            <a:endParaRPr lang="en-US" dirty="0"/>
          </a:p>
        </p:txBody>
      </p:sp>
      <p:sp>
        <p:nvSpPr>
          <p:cNvPr id="19" name="Right Arrow 18">
            <a:extLst>
              <a:ext uri="{FF2B5EF4-FFF2-40B4-BE49-F238E27FC236}">
                <a16:creationId xmlns:a16="http://schemas.microsoft.com/office/drawing/2014/main" id="{46F22C04-0BB5-2B64-9BEA-8B6A141B52A1}"/>
              </a:ext>
            </a:extLst>
          </p:cNvPr>
          <p:cNvSpPr/>
          <p:nvPr/>
        </p:nvSpPr>
        <p:spPr>
          <a:xfrm>
            <a:off x="978568" y="2568210"/>
            <a:ext cx="1507958" cy="810126"/>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lIns="91440" tIns="91440" rIns="0" rtlCol="0" anchor="ctr"/>
          <a:lstStyle/>
          <a:p>
            <a:pPr algn="ctr"/>
            <a:r>
              <a:rPr lang="en-US" altLang="zh-CN" dirty="0"/>
              <a:t>Post-survey</a:t>
            </a:r>
            <a:endParaRPr lang="en-US" dirty="0"/>
          </a:p>
        </p:txBody>
      </p:sp>
    </p:spTree>
    <p:extLst>
      <p:ext uri="{BB962C8B-B14F-4D97-AF65-F5344CB8AC3E}">
        <p14:creationId xmlns:p14="http://schemas.microsoft.com/office/powerpoint/2010/main" val="234229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par>
                                <p:cTn id="11" presetID="3"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linds(horizontal)">
                                      <p:cBhvr>
                                        <p:cTn id="16" dur="500"/>
                                        <p:tgtEl>
                                          <p:spTgt spid="17"/>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linds(horizontal)">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0A389-5615-DB39-6C6D-21DF8121507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22612155-97DF-C6D7-6543-AEE1CD7B6172}"/>
              </a:ext>
            </a:extLst>
          </p:cNvPr>
          <p:cNvSpPr/>
          <p:nvPr/>
        </p:nvSpPr>
        <p:spPr>
          <a:xfrm>
            <a:off x="2767263" y="4169517"/>
            <a:ext cx="5903495" cy="2406301"/>
          </a:xfrm>
          <a:prstGeom prst="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E89210C-8EC6-DE38-56DB-5B758705B608}"/>
              </a:ext>
            </a:extLst>
          </p:cNvPr>
          <p:cNvSpPr/>
          <p:nvPr/>
        </p:nvSpPr>
        <p:spPr>
          <a:xfrm>
            <a:off x="2767263" y="1006123"/>
            <a:ext cx="5903495" cy="2871522"/>
          </a:xfrm>
          <a:prstGeom prst="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7">
            <a:extLst>
              <a:ext uri="{FF2B5EF4-FFF2-40B4-BE49-F238E27FC236}">
                <a16:creationId xmlns:a16="http://schemas.microsoft.com/office/drawing/2014/main" id="{702A6C48-2A06-3B8E-D882-E7D95A131E7D}"/>
              </a:ext>
            </a:extLst>
          </p:cNvPr>
          <p:cNvSpPr>
            <a:spLocks noGrp="1"/>
          </p:cNvSpPr>
          <p:nvPr>
            <p:ph type="title"/>
          </p:nvPr>
        </p:nvSpPr>
        <p:spPr>
          <a:xfrm>
            <a:off x="456104" y="282182"/>
            <a:ext cx="8214654" cy="723941"/>
          </a:xfrm>
        </p:spPr>
        <p:txBody>
          <a:bodyPr>
            <a:normAutofit/>
          </a:bodyPr>
          <a:lstStyle/>
          <a:p>
            <a:r>
              <a:rPr lang="en-US" altLang="zh-CN" spc="0" dirty="0">
                <a:latin typeface="Aptos" panose="020B0004020202020204" pitchFamily="34" charset="0"/>
              </a:rPr>
              <a:t>Students’</a:t>
            </a:r>
            <a:r>
              <a:rPr lang="zh-CN" altLang="en-US" spc="0" dirty="0">
                <a:latin typeface="Aptos" panose="020B0004020202020204" pitchFamily="34" charset="0"/>
              </a:rPr>
              <a:t> </a:t>
            </a:r>
            <a:r>
              <a:rPr lang="en-US" altLang="zh-CN" spc="0" dirty="0">
                <a:latin typeface="Aptos" panose="020B0004020202020204" pitchFamily="34" charset="0"/>
              </a:rPr>
              <a:t>Perceptions:</a:t>
            </a:r>
            <a:r>
              <a:rPr lang="zh-CN" altLang="en-US" spc="0" dirty="0">
                <a:latin typeface="Aptos" panose="020B0004020202020204" pitchFamily="34" charset="0"/>
              </a:rPr>
              <a:t> </a:t>
            </a:r>
            <a:r>
              <a:rPr lang="en-US" altLang="zh-CN" sz="2700" spc="0" dirty="0">
                <a:latin typeface="Aptos" panose="020B0004020202020204" pitchFamily="34" charset="0"/>
              </a:rPr>
              <a:t>pre-</a:t>
            </a:r>
            <a:r>
              <a:rPr lang="zh-CN" altLang="en-US" sz="2700" spc="0" dirty="0">
                <a:latin typeface="Aptos" panose="020B0004020202020204" pitchFamily="34" charset="0"/>
              </a:rPr>
              <a:t> </a:t>
            </a:r>
            <a:r>
              <a:rPr lang="en-US" altLang="zh-CN" sz="2700" spc="0" dirty="0">
                <a:latin typeface="Aptos" panose="020B0004020202020204" pitchFamily="34" charset="0"/>
              </a:rPr>
              <a:t>and</a:t>
            </a:r>
            <a:r>
              <a:rPr lang="zh-CN" altLang="en-US" sz="2700" spc="0" dirty="0">
                <a:latin typeface="Aptos" panose="020B0004020202020204" pitchFamily="34" charset="0"/>
              </a:rPr>
              <a:t> </a:t>
            </a:r>
            <a:r>
              <a:rPr lang="en-US" altLang="zh-CN" sz="2700" spc="0" dirty="0">
                <a:latin typeface="Aptos" panose="020B0004020202020204" pitchFamily="34" charset="0"/>
              </a:rPr>
              <a:t>post-class</a:t>
            </a:r>
            <a:r>
              <a:rPr lang="zh-CN" altLang="en-US" sz="2700" spc="0" dirty="0">
                <a:latin typeface="Aptos" panose="020B0004020202020204" pitchFamily="34" charset="0"/>
              </a:rPr>
              <a:t> </a:t>
            </a:r>
            <a:endParaRPr lang="en-US" spc="0" dirty="0">
              <a:latin typeface="Aptos" panose="020B0004020202020204" pitchFamily="34" charset="0"/>
            </a:endParaRPr>
          </a:p>
        </p:txBody>
      </p:sp>
      <p:pic>
        <p:nvPicPr>
          <p:cNvPr id="12" name="Picture 11" descr="A group of text on a white background&#10;&#10;AI-generated content may be incorrect.">
            <a:extLst>
              <a:ext uri="{FF2B5EF4-FFF2-40B4-BE49-F238E27FC236}">
                <a16:creationId xmlns:a16="http://schemas.microsoft.com/office/drawing/2014/main" id="{34FCFCD5-75DC-ADA5-A157-224A070FA5A5}"/>
              </a:ext>
            </a:extLst>
          </p:cNvPr>
          <p:cNvPicPr>
            <a:picLocks noChangeAspect="1"/>
          </p:cNvPicPr>
          <p:nvPr/>
        </p:nvPicPr>
        <p:blipFill>
          <a:blip r:embed="rId3"/>
          <a:srcRect l="6251" t="34549" r="7485" b="35451"/>
          <a:stretch>
            <a:fillRect/>
          </a:stretch>
        </p:blipFill>
        <p:spPr>
          <a:xfrm>
            <a:off x="240631" y="3344245"/>
            <a:ext cx="2245895" cy="1066800"/>
          </a:xfrm>
          <a:prstGeom prst="rect">
            <a:avLst/>
          </a:prstGeom>
        </p:spPr>
      </p:pic>
      <p:sp>
        <p:nvSpPr>
          <p:cNvPr id="16" name="Right Arrow 15">
            <a:extLst>
              <a:ext uri="{FF2B5EF4-FFF2-40B4-BE49-F238E27FC236}">
                <a16:creationId xmlns:a16="http://schemas.microsoft.com/office/drawing/2014/main" id="{47E8277F-20D0-0E2B-554D-00A2A18938B3}"/>
              </a:ext>
            </a:extLst>
          </p:cNvPr>
          <p:cNvSpPr/>
          <p:nvPr/>
        </p:nvSpPr>
        <p:spPr>
          <a:xfrm>
            <a:off x="978568" y="1331494"/>
            <a:ext cx="1507958" cy="810126"/>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altLang="zh-CN" dirty="0"/>
              <a:t>Pre-survey</a:t>
            </a:r>
            <a:endParaRPr lang="en-US" dirty="0"/>
          </a:p>
        </p:txBody>
      </p:sp>
      <p:sp>
        <p:nvSpPr>
          <p:cNvPr id="17" name="Right Arrow 16">
            <a:extLst>
              <a:ext uri="{FF2B5EF4-FFF2-40B4-BE49-F238E27FC236}">
                <a16:creationId xmlns:a16="http://schemas.microsoft.com/office/drawing/2014/main" id="{7ECC6C76-61C4-28AF-C7CB-4035E1441755}"/>
              </a:ext>
            </a:extLst>
          </p:cNvPr>
          <p:cNvSpPr/>
          <p:nvPr/>
        </p:nvSpPr>
        <p:spPr>
          <a:xfrm>
            <a:off x="978568" y="4479742"/>
            <a:ext cx="1507958" cy="810126"/>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altLang="zh-CN" dirty="0"/>
              <a:t>Pre-survey</a:t>
            </a:r>
            <a:endParaRPr lang="en-US" dirty="0"/>
          </a:p>
        </p:txBody>
      </p:sp>
      <p:sp>
        <p:nvSpPr>
          <p:cNvPr id="18" name="Right Arrow 17">
            <a:extLst>
              <a:ext uri="{FF2B5EF4-FFF2-40B4-BE49-F238E27FC236}">
                <a16:creationId xmlns:a16="http://schemas.microsoft.com/office/drawing/2014/main" id="{DEE104A8-601A-B531-E43D-3961F8994456}"/>
              </a:ext>
            </a:extLst>
          </p:cNvPr>
          <p:cNvSpPr/>
          <p:nvPr/>
        </p:nvSpPr>
        <p:spPr>
          <a:xfrm>
            <a:off x="978568" y="5636843"/>
            <a:ext cx="1507958" cy="810126"/>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lIns="91440" tIns="91440" rIns="0" rtlCol="0" anchor="ctr"/>
          <a:lstStyle/>
          <a:p>
            <a:pPr algn="ctr"/>
            <a:r>
              <a:rPr lang="en-US" altLang="zh-CN" dirty="0"/>
              <a:t>Post-survey</a:t>
            </a:r>
            <a:endParaRPr lang="en-US" dirty="0"/>
          </a:p>
        </p:txBody>
      </p:sp>
      <p:sp>
        <p:nvSpPr>
          <p:cNvPr id="19" name="Right Arrow 18">
            <a:extLst>
              <a:ext uri="{FF2B5EF4-FFF2-40B4-BE49-F238E27FC236}">
                <a16:creationId xmlns:a16="http://schemas.microsoft.com/office/drawing/2014/main" id="{3D47A248-961B-4DD3-CE6A-133BCF1B6CD3}"/>
              </a:ext>
            </a:extLst>
          </p:cNvPr>
          <p:cNvSpPr/>
          <p:nvPr/>
        </p:nvSpPr>
        <p:spPr>
          <a:xfrm>
            <a:off x="978568" y="2568210"/>
            <a:ext cx="1507958" cy="810126"/>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lIns="91440" tIns="91440" rIns="0" rtlCol="0" anchor="ctr"/>
          <a:lstStyle/>
          <a:p>
            <a:pPr algn="ctr"/>
            <a:r>
              <a:rPr lang="en-US" altLang="zh-CN" dirty="0"/>
              <a:t>Post-survey</a:t>
            </a:r>
            <a:endParaRPr lang="en-US" dirty="0"/>
          </a:p>
        </p:txBody>
      </p:sp>
      <p:pic>
        <p:nvPicPr>
          <p:cNvPr id="2" name="Picture 1" descr="image.png">
            <a:extLst>
              <a:ext uri="{FF2B5EF4-FFF2-40B4-BE49-F238E27FC236}">
                <a16:creationId xmlns:a16="http://schemas.microsoft.com/office/drawing/2014/main" id="{03AFF7B2-69A9-5331-D085-707BBAF01BE5}"/>
              </a:ext>
            </a:extLst>
          </p:cNvPr>
          <p:cNvPicPr>
            <a:picLocks noChangeAspect="1"/>
          </p:cNvPicPr>
          <p:nvPr/>
        </p:nvPicPr>
        <p:blipFill>
          <a:blip r:embed="rId4"/>
          <a:srcRect l="877" b="27763"/>
          <a:stretch>
            <a:fillRect/>
          </a:stretch>
        </p:blipFill>
        <p:spPr>
          <a:xfrm>
            <a:off x="2888860" y="1117392"/>
            <a:ext cx="5669603" cy="1264861"/>
          </a:xfrm>
          <a:prstGeom prst="rect">
            <a:avLst/>
          </a:prstGeom>
        </p:spPr>
      </p:pic>
      <p:pic>
        <p:nvPicPr>
          <p:cNvPr id="3" name="Picture 2" descr="image.png">
            <a:extLst>
              <a:ext uri="{FF2B5EF4-FFF2-40B4-BE49-F238E27FC236}">
                <a16:creationId xmlns:a16="http://schemas.microsoft.com/office/drawing/2014/main" id="{D1624C8F-25C3-B4BC-CC0E-7CDB4127B94D}"/>
              </a:ext>
            </a:extLst>
          </p:cNvPr>
          <p:cNvPicPr>
            <a:picLocks noChangeAspect="1"/>
          </p:cNvPicPr>
          <p:nvPr/>
        </p:nvPicPr>
        <p:blipFill>
          <a:blip r:embed="rId5"/>
          <a:srcRect l="2915" t="4668" b="40493"/>
          <a:stretch>
            <a:fillRect/>
          </a:stretch>
        </p:blipFill>
        <p:spPr>
          <a:xfrm>
            <a:off x="2880839" y="2460040"/>
            <a:ext cx="5582653" cy="1026465"/>
          </a:xfrm>
          <a:prstGeom prst="rect">
            <a:avLst/>
          </a:prstGeom>
        </p:spPr>
      </p:pic>
      <p:pic>
        <p:nvPicPr>
          <p:cNvPr id="4" name="Picture 3" descr="image.png">
            <a:extLst>
              <a:ext uri="{FF2B5EF4-FFF2-40B4-BE49-F238E27FC236}">
                <a16:creationId xmlns:a16="http://schemas.microsoft.com/office/drawing/2014/main" id="{A9BEE748-86A2-BA77-8958-486D38BB37F5}"/>
              </a:ext>
            </a:extLst>
          </p:cNvPr>
          <p:cNvPicPr>
            <a:picLocks noChangeAspect="1"/>
          </p:cNvPicPr>
          <p:nvPr/>
        </p:nvPicPr>
        <p:blipFill>
          <a:blip r:embed="rId6"/>
          <a:srcRect b="25769"/>
          <a:stretch>
            <a:fillRect/>
          </a:stretch>
        </p:blipFill>
        <p:spPr>
          <a:xfrm>
            <a:off x="2880839" y="4217896"/>
            <a:ext cx="5716317" cy="1292567"/>
          </a:xfrm>
          <a:prstGeom prst="rect">
            <a:avLst/>
          </a:prstGeom>
        </p:spPr>
      </p:pic>
      <p:pic>
        <p:nvPicPr>
          <p:cNvPr id="5" name="Picture 4" descr="image.png">
            <a:extLst>
              <a:ext uri="{FF2B5EF4-FFF2-40B4-BE49-F238E27FC236}">
                <a16:creationId xmlns:a16="http://schemas.microsoft.com/office/drawing/2014/main" id="{459AE443-1E77-FB20-E013-170BC9E63E97}"/>
              </a:ext>
            </a:extLst>
          </p:cNvPr>
          <p:cNvPicPr>
            <a:picLocks noChangeAspect="1"/>
          </p:cNvPicPr>
          <p:nvPr/>
        </p:nvPicPr>
        <p:blipFill>
          <a:blip r:embed="rId7"/>
          <a:srcRect l="2479" t="5235" b="40210"/>
          <a:stretch>
            <a:fillRect/>
          </a:stretch>
        </p:blipFill>
        <p:spPr>
          <a:xfrm>
            <a:off x="2873438" y="5487175"/>
            <a:ext cx="5635895" cy="1064580"/>
          </a:xfrm>
          <a:prstGeom prst="rect">
            <a:avLst/>
          </a:prstGeom>
        </p:spPr>
      </p:pic>
    </p:spTree>
    <p:extLst>
      <p:ext uri="{BB962C8B-B14F-4D97-AF65-F5344CB8AC3E}">
        <p14:creationId xmlns:p14="http://schemas.microsoft.com/office/powerpoint/2010/main" val="36350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500"/>
                                        <p:tgtEl>
                                          <p:spTgt spid="19"/>
                                        </p:tgtEl>
                                      </p:cBhvr>
                                    </p:animEffect>
                                  </p:childTnLst>
                                </p:cTn>
                              </p:par>
                              <p:par>
                                <p:cTn id="14" presetID="9"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par>
                                <p:cTn id="17" presetID="9"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dissolve">
                                      <p:cBhvr>
                                        <p:cTn id="24" dur="500"/>
                                        <p:tgtEl>
                                          <p:spTgt spid="15"/>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dissolve">
                                      <p:cBhvr>
                                        <p:cTn id="27" dur="500"/>
                                        <p:tgtEl>
                                          <p:spTgt spid="17"/>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dissolve">
                                      <p:cBhvr>
                                        <p:cTn id="30" dur="500"/>
                                        <p:tgtEl>
                                          <p:spTgt spid="18"/>
                                        </p:tgtEl>
                                      </p:cBhvr>
                                    </p:animEffect>
                                  </p:childTnLst>
                                </p:cTn>
                              </p:par>
                              <p:par>
                                <p:cTn id="31" presetID="9"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dissolve">
                                      <p:cBhvr>
                                        <p:cTn id="33" dur="500"/>
                                        <p:tgtEl>
                                          <p:spTgt spid="4"/>
                                        </p:tgtEl>
                                      </p:cBhvr>
                                    </p:animEffect>
                                  </p:childTnLst>
                                </p:cTn>
                              </p:par>
                              <p:par>
                                <p:cTn id="34" presetID="9" presetClass="entr" presetSubtype="0"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dissolv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0" grpId="0" animBg="1"/>
      <p:bldP spid="16" grpId="0" animBg="1"/>
      <p:bldP spid="17" grpId="0" animBg="1"/>
      <p:bldP spid="1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29864-0C1F-610C-5811-0054A7E0AC9C}"/>
              </a:ext>
            </a:extLst>
          </p:cNvPr>
          <p:cNvSpPr>
            <a:spLocks noGrp="1"/>
          </p:cNvSpPr>
          <p:nvPr>
            <p:ph type="title"/>
          </p:nvPr>
        </p:nvSpPr>
        <p:spPr>
          <a:xfrm>
            <a:off x="457200" y="402501"/>
            <a:ext cx="8229600" cy="696384"/>
          </a:xfrm>
        </p:spPr>
        <p:txBody>
          <a:bodyPr/>
          <a:lstStyle/>
          <a:p>
            <a:r>
              <a:rPr lang="en-US" altLang="zh-CN" spc="0" dirty="0"/>
              <a:t>Practical</a:t>
            </a:r>
            <a:r>
              <a:rPr lang="zh-CN" altLang="en-US" spc="0" dirty="0"/>
              <a:t> </a:t>
            </a:r>
            <a:r>
              <a:rPr lang="en-US" altLang="zh-CN" spc="0" dirty="0"/>
              <a:t>Strategies</a:t>
            </a:r>
            <a:r>
              <a:rPr lang="zh-CN" altLang="en-US" spc="0" dirty="0"/>
              <a:t> </a:t>
            </a:r>
            <a:r>
              <a:rPr lang="en-US" altLang="zh-CN" spc="0" dirty="0"/>
              <a:t>/</a:t>
            </a:r>
            <a:r>
              <a:rPr lang="zh-CN" altLang="en-US" spc="0" dirty="0"/>
              <a:t> </a:t>
            </a:r>
            <a:r>
              <a:rPr lang="en-US" altLang="zh-CN" spc="0" dirty="0"/>
              <a:t>Transferability</a:t>
            </a:r>
            <a:endParaRPr lang="en-US" spc="0" dirty="0"/>
          </a:p>
        </p:txBody>
      </p:sp>
      <p:grpSp>
        <p:nvGrpSpPr>
          <p:cNvPr id="19" name="Group 18">
            <a:extLst>
              <a:ext uri="{FF2B5EF4-FFF2-40B4-BE49-F238E27FC236}">
                <a16:creationId xmlns:a16="http://schemas.microsoft.com/office/drawing/2014/main" id="{D5BDF985-F34C-0FAC-F551-21A84133248D}"/>
              </a:ext>
            </a:extLst>
          </p:cNvPr>
          <p:cNvGrpSpPr/>
          <p:nvPr/>
        </p:nvGrpSpPr>
        <p:grpSpPr>
          <a:xfrm>
            <a:off x="282300" y="1718577"/>
            <a:ext cx="1833206" cy="4176161"/>
            <a:chOff x="282300" y="1718577"/>
            <a:chExt cx="1833206" cy="4176161"/>
          </a:xfrm>
        </p:grpSpPr>
        <p:sp>
          <p:nvSpPr>
            <p:cNvPr id="6" name="Freeform 5">
              <a:extLst>
                <a:ext uri="{FF2B5EF4-FFF2-40B4-BE49-F238E27FC236}">
                  <a16:creationId xmlns:a16="http://schemas.microsoft.com/office/drawing/2014/main" id="{14C29C7B-AC08-3D7E-C71B-C0BA76D6C2AC}"/>
                </a:ext>
              </a:extLst>
            </p:cNvPr>
            <p:cNvSpPr/>
            <p:nvPr/>
          </p:nvSpPr>
          <p:spPr>
            <a:xfrm rot="16200000">
              <a:off x="-1450238" y="3855698"/>
              <a:ext cx="3771579" cy="306501"/>
            </a:xfrm>
            <a:custGeom>
              <a:avLst/>
              <a:gdLst>
                <a:gd name="csX0" fmla="*/ 0 w 3771579"/>
                <a:gd name="csY0" fmla="*/ 0 h 306501"/>
                <a:gd name="csX1" fmla="*/ 3771579 w 3771579"/>
                <a:gd name="csY1" fmla="*/ 0 h 306501"/>
                <a:gd name="csX2" fmla="*/ 3771579 w 3771579"/>
                <a:gd name="csY2" fmla="*/ 306501 h 306501"/>
                <a:gd name="csX3" fmla="*/ 0 w 3771579"/>
                <a:gd name="csY3" fmla="*/ 306501 h 306501"/>
                <a:gd name="csX4" fmla="*/ 0 w 3771579"/>
                <a:gd name="csY4" fmla="*/ 0 h 306501"/>
              </a:gdLst>
              <a:ahLst/>
              <a:cxnLst>
                <a:cxn ang="0">
                  <a:pos x="csX0" y="csY0"/>
                </a:cxn>
                <a:cxn ang="0">
                  <a:pos x="csX1" y="csY1"/>
                </a:cxn>
                <a:cxn ang="0">
                  <a:pos x="csX2" y="csY2"/>
                </a:cxn>
                <a:cxn ang="0">
                  <a:pos x="csX3" y="csY3"/>
                </a:cxn>
                <a:cxn ang="0">
                  <a:pos x="csX4" y="csY4"/>
                </a:cxn>
              </a:cxnLst>
              <a:rect l="l" t="t" r="r" b="b"/>
              <a:pathLst>
                <a:path w="3771579" h="306501">
                  <a:moveTo>
                    <a:pt x="0" y="0"/>
                  </a:moveTo>
                  <a:lnTo>
                    <a:pt x="3771579" y="0"/>
                  </a:lnTo>
                  <a:lnTo>
                    <a:pt x="3771579" y="306501"/>
                  </a:lnTo>
                  <a:lnTo>
                    <a:pt x="0" y="3065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70319" bIns="0" numCol="1" spcCol="1270" anchor="t" anchorCtr="0">
              <a:noAutofit/>
            </a:bodyPr>
            <a:lstStyle/>
            <a:p>
              <a:pPr marL="0" lvl="0" indent="0" algn="r" defTabSz="933450">
                <a:lnSpc>
                  <a:spcPct val="90000"/>
                </a:lnSpc>
                <a:spcBef>
                  <a:spcPct val="0"/>
                </a:spcBef>
                <a:spcAft>
                  <a:spcPct val="35000"/>
                </a:spcAft>
                <a:buNone/>
              </a:pPr>
              <a:r>
                <a:rPr lang="en-US" altLang="zh-CN" sz="2100" kern="1200" dirty="0">
                  <a:solidFill>
                    <a:schemeClr val="accent3">
                      <a:lumMod val="40000"/>
                      <a:lumOff val="60000"/>
                    </a:schemeClr>
                  </a:solidFill>
                </a:rPr>
                <a:t>Start</a:t>
              </a:r>
              <a:r>
                <a:rPr lang="zh-CN" altLang="en-US" sz="2100" kern="1200" dirty="0">
                  <a:solidFill>
                    <a:schemeClr val="accent3">
                      <a:lumMod val="40000"/>
                      <a:lumOff val="60000"/>
                    </a:schemeClr>
                  </a:solidFill>
                </a:rPr>
                <a:t> </a:t>
              </a:r>
              <a:r>
                <a:rPr lang="en-US" altLang="zh-CN" sz="2100" kern="1200" dirty="0">
                  <a:solidFill>
                    <a:schemeClr val="accent3">
                      <a:lumMod val="40000"/>
                      <a:lumOff val="60000"/>
                    </a:schemeClr>
                  </a:solidFill>
                </a:rPr>
                <a:t>Constrained</a:t>
              </a:r>
              <a:endParaRPr lang="en-US" sz="2100" kern="1200" dirty="0">
                <a:solidFill>
                  <a:schemeClr val="accent3">
                    <a:lumMod val="40000"/>
                    <a:lumOff val="60000"/>
                  </a:schemeClr>
                </a:solidFill>
              </a:endParaRPr>
            </a:p>
          </p:txBody>
        </p:sp>
        <p:sp>
          <p:nvSpPr>
            <p:cNvPr id="7" name="Freeform 6">
              <a:extLst>
                <a:ext uri="{FF2B5EF4-FFF2-40B4-BE49-F238E27FC236}">
                  <a16:creationId xmlns:a16="http://schemas.microsoft.com/office/drawing/2014/main" id="{B75BC7B5-5361-0FF1-1EB7-7BD15557D08A}"/>
                </a:ext>
              </a:extLst>
            </p:cNvPr>
            <p:cNvSpPr/>
            <p:nvPr/>
          </p:nvSpPr>
          <p:spPr>
            <a:xfrm>
              <a:off x="588802" y="2123159"/>
              <a:ext cx="1526704" cy="3771579"/>
            </a:xfrm>
            <a:custGeom>
              <a:avLst/>
              <a:gdLst>
                <a:gd name="csX0" fmla="*/ 0 w 1526704"/>
                <a:gd name="csY0" fmla="*/ 0 h 3771579"/>
                <a:gd name="csX1" fmla="*/ 1526704 w 1526704"/>
                <a:gd name="csY1" fmla="*/ 0 h 3771579"/>
                <a:gd name="csX2" fmla="*/ 1526704 w 1526704"/>
                <a:gd name="csY2" fmla="*/ 3771579 h 3771579"/>
                <a:gd name="csX3" fmla="*/ 0 w 1526704"/>
                <a:gd name="csY3" fmla="*/ 3771579 h 3771579"/>
                <a:gd name="csX4" fmla="*/ 0 w 1526704"/>
                <a:gd name="csY4" fmla="*/ 0 h 3771579"/>
              </a:gdLst>
              <a:ahLst/>
              <a:cxnLst>
                <a:cxn ang="0">
                  <a:pos x="csX0" y="csY0"/>
                </a:cxn>
                <a:cxn ang="0">
                  <a:pos x="csX1" y="csY1"/>
                </a:cxn>
                <a:cxn ang="0">
                  <a:pos x="csX2" y="csY2"/>
                </a:cxn>
                <a:cxn ang="0">
                  <a:pos x="csX3" y="csY3"/>
                </a:cxn>
                <a:cxn ang="0">
                  <a:pos x="csX4" y="csY4"/>
                </a:cxn>
              </a:cxnLst>
              <a:rect l="l" t="t" r="r" b="b"/>
              <a:pathLst>
                <a:path w="1526704" h="3771579">
                  <a:moveTo>
                    <a:pt x="0" y="0"/>
                  </a:moveTo>
                  <a:lnTo>
                    <a:pt x="1526704" y="0"/>
                  </a:lnTo>
                  <a:lnTo>
                    <a:pt x="1526704" y="3771579"/>
                  </a:lnTo>
                  <a:lnTo>
                    <a:pt x="0" y="3771579"/>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270318" rIns="135128" bIns="135128" numCol="1" spcCol="1270" anchor="t" anchorCtr="0">
              <a:noAutofit/>
            </a:bodyPr>
            <a:lstStyle/>
            <a:p>
              <a:pPr marL="114300" lvl="1" indent="-114300" algn="l" defTabSz="666750">
                <a:lnSpc>
                  <a:spcPct val="90000"/>
                </a:lnSpc>
                <a:spcBef>
                  <a:spcPct val="0"/>
                </a:spcBef>
                <a:spcAft>
                  <a:spcPct val="15000"/>
                </a:spcAft>
                <a:buChar char="•"/>
              </a:pPr>
              <a:r>
                <a:rPr lang="en-US" altLang="zh-CN" sz="1500" kern="1200" dirty="0"/>
                <a:t>Familiarity</a:t>
              </a:r>
              <a:r>
                <a:rPr lang="zh-CN" altLang="en-US" sz="1500" kern="1200" dirty="0"/>
                <a:t> </a:t>
              </a:r>
              <a:r>
                <a:rPr lang="en-US" altLang="zh-CN" sz="1500" kern="1200" dirty="0"/>
                <a:t>with</a:t>
              </a:r>
              <a:r>
                <a:rPr lang="zh-CN" altLang="en-US" sz="1500" kern="1200" dirty="0"/>
                <a:t> </a:t>
              </a:r>
              <a:r>
                <a:rPr lang="en-US" altLang="zh-CN" sz="1500" kern="1200" dirty="0"/>
                <a:t>AI</a:t>
              </a:r>
              <a:r>
                <a:rPr lang="zh-CN" altLang="en-US" sz="1500" kern="1200" dirty="0"/>
                <a:t> </a:t>
              </a:r>
              <a:r>
                <a:rPr lang="en-US" altLang="zh-CN" sz="1500" kern="1200" dirty="0"/>
                <a:t>tools</a:t>
              </a:r>
              <a:endParaRPr lang="en-US" sz="1500" kern="1200" dirty="0"/>
            </a:p>
            <a:p>
              <a:pPr marL="114300" lvl="1" indent="-114300" algn="l" defTabSz="666750">
                <a:lnSpc>
                  <a:spcPct val="90000"/>
                </a:lnSpc>
                <a:spcBef>
                  <a:spcPct val="0"/>
                </a:spcBef>
                <a:spcAft>
                  <a:spcPct val="15000"/>
                </a:spcAft>
                <a:buChar char="•"/>
              </a:pPr>
              <a:endParaRPr lang="en-US" sz="1500" kern="1200" dirty="0"/>
            </a:p>
            <a:p>
              <a:pPr marL="114300" lvl="1" indent="-114300" algn="l" defTabSz="666750">
                <a:lnSpc>
                  <a:spcPct val="90000"/>
                </a:lnSpc>
                <a:spcBef>
                  <a:spcPct val="0"/>
                </a:spcBef>
                <a:spcAft>
                  <a:spcPct val="15000"/>
                </a:spcAft>
                <a:buChar char="•"/>
              </a:pPr>
              <a:r>
                <a:rPr lang="en-US" altLang="zh-CN" sz="1500" kern="1200" dirty="0"/>
                <a:t>Begin</a:t>
              </a:r>
              <a:r>
                <a:rPr lang="zh-CN" altLang="en-US" sz="1500" kern="1200" dirty="0"/>
                <a:t> </a:t>
              </a:r>
              <a:r>
                <a:rPr lang="en-US" altLang="zh-CN" sz="1500" kern="1200" dirty="0"/>
                <a:t>with</a:t>
              </a:r>
              <a:r>
                <a:rPr lang="zh-CN" altLang="en-US" sz="1500" kern="1200" dirty="0"/>
                <a:t> </a:t>
              </a:r>
              <a:r>
                <a:rPr lang="en-US" altLang="zh-CN" sz="1500" kern="1200" dirty="0"/>
                <a:t>strict</a:t>
              </a:r>
              <a:r>
                <a:rPr lang="zh-CN" altLang="en-US" sz="1500" kern="1200" dirty="0"/>
                <a:t> </a:t>
              </a:r>
              <a:r>
                <a:rPr lang="en-US" altLang="zh-CN" sz="1500" kern="1200" dirty="0"/>
                <a:t>use;</a:t>
              </a:r>
              <a:r>
                <a:rPr lang="zh-CN" altLang="en-US" sz="1500" kern="1200" dirty="0"/>
                <a:t> </a:t>
              </a:r>
              <a:r>
                <a:rPr lang="en-US" altLang="zh-CN" sz="1500" kern="1200" dirty="0"/>
                <a:t>provide</a:t>
              </a:r>
              <a:r>
                <a:rPr lang="zh-CN" altLang="en-US" sz="1500" kern="1200" dirty="0"/>
                <a:t> </a:t>
              </a:r>
              <a:r>
                <a:rPr lang="en-US" altLang="zh-CN" sz="1500" kern="1200" dirty="0"/>
                <a:t>details</a:t>
              </a:r>
              <a:endParaRPr lang="en-US" sz="1500" kern="1200" dirty="0"/>
            </a:p>
            <a:p>
              <a:pPr marL="114300" lvl="1" indent="-114300" algn="l" defTabSz="666750">
                <a:lnSpc>
                  <a:spcPct val="90000"/>
                </a:lnSpc>
                <a:spcBef>
                  <a:spcPct val="0"/>
                </a:spcBef>
                <a:spcAft>
                  <a:spcPct val="15000"/>
                </a:spcAft>
                <a:buChar char="•"/>
              </a:pPr>
              <a:endParaRPr lang="en-US" sz="1500" kern="1200" dirty="0"/>
            </a:p>
            <a:p>
              <a:pPr marL="114300" lvl="1" indent="-114300" algn="l" defTabSz="666750">
                <a:lnSpc>
                  <a:spcPct val="90000"/>
                </a:lnSpc>
                <a:spcBef>
                  <a:spcPct val="0"/>
                </a:spcBef>
                <a:spcAft>
                  <a:spcPct val="15000"/>
                </a:spcAft>
                <a:buChar char="•"/>
              </a:pPr>
              <a:r>
                <a:rPr lang="en-US" altLang="zh-CN" sz="1500" kern="1200" dirty="0"/>
                <a:t>Make</a:t>
              </a:r>
              <a:r>
                <a:rPr lang="zh-CN" altLang="en-US" sz="1500" kern="1200" dirty="0"/>
                <a:t> </a:t>
              </a:r>
              <a:r>
                <a:rPr lang="en-US" altLang="zh-CN" sz="1500" kern="1200" dirty="0"/>
                <a:t>AI</a:t>
              </a:r>
              <a:r>
                <a:rPr lang="zh-CN" altLang="en-US" sz="1500" kern="1200" dirty="0"/>
                <a:t> </a:t>
              </a:r>
              <a:r>
                <a:rPr lang="en-US" altLang="zh-CN" sz="1500" kern="1200" dirty="0"/>
                <a:t>visible</a:t>
              </a:r>
              <a:r>
                <a:rPr lang="zh-CN" altLang="en-US" sz="1500" kern="1200" dirty="0"/>
                <a:t> </a:t>
              </a:r>
              <a:r>
                <a:rPr lang="en-US" altLang="zh-CN" sz="1500" kern="1200" dirty="0"/>
                <a:t>with</a:t>
              </a:r>
              <a:r>
                <a:rPr lang="zh-CN" altLang="en-US" sz="1500" kern="1200" dirty="0"/>
                <a:t> </a:t>
              </a:r>
              <a:r>
                <a:rPr lang="en-US" altLang="zh-CN" sz="1500" kern="1200" dirty="0"/>
                <a:t>an</a:t>
              </a:r>
              <a:r>
                <a:rPr lang="zh-CN" altLang="en-US" sz="1500" kern="1200" dirty="0"/>
                <a:t> </a:t>
              </a:r>
              <a:r>
                <a:rPr lang="en-US" altLang="zh-CN" sz="1500" kern="1200" dirty="0"/>
                <a:t>open</a:t>
              </a:r>
              <a:r>
                <a:rPr lang="zh-CN" altLang="en-US" sz="1500" kern="1200" dirty="0"/>
                <a:t> </a:t>
              </a:r>
              <a:r>
                <a:rPr lang="en-US" altLang="zh-CN" sz="1500" kern="1200" dirty="0"/>
                <a:t>mind</a:t>
              </a:r>
              <a:endParaRPr lang="en-US" sz="1500" kern="1200" dirty="0"/>
            </a:p>
          </p:txBody>
        </p:sp>
        <p:sp>
          <p:nvSpPr>
            <p:cNvPr id="8" name="Rectangle 7" descr="Rope Knot outline">
              <a:extLst>
                <a:ext uri="{FF2B5EF4-FFF2-40B4-BE49-F238E27FC236}">
                  <a16:creationId xmlns:a16="http://schemas.microsoft.com/office/drawing/2014/main" id="{B6731D18-3519-43F5-B7A8-BFA3B9444438}"/>
                </a:ext>
              </a:extLst>
            </p:cNvPr>
            <p:cNvSpPr/>
            <p:nvPr/>
          </p:nvSpPr>
          <p:spPr>
            <a:xfrm>
              <a:off x="282300" y="1718577"/>
              <a:ext cx="613003" cy="613003"/>
            </a:xfrm>
            <a:prstGeom prst="rect">
              <a:avLst/>
            </a:prstGeom>
            <a:blipFill>
              <a:blip>
                <a:extLst>
                  <a:ext uri="{96DAC541-7B7A-43D3-8B79-37D633B846F1}">
                    <asvg:svgBlip xmlns:asvg="http://schemas.microsoft.com/office/drawing/2016/SVG/main" r:embed="rId3"/>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sp>
        <p:nvSpPr>
          <p:cNvPr id="9" name="Freeform 8">
            <a:extLst>
              <a:ext uri="{FF2B5EF4-FFF2-40B4-BE49-F238E27FC236}">
                <a16:creationId xmlns:a16="http://schemas.microsoft.com/office/drawing/2014/main" id="{34E7BCE4-2A11-B0D9-709A-0D59409AA1B2}"/>
              </a:ext>
            </a:extLst>
          </p:cNvPr>
          <p:cNvSpPr/>
          <p:nvPr/>
        </p:nvSpPr>
        <p:spPr>
          <a:xfrm rot="16200000">
            <a:off x="777103" y="3855698"/>
            <a:ext cx="3771579" cy="306501"/>
          </a:xfrm>
          <a:custGeom>
            <a:avLst/>
            <a:gdLst>
              <a:gd name="csX0" fmla="*/ 0 w 3771579"/>
              <a:gd name="csY0" fmla="*/ 0 h 306501"/>
              <a:gd name="csX1" fmla="*/ 3771579 w 3771579"/>
              <a:gd name="csY1" fmla="*/ 0 h 306501"/>
              <a:gd name="csX2" fmla="*/ 3771579 w 3771579"/>
              <a:gd name="csY2" fmla="*/ 306501 h 306501"/>
              <a:gd name="csX3" fmla="*/ 0 w 3771579"/>
              <a:gd name="csY3" fmla="*/ 306501 h 306501"/>
              <a:gd name="csX4" fmla="*/ 0 w 3771579"/>
              <a:gd name="csY4" fmla="*/ 0 h 306501"/>
            </a:gdLst>
            <a:ahLst/>
            <a:cxnLst>
              <a:cxn ang="0">
                <a:pos x="csX0" y="csY0"/>
              </a:cxn>
              <a:cxn ang="0">
                <a:pos x="csX1" y="csY1"/>
              </a:cxn>
              <a:cxn ang="0">
                <a:pos x="csX2" y="csY2"/>
              </a:cxn>
              <a:cxn ang="0">
                <a:pos x="csX3" y="csY3"/>
              </a:cxn>
              <a:cxn ang="0">
                <a:pos x="csX4" y="csY4"/>
              </a:cxn>
            </a:cxnLst>
            <a:rect l="l" t="t" r="r" b="b"/>
            <a:pathLst>
              <a:path w="3771579" h="306501">
                <a:moveTo>
                  <a:pt x="0" y="0"/>
                </a:moveTo>
                <a:lnTo>
                  <a:pt x="3771579" y="0"/>
                </a:lnTo>
                <a:lnTo>
                  <a:pt x="3771579" y="306501"/>
                </a:lnTo>
                <a:lnTo>
                  <a:pt x="0" y="3065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 tIns="0" rIns="270319" bIns="0" numCol="1" spcCol="1270" anchor="t" anchorCtr="0">
            <a:noAutofit/>
          </a:bodyPr>
          <a:lstStyle/>
          <a:p>
            <a:pPr marL="0" lvl="0" indent="0" algn="r" defTabSz="933450">
              <a:lnSpc>
                <a:spcPct val="90000"/>
              </a:lnSpc>
              <a:spcBef>
                <a:spcPct val="0"/>
              </a:spcBef>
              <a:spcAft>
                <a:spcPct val="35000"/>
              </a:spcAft>
              <a:buNone/>
            </a:pPr>
            <a:r>
              <a:rPr lang="en-US" altLang="zh-CN" sz="2100" kern="1200" dirty="0">
                <a:solidFill>
                  <a:schemeClr val="accent3">
                    <a:lumMod val="40000"/>
                    <a:lumOff val="60000"/>
                  </a:schemeClr>
                </a:solidFill>
              </a:rPr>
              <a:t>Require</a:t>
            </a:r>
            <a:r>
              <a:rPr lang="zh-CN" altLang="en-US" sz="2100" kern="1200" dirty="0">
                <a:solidFill>
                  <a:schemeClr val="accent3">
                    <a:lumMod val="40000"/>
                    <a:lumOff val="60000"/>
                  </a:schemeClr>
                </a:solidFill>
              </a:rPr>
              <a:t> </a:t>
            </a:r>
            <a:r>
              <a:rPr lang="en-US" altLang="zh-CN" sz="2100" kern="1200" dirty="0">
                <a:solidFill>
                  <a:schemeClr val="accent3">
                    <a:lumMod val="40000"/>
                    <a:lumOff val="60000"/>
                  </a:schemeClr>
                </a:solidFill>
              </a:rPr>
              <a:t>Documentation</a:t>
            </a:r>
            <a:endParaRPr lang="en-US" sz="2100" kern="1200" dirty="0">
              <a:solidFill>
                <a:schemeClr val="accent3">
                  <a:lumMod val="40000"/>
                  <a:lumOff val="60000"/>
                </a:schemeClr>
              </a:solidFill>
            </a:endParaRPr>
          </a:p>
        </p:txBody>
      </p:sp>
      <p:sp>
        <p:nvSpPr>
          <p:cNvPr id="10" name="Freeform 9">
            <a:extLst>
              <a:ext uri="{FF2B5EF4-FFF2-40B4-BE49-F238E27FC236}">
                <a16:creationId xmlns:a16="http://schemas.microsoft.com/office/drawing/2014/main" id="{C4529313-9EDA-189B-086E-D7862A7106D2}"/>
              </a:ext>
            </a:extLst>
          </p:cNvPr>
          <p:cNvSpPr/>
          <p:nvPr/>
        </p:nvSpPr>
        <p:spPr>
          <a:xfrm>
            <a:off x="2816144" y="2123159"/>
            <a:ext cx="1526704" cy="3771579"/>
          </a:xfrm>
          <a:custGeom>
            <a:avLst/>
            <a:gdLst>
              <a:gd name="csX0" fmla="*/ 0 w 1526704"/>
              <a:gd name="csY0" fmla="*/ 0 h 3771579"/>
              <a:gd name="csX1" fmla="*/ 1526704 w 1526704"/>
              <a:gd name="csY1" fmla="*/ 0 h 3771579"/>
              <a:gd name="csX2" fmla="*/ 1526704 w 1526704"/>
              <a:gd name="csY2" fmla="*/ 3771579 h 3771579"/>
              <a:gd name="csX3" fmla="*/ 0 w 1526704"/>
              <a:gd name="csY3" fmla="*/ 3771579 h 3771579"/>
              <a:gd name="csX4" fmla="*/ 0 w 1526704"/>
              <a:gd name="csY4" fmla="*/ 0 h 3771579"/>
            </a:gdLst>
            <a:ahLst/>
            <a:cxnLst>
              <a:cxn ang="0">
                <a:pos x="csX0" y="csY0"/>
              </a:cxn>
              <a:cxn ang="0">
                <a:pos x="csX1" y="csY1"/>
              </a:cxn>
              <a:cxn ang="0">
                <a:pos x="csX2" y="csY2"/>
              </a:cxn>
              <a:cxn ang="0">
                <a:pos x="csX3" y="csY3"/>
              </a:cxn>
              <a:cxn ang="0">
                <a:pos x="csX4" y="csY4"/>
              </a:cxn>
            </a:cxnLst>
            <a:rect l="l" t="t" r="r" b="b"/>
            <a:pathLst>
              <a:path w="1526704" h="3771579">
                <a:moveTo>
                  <a:pt x="0" y="0"/>
                </a:moveTo>
                <a:lnTo>
                  <a:pt x="1526704" y="0"/>
                </a:lnTo>
                <a:lnTo>
                  <a:pt x="1526704" y="3771579"/>
                </a:lnTo>
                <a:lnTo>
                  <a:pt x="0" y="3771579"/>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270318" rIns="135128" bIns="135128" numCol="1" spcCol="1270" anchor="t" anchorCtr="0">
            <a:noAutofit/>
          </a:bodyPr>
          <a:lstStyle/>
          <a:p>
            <a:pPr marL="114300" lvl="1" indent="-114300" algn="l" defTabSz="666750">
              <a:lnSpc>
                <a:spcPct val="90000"/>
              </a:lnSpc>
              <a:spcBef>
                <a:spcPct val="0"/>
              </a:spcBef>
              <a:spcAft>
                <a:spcPct val="15000"/>
              </a:spcAft>
              <a:buChar char="•"/>
            </a:pPr>
            <a:r>
              <a:rPr lang="en-US" altLang="zh-CN" sz="1500" kern="1200" dirty="0"/>
              <a:t>Transparency</a:t>
            </a:r>
            <a:endParaRPr lang="en-US" sz="1500" kern="1200" dirty="0"/>
          </a:p>
          <a:p>
            <a:pPr marL="114300" lvl="1" indent="-114300" algn="l" defTabSz="666750">
              <a:lnSpc>
                <a:spcPct val="90000"/>
              </a:lnSpc>
              <a:spcBef>
                <a:spcPct val="0"/>
              </a:spcBef>
              <a:spcAft>
                <a:spcPct val="15000"/>
              </a:spcAft>
              <a:buChar char="•"/>
            </a:pPr>
            <a:endParaRPr lang="en-US" sz="1500" kern="1200" dirty="0"/>
          </a:p>
          <a:p>
            <a:pPr marL="114300" lvl="1" indent="-114300" algn="l" defTabSz="666750">
              <a:lnSpc>
                <a:spcPct val="90000"/>
              </a:lnSpc>
              <a:spcBef>
                <a:spcPct val="0"/>
              </a:spcBef>
              <a:spcAft>
                <a:spcPct val="15000"/>
              </a:spcAft>
              <a:buChar char="•"/>
            </a:pPr>
            <a:r>
              <a:rPr lang="en-US" altLang="zh-CN" sz="1500" kern="1200" dirty="0"/>
              <a:t>Prompt</a:t>
            </a:r>
            <a:r>
              <a:rPr lang="zh-CN" altLang="en-US" sz="1500" kern="1200" dirty="0"/>
              <a:t> </a:t>
            </a:r>
            <a:r>
              <a:rPr lang="en-US" altLang="zh-CN" sz="1500" kern="1200" dirty="0"/>
              <a:t>records</a:t>
            </a:r>
            <a:endParaRPr lang="en-US" sz="1500" kern="1200" dirty="0"/>
          </a:p>
          <a:p>
            <a:pPr marL="114300" lvl="1" indent="-114300" algn="l" defTabSz="666750">
              <a:lnSpc>
                <a:spcPct val="90000"/>
              </a:lnSpc>
              <a:spcBef>
                <a:spcPct val="0"/>
              </a:spcBef>
              <a:spcAft>
                <a:spcPct val="15000"/>
              </a:spcAft>
              <a:buChar char="•"/>
            </a:pPr>
            <a:endParaRPr lang="en-US" sz="1500" kern="1200" dirty="0"/>
          </a:p>
          <a:p>
            <a:pPr marL="114300" lvl="1" indent="-114300" algn="l" defTabSz="666750">
              <a:lnSpc>
                <a:spcPct val="90000"/>
              </a:lnSpc>
              <a:spcBef>
                <a:spcPct val="0"/>
              </a:spcBef>
              <a:spcAft>
                <a:spcPct val="15000"/>
              </a:spcAft>
              <a:buChar char="•"/>
            </a:pPr>
            <a:r>
              <a:rPr lang="en-US" sz="1500" kern="1200" dirty="0"/>
              <a:t>Tr</a:t>
            </a:r>
            <a:r>
              <a:rPr lang="en-US" altLang="zh-CN" sz="1500" kern="1200" dirty="0"/>
              <a:t>ust</a:t>
            </a:r>
            <a:r>
              <a:rPr lang="zh-CN" altLang="en-US" sz="1500" kern="1200" dirty="0"/>
              <a:t> </a:t>
            </a:r>
            <a:r>
              <a:rPr lang="en-US" altLang="zh-CN" sz="1500" kern="1200" dirty="0"/>
              <a:t>level</a:t>
            </a:r>
            <a:r>
              <a:rPr lang="zh-CN" altLang="en-US" sz="1500" kern="1200" dirty="0"/>
              <a:t> </a:t>
            </a:r>
            <a:r>
              <a:rPr lang="en-US" altLang="zh-CN" sz="1500" kern="1200" dirty="0"/>
              <a:t>rating</a:t>
            </a:r>
            <a:endParaRPr lang="en-US" sz="1500" kern="1200" dirty="0"/>
          </a:p>
        </p:txBody>
      </p:sp>
      <p:sp>
        <p:nvSpPr>
          <p:cNvPr id="11" name="Rectangle 10" descr="Folder Search outline">
            <a:extLst>
              <a:ext uri="{FF2B5EF4-FFF2-40B4-BE49-F238E27FC236}">
                <a16:creationId xmlns:a16="http://schemas.microsoft.com/office/drawing/2014/main" id="{29490051-459D-DE0C-59E1-4EDDB1D6B03B}"/>
              </a:ext>
            </a:extLst>
          </p:cNvPr>
          <p:cNvSpPr/>
          <p:nvPr/>
        </p:nvSpPr>
        <p:spPr>
          <a:xfrm>
            <a:off x="2509642" y="1718577"/>
            <a:ext cx="613003" cy="613003"/>
          </a:xfrm>
          <a:prstGeom prst="rect">
            <a:avLst/>
          </a:prstGeom>
          <a:blipFill>
            <a:blip>
              <a:extLst>
                <a:ext uri="{96DAC541-7B7A-43D3-8B79-37D633B846F1}">
                  <asvg:svgBlip xmlns:asvg="http://schemas.microsoft.com/office/drawing/2016/SVG/main" r:embed="rId4"/>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2" name="Freeform 11">
            <a:extLst>
              <a:ext uri="{FF2B5EF4-FFF2-40B4-BE49-F238E27FC236}">
                <a16:creationId xmlns:a16="http://schemas.microsoft.com/office/drawing/2014/main" id="{45F88EAE-9498-3E3C-BA43-2839DB794DBC}"/>
              </a:ext>
            </a:extLst>
          </p:cNvPr>
          <p:cNvSpPr/>
          <p:nvPr/>
        </p:nvSpPr>
        <p:spPr>
          <a:xfrm rot="16200000">
            <a:off x="3004444" y="3855698"/>
            <a:ext cx="3771579" cy="306501"/>
          </a:xfrm>
          <a:custGeom>
            <a:avLst/>
            <a:gdLst>
              <a:gd name="csX0" fmla="*/ 0 w 3771579"/>
              <a:gd name="csY0" fmla="*/ 0 h 306501"/>
              <a:gd name="csX1" fmla="*/ 3771579 w 3771579"/>
              <a:gd name="csY1" fmla="*/ 0 h 306501"/>
              <a:gd name="csX2" fmla="*/ 3771579 w 3771579"/>
              <a:gd name="csY2" fmla="*/ 306501 h 306501"/>
              <a:gd name="csX3" fmla="*/ 0 w 3771579"/>
              <a:gd name="csY3" fmla="*/ 306501 h 306501"/>
              <a:gd name="csX4" fmla="*/ 0 w 3771579"/>
              <a:gd name="csY4" fmla="*/ 0 h 306501"/>
            </a:gdLst>
            <a:ahLst/>
            <a:cxnLst>
              <a:cxn ang="0">
                <a:pos x="csX0" y="csY0"/>
              </a:cxn>
              <a:cxn ang="0">
                <a:pos x="csX1" y="csY1"/>
              </a:cxn>
              <a:cxn ang="0">
                <a:pos x="csX2" y="csY2"/>
              </a:cxn>
              <a:cxn ang="0">
                <a:pos x="csX3" y="csY3"/>
              </a:cxn>
              <a:cxn ang="0">
                <a:pos x="csX4" y="csY4"/>
              </a:cxn>
            </a:cxnLst>
            <a:rect l="l" t="t" r="r" b="b"/>
            <a:pathLst>
              <a:path w="3771579" h="306501">
                <a:moveTo>
                  <a:pt x="0" y="0"/>
                </a:moveTo>
                <a:lnTo>
                  <a:pt x="3771579" y="0"/>
                </a:lnTo>
                <a:lnTo>
                  <a:pt x="3771579" y="306501"/>
                </a:lnTo>
                <a:lnTo>
                  <a:pt x="0" y="3065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70319" bIns="-1" numCol="1" spcCol="1270" anchor="t" anchorCtr="0">
            <a:noAutofit/>
          </a:bodyPr>
          <a:lstStyle/>
          <a:p>
            <a:pPr marL="0" lvl="0" indent="0" algn="r" defTabSz="933450">
              <a:lnSpc>
                <a:spcPct val="90000"/>
              </a:lnSpc>
              <a:spcBef>
                <a:spcPct val="0"/>
              </a:spcBef>
              <a:spcAft>
                <a:spcPct val="35000"/>
              </a:spcAft>
              <a:buNone/>
            </a:pPr>
            <a:r>
              <a:rPr lang="en-US" altLang="zh-CN" sz="2100" kern="1200" dirty="0">
                <a:solidFill>
                  <a:schemeClr val="accent3">
                    <a:lumMod val="40000"/>
                    <a:lumOff val="60000"/>
                  </a:schemeClr>
                </a:solidFill>
              </a:rPr>
              <a:t>Embed</a:t>
            </a:r>
            <a:r>
              <a:rPr lang="zh-CN" altLang="en-US" sz="2100" kern="1200" dirty="0">
                <a:solidFill>
                  <a:schemeClr val="accent3">
                    <a:lumMod val="40000"/>
                    <a:lumOff val="60000"/>
                  </a:schemeClr>
                </a:solidFill>
              </a:rPr>
              <a:t> </a:t>
            </a:r>
            <a:r>
              <a:rPr lang="en-US" altLang="zh-CN" sz="2100" kern="1200" dirty="0">
                <a:solidFill>
                  <a:schemeClr val="accent3">
                    <a:lumMod val="40000"/>
                    <a:lumOff val="60000"/>
                  </a:schemeClr>
                </a:solidFill>
              </a:rPr>
              <a:t>Verification</a:t>
            </a:r>
            <a:endParaRPr lang="en-US" sz="2100" kern="1200" dirty="0">
              <a:solidFill>
                <a:schemeClr val="accent3">
                  <a:lumMod val="40000"/>
                  <a:lumOff val="60000"/>
                </a:schemeClr>
              </a:solidFill>
            </a:endParaRPr>
          </a:p>
        </p:txBody>
      </p:sp>
      <p:sp>
        <p:nvSpPr>
          <p:cNvPr id="13" name="Freeform 12">
            <a:extLst>
              <a:ext uri="{FF2B5EF4-FFF2-40B4-BE49-F238E27FC236}">
                <a16:creationId xmlns:a16="http://schemas.microsoft.com/office/drawing/2014/main" id="{C1B227CA-F770-66EF-0CFC-596D763959EC}"/>
              </a:ext>
            </a:extLst>
          </p:cNvPr>
          <p:cNvSpPr/>
          <p:nvPr/>
        </p:nvSpPr>
        <p:spPr>
          <a:xfrm>
            <a:off x="5043485" y="2123159"/>
            <a:ext cx="1526704" cy="3771579"/>
          </a:xfrm>
          <a:custGeom>
            <a:avLst/>
            <a:gdLst>
              <a:gd name="csX0" fmla="*/ 0 w 1526704"/>
              <a:gd name="csY0" fmla="*/ 0 h 3771579"/>
              <a:gd name="csX1" fmla="*/ 1526704 w 1526704"/>
              <a:gd name="csY1" fmla="*/ 0 h 3771579"/>
              <a:gd name="csX2" fmla="*/ 1526704 w 1526704"/>
              <a:gd name="csY2" fmla="*/ 3771579 h 3771579"/>
              <a:gd name="csX3" fmla="*/ 0 w 1526704"/>
              <a:gd name="csY3" fmla="*/ 3771579 h 3771579"/>
              <a:gd name="csX4" fmla="*/ 0 w 1526704"/>
              <a:gd name="csY4" fmla="*/ 0 h 3771579"/>
            </a:gdLst>
            <a:ahLst/>
            <a:cxnLst>
              <a:cxn ang="0">
                <a:pos x="csX0" y="csY0"/>
              </a:cxn>
              <a:cxn ang="0">
                <a:pos x="csX1" y="csY1"/>
              </a:cxn>
              <a:cxn ang="0">
                <a:pos x="csX2" y="csY2"/>
              </a:cxn>
              <a:cxn ang="0">
                <a:pos x="csX3" y="csY3"/>
              </a:cxn>
              <a:cxn ang="0">
                <a:pos x="csX4" y="csY4"/>
              </a:cxn>
            </a:cxnLst>
            <a:rect l="l" t="t" r="r" b="b"/>
            <a:pathLst>
              <a:path w="1526704" h="3771579">
                <a:moveTo>
                  <a:pt x="0" y="0"/>
                </a:moveTo>
                <a:lnTo>
                  <a:pt x="1526704" y="0"/>
                </a:lnTo>
                <a:lnTo>
                  <a:pt x="1526704" y="3771579"/>
                </a:lnTo>
                <a:lnTo>
                  <a:pt x="0" y="3771579"/>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270318" rIns="135128" bIns="135128" numCol="1" spcCol="1270" anchor="t" anchorCtr="0">
            <a:noAutofit/>
          </a:bodyPr>
          <a:lstStyle/>
          <a:p>
            <a:pPr marL="114300" lvl="1" indent="-114300" algn="l" defTabSz="666750">
              <a:lnSpc>
                <a:spcPct val="90000"/>
              </a:lnSpc>
              <a:spcBef>
                <a:spcPct val="0"/>
              </a:spcBef>
              <a:spcAft>
                <a:spcPct val="15000"/>
              </a:spcAft>
              <a:buChar char="•"/>
            </a:pPr>
            <a:r>
              <a:rPr lang="en-US" altLang="zh-CN" sz="1500" kern="1200" dirty="0"/>
              <a:t>Fact-check</a:t>
            </a:r>
            <a:endParaRPr lang="en-US" sz="1500" kern="1200" dirty="0"/>
          </a:p>
          <a:p>
            <a:pPr marL="114300" lvl="1" indent="-114300" algn="l" defTabSz="666750">
              <a:lnSpc>
                <a:spcPct val="90000"/>
              </a:lnSpc>
              <a:spcBef>
                <a:spcPct val="0"/>
              </a:spcBef>
              <a:spcAft>
                <a:spcPct val="15000"/>
              </a:spcAft>
              <a:buChar char="•"/>
            </a:pPr>
            <a:endParaRPr lang="en-US" sz="1500" kern="1200" dirty="0"/>
          </a:p>
          <a:p>
            <a:pPr marL="114300" lvl="1" indent="-114300" algn="l" defTabSz="666750">
              <a:lnSpc>
                <a:spcPct val="90000"/>
              </a:lnSpc>
              <a:spcBef>
                <a:spcPct val="0"/>
              </a:spcBef>
              <a:spcAft>
                <a:spcPct val="15000"/>
              </a:spcAft>
              <a:buChar char="•"/>
            </a:pPr>
            <a:r>
              <a:rPr lang="en-US" altLang="zh-CN" sz="1500" kern="1200" dirty="0"/>
              <a:t>Require</a:t>
            </a:r>
            <a:r>
              <a:rPr lang="zh-CN" altLang="en-US" sz="1500" kern="1200" dirty="0"/>
              <a:t> </a:t>
            </a:r>
            <a:r>
              <a:rPr lang="en-US" altLang="zh-CN" sz="1500" kern="1200" dirty="0"/>
              <a:t>external</a:t>
            </a:r>
            <a:r>
              <a:rPr lang="zh-CN" altLang="en-US" sz="1500" kern="1200" dirty="0"/>
              <a:t> </a:t>
            </a:r>
            <a:r>
              <a:rPr lang="en-US" altLang="zh-CN" sz="1500" kern="1200" dirty="0"/>
              <a:t>source</a:t>
            </a:r>
            <a:r>
              <a:rPr lang="zh-CN" altLang="en-US" sz="1500" kern="1200" dirty="0"/>
              <a:t> </a:t>
            </a:r>
            <a:r>
              <a:rPr lang="en-US" altLang="zh-CN" sz="1500" kern="1200" dirty="0"/>
              <a:t>check</a:t>
            </a:r>
            <a:endParaRPr lang="en-US" sz="1500" kern="1200" dirty="0"/>
          </a:p>
          <a:p>
            <a:pPr marL="114300" lvl="1" indent="-114300" algn="l" defTabSz="666750">
              <a:lnSpc>
                <a:spcPct val="90000"/>
              </a:lnSpc>
              <a:spcBef>
                <a:spcPct val="0"/>
              </a:spcBef>
              <a:spcAft>
                <a:spcPct val="15000"/>
              </a:spcAft>
              <a:buChar char="•"/>
            </a:pPr>
            <a:endParaRPr lang="en-US" sz="1500" kern="1200" dirty="0"/>
          </a:p>
          <a:p>
            <a:pPr marL="114300" lvl="1" indent="-114300" algn="l" defTabSz="666750">
              <a:lnSpc>
                <a:spcPct val="90000"/>
              </a:lnSpc>
              <a:spcBef>
                <a:spcPct val="0"/>
              </a:spcBef>
              <a:spcAft>
                <a:spcPct val="15000"/>
              </a:spcAft>
              <a:buChar char="•"/>
            </a:pPr>
            <a:r>
              <a:rPr lang="en-US" altLang="zh-CN" sz="1500" kern="1200" dirty="0"/>
              <a:t>Ask:</a:t>
            </a:r>
            <a:r>
              <a:rPr lang="zh-CN" altLang="en-US" sz="1500" kern="1200" dirty="0"/>
              <a:t> </a:t>
            </a:r>
            <a:r>
              <a:rPr lang="en-US" altLang="zh-CN" sz="1500" kern="1200" dirty="0"/>
              <a:t>how</a:t>
            </a:r>
            <a:r>
              <a:rPr lang="zh-CN" altLang="en-US" sz="1500" kern="1200" dirty="0"/>
              <a:t> </a:t>
            </a:r>
            <a:r>
              <a:rPr lang="en-US" altLang="zh-CN" sz="1500" kern="1200" dirty="0"/>
              <a:t>do</a:t>
            </a:r>
            <a:r>
              <a:rPr lang="zh-CN" altLang="en-US" sz="1500" kern="1200" dirty="0"/>
              <a:t> </a:t>
            </a:r>
            <a:r>
              <a:rPr lang="en-US" altLang="zh-CN" sz="1500" kern="1200" dirty="0"/>
              <a:t>you</a:t>
            </a:r>
            <a:r>
              <a:rPr lang="zh-CN" altLang="en-US" sz="1500" kern="1200" dirty="0"/>
              <a:t> </a:t>
            </a:r>
            <a:r>
              <a:rPr lang="en-US" altLang="zh-CN" sz="1500" kern="1200" dirty="0"/>
              <a:t>know</a:t>
            </a:r>
            <a:r>
              <a:rPr lang="zh-CN" altLang="en-US" sz="1500" kern="1200" dirty="0"/>
              <a:t> </a:t>
            </a:r>
            <a:r>
              <a:rPr lang="en-US" altLang="zh-CN" sz="1500" kern="1200" dirty="0"/>
              <a:t>this</a:t>
            </a:r>
            <a:r>
              <a:rPr lang="zh-CN" altLang="en-US" sz="1500" kern="1200" dirty="0"/>
              <a:t> </a:t>
            </a:r>
            <a:r>
              <a:rPr lang="en-US" altLang="zh-CN" sz="1500" kern="1200" dirty="0"/>
              <a:t>is</a:t>
            </a:r>
            <a:r>
              <a:rPr lang="zh-CN" altLang="en-US" sz="1500" kern="1200" dirty="0"/>
              <a:t> </a:t>
            </a:r>
            <a:r>
              <a:rPr lang="en-US" altLang="zh-CN" sz="1500" kern="1200" dirty="0"/>
              <a:t>correct?</a:t>
            </a:r>
            <a:endParaRPr lang="en-US" sz="1500" kern="1200" dirty="0"/>
          </a:p>
          <a:p>
            <a:pPr marL="114300" lvl="1" indent="-114300" algn="l" defTabSz="666750">
              <a:lnSpc>
                <a:spcPct val="90000"/>
              </a:lnSpc>
              <a:spcBef>
                <a:spcPct val="0"/>
              </a:spcBef>
              <a:spcAft>
                <a:spcPct val="15000"/>
              </a:spcAft>
              <a:buChar char="•"/>
            </a:pPr>
            <a:endParaRPr lang="en-US" sz="1500" kern="1200" dirty="0"/>
          </a:p>
          <a:p>
            <a:pPr marL="114300" lvl="1" indent="-114300" algn="l" defTabSz="666750">
              <a:lnSpc>
                <a:spcPct val="90000"/>
              </a:lnSpc>
              <a:spcBef>
                <a:spcPct val="0"/>
              </a:spcBef>
              <a:spcAft>
                <a:spcPct val="15000"/>
              </a:spcAft>
              <a:buChar char="•"/>
            </a:pPr>
            <a:r>
              <a:rPr lang="en-US" altLang="zh-CN" sz="1500" kern="1200" dirty="0"/>
              <a:t>Clear</a:t>
            </a:r>
            <a:r>
              <a:rPr lang="zh-CN" altLang="en-US" sz="1500" kern="1200" dirty="0"/>
              <a:t> </a:t>
            </a:r>
            <a:r>
              <a:rPr lang="en-US" altLang="zh-CN" sz="1500" kern="1200" dirty="0"/>
              <a:t>responsibility</a:t>
            </a:r>
            <a:endParaRPr lang="en-US" sz="1500" kern="1200" dirty="0"/>
          </a:p>
        </p:txBody>
      </p:sp>
      <p:sp>
        <p:nvSpPr>
          <p:cNvPr id="14" name="Rectangle 13" descr="Alterations &amp; Tailoring outline">
            <a:extLst>
              <a:ext uri="{FF2B5EF4-FFF2-40B4-BE49-F238E27FC236}">
                <a16:creationId xmlns:a16="http://schemas.microsoft.com/office/drawing/2014/main" id="{F97B1F7A-C716-855E-64CE-0CAF60491906}"/>
              </a:ext>
            </a:extLst>
          </p:cNvPr>
          <p:cNvSpPr/>
          <p:nvPr/>
        </p:nvSpPr>
        <p:spPr>
          <a:xfrm>
            <a:off x="4736983" y="1718577"/>
            <a:ext cx="613003" cy="613003"/>
          </a:xfrm>
          <a:prstGeom prst="rect">
            <a:avLst/>
          </a:prstGeom>
          <a:blipFill>
            <a:blip>
              <a:extLst>
                <a:ext uri="{96DAC541-7B7A-43D3-8B79-37D633B846F1}">
                  <asvg:svgBlip xmlns:asvg="http://schemas.microsoft.com/office/drawing/2016/SVG/main" r:embed="rId5"/>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5" name="Freeform 14">
            <a:extLst>
              <a:ext uri="{FF2B5EF4-FFF2-40B4-BE49-F238E27FC236}">
                <a16:creationId xmlns:a16="http://schemas.microsoft.com/office/drawing/2014/main" id="{937F0AA5-D085-1E18-92D2-158066FC9C15}"/>
              </a:ext>
            </a:extLst>
          </p:cNvPr>
          <p:cNvSpPr/>
          <p:nvPr/>
        </p:nvSpPr>
        <p:spPr>
          <a:xfrm rot="16200000">
            <a:off x="5231786" y="3855698"/>
            <a:ext cx="3771579" cy="306501"/>
          </a:xfrm>
          <a:custGeom>
            <a:avLst/>
            <a:gdLst>
              <a:gd name="csX0" fmla="*/ 0 w 3771579"/>
              <a:gd name="csY0" fmla="*/ 0 h 306501"/>
              <a:gd name="csX1" fmla="*/ 3771579 w 3771579"/>
              <a:gd name="csY1" fmla="*/ 0 h 306501"/>
              <a:gd name="csX2" fmla="*/ 3771579 w 3771579"/>
              <a:gd name="csY2" fmla="*/ 306501 h 306501"/>
              <a:gd name="csX3" fmla="*/ 0 w 3771579"/>
              <a:gd name="csY3" fmla="*/ 306501 h 306501"/>
              <a:gd name="csX4" fmla="*/ 0 w 3771579"/>
              <a:gd name="csY4" fmla="*/ 0 h 306501"/>
            </a:gdLst>
            <a:ahLst/>
            <a:cxnLst>
              <a:cxn ang="0">
                <a:pos x="csX0" y="csY0"/>
              </a:cxn>
              <a:cxn ang="0">
                <a:pos x="csX1" y="csY1"/>
              </a:cxn>
              <a:cxn ang="0">
                <a:pos x="csX2" y="csY2"/>
              </a:cxn>
              <a:cxn ang="0">
                <a:pos x="csX3" y="csY3"/>
              </a:cxn>
              <a:cxn ang="0">
                <a:pos x="csX4" y="csY4"/>
              </a:cxn>
            </a:cxnLst>
            <a:rect l="l" t="t" r="r" b="b"/>
            <a:pathLst>
              <a:path w="3771579" h="306501">
                <a:moveTo>
                  <a:pt x="0" y="0"/>
                </a:moveTo>
                <a:lnTo>
                  <a:pt x="3771579" y="0"/>
                </a:lnTo>
                <a:lnTo>
                  <a:pt x="3771579" y="306501"/>
                </a:lnTo>
                <a:lnTo>
                  <a:pt x="0" y="3065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70319" bIns="-1" numCol="1" spcCol="1270" anchor="t" anchorCtr="0">
            <a:noAutofit/>
          </a:bodyPr>
          <a:lstStyle/>
          <a:p>
            <a:pPr marL="0" lvl="0" indent="0" algn="r" defTabSz="933450">
              <a:lnSpc>
                <a:spcPct val="90000"/>
              </a:lnSpc>
              <a:spcBef>
                <a:spcPct val="0"/>
              </a:spcBef>
              <a:spcAft>
                <a:spcPct val="35000"/>
              </a:spcAft>
              <a:buNone/>
            </a:pPr>
            <a:endParaRPr lang="en-US" sz="2100" kern="1200"/>
          </a:p>
        </p:txBody>
      </p:sp>
      <p:sp>
        <p:nvSpPr>
          <p:cNvPr id="16" name="Rectangle 15">
            <a:extLst>
              <a:ext uri="{FF2B5EF4-FFF2-40B4-BE49-F238E27FC236}">
                <a16:creationId xmlns:a16="http://schemas.microsoft.com/office/drawing/2014/main" id="{242F870F-EABB-B713-EF91-603CDFBDB1DB}"/>
              </a:ext>
            </a:extLst>
          </p:cNvPr>
          <p:cNvSpPr/>
          <p:nvPr/>
        </p:nvSpPr>
        <p:spPr>
          <a:xfrm>
            <a:off x="7270826" y="2123159"/>
            <a:ext cx="1526704" cy="3771579"/>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114300" lvl="1" indent="-114300" defTabSz="666750">
              <a:lnSpc>
                <a:spcPct val="90000"/>
              </a:lnSpc>
              <a:spcBef>
                <a:spcPct val="0"/>
              </a:spcBef>
              <a:spcAft>
                <a:spcPct val="15000"/>
              </a:spcAft>
              <a:buChar char="•"/>
            </a:pPr>
            <a:endParaRPr lang="en-US" altLang="zh-CN" sz="1500" dirty="0"/>
          </a:p>
          <a:p>
            <a:pPr marL="114300" lvl="1" indent="-114300" defTabSz="666750">
              <a:lnSpc>
                <a:spcPct val="90000"/>
              </a:lnSpc>
              <a:spcBef>
                <a:spcPct val="0"/>
              </a:spcBef>
              <a:spcAft>
                <a:spcPct val="15000"/>
              </a:spcAft>
              <a:buChar char="•"/>
            </a:pPr>
            <a:r>
              <a:rPr lang="en-US" altLang="zh-CN" sz="1500" dirty="0"/>
              <a:t>Metacognition</a:t>
            </a:r>
            <a:endParaRPr lang="en-US" sz="1500" dirty="0"/>
          </a:p>
          <a:p>
            <a:pPr marL="114300" lvl="1" indent="-114300" defTabSz="666750">
              <a:lnSpc>
                <a:spcPct val="90000"/>
              </a:lnSpc>
              <a:spcBef>
                <a:spcPct val="0"/>
              </a:spcBef>
              <a:spcAft>
                <a:spcPct val="15000"/>
              </a:spcAft>
              <a:buChar char="•"/>
            </a:pPr>
            <a:endParaRPr lang="en-US" sz="1500" dirty="0"/>
          </a:p>
          <a:p>
            <a:pPr marL="114300" lvl="1" indent="-114300" defTabSz="666750">
              <a:lnSpc>
                <a:spcPct val="90000"/>
              </a:lnSpc>
              <a:spcBef>
                <a:spcPct val="0"/>
              </a:spcBef>
              <a:spcAft>
                <a:spcPct val="15000"/>
              </a:spcAft>
              <a:buChar char="•"/>
            </a:pPr>
            <a:r>
              <a:rPr lang="en-US" altLang="zh-CN" sz="1500" dirty="0"/>
              <a:t>Ask</a:t>
            </a:r>
            <a:r>
              <a:rPr lang="zh-CN" altLang="en-US" sz="1500" dirty="0"/>
              <a:t> </a:t>
            </a:r>
            <a:r>
              <a:rPr lang="en-US" altLang="zh-CN" sz="1500" dirty="0"/>
              <a:t>students</a:t>
            </a:r>
          </a:p>
          <a:p>
            <a:pPr marL="114300" lvl="1" indent="-114300" defTabSz="666750">
              <a:lnSpc>
                <a:spcPct val="90000"/>
              </a:lnSpc>
              <a:spcBef>
                <a:spcPct val="0"/>
              </a:spcBef>
              <a:spcAft>
                <a:spcPct val="15000"/>
              </a:spcAft>
              <a:buChar char="•"/>
            </a:pPr>
            <a:endParaRPr lang="en-US" sz="1500" dirty="0"/>
          </a:p>
          <a:p>
            <a:pPr marL="230188" lvl="2" indent="-111125" defTabSz="666750">
              <a:lnSpc>
                <a:spcPct val="90000"/>
              </a:lnSpc>
              <a:spcBef>
                <a:spcPct val="0"/>
              </a:spcBef>
              <a:spcAft>
                <a:spcPts val="1200"/>
              </a:spcAft>
              <a:buChar char="•"/>
            </a:pPr>
            <a:r>
              <a:rPr lang="en-US" altLang="zh-CN" sz="1400" dirty="0"/>
              <a:t>How</a:t>
            </a:r>
            <a:r>
              <a:rPr lang="zh-CN" altLang="en-US" sz="1400" dirty="0"/>
              <a:t> </a:t>
            </a:r>
            <a:r>
              <a:rPr lang="en-US" altLang="zh-CN" sz="1400" dirty="0"/>
              <a:t>did</a:t>
            </a:r>
            <a:r>
              <a:rPr lang="zh-CN" altLang="en-US" sz="1400" dirty="0"/>
              <a:t> </a:t>
            </a:r>
            <a:r>
              <a:rPr lang="en-US" altLang="zh-CN" sz="1400" dirty="0"/>
              <a:t>AI</a:t>
            </a:r>
            <a:r>
              <a:rPr lang="zh-CN" altLang="en-US" sz="1400" dirty="0"/>
              <a:t> </a:t>
            </a:r>
            <a:r>
              <a:rPr lang="en-US" altLang="zh-CN" sz="1400" dirty="0"/>
              <a:t>change</a:t>
            </a:r>
            <a:r>
              <a:rPr lang="zh-CN" altLang="en-US" sz="1400" dirty="0"/>
              <a:t> </a:t>
            </a:r>
            <a:r>
              <a:rPr lang="en-US" altLang="zh-CN" sz="1400" dirty="0"/>
              <a:t>your</a:t>
            </a:r>
            <a:r>
              <a:rPr lang="zh-CN" altLang="en-US" sz="1400" dirty="0"/>
              <a:t> </a:t>
            </a:r>
            <a:r>
              <a:rPr lang="en-US" altLang="zh-CN" sz="1400" dirty="0"/>
              <a:t>thinking?</a:t>
            </a:r>
          </a:p>
          <a:p>
            <a:pPr marL="230188" lvl="2" indent="-111125" defTabSz="666750">
              <a:lnSpc>
                <a:spcPct val="90000"/>
              </a:lnSpc>
              <a:spcBef>
                <a:spcPct val="0"/>
              </a:spcBef>
              <a:spcAft>
                <a:spcPts val="1200"/>
              </a:spcAft>
              <a:buChar char="•"/>
            </a:pPr>
            <a:r>
              <a:rPr lang="en-US" altLang="zh-CN" sz="1400" dirty="0"/>
              <a:t>Where</a:t>
            </a:r>
            <a:r>
              <a:rPr lang="zh-CN" altLang="en-US" sz="1400" dirty="0"/>
              <a:t> </a:t>
            </a:r>
            <a:r>
              <a:rPr lang="en-US" altLang="zh-CN" sz="1400" dirty="0"/>
              <a:t>was</a:t>
            </a:r>
            <a:r>
              <a:rPr lang="zh-CN" altLang="en-US" sz="1400" dirty="0"/>
              <a:t> </a:t>
            </a:r>
            <a:r>
              <a:rPr lang="en-US" altLang="zh-CN" sz="1400" dirty="0"/>
              <a:t>it</a:t>
            </a:r>
            <a:r>
              <a:rPr lang="zh-CN" altLang="en-US" sz="1400" dirty="0"/>
              <a:t> </a:t>
            </a:r>
            <a:r>
              <a:rPr lang="en-US" altLang="zh-CN" sz="1400" dirty="0"/>
              <a:t>wrong?</a:t>
            </a:r>
          </a:p>
          <a:p>
            <a:pPr marL="230188" lvl="2" indent="-111125" defTabSz="666750">
              <a:lnSpc>
                <a:spcPct val="90000"/>
              </a:lnSpc>
              <a:spcBef>
                <a:spcPct val="0"/>
              </a:spcBef>
              <a:spcAft>
                <a:spcPts val="1200"/>
              </a:spcAft>
              <a:buChar char="•"/>
            </a:pPr>
            <a:r>
              <a:rPr lang="en-US" altLang="zh-CN" sz="1400" dirty="0"/>
              <a:t>Would</a:t>
            </a:r>
            <a:r>
              <a:rPr lang="zh-CN" altLang="en-US" sz="1400" dirty="0"/>
              <a:t> </a:t>
            </a:r>
            <a:r>
              <a:rPr lang="en-US" altLang="zh-CN" sz="1400" dirty="0"/>
              <a:t>you</a:t>
            </a:r>
            <a:r>
              <a:rPr lang="zh-CN" altLang="en-US" sz="1400" dirty="0"/>
              <a:t> </a:t>
            </a:r>
            <a:r>
              <a:rPr lang="en-US" altLang="zh-CN" sz="1400" dirty="0"/>
              <a:t>trust</a:t>
            </a:r>
            <a:r>
              <a:rPr lang="zh-CN" altLang="en-US" sz="1400" dirty="0"/>
              <a:t> </a:t>
            </a:r>
            <a:r>
              <a:rPr lang="en-US" altLang="zh-CN" sz="1400" dirty="0"/>
              <a:t>it</a:t>
            </a:r>
            <a:r>
              <a:rPr lang="zh-CN" altLang="en-US" sz="1400" dirty="0"/>
              <a:t> </a:t>
            </a:r>
            <a:r>
              <a:rPr lang="en-US" altLang="zh-CN" sz="1400" dirty="0"/>
              <a:t>again?</a:t>
            </a:r>
            <a:endParaRPr lang="en-US" sz="1400" dirty="0"/>
          </a:p>
        </p:txBody>
      </p:sp>
      <p:sp>
        <p:nvSpPr>
          <p:cNvPr id="17" name="Rectangle 16" descr="Brain outline">
            <a:extLst>
              <a:ext uri="{FF2B5EF4-FFF2-40B4-BE49-F238E27FC236}">
                <a16:creationId xmlns:a16="http://schemas.microsoft.com/office/drawing/2014/main" id="{CE3895DE-F2B7-0CE9-7270-4AE9EBFADA21}"/>
              </a:ext>
            </a:extLst>
          </p:cNvPr>
          <p:cNvSpPr/>
          <p:nvPr/>
        </p:nvSpPr>
        <p:spPr>
          <a:xfrm>
            <a:off x="6964325" y="1718577"/>
            <a:ext cx="613003" cy="613003"/>
          </a:xfrm>
          <a:prstGeom prst="rect">
            <a:avLst/>
          </a:prstGeom>
          <a:blipFill>
            <a:blip>
              <a:extLst>
                <a:ext uri="{96DAC541-7B7A-43D3-8B79-37D633B846F1}">
                  <asvg:svgBlip xmlns:asvg="http://schemas.microsoft.com/office/drawing/2016/SVG/main" r:embed="rId6"/>
                </a:ext>
              </a:extLst>
            </a:blip>
            <a:srcRect/>
            <a:stretch>
              <a:fillRect/>
            </a:stretch>
          </a:blipFill>
          <a:ln>
            <a:solidFill>
              <a:schemeClr val="accent1">
                <a:lumMod val="20000"/>
                <a:lumOff val="80000"/>
              </a:schemeClr>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18" name="Freeform 17">
            <a:extLst>
              <a:ext uri="{FF2B5EF4-FFF2-40B4-BE49-F238E27FC236}">
                <a16:creationId xmlns:a16="http://schemas.microsoft.com/office/drawing/2014/main" id="{32B98A06-5D67-88E7-907B-74B57920C71C}"/>
              </a:ext>
            </a:extLst>
          </p:cNvPr>
          <p:cNvSpPr/>
          <p:nvPr/>
        </p:nvSpPr>
        <p:spPr>
          <a:xfrm rot="16200000">
            <a:off x="5231785" y="3855697"/>
            <a:ext cx="3771579" cy="306501"/>
          </a:xfrm>
          <a:custGeom>
            <a:avLst/>
            <a:gdLst>
              <a:gd name="csX0" fmla="*/ 0 w 3771579"/>
              <a:gd name="csY0" fmla="*/ 0 h 306501"/>
              <a:gd name="csX1" fmla="*/ 3771579 w 3771579"/>
              <a:gd name="csY1" fmla="*/ 0 h 306501"/>
              <a:gd name="csX2" fmla="*/ 3771579 w 3771579"/>
              <a:gd name="csY2" fmla="*/ 306501 h 306501"/>
              <a:gd name="csX3" fmla="*/ 0 w 3771579"/>
              <a:gd name="csY3" fmla="*/ 306501 h 306501"/>
              <a:gd name="csX4" fmla="*/ 0 w 3771579"/>
              <a:gd name="csY4" fmla="*/ 0 h 306501"/>
            </a:gdLst>
            <a:ahLst/>
            <a:cxnLst>
              <a:cxn ang="0">
                <a:pos x="csX0" y="csY0"/>
              </a:cxn>
              <a:cxn ang="0">
                <a:pos x="csX1" y="csY1"/>
              </a:cxn>
              <a:cxn ang="0">
                <a:pos x="csX2" y="csY2"/>
              </a:cxn>
              <a:cxn ang="0">
                <a:pos x="csX3" y="csY3"/>
              </a:cxn>
              <a:cxn ang="0">
                <a:pos x="csX4" y="csY4"/>
              </a:cxn>
            </a:cxnLst>
            <a:rect l="l" t="t" r="r" b="b"/>
            <a:pathLst>
              <a:path w="3771579" h="306501">
                <a:moveTo>
                  <a:pt x="0" y="0"/>
                </a:moveTo>
                <a:lnTo>
                  <a:pt x="3771579" y="0"/>
                </a:lnTo>
                <a:lnTo>
                  <a:pt x="3771579" y="306501"/>
                </a:lnTo>
                <a:lnTo>
                  <a:pt x="0" y="3065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70319" bIns="-1" numCol="1" spcCol="1270" anchor="t" anchorCtr="0">
            <a:noAutofit/>
          </a:bodyPr>
          <a:lstStyle/>
          <a:p>
            <a:pPr marL="0" lvl="0" indent="0" algn="r" defTabSz="933450">
              <a:lnSpc>
                <a:spcPct val="90000"/>
              </a:lnSpc>
              <a:spcBef>
                <a:spcPct val="0"/>
              </a:spcBef>
              <a:spcAft>
                <a:spcPct val="35000"/>
              </a:spcAft>
              <a:buNone/>
            </a:pPr>
            <a:r>
              <a:rPr lang="en-US" altLang="zh-CN" sz="2100" kern="1200" dirty="0">
                <a:solidFill>
                  <a:schemeClr val="accent3">
                    <a:lumMod val="40000"/>
                    <a:lumOff val="60000"/>
                  </a:schemeClr>
                </a:solidFill>
              </a:rPr>
              <a:t>Build</a:t>
            </a:r>
            <a:r>
              <a:rPr lang="zh-CN" altLang="en-US" sz="2100" kern="1200" dirty="0">
                <a:solidFill>
                  <a:schemeClr val="accent3">
                    <a:lumMod val="40000"/>
                    <a:lumOff val="60000"/>
                  </a:schemeClr>
                </a:solidFill>
              </a:rPr>
              <a:t> </a:t>
            </a:r>
            <a:r>
              <a:rPr lang="en-US" altLang="zh-CN" sz="2100" kern="1200" dirty="0">
                <a:solidFill>
                  <a:schemeClr val="accent3">
                    <a:lumMod val="40000"/>
                    <a:lumOff val="60000"/>
                  </a:schemeClr>
                </a:solidFill>
              </a:rPr>
              <a:t>Reflection</a:t>
            </a:r>
            <a:endParaRPr lang="en-US" sz="2100" kern="1200" dirty="0">
              <a:solidFill>
                <a:schemeClr val="accent3">
                  <a:lumMod val="40000"/>
                  <a:lumOff val="60000"/>
                </a:schemeClr>
              </a:solidFill>
            </a:endParaRPr>
          </a:p>
        </p:txBody>
      </p:sp>
    </p:spTree>
    <p:extLst>
      <p:ext uri="{BB962C8B-B14F-4D97-AF65-F5344CB8AC3E}">
        <p14:creationId xmlns:p14="http://schemas.microsoft.com/office/powerpoint/2010/main" val="376178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nodePh="1">
                                  <p:stCondLst>
                                    <p:cond delay="0"/>
                                  </p:stCondLst>
                                  <p:endCondLst>
                                    <p:cond evt="begin" delay="0">
                                      <p:tn val="25"/>
                                    </p:cond>
                                  </p:end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p:bldP spid="13" grpId="0" animBg="1"/>
      <p:bldP spid="14" grpId="0" animBg="1"/>
      <p:bldP spid="15" grpId="0"/>
      <p:bldP spid="16" grpId="0" animBg="1"/>
      <p:bldP spid="17" grpId="0" animBg="1"/>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5251A9-2516-1DC3-937F-991EE6535598}"/>
              </a:ext>
            </a:extLst>
          </p:cNvPr>
          <p:cNvSpPr>
            <a:spLocks noGrp="1"/>
          </p:cNvSpPr>
          <p:nvPr>
            <p:ph type="title"/>
          </p:nvPr>
        </p:nvSpPr>
        <p:spPr>
          <a:xfrm>
            <a:off x="457200" y="765053"/>
            <a:ext cx="8229600" cy="667508"/>
          </a:xfrm>
        </p:spPr>
        <p:txBody>
          <a:bodyPr/>
          <a:lstStyle/>
          <a:p>
            <a:r>
              <a:rPr lang="en-US" spc="0" dirty="0"/>
              <a:t>Accessibility</a:t>
            </a:r>
          </a:p>
        </p:txBody>
      </p:sp>
      <p:sp>
        <p:nvSpPr>
          <p:cNvPr id="8" name="Content Placeholder 2">
            <a:extLst>
              <a:ext uri="{FF2B5EF4-FFF2-40B4-BE49-F238E27FC236}">
                <a16:creationId xmlns:a16="http://schemas.microsoft.com/office/drawing/2014/main" id="{903566D9-2A13-4EAF-4C69-A89B539C6C95}"/>
              </a:ext>
            </a:extLst>
          </p:cNvPr>
          <p:cNvSpPr txBox="1">
            <a:spLocks/>
          </p:cNvSpPr>
          <p:nvPr/>
        </p:nvSpPr>
        <p:spPr>
          <a:xfrm>
            <a:off x="457200" y="1600200"/>
            <a:ext cx="8229600" cy="4525963"/>
          </a:xfrm>
          <a:prstGeom prst="rect">
            <a:avLst/>
          </a:prstGeom>
        </p:spPr>
        <p:txBody>
          <a:bodyPr vert="horz" lIns="91440" tIns="45720" rIns="91440" bIns="45720" rtlCol="0">
            <a:normAutofit/>
          </a:bodyPr>
          <a:lstStyle>
            <a:lvl1pPr marL="0" indent="0" algn="l" defTabSz="685749" rtl="0" eaLnBrk="1" latinLnBrk="0" hangingPunct="1">
              <a:lnSpc>
                <a:spcPct val="120000"/>
              </a:lnSpc>
              <a:spcBef>
                <a:spcPts val="750"/>
              </a:spcBef>
              <a:buClr>
                <a:schemeClr val="accent1"/>
              </a:buClr>
              <a:buFont typeface="Arial" panose="020B0604020202020204" pitchFamily="34" charset="0"/>
              <a:buNone/>
              <a:defRPr sz="1500" kern="1200">
                <a:solidFill>
                  <a:schemeClr val="bg1"/>
                </a:solidFill>
                <a:latin typeface="+mn-lt"/>
                <a:ea typeface="+mn-ea"/>
                <a:cs typeface="+mn-cs"/>
              </a:defRPr>
            </a:lvl1pPr>
            <a:lvl2pPr marL="342875" indent="0" algn="l" defTabSz="685749" rtl="0" eaLnBrk="1" latinLnBrk="0" hangingPunct="1">
              <a:lnSpc>
                <a:spcPct val="120000"/>
              </a:lnSpc>
              <a:spcBef>
                <a:spcPts val="375"/>
              </a:spcBef>
              <a:buClr>
                <a:schemeClr val="accent1"/>
              </a:buClr>
              <a:buFont typeface="Arial" panose="020B0604020202020204" pitchFamily="34" charset="0"/>
              <a:buNone/>
              <a:defRPr sz="1500" kern="1200">
                <a:solidFill>
                  <a:schemeClr val="tx1">
                    <a:tint val="82000"/>
                  </a:schemeClr>
                </a:solidFill>
                <a:latin typeface="+mn-lt"/>
                <a:ea typeface="+mn-ea"/>
                <a:cs typeface="+mn-cs"/>
              </a:defRPr>
            </a:lvl2pPr>
            <a:lvl3pPr marL="685749" indent="0" algn="l" defTabSz="685749" rtl="0" eaLnBrk="1" latinLnBrk="0" hangingPunct="1">
              <a:lnSpc>
                <a:spcPct val="120000"/>
              </a:lnSpc>
              <a:spcBef>
                <a:spcPts val="375"/>
              </a:spcBef>
              <a:buClr>
                <a:schemeClr val="accent1"/>
              </a:buClr>
              <a:buFont typeface="Arial" panose="020B0604020202020204" pitchFamily="34" charset="0"/>
              <a:buNone/>
              <a:defRPr sz="1350" kern="1200">
                <a:solidFill>
                  <a:schemeClr val="tx1">
                    <a:tint val="82000"/>
                  </a:schemeClr>
                </a:solidFill>
                <a:latin typeface="+mn-lt"/>
                <a:ea typeface="+mn-ea"/>
                <a:cs typeface="+mn-cs"/>
              </a:defRPr>
            </a:lvl3pPr>
            <a:lvl4pPr marL="1028624" indent="0" algn="l" defTabSz="685749" rtl="0" eaLnBrk="1" latinLnBrk="0" hangingPunct="1">
              <a:lnSpc>
                <a:spcPct val="120000"/>
              </a:lnSpc>
              <a:spcBef>
                <a:spcPts val="375"/>
              </a:spcBef>
              <a:buClr>
                <a:schemeClr val="accent1"/>
              </a:buClr>
              <a:buFont typeface="Arial" panose="020B0604020202020204" pitchFamily="34" charset="0"/>
              <a:buNone/>
              <a:defRPr sz="1200" kern="1200">
                <a:solidFill>
                  <a:schemeClr val="tx1">
                    <a:tint val="82000"/>
                  </a:schemeClr>
                </a:solidFill>
                <a:latin typeface="+mn-lt"/>
                <a:ea typeface="+mn-ea"/>
                <a:cs typeface="+mn-cs"/>
              </a:defRPr>
            </a:lvl4pPr>
            <a:lvl5pPr marL="1371498" indent="0" algn="l" defTabSz="685749" rtl="0" eaLnBrk="1" latinLnBrk="0" hangingPunct="1">
              <a:lnSpc>
                <a:spcPct val="120000"/>
              </a:lnSpc>
              <a:spcBef>
                <a:spcPts val="375"/>
              </a:spcBef>
              <a:buClr>
                <a:schemeClr val="accent1"/>
              </a:buClr>
              <a:buFont typeface="Arial" panose="020B0604020202020204" pitchFamily="34" charset="0"/>
              <a:buNone/>
              <a:defRPr sz="1200" kern="1200">
                <a:solidFill>
                  <a:schemeClr val="tx1">
                    <a:tint val="82000"/>
                  </a:schemeClr>
                </a:solidFill>
                <a:latin typeface="+mn-lt"/>
                <a:ea typeface="+mn-ea"/>
                <a:cs typeface="+mn-cs"/>
              </a:defRPr>
            </a:lvl5pPr>
            <a:lvl6pPr marL="1714373" indent="0" algn="l" defTabSz="685749" rtl="0" eaLnBrk="1" latinLnBrk="0" hangingPunct="1">
              <a:lnSpc>
                <a:spcPct val="90000"/>
              </a:lnSpc>
              <a:spcBef>
                <a:spcPts val="375"/>
              </a:spcBef>
              <a:buFont typeface="Arial" panose="020B0604020202020204" pitchFamily="34" charset="0"/>
              <a:buNone/>
              <a:defRPr sz="1200" kern="1200">
                <a:solidFill>
                  <a:schemeClr val="tx1">
                    <a:tint val="82000"/>
                  </a:schemeClr>
                </a:solidFill>
                <a:latin typeface="+mn-lt"/>
                <a:ea typeface="+mn-ea"/>
                <a:cs typeface="+mn-cs"/>
              </a:defRPr>
            </a:lvl6pPr>
            <a:lvl7pPr marL="2057246" indent="0" algn="l" defTabSz="685749" rtl="0" eaLnBrk="1" latinLnBrk="0" hangingPunct="1">
              <a:lnSpc>
                <a:spcPct val="90000"/>
              </a:lnSpc>
              <a:spcBef>
                <a:spcPts val="375"/>
              </a:spcBef>
              <a:buFont typeface="Arial" panose="020B0604020202020204" pitchFamily="34" charset="0"/>
              <a:buNone/>
              <a:defRPr sz="1200" kern="1200">
                <a:solidFill>
                  <a:schemeClr val="tx1">
                    <a:tint val="82000"/>
                  </a:schemeClr>
                </a:solidFill>
                <a:latin typeface="+mn-lt"/>
                <a:ea typeface="+mn-ea"/>
                <a:cs typeface="+mn-cs"/>
              </a:defRPr>
            </a:lvl7pPr>
            <a:lvl8pPr marL="2400120" indent="0" algn="l" defTabSz="685749" rtl="0" eaLnBrk="1" latinLnBrk="0" hangingPunct="1">
              <a:lnSpc>
                <a:spcPct val="90000"/>
              </a:lnSpc>
              <a:spcBef>
                <a:spcPts val="375"/>
              </a:spcBef>
              <a:buFont typeface="Arial" panose="020B0604020202020204" pitchFamily="34" charset="0"/>
              <a:buNone/>
              <a:defRPr sz="1200" kern="1200">
                <a:solidFill>
                  <a:schemeClr val="tx1">
                    <a:tint val="82000"/>
                  </a:schemeClr>
                </a:solidFill>
                <a:latin typeface="+mn-lt"/>
                <a:ea typeface="+mn-ea"/>
                <a:cs typeface="+mn-cs"/>
              </a:defRPr>
            </a:lvl8pPr>
            <a:lvl9pPr marL="2742995" indent="0" algn="l" defTabSz="685749" rtl="0" eaLnBrk="1" latinLnBrk="0" hangingPunct="1">
              <a:lnSpc>
                <a:spcPct val="90000"/>
              </a:lnSpc>
              <a:spcBef>
                <a:spcPts val="375"/>
              </a:spcBef>
              <a:buFont typeface="Arial" panose="020B0604020202020204" pitchFamily="34" charset="0"/>
              <a:buNone/>
              <a:defRPr sz="1200" kern="1200">
                <a:solidFill>
                  <a:schemeClr val="tx1">
                    <a:tint val="82000"/>
                  </a:schemeClr>
                </a:solidFill>
                <a:latin typeface="+mn-lt"/>
                <a:ea typeface="+mn-ea"/>
                <a:cs typeface="+mn-cs"/>
              </a:defRPr>
            </a:lvl9pPr>
          </a:lstStyle>
          <a:p>
            <a:pPr marL="342900" indent="-342900">
              <a:buFont typeface="Arial" panose="020B0604020202020204" pitchFamily="34" charset="0"/>
              <a:buChar char="•"/>
            </a:pPr>
            <a:r>
              <a:rPr lang="en-US" sz="2200" dirty="0"/>
              <a:t>Works in humanities, STEM, social sciences</a:t>
            </a:r>
          </a:p>
          <a:p>
            <a:pPr marL="342900" indent="-342900">
              <a:buFont typeface="Arial" panose="020B0604020202020204" pitchFamily="34" charset="0"/>
              <a:buChar char="•"/>
            </a:pPr>
            <a:r>
              <a:rPr lang="en-US" sz="2200" dirty="0"/>
              <a:t>Design &gt; technology</a:t>
            </a:r>
          </a:p>
          <a:p>
            <a:pPr marL="342900" indent="-342900">
              <a:buFont typeface="Arial" panose="020B0604020202020204" pitchFamily="34" charset="0"/>
              <a:buChar char="•"/>
            </a:pPr>
            <a:r>
              <a:rPr lang="en-US" sz="2200" dirty="0"/>
              <a:t>No advanced AI expertise needed</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Minimal Technical Barrier</a:t>
            </a:r>
          </a:p>
          <a:p>
            <a:pPr marL="685775" lvl="1" indent="-342900">
              <a:buFont typeface="Arial" panose="020B0604020202020204" pitchFamily="34" charset="0"/>
              <a:buChar char="•"/>
            </a:pPr>
            <a:r>
              <a:rPr lang="en-US" sz="2200" dirty="0">
                <a:solidFill>
                  <a:schemeClr val="bg2"/>
                </a:solidFill>
              </a:rPr>
              <a:t>Use tools you and/or students already access</a:t>
            </a:r>
          </a:p>
          <a:p>
            <a:pPr marL="685775" lvl="1" indent="-342900">
              <a:buFont typeface="Arial" panose="020B0604020202020204" pitchFamily="34" charset="0"/>
              <a:buChar char="•"/>
            </a:pPr>
            <a:r>
              <a:rPr lang="en-US" sz="2200" dirty="0">
                <a:solidFill>
                  <a:schemeClr val="bg2"/>
                </a:solidFill>
              </a:rPr>
              <a:t>Focus on pedagogy</a:t>
            </a:r>
          </a:p>
          <a:p>
            <a:pPr marL="685775" lvl="1" indent="-342900">
              <a:buFont typeface="Arial" panose="020B0604020202020204" pitchFamily="34" charset="0"/>
              <a:buChar char="•"/>
            </a:pPr>
            <a:r>
              <a:rPr lang="en-US" sz="2200" dirty="0">
                <a:solidFill>
                  <a:schemeClr val="bg2"/>
                </a:solidFill>
              </a:rPr>
              <a:t>Adapt structure to class size</a:t>
            </a:r>
          </a:p>
          <a:p>
            <a:pPr marL="342900" indent="-342900">
              <a:buFont typeface="Arial" panose="020B0604020202020204" pitchFamily="34" charset="0"/>
              <a:buChar char="•"/>
            </a:pPr>
            <a:endParaRPr lang="en-US" sz="2200" dirty="0"/>
          </a:p>
        </p:txBody>
      </p:sp>
    </p:spTree>
    <p:extLst>
      <p:ext uri="{BB962C8B-B14F-4D97-AF65-F5344CB8AC3E}">
        <p14:creationId xmlns:p14="http://schemas.microsoft.com/office/powerpoint/2010/main" val="2166583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89A33-3473-4FAD-353F-B2900C0D11E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8EB1C6F-DB7B-AF5F-F1C5-E1C35B787832}"/>
              </a:ext>
            </a:extLst>
          </p:cNvPr>
          <p:cNvSpPr>
            <a:spLocks noGrp="1"/>
          </p:cNvSpPr>
          <p:nvPr>
            <p:ph type="title"/>
          </p:nvPr>
        </p:nvSpPr>
        <p:spPr>
          <a:xfrm>
            <a:off x="457200" y="765053"/>
            <a:ext cx="8229600" cy="667508"/>
          </a:xfrm>
        </p:spPr>
        <p:txBody>
          <a:bodyPr/>
          <a:lstStyle/>
          <a:p>
            <a:r>
              <a:rPr lang="en-US" spc="0" dirty="0"/>
              <a:t>Limitations and Concerns</a:t>
            </a:r>
          </a:p>
        </p:txBody>
      </p:sp>
      <p:sp>
        <p:nvSpPr>
          <p:cNvPr id="3" name="TextBox 2">
            <a:extLst>
              <a:ext uri="{FF2B5EF4-FFF2-40B4-BE49-F238E27FC236}">
                <a16:creationId xmlns:a16="http://schemas.microsoft.com/office/drawing/2014/main" id="{807156BC-2F9B-15F3-25E4-F6301CA8A6B6}"/>
              </a:ext>
            </a:extLst>
          </p:cNvPr>
          <p:cNvSpPr txBox="1"/>
          <p:nvPr/>
        </p:nvSpPr>
        <p:spPr>
          <a:xfrm>
            <a:off x="753067" y="1639054"/>
            <a:ext cx="6207760" cy="2246769"/>
          </a:xfrm>
          <a:prstGeom prst="rect">
            <a:avLst/>
          </a:prstGeom>
          <a:noFill/>
        </p:spPr>
        <p:txBody>
          <a:bodyPr wrap="square">
            <a:spAutoFit/>
          </a:bodyPr>
          <a:lstStyle/>
          <a:p>
            <a:pPr marL="285750" indent="-285750">
              <a:buFont typeface="Arial" panose="020B0604020202020204" pitchFamily="34" charset="0"/>
              <a:buChar char="•"/>
            </a:pPr>
            <a:r>
              <a:rPr lang="en-US" sz="2800" dirty="0">
                <a:solidFill>
                  <a:schemeClr val="accent3">
                    <a:lumMod val="40000"/>
                    <a:lumOff val="60000"/>
                  </a:schemeClr>
                </a:solidFill>
              </a:rPr>
              <a:t>Small graduate cohort</a:t>
            </a:r>
          </a:p>
          <a:p>
            <a:pPr marL="285750" indent="-285750">
              <a:buFont typeface="Arial" panose="020B0604020202020204" pitchFamily="34" charset="0"/>
              <a:buChar char="•"/>
            </a:pPr>
            <a:r>
              <a:rPr lang="en-US" sz="2800" dirty="0">
                <a:solidFill>
                  <a:schemeClr val="accent3">
                    <a:lumMod val="40000"/>
                    <a:lumOff val="60000"/>
                  </a:schemeClr>
                </a:solidFill>
              </a:rPr>
              <a:t>Single-course case study</a:t>
            </a:r>
          </a:p>
          <a:p>
            <a:pPr marL="285750" indent="-285750">
              <a:buFont typeface="Arial" panose="020B0604020202020204" pitchFamily="34" charset="0"/>
              <a:buChar char="•"/>
            </a:pPr>
            <a:r>
              <a:rPr lang="en-US" sz="2800" dirty="0">
                <a:solidFill>
                  <a:schemeClr val="accent3">
                    <a:lumMod val="40000"/>
                    <a:lumOff val="60000"/>
                  </a:schemeClr>
                </a:solidFill>
              </a:rPr>
              <a:t>Future scaling needed</a:t>
            </a:r>
          </a:p>
          <a:p>
            <a:pPr marL="285750" indent="-285750">
              <a:buFont typeface="Arial" panose="020B0604020202020204" pitchFamily="34" charset="0"/>
              <a:buChar char="•"/>
            </a:pPr>
            <a:r>
              <a:rPr lang="en-US" sz="2800" dirty="0">
                <a:solidFill>
                  <a:schemeClr val="accent3">
                    <a:lumMod val="40000"/>
                    <a:lumOff val="60000"/>
                  </a:schemeClr>
                </a:solidFill>
              </a:rPr>
              <a:t>Large amount of preparation</a:t>
            </a:r>
          </a:p>
          <a:p>
            <a:pPr marL="285750" indent="-285750">
              <a:buFont typeface="Arial" panose="020B0604020202020204" pitchFamily="34" charset="0"/>
              <a:buChar char="•"/>
            </a:pPr>
            <a:r>
              <a:rPr lang="en-US" sz="2800" dirty="0">
                <a:solidFill>
                  <a:schemeClr val="accent3">
                    <a:lumMod val="40000"/>
                    <a:lumOff val="60000"/>
                  </a:schemeClr>
                </a:solidFill>
              </a:rPr>
              <a:t>Rapid changes in AI technologies</a:t>
            </a:r>
          </a:p>
        </p:txBody>
      </p:sp>
      <p:sp>
        <p:nvSpPr>
          <p:cNvPr id="4" name="Content Placeholder 2">
            <a:extLst>
              <a:ext uri="{FF2B5EF4-FFF2-40B4-BE49-F238E27FC236}">
                <a16:creationId xmlns:a16="http://schemas.microsoft.com/office/drawing/2014/main" id="{D4BD6CE3-B724-6B53-3515-1BD8CD53D57B}"/>
              </a:ext>
            </a:extLst>
          </p:cNvPr>
          <p:cNvSpPr txBox="1">
            <a:spLocks/>
          </p:cNvSpPr>
          <p:nvPr/>
        </p:nvSpPr>
        <p:spPr>
          <a:xfrm>
            <a:off x="841158" y="3833952"/>
            <a:ext cx="6207760" cy="1869123"/>
          </a:xfrm>
          <a:prstGeom prst="rect">
            <a:avLst/>
          </a:prstGeom>
        </p:spPr>
        <p:txBody>
          <a:bodyPr vert="horz" lIns="91440" tIns="45720" rIns="91440" bIns="45720" rtlCol="0">
            <a:normAutofit/>
          </a:bodyPr>
          <a:lstStyle>
            <a:lvl1pPr marL="0" indent="0" algn="l" defTabSz="685749" rtl="0" eaLnBrk="1" latinLnBrk="0" hangingPunct="1">
              <a:lnSpc>
                <a:spcPct val="120000"/>
              </a:lnSpc>
              <a:spcBef>
                <a:spcPts val="750"/>
              </a:spcBef>
              <a:buClr>
                <a:schemeClr val="accent1"/>
              </a:buClr>
              <a:buFont typeface="Arial" panose="020B0604020202020204" pitchFamily="34" charset="0"/>
              <a:buNone/>
              <a:defRPr sz="1500" kern="1200">
                <a:solidFill>
                  <a:schemeClr val="bg1"/>
                </a:solidFill>
                <a:latin typeface="+mn-lt"/>
                <a:ea typeface="+mn-ea"/>
                <a:cs typeface="+mn-cs"/>
              </a:defRPr>
            </a:lvl1pPr>
            <a:lvl2pPr marL="342875" indent="0" algn="l" defTabSz="685749" rtl="0" eaLnBrk="1" latinLnBrk="0" hangingPunct="1">
              <a:lnSpc>
                <a:spcPct val="120000"/>
              </a:lnSpc>
              <a:spcBef>
                <a:spcPts val="375"/>
              </a:spcBef>
              <a:buClr>
                <a:schemeClr val="accent1"/>
              </a:buClr>
              <a:buFont typeface="Arial" panose="020B0604020202020204" pitchFamily="34" charset="0"/>
              <a:buNone/>
              <a:defRPr sz="1500" kern="1200">
                <a:solidFill>
                  <a:schemeClr val="tx1">
                    <a:tint val="82000"/>
                  </a:schemeClr>
                </a:solidFill>
                <a:latin typeface="+mn-lt"/>
                <a:ea typeface="+mn-ea"/>
                <a:cs typeface="+mn-cs"/>
              </a:defRPr>
            </a:lvl2pPr>
            <a:lvl3pPr marL="685749" indent="0" algn="l" defTabSz="685749" rtl="0" eaLnBrk="1" latinLnBrk="0" hangingPunct="1">
              <a:lnSpc>
                <a:spcPct val="120000"/>
              </a:lnSpc>
              <a:spcBef>
                <a:spcPts val="375"/>
              </a:spcBef>
              <a:buClr>
                <a:schemeClr val="accent1"/>
              </a:buClr>
              <a:buFont typeface="Arial" panose="020B0604020202020204" pitchFamily="34" charset="0"/>
              <a:buNone/>
              <a:defRPr sz="1350" kern="1200">
                <a:solidFill>
                  <a:schemeClr val="tx1">
                    <a:tint val="82000"/>
                  </a:schemeClr>
                </a:solidFill>
                <a:latin typeface="+mn-lt"/>
                <a:ea typeface="+mn-ea"/>
                <a:cs typeface="+mn-cs"/>
              </a:defRPr>
            </a:lvl3pPr>
            <a:lvl4pPr marL="1028624" indent="0" algn="l" defTabSz="685749" rtl="0" eaLnBrk="1" latinLnBrk="0" hangingPunct="1">
              <a:lnSpc>
                <a:spcPct val="120000"/>
              </a:lnSpc>
              <a:spcBef>
                <a:spcPts val="375"/>
              </a:spcBef>
              <a:buClr>
                <a:schemeClr val="accent1"/>
              </a:buClr>
              <a:buFont typeface="Arial" panose="020B0604020202020204" pitchFamily="34" charset="0"/>
              <a:buNone/>
              <a:defRPr sz="1200" kern="1200">
                <a:solidFill>
                  <a:schemeClr val="tx1">
                    <a:tint val="82000"/>
                  </a:schemeClr>
                </a:solidFill>
                <a:latin typeface="+mn-lt"/>
                <a:ea typeface="+mn-ea"/>
                <a:cs typeface="+mn-cs"/>
              </a:defRPr>
            </a:lvl4pPr>
            <a:lvl5pPr marL="1371498" indent="0" algn="l" defTabSz="685749" rtl="0" eaLnBrk="1" latinLnBrk="0" hangingPunct="1">
              <a:lnSpc>
                <a:spcPct val="120000"/>
              </a:lnSpc>
              <a:spcBef>
                <a:spcPts val="375"/>
              </a:spcBef>
              <a:buClr>
                <a:schemeClr val="accent1"/>
              </a:buClr>
              <a:buFont typeface="Arial" panose="020B0604020202020204" pitchFamily="34" charset="0"/>
              <a:buNone/>
              <a:defRPr sz="1200" kern="1200">
                <a:solidFill>
                  <a:schemeClr val="tx1">
                    <a:tint val="82000"/>
                  </a:schemeClr>
                </a:solidFill>
                <a:latin typeface="+mn-lt"/>
                <a:ea typeface="+mn-ea"/>
                <a:cs typeface="+mn-cs"/>
              </a:defRPr>
            </a:lvl5pPr>
            <a:lvl6pPr marL="1714373" indent="0" algn="l" defTabSz="685749" rtl="0" eaLnBrk="1" latinLnBrk="0" hangingPunct="1">
              <a:lnSpc>
                <a:spcPct val="90000"/>
              </a:lnSpc>
              <a:spcBef>
                <a:spcPts val="375"/>
              </a:spcBef>
              <a:buFont typeface="Arial" panose="020B0604020202020204" pitchFamily="34" charset="0"/>
              <a:buNone/>
              <a:defRPr sz="1200" kern="1200">
                <a:solidFill>
                  <a:schemeClr val="tx1">
                    <a:tint val="82000"/>
                  </a:schemeClr>
                </a:solidFill>
                <a:latin typeface="+mn-lt"/>
                <a:ea typeface="+mn-ea"/>
                <a:cs typeface="+mn-cs"/>
              </a:defRPr>
            </a:lvl6pPr>
            <a:lvl7pPr marL="2057246" indent="0" algn="l" defTabSz="685749" rtl="0" eaLnBrk="1" latinLnBrk="0" hangingPunct="1">
              <a:lnSpc>
                <a:spcPct val="90000"/>
              </a:lnSpc>
              <a:spcBef>
                <a:spcPts val="375"/>
              </a:spcBef>
              <a:buFont typeface="Arial" panose="020B0604020202020204" pitchFamily="34" charset="0"/>
              <a:buNone/>
              <a:defRPr sz="1200" kern="1200">
                <a:solidFill>
                  <a:schemeClr val="tx1">
                    <a:tint val="82000"/>
                  </a:schemeClr>
                </a:solidFill>
                <a:latin typeface="+mn-lt"/>
                <a:ea typeface="+mn-ea"/>
                <a:cs typeface="+mn-cs"/>
              </a:defRPr>
            </a:lvl7pPr>
            <a:lvl8pPr marL="2400120" indent="0" algn="l" defTabSz="685749" rtl="0" eaLnBrk="1" latinLnBrk="0" hangingPunct="1">
              <a:lnSpc>
                <a:spcPct val="90000"/>
              </a:lnSpc>
              <a:spcBef>
                <a:spcPts val="375"/>
              </a:spcBef>
              <a:buFont typeface="Arial" panose="020B0604020202020204" pitchFamily="34" charset="0"/>
              <a:buNone/>
              <a:defRPr sz="1200" kern="1200">
                <a:solidFill>
                  <a:schemeClr val="tx1">
                    <a:tint val="82000"/>
                  </a:schemeClr>
                </a:solidFill>
                <a:latin typeface="+mn-lt"/>
                <a:ea typeface="+mn-ea"/>
                <a:cs typeface="+mn-cs"/>
              </a:defRPr>
            </a:lvl8pPr>
            <a:lvl9pPr marL="2742995" indent="0" algn="l" defTabSz="685749" rtl="0" eaLnBrk="1" latinLnBrk="0" hangingPunct="1">
              <a:lnSpc>
                <a:spcPct val="90000"/>
              </a:lnSpc>
              <a:spcBef>
                <a:spcPts val="375"/>
              </a:spcBef>
              <a:buFont typeface="Arial" panose="020B0604020202020204" pitchFamily="34" charset="0"/>
              <a:buNone/>
              <a:defRPr sz="1200" kern="1200">
                <a:solidFill>
                  <a:schemeClr val="tx1">
                    <a:tint val="82000"/>
                  </a:schemeClr>
                </a:solidFill>
                <a:latin typeface="+mn-lt"/>
                <a:ea typeface="+mn-ea"/>
                <a:cs typeface="+mn-cs"/>
              </a:defRPr>
            </a:lvl9pPr>
          </a:lstStyle>
          <a:p>
            <a:pPr marL="342900" indent="-342900">
              <a:buFont typeface="Wingdings" pitchFamily="2" charset="2"/>
              <a:buChar char="Ø"/>
            </a:pPr>
            <a:endParaRPr lang="en-US" sz="2400" dirty="0"/>
          </a:p>
        </p:txBody>
      </p:sp>
      <p:sp>
        <p:nvSpPr>
          <p:cNvPr id="5" name="TextBox 4">
            <a:extLst>
              <a:ext uri="{FF2B5EF4-FFF2-40B4-BE49-F238E27FC236}">
                <a16:creationId xmlns:a16="http://schemas.microsoft.com/office/drawing/2014/main" id="{4260F522-A7F7-274F-5167-93D5B1EF7ED2}"/>
              </a:ext>
            </a:extLst>
          </p:cNvPr>
          <p:cNvSpPr txBox="1"/>
          <p:nvPr/>
        </p:nvSpPr>
        <p:spPr>
          <a:xfrm>
            <a:off x="457200" y="5054320"/>
            <a:ext cx="2494273" cy="369332"/>
          </a:xfrm>
          <a:prstGeom prst="rect">
            <a:avLst/>
          </a:prstGeom>
          <a:noFill/>
        </p:spPr>
        <p:txBody>
          <a:bodyPr wrap="none" rtlCol="0">
            <a:spAutoFit/>
          </a:bodyPr>
          <a:lstStyle/>
          <a:p>
            <a:r>
              <a:rPr lang="en-US" dirty="0">
                <a:solidFill>
                  <a:schemeClr val="accent4">
                    <a:lumMod val="40000"/>
                    <a:lumOff val="60000"/>
                  </a:schemeClr>
                </a:solidFill>
              </a:rPr>
              <a:t>But it matters, because</a:t>
            </a:r>
          </a:p>
        </p:txBody>
      </p:sp>
      <p:sp>
        <p:nvSpPr>
          <p:cNvPr id="8" name="TextBox 7">
            <a:extLst>
              <a:ext uri="{FF2B5EF4-FFF2-40B4-BE49-F238E27FC236}">
                <a16:creationId xmlns:a16="http://schemas.microsoft.com/office/drawing/2014/main" id="{05AC379A-3C01-4895-F3CD-5A211EEDF0BA}"/>
              </a:ext>
            </a:extLst>
          </p:cNvPr>
          <p:cNvSpPr txBox="1"/>
          <p:nvPr/>
        </p:nvSpPr>
        <p:spPr>
          <a:xfrm>
            <a:off x="3039564" y="4584842"/>
            <a:ext cx="5987095" cy="1508105"/>
          </a:xfrm>
          <a:prstGeom prst="rect">
            <a:avLst/>
          </a:prstGeom>
          <a:noFill/>
        </p:spPr>
        <p:txBody>
          <a:bodyPr wrap="square" rtlCol="0">
            <a:spAutoFit/>
          </a:bodyPr>
          <a:lstStyle/>
          <a:p>
            <a:pPr marL="285750" indent="-285750">
              <a:spcAft>
                <a:spcPts val="1200"/>
              </a:spcAft>
              <a:buFont typeface="Wingdings" pitchFamily="2" charset="2"/>
              <a:buChar char="q"/>
            </a:pPr>
            <a:r>
              <a:rPr lang="en-US" sz="2400" dirty="0">
                <a:solidFill>
                  <a:schemeClr val="accent2">
                    <a:lumMod val="20000"/>
                    <a:lumOff val="80000"/>
                  </a:schemeClr>
                </a:solidFill>
              </a:rPr>
              <a:t>AI literacy is a workforce skill</a:t>
            </a:r>
          </a:p>
          <a:p>
            <a:pPr marL="285750" indent="-285750">
              <a:spcAft>
                <a:spcPts val="1200"/>
              </a:spcAft>
              <a:buFont typeface="Wingdings" pitchFamily="2" charset="2"/>
              <a:buChar char="q"/>
            </a:pPr>
            <a:r>
              <a:rPr lang="en-US" sz="2400" dirty="0">
                <a:solidFill>
                  <a:schemeClr val="accent2">
                    <a:lumMod val="20000"/>
                    <a:lumOff val="80000"/>
                  </a:schemeClr>
                </a:solidFill>
              </a:rPr>
              <a:t>Students need critical habits</a:t>
            </a:r>
          </a:p>
          <a:p>
            <a:pPr marL="285750" indent="-285750">
              <a:spcAft>
                <a:spcPts val="1200"/>
              </a:spcAft>
              <a:buFont typeface="Wingdings" pitchFamily="2" charset="2"/>
              <a:buChar char="q"/>
            </a:pPr>
            <a:r>
              <a:rPr lang="en-US" sz="2400" dirty="0">
                <a:solidFill>
                  <a:schemeClr val="accent2">
                    <a:lumMod val="20000"/>
                    <a:lumOff val="80000"/>
                  </a:schemeClr>
                </a:solidFill>
              </a:rPr>
              <a:t>Higher Education must lead responsibly</a:t>
            </a:r>
          </a:p>
        </p:txBody>
      </p:sp>
    </p:spTree>
    <p:extLst>
      <p:ext uri="{BB962C8B-B14F-4D97-AF65-F5344CB8AC3E}">
        <p14:creationId xmlns:p14="http://schemas.microsoft.com/office/powerpoint/2010/main" val="138917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ppt_w</p:attrName>
                                        </p:attrNameLst>
                                      </p:cBhvr>
                                      <p:tavLst>
                                        <p:tav tm="0">
                                          <p:val>
                                            <p:fltVal val="0"/>
                                          </p:val>
                                        </p:tav>
                                        <p:tav tm="100000">
                                          <p:val>
                                            <p:strVal val="#ppt_w"/>
                                          </p:val>
                                        </p:tav>
                                      </p:tavLst>
                                    </p:anim>
                                    <p:anim calcmode="lin" valueType="num">
                                      <p:cBhvr>
                                        <p:cTn id="28" dur="1000" fill="hold"/>
                                        <p:tgtEl>
                                          <p:spTgt spid="5"/>
                                        </p:tgtEl>
                                        <p:attrNameLst>
                                          <p:attrName>ppt_h</p:attrName>
                                        </p:attrNameLst>
                                      </p:cBhvr>
                                      <p:tavLst>
                                        <p:tav tm="0">
                                          <p:val>
                                            <p:fltVal val="0"/>
                                          </p:val>
                                        </p:tav>
                                        <p:tav tm="100000">
                                          <p:val>
                                            <p:strVal val="#ppt_h"/>
                                          </p:val>
                                        </p:tav>
                                      </p:tavLst>
                                    </p:anim>
                                    <p:anim calcmode="lin" valueType="num">
                                      <p:cBhvr>
                                        <p:cTn id="2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8"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3725CE-8304-2CF2-DD00-CC8D2CEFF354}"/>
              </a:ext>
            </a:extLst>
          </p:cNvPr>
          <p:cNvPicPr>
            <a:picLocks noChangeAspect="1"/>
          </p:cNvPicPr>
          <p:nvPr/>
        </p:nvPicPr>
        <p:blipFill>
          <a:blip r:embed="rId3"/>
          <a:stretch>
            <a:fillRect/>
          </a:stretch>
        </p:blipFill>
        <p:spPr>
          <a:xfrm>
            <a:off x="0" y="0"/>
            <a:ext cx="4019107" cy="6858000"/>
          </a:xfrm>
          <a:prstGeom prst="rect">
            <a:avLst/>
          </a:prstGeom>
        </p:spPr>
      </p:pic>
      <p:sp>
        <p:nvSpPr>
          <p:cNvPr id="7" name="Picture Placeholder 8">
            <a:extLst>
              <a:ext uri="{FF2B5EF4-FFF2-40B4-BE49-F238E27FC236}">
                <a16:creationId xmlns:a16="http://schemas.microsoft.com/office/drawing/2014/main" id="{814F4075-683F-B6D0-72CC-A532478D91C9}"/>
              </a:ext>
            </a:extLst>
          </p:cNvPr>
          <p:cNvSpPr txBox="1">
            <a:spLocks/>
          </p:cNvSpPr>
          <p:nvPr/>
        </p:nvSpPr>
        <p:spPr>
          <a:xfrm>
            <a:off x="5908" y="0"/>
            <a:ext cx="4013199" cy="6858000"/>
          </a:xfrm>
          <a:prstGeom prst="rect">
            <a:avLst/>
          </a:prstGeom>
          <a:gradFill flip="none" rotWithShape="1">
            <a:gsLst>
              <a:gs pos="1000">
                <a:schemeClr val="tx2">
                  <a:alpha val="79000"/>
                </a:schemeClr>
              </a:gs>
              <a:gs pos="100000">
                <a:schemeClr val="tx2">
                  <a:alpha val="40000"/>
                </a:schemeClr>
              </a:gs>
            </a:gsLst>
            <a:lin ang="16200000" scaled="0"/>
            <a:tileRect/>
          </a:gradFill>
        </p:spPr>
        <p:txBody>
          <a:bodyPr lIns="182880" rIns="182880">
            <a:normAutofit/>
          </a:bodyPr>
          <a:lstStyle>
            <a:lvl1pPr marL="171438" indent="-171438" algn="l" defTabSz="685749" rtl="0" eaLnBrk="1" latinLnBrk="0" hangingPunct="1">
              <a:lnSpc>
                <a:spcPct val="120000"/>
              </a:lnSpc>
              <a:spcBef>
                <a:spcPts val="750"/>
              </a:spcBef>
              <a:buClr>
                <a:schemeClr val="accent1"/>
              </a:buClr>
              <a:buFont typeface="Arial" panose="020B0604020202020204" pitchFamily="34" charset="0"/>
              <a:buChar char="•"/>
              <a:defRPr sz="1800" kern="1200">
                <a:solidFill>
                  <a:schemeClr val="tx2"/>
                </a:solidFill>
                <a:latin typeface="+mn-lt"/>
                <a:ea typeface="+mn-ea"/>
                <a:cs typeface="+mn-cs"/>
              </a:defRPr>
            </a:lvl1pPr>
            <a:lvl2pPr marL="514313" indent="-171438" algn="l" defTabSz="685749" rtl="0" eaLnBrk="1" latinLnBrk="0" hangingPunct="1">
              <a:lnSpc>
                <a:spcPct val="120000"/>
              </a:lnSpc>
              <a:spcBef>
                <a:spcPts val="375"/>
              </a:spcBef>
              <a:buClr>
                <a:schemeClr val="accent1"/>
              </a:buClr>
              <a:buFont typeface="Arial" panose="020B0604020202020204" pitchFamily="34" charset="0"/>
              <a:buChar char="•"/>
              <a:defRPr sz="1500" kern="1200">
                <a:solidFill>
                  <a:schemeClr val="tx2"/>
                </a:solidFill>
                <a:latin typeface="+mn-lt"/>
                <a:ea typeface="+mn-ea"/>
                <a:cs typeface="+mn-cs"/>
              </a:defRPr>
            </a:lvl2pPr>
            <a:lvl3pPr marL="857186" indent="-171438" algn="l" defTabSz="685749" rtl="0" eaLnBrk="1" latinLnBrk="0" hangingPunct="1">
              <a:lnSpc>
                <a:spcPct val="120000"/>
              </a:lnSpc>
              <a:spcBef>
                <a:spcPts val="375"/>
              </a:spcBef>
              <a:buClr>
                <a:schemeClr val="accent1"/>
              </a:buClr>
              <a:buFont typeface="Arial" panose="020B0604020202020204" pitchFamily="34" charset="0"/>
              <a:buChar char="•"/>
              <a:defRPr sz="1350" kern="1200">
                <a:solidFill>
                  <a:schemeClr val="tx2"/>
                </a:solidFill>
                <a:latin typeface="+mn-lt"/>
                <a:ea typeface="+mn-ea"/>
                <a:cs typeface="+mn-cs"/>
              </a:defRPr>
            </a:lvl3pPr>
            <a:lvl4pPr marL="1200060" indent="-171438" algn="l" defTabSz="685749" rtl="0" eaLnBrk="1" latinLnBrk="0" hangingPunct="1">
              <a:lnSpc>
                <a:spcPct val="120000"/>
              </a:lnSpc>
              <a:spcBef>
                <a:spcPts val="375"/>
              </a:spcBef>
              <a:buClr>
                <a:schemeClr val="accent1"/>
              </a:buClr>
              <a:buFont typeface="Arial" panose="020B0604020202020204" pitchFamily="34" charset="0"/>
              <a:buChar char="•"/>
              <a:defRPr sz="1200" kern="1200">
                <a:solidFill>
                  <a:schemeClr val="tx2"/>
                </a:solidFill>
                <a:latin typeface="+mn-lt"/>
                <a:ea typeface="+mn-ea"/>
                <a:cs typeface="+mn-cs"/>
              </a:defRPr>
            </a:lvl4pPr>
            <a:lvl5pPr marL="1542935" indent="-171438" algn="l" defTabSz="685749" rtl="0" eaLnBrk="1" latinLnBrk="0" hangingPunct="1">
              <a:lnSpc>
                <a:spcPct val="120000"/>
              </a:lnSpc>
              <a:spcBef>
                <a:spcPts val="375"/>
              </a:spcBef>
              <a:buClr>
                <a:schemeClr val="accent1"/>
              </a:buClr>
              <a:buFont typeface="Arial" panose="020B0604020202020204" pitchFamily="34" charset="0"/>
              <a:buChar char="•"/>
              <a:defRPr sz="1200" kern="1200">
                <a:solidFill>
                  <a:schemeClr val="tx2"/>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spcAft>
                <a:spcPts val="1200"/>
              </a:spcAft>
              <a:buFont typeface="Wingdings" pitchFamily="2" charset="2"/>
              <a:buChar char="ü"/>
            </a:pPr>
            <a:endParaRPr lang="en-US" sz="2400" dirty="0">
              <a:solidFill>
                <a:schemeClr val="bg1"/>
              </a:solidFill>
            </a:endParaRPr>
          </a:p>
          <a:p>
            <a:pPr marL="342900" indent="-342900">
              <a:spcAft>
                <a:spcPts val="1200"/>
              </a:spcAft>
              <a:buFont typeface="Wingdings" pitchFamily="2" charset="2"/>
              <a:buChar char="ü"/>
            </a:pPr>
            <a:endParaRPr lang="en-US" sz="2400" dirty="0">
              <a:solidFill>
                <a:schemeClr val="bg1"/>
              </a:solidFill>
            </a:endParaRPr>
          </a:p>
          <a:p>
            <a:pPr marL="465138" indent="-349250">
              <a:spcBef>
                <a:spcPts val="3150"/>
              </a:spcBef>
              <a:spcAft>
                <a:spcPts val="1200"/>
              </a:spcAft>
              <a:buFont typeface="Wingdings" pitchFamily="2" charset="2"/>
              <a:buChar char="ü"/>
            </a:pPr>
            <a:r>
              <a:rPr lang="en-US" sz="2000" dirty="0">
                <a:solidFill>
                  <a:schemeClr val="bg1"/>
                </a:solidFill>
              </a:rPr>
              <a:t>Design AI use intentionally</a:t>
            </a:r>
          </a:p>
          <a:p>
            <a:pPr marL="465138" indent="-349250">
              <a:spcAft>
                <a:spcPts val="1200"/>
              </a:spcAft>
              <a:buFont typeface="Wingdings" pitchFamily="2" charset="2"/>
              <a:buChar char="ü"/>
            </a:pPr>
            <a:r>
              <a:rPr lang="en-US" sz="2000" dirty="0">
                <a:solidFill>
                  <a:schemeClr val="bg1"/>
                </a:solidFill>
              </a:rPr>
              <a:t>AI</a:t>
            </a:r>
            <a:r>
              <a:rPr lang="zh-CN" altLang="en-US" sz="2000" dirty="0">
                <a:solidFill>
                  <a:schemeClr val="bg1"/>
                </a:solidFill>
              </a:rPr>
              <a:t> </a:t>
            </a:r>
            <a:r>
              <a:rPr lang="en-US" altLang="zh-CN" sz="2000" dirty="0">
                <a:solidFill>
                  <a:schemeClr val="bg1"/>
                </a:solidFill>
              </a:rPr>
              <a:t>supports</a:t>
            </a:r>
            <a:r>
              <a:rPr lang="zh-CN" altLang="en-US" sz="2000" dirty="0">
                <a:solidFill>
                  <a:schemeClr val="bg1"/>
                </a:solidFill>
              </a:rPr>
              <a:t> </a:t>
            </a:r>
            <a:r>
              <a:rPr lang="en-US" altLang="zh-CN" sz="2000" dirty="0">
                <a:solidFill>
                  <a:schemeClr val="bg1"/>
                </a:solidFill>
              </a:rPr>
              <a:t>disciplinary</a:t>
            </a:r>
            <a:r>
              <a:rPr lang="zh-CN" altLang="en-US" sz="2000" dirty="0">
                <a:solidFill>
                  <a:schemeClr val="bg1"/>
                </a:solidFill>
              </a:rPr>
              <a:t> </a:t>
            </a:r>
            <a:r>
              <a:rPr lang="en-US" altLang="zh-CN" sz="2000" dirty="0">
                <a:solidFill>
                  <a:schemeClr val="bg1"/>
                </a:solidFill>
              </a:rPr>
              <a:t>learning</a:t>
            </a:r>
          </a:p>
          <a:p>
            <a:pPr marL="465138" indent="-349250">
              <a:spcAft>
                <a:spcPts val="1200"/>
              </a:spcAft>
              <a:buFont typeface="Wingdings" pitchFamily="2" charset="2"/>
              <a:buChar char="ü"/>
            </a:pPr>
            <a:r>
              <a:rPr lang="en-US" sz="2000" dirty="0">
                <a:solidFill>
                  <a:schemeClr val="bg1"/>
                </a:solidFill>
              </a:rPr>
              <a:t>Teach </a:t>
            </a:r>
            <a:r>
              <a:rPr lang="en-US" altLang="zh-CN" sz="2000" dirty="0">
                <a:solidFill>
                  <a:schemeClr val="bg1"/>
                </a:solidFill>
              </a:rPr>
              <a:t>the</a:t>
            </a:r>
            <a:r>
              <a:rPr lang="zh-CN" altLang="en-US" sz="2000" dirty="0">
                <a:solidFill>
                  <a:schemeClr val="bg1"/>
                </a:solidFill>
              </a:rPr>
              <a:t> </a:t>
            </a:r>
            <a:r>
              <a:rPr lang="en-US" altLang="zh-CN" sz="2000" dirty="0">
                <a:solidFill>
                  <a:schemeClr val="bg1"/>
                </a:solidFill>
              </a:rPr>
              <a:t>importance</a:t>
            </a:r>
            <a:r>
              <a:rPr lang="zh-CN" altLang="en-US" sz="2000" dirty="0">
                <a:solidFill>
                  <a:schemeClr val="bg1"/>
                </a:solidFill>
              </a:rPr>
              <a:t> </a:t>
            </a:r>
            <a:r>
              <a:rPr lang="en-US" altLang="zh-CN" sz="2000" dirty="0">
                <a:solidFill>
                  <a:schemeClr val="bg1"/>
                </a:solidFill>
              </a:rPr>
              <a:t>of</a:t>
            </a:r>
            <a:r>
              <a:rPr lang="zh-CN" altLang="en-US" sz="2000" dirty="0">
                <a:solidFill>
                  <a:schemeClr val="bg1"/>
                </a:solidFill>
              </a:rPr>
              <a:t> </a:t>
            </a:r>
            <a:r>
              <a:rPr lang="en-US" altLang="zh-CN" sz="2000" dirty="0">
                <a:solidFill>
                  <a:schemeClr val="bg1"/>
                </a:solidFill>
              </a:rPr>
              <a:t>responsible,</a:t>
            </a:r>
            <a:r>
              <a:rPr lang="zh-CN" altLang="en-US" sz="2000" dirty="0">
                <a:solidFill>
                  <a:schemeClr val="bg1"/>
                </a:solidFill>
              </a:rPr>
              <a:t> </a:t>
            </a:r>
            <a:r>
              <a:rPr lang="en-US" altLang="zh-CN" sz="2000" dirty="0">
                <a:solidFill>
                  <a:schemeClr val="bg1"/>
                </a:solidFill>
              </a:rPr>
              <a:t>reflective,</a:t>
            </a:r>
            <a:r>
              <a:rPr lang="zh-CN" altLang="en-US" sz="2000" dirty="0">
                <a:solidFill>
                  <a:schemeClr val="bg1"/>
                </a:solidFill>
              </a:rPr>
              <a:t> </a:t>
            </a:r>
            <a:r>
              <a:rPr lang="en-US" altLang="zh-CN" sz="2000" dirty="0">
                <a:solidFill>
                  <a:schemeClr val="bg1"/>
                </a:solidFill>
              </a:rPr>
              <a:t>and</a:t>
            </a:r>
            <a:r>
              <a:rPr lang="zh-CN" altLang="en-US" sz="2000" dirty="0">
                <a:solidFill>
                  <a:schemeClr val="bg1"/>
                </a:solidFill>
              </a:rPr>
              <a:t> </a:t>
            </a:r>
            <a:r>
              <a:rPr lang="en-US" altLang="zh-CN" sz="2000" dirty="0">
                <a:solidFill>
                  <a:schemeClr val="bg1"/>
                </a:solidFill>
              </a:rPr>
              <a:t>critical</a:t>
            </a:r>
            <a:r>
              <a:rPr lang="zh-CN" altLang="en-US" sz="2000" dirty="0">
                <a:solidFill>
                  <a:schemeClr val="bg1"/>
                </a:solidFill>
              </a:rPr>
              <a:t> </a:t>
            </a:r>
            <a:r>
              <a:rPr lang="en-US" altLang="zh-CN" sz="2000" dirty="0">
                <a:solidFill>
                  <a:schemeClr val="bg1"/>
                </a:solidFill>
              </a:rPr>
              <a:t>AI</a:t>
            </a:r>
            <a:r>
              <a:rPr lang="zh-CN" altLang="en-US" sz="2000" dirty="0">
                <a:solidFill>
                  <a:schemeClr val="bg1"/>
                </a:solidFill>
              </a:rPr>
              <a:t> </a:t>
            </a:r>
            <a:r>
              <a:rPr lang="en-US" altLang="zh-CN" sz="2000" dirty="0">
                <a:solidFill>
                  <a:schemeClr val="bg1"/>
                </a:solidFill>
              </a:rPr>
              <a:t>use</a:t>
            </a:r>
            <a:endParaRPr lang="en-US" sz="2000" dirty="0">
              <a:solidFill>
                <a:schemeClr val="bg1"/>
              </a:solidFill>
            </a:endParaRPr>
          </a:p>
          <a:p>
            <a:pPr marL="465138" indent="-349250">
              <a:spcAft>
                <a:spcPts val="1200"/>
              </a:spcAft>
              <a:buFont typeface="Wingdings" pitchFamily="2" charset="2"/>
              <a:buChar char="ü"/>
            </a:pPr>
            <a:r>
              <a:rPr lang="en-US" sz="2000" dirty="0">
                <a:solidFill>
                  <a:schemeClr val="bg1"/>
                </a:solidFill>
              </a:rPr>
              <a:t>Shift from control to autonomy</a:t>
            </a:r>
          </a:p>
        </p:txBody>
      </p:sp>
      <p:sp>
        <p:nvSpPr>
          <p:cNvPr id="8" name="Title 1">
            <a:extLst>
              <a:ext uri="{FF2B5EF4-FFF2-40B4-BE49-F238E27FC236}">
                <a16:creationId xmlns:a16="http://schemas.microsoft.com/office/drawing/2014/main" id="{AE38C5B9-3556-2E49-69D5-CBB172384C9A}"/>
              </a:ext>
            </a:extLst>
          </p:cNvPr>
          <p:cNvSpPr>
            <a:spLocks noGrp="1"/>
          </p:cNvSpPr>
          <p:nvPr>
            <p:ph type="title"/>
          </p:nvPr>
        </p:nvSpPr>
        <p:spPr>
          <a:xfrm>
            <a:off x="583914" y="751738"/>
            <a:ext cx="4174899" cy="609230"/>
          </a:xfrm>
        </p:spPr>
        <p:txBody>
          <a:bodyPr/>
          <a:lstStyle/>
          <a:p>
            <a:r>
              <a:rPr lang="en-US" altLang="zh-CN" dirty="0">
                <a:solidFill>
                  <a:schemeClr val="accent2">
                    <a:lumMod val="20000"/>
                    <a:lumOff val="80000"/>
                  </a:schemeClr>
                </a:solidFill>
              </a:rPr>
              <a:t>Key</a:t>
            </a:r>
            <a:r>
              <a:rPr lang="zh-CN" altLang="en-US" dirty="0">
                <a:solidFill>
                  <a:schemeClr val="accent2">
                    <a:lumMod val="20000"/>
                    <a:lumOff val="80000"/>
                  </a:schemeClr>
                </a:solidFill>
              </a:rPr>
              <a:t> </a:t>
            </a:r>
            <a:r>
              <a:rPr lang="en-US" altLang="zh-CN" dirty="0">
                <a:solidFill>
                  <a:schemeClr val="accent2">
                    <a:lumMod val="20000"/>
                    <a:lumOff val="80000"/>
                  </a:schemeClr>
                </a:solidFill>
              </a:rPr>
              <a:t>Takeaways</a:t>
            </a:r>
            <a:endParaRPr lang="en-US" dirty="0">
              <a:solidFill>
                <a:schemeClr val="accent2">
                  <a:lumMod val="20000"/>
                  <a:lumOff val="80000"/>
                </a:schemeClr>
              </a:solidFill>
            </a:endParaRPr>
          </a:p>
        </p:txBody>
      </p:sp>
      <p:sp>
        <p:nvSpPr>
          <p:cNvPr id="9" name="Text Placeholder 5">
            <a:extLst>
              <a:ext uri="{FF2B5EF4-FFF2-40B4-BE49-F238E27FC236}">
                <a16:creationId xmlns:a16="http://schemas.microsoft.com/office/drawing/2014/main" id="{3BFFD3E1-F14C-5B81-C7E0-B33571019FEF}"/>
              </a:ext>
            </a:extLst>
          </p:cNvPr>
          <p:cNvSpPr txBox="1">
            <a:spLocks/>
          </p:cNvSpPr>
          <p:nvPr/>
        </p:nvSpPr>
        <p:spPr>
          <a:xfrm>
            <a:off x="5119547" y="3429001"/>
            <a:ext cx="3559635" cy="2589779"/>
          </a:xfrm>
          <a:prstGeom prst="rect">
            <a:avLst/>
          </a:prstGeom>
        </p:spPr>
        <p:txBody>
          <a:bodyPr>
            <a:normAutofit/>
          </a:bodyPr>
          <a:lstStyle>
            <a:lvl1pPr marL="171438" indent="-171438" algn="l" defTabSz="685749" rtl="0" eaLnBrk="1" latinLnBrk="0" hangingPunct="1">
              <a:lnSpc>
                <a:spcPct val="120000"/>
              </a:lnSpc>
              <a:spcBef>
                <a:spcPts val="750"/>
              </a:spcBef>
              <a:buClr>
                <a:schemeClr val="accent1"/>
              </a:buClr>
              <a:buFont typeface="Arial" panose="020B0604020202020204" pitchFamily="34" charset="0"/>
              <a:buChar char="•"/>
              <a:defRPr sz="1800" kern="1200">
                <a:solidFill>
                  <a:schemeClr val="tx2"/>
                </a:solidFill>
                <a:latin typeface="+mn-lt"/>
                <a:ea typeface="+mn-ea"/>
                <a:cs typeface="+mn-cs"/>
              </a:defRPr>
            </a:lvl1pPr>
            <a:lvl2pPr marL="514313" indent="-171438" algn="l" defTabSz="685749" rtl="0" eaLnBrk="1" latinLnBrk="0" hangingPunct="1">
              <a:lnSpc>
                <a:spcPct val="120000"/>
              </a:lnSpc>
              <a:spcBef>
                <a:spcPts val="375"/>
              </a:spcBef>
              <a:buClr>
                <a:schemeClr val="accent1"/>
              </a:buClr>
              <a:buFont typeface="Arial" panose="020B0604020202020204" pitchFamily="34" charset="0"/>
              <a:buChar char="•"/>
              <a:defRPr sz="1500" kern="1200">
                <a:solidFill>
                  <a:schemeClr val="tx2"/>
                </a:solidFill>
                <a:latin typeface="+mn-lt"/>
                <a:ea typeface="+mn-ea"/>
                <a:cs typeface="+mn-cs"/>
              </a:defRPr>
            </a:lvl2pPr>
            <a:lvl3pPr marL="857186" indent="-171438" algn="l" defTabSz="685749" rtl="0" eaLnBrk="1" latinLnBrk="0" hangingPunct="1">
              <a:lnSpc>
                <a:spcPct val="120000"/>
              </a:lnSpc>
              <a:spcBef>
                <a:spcPts val="375"/>
              </a:spcBef>
              <a:buClr>
                <a:schemeClr val="accent1"/>
              </a:buClr>
              <a:buFont typeface="Arial" panose="020B0604020202020204" pitchFamily="34" charset="0"/>
              <a:buChar char="•"/>
              <a:defRPr sz="1350" kern="1200">
                <a:solidFill>
                  <a:schemeClr val="tx2"/>
                </a:solidFill>
                <a:latin typeface="+mn-lt"/>
                <a:ea typeface="+mn-ea"/>
                <a:cs typeface="+mn-cs"/>
              </a:defRPr>
            </a:lvl3pPr>
            <a:lvl4pPr marL="1200060" indent="-171438" algn="l" defTabSz="685749" rtl="0" eaLnBrk="1" latinLnBrk="0" hangingPunct="1">
              <a:lnSpc>
                <a:spcPct val="120000"/>
              </a:lnSpc>
              <a:spcBef>
                <a:spcPts val="375"/>
              </a:spcBef>
              <a:buClr>
                <a:schemeClr val="accent1"/>
              </a:buClr>
              <a:buFont typeface="Arial" panose="020B0604020202020204" pitchFamily="34" charset="0"/>
              <a:buChar char="•"/>
              <a:defRPr sz="1200" kern="1200">
                <a:solidFill>
                  <a:schemeClr val="tx2"/>
                </a:solidFill>
                <a:latin typeface="+mn-lt"/>
                <a:ea typeface="+mn-ea"/>
                <a:cs typeface="+mn-cs"/>
              </a:defRPr>
            </a:lvl4pPr>
            <a:lvl5pPr marL="1542935" indent="-171438" algn="l" defTabSz="685749" rtl="0" eaLnBrk="1" latinLnBrk="0" hangingPunct="1">
              <a:lnSpc>
                <a:spcPct val="120000"/>
              </a:lnSpc>
              <a:spcBef>
                <a:spcPts val="375"/>
              </a:spcBef>
              <a:buClr>
                <a:schemeClr val="accent1"/>
              </a:buClr>
              <a:buFont typeface="Arial" panose="020B0604020202020204" pitchFamily="34" charset="0"/>
              <a:buChar char="•"/>
              <a:defRPr sz="1200" kern="1200">
                <a:solidFill>
                  <a:schemeClr val="tx2"/>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endParaRPr lang="en-US" sz="2400"/>
          </a:p>
          <a:p>
            <a:pPr algn="r"/>
            <a:endParaRPr lang="en-US" sz="2400"/>
          </a:p>
          <a:p>
            <a:pPr algn="r"/>
            <a:r>
              <a:rPr lang="en-US" sz="2400"/>
              <a:t>Questions &amp; Discussion</a:t>
            </a:r>
            <a:endParaRPr lang="en-US" sz="2400" dirty="0"/>
          </a:p>
        </p:txBody>
      </p:sp>
      <p:sp>
        <p:nvSpPr>
          <p:cNvPr id="10" name="Title 1">
            <a:extLst>
              <a:ext uri="{FF2B5EF4-FFF2-40B4-BE49-F238E27FC236}">
                <a16:creationId xmlns:a16="http://schemas.microsoft.com/office/drawing/2014/main" id="{3035C7EA-7D27-D51A-5F29-457366416348}"/>
              </a:ext>
            </a:extLst>
          </p:cNvPr>
          <p:cNvSpPr txBox="1">
            <a:spLocks/>
          </p:cNvSpPr>
          <p:nvPr/>
        </p:nvSpPr>
        <p:spPr>
          <a:xfrm>
            <a:off x="5128262" y="619759"/>
            <a:ext cx="3559635" cy="2605090"/>
          </a:xfrm>
          <a:prstGeom prst="rect">
            <a:avLst/>
          </a:prstGeom>
        </p:spPr>
        <p:txBody>
          <a:bodyPr vert="horz" lIns="91440" tIns="45720" rIns="91440" bIns="45720" rtlCol="0" anchor="b">
            <a:normAutofit/>
          </a:bodyPr>
          <a:lstStyle>
            <a:lvl1pPr algn="l" defTabSz="685749" rtl="0" eaLnBrk="1" latinLnBrk="0" hangingPunct="1">
              <a:lnSpc>
                <a:spcPct val="90000"/>
              </a:lnSpc>
              <a:spcBef>
                <a:spcPct val="0"/>
              </a:spcBef>
              <a:buNone/>
              <a:defRPr sz="3300" b="1" kern="1200">
                <a:solidFill>
                  <a:schemeClr val="tx2"/>
                </a:solidFill>
                <a:latin typeface="+mj-lt"/>
                <a:ea typeface="+mj-ea"/>
                <a:cs typeface="+mj-cs"/>
              </a:defRPr>
            </a:lvl1pPr>
          </a:lstStyle>
          <a:p>
            <a:r>
              <a:rPr lang="en-US" altLang="zh-CN" sz="3600" b="0">
                <a:latin typeface="Britannic Bold" panose="020B0903060703020204" pitchFamily="34" charset="77"/>
              </a:rPr>
              <a:t>THANK YOU!</a:t>
            </a:r>
            <a:endParaRPr lang="en-US" sz="3600" b="0" dirty="0">
              <a:latin typeface="Britannic Bold" panose="020B0903060703020204" pitchFamily="34" charset="77"/>
            </a:endParaRPr>
          </a:p>
        </p:txBody>
      </p:sp>
      <p:sp>
        <p:nvSpPr>
          <p:cNvPr id="2" name="TextBox 1">
            <a:extLst>
              <a:ext uri="{FF2B5EF4-FFF2-40B4-BE49-F238E27FC236}">
                <a16:creationId xmlns:a16="http://schemas.microsoft.com/office/drawing/2014/main" id="{23CE7607-B5EC-90A0-698A-AEB964329545}"/>
              </a:ext>
            </a:extLst>
          </p:cNvPr>
          <p:cNvSpPr txBox="1"/>
          <p:nvPr/>
        </p:nvSpPr>
        <p:spPr>
          <a:xfrm>
            <a:off x="6050755" y="6238241"/>
            <a:ext cx="2945501" cy="461665"/>
          </a:xfrm>
          <a:prstGeom prst="rect">
            <a:avLst/>
          </a:prstGeom>
          <a:noFill/>
        </p:spPr>
        <p:txBody>
          <a:bodyPr wrap="square" rtlCol="0">
            <a:spAutoFit/>
          </a:bodyPr>
          <a:lstStyle/>
          <a:p>
            <a:r>
              <a:rPr lang="zh-CN" altLang="en-US" sz="1200" dirty="0"/>
              <a:t>*</a:t>
            </a:r>
            <a:r>
              <a:rPr lang="en-US" altLang="zh-CN" sz="1200" dirty="0"/>
              <a:t>The</a:t>
            </a:r>
            <a:r>
              <a:rPr lang="zh-CN" altLang="en-US" sz="1200" dirty="0"/>
              <a:t> </a:t>
            </a:r>
            <a:r>
              <a:rPr lang="en-US" altLang="zh-CN" sz="1200" dirty="0"/>
              <a:t>use</a:t>
            </a:r>
            <a:r>
              <a:rPr lang="zh-CN" altLang="en-US" sz="1200" dirty="0"/>
              <a:t> </a:t>
            </a:r>
            <a:r>
              <a:rPr lang="en-US" altLang="zh-CN" sz="1200" dirty="0"/>
              <a:t>of</a:t>
            </a:r>
            <a:r>
              <a:rPr lang="zh-CN" altLang="en-US" sz="1200" dirty="0"/>
              <a:t> </a:t>
            </a:r>
            <a:r>
              <a:rPr lang="en-US" altLang="zh-CN" sz="1200" dirty="0"/>
              <a:t>students</a:t>
            </a:r>
            <a:r>
              <a:rPr lang="zh-CN" altLang="en-US" sz="1200" dirty="0"/>
              <a:t> </a:t>
            </a:r>
            <a:r>
              <a:rPr lang="en-US" altLang="zh-CN" sz="1200" dirty="0"/>
              <a:t>coursework</a:t>
            </a:r>
            <a:r>
              <a:rPr lang="zh-CN" altLang="en-US" sz="1200" dirty="0"/>
              <a:t> </a:t>
            </a:r>
            <a:r>
              <a:rPr lang="en-US" altLang="zh-CN" sz="1200" dirty="0"/>
              <a:t>data</a:t>
            </a:r>
            <a:r>
              <a:rPr lang="zh-CN" altLang="en-US" sz="1200" dirty="0"/>
              <a:t> </a:t>
            </a:r>
            <a:r>
              <a:rPr lang="en-US" altLang="zh-CN" sz="1200" dirty="0"/>
              <a:t>has</a:t>
            </a:r>
            <a:r>
              <a:rPr lang="zh-CN" altLang="en-US" sz="1200" dirty="0"/>
              <a:t> </a:t>
            </a:r>
            <a:r>
              <a:rPr lang="en-US" altLang="zh-CN" sz="1200" dirty="0"/>
              <a:t>been</a:t>
            </a:r>
            <a:r>
              <a:rPr lang="zh-CN" altLang="en-US" sz="1200" dirty="0"/>
              <a:t> </a:t>
            </a:r>
            <a:r>
              <a:rPr lang="en-US" altLang="zh-CN" sz="1200" dirty="0"/>
              <a:t>approved</a:t>
            </a:r>
            <a:r>
              <a:rPr lang="zh-CN" altLang="en-US" sz="1200" dirty="0"/>
              <a:t> </a:t>
            </a:r>
            <a:r>
              <a:rPr lang="en-US" altLang="zh-CN" sz="1200" dirty="0"/>
              <a:t>by</a:t>
            </a:r>
            <a:r>
              <a:rPr lang="zh-CN" altLang="en-US" sz="1200" dirty="0"/>
              <a:t> </a:t>
            </a:r>
            <a:r>
              <a:rPr lang="en-US" altLang="zh-CN" sz="1200" dirty="0"/>
              <a:t>IRB</a:t>
            </a:r>
            <a:r>
              <a:rPr lang="zh-CN" altLang="en-US" sz="1200" dirty="0"/>
              <a:t> </a:t>
            </a:r>
            <a:r>
              <a:rPr lang="en-US" sz="1200" dirty="0"/>
              <a:t>project (#10358)</a:t>
            </a:r>
            <a:r>
              <a:rPr lang="en-US" altLang="zh-CN" sz="1200" dirty="0"/>
              <a:t>.</a:t>
            </a:r>
            <a:endParaRPr lang="en-US" sz="1200" dirty="0"/>
          </a:p>
        </p:txBody>
      </p:sp>
    </p:spTree>
    <p:extLst>
      <p:ext uri="{BB962C8B-B14F-4D97-AF65-F5344CB8AC3E}">
        <p14:creationId xmlns:p14="http://schemas.microsoft.com/office/powerpoint/2010/main" val="223158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62F4535-7038-67F5-0861-F93417A7E65B}"/>
              </a:ext>
            </a:extLst>
          </p:cNvPr>
          <p:cNvSpPr>
            <a:spLocks noGrp="1"/>
          </p:cNvSpPr>
          <p:nvPr>
            <p:ph type="title"/>
          </p:nvPr>
        </p:nvSpPr>
        <p:spPr/>
        <p:txBody>
          <a:bodyPr/>
          <a:lstStyle/>
          <a:p>
            <a:r>
              <a:rPr lang="en-US" dirty="0"/>
              <a:t>Motivation</a:t>
            </a:r>
          </a:p>
        </p:txBody>
      </p:sp>
      <p:sp>
        <p:nvSpPr>
          <p:cNvPr id="3" name="Content Placeholder 2">
            <a:extLst>
              <a:ext uri="{FF2B5EF4-FFF2-40B4-BE49-F238E27FC236}">
                <a16:creationId xmlns:a16="http://schemas.microsoft.com/office/drawing/2014/main" id="{F2912B85-AD56-9E29-47EA-46D797A32F8B}"/>
              </a:ext>
            </a:extLst>
          </p:cNvPr>
          <p:cNvSpPr>
            <a:spLocks noGrp="1"/>
          </p:cNvSpPr>
          <p:nvPr>
            <p:ph idx="1"/>
          </p:nvPr>
        </p:nvSpPr>
        <p:spPr>
          <a:xfrm>
            <a:off x="456103" y="1674283"/>
            <a:ext cx="8229600" cy="1317030"/>
          </a:xfrm>
        </p:spPr>
        <p:txBody>
          <a:bodyPr vert="horz" lIns="91440" tIns="45720" rIns="91440" bIns="45720" rtlCol="0" anchor="t">
            <a:normAutofit/>
          </a:bodyPr>
          <a:lstStyle/>
          <a:p>
            <a:pPr marL="170815" indent="-170815">
              <a:lnSpc>
                <a:spcPct val="100000"/>
              </a:lnSpc>
              <a:spcBef>
                <a:spcPts val="0"/>
              </a:spcBef>
              <a:spcAft>
                <a:spcPts val="1200"/>
              </a:spcAft>
            </a:pPr>
            <a:r>
              <a:rPr lang="en-US" dirty="0"/>
              <a:t>University’s AI Policy</a:t>
            </a:r>
          </a:p>
          <a:p>
            <a:pPr marL="170815" indent="-170815">
              <a:lnSpc>
                <a:spcPct val="100000"/>
              </a:lnSpc>
              <a:spcBef>
                <a:spcPts val="0"/>
              </a:spcBef>
              <a:spcAft>
                <a:spcPts val="600"/>
              </a:spcAft>
            </a:pPr>
            <a:r>
              <a:rPr lang="en-US" dirty="0"/>
              <a:t>Proliferation of GenAI is changing </a:t>
            </a:r>
          </a:p>
          <a:p>
            <a:pPr marL="0" indent="0">
              <a:lnSpc>
                <a:spcPct val="100000"/>
              </a:lnSpc>
              <a:spcBef>
                <a:spcPts val="0"/>
              </a:spcBef>
              <a:spcAft>
                <a:spcPts val="600"/>
              </a:spcAft>
              <a:buNone/>
            </a:pPr>
            <a:r>
              <a:rPr lang="zh-CN" altLang="en-US" dirty="0"/>
              <a:t>    </a:t>
            </a:r>
            <a:r>
              <a:rPr lang="en-US" dirty="0"/>
              <a:t>the education landscape</a:t>
            </a:r>
          </a:p>
        </p:txBody>
      </p:sp>
      <p:sp>
        <p:nvSpPr>
          <p:cNvPr id="5" name="Title 5">
            <a:extLst>
              <a:ext uri="{FF2B5EF4-FFF2-40B4-BE49-F238E27FC236}">
                <a16:creationId xmlns:a16="http://schemas.microsoft.com/office/drawing/2014/main" id="{E24078BE-6B34-0667-2C9D-D19C6A6176F5}"/>
              </a:ext>
            </a:extLst>
          </p:cNvPr>
          <p:cNvSpPr txBox="1">
            <a:spLocks/>
          </p:cNvSpPr>
          <p:nvPr/>
        </p:nvSpPr>
        <p:spPr>
          <a:xfrm>
            <a:off x="261894" y="2808748"/>
            <a:ext cx="8229600" cy="620252"/>
          </a:xfrm>
          <a:prstGeom prst="rect">
            <a:avLst/>
          </a:prstGeom>
        </p:spPr>
        <p:txBody>
          <a:bodyPr vert="horz" lIns="91440" tIns="45720" rIns="91440" bIns="45720" rtlCol="0" anchor="b">
            <a:normAutofit/>
          </a:bodyPr>
          <a:lstStyle>
            <a:lvl1pPr algn="l" defTabSz="685749" rtl="0" eaLnBrk="1" latinLnBrk="0" hangingPunct="1">
              <a:lnSpc>
                <a:spcPct val="90000"/>
              </a:lnSpc>
              <a:spcBef>
                <a:spcPct val="0"/>
              </a:spcBef>
              <a:buNone/>
              <a:defRPr sz="3300" b="1" kern="1200">
                <a:solidFill>
                  <a:schemeClr val="tx2"/>
                </a:solidFill>
                <a:latin typeface="+mj-lt"/>
                <a:ea typeface="+mj-ea"/>
                <a:cs typeface="+mj-cs"/>
              </a:defRPr>
            </a:lvl1pPr>
          </a:lstStyle>
          <a:p>
            <a:r>
              <a:rPr lang="en-US" dirty="0"/>
              <a:t>Why structure</a:t>
            </a:r>
            <a:r>
              <a:rPr lang="en-US" altLang="zh-CN" dirty="0"/>
              <a:t>d</a:t>
            </a:r>
            <a:r>
              <a:rPr lang="en-US" dirty="0"/>
              <a:t> AI Use?</a:t>
            </a:r>
          </a:p>
        </p:txBody>
      </p:sp>
      <p:pic>
        <p:nvPicPr>
          <p:cNvPr id="7" name="Picture 6">
            <a:extLst>
              <a:ext uri="{FF2B5EF4-FFF2-40B4-BE49-F238E27FC236}">
                <a16:creationId xmlns:a16="http://schemas.microsoft.com/office/drawing/2014/main" id="{DBB8697C-C913-D4E2-BCA9-E980CC8262E0}"/>
              </a:ext>
            </a:extLst>
          </p:cNvPr>
          <p:cNvPicPr>
            <a:picLocks noChangeAspect="1"/>
          </p:cNvPicPr>
          <p:nvPr/>
        </p:nvPicPr>
        <p:blipFill>
          <a:blip r:embed="rId3"/>
          <a:stretch>
            <a:fillRect/>
          </a:stretch>
        </p:blipFill>
        <p:spPr>
          <a:xfrm>
            <a:off x="4698998" y="1423459"/>
            <a:ext cx="4326467" cy="44370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ontent Placeholder 2">
            <a:extLst>
              <a:ext uri="{FF2B5EF4-FFF2-40B4-BE49-F238E27FC236}">
                <a16:creationId xmlns:a16="http://schemas.microsoft.com/office/drawing/2014/main" id="{6508C94B-4788-56A2-6CB9-B438D60AC541}"/>
              </a:ext>
            </a:extLst>
          </p:cNvPr>
          <p:cNvSpPr txBox="1">
            <a:spLocks/>
          </p:cNvSpPr>
          <p:nvPr/>
        </p:nvSpPr>
        <p:spPr>
          <a:xfrm>
            <a:off x="456103" y="3429000"/>
            <a:ext cx="8229600" cy="3258143"/>
          </a:xfrm>
          <a:prstGeom prst="rect">
            <a:avLst/>
          </a:prstGeom>
        </p:spPr>
        <p:txBody>
          <a:bodyPr vert="horz" lIns="91440" tIns="45720" rIns="91440" bIns="45720" rtlCol="0" anchor="t">
            <a:normAutofit/>
          </a:bodyPr>
          <a:lstStyle>
            <a:lvl1pPr marL="171438" indent="-171438" algn="l" defTabSz="685749" rtl="0" eaLnBrk="1" latinLnBrk="0" hangingPunct="1">
              <a:lnSpc>
                <a:spcPct val="120000"/>
              </a:lnSpc>
              <a:spcBef>
                <a:spcPts val="750"/>
              </a:spcBef>
              <a:buClr>
                <a:schemeClr val="accent1"/>
              </a:buClr>
              <a:buFont typeface="Arial" panose="020B0604020202020204" pitchFamily="34" charset="0"/>
              <a:buChar char="•"/>
              <a:defRPr sz="1800" kern="1200">
                <a:solidFill>
                  <a:schemeClr val="tx2"/>
                </a:solidFill>
                <a:latin typeface="+mn-lt"/>
                <a:ea typeface="+mn-ea"/>
                <a:cs typeface="+mn-cs"/>
              </a:defRPr>
            </a:lvl1pPr>
            <a:lvl2pPr marL="514313" indent="-171438" algn="l" defTabSz="685749" rtl="0" eaLnBrk="1" latinLnBrk="0" hangingPunct="1">
              <a:lnSpc>
                <a:spcPct val="120000"/>
              </a:lnSpc>
              <a:spcBef>
                <a:spcPts val="375"/>
              </a:spcBef>
              <a:buClr>
                <a:schemeClr val="accent1"/>
              </a:buClr>
              <a:buFont typeface="Arial" panose="020B0604020202020204" pitchFamily="34" charset="0"/>
              <a:buChar char="•"/>
              <a:defRPr sz="1500" kern="1200">
                <a:solidFill>
                  <a:schemeClr val="tx2"/>
                </a:solidFill>
                <a:latin typeface="+mn-lt"/>
                <a:ea typeface="+mn-ea"/>
                <a:cs typeface="+mn-cs"/>
              </a:defRPr>
            </a:lvl2pPr>
            <a:lvl3pPr marL="857186" indent="-171438" algn="l" defTabSz="685749" rtl="0" eaLnBrk="1" latinLnBrk="0" hangingPunct="1">
              <a:lnSpc>
                <a:spcPct val="120000"/>
              </a:lnSpc>
              <a:spcBef>
                <a:spcPts val="375"/>
              </a:spcBef>
              <a:buClr>
                <a:schemeClr val="accent1"/>
              </a:buClr>
              <a:buFont typeface="Arial" panose="020B0604020202020204" pitchFamily="34" charset="0"/>
              <a:buChar char="•"/>
              <a:defRPr sz="1350" kern="1200">
                <a:solidFill>
                  <a:schemeClr val="tx2"/>
                </a:solidFill>
                <a:latin typeface="+mn-lt"/>
                <a:ea typeface="+mn-ea"/>
                <a:cs typeface="+mn-cs"/>
              </a:defRPr>
            </a:lvl3pPr>
            <a:lvl4pPr marL="1200060" indent="-171438" algn="l" defTabSz="685749" rtl="0" eaLnBrk="1" latinLnBrk="0" hangingPunct="1">
              <a:lnSpc>
                <a:spcPct val="120000"/>
              </a:lnSpc>
              <a:spcBef>
                <a:spcPts val="375"/>
              </a:spcBef>
              <a:buClr>
                <a:schemeClr val="accent1"/>
              </a:buClr>
              <a:buFont typeface="Arial" panose="020B0604020202020204" pitchFamily="34" charset="0"/>
              <a:buChar char="•"/>
              <a:defRPr sz="1200" kern="1200">
                <a:solidFill>
                  <a:schemeClr val="tx2"/>
                </a:solidFill>
                <a:latin typeface="+mn-lt"/>
                <a:ea typeface="+mn-ea"/>
                <a:cs typeface="+mn-cs"/>
              </a:defRPr>
            </a:lvl4pPr>
            <a:lvl5pPr marL="1542935" indent="-171438" algn="l" defTabSz="685749" rtl="0" eaLnBrk="1" latinLnBrk="0" hangingPunct="1">
              <a:lnSpc>
                <a:spcPct val="120000"/>
              </a:lnSpc>
              <a:spcBef>
                <a:spcPts val="375"/>
              </a:spcBef>
              <a:buClr>
                <a:schemeClr val="accent1"/>
              </a:buClr>
              <a:buFont typeface="Arial" panose="020B0604020202020204" pitchFamily="34" charset="0"/>
              <a:buChar char="•"/>
              <a:defRPr sz="1200" kern="1200">
                <a:solidFill>
                  <a:schemeClr val="tx2"/>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0815" indent="-170815"/>
            <a:r>
              <a:rPr lang="en-US" dirty="0"/>
              <a:t>Some students already use AI</a:t>
            </a:r>
          </a:p>
          <a:p>
            <a:pPr marL="170815" indent="-170815"/>
            <a:r>
              <a:rPr lang="en-US" dirty="0"/>
              <a:t>Risks: </a:t>
            </a:r>
          </a:p>
          <a:p>
            <a:pPr marL="513690" lvl="1" indent="-170815"/>
            <a:r>
              <a:rPr lang="en-US" dirty="0"/>
              <a:t>Overreliance</a:t>
            </a:r>
          </a:p>
          <a:p>
            <a:pPr marL="513690" lvl="1" indent="-170815"/>
            <a:r>
              <a:rPr lang="en-US" dirty="0"/>
              <a:t>AI’s hallucinations</a:t>
            </a:r>
          </a:p>
          <a:p>
            <a:pPr marL="513690" lvl="1" indent="-170815"/>
            <a:r>
              <a:rPr lang="en-US" dirty="0"/>
              <a:t>Cognitive offloading</a:t>
            </a:r>
          </a:p>
          <a:p>
            <a:pPr marL="170815" indent="-170815"/>
            <a:r>
              <a:rPr lang="en-US" dirty="0"/>
              <a:t>Opportunity:</a:t>
            </a:r>
          </a:p>
          <a:p>
            <a:pPr marL="513690" lvl="1" indent="-170815"/>
            <a:r>
              <a:rPr lang="en-US" dirty="0"/>
              <a:t>Guided critical engagement</a:t>
            </a:r>
          </a:p>
          <a:p>
            <a:pPr marL="513690" lvl="1" indent="-170815"/>
            <a:r>
              <a:rPr lang="en-US" dirty="0"/>
              <a:t>Responsible use</a:t>
            </a:r>
          </a:p>
        </p:txBody>
      </p:sp>
    </p:spTree>
    <p:extLst>
      <p:ext uri="{BB962C8B-B14F-4D97-AF65-F5344CB8AC3E}">
        <p14:creationId xmlns:p14="http://schemas.microsoft.com/office/powerpoint/2010/main" val="213694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08D0B-AB06-690B-F0CB-593DBEEDF4F5}"/>
              </a:ext>
            </a:extLst>
          </p:cNvPr>
          <p:cNvSpPr>
            <a:spLocks noGrp="1"/>
          </p:cNvSpPr>
          <p:nvPr>
            <p:ph type="title"/>
          </p:nvPr>
        </p:nvSpPr>
        <p:spPr>
          <a:xfrm>
            <a:off x="456103" y="221149"/>
            <a:ext cx="8229600" cy="643801"/>
          </a:xfrm>
        </p:spPr>
        <p:txBody>
          <a:bodyPr/>
          <a:lstStyle/>
          <a:p>
            <a:r>
              <a:rPr lang="en-US" dirty="0"/>
              <a:t>Course Context</a:t>
            </a:r>
          </a:p>
        </p:txBody>
      </p:sp>
      <p:sp>
        <p:nvSpPr>
          <p:cNvPr id="6" name="Content Placeholder 2">
            <a:extLst>
              <a:ext uri="{FF2B5EF4-FFF2-40B4-BE49-F238E27FC236}">
                <a16:creationId xmlns:a16="http://schemas.microsoft.com/office/drawing/2014/main" id="{A2573F9D-CF98-9843-A7EA-00E1D684B07F}"/>
              </a:ext>
            </a:extLst>
          </p:cNvPr>
          <p:cNvSpPr txBox="1">
            <a:spLocks/>
          </p:cNvSpPr>
          <p:nvPr/>
        </p:nvSpPr>
        <p:spPr>
          <a:xfrm>
            <a:off x="456103" y="970494"/>
            <a:ext cx="8229600" cy="1400173"/>
          </a:xfrm>
          <a:prstGeom prst="rect">
            <a:avLst/>
          </a:prstGeom>
        </p:spPr>
        <p:txBody>
          <a:bodyPr vert="horz" lIns="91440" tIns="45720" rIns="91440" bIns="45720" rtlCol="0" anchor="t">
            <a:normAutofit fontScale="92500" lnSpcReduction="10000"/>
          </a:bodyPr>
          <a:lstStyle>
            <a:lvl1pPr marL="0" indent="0" algn="l" defTabSz="685749" rtl="0" eaLnBrk="1" latinLnBrk="0" hangingPunct="1">
              <a:lnSpc>
                <a:spcPct val="120000"/>
              </a:lnSpc>
              <a:spcBef>
                <a:spcPts val="750"/>
              </a:spcBef>
              <a:buClr>
                <a:schemeClr val="accent1"/>
              </a:buClr>
              <a:buFont typeface="Arial" panose="020B0604020202020204" pitchFamily="34" charset="0"/>
              <a:buNone/>
              <a:defRPr sz="1500" kern="1200">
                <a:solidFill>
                  <a:schemeClr val="bg1"/>
                </a:solidFill>
                <a:latin typeface="+mn-lt"/>
                <a:ea typeface="+mn-ea"/>
                <a:cs typeface="+mn-cs"/>
              </a:defRPr>
            </a:lvl1pPr>
            <a:lvl2pPr marL="342875" indent="0" algn="l" defTabSz="685749" rtl="0" eaLnBrk="1" latinLnBrk="0" hangingPunct="1">
              <a:lnSpc>
                <a:spcPct val="120000"/>
              </a:lnSpc>
              <a:spcBef>
                <a:spcPts val="375"/>
              </a:spcBef>
              <a:buClr>
                <a:schemeClr val="accent1"/>
              </a:buClr>
              <a:buFont typeface="Arial" panose="020B0604020202020204" pitchFamily="34" charset="0"/>
              <a:buNone/>
              <a:defRPr sz="1500" kern="1200">
                <a:solidFill>
                  <a:schemeClr val="tx1">
                    <a:tint val="82000"/>
                  </a:schemeClr>
                </a:solidFill>
                <a:latin typeface="+mn-lt"/>
                <a:ea typeface="+mn-ea"/>
                <a:cs typeface="+mn-cs"/>
              </a:defRPr>
            </a:lvl2pPr>
            <a:lvl3pPr marL="685749" indent="0" algn="l" defTabSz="685749" rtl="0" eaLnBrk="1" latinLnBrk="0" hangingPunct="1">
              <a:lnSpc>
                <a:spcPct val="120000"/>
              </a:lnSpc>
              <a:spcBef>
                <a:spcPts val="375"/>
              </a:spcBef>
              <a:buClr>
                <a:schemeClr val="accent1"/>
              </a:buClr>
              <a:buFont typeface="Arial" panose="020B0604020202020204" pitchFamily="34" charset="0"/>
              <a:buNone/>
              <a:defRPr sz="1350" kern="1200">
                <a:solidFill>
                  <a:schemeClr val="tx1">
                    <a:tint val="82000"/>
                  </a:schemeClr>
                </a:solidFill>
                <a:latin typeface="+mn-lt"/>
                <a:ea typeface="+mn-ea"/>
                <a:cs typeface="+mn-cs"/>
              </a:defRPr>
            </a:lvl3pPr>
            <a:lvl4pPr marL="1028624" indent="0" algn="l" defTabSz="685749" rtl="0" eaLnBrk="1" latinLnBrk="0" hangingPunct="1">
              <a:lnSpc>
                <a:spcPct val="120000"/>
              </a:lnSpc>
              <a:spcBef>
                <a:spcPts val="375"/>
              </a:spcBef>
              <a:buClr>
                <a:schemeClr val="accent1"/>
              </a:buClr>
              <a:buFont typeface="Arial" panose="020B0604020202020204" pitchFamily="34" charset="0"/>
              <a:buNone/>
              <a:defRPr sz="1200" kern="1200">
                <a:solidFill>
                  <a:schemeClr val="tx1">
                    <a:tint val="82000"/>
                  </a:schemeClr>
                </a:solidFill>
                <a:latin typeface="+mn-lt"/>
                <a:ea typeface="+mn-ea"/>
                <a:cs typeface="+mn-cs"/>
              </a:defRPr>
            </a:lvl4pPr>
            <a:lvl5pPr marL="1371498" indent="0" algn="l" defTabSz="685749" rtl="0" eaLnBrk="1" latinLnBrk="0" hangingPunct="1">
              <a:lnSpc>
                <a:spcPct val="120000"/>
              </a:lnSpc>
              <a:spcBef>
                <a:spcPts val="375"/>
              </a:spcBef>
              <a:buClr>
                <a:schemeClr val="accent1"/>
              </a:buClr>
              <a:buFont typeface="Arial" panose="020B0604020202020204" pitchFamily="34" charset="0"/>
              <a:buNone/>
              <a:defRPr sz="1200" kern="1200">
                <a:solidFill>
                  <a:schemeClr val="tx1">
                    <a:tint val="82000"/>
                  </a:schemeClr>
                </a:solidFill>
                <a:latin typeface="+mn-lt"/>
                <a:ea typeface="+mn-ea"/>
                <a:cs typeface="+mn-cs"/>
              </a:defRPr>
            </a:lvl5pPr>
            <a:lvl6pPr marL="1714373" indent="0" algn="l" defTabSz="685749" rtl="0" eaLnBrk="1" latinLnBrk="0" hangingPunct="1">
              <a:lnSpc>
                <a:spcPct val="90000"/>
              </a:lnSpc>
              <a:spcBef>
                <a:spcPts val="375"/>
              </a:spcBef>
              <a:buFont typeface="Arial" panose="020B0604020202020204" pitchFamily="34" charset="0"/>
              <a:buNone/>
              <a:defRPr sz="1200" kern="1200">
                <a:solidFill>
                  <a:schemeClr val="tx1">
                    <a:tint val="82000"/>
                  </a:schemeClr>
                </a:solidFill>
                <a:latin typeface="+mn-lt"/>
                <a:ea typeface="+mn-ea"/>
                <a:cs typeface="+mn-cs"/>
              </a:defRPr>
            </a:lvl6pPr>
            <a:lvl7pPr marL="2057246" indent="0" algn="l" defTabSz="685749" rtl="0" eaLnBrk="1" latinLnBrk="0" hangingPunct="1">
              <a:lnSpc>
                <a:spcPct val="90000"/>
              </a:lnSpc>
              <a:spcBef>
                <a:spcPts val="375"/>
              </a:spcBef>
              <a:buFont typeface="Arial" panose="020B0604020202020204" pitchFamily="34" charset="0"/>
              <a:buNone/>
              <a:defRPr sz="1200" kern="1200">
                <a:solidFill>
                  <a:schemeClr val="tx1">
                    <a:tint val="82000"/>
                  </a:schemeClr>
                </a:solidFill>
                <a:latin typeface="+mn-lt"/>
                <a:ea typeface="+mn-ea"/>
                <a:cs typeface="+mn-cs"/>
              </a:defRPr>
            </a:lvl7pPr>
            <a:lvl8pPr marL="2400120" indent="0" algn="l" defTabSz="685749" rtl="0" eaLnBrk="1" latinLnBrk="0" hangingPunct="1">
              <a:lnSpc>
                <a:spcPct val="90000"/>
              </a:lnSpc>
              <a:spcBef>
                <a:spcPts val="375"/>
              </a:spcBef>
              <a:buFont typeface="Arial" panose="020B0604020202020204" pitchFamily="34" charset="0"/>
              <a:buNone/>
              <a:defRPr sz="1200" kern="1200">
                <a:solidFill>
                  <a:schemeClr val="tx1">
                    <a:tint val="82000"/>
                  </a:schemeClr>
                </a:solidFill>
                <a:latin typeface="+mn-lt"/>
                <a:ea typeface="+mn-ea"/>
                <a:cs typeface="+mn-cs"/>
              </a:defRPr>
            </a:lvl8pPr>
            <a:lvl9pPr marL="2742995" indent="0" algn="l" defTabSz="685749" rtl="0" eaLnBrk="1" latinLnBrk="0" hangingPunct="1">
              <a:lnSpc>
                <a:spcPct val="90000"/>
              </a:lnSpc>
              <a:spcBef>
                <a:spcPts val="375"/>
              </a:spcBef>
              <a:buFont typeface="Arial" panose="020B0604020202020204" pitchFamily="34" charset="0"/>
              <a:buNone/>
              <a:defRPr sz="1200" kern="1200">
                <a:solidFill>
                  <a:schemeClr val="tx1">
                    <a:tint val="82000"/>
                  </a:schemeClr>
                </a:solidFill>
                <a:latin typeface="+mn-lt"/>
                <a:ea typeface="+mn-ea"/>
                <a:cs typeface="+mn-cs"/>
              </a:defRPr>
            </a:lvl9pPr>
          </a:lstStyle>
          <a:p>
            <a:pPr marL="285750" indent="-285750">
              <a:buFont typeface="Wingdings" pitchFamily="2" charset="2"/>
              <a:buChar char="q"/>
            </a:pPr>
            <a:r>
              <a:rPr lang="en-US" dirty="0"/>
              <a:t>GEO 5316/7337 Graduate Seminar: Global Climate Change</a:t>
            </a:r>
          </a:p>
          <a:p>
            <a:pPr marL="285750" indent="-285750">
              <a:buFont typeface="Wingdings" pitchFamily="2" charset="2"/>
              <a:buChar char="q"/>
            </a:pPr>
            <a:r>
              <a:rPr lang="en-US" dirty="0"/>
              <a:t>10 graduate students enrolled in Fall 2025</a:t>
            </a:r>
          </a:p>
          <a:p>
            <a:pPr marL="285750" indent="-285750">
              <a:buFont typeface="Wingdings" pitchFamily="2" charset="2"/>
              <a:buChar char="q"/>
            </a:pPr>
            <a:r>
              <a:rPr lang="en-US" dirty="0"/>
              <a:t>Class meets weekly, for ~3 hours</a:t>
            </a:r>
          </a:p>
          <a:p>
            <a:pPr marL="285750" indent="-285750">
              <a:buFont typeface="Wingdings" pitchFamily="2" charset="2"/>
              <a:buChar char="q"/>
            </a:pPr>
            <a:r>
              <a:rPr lang="en-US" dirty="0"/>
              <a:t>Course content: climate science, climate impacts, and human responses</a:t>
            </a:r>
          </a:p>
        </p:txBody>
      </p:sp>
      <p:sp>
        <p:nvSpPr>
          <p:cNvPr id="7" name="Title 1">
            <a:extLst>
              <a:ext uri="{FF2B5EF4-FFF2-40B4-BE49-F238E27FC236}">
                <a16:creationId xmlns:a16="http://schemas.microsoft.com/office/drawing/2014/main" id="{014F9884-F35A-C255-8029-2BEAA8C87BA0}"/>
              </a:ext>
            </a:extLst>
          </p:cNvPr>
          <p:cNvSpPr txBox="1">
            <a:spLocks/>
          </p:cNvSpPr>
          <p:nvPr/>
        </p:nvSpPr>
        <p:spPr>
          <a:xfrm>
            <a:off x="515370" y="2370667"/>
            <a:ext cx="8229600" cy="643801"/>
          </a:xfrm>
          <a:prstGeom prst="rect">
            <a:avLst/>
          </a:prstGeom>
        </p:spPr>
        <p:txBody>
          <a:bodyPr vert="horz" lIns="91440" tIns="45720" rIns="91440" bIns="45720" rtlCol="0" anchor="b">
            <a:normAutofit/>
          </a:bodyPr>
          <a:lstStyle>
            <a:lvl1pPr algn="l" defTabSz="685749" rtl="0" eaLnBrk="1" latinLnBrk="0" hangingPunct="1">
              <a:lnSpc>
                <a:spcPct val="90000"/>
              </a:lnSpc>
              <a:spcBef>
                <a:spcPct val="0"/>
              </a:spcBef>
              <a:buNone/>
              <a:defRPr sz="3600" b="1" kern="1200" spc="113" baseline="0">
                <a:solidFill>
                  <a:schemeClr val="bg1"/>
                </a:solidFill>
                <a:latin typeface="+mj-lt"/>
                <a:ea typeface="+mj-ea"/>
                <a:cs typeface="+mj-cs"/>
              </a:defRPr>
            </a:lvl1pPr>
          </a:lstStyle>
          <a:p>
            <a:r>
              <a:rPr lang="en-US" sz="2400" dirty="0"/>
              <a:t>Course Structure</a:t>
            </a:r>
          </a:p>
        </p:txBody>
      </p:sp>
      <p:graphicFrame>
        <p:nvGraphicFramePr>
          <p:cNvPr id="8" name="Diagram 7">
            <a:extLst>
              <a:ext uri="{FF2B5EF4-FFF2-40B4-BE49-F238E27FC236}">
                <a16:creationId xmlns:a16="http://schemas.microsoft.com/office/drawing/2014/main" id="{19B3D756-D786-4FDD-95B8-C469896F543A}"/>
              </a:ext>
            </a:extLst>
          </p:cNvPr>
          <p:cNvGraphicFramePr/>
          <p:nvPr>
            <p:extLst>
              <p:ext uri="{D42A27DB-BD31-4B8C-83A1-F6EECF244321}">
                <p14:modId xmlns:p14="http://schemas.microsoft.com/office/powerpoint/2010/main" val="1696378668"/>
              </p:ext>
            </p:extLst>
          </p:nvPr>
        </p:nvGraphicFramePr>
        <p:xfrm>
          <a:off x="745067" y="2808195"/>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C179A6C4-A836-995B-2C28-F7DC1CD7907B}"/>
              </a:ext>
            </a:extLst>
          </p:cNvPr>
          <p:cNvSpPr txBox="1"/>
          <p:nvPr/>
        </p:nvSpPr>
        <p:spPr>
          <a:xfrm>
            <a:off x="965200" y="4196376"/>
            <a:ext cx="2607734" cy="1508105"/>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t>Announcements / “house keeping”</a:t>
            </a:r>
          </a:p>
          <a:p>
            <a:pPr marL="285750" indent="-285750">
              <a:spcAft>
                <a:spcPts val="1200"/>
              </a:spcAft>
              <a:buFont typeface="Arial" panose="020B0604020202020204" pitchFamily="34" charset="0"/>
              <a:buChar char="•"/>
            </a:pPr>
            <a:r>
              <a:rPr lang="en-US" dirty="0"/>
              <a:t>Lecture</a:t>
            </a:r>
          </a:p>
          <a:p>
            <a:pPr marL="285750" indent="-285750">
              <a:spcAft>
                <a:spcPts val="1200"/>
              </a:spcAft>
              <a:buFont typeface="Arial" panose="020B0604020202020204" pitchFamily="34" charset="0"/>
              <a:buChar char="•"/>
            </a:pPr>
            <a:r>
              <a:rPr lang="en-US" dirty="0"/>
              <a:t>Class discussion</a:t>
            </a:r>
          </a:p>
        </p:txBody>
      </p:sp>
      <p:sp>
        <p:nvSpPr>
          <p:cNvPr id="11" name="TextBox 10">
            <a:extLst>
              <a:ext uri="{FF2B5EF4-FFF2-40B4-BE49-F238E27FC236}">
                <a16:creationId xmlns:a16="http://schemas.microsoft.com/office/drawing/2014/main" id="{E283BFC0-0AC2-369B-DD48-1A8150B762C2}"/>
              </a:ext>
            </a:extLst>
          </p:cNvPr>
          <p:cNvSpPr txBox="1"/>
          <p:nvPr/>
        </p:nvSpPr>
        <p:spPr>
          <a:xfrm>
            <a:off x="4020570" y="4196376"/>
            <a:ext cx="2607734" cy="1661993"/>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t>Assigned readings</a:t>
            </a:r>
          </a:p>
          <a:p>
            <a:pPr marL="285750" indent="-285750">
              <a:spcAft>
                <a:spcPts val="1200"/>
              </a:spcAft>
              <a:buFont typeface="Arial" panose="020B0604020202020204" pitchFamily="34" charset="0"/>
              <a:buChar char="•"/>
            </a:pPr>
            <a:r>
              <a:rPr lang="en-US" dirty="0"/>
              <a:t>Homework:</a:t>
            </a:r>
          </a:p>
          <a:p>
            <a:pPr marL="465138" lvl="1" indent="-228600">
              <a:spcAft>
                <a:spcPts val="1200"/>
              </a:spcAft>
              <a:buFont typeface="Arial" panose="020B0604020202020204" pitchFamily="34" charset="0"/>
              <a:buChar char="•"/>
            </a:pPr>
            <a:r>
              <a:rPr lang="en-US" dirty="0"/>
              <a:t>Excel</a:t>
            </a:r>
          </a:p>
          <a:p>
            <a:pPr marL="465138" lvl="1" indent="-228600">
              <a:spcAft>
                <a:spcPts val="1200"/>
              </a:spcAft>
              <a:buFont typeface="Arial" panose="020B0604020202020204" pitchFamily="34" charset="0"/>
              <a:buChar char="•"/>
            </a:pPr>
            <a:r>
              <a:rPr lang="en-US" dirty="0"/>
              <a:t>Reflection</a:t>
            </a:r>
            <a:r>
              <a:rPr lang="zh-CN" altLang="en-US" dirty="0"/>
              <a:t> </a:t>
            </a:r>
            <a:r>
              <a:rPr lang="en-US" altLang="zh-CN" dirty="0"/>
              <a:t>writing</a:t>
            </a:r>
            <a:endParaRPr lang="en-US" dirty="0"/>
          </a:p>
        </p:txBody>
      </p:sp>
      <p:sp>
        <p:nvSpPr>
          <p:cNvPr id="12" name="TextBox 11">
            <a:extLst>
              <a:ext uri="{FF2B5EF4-FFF2-40B4-BE49-F238E27FC236}">
                <a16:creationId xmlns:a16="http://schemas.microsoft.com/office/drawing/2014/main" id="{CB654640-236B-3A1E-A685-79ACF9DED85F}"/>
              </a:ext>
            </a:extLst>
          </p:cNvPr>
          <p:cNvSpPr txBox="1"/>
          <p:nvPr/>
        </p:nvSpPr>
        <p:spPr>
          <a:xfrm>
            <a:off x="7251151" y="2476211"/>
            <a:ext cx="1855297" cy="3570208"/>
          </a:xfrm>
          <a:prstGeom prst="rect">
            <a:avLst/>
          </a:prstGeom>
          <a:noFill/>
        </p:spPr>
        <p:txBody>
          <a:bodyPr wrap="square" rtlCol="0">
            <a:spAutoFit/>
          </a:bodyPr>
          <a:lstStyle/>
          <a:p>
            <a:r>
              <a:rPr lang="en-US" dirty="0">
                <a:solidFill>
                  <a:schemeClr val="accent3"/>
                </a:solidFill>
              </a:rPr>
              <a:t>Other activities:</a:t>
            </a:r>
          </a:p>
          <a:p>
            <a:endParaRPr lang="en-US" dirty="0">
              <a:solidFill>
                <a:schemeClr val="accent3"/>
              </a:solidFill>
            </a:endParaRPr>
          </a:p>
          <a:p>
            <a:pPr marL="285750" indent="-285750">
              <a:spcAft>
                <a:spcPts val="1200"/>
              </a:spcAft>
              <a:buFontTx/>
              <a:buChar char="-"/>
            </a:pPr>
            <a:r>
              <a:rPr lang="en-US" sz="1600" dirty="0">
                <a:solidFill>
                  <a:schemeClr val="accent3"/>
                </a:solidFill>
              </a:rPr>
              <a:t>Guest lectures</a:t>
            </a:r>
          </a:p>
          <a:p>
            <a:pPr marL="285750" indent="-285750">
              <a:spcAft>
                <a:spcPts val="1200"/>
              </a:spcAft>
              <a:buFontTx/>
              <a:buChar char="-"/>
            </a:pPr>
            <a:r>
              <a:rPr lang="en-US" sz="1600" dirty="0">
                <a:solidFill>
                  <a:schemeClr val="accent3"/>
                </a:solidFill>
              </a:rPr>
              <a:t>Career talk</a:t>
            </a:r>
          </a:p>
          <a:p>
            <a:pPr marL="285750" indent="-285750">
              <a:spcAft>
                <a:spcPts val="1200"/>
              </a:spcAft>
              <a:buFontTx/>
              <a:buChar char="-"/>
            </a:pPr>
            <a:r>
              <a:rPr lang="en-US" sz="1600" dirty="0">
                <a:solidFill>
                  <a:schemeClr val="accent3"/>
                </a:solidFill>
              </a:rPr>
              <a:t>Project discussion</a:t>
            </a:r>
          </a:p>
          <a:p>
            <a:pPr marL="285750" indent="-285750">
              <a:spcAft>
                <a:spcPts val="1200"/>
              </a:spcAft>
              <a:buFontTx/>
              <a:buChar char="-"/>
            </a:pPr>
            <a:r>
              <a:rPr lang="en-US" sz="1600" dirty="0">
                <a:solidFill>
                  <a:schemeClr val="accent3"/>
                </a:solidFill>
              </a:rPr>
              <a:t>Presentations</a:t>
            </a:r>
          </a:p>
          <a:p>
            <a:pPr marL="285750" indent="-285750">
              <a:spcAft>
                <a:spcPts val="1200"/>
              </a:spcAft>
              <a:buFontTx/>
              <a:buChar char="-"/>
            </a:pPr>
            <a:r>
              <a:rPr lang="en-US" altLang="zh-CN" sz="1600" dirty="0">
                <a:solidFill>
                  <a:schemeClr val="accent3"/>
                </a:solidFill>
              </a:rPr>
              <a:t>Peer</a:t>
            </a:r>
            <a:r>
              <a:rPr lang="zh-CN" altLang="en-US" sz="1600" dirty="0">
                <a:solidFill>
                  <a:schemeClr val="accent3"/>
                </a:solidFill>
              </a:rPr>
              <a:t> </a:t>
            </a:r>
            <a:r>
              <a:rPr lang="en-US" altLang="zh-CN" sz="1600" dirty="0">
                <a:solidFill>
                  <a:schemeClr val="accent3"/>
                </a:solidFill>
              </a:rPr>
              <a:t>evaluation</a:t>
            </a:r>
          </a:p>
          <a:p>
            <a:pPr marL="285750" indent="-285750">
              <a:spcAft>
                <a:spcPts val="1200"/>
              </a:spcAft>
              <a:buFontTx/>
              <a:buChar char="-"/>
            </a:pPr>
            <a:r>
              <a:rPr lang="en-US" sz="1600" dirty="0">
                <a:solidFill>
                  <a:schemeClr val="accent3"/>
                </a:solidFill>
              </a:rPr>
              <a:t>… …</a:t>
            </a:r>
          </a:p>
          <a:p>
            <a:pPr marL="285750" indent="-285750">
              <a:buFontTx/>
              <a:buChar char="-"/>
            </a:pPr>
            <a:endParaRPr lang="en-US" dirty="0">
              <a:solidFill>
                <a:schemeClr val="accent3"/>
              </a:solidFill>
            </a:endParaRPr>
          </a:p>
        </p:txBody>
      </p:sp>
    </p:spTree>
    <p:extLst>
      <p:ext uri="{BB962C8B-B14F-4D97-AF65-F5344CB8AC3E}">
        <p14:creationId xmlns:p14="http://schemas.microsoft.com/office/powerpoint/2010/main" val="240188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8" grpId="0">
        <p:bldAsOne/>
      </p:bldGraphic>
      <p:bldP spid="9"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3A0AC7-1D1B-F2EC-E4AD-09AB9CFA0AE0}"/>
              </a:ext>
            </a:extLst>
          </p:cNvPr>
          <p:cNvPicPr>
            <a:picLocks noChangeAspect="1"/>
          </p:cNvPicPr>
          <p:nvPr/>
        </p:nvPicPr>
        <p:blipFill>
          <a:blip r:embed="rId3"/>
          <a:stretch>
            <a:fillRect/>
          </a:stretch>
        </p:blipFill>
        <p:spPr>
          <a:xfrm>
            <a:off x="685800" y="1414313"/>
            <a:ext cx="7772400" cy="4859108"/>
          </a:xfrm>
          <a:prstGeom prst="rect">
            <a:avLst/>
          </a:prstGeom>
          <a:ln w="127000" cap="rnd">
            <a:solidFill>
              <a:schemeClr val="bg2"/>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5" name="Title 1">
            <a:extLst>
              <a:ext uri="{FF2B5EF4-FFF2-40B4-BE49-F238E27FC236}">
                <a16:creationId xmlns:a16="http://schemas.microsoft.com/office/drawing/2014/main" id="{96C0D077-F8E3-6E04-29B9-1068A4E4FB29}"/>
              </a:ext>
            </a:extLst>
          </p:cNvPr>
          <p:cNvSpPr>
            <a:spLocks noGrp="1"/>
          </p:cNvSpPr>
          <p:nvPr>
            <p:ph type="title"/>
          </p:nvPr>
        </p:nvSpPr>
        <p:spPr>
          <a:xfrm>
            <a:off x="456103" y="365127"/>
            <a:ext cx="8229600" cy="854074"/>
          </a:xfrm>
        </p:spPr>
        <p:txBody>
          <a:bodyPr/>
          <a:lstStyle/>
          <a:p>
            <a:r>
              <a:rPr lang="en-US" altLang="zh-CN" dirty="0"/>
              <a:t>Course</a:t>
            </a:r>
            <a:r>
              <a:rPr lang="zh-CN" altLang="en-US" dirty="0"/>
              <a:t> </a:t>
            </a:r>
            <a:r>
              <a:rPr lang="en-US" altLang="zh-CN" dirty="0"/>
              <a:t>Learning</a:t>
            </a:r>
            <a:r>
              <a:rPr lang="zh-CN" altLang="en-US" dirty="0"/>
              <a:t> </a:t>
            </a:r>
            <a:r>
              <a:rPr lang="en-US" altLang="zh-CN" dirty="0"/>
              <a:t>Goals</a:t>
            </a:r>
            <a:endParaRPr lang="en-US" dirty="0"/>
          </a:p>
        </p:txBody>
      </p:sp>
      <p:sp>
        <p:nvSpPr>
          <p:cNvPr id="6" name="Rounded Rectangle 5">
            <a:extLst>
              <a:ext uri="{FF2B5EF4-FFF2-40B4-BE49-F238E27FC236}">
                <a16:creationId xmlns:a16="http://schemas.microsoft.com/office/drawing/2014/main" id="{1C7079B2-2EB5-9489-F1D4-7B7561037F22}"/>
              </a:ext>
            </a:extLst>
          </p:cNvPr>
          <p:cNvSpPr/>
          <p:nvPr/>
        </p:nvSpPr>
        <p:spPr>
          <a:xfrm>
            <a:off x="728135" y="5571067"/>
            <a:ext cx="7586133" cy="702354"/>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604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4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251B8-70F4-26D4-3587-13EC49968E8B}"/>
              </a:ext>
            </a:extLst>
          </p:cNvPr>
          <p:cNvSpPr>
            <a:spLocks noGrp="1"/>
          </p:cNvSpPr>
          <p:nvPr>
            <p:ph type="title"/>
          </p:nvPr>
        </p:nvSpPr>
        <p:spPr>
          <a:xfrm>
            <a:off x="270933" y="204218"/>
            <a:ext cx="8414774" cy="660738"/>
          </a:xfrm>
        </p:spPr>
        <p:txBody>
          <a:bodyPr/>
          <a:lstStyle/>
          <a:p>
            <a:pPr algn="ctr"/>
            <a:r>
              <a:rPr lang="en-US" spc="0" dirty="0"/>
              <a:t>Three-Stage AI Integration Framework</a:t>
            </a:r>
          </a:p>
        </p:txBody>
      </p:sp>
      <p:sp>
        <p:nvSpPr>
          <p:cNvPr id="6" name="Freeform 5">
            <a:extLst>
              <a:ext uri="{FF2B5EF4-FFF2-40B4-BE49-F238E27FC236}">
                <a16:creationId xmlns:a16="http://schemas.microsoft.com/office/drawing/2014/main" id="{4BFAC8CC-3CAA-E04B-7A21-EB4FED066205}"/>
              </a:ext>
            </a:extLst>
          </p:cNvPr>
          <p:cNvSpPr/>
          <p:nvPr/>
        </p:nvSpPr>
        <p:spPr>
          <a:xfrm>
            <a:off x="969227" y="1176866"/>
            <a:ext cx="1625897" cy="1210734"/>
          </a:xfrm>
          <a:custGeom>
            <a:avLst/>
            <a:gdLst>
              <a:gd name="csX0" fmla="*/ 0 w 1625897"/>
              <a:gd name="csY0" fmla="*/ 162590 h 2342521"/>
              <a:gd name="csX1" fmla="*/ 162590 w 1625897"/>
              <a:gd name="csY1" fmla="*/ 0 h 2342521"/>
              <a:gd name="csX2" fmla="*/ 1463307 w 1625897"/>
              <a:gd name="csY2" fmla="*/ 0 h 2342521"/>
              <a:gd name="csX3" fmla="*/ 1625897 w 1625897"/>
              <a:gd name="csY3" fmla="*/ 162590 h 2342521"/>
              <a:gd name="csX4" fmla="*/ 1625897 w 1625897"/>
              <a:gd name="csY4" fmla="*/ 2179931 h 2342521"/>
              <a:gd name="csX5" fmla="*/ 1463307 w 1625897"/>
              <a:gd name="csY5" fmla="*/ 2342521 h 2342521"/>
              <a:gd name="csX6" fmla="*/ 162590 w 1625897"/>
              <a:gd name="csY6" fmla="*/ 2342521 h 2342521"/>
              <a:gd name="csX7" fmla="*/ 0 w 1625897"/>
              <a:gd name="csY7" fmla="*/ 2179931 h 2342521"/>
              <a:gd name="csX8" fmla="*/ 0 w 1625897"/>
              <a:gd name="csY8" fmla="*/ 162590 h 23425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625897" h="2342521">
                <a:moveTo>
                  <a:pt x="0" y="162590"/>
                </a:moveTo>
                <a:cubicBezTo>
                  <a:pt x="0" y="72794"/>
                  <a:pt x="72794" y="0"/>
                  <a:pt x="162590" y="0"/>
                </a:cubicBezTo>
                <a:lnTo>
                  <a:pt x="1463307" y="0"/>
                </a:lnTo>
                <a:cubicBezTo>
                  <a:pt x="1553103" y="0"/>
                  <a:pt x="1625897" y="72794"/>
                  <a:pt x="1625897" y="162590"/>
                </a:cubicBezTo>
                <a:lnTo>
                  <a:pt x="1625897" y="2179931"/>
                </a:lnTo>
                <a:cubicBezTo>
                  <a:pt x="1625897" y="2269727"/>
                  <a:pt x="1553103" y="2342521"/>
                  <a:pt x="1463307" y="2342521"/>
                </a:cubicBezTo>
                <a:lnTo>
                  <a:pt x="162590" y="2342521"/>
                </a:lnTo>
                <a:cubicBezTo>
                  <a:pt x="72794" y="2342521"/>
                  <a:pt x="0" y="2269727"/>
                  <a:pt x="0" y="2179931"/>
                </a:cubicBezTo>
                <a:lnTo>
                  <a:pt x="0" y="16259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28016" rIns="128016" bIns="849420" numCol="1" spcCol="1270" anchor="t" anchorCtr="0">
            <a:noAutofit/>
          </a:bodyPr>
          <a:lstStyle/>
          <a:p>
            <a:pPr marL="0" lvl="0" indent="0" algn="l" defTabSz="800100">
              <a:lnSpc>
                <a:spcPct val="90000"/>
              </a:lnSpc>
              <a:spcBef>
                <a:spcPct val="0"/>
              </a:spcBef>
              <a:spcAft>
                <a:spcPct val="35000"/>
              </a:spcAft>
              <a:buNone/>
            </a:pPr>
            <a:r>
              <a:rPr lang="en-US" sz="1800" kern="1200" dirty="0"/>
              <a:t>Stage 1: Structured Comparison</a:t>
            </a:r>
          </a:p>
        </p:txBody>
      </p:sp>
      <p:sp>
        <p:nvSpPr>
          <p:cNvPr id="7" name="Freeform 6">
            <a:extLst>
              <a:ext uri="{FF2B5EF4-FFF2-40B4-BE49-F238E27FC236}">
                <a16:creationId xmlns:a16="http://schemas.microsoft.com/office/drawing/2014/main" id="{0D165B68-3519-DF86-087C-DF1257F50630}"/>
              </a:ext>
            </a:extLst>
          </p:cNvPr>
          <p:cNvSpPr/>
          <p:nvPr/>
        </p:nvSpPr>
        <p:spPr>
          <a:xfrm>
            <a:off x="1220872" y="2137400"/>
            <a:ext cx="2064168" cy="3137333"/>
          </a:xfrm>
          <a:custGeom>
            <a:avLst/>
            <a:gdLst>
              <a:gd name="csX0" fmla="*/ 0 w 1592581"/>
              <a:gd name="csY0" fmla="*/ 159258 h 6434667"/>
              <a:gd name="csX1" fmla="*/ 159258 w 1592581"/>
              <a:gd name="csY1" fmla="*/ 0 h 6434667"/>
              <a:gd name="csX2" fmla="*/ 1433323 w 1592581"/>
              <a:gd name="csY2" fmla="*/ 0 h 6434667"/>
              <a:gd name="csX3" fmla="*/ 1592581 w 1592581"/>
              <a:gd name="csY3" fmla="*/ 159258 h 6434667"/>
              <a:gd name="csX4" fmla="*/ 1592581 w 1592581"/>
              <a:gd name="csY4" fmla="*/ 6275409 h 6434667"/>
              <a:gd name="csX5" fmla="*/ 1433323 w 1592581"/>
              <a:gd name="csY5" fmla="*/ 6434667 h 6434667"/>
              <a:gd name="csX6" fmla="*/ 159258 w 1592581"/>
              <a:gd name="csY6" fmla="*/ 6434667 h 6434667"/>
              <a:gd name="csX7" fmla="*/ 0 w 1592581"/>
              <a:gd name="csY7" fmla="*/ 6275409 h 6434667"/>
              <a:gd name="csX8" fmla="*/ 0 w 1592581"/>
              <a:gd name="csY8" fmla="*/ 159258 h 643466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592581" h="6434667">
                <a:moveTo>
                  <a:pt x="0" y="159258"/>
                </a:moveTo>
                <a:cubicBezTo>
                  <a:pt x="0" y="71302"/>
                  <a:pt x="71302" y="0"/>
                  <a:pt x="159258" y="0"/>
                </a:cubicBezTo>
                <a:lnTo>
                  <a:pt x="1433323" y="0"/>
                </a:lnTo>
                <a:cubicBezTo>
                  <a:pt x="1521279" y="0"/>
                  <a:pt x="1592581" y="71302"/>
                  <a:pt x="1592581" y="159258"/>
                </a:cubicBezTo>
                <a:lnTo>
                  <a:pt x="1592581" y="6275409"/>
                </a:lnTo>
                <a:cubicBezTo>
                  <a:pt x="1592581" y="6363365"/>
                  <a:pt x="1521279" y="6434667"/>
                  <a:pt x="1433323" y="6434667"/>
                </a:cubicBezTo>
                <a:lnTo>
                  <a:pt x="159258" y="6434667"/>
                </a:lnTo>
                <a:cubicBezTo>
                  <a:pt x="71302" y="6434667"/>
                  <a:pt x="0" y="6363365"/>
                  <a:pt x="0" y="6275409"/>
                </a:cubicBezTo>
                <a:lnTo>
                  <a:pt x="0" y="159258"/>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2205" tIns="82205" rIns="82205" bIns="82205" numCol="1" spcCol="1270" anchor="t" anchorCtr="0">
            <a:noAutofit/>
          </a:bodyPr>
          <a:lstStyle/>
          <a:p>
            <a:pPr marL="0" lvl="1" algn="l" defTabSz="222250">
              <a:lnSpc>
                <a:spcPct val="90000"/>
              </a:lnSpc>
              <a:spcBef>
                <a:spcPct val="0"/>
              </a:spcBef>
              <a:spcAft>
                <a:spcPct val="15000"/>
              </a:spcAft>
            </a:pPr>
            <a:r>
              <a:rPr lang="en-US" sz="1600" kern="1200" dirty="0"/>
              <a:t>Human vs AI answers</a:t>
            </a:r>
          </a:p>
          <a:p>
            <a:pPr marL="0" lvl="1" algn="l" defTabSz="222250">
              <a:lnSpc>
                <a:spcPct val="90000"/>
              </a:lnSpc>
              <a:spcBef>
                <a:spcPct val="0"/>
              </a:spcBef>
              <a:spcAft>
                <a:spcPct val="15000"/>
              </a:spcAft>
            </a:pPr>
            <a:endParaRPr lang="en-US" sz="1400" dirty="0"/>
          </a:p>
          <a:p>
            <a:pPr marL="117475" lvl="1" indent="-117475" algn="l" defTabSz="222250">
              <a:lnSpc>
                <a:spcPct val="90000"/>
              </a:lnSpc>
              <a:spcBef>
                <a:spcPct val="0"/>
              </a:spcBef>
              <a:spcAft>
                <a:spcPct val="15000"/>
              </a:spcAft>
              <a:buFont typeface="Arial" panose="020B0604020202020204" pitchFamily="34" charset="0"/>
              <a:buChar char="•"/>
            </a:pPr>
            <a:r>
              <a:rPr lang="en-US" sz="1400" kern="1200" dirty="0"/>
              <a:t>Given questions</a:t>
            </a:r>
          </a:p>
          <a:p>
            <a:pPr marL="117475" lvl="1" indent="-117475" algn="l" defTabSz="222250">
              <a:lnSpc>
                <a:spcPct val="90000"/>
              </a:lnSpc>
              <a:spcBef>
                <a:spcPct val="0"/>
              </a:spcBef>
              <a:spcAft>
                <a:spcPct val="15000"/>
              </a:spcAft>
              <a:buFont typeface="Arial" panose="020B0604020202020204" pitchFamily="34" charset="0"/>
              <a:buChar char="•"/>
            </a:pPr>
            <a:r>
              <a:rPr lang="en-US" sz="1400" kern="1200" dirty="0"/>
              <a:t>Strict template</a:t>
            </a:r>
          </a:p>
          <a:p>
            <a:pPr marL="117475" lvl="1" indent="-117475" algn="l" defTabSz="222250">
              <a:lnSpc>
                <a:spcPct val="90000"/>
              </a:lnSpc>
              <a:spcBef>
                <a:spcPct val="0"/>
              </a:spcBef>
              <a:spcAft>
                <a:spcPct val="15000"/>
              </a:spcAft>
              <a:buFont typeface="Arial" panose="020B0604020202020204" pitchFamily="34" charset="0"/>
              <a:buChar char="•"/>
            </a:pPr>
            <a:r>
              <a:rPr lang="en-US" sz="1400" dirty="0"/>
              <a:t>Strict prompt</a:t>
            </a:r>
          </a:p>
          <a:p>
            <a:pPr marL="117475" lvl="1" indent="-117475" algn="l" defTabSz="222250">
              <a:lnSpc>
                <a:spcPct val="90000"/>
              </a:lnSpc>
              <a:spcBef>
                <a:spcPct val="0"/>
              </a:spcBef>
              <a:spcAft>
                <a:spcPct val="15000"/>
              </a:spcAft>
              <a:buFont typeface="Arial" panose="020B0604020202020204" pitchFamily="34" charset="0"/>
              <a:buChar char="•"/>
            </a:pPr>
            <a:r>
              <a:rPr lang="en-US" sz="1400" kern="1200" dirty="0"/>
              <a:t>Accuracy scoring and justification</a:t>
            </a:r>
          </a:p>
          <a:p>
            <a:pPr marL="117475" lvl="1" indent="-117475" algn="l" defTabSz="222250">
              <a:lnSpc>
                <a:spcPct val="90000"/>
              </a:lnSpc>
              <a:spcBef>
                <a:spcPct val="0"/>
              </a:spcBef>
              <a:spcAft>
                <a:spcPct val="15000"/>
              </a:spcAft>
              <a:buFont typeface="Arial" panose="020B0604020202020204" pitchFamily="34" charset="0"/>
              <a:buChar char="•"/>
            </a:pPr>
            <a:endParaRPr lang="en-US" sz="1400" dirty="0"/>
          </a:p>
          <a:p>
            <a:pPr marL="117475" lvl="1" indent="-117475" algn="l" defTabSz="222250">
              <a:lnSpc>
                <a:spcPct val="90000"/>
              </a:lnSpc>
              <a:spcBef>
                <a:spcPct val="0"/>
              </a:spcBef>
              <a:spcAft>
                <a:spcPct val="15000"/>
              </a:spcAft>
              <a:buFont typeface="Arial" panose="020B0604020202020204" pitchFamily="34" charset="0"/>
              <a:buChar char="•"/>
            </a:pPr>
            <a:r>
              <a:rPr lang="en-US" sz="1400" b="1" kern="1200" dirty="0"/>
              <a:t>Reflection:</a:t>
            </a:r>
          </a:p>
          <a:p>
            <a:pPr marL="346075" lvl="2" indent="-109538" defTabSz="222250">
              <a:lnSpc>
                <a:spcPct val="90000"/>
              </a:lnSpc>
              <a:spcBef>
                <a:spcPct val="0"/>
              </a:spcBef>
              <a:spcAft>
                <a:spcPct val="15000"/>
              </a:spcAft>
              <a:buFont typeface="Arial" panose="020B0604020202020204" pitchFamily="34" charset="0"/>
              <a:buChar char="•"/>
            </a:pPr>
            <a:r>
              <a:rPr lang="en-US" sz="1400" dirty="0"/>
              <a:t>Comparison</a:t>
            </a:r>
          </a:p>
          <a:p>
            <a:pPr marL="346075" lvl="2" indent="-109538" defTabSz="222250">
              <a:lnSpc>
                <a:spcPct val="90000"/>
              </a:lnSpc>
              <a:spcBef>
                <a:spcPct val="0"/>
              </a:spcBef>
              <a:spcAft>
                <a:spcPct val="15000"/>
              </a:spcAft>
              <a:buFont typeface="Arial" panose="020B0604020202020204" pitchFamily="34" charset="0"/>
              <a:buChar char="•"/>
            </a:pPr>
            <a:r>
              <a:rPr lang="en-US" sz="1400" dirty="0"/>
              <a:t>AI’ strength and weakness</a:t>
            </a:r>
            <a:endParaRPr lang="en-US" sz="1400" kern="1200" dirty="0"/>
          </a:p>
          <a:p>
            <a:pPr marL="117475" lvl="1" indent="-117475" algn="l" defTabSz="222250">
              <a:lnSpc>
                <a:spcPct val="90000"/>
              </a:lnSpc>
              <a:spcBef>
                <a:spcPct val="0"/>
              </a:spcBef>
              <a:spcAft>
                <a:spcPct val="15000"/>
              </a:spcAft>
              <a:buFont typeface="Arial" panose="020B0604020202020204" pitchFamily="34" charset="0"/>
              <a:buChar char="•"/>
            </a:pPr>
            <a:endParaRPr lang="en-US" sz="1400" kern="1200" dirty="0"/>
          </a:p>
        </p:txBody>
      </p:sp>
      <p:sp>
        <p:nvSpPr>
          <p:cNvPr id="8" name="Freeform 7">
            <a:extLst>
              <a:ext uri="{FF2B5EF4-FFF2-40B4-BE49-F238E27FC236}">
                <a16:creationId xmlns:a16="http://schemas.microsoft.com/office/drawing/2014/main" id="{C466630B-00D1-7BA5-5ED0-14A0B711AADC}"/>
              </a:ext>
            </a:extLst>
          </p:cNvPr>
          <p:cNvSpPr/>
          <p:nvPr/>
        </p:nvSpPr>
        <p:spPr>
          <a:xfrm rot="320">
            <a:off x="2745805" y="1560472"/>
            <a:ext cx="677351" cy="374922"/>
          </a:xfrm>
          <a:custGeom>
            <a:avLst/>
            <a:gdLst>
              <a:gd name="csX0" fmla="*/ 0 w 251493"/>
              <a:gd name="csY0" fmla="*/ 58807 h 294035"/>
              <a:gd name="csX1" fmla="*/ 125747 w 251493"/>
              <a:gd name="csY1" fmla="*/ 58807 h 294035"/>
              <a:gd name="csX2" fmla="*/ 125747 w 251493"/>
              <a:gd name="csY2" fmla="*/ 0 h 294035"/>
              <a:gd name="csX3" fmla="*/ 251493 w 251493"/>
              <a:gd name="csY3" fmla="*/ 147018 h 294035"/>
              <a:gd name="csX4" fmla="*/ 125747 w 251493"/>
              <a:gd name="csY4" fmla="*/ 294035 h 294035"/>
              <a:gd name="csX5" fmla="*/ 125747 w 251493"/>
              <a:gd name="csY5" fmla="*/ 235228 h 294035"/>
              <a:gd name="csX6" fmla="*/ 0 w 251493"/>
              <a:gd name="csY6" fmla="*/ 235228 h 294035"/>
              <a:gd name="csX7" fmla="*/ 0 w 251493"/>
              <a:gd name="csY7" fmla="*/ 58807 h 29403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51493" h="294035">
                <a:moveTo>
                  <a:pt x="0" y="58807"/>
                </a:moveTo>
                <a:lnTo>
                  <a:pt x="125747" y="58807"/>
                </a:lnTo>
                <a:lnTo>
                  <a:pt x="125747" y="0"/>
                </a:lnTo>
                <a:lnTo>
                  <a:pt x="251493" y="147018"/>
                </a:lnTo>
                <a:lnTo>
                  <a:pt x="125747" y="294035"/>
                </a:lnTo>
                <a:lnTo>
                  <a:pt x="125747" y="235228"/>
                </a:lnTo>
                <a:lnTo>
                  <a:pt x="0" y="235228"/>
                </a:lnTo>
                <a:lnTo>
                  <a:pt x="0" y="58807"/>
                </a:lnTo>
                <a:close/>
              </a:path>
            </a:pathLst>
          </a:custGeom>
          <a:solidFill>
            <a:schemeClr val="tx1">
              <a:lumMod val="20000"/>
              <a:lumOff val="8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 tIns="58806" rIns="75448" bIns="58807" numCol="1" spcCol="1270" anchor="ctr" anchorCtr="0">
            <a:noAutofit/>
          </a:bodyPr>
          <a:lstStyle/>
          <a:p>
            <a:pPr marL="0" lvl="0" indent="0" algn="ctr" defTabSz="177800">
              <a:lnSpc>
                <a:spcPct val="90000"/>
              </a:lnSpc>
              <a:spcBef>
                <a:spcPct val="0"/>
              </a:spcBef>
              <a:spcAft>
                <a:spcPct val="35000"/>
              </a:spcAft>
              <a:buNone/>
            </a:pPr>
            <a:endParaRPr lang="en-US" sz="400" kern="1200"/>
          </a:p>
        </p:txBody>
      </p:sp>
      <p:sp>
        <p:nvSpPr>
          <p:cNvPr id="9" name="Freeform 8">
            <a:extLst>
              <a:ext uri="{FF2B5EF4-FFF2-40B4-BE49-F238E27FC236}">
                <a16:creationId xmlns:a16="http://schemas.microsoft.com/office/drawing/2014/main" id="{59458647-D835-1A39-2979-396C92FABDC9}"/>
              </a:ext>
            </a:extLst>
          </p:cNvPr>
          <p:cNvSpPr/>
          <p:nvPr/>
        </p:nvSpPr>
        <p:spPr>
          <a:xfrm>
            <a:off x="3573837" y="1176866"/>
            <a:ext cx="1621504" cy="1210734"/>
          </a:xfrm>
          <a:custGeom>
            <a:avLst/>
            <a:gdLst>
              <a:gd name="csX0" fmla="*/ 0 w 1621504"/>
              <a:gd name="csY0" fmla="*/ 162150 h 2343107"/>
              <a:gd name="csX1" fmla="*/ 162150 w 1621504"/>
              <a:gd name="csY1" fmla="*/ 0 h 2343107"/>
              <a:gd name="csX2" fmla="*/ 1459354 w 1621504"/>
              <a:gd name="csY2" fmla="*/ 0 h 2343107"/>
              <a:gd name="csX3" fmla="*/ 1621504 w 1621504"/>
              <a:gd name="csY3" fmla="*/ 162150 h 2343107"/>
              <a:gd name="csX4" fmla="*/ 1621504 w 1621504"/>
              <a:gd name="csY4" fmla="*/ 2180957 h 2343107"/>
              <a:gd name="csX5" fmla="*/ 1459354 w 1621504"/>
              <a:gd name="csY5" fmla="*/ 2343107 h 2343107"/>
              <a:gd name="csX6" fmla="*/ 162150 w 1621504"/>
              <a:gd name="csY6" fmla="*/ 2343107 h 2343107"/>
              <a:gd name="csX7" fmla="*/ 0 w 1621504"/>
              <a:gd name="csY7" fmla="*/ 2180957 h 2343107"/>
              <a:gd name="csX8" fmla="*/ 0 w 1621504"/>
              <a:gd name="csY8" fmla="*/ 162150 h 23431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621504" h="2343107">
                <a:moveTo>
                  <a:pt x="0" y="162150"/>
                </a:moveTo>
                <a:cubicBezTo>
                  <a:pt x="0" y="72597"/>
                  <a:pt x="72597" y="0"/>
                  <a:pt x="162150" y="0"/>
                </a:cubicBezTo>
                <a:lnTo>
                  <a:pt x="1459354" y="0"/>
                </a:lnTo>
                <a:cubicBezTo>
                  <a:pt x="1548907" y="0"/>
                  <a:pt x="1621504" y="72597"/>
                  <a:pt x="1621504" y="162150"/>
                </a:cubicBezTo>
                <a:lnTo>
                  <a:pt x="1621504" y="2180957"/>
                </a:lnTo>
                <a:cubicBezTo>
                  <a:pt x="1621504" y="2270510"/>
                  <a:pt x="1548907" y="2343107"/>
                  <a:pt x="1459354" y="2343107"/>
                </a:cubicBezTo>
                <a:lnTo>
                  <a:pt x="162150" y="2343107"/>
                </a:lnTo>
                <a:cubicBezTo>
                  <a:pt x="72597" y="2343107"/>
                  <a:pt x="0" y="2270510"/>
                  <a:pt x="0" y="2180957"/>
                </a:cubicBezTo>
                <a:lnTo>
                  <a:pt x="0" y="162150"/>
                </a:lnTo>
                <a:close/>
              </a:path>
            </a:pathLst>
          </a:custGeom>
          <a:solidFill>
            <a:srgbClr val="AC9155">
              <a:hueOff val="0"/>
              <a:satOff val="0"/>
              <a:lumOff val="0"/>
              <a:alphaOff val="0"/>
            </a:srgbClr>
          </a:solidFill>
          <a:ln w="1905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28016" tIns="128016" rIns="128016" bIns="849616" numCol="1" spcCol="1270" anchor="t" anchorCtr="0">
            <a:noAutofit/>
          </a:bodyPr>
          <a:lstStyle/>
          <a:p>
            <a:pPr marL="0" lvl="0" indent="0" algn="l" defTabSz="800100">
              <a:lnSpc>
                <a:spcPct val="90000"/>
              </a:lnSpc>
              <a:spcBef>
                <a:spcPct val="0"/>
              </a:spcBef>
              <a:spcAft>
                <a:spcPct val="35000"/>
              </a:spcAft>
              <a:buNone/>
            </a:pPr>
            <a:r>
              <a:rPr lang="en-US" sz="1800" kern="1200" dirty="0">
                <a:solidFill>
                  <a:srgbClr val="FFFFFF"/>
                </a:solidFill>
                <a:latin typeface="Aptos" panose="02110004020202020204"/>
                <a:ea typeface="+mn-ea"/>
                <a:cs typeface="+mn-cs"/>
              </a:rPr>
              <a:t>Stage 2: Semi-structured</a:t>
            </a:r>
          </a:p>
        </p:txBody>
      </p:sp>
      <p:sp>
        <p:nvSpPr>
          <p:cNvPr id="14" name="Freeform 13">
            <a:extLst>
              <a:ext uri="{FF2B5EF4-FFF2-40B4-BE49-F238E27FC236}">
                <a16:creationId xmlns:a16="http://schemas.microsoft.com/office/drawing/2014/main" id="{A428E3A9-07D6-3749-29B1-C0D9504D618C}"/>
              </a:ext>
            </a:extLst>
          </p:cNvPr>
          <p:cNvSpPr/>
          <p:nvPr/>
        </p:nvSpPr>
        <p:spPr>
          <a:xfrm>
            <a:off x="6174053" y="1176866"/>
            <a:ext cx="1621504" cy="1210734"/>
          </a:xfrm>
          <a:custGeom>
            <a:avLst/>
            <a:gdLst>
              <a:gd name="csX0" fmla="*/ 0 w 1621504"/>
              <a:gd name="csY0" fmla="*/ 162150 h 2343107"/>
              <a:gd name="csX1" fmla="*/ 162150 w 1621504"/>
              <a:gd name="csY1" fmla="*/ 0 h 2343107"/>
              <a:gd name="csX2" fmla="*/ 1459354 w 1621504"/>
              <a:gd name="csY2" fmla="*/ 0 h 2343107"/>
              <a:gd name="csX3" fmla="*/ 1621504 w 1621504"/>
              <a:gd name="csY3" fmla="*/ 162150 h 2343107"/>
              <a:gd name="csX4" fmla="*/ 1621504 w 1621504"/>
              <a:gd name="csY4" fmla="*/ 2180957 h 2343107"/>
              <a:gd name="csX5" fmla="*/ 1459354 w 1621504"/>
              <a:gd name="csY5" fmla="*/ 2343107 h 2343107"/>
              <a:gd name="csX6" fmla="*/ 162150 w 1621504"/>
              <a:gd name="csY6" fmla="*/ 2343107 h 2343107"/>
              <a:gd name="csX7" fmla="*/ 0 w 1621504"/>
              <a:gd name="csY7" fmla="*/ 2180957 h 2343107"/>
              <a:gd name="csX8" fmla="*/ 0 w 1621504"/>
              <a:gd name="csY8" fmla="*/ 162150 h 23431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621504" h="2343107">
                <a:moveTo>
                  <a:pt x="0" y="162150"/>
                </a:moveTo>
                <a:cubicBezTo>
                  <a:pt x="0" y="72597"/>
                  <a:pt x="72597" y="0"/>
                  <a:pt x="162150" y="0"/>
                </a:cubicBezTo>
                <a:lnTo>
                  <a:pt x="1459354" y="0"/>
                </a:lnTo>
                <a:cubicBezTo>
                  <a:pt x="1548907" y="0"/>
                  <a:pt x="1621504" y="72597"/>
                  <a:pt x="1621504" y="162150"/>
                </a:cubicBezTo>
                <a:lnTo>
                  <a:pt x="1621504" y="2180957"/>
                </a:lnTo>
                <a:cubicBezTo>
                  <a:pt x="1621504" y="2270510"/>
                  <a:pt x="1548907" y="2343107"/>
                  <a:pt x="1459354" y="2343107"/>
                </a:cubicBezTo>
                <a:lnTo>
                  <a:pt x="162150" y="2343107"/>
                </a:lnTo>
                <a:cubicBezTo>
                  <a:pt x="72597" y="2343107"/>
                  <a:pt x="0" y="2270510"/>
                  <a:pt x="0" y="2180957"/>
                </a:cubicBezTo>
                <a:lnTo>
                  <a:pt x="0" y="162150"/>
                </a:lnTo>
                <a:close/>
              </a:path>
            </a:pathLst>
          </a:custGeom>
          <a:solidFill>
            <a:srgbClr val="AC9155">
              <a:hueOff val="0"/>
              <a:satOff val="0"/>
              <a:lumOff val="0"/>
              <a:alphaOff val="0"/>
            </a:srgbClr>
          </a:solidFill>
          <a:ln w="1905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28016" tIns="128016" rIns="128016" bIns="849616" numCol="1" spcCol="1270" anchor="t" anchorCtr="0">
            <a:noAutofit/>
          </a:bodyPr>
          <a:lstStyle/>
          <a:p>
            <a:pPr marL="0" lvl="0" indent="0" algn="l" defTabSz="800100">
              <a:lnSpc>
                <a:spcPct val="90000"/>
              </a:lnSpc>
              <a:spcBef>
                <a:spcPct val="0"/>
              </a:spcBef>
              <a:spcAft>
                <a:spcPct val="35000"/>
              </a:spcAft>
              <a:buNone/>
            </a:pPr>
            <a:r>
              <a:rPr lang="en-US" sz="1800" kern="1200" dirty="0">
                <a:solidFill>
                  <a:srgbClr val="FFFFFF"/>
                </a:solidFill>
                <a:latin typeface="Aptos" panose="02110004020202020204"/>
                <a:ea typeface="+mn-ea"/>
                <a:cs typeface="+mn-cs"/>
              </a:rPr>
              <a:t>Stage 3: Autonomous Use</a:t>
            </a:r>
          </a:p>
        </p:txBody>
      </p:sp>
      <p:sp>
        <p:nvSpPr>
          <p:cNvPr id="15" name="Freeform 14">
            <a:extLst>
              <a:ext uri="{FF2B5EF4-FFF2-40B4-BE49-F238E27FC236}">
                <a16:creationId xmlns:a16="http://schemas.microsoft.com/office/drawing/2014/main" id="{22B3DA2F-EE5E-5BDB-BE79-1740B71075FB}"/>
              </a:ext>
            </a:extLst>
          </p:cNvPr>
          <p:cNvSpPr/>
          <p:nvPr/>
        </p:nvSpPr>
        <p:spPr>
          <a:xfrm rot="320">
            <a:off x="5390967" y="1560472"/>
            <a:ext cx="677351" cy="374922"/>
          </a:xfrm>
          <a:custGeom>
            <a:avLst/>
            <a:gdLst>
              <a:gd name="csX0" fmla="*/ 0 w 251493"/>
              <a:gd name="csY0" fmla="*/ 58807 h 294035"/>
              <a:gd name="csX1" fmla="*/ 125747 w 251493"/>
              <a:gd name="csY1" fmla="*/ 58807 h 294035"/>
              <a:gd name="csX2" fmla="*/ 125747 w 251493"/>
              <a:gd name="csY2" fmla="*/ 0 h 294035"/>
              <a:gd name="csX3" fmla="*/ 251493 w 251493"/>
              <a:gd name="csY3" fmla="*/ 147018 h 294035"/>
              <a:gd name="csX4" fmla="*/ 125747 w 251493"/>
              <a:gd name="csY4" fmla="*/ 294035 h 294035"/>
              <a:gd name="csX5" fmla="*/ 125747 w 251493"/>
              <a:gd name="csY5" fmla="*/ 235228 h 294035"/>
              <a:gd name="csX6" fmla="*/ 0 w 251493"/>
              <a:gd name="csY6" fmla="*/ 235228 h 294035"/>
              <a:gd name="csX7" fmla="*/ 0 w 251493"/>
              <a:gd name="csY7" fmla="*/ 58807 h 29403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51493" h="294035">
                <a:moveTo>
                  <a:pt x="0" y="58807"/>
                </a:moveTo>
                <a:lnTo>
                  <a:pt x="125747" y="58807"/>
                </a:lnTo>
                <a:lnTo>
                  <a:pt x="125747" y="0"/>
                </a:lnTo>
                <a:lnTo>
                  <a:pt x="251493" y="147018"/>
                </a:lnTo>
                <a:lnTo>
                  <a:pt x="125747" y="294035"/>
                </a:lnTo>
                <a:lnTo>
                  <a:pt x="125747" y="235228"/>
                </a:lnTo>
                <a:lnTo>
                  <a:pt x="0" y="235228"/>
                </a:lnTo>
                <a:lnTo>
                  <a:pt x="0" y="58807"/>
                </a:lnTo>
                <a:close/>
              </a:path>
            </a:pathLst>
          </a:custGeom>
          <a:solidFill>
            <a:schemeClr val="tx1">
              <a:lumMod val="20000"/>
              <a:lumOff val="8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 tIns="58806" rIns="75448" bIns="58807" numCol="1" spcCol="1270" anchor="ctr" anchorCtr="0">
            <a:noAutofit/>
          </a:bodyPr>
          <a:lstStyle/>
          <a:p>
            <a:pPr marL="0" lvl="0" indent="0" algn="ctr" defTabSz="177800">
              <a:lnSpc>
                <a:spcPct val="90000"/>
              </a:lnSpc>
              <a:spcBef>
                <a:spcPct val="0"/>
              </a:spcBef>
              <a:spcAft>
                <a:spcPct val="35000"/>
              </a:spcAft>
              <a:buNone/>
            </a:pPr>
            <a:endParaRPr lang="en-US" sz="400" kern="1200"/>
          </a:p>
        </p:txBody>
      </p:sp>
      <p:sp>
        <p:nvSpPr>
          <p:cNvPr id="16" name="Freeform 15">
            <a:extLst>
              <a:ext uri="{FF2B5EF4-FFF2-40B4-BE49-F238E27FC236}">
                <a16:creationId xmlns:a16="http://schemas.microsoft.com/office/drawing/2014/main" id="{75AA9A75-75A1-08A3-7F02-04C68DA6F2C7}"/>
              </a:ext>
            </a:extLst>
          </p:cNvPr>
          <p:cNvSpPr/>
          <p:nvPr/>
        </p:nvSpPr>
        <p:spPr>
          <a:xfrm>
            <a:off x="3823284" y="2137400"/>
            <a:ext cx="2064169" cy="3137333"/>
          </a:xfrm>
          <a:custGeom>
            <a:avLst/>
            <a:gdLst>
              <a:gd name="csX0" fmla="*/ 0 w 1592581"/>
              <a:gd name="csY0" fmla="*/ 159258 h 6434667"/>
              <a:gd name="csX1" fmla="*/ 159258 w 1592581"/>
              <a:gd name="csY1" fmla="*/ 0 h 6434667"/>
              <a:gd name="csX2" fmla="*/ 1433323 w 1592581"/>
              <a:gd name="csY2" fmla="*/ 0 h 6434667"/>
              <a:gd name="csX3" fmla="*/ 1592581 w 1592581"/>
              <a:gd name="csY3" fmla="*/ 159258 h 6434667"/>
              <a:gd name="csX4" fmla="*/ 1592581 w 1592581"/>
              <a:gd name="csY4" fmla="*/ 6275409 h 6434667"/>
              <a:gd name="csX5" fmla="*/ 1433323 w 1592581"/>
              <a:gd name="csY5" fmla="*/ 6434667 h 6434667"/>
              <a:gd name="csX6" fmla="*/ 159258 w 1592581"/>
              <a:gd name="csY6" fmla="*/ 6434667 h 6434667"/>
              <a:gd name="csX7" fmla="*/ 0 w 1592581"/>
              <a:gd name="csY7" fmla="*/ 6275409 h 6434667"/>
              <a:gd name="csX8" fmla="*/ 0 w 1592581"/>
              <a:gd name="csY8" fmla="*/ 159258 h 643466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592581" h="6434667">
                <a:moveTo>
                  <a:pt x="0" y="159258"/>
                </a:moveTo>
                <a:cubicBezTo>
                  <a:pt x="0" y="71302"/>
                  <a:pt x="71302" y="0"/>
                  <a:pt x="159258" y="0"/>
                </a:cubicBezTo>
                <a:lnTo>
                  <a:pt x="1433323" y="0"/>
                </a:lnTo>
                <a:cubicBezTo>
                  <a:pt x="1521279" y="0"/>
                  <a:pt x="1592581" y="71302"/>
                  <a:pt x="1592581" y="159258"/>
                </a:cubicBezTo>
                <a:lnTo>
                  <a:pt x="1592581" y="6275409"/>
                </a:lnTo>
                <a:cubicBezTo>
                  <a:pt x="1592581" y="6363365"/>
                  <a:pt x="1521279" y="6434667"/>
                  <a:pt x="1433323" y="6434667"/>
                </a:cubicBezTo>
                <a:lnTo>
                  <a:pt x="159258" y="6434667"/>
                </a:lnTo>
                <a:cubicBezTo>
                  <a:pt x="71302" y="6434667"/>
                  <a:pt x="0" y="6363365"/>
                  <a:pt x="0" y="6275409"/>
                </a:cubicBezTo>
                <a:lnTo>
                  <a:pt x="0" y="159258"/>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2205" tIns="82205" rIns="82205" bIns="82205" numCol="1" spcCol="1270" anchor="t" anchorCtr="0">
            <a:noAutofit/>
          </a:bodyPr>
          <a:lstStyle/>
          <a:p>
            <a:pPr marL="0" lvl="1" algn="l" defTabSz="222250">
              <a:lnSpc>
                <a:spcPct val="90000"/>
              </a:lnSpc>
              <a:spcBef>
                <a:spcPct val="0"/>
              </a:spcBef>
              <a:spcAft>
                <a:spcPct val="15000"/>
              </a:spcAft>
            </a:pPr>
            <a:r>
              <a:rPr lang="en-US" sz="1600" kern="1200" dirty="0"/>
              <a:t>AI assisted learning</a:t>
            </a:r>
          </a:p>
          <a:p>
            <a:pPr marL="0" lvl="1" algn="l" defTabSz="222250">
              <a:lnSpc>
                <a:spcPct val="90000"/>
              </a:lnSpc>
              <a:spcBef>
                <a:spcPct val="0"/>
              </a:spcBef>
              <a:spcAft>
                <a:spcPct val="15000"/>
              </a:spcAft>
            </a:pPr>
            <a:endParaRPr lang="en-US" sz="1400" dirty="0"/>
          </a:p>
          <a:p>
            <a:pPr marL="117475" lvl="1" indent="-117475" algn="l" defTabSz="222250">
              <a:lnSpc>
                <a:spcPct val="90000"/>
              </a:lnSpc>
              <a:spcBef>
                <a:spcPct val="0"/>
              </a:spcBef>
              <a:spcAft>
                <a:spcPct val="15000"/>
              </a:spcAft>
              <a:buFont typeface="Arial" panose="020B0604020202020204" pitchFamily="34" charset="0"/>
              <a:buChar char="•"/>
            </a:pPr>
            <a:r>
              <a:rPr lang="en-US" sz="1400" dirty="0"/>
              <a:t>Given guiding questions</a:t>
            </a:r>
          </a:p>
          <a:p>
            <a:pPr marL="117475" lvl="1" indent="-117475" algn="l" defTabSz="222250">
              <a:lnSpc>
                <a:spcPct val="90000"/>
              </a:lnSpc>
              <a:spcBef>
                <a:spcPct val="0"/>
              </a:spcBef>
              <a:spcAft>
                <a:spcPct val="15000"/>
              </a:spcAft>
              <a:buFont typeface="Arial" panose="020B0604020202020204" pitchFamily="34" charset="0"/>
              <a:buChar char="•"/>
            </a:pPr>
            <a:r>
              <a:rPr lang="en-US" sz="1400" b="1" dirty="0"/>
              <a:t>AI use documentation</a:t>
            </a:r>
          </a:p>
          <a:p>
            <a:pPr marL="117475" lvl="1" indent="-117475" algn="l" defTabSz="222250">
              <a:lnSpc>
                <a:spcPct val="90000"/>
              </a:lnSpc>
              <a:spcBef>
                <a:spcPct val="0"/>
              </a:spcBef>
              <a:spcAft>
                <a:spcPct val="15000"/>
              </a:spcAft>
              <a:buFont typeface="Arial" panose="020B0604020202020204" pitchFamily="34" charset="0"/>
              <a:buChar char="•"/>
            </a:pPr>
            <a:r>
              <a:rPr lang="en-US" sz="1400" dirty="0"/>
              <a:t>Verification methods</a:t>
            </a:r>
          </a:p>
          <a:p>
            <a:pPr marL="117475" lvl="1" indent="-117475" algn="l" defTabSz="222250">
              <a:lnSpc>
                <a:spcPct val="90000"/>
              </a:lnSpc>
              <a:spcBef>
                <a:spcPct val="0"/>
              </a:spcBef>
              <a:spcAft>
                <a:spcPct val="15000"/>
              </a:spcAft>
              <a:buFont typeface="Arial" panose="020B0604020202020204" pitchFamily="34" charset="0"/>
              <a:buChar char="•"/>
            </a:pPr>
            <a:r>
              <a:rPr lang="en-US" sz="1400" dirty="0"/>
              <a:t>other learning methods</a:t>
            </a:r>
          </a:p>
          <a:p>
            <a:pPr marL="117475" lvl="1" indent="-117475" algn="l" defTabSz="222250">
              <a:lnSpc>
                <a:spcPct val="90000"/>
              </a:lnSpc>
              <a:spcBef>
                <a:spcPct val="0"/>
              </a:spcBef>
              <a:spcAft>
                <a:spcPct val="15000"/>
              </a:spcAft>
              <a:buFont typeface="Arial" panose="020B0604020202020204" pitchFamily="34" charset="0"/>
              <a:buChar char="•"/>
            </a:pPr>
            <a:endParaRPr lang="en-US" sz="1400" dirty="0"/>
          </a:p>
          <a:p>
            <a:pPr marL="117475" lvl="1" indent="-117475" algn="l" defTabSz="222250">
              <a:lnSpc>
                <a:spcPct val="90000"/>
              </a:lnSpc>
              <a:spcBef>
                <a:spcPct val="0"/>
              </a:spcBef>
              <a:spcAft>
                <a:spcPct val="15000"/>
              </a:spcAft>
              <a:buFont typeface="Arial" panose="020B0604020202020204" pitchFamily="34" charset="0"/>
              <a:buChar char="•"/>
            </a:pPr>
            <a:r>
              <a:rPr lang="en-US" sz="1400" b="1" dirty="0"/>
              <a:t>Reflection:</a:t>
            </a:r>
          </a:p>
          <a:p>
            <a:pPr marL="346075" lvl="2" indent="-109538" defTabSz="222250">
              <a:lnSpc>
                <a:spcPct val="90000"/>
              </a:lnSpc>
              <a:spcBef>
                <a:spcPct val="0"/>
              </a:spcBef>
              <a:spcAft>
                <a:spcPct val="15000"/>
              </a:spcAft>
              <a:buFont typeface="Arial" panose="020B0604020202020204" pitchFamily="34" charset="0"/>
              <a:buChar char="•"/>
            </a:pPr>
            <a:r>
              <a:rPr lang="en-US" sz="1400" dirty="0"/>
              <a:t>AI usefulness</a:t>
            </a:r>
          </a:p>
          <a:p>
            <a:pPr marL="346075" lvl="2" indent="-109538" defTabSz="222250">
              <a:lnSpc>
                <a:spcPct val="90000"/>
              </a:lnSpc>
              <a:spcBef>
                <a:spcPct val="0"/>
              </a:spcBef>
              <a:spcAft>
                <a:spcPct val="15000"/>
              </a:spcAft>
              <a:buFont typeface="Arial" panose="020B0604020202020204" pitchFamily="34" charset="0"/>
              <a:buChar char="•"/>
            </a:pPr>
            <a:r>
              <a:rPr lang="en-US" sz="1400" dirty="0"/>
              <a:t>Fact-checking</a:t>
            </a:r>
          </a:p>
          <a:p>
            <a:pPr marL="0" lvl="1" algn="l" defTabSz="222250">
              <a:lnSpc>
                <a:spcPct val="90000"/>
              </a:lnSpc>
              <a:spcBef>
                <a:spcPct val="0"/>
              </a:spcBef>
              <a:spcAft>
                <a:spcPct val="15000"/>
              </a:spcAft>
            </a:pPr>
            <a:endParaRPr lang="en-US" sz="1400" kern="1200" dirty="0"/>
          </a:p>
          <a:p>
            <a:pPr marL="0" lvl="1" algn="l" defTabSz="222250">
              <a:lnSpc>
                <a:spcPct val="90000"/>
              </a:lnSpc>
              <a:spcBef>
                <a:spcPct val="0"/>
              </a:spcBef>
              <a:spcAft>
                <a:spcPct val="15000"/>
              </a:spcAft>
            </a:pPr>
            <a:endParaRPr lang="en-US" sz="1600" kern="1200" dirty="0"/>
          </a:p>
        </p:txBody>
      </p:sp>
      <p:sp>
        <p:nvSpPr>
          <p:cNvPr id="17" name="Freeform 16">
            <a:extLst>
              <a:ext uri="{FF2B5EF4-FFF2-40B4-BE49-F238E27FC236}">
                <a16:creationId xmlns:a16="http://schemas.microsoft.com/office/drawing/2014/main" id="{D966D45E-D404-7E75-53F7-BC0617350AB4}"/>
              </a:ext>
            </a:extLst>
          </p:cNvPr>
          <p:cNvSpPr/>
          <p:nvPr/>
        </p:nvSpPr>
        <p:spPr>
          <a:xfrm>
            <a:off x="6425696" y="2137400"/>
            <a:ext cx="1971553" cy="3137333"/>
          </a:xfrm>
          <a:custGeom>
            <a:avLst/>
            <a:gdLst>
              <a:gd name="csX0" fmla="*/ 0 w 1592581"/>
              <a:gd name="csY0" fmla="*/ 159258 h 6434667"/>
              <a:gd name="csX1" fmla="*/ 159258 w 1592581"/>
              <a:gd name="csY1" fmla="*/ 0 h 6434667"/>
              <a:gd name="csX2" fmla="*/ 1433323 w 1592581"/>
              <a:gd name="csY2" fmla="*/ 0 h 6434667"/>
              <a:gd name="csX3" fmla="*/ 1592581 w 1592581"/>
              <a:gd name="csY3" fmla="*/ 159258 h 6434667"/>
              <a:gd name="csX4" fmla="*/ 1592581 w 1592581"/>
              <a:gd name="csY4" fmla="*/ 6275409 h 6434667"/>
              <a:gd name="csX5" fmla="*/ 1433323 w 1592581"/>
              <a:gd name="csY5" fmla="*/ 6434667 h 6434667"/>
              <a:gd name="csX6" fmla="*/ 159258 w 1592581"/>
              <a:gd name="csY6" fmla="*/ 6434667 h 6434667"/>
              <a:gd name="csX7" fmla="*/ 0 w 1592581"/>
              <a:gd name="csY7" fmla="*/ 6275409 h 6434667"/>
              <a:gd name="csX8" fmla="*/ 0 w 1592581"/>
              <a:gd name="csY8" fmla="*/ 159258 h 643466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592581" h="6434667">
                <a:moveTo>
                  <a:pt x="0" y="159258"/>
                </a:moveTo>
                <a:cubicBezTo>
                  <a:pt x="0" y="71302"/>
                  <a:pt x="71302" y="0"/>
                  <a:pt x="159258" y="0"/>
                </a:cubicBezTo>
                <a:lnTo>
                  <a:pt x="1433323" y="0"/>
                </a:lnTo>
                <a:cubicBezTo>
                  <a:pt x="1521279" y="0"/>
                  <a:pt x="1592581" y="71302"/>
                  <a:pt x="1592581" y="159258"/>
                </a:cubicBezTo>
                <a:lnTo>
                  <a:pt x="1592581" y="6275409"/>
                </a:lnTo>
                <a:cubicBezTo>
                  <a:pt x="1592581" y="6363365"/>
                  <a:pt x="1521279" y="6434667"/>
                  <a:pt x="1433323" y="6434667"/>
                </a:cubicBezTo>
                <a:lnTo>
                  <a:pt x="159258" y="6434667"/>
                </a:lnTo>
                <a:cubicBezTo>
                  <a:pt x="71302" y="6434667"/>
                  <a:pt x="0" y="6363365"/>
                  <a:pt x="0" y="6275409"/>
                </a:cubicBezTo>
                <a:lnTo>
                  <a:pt x="0" y="159258"/>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2205" tIns="82205" rIns="82205" bIns="82205" numCol="1" spcCol="1270" anchor="t" anchorCtr="0">
            <a:noAutofit/>
          </a:bodyPr>
          <a:lstStyle/>
          <a:p>
            <a:pPr marL="0" lvl="1" algn="l" defTabSz="222250">
              <a:lnSpc>
                <a:spcPct val="90000"/>
              </a:lnSpc>
              <a:spcBef>
                <a:spcPct val="0"/>
              </a:spcBef>
              <a:spcAft>
                <a:spcPct val="15000"/>
              </a:spcAft>
            </a:pPr>
            <a:r>
              <a:rPr lang="en-US" sz="1600" kern="1200" dirty="0"/>
              <a:t>Full freedom </a:t>
            </a:r>
            <a:r>
              <a:rPr lang="en-US" sz="1600" dirty="0"/>
              <a:t>in </a:t>
            </a:r>
            <a:r>
              <a:rPr lang="en-US" altLang="zh-CN" sz="1600" dirty="0"/>
              <a:t>f</a:t>
            </a:r>
            <a:r>
              <a:rPr lang="en-US" sz="1600" dirty="0"/>
              <a:t>inal </a:t>
            </a:r>
            <a:r>
              <a:rPr lang="en-US" altLang="zh-CN" sz="1600" dirty="0"/>
              <a:t>p</a:t>
            </a:r>
            <a:r>
              <a:rPr lang="en-US" sz="1600" dirty="0"/>
              <a:t>roject</a:t>
            </a:r>
          </a:p>
          <a:p>
            <a:pPr marL="0" lvl="1" algn="l" defTabSz="222250">
              <a:lnSpc>
                <a:spcPct val="90000"/>
              </a:lnSpc>
              <a:spcBef>
                <a:spcPct val="0"/>
              </a:spcBef>
              <a:spcAft>
                <a:spcPct val="15000"/>
              </a:spcAft>
            </a:pPr>
            <a:endParaRPr lang="en-US" sz="1400" kern="1200" dirty="0"/>
          </a:p>
          <a:p>
            <a:pPr marL="117475" lvl="1" indent="-117475" algn="l" defTabSz="222250">
              <a:lnSpc>
                <a:spcPct val="90000"/>
              </a:lnSpc>
              <a:spcBef>
                <a:spcPct val="0"/>
              </a:spcBef>
              <a:spcAft>
                <a:spcPct val="15000"/>
              </a:spcAft>
              <a:buFont typeface="Arial" panose="020B0604020202020204" pitchFamily="34" charset="0"/>
              <a:buChar char="•"/>
            </a:pPr>
            <a:r>
              <a:rPr lang="en-US" sz="1400" dirty="0"/>
              <a:t>Individual project on</a:t>
            </a:r>
          </a:p>
          <a:p>
            <a:pPr marL="346075" lvl="2" indent="-101600" defTabSz="222250">
              <a:lnSpc>
                <a:spcPct val="90000"/>
              </a:lnSpc>
              <a:spcBef>
                <a:spcPct val="0"/>
              </a:spcBef>
              <a:spcAft>
                <a:spcPct val="15000"/>
              </a:spcAft>
              <a:buFont typeface="Arial" panose="020B0604020202020204" pitchFamily="34" charset="0"/>
              <a:buChar char="•"/>
            </a:pPr>
            <a:r>
              <a:rPr lang="en-US" sz="1400" dirty="0"/>
              <a:t>Literature </a:t>
            </a:r>
            <a:r>
              <a:rPr lang="en-US" altLang="zh-CN" sz="1400" dirty="0"/>
              <a:t>R</a:t>
            </a:r>
            <a:r>
              <a:rPr lang="en-US" sz="1400" dirty="0"/>
              <a:t>eview</a:t>
            </a:r>
          </a:p>
          <a:p>
            <a:pPr marL="346075" lvl="2" indent="-101600" defTabSz="222250">
              <a:lnSpc>
                <a:spcPct val="90000"/>
              </a:lnSpc>
              <a:spcBef>
                <a:spcPct val="0"/>
              </a:spcBef>
              <a:spcAft>
                <a:spcPct val="15000"/>
              </a:spcAft>
              <a:buFont typeface="Arial" panose="020B0604020202020204" pitchFamily="34" charset="0"/>
              <a:buChar char="•"/>
            </a:pPr>
            <a:r>
              <a:rPr lang="en-US" sz="1400" kern="1200" dirty="0"/>
              <a:t>Research</a:t>
            </a:r>
          </a:p>
          <a:p>
            <a:pPr marL="346075" lvl="2" indent="-101600" defTabSz="222250">
              <a:lnSpc>
                <a:spcPct val="90000"/>
              </a:lnSpc>
              <a:spcBef>
                <a:spcPct val="0"/>
              </a:spcBef>
              <a:spcAft>
                <a:spcPct val="15000"/>
              </a:spcAft>
              <a:buFont typeface="Arial" panose="020B0604020202020204" pitchFamily="34" charset="0"/>
              <a:buChar char="•"/>
            </a:pPr>
            <a:r>
              <a:rPr lang="en-US" sz="1400" dirty="0"/>
              <a:t>Climate Fiction</a:t>
            </a:r>
          </a:p>
          <a:p>
            <a:pPr marL="117475" lvl="1" indent="-117475" defTabSz="222250">
              <a:lnSpc>
                <a:spcPct val="90000"/>
              </a:lnSpc>
              <a:spcBef>
                <a:spcPct val="0"/>
              </a:spcBef>
              <a:spcAft>
                <a:spcPct val="15000"/>
              </a:spcAft>
              <a:buFont typeface="Arial" panose="020B0604020202020204" pitchFamily="34" charset="0"/>
              <a:buChar char="•"/>
            </a:pPr>
            <a:r>
              <a:rPr lang="en-US" sz="1400" dirty="0"/>
              <a:t>Deliverables</a:t>
            </a:r>
          </a:p>
          <a:p>
            <a:pPr marL="346075" lvl="2" indent="-101600" defTabSz="222250">
              <a:lnSpc>
                <a:spcPct val="90000"/>
              </a:lnSpc>
              <a:spcBef>
                <a:spcPct val="0"/>
              </a:spcBef>
              <a:spcAft>
                <a:spcPct val="15000"/>
              </a:spcAft>
              <a:buFont typeface="Arial" panose="020B0604020202020204" pitchFamily="34" charset="0"/>
              <a:buChar char="•"/>
            </a:pPr>
            <a:r>
              <a:rPr lang="en-US" sz="1400" kern="1200" dirty="0"/>
              <a:t>Presentation</a:t>
            </a:r>
          </a:p>
          <a:p>
            <a:pPr marL="346075" lvl="2" indent="-101600" defTabSz="222250">
              <a:lnSpc>
                <a:spcPct val="90000"/>
              </a:lnSpc>
              <a:spcBef>
                <a:spcPct val="0"/>
              </a:spcBef>
              <a:spcAft>
                <a:spcPct val="15000"/>
              </a:spcAft>
              <a:buFont typeface="Arial" panose="020B0604020202020204" pitchFamily="34" charset="0"/>
              <a:buChar char="•"/>
            </a:pPr>
            <a:r>
              <a:rPr lang="en-US" sz="1400" dirty="0"/>
              <a:t>Paper</a:t>
            </a:r>
          </a:p>
          <a:p>
            <a:pPr marL="117475" lvl="1" indent="-117475" defTabSz="222250">
              <a:lnSpc>
                <a:spcPct val="90000"/>
              </a:lnSpc>
              <a:spcBef>
                <a:spcPct val="0"/>
              </a:spcBef>
              <a:spcAft>
                <a:spcPct val="15000"/>
              </a:spcAft>
              <a:buFont typeface="Arial" panose="020B0604020202020204" pitchFamily="34" charset="0"/>
              <a:buChar char="•"/>
            </a:pPr>
            <a:r>
              <a:rPr lang="en-US" sz="1400" b="1" kern="1200" dirty="0"/>
              <a:t>AI use documentation</a:t>
            </a:r>
            <a:r>
              <a:rPr lang="en-US" sz="1400" kern="1200" dirty="0"/>
              <a:t>; transparent reporting</a:t>
            </a:r>
          </a:p>
        </p:txBody>
      </p:sp>
      <p:sp>
        <p:nvSpPr>
          <p:cNvPr id="20" name="Freeform 19">
            <a:extLst>
              <a:ext uri="{FF2B5EF4-FFF2-40B4-BE49-F238E27FC236}">
                <a16:creationId xmlns:a16="http://schemas.microsoft.com/office/drawing/2014/main" id="{E4CD2C16-344E-D3EE-8DD0-8D2040366660}"/>
              </a:ext>
            </a:extLst>
          </p:cNvPr>
          <p:cNvSpPr/>
          <p:nvPr/>
        </p:nvSpPr>
        <p:spPr>
          <a:xfrm>
            <a:off x="517727" y="5681134"/>
            <a:ext cx="2860473" cy="532382"/>
          </a:xfrm>
          <a:custGeom>
            <a:avLst/>
            <a:gdLst>
              <a:gd name="csX0" fmla="*/ 0 w 3028081"/>
              <a:gd name="csY0" fmla="*/ 0 h 532382"/>
              <a:gd name="csX1" fmla="*/ 2761890 w 3028081"/>
              <a:gd name="csY1" fmla="*/ 0 h 532382"/>
              <a:gd name="csX2" fmla="*/ 3028081 w 3028081"/>
              <a:gd name="csY2" fmla="*/ 266191 h 532382"/>
              <a:gd name="csX3" fmla="*/ 2761890 w 3028081"/>
              <a:gd name="csY3" fmla="*/ 532382 h 532382"/>
              <a:gd name="csX4" fmla="*/ 0 w 3028081"/>
              <a:gd name="csY4" fmla="*/ 532382 h 532382"/>
              <a:gd name="csX5" fmla="*/ 266191 w 3028081"/>
              <a:gd name="csY5" fmla="*/ 266191 h 532382"/>
              <a:gd name="csX6" fmla="*/ 0 w 3028081"/>
              <a:gd name="csY6" fmla="*/ 0 h 53238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028081" h="532382">
                <a:moveTo>
                  <a:pt x="0" y="0"/>
                </a:moveTo>
                <a:lnTo>
                  <a:pt x="2761890" y="0"/>
                </a:lnTo>
                <a:lnTo>
                  <a:pt x="3028081" y="266191"/>
                </a:lnTo>
                <a:lnTo>
                  <a:pt x="2761890" y="532382"/>
                </a:lnTo>
                <a:lnTo>
                  <a:pt x="0" y="532382"/>
                </a:lnTo>
                <a:lnTo>
                  <a:pt x="266191" y="266191"/>
                </a:lnTo>
                <a:lnTo>
                  <a:pt x="0" y="0"/>
                </a:lnTo>
                <a:close/>
              </a:path>
            </a:pathLst>
          </a:custGeom>
          <a:solidFill>
            <a:schemeClr val="tx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0207" tIns="41339" rIns="307530" bIns="41339" numCol="1" spcCol="1270" anchor="ctr" anchorCtr="0">
            <a:noAutofit/>
          </a:bodyPr>
          <a:lstStyle/>
          <a:p>
            <a:pPr marL="0" lvl="0" indent="0" algn="ctr" defTabSz="1377950">
              <a:lnSpc>
                <a:spcPct val="90000"/>
              </a:lnSpc>
              <a:spcBef>
                <a:spcPct val="0"/>
              </a:spcBef>
              <a:spcAft>
                <a:spcPct val="35000"/>
              </a:spcAft>
              <a:buNone/>
            </a:pPr>
            <a:r>
              <a:rPr lang="en-US" sz="2800" kern="1200" dirty="0"/>
              <a:t>HW1 – HW6</a:t>
            </a:r>
          </a:p>
        </p:txBody>
      </p:sp>
      <p:sp>
        <p:nvSpPr>
          <p:cNvPr id="21" name="Freeform 20">
            <a:extLst>
              <a:ext uri="{FF2B5EF4-FFF2-40B4-BE49-F238E27FC236}">
                <a16:creationId xmlns:a16="http://schemas.microsoft.com/office/drawing/2014/main" id="{FCE9A386-CF98-B621-C3CD-BF0BB9B025EA}"/>
              </a:ext>
            </a:extLst>
          </p:cNvPr>
          <p:cNvSpPr/>
          <p:nvPr/>
        </p:nvSpPr>
        <p:spPr>
          <a:xfrm>
            <a:off x="3243001" y="5681134"/>
            <a:ext cx="2860473" cy="532382"/>
          </a:xfrm>
          <a:custGeom>
            <a:avLst/>
            <a:gdLst>
              <a:gd name="csX0" fmla="*/ 0 w 3028081"/>
              <a:gd name="csY0" fmla="*/ 0 h 532382"/>
              <a:gd name="csX1" fmla="*/ 2761890 w 3028081"/>
              <a:gd name="csY1" fmla="*/ 0 h 532382"/>
              <a:gd name="csX2" fmla="*/ 3028081 w 3028081"/>
              <a:gd name="csY2" fmla="*/ 266191 h 532382"/>
              <a:gd name="csX3" fmla="*/ 2761890 w 3028081"/>
              <a:gd name="csY3" fmla="*/ 532382 h 532382"/>
              <a:gd name="csX4" fmla="*/ 0 w 3028081"/>
              <a:gd name="csY4" fmla="*/ 532382 h 532382"/>
              <a:gd name="csX5" fmla="*/ 266191 w 3028081"/>
              <a:gd name="csY5" fmla="*/ 266191 h 532382"/>
              <a:gd name="csX6" fmla="*/ 0 w 3028081"/>
              <a:gd name="csY6" fmla="*/ 0 h 53238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028081" h="532382">
                <a:moveTo>
                  <a:pt x="0" y="0"/>
                </a:moveTo>
                <a:lnTo>
                  <a:pt x="2761890" y="0"/>
                </a:lnTo>
                <a:lnTo>
                  <a:pt x="3028081" y="266191"/>
                </a:lnTo>
                <a:lnTo>
                  <a:pt x="2761890" y="532382"/>
                </a:lnTo>
                <a:lnTo>
                  <a:pt x="0" y="532382"/>
                </a:lnTo>
                <a:lnTo>
                  <a:pt x="266191" y="266191"/>
                </a:lnTo>
                <a:lnTo>
                  <a:pt x="0" y="0"/>
                </a:lnTo>
                <a:close/>
              </a:path>
            </a:pathLst>
          </a:custGeom>
          <a:solidFill>
            <a:schemeClr val="tx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0207" tIns="41339" rIns="307530" bIns="41339" numCol="1" spcCol="1270" anchor="ctr" anchorCtr="0">
            <a:noAutofit/>
          </a:bodyPr>
          <a:lstStyle/>
          <a:p>
            <a:pPr marL="0" lvl="0" indent="0" algn="ctr" defTabSz="1377950">
              <a:lnSpc>
                <a:spcPct val="90000"/>
              </a:lnSpc>
              <a:spcBef>
                <a:spcPct val="0"/>
              </a:spcBef>
              <a:spcAft>
                <a:spcPct val="35000"/>
              </a:spcAft>
              <a:buNone/>
            </a:pPr>
            <a:r>
              <a:rPr lang="en-US" sz="2800" kern="1200" dirty="0"/>
              <a:t>HW7 – HW10</a:t>
            </a:r>
          </a:p>
        </p:txBody>
      </p:sp>
      <p:sp>
        <p:nvSpPr>
          <p:cNvPr id="22" name="Freeform 21">
            <a:extLst>
              <a:ext uri="{FF2B5EF4-FFF2-40B4-BE49-F238E27FC236}">
                <a16:creationId xmlns:a16="http://schemas.microsoft.com/office/drawing/2014/main" id="{A2A918A5-52DB-572D-D57E-976ACBADCF0D}"/>
              </a:ext>
            </a:extLst>
          </p:cNvPr>
          <p:cNvSpPr/>
          <p:nvPr/>
        </p:nvSpPr>
        <p:spPr>
          <a:xfrm>
            <a:off x="5968275" y="5681134"/>
            <a:ext cx="2860474" cy="532382"/>
          </a:xfrm>
          <a:custGeom>
            <a:avLst/>
            <a:gdLst>
              <a:gd name="csX0" fmla="*/ 0 w 3028081"/>
              <a:gd name="csY0" fmla="*/ 0 h 532382"/>
              <a:gd name="csX1" fmla="*/ 2761890 w 3028081"/>
              <a:gd name="csY1" fmla="*/ 0 h 532382"/>
              <a:gd name="csX2" fmla="*/ 3028081 w 3028081"/>
              <a:gd name="csY2" fmla="*/ 266191 h 532382"/>
              <a:gd name="csX3" fmla="*/ 2761890 w 3028081"/>
              <a:gd name="csY3" fmla="*/ 532382 h 532382"/>
              <a:gd name="csX4" fmla="*/ 0 w 3028081"/>
              <a:gd name="csY4" fmla="*/ 532382 h 532382"/>
              <a:gd name="csX5" fmla="*/ 266191 w 3028081"/>
              <a:gd name="csY5" fmla="*/ 266191 h 532382"/>
              <a:gd name="csX6" fmla="*/ 0 w 3028081"/>
              <a:gd name="csY6" fmla="*/ 0 h 53238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028081" h="532382">
                <a:moveTo>
                  <a:pt x="0" y="0"/>
                </a:moveTo>
                <a:lnTo>
                  <a:pt x="2761890" y="0"/>
                </a:lnTo>
                <a:lnTo>
                  <a:pt x="3028081" y="266191"/>
                </a:lnTo>
                <a:lnTo>
                  <a:pt x="2761890" y="532382"/>
                </a:lnTo>
                <a:lnTo>
                  <a:pt x="0" y="532382"/>
                </a:lnTo>
                <a:lnTo>
                  <a:pt x="266191" y="266191"/>
                </a:lnTo>
                <a:lnTo>
                  <a:pt x="0" y="0"/>
                </a:lnTo>
                <a:close/>
              </a:path>
            </a:pathLst>
          </a:custGeom>
          <a:solidFill>
            <a:schemeClr val="tx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0207" tIns="41339" rIns="307530" bIns="41339" numCol="1" spcCol="1270" anchor="ctr" anchorCtr="0">
            <a:noAutofit/>
          </a:bodyPr>
          <a:lstStyle/>
          <a:p>
            <a:pPr marL="0" lvl="0" indent="0" algn="ctr" defTabSz="1377950">
              <a:lnSpc>
                <a:spcPct val="90000"/>
              </a:lnSpc>
              <a:spcBef>
                <a:spcPct val="0"/>
              </a:spcBef>
              <a:spcAft>
                <a:spcPct val="35000"/>
              </a:spcAft>
              <a:buNone/>
            </a:pPr>
            <a:r>
              <a:rPr lang="en-US" sz="2800" kern="1200" dirty="0"/>
              <a:t>Final Project</a:t>
            </a:r>
          </a:p>
        </p:txBody>
      </p:sp>
    </p:spTree>
    <p:extLst>
      <p:ext uri="{BB962C8B-B14F-4D97-AF65-F5344CB8AC3E}">
        <p14:creationId xmlns:p14="http://schemas.microsoft.com/office/powerpoint/2010/main" val="215853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ppt_x</p:attrName>
                                        </p:attrNameLst>
                                      </p:cBhvr>
                                      <p:tavLst>
                                        <p:tav tm="0">
                                          <p:val>
                                            <p:strVal val="#ppt_x-#ppt_w*1.125000"/>
                                          </p:val>
                                        </p:tav>
                                        <p:tav tm="100000">
                                          <p:val>
                                            <p:strVal val="#ppt_x"/>
                                          </p:val>
                                        </p:tav>
                                      </p:tavLst>
                                    </p:anim>
                                    <p:animEffect transition="in" filter="wipe(right)">
                                      <p:cBhvr>
                                        <p:cTn id="14" dur="500"/>
                                        <p:tgtEl>
                                          <p:spTgt spid="8"/>
                                        </p:tgtEl>
                                      </p:cBhvr>
                                    </p:animEffect>
                                  </p:childTnLst>
                                </p:cTn>
                              </p:par>
                            </p:childTnLst>
                          </p:cTn>
                        </p:par>
                        <p:par>
                          <p:cTn id="15" fill="hold">
                            <p:stCondLst>
                              <p:cond delay="500"/>
                            </p:stCondLst>
                            <p:childTnLst>
                              <p:par>
                                <p:cTn id="16" presetID="1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p:tgtEl>
                                          <p:spTgt spid="9"/>
                                        </p:tgtEl>
                                        <p:attrNameLst>
                                          <p:attrName>ppt_x</p:attrName>
                                        </p:attrNameLst>
                                      </p:cBhvr>
                                      <p:tavLst>
                                        <p:tav tm="0">
                                          <p:val>
                                            <p:strVal val="#ppt_x-#ppt_w*1.125000"/>
                                          </p:val>
                                        </p:tav>
                                        <p:tav tm="100000">
                                          <p:val>
                                            <p:strVal val="#ppt_x"/>
                                          </p:val>
                                        </p:tav>
                                      </p:tavLst>
                                    </p:anim>
                                    <p:animEffect transition="in" filter="wipe(right)">
                                      <p:cBhvr>
                                        <p:cTn id="19" dur="500"/>
                                        <p:tgtEl>
                                          <p:spTgt spid="9"/>
                                        </p:tgtEl>
                                      </p:cBhvr>
                                    </p:animEffect>
                                  </p:childTnLst>
                                </p:cTn>
                              </p:par>
                            </p:childTnLst>
                          </p:cTn>
                        </p:par>
                        <p:par>
                          <p:cTn id="20" fill="hold">
                            <p:stCondLst>
                              <p:cond delay="1000"/>
                            </p:stCondLst>
                            <p:childTnLst>
                              <p:par>
                                <p:cTn id="21" presetID="12" presetClass="entr" presetSubtype="8"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p:tgtEl>
                                          <p:spTgt spid="16"/>
                                        </p:tgtEl>
                                        <p:attrNameLst>
                                          <p:attrName>ppt_x</p:attrName>
                                        </p:attrNameLst>
                                      </p:cBhvr>
                                      <p:tavLst>
                                        <p:tav tm="0">
                                          <p:val>
                                            <p:strVal val="#ppt_x-#ppt_w*1.125000"/>
                                          </p:val>
                                        </p:tav>
                                        <p:tav tm="100000">
                                          <p:val>
                                            <p:strVal val="#ppt_x"/>
                                          </p:val>
                                        </p:tav>
                                      </p:tavLst>
                                    </p:anim>
                                    <p:animEffect transition="in" filter="wipe(righ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p:tgtEl>
                                          <p:spTgt spid="15"/>
                                        </p:tgtEl>
                                        <p:attrNameLst>
                                          <p:attrName>ppt_x</p:attrName>
                                        </p:attrNameLst>
                                      </p:cBhvr>
                                      <p:tavLst>
                                        <p:tav tm="0">
                                          <p:val>
                                            <p:strVal val="#ppt_x-#ppt_w*1.125000"/>
                                          </p:val>
                                        </p:tav>
                                        <p:tav tm="100000">
                                          <p:val>
                                            <p:strVal val="#ppt_x"/>
                                          </p:val>
                                        </p:tav>
                                      </p:tavLst>
                                    </p:anim>
                                    <p:animEffect transition="in" filter="wipe(right)">
                                      <p:cBhvr>
                                        <p:cTn id="30" dur="500"/>
                                        <p:tgtEl>
                                          <p:spTgt spid="15"/>
                                        </p:tgtEl>
                                      </p:cBhvr>
                                    </p:animEffect>
                                  </p:childTnLst>
                                </p:cTn>
                              </p:par>
                            </p:childTnLst>
                          </p:cTn>
                        </p:par>
                        <p:par>
                          <p:cTn id="31" fill="hold">
                            <p:stCondLst>
                              <p:cond delay="500"/>
                            </p:stCondLst>
                            <p:childTnLst>
                              <p:par>
                                <p:cTn id="32" presetID="12" presetClass="entr" presetSubtype="8"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p:tgtEl>
                                          <p:spTgt spid="14"/>
                                        </p:tgtEl>
                                        <p:attrNameLst>
                                          <p:attrName>ppt_x</p:attrName>
                                        </p:attrNameLst>
                                      </p:cBhvr>
                                      <p:tavLst>
                                        <p:tav tm="0">
                                          <p:val>
                                            <p:strVal val="#ppt_x-#ppt_w*1.125000"/>
                                          </p:val>
                                        </p:tav>
                                        <p:tav tm="100000">
                                          <p:val>
                                            <p:strVal val="#ppt_x"/>
                                          </p:val>
                                        </p:tav>
                                      </p:tavLst>
                                    </p:anim>
                                    <p:animEffect transition="in" filter="wipe(right)">
                                      <p:cBhvr>
                                        <p:cTn id="35" dur="500"/>
                                        <p:tgtEl>
                                          <p:spTgt spid="14"/>
                                        </p:tgtEl>
                                      </p:cBhvr>
                                    </p:animEffect>
                                  </p:childTnLst>
                                </p:cTn>
                              </p:par>
                            </p:childTnLst>
                          </p:cTn>
                        </p:par>
                        <p:par>
                          <p:cTn id="36" fill="hold">
                            <p:stCondLst>
                              <p:cond delay="1000"/>
                            </p:stCondLst>
                            <p:childTnLst>
                              <p:par>
                                <p:cTn id="37" presetID="12" presetClass="entr" presetSubtype="8"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p:tgtEl>
                                          <p:spTgt spid="17"/>
                                        </p:tgtEl>
                                        <p:attrNameLst>
                                          <p:attrName>ppt_x</p:attrName>
                                        </p:attrNameLst>
                                      </p:cBhvr>
                                      <p:tavLst>
                                        <p:tav tm="0">
                                          <p:val>
                                            <p:strVal val="#ppt_x-#ppt_w*1.125000"/>
                                          </p:val>
                                        </p:tav>
                                        <p:tav tm="100000">
                                          <p:val>
                                            <p:strVal val="#ppt_x"/>
                                          </p:val>
                                        </p:tav>
                                      </p:tavLst>
                                    </p:anim>
                                    <p:animEffect transition="in" filter="wipe(right)">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8"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p:tgtEl>
                                          <p:spTgt spid="20"/>
                                        </p:tgtEl>
                                        <p:attrNameLst>
                                          <p:attrName>ppt_x</p:attrName>
                                        </p:attrNameLst>
                                      </p:cBhvr>
                                      <p:tavLst>
                                        <p:tav tm="0">
                                          <p:val>
                                            <p:strVal val="#ppt_x-#ppt_w*1.125000"/>
                                          </p:val>
                                        </p:tav>
                                        <p:tav tm="100000">
                                          <p:val>
                                            <p:strVal val="#ppt_x"/>
                                          </p:val>
                                        </p:tav>
                                      </p:tavLst>
                                    </p:anim>
                                    <p:animEffect transition="in" filter="wipe(right)">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8"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p:tgtEl>
                                          <p:spTgt spid="21"/>
                                        </p:tgtEl>
                                        <p:attrNameLst>
                                          <p:attrName>ppt_x</p:attrName>
                                        </p:attrNameLst>
                                      </p:cBhvr>
                                      <p:tavLst>
                                        <p:tav tm="0">
                                          <p:val>
                                            <p:strVal val="#ppt_x-#ppt_w*1.125000"/>
                                          </p:val>
                                        </p:tav>
                                        <p:tav tm="100000">
                                          <p:val>
                                            <p:strVal val="#ppt_x"/>
                                          </p:val>
                                        </p:tav>
                                      </p:tavLst>
                                    </p:anim>
                                    <p:animEffect transition="in" filter="wipe(righ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8"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additive="base">
                                        <p:cTn id="57" dur="500"/>
                                        <p:tgtEl>
                                          <p:spTgt spid="22"/>
                                        </p:tgtEl>
                                        <p:attrNameLst>
                                          <p:attrName>ppt_x</p:attrName>
                                        </p:attrNameLst>
                                      </p:cBhvr>
                                      <p:tavLst>
                                        <p:tav tm="0">
                                          <p:val>
                                            <p:strVal val="#ppt_x-#ppt_w*1.125000"/>
                                          </p:val>
                                        </p:tav>
                                        <p:tav tm="100000">
                                          <p:val>
                                            <p:strVal val="#ppt_x"/>
                                          </p:val>
                                        </p:tav>
                                      </p:tavLst>
                                    </p:anim>
                                    <p:animEffect transition="in" filter="wipe(right)">
                                      <p:cBhvr>
                                        <p:cTn id="5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4" grpId="0" animBg="1"/>
      <p:bldP spid="15" grpId="0" animBg="1"/>
      <p:bldP spid="16" grpId="0" animBg="1"/>
      <p:bldP spid="17" grpId="0" animBg="1"/>
      <p:bldP spid="20" grpId="0" animBg="1"/>
      <p:bldP spid="21"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a:extLst>
              <a:ext uri="{FF2B5EF4-FFF2-40B4-BE49-F238E27FC236}">
                <a16:creationId xmlns:a16="http://schemas.microsoft.com/office/drawing/2014/main" id="{C37208DF-BC8E-81D4-7516-1C56AA9037C5}"/>
              </a:ext>
            </a:extLst>
          </p:cNvPr>
          <p:cNvSpPr/>
          <p:nvPr/>
        </p:nvSpPr>
        <p:spPr>
          <a:xfrm>
            <a:off x="0" y="744010"/>
            <a:ext cx="2184400" cy="598487"/>
          </a:xfrm>
          <a:prstGeom prst="homePlate">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C02560-18CA-3C38-95C4-13F2792D3CEB}"/>
              </a:ext>
            </a:extLst>
          </p:cNvPr>
          <p:cNvSpPr>
            <a:spLocks noGrp="1"/>
          </p:cNvSpPr>
          <p:nvPr>
            <p:ph type="title"/>
          </p:nvPr>
        </p:nvSpPr>
        <p:spPr>
          <a:xfrm>
            <a:off x="451870" y="0"/>
            <a:ext cx="8229600" cy="1325563"/>
          </a:xfrm>
        </p:spPr>
        <p:txBody>
          <a:bodyPr/>
          <a:lstStyle/>
          <a:p>
            <a:r>
              <a:rPr lang="en-US" dirty="0"/>
              <a:t>Stage 1 – Structured Comparison</a:t>
            </a:r>
          </a:p>
        </p:txBody>
      </p:sp>
      <p:graphicFrame>
        <p:nvGraphicFramePr>
          <p:cNvPr id="4" name="Content Placeholder 2">
            <a:extLst>
              <a:ext uri="{FF2B5EF4-FFF2-40B4-BE49-F238E27FC236}">
                <a16:creationId xmlns:a16="http://schemas.microsoft.com/office/drawing/2014/main" id="{8521D2C3-33E2-DD91-D0A2-B8EDB032E0EB}"/>
              </a:ext>
            </a:extLst>
          </p:cNvPr>
          <p:cNvGraphicFramePr>
            <a:graphicFrameLocks/>
          </p:cNvGraphicFramePr>
          <p:nvPr>
            <p:extLst>
              <p:ext uri="{D42A27DB-BD31-4B8C-83A1-F6EECF244321}">
                <p14:modId xmlns:p14="http://schemas.microsoft.com/office/powerpoint/2010/main" val="3005768344"/>
              </p:ext>
            </p:extLst>
          </p:nvPr>
        </p:nvGraphicFramePr>
        <p:xfrm>
          <a:off x="518584" y="1985532"/>
          <a:ext cx="78867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4">
            <a:extLst>
              <a:ext uri="{FF2B5EF4-FFF2-40B4-BE49-F238E27FC236}">
                <a16:creationId xmlns:a16="http://schemas.microsoft.com/office/drawing/2014/main" id="{91A8AB2C-D1F4-4171-6A63-5B5AB6502BAF}"/>
              </a:ext>
            </a:extLst>
          </p:cNvPr>
          <p:cNvSpPr/>
          <p:nvPr/>
        </p:nvSpPr>
        <p:spPr>
          <a:xfrm>
            <a:off x="2438403" y="2582333"/>
            <a:ext cx="1329264" cy="58420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48F15879-801F-C4BB-4994-DC5462EE67FB}"/>
              </a:ext>
            </a:extLst>
          </p:cNvPr>
          <p:cNvSpPr/>
          <p:nvPr/>
        </p:nvSpPr>
        <p:spPr>
          <a:xfrm>
            <a:off x="4445000" y="4504267"/>
            <a:ext cx="838199" cy="58420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5C712977-0363-EE5E-F23C-2D611D633B18}"/>
              </a:ext>
            </a:extLst>
          </p:cNvPr>
          <p:cNvSpPr/>
          <p:nvPr/>
        </p:nvSpPr>
        <p:spPr>
          <a:xfrm>
            <a:off x="1710268" y="3327399"/>
            <a:ext cx="1083731" cy="364069"/>
          </a:xfrm>
          <a:prstGeom prst="roundRect">
            <a:avLst/>
          </a:prstGeom>
          <a:noFill/>
          <a:ln w="381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857D0EEC-B9A1-DAB2-A442-B982F20072FD}"/>
              </a:ext>
            </a:extLst>
          </p:cNvPr>
          <p:cNvSpPr/>
          <p:nvPr/>
        </p:nvSpPr>
        <p:spPr>
          <a:xfrm>
            <a:off x="1710267" y="3986311"/>
            <a:ext cx="956733" cy="364069"/>
          </a:xfrm>
          <a:prstGeom prst="roundRect">
            <a:avLst/>
          </a:prstGeom>
          <a:noFill/>
          <a:ln w="381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5A9A630-24A0-3F29-0DE5-D1E2F9D6740B}"/>
              </a:ext>
            </a:extLst>
          </p:cNvPr>
          <p:cNvSpPr txBox="1"/>
          <p:nvPr/>
        </p:nvSpPr>
        <p:spPr>
          <a:xfrm>
            <a:off x="3103035" y="1455334"/>
            <a:ext cx="2116668" cy="369332"/>
          </a:xfrm>
          <a:prstGeom prst="rect">
            <a:avLst/>
          </a:prstGeom>
          <a:solidFill>
            <a:schemeClr val="bg2">
              <a:lumMod val="90000"/>
            </a:schemeClr>
          </a:solidFill>
        </p:spPr>
        <p:txBody>
          <a:bodyPr wrap="square" rtlCol="0">
            <a:spAutoFit/>
          </a:bodyPr>
          <a:lstStyle/>
          <a:p>
            <a:r>
              <a:rPr lang="en-US" b="1" dirty="0">
                <a:solidFill>
                  <a:schemeClr val="accent4"/>
                </a:solidFill>
              </a:rPr>
              <a:t>Student Workflow:</a:t>
            </a:r>
          </a:p>
        </p:txBody>
      </p:sp>
    </p:spTree>
    <p:extLst>
      <p:ext uri="{BB962C8B-B14F-4D97-AF65-F5344CB8AC3E}">
        <p14:creationId xmlns:p14="http://schemas.microsoft.com/office/powerpoint/2010/main" val="101597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1DB2D6D0-FE63-4464-A91E-9A7693AED8F2}"/>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115A53E7-F729-490A-A121-141265CE0739}"/>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graphicEl>
                                              <a:dgm id="{0D0AB84B-CF6A-440C-807A-8493D7088F3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3B354EB1-02C9-4626-A801-B8B6684144E6}"/>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graphicEl>
                                              <a:dgm id="{3F4406E0-16E3-488C-8C62-7663E293ADFF}"/>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graphicEl>
                                              <a:dgm id="{25E04AB6-1F0F-487E-9FEE-9D715D3F101F}"/>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406956DE-D20F-4205-A4A5-3A8352DB55FB}"/>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graphicEl>
                                              <a:dgm id="{49DDA381-57F5-4F0D-825C-93AD9371251E}"/>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graphicEl>
                                              <a:dgm id="{06249EFC-D053-4B3A-9A95-069B480C64A6}"/>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F68CFCCC-7144-4674-94E2-5FAED6ADF0D6}"/>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graphicEl>
                                              <a:dgm id="{9D7AE754-414F-42B1-879D-6B49E5598EF8}"/>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graphicEl>
                                              <a:dgm id="{08C7BA5B-0307-4715-9C10-397CA0BB77F5}"/>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graphicEl>
                                              <a:dgm id="{419C9C7E-AD4C-4D2A-85A9-72478221F289}"/>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graphicEl>
                                              <a:dgm id="{110F4C5E-2D0C-42EE-8CBB-08E87E889D0B}"/>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graphicEl>
                                              <a:dgm id="{9331601C-9CFB-456B-A738-9775ACE23429}"/>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graphicEl>
                                              <a:dgm id="{3DF13C7B-1F7B-471A-9E0E-9CDB5254203E}"/>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
                                            <p:graphicEl>
                                              <a:dgm id="{D52151A5-C593-46C6-AF26-5D81BF27BD3E}"/>
                                            </p:graphic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
                                            <p:graphicEl>
                                              <a:dgm id="{5327453C-6BF2-438E-AC49-EED4E1515D3F}"/>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graphicEl>
                                              <a:dgm id="{EC496428-938F-2D45-A03C-68F862F9C4C5}"/>
                                            </p:graphic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
                                            <p:graphicEl>
                                              <a:dgm id="{107F93FB-C950-AF46-89FB-B49A9F768AD0}"/>
                                            </p:graphic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
                                            <p:graphicEl>
                                              <a:dgm id="{A1E17DF9-B770-C844-8D08-76A369A1F675}"/>
                                            </p:graphic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wheel(1)">
                                      <p:cBhvr>
                                        <p:cTn id="63" dur="2000"/>
                                        <p:tgtEl>
                                          <p:spTgt spid="5"/>
                                        </p:tgtEl>
                                      </p:cBhvr>
                                    </p:animEffect>
                                  </p:childTnLst>
                                </p:cTn>
                              </p:par>
                              <p:par>
                                <p:cTn id="64" presetID="21" presetClass="entr" presetSubtype="1" fill="hold" grpId="0" nodeType="with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wheel(1)">
                                      <p:cBhvr>
                                        <p:cTn id="66" dur="2000"/>
                                        <p:tgtEl>
                                          <p:spTgt spid="6"/>
                                        </p:tgtEl>
                                      </p:cBhvr>
                                    </p:animEffect>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grpId="0" nodeType="click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wheel(1)">
                                      <p:cBhvr>
                                        <p:cTn id="71" dur="2000"/>
                                        <p:tgtEl>
                                          <p:spTgt spid="7"/>
                                        </p:tgtEl>
                                      </p:cBhvr>
                                    </p:animEffect>
                                  </p:childTnLst>
                                </p:cTn>
                              </p:par>
                              <p:par>
                                <p:cTn id="72" presetID="21" presetClass="entr" presetSubtype="1" fill="hold" grpId="0" nodeType="with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wheel(1)">
                                      <p:cBhvr>
                                        <p:cTn id="7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5" grpId="0" animBg="1"/>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20DBE-ABE7-32E3-827A-676EE648F082}"/>
            </a:ext>
          </a:extLst>
        </p:cNvPr>
        <p:cNvGrpSpPr/>
        <p:nvPr/>
      </p:nvGrpSpPr>
      <p:grpSpPr>
        <a:xfrm>
          <a:off x="0" y="0"/>
          <a:ext cx="0" cy="0"/>
          <a:chOff x="0" y="0"/>
          <a:chExt cx="0" cy="0"/>
        </a:xfrm>
      </p:grpSpPr>
      <p:sp>
        <p:nvSpPr>
          <p:cNvPr id="19" name="Pentagon 18">
            <a:extLst>
              <a:ext uri="{FF2B5EF4-FFF2-40B4-BE49-F238E27FC236}">
                <a16:creationId xmlns:a16="http://schemas.microsoft.com/office/drawing/2014/main" id="{E98D46E6-A044-39EC-1156-D5BFFBE81010}"/>
              </a:ext>
            </a:extLst>
          </p:cNvPr>
          <p:cNvSpPr/>
          <p:nvPr/>
        </p:nvSpPr>
        <p:spPr>
          <a:xfrm>
            <a:off x="0" y="459847"/>
            <a:ext cx="2184400" cy="598487"/>
          </a:xfrm>
          <a:prstGeom prst="homePlate">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01FC37-521F-1F64-35BC-EEE8685AE33E}"/>
              </a:ext>
            </a:extLst>
          </p:cNvPr>
          <p:cNvSpPr>
            <a:spLocks noGrp="1"/>
          </p:cNvSpPr>
          <p:nvPr>
            <p:ph type="title"/>
          </p:nvPr>
        </p:nvSpPr>
        <p:spPr>
          <a:xfrm>
            <a:off x="456103" y="365126"/>
            <a:ext cx="8229600" cy="667807"/>
          </a:xfrm>
        </p:spPr>
        <p:txBody>
          <a:bodyPr/>
          <a:lstStyle/>
          <a:p>
            <a:r>
              <a:rPr lang="en-US" dirty="0"/>
              <a:t>Stage 1 – </a:t>
            </a:r>
            <a:r>
              <a:rPr lang="en-US" altLang="zh-CN" dirty="0"/>
              <a:t>Weekly</a:t>
            </a:r>
            <a:r>
              <a:rPr lang="zh-CN" altLang="en-US" dirty="0"/>
              <a:t> </a:t>
            </a:r>
            <a:r>
              <a:rPr lang="en-US" altLang="zh-CN" dirty="0"/>
              <a:t>Deliverables</a:t>
            </a:r>
            <a:r>
              <a:rPr lang="zh-CN" altLang="en-US" dirty="0"/>
              <a:t> </a:t>
            </a:r>
            <a:r>
              <a:rPr lang="en-US" altLang="zh-CN" dirty="0"/>
              <a:t>(2</a:t>
            </a:r>
            <a:r>
              <a:rPr lang="zh-CN" altLang="en-US" dirty="0"/>
              <a:t> </a:t>
            </a:r>
            <a:r>
              <a:rPr lang="en-US" altLang="zh-CN" dirty="0"/>
              <a:t>items)</a:t>
            </a:r>
            <a:endParaRPr lang="en-US" dirty="0"/>
          </a:p>
        </p:txBody>
      </p:sp>
      <p:graphicFrame>
        <p:nvGraphicFramePr>
          <p:cNvPr id="9" name="Content Placeholder 2">
            <a:extLst>
              <a:ext uri="{FF2B5EF4-FFF2-40B4-BE49-F238E27FC236}">
                <a16:creationId xmlns:a16="http://schemas.microsoft.com/office/drawing/2014/main" id="{82C1BACD-3552-DA67-8815-E543C42688F6}"/>
              </a:ext>
            </a:extLst>
          </p:cNvPr>
          <p:cNvGraphicFramePr>
            <a:graphicFrameLocks noGrp="1"/>
          </p:cNvGraphicFramePr>
          <p:nvPr>
            <p:ph idx="1"/>
            <p:extLst>
              <p:ext uri="{D42A27DB-BD31-4B8C-83A1-F6EECF244321}">
                <p14:modId xmlns:p14="http://schemas.microsoft.com/office/powerpoint/2010/main" val="3977364127"/>
              </p:ext>
            </p:extLst>
          </p:nvPr>
        </p:nvGraphicFramePr>
        <p:xfrm>
          <a:off x="2024912" y="1201317"/>
          <a:ext cx="4896884" cy="14518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3">
            <a:extLst>
              <a:ext uri="{FF2B5EF4-FFF2-40B4-BE49-F238E27FC236}">
                <a16:creationId xmlns:a16="http://schemas.microsoft.com/office/drawing/2014/main" id="{CA8B1D06-9B7C-61FD-F4A8-D3F450A67CFF}"/>
              </a:ext>
            </a:extLst>
          </p:cNvPr>
          <p:cNvPicPr>
            <a:picLocks noChangeAspect="1"/>
          </p:cNvPicPr>
          <p:nvPr/>
        </p:nvPicPr>
        <p:blipFill>
          <a:blip r:embed="rId8"/>
          <a:stretch>
            <a:fillRect/>
          </a:stretch>
        </p:blipFill>
        <p:spPr>
          <a:xfrm>
            <a:off x="0" y="2921041"/>
            <a:ext cx="7772400" cy="2102462"/>
          </a:xfrm>
          <a:prstGeom prst="rect">
            <a:avLst/>
          </a:prstGeom>
        </p:spPr>
      </p:pic>
      <p:pic>
        <p:nvPicPr>
          <p:cNvPr id="12" name="Picture 11">
            <a:extLst>
              <a:ext uri="{FF2B5EF4-FFF2-40B4-BE49-F238E27FC236}">
                <a16:creationId xmlns:a16="http://schemas.microsoft.com/office/drawing/2014/main" id="{0262D310-AB2A-C3BF-0D6D-2D7CE9E8E929}"/>
              </a:ext>
            </a:extLst>
          </p:cNvPr>
          <p:cNvPicPr>
            <a:picLocks noChangeAspect="1"/>
          </p:cNvPicPr>
          <p:nvPr/>
        </p:nvPicPr>
        <p:blipFill>
          <a:blip r:embed="rId9"/>
          <a:srcRect l="64194"/>
          <a:stretch>
            <a:fillRect/>
          </a:stretch>
        </p:blipFill>
        <p:spPr>
          <a:xfrm>
            <a:off x="4971011" y="5023503"/>
            <a:ext cx="4103764" cy="2474792"/>
          </a:xfrm>
          <a:prstGeom prst="rect">
            <a:avLst/>
          </a:prstGeom>
        </p:spPr>
      </p:pic>
      <p:sp>
        <p:nvSpPr>
          <p:cNvPr id="15" name="Rounded Rectangle 14">
            <a:extLst>
              <a:ext uri="{FF2B5EF4-FFF2-40B4-BE49-F238E27FC236}">
                <a16:creationId xmlns:a16="http://schemas.microsoft.com/office/drawing/2014/main" id="{2C4D25D9-8326-C49D-B34B-F0182ED8685A}"/>
              </a:ext>
            </a:extLst>
          </p:cNvPr>
          <p:cNvSpPr/>
          <p:nvPr/>
        </p:nvSpPr>
        <p:spPr>
          <a:xfrm>
            <a:off x="494607" y="2929466"/>
            <a:ext cx="1841269" cy="2182974"/>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A8578B07-5714-DF7D-3A83-A010FCC88398}"/>
              </a:ext>
            </a:extLst>
          </p:cNvPr>
          <p:cNvSpPr/>
          <p:nvPr/>
        </p:nvSpPr>
        <p:spPr>
          <a:xfrm>
            <a:off x="3252356" y="2921041"/>
            <a:ext cx="1387378" cy="2182974"/>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5A0C0B85-9C46-15E9-E2A9-6244C0BE860D}"/>
              </a:ext>
            </a:extLst>
          </p:cNvPr>
          <p:cNvSpPr/>
          <p:nvPr/>
        </p:nvSpPr>
        <p:spPr>
          <a:xfrm>
            <a:off x="5494867" y="2921041"/>
            <a:ext cx="2458570" cy="2182974"/>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B683160-7EE3-2E84-EE22-7C75D58D000E}"/>
              </a:ext>
            </a:extLst>
          </p:cNvPr>
          <p:cNvSpPr txBox="1"/>
          <p:nvPr/>
        </p:nvSpPr>
        <p:spPr>
          <a:xfrm>
            <a:off x="533724" y="5736783"/>
            <a:ext cx="3689728" cy="369332"/>
          </a:xfrm>
          <a:prstGeom prst="rect">
            <a:avLst/>
          </a:prstGeom>
          <a:noFill/>
        </p:spPr>
        <p:txBody>
          <a:bodyPr wrap="none" rtlCol="0">
            <a:spAutoFit/>
          </a:bodyPr>
          <a:lstStyle/>
          <a:p>
            <a:r>
              <a:rPr lang="en-US" altLang="zh-CN" dirty="0">
                <a:solidFill>
                  <a:srgbClr val="0070C0"/>
                </a:solidFill>
              </a:rPr>
              <a:t>Blue</a:t>
            </a:r>
            <a:r>
              <a:rPr lang="zh-CN" altLang="en-US" dirty="0">
                <a:solidFill>
                  <a:srgbClr val="0070C0"/>
                </a:solidFill>
              </a:rPr>
              <a:t> </a:t>
            </a:r>
            <a:r>
              <a:rPr lang="en-US" altLang="zh-CN" dirty="0">
                <a:solidFill>
                  <a:srgbClr val="0070C0"/>
                </a:solidFill>
              </a:rPr>
              <a:t>columns:</a:t>
            </a:r>
            <a:r>
              <a:rPr lang="zh-CN" altLang="en-US" dirty="0">
                <a:solidFill>
                  <a:srgbClr val="0070C0"/>
                </a:solidFill>
              </a:rPr>
              <a:t> </a:t>
            </a:r>
            <a:r>
              <a:rPr lang="en-US" altLang="zh-CN" dirty="0">
                <a:solidFill>
                  <a:srgbClr val="0070C0"/>
                </a:solidFill>
              </a:rPr>
              <a:t>for</a:t>
            </a:r>
            <a:r>
              <a:rPr lang="zh-CN" altLang="en-US" dirty="0">
                <a:solidFill>
                  <a:srgbClr val="0070C0"/>
                </a:solidFill>
              </a:rPr>
              <a:t> </a:t>
            </a:r>
            <a:r>
              <a:rPr lang="en-US" altLang="zh-CN" dirty="0">
                <a:solidFill>
                  <a:srgbClr val="0070C0"/>
                </a:solidFill>
              </a:rPr>
              <a:t>student’s</a:t>
            </a:r>
            <a:r>
              <a:rPr lang="zh-CN" altLang="en-US" dirty="0">
                <a:solidFill>
                  <a:srgbClr val="0070C0"/>
                </a:solidFill>
              </a:rPr>
              <a:t> </a:t>
            </a:r>
            <a:r>
              <a:rPr lang="en-US" altLang="zh-CN" dirty="0">
                <a:solidFill>
                  <a:srgbClr val="0070C0"/>
                </a:solidFill>
              </a:rPr>
              <a:t>entries</a:t>
            </a:r>
            <a:endParaRPr lang="en-US" dirty="0">
              <a:solidFill>
                <a:srgbClr val="0070C0"/>
              </a:solidFill>
            </a:endParaRPr>
          </a:p>
        </p:txBody>
      </p:sp>
    </p:spTree>
    <p:extLst>
      <p:ext uri="{BB962C8B-B14F-4D97-AF65-F5344CB8AC3E}">
        <p14:creationId xmlns:p14="http://schemas.microsoft.com/office/powerpoint/2010/main" val="221380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3833FA6C-B333-074C-A2DF-A03D8BCCBBC5}"/>
              </a:ext>
            </a:extLst>
          </p:cNvPr>
          <p:cNvGraphicFramePr>
            <a:graphicFrameLocks/>
          </p:cNvGraphicFramePr>
          <p:nvPr>
            <p:extLst>
              <p:ext uri="{D42A27DB-BD31-4B8C-83A1-F6EECF244321}">
                <p14:modId xmlns:p14="http://schemas.microsoft.com/office/powerpoint/2010/main" val="2815653250"/>
              </p:ext>
            </p:extLst>
          </p:nvPr>
        </p:nvGraphicFramePr>
        <p:xfrm>
          <a:off x="679721" y="233480"/>
          <a:ext cx="5146921" cy="18398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7A5802FC-E6BF-673B-4E39-1F279154B05A}"/>
              </a:ext>
            </a:extLst>
          </p:cNvPr>
          <p:cNvPicPr>
            <a:picLocks noChangeAspect="1"/>
          </p:cNvPicPr>
          <p:nvPr/>
        </p:nvPicPr>
        <p:blipFill>
          <a:blip r:embed="rId7"/>
          <a:stretch>
            <a:fillRect/>
          </a:stretch>
        </p:blipFill>
        <p:spPr>
          <a:xfrm>
            <a:off x="1996816" y="2264187"/>
            <a:ext cx="5571537" cy="43603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9974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down)">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XST Dark">
  <a:themeElements>
    <a:clrScheme name="TXST">
      <a:dk1>
        <a:srgbClr val="363434"/>
      </a:dk1>
      <a:lt1>
        <a:srgbClr val="FFFFFF"/>
      </a:lt1>
      <a:dk2>
        <a:srgbClr val="501214"/>
      </a:dk2>
      <a:lt2>
        <a:srgbClr val="F5F1EE"/>
      </a:lt2>
      <a:accent1>
        <a:srgbClr val="AC9155"/>
      </a:accent1>
      <a:accent2>
        <a:srgbClr val="EB2E47"/>
      </a:accent2>
      <a:accent3>
        <a:srgbClr val="EBBA45"/>
      </a:accent3>
      <a:accent4>
        <a:srgbClr val="6EA095"/>
      </a:accent4>
      <a:accent5>
        <a:srgbClr val="EA664D"/>
      </a:accent5>
      <a:accent6>
        <a:srgbClr val="007096"/>
      </a:accent6>
      <a:hlink>
        <a:srgbClr val="007096"/>
      </a:hlink>
      <a:folHlink>
        <a:srgbClr val="266724"/>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XSTATE-PPT-light-4_3" id="{5B349FA1-53CA-C542-A473-E19C671590E7}" vid="{F47EC3FE-11AA-9646-914C-426DD3CD9B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3e5f3b7-5310-4f1f-9e1e-fac2a6625f20">
      <Terms xmlns="http://schemas.microsoft.com/office/infopath/2007/PartnerControls"/>
    </lcf76f155ced4ddcb4097134ff3c332f>
    <TaxCatchAll xmlns="99aaa27b-58fe-427b-b6b4-e690cbafcf3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02D85DD5F7CD842A1E14CC18C1DB8B4" ma:contentTypeVersion="10" ma:contentTypeDescription="Create a new document." ma:contentTypeScope="" ma:versionID="baf1b701c13c3375b9a9ec548aa6c268">
  <xsd:schema xmlns:xsd="http://www.w3.org/2001/XMLSchema" xmlns:xs="http://www.w3.org/2001/XMLSchema" xmlns:p="http://schemas.microsoft.com/office/2006/metadata/properties" xmlns:ns2="a3e5f3b7-5310-4f1f-9e1e-fac2a6625f20" xmlns:ns3="99aaa27b-58fe-427b-b6b4-e690cbafcf3f" targetNamespace="http://schemas.microsoft.com/office/2006/metadata/properties" ma:root="true" ma:fieldsID="5ce3737b70ce2f68605ec7fbe6852cf0" ns2:_="" ns3:_="">
    <xsd:import namespace="a3e5f3b7-5310-4f1f-9e1e-fac2a6625f20"/>
    <xsd:import namespace="99aaa27b-58fe-427b-b6b4-e690cbafcf3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e5f3b7-5310-4f1f-9e1e-fac2a6625f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3a692e8-e48a-48e7-a779-d106e04dcfd5"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9aaa27b-58fe-427b-b6b4-e690cbafcf3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d54a41c-f24f-4bf5-a40b-21b922d7ec21}" ma:internalName="TaxCatchAll" ma:showField="CatchAllData" ma:web="99aaa27b-58fe-427b-b6b4-e690cbafcf3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F113E3F-0FBA-4077-AF2F-9563E8FA16D3}">
  <ds:schemaRefs>
    <ds:schemaRef ds:uri="http://schemas.microsoft.com/sharepoint/v3/contenttype/forms"/>
  </ds:schemaRefs>
</ds:datastoreItem>
</file>

<file path=customXml/itemProps2.xml><?xml version="1.0" encoding="utf-8"?>
<ds:datastoreItem xmlns:ds="http://schemas.openxmlformats.org/officeDocument/2006/customXml" ds:itemID="{6CA2772D-6AB4-4303-A60A-4872810885EA}">
  <ds:schemaRefs>
    <ds:schemaRef ds:uri="http://purl.org/dc/dcmitype/"/>
    <ds:schemaRef ds:uri="http://schemas.microsoft.com/office/2006/documentManagement/types"/>
    <ds:schemaRef ds:uri="http://purl.org/dc/terms/"/>
    <ds:schemaRef ds:uri="http://schemas.microsoft.com/office/2006/metadata/properties"/>
    <ds:schemaRef ds:uri="http://purl.org/dc/elements/1.1/"/>
    <ds:schemaRef ds:uri="http://www.w3.org/XML/1998/namespace"/>
    <ds:schemaRef ds:uri="5f9efd60-91f6-4699-b517-a26acc9da5ac"/>
    <ds:schemaRef ds:uri="http://schemas.microsoft.com/office/infopath/2007/PartnerControls"/>
    <ds:schemaRef ds:uri="http://schemas.openxmlformats.org/package/2006/metadata/core-properties"/>
    <ds:schemaRef ds:uri="366bb94d-ed52-48c4-977f-e7160257263f"/>
    <ds:schemaRef ds:uri="a3e5f3b7-5310-4f1f-9e1e-fac2a6625f20"/>
    <ds:schemaRef ds:uri="99aaa27b-58fe-427b-b6b4-e690cbafcf3f"/>
  </ds:schemaRefs>
</ds:datastoreItem>
</file>

<file path=customXml/itemProps3.xml><?xml version="1.0" encoding="utf-8"?>
<ds:datastoreItem xmlns:ds="http://schemas.openxmlformats.org/officeDocument/2006/customXml" ds:itemID="{26E03D68-8A05-4735-A101-2E8D7C8C5E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e5f3b7-5310-4f1f-9e1e-fac2a6625f20"/>
    <ds:schemaRef ds:uri="99aaa27b-58fe-427b-b6b4-e690cbafcf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b19c134a-14c9-4d4c-af65-c420f94c8cbb}" enabled="0" method="" siteId="{b19c134a-14c9-4d4c-af65-c420f94c8cbb}" removed="1"/>
</clbl:labelList>
</file>

<file path=docProps/app.xml><?xml version="1.0" encoding="utf-8"?>
<Properties xmlns="http://schemas.openxmlformats.org/officeDocument/2006/extended-properties" xmlns:vt="http://schemas.openxmlformats.org/officeDocument/2006/docPropsVTypes">
  <Template>TXST Dark</Template>
  <TotalTime>3348</TotalTime>
  <Words>1927</Words>
  <Application>Microsoft Office PowerPoint</Application>
  <PresentationFormat>On-screen Show (4:3)</PresentationFormat>
  <Paragraphs>341</Paragraphs>
  <Slides>25</Slides>
  <Notes>24</Notes>
  <HiddenSlides>0</HiddenSlides>
  <MMClips>1</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TXST Dark</vt:lpstr>
      <vt:lpstr>Designing Structured AI Use in Coursework: Lessons from a Graduate Geography Seminar on Global Climate Change</vt:lpstr>
      <vt:lpstr>Session Outline</vt:lpstr>
      <vt:lpstr>Motivation</vt:lpstr>
      <vt:lpstr>Course Context</vt:lpstr>
      <vt:lpstr>Course Learning Goals</vt:lpstr>
      <vt:lpstr>Three-Stage AI Integration Framework</vt:lpstr>
      <vt:lpstr>Stage 1 – Structured Comparison</vt:lpstr>
      <vt:lpstr>Stage 1 – Weekly Deliverables (2 items)</vt:lpstr>
      <vt:lpstr>PowerPoint Presentation</vt:lpstr>
      <vt:lpstr>AI Modes: Closed‑book vs Open‑book</vt:lpstr>
      <vt:lpstr>Stage 2 – Semi-structured AI Assisted Learning</vt:lpstr>
      <vt:lpstr>Stage 2 – Semi-structured AI Assisted Learning</vt:lpstr>
      <vt:lpstr>Stage 2 – Assignment Example</vt:lpstr>
      <vt:lpstr>Stage 3 – Autonomous AI Use</vt:lpstr>
      <vt:lpstr>Stage 3 – AI Documentation</vt:lpstr>
      <vt:lpstr>Stage 3 – Final Project showcase</vt:lpstr>
      <vt:lpstr>PowerPoint Presentation</vt:lpstr>
      <vt:lpstr>Stage 3 – AI use statistics (n = 10)</vt:lpstr>
      <vt:lpstr>Improved Learning Results:</vt:lpstr>
      <vt:lpstr>Students’ Perceptions: pre- and post-class </vt:lpstr>
      <vt:lpstr>Students’ Perceptions: pre- and post-class </vt:lpstr>
      <vt:lpstr>Practical Strategies / Transferability</vt:lpstr>
      <vt:lpstr>Accessibility</vt:lpstr>
      <vt:lpstr>Limitations and Concerns</vt:lpstr>
      <vt:lpstr>Key Takeaways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 Yanan</dc:creator>
  <cp:lastModifiedBy>Li, Yanan</cp:lastModifiedBy>
  <cp:revision>21</cp:revision>
  <dcterms:created xsi:type="dcterms:W3CDTF">2026-02-23T22:18:21Z</dcterms:created>
  <dcterms:modified xsi:type="dcterms:W3CDTF">2026-04-03T15:38:33Z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0x010100D02D85DD5F7CD842A1E14CC18C1DB8B4</vt:lpwstr>
  </property>
  <property fmtid="{D5CDD505-2E9C-101B-9397-08002B2CF9AE}" pid="3" name="MediaServiceImageTags">
    <vt:lpwstr/>
  </property>
</Properties>
</file>